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45"/>
  </p:notesMasterIdLst>
  <p:handoutMasterIdLst>
    <p:handoutMasterId r:id="rId46"/>
  </p:handoutMasterIdLst>
  <p:sldIdLst>
    <p:sldId id="259" r:id="rId2"/>
    <p:sldId id="480" r:id="rId3"/>
    <p:sldId id="307" r:id="rId4"/>
    <p:sldId id="308" r:id="rId5"/>
    <p:sldId id="315" r:id="rId6"/>
    <p:sldId id="316" r:id="rId7"/>
    <p:sldId id="470" r:id="rId8"/>
    <p:sldId id="471" r:id="rId9"/>
    <p:sldId id="467" r:id="rId10"/>
    <p:sldId id="473" r:id="rId11"/>
    <p:sldId id="301" r:id="rId12"/>
    <p:sldId id="302" r:id="rId13"/>
    <p:sldId id="324" r:id="rId14"/>
    <p:sldId id="478" r:id="rId15"/>
    <p:sldId id="489" r:id="rId16"/>
    <p:sldId id="325" r:id="rId17"/>
    <p:sldId id="326" r:id="rId18"/>
    <p:sldId id="327" r:id="rId19"/>
    <p:sldId id="486" r:id="rId20"/>
    <p:sldId id="484" r:id="rId21"/>
    <p:sldId id="269" r:id="rId22"/>
    <p:sldId id="273" r:id="rId23"/>
    <p:sldId id="274" r:id="rId24"/>
    <p:sldId id="481" r:id="rId25"/>
    <p:sldId id="485" r:id="rId26"/>
    <p:sldId id="469" r:id="rId27"/>
    <p:sldId id="454" r:id="rId28"/>
    <p:sldId id="482" r:id="rId29"/>
    <p:sldId id="483" r:id="rId30"/>
    <p:sldId id="439" r:id="rId31"/>
    <p:sldId id="440" r:id="rId32"/>
    <p:sldId id="438" r:id="rId33"/>
    <p:sldId id="441" r:id="rId34"/>
    <p:sldId id="468" r:id="rId35"/>
    <p:sldId id="455" r:id="rId36"/>
    <p:sldId id="463" r:id="rId37"/>
    <p:sldId id="458" r:id="rId38"/>
    <p:sldId id="464" r:id="rId39"/>
    <p:sldId id="460" r:id="rId40"/>
    <p:sldId id="476" r:id="rId41"/>
    <p:sldId id="472" r:id="rId42"/>
    <p:sldId id="479" r:id="rId43"/>
    <p:sldId id="487" r:id="rId44"/>
  </p:sldIdLst>
  <p:sldSz cx="9144000" cy="6858000" type="screen4x3"/>
  <p:notesSz cx="7010400" cy="9296400"/>
  <p:defaultTextStyle>
    <a:defPPr>
      <a:defRPr lang="fr-CA"/>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000000"/>
    <a:srgbClr val="FFFFFF"/>
    <a:srgbClr val="FFCC66"/>
    <a:srgbClr val="0066FF"/>
    <a:srgbClr val="0000FF"/>
    <a:srgbClr val="FFFF99"/>
    <a:srgbClr val="97B2CD"/>
    <a:srgbClr val="A2B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1" autoAdjust="0"/>
    <p:restoredTop sz="90929"/>
  </p:normalViewPr>
  <p:slideViewPr>
    <p:cSldViewPr>
      <p:cViewPr varScale="1">
        <p:scale>
          <a:sx n="111" d="100"/>
          <a:sy n="111" d="100"/>
        </p:scale>
        <p:origin x="1692" y="102"/>
      </p:cViewPr>
      <p:guideLst>
        <p:guide orient="horz" pos="408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CC715-CD39-4565-BAC3-64F8CBA3FE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8C6AF825-40D3-4267-919E-B55789245055}">
      <dgm:prSet custT="1"/>
      <dgm:spPr/>
      <dgm:t>
        <a:bodyPr/>
        <a:lstStyle/>
        <a:p>
          <a:pPr rtl="0"/>
          <a:r>
            <a:rPr lang="en-GB" sz="2800" dirty="0">
              <a:solidFill>
                <a:schemeClr val="accent4"/>
              </a:solidFill>
            </a:rPr>
            <a:t>High blood pressure </a:t>
          </a:r>
          <a:r>
            <a:rPr lang="en-GB" sz="2800" dirty="0"/>
            <a:t>is the leading risk factor for mortality, responsible for 13% of deaths globally.</a:t>
          </a:r>
          <a:endParaRPr lang="en-US" sz="2800" dirty="0"/>
        </a:p>
      </dgm:t>
    </dgm:pt>
    <dgm:pt modelId="{D5E4F0CB-CBE9-45C4-ADD3-E5FDCE9EC479}" type="parTrans" cxnId="{A141AEFF-DD6E-4E86-B371-9A5BF2FB819E}">
      <dgm:prSet/>
      <dgm:spPr/>
      <dgm:t>
        <a:bodyPr/>
        <a:lstStyle/>
        <a:p>
          <a:endParaRPr lang="fr-CA"/>
        </a:p>
      </dgm:t>
    </dgm:pt>
    <dgm:pt modelId="{CF663ED7-38E1-46AB-94CC-B4F64551D713}" type="sibTrans" cxnId="{A141AEFF-DD6E-4E86-B371-9A5BF2FB819E}">
      <dgm:prSet/>
      <dgm:spPr/>
      <dgm:t>
        <a:bodyPr/>
        <a:lstStyle/>
        <a:p>
          <a:endParaRPr lang="fr-CA"/>
        </a:p>
      </dgm:t>
    </dgm:pt>
    <dgm:pt modelId="{54674898-3A67-4652-AC3C-1F2C4AF6195F}">
      <dgm:prSet/>
      <dgm:spPr/>
      <dgm:t>
        <a:bodyPr/>
        <a:lstStyle/>
        <a:p>
          <a:pPr rtl="0"/>
          <a:r>
            <a:rPr lang="en-GB" dirty="0"/>
            <a:t>Low fruit and vegetable intake, </a:t>
          </a:r>
          <a:r>
            <a:rPr lang="en-GB" dirty="0">
              <a:solidFill>
                <a:schemeClr val="accent4"/>
              </a:solidFill>
            </a:rPr>
            <a:t>lack of exercise</a:t>
          </a:r>
          <a:r>
            <a:rPr lang="en-GB" dirty="0"/>
            <a:t>, alcohol and tobacco use, </a:t>
          </a:r>
          <a:r>
            <a:rPr lang="en-GB" dirty="0">
              <a:solidFill>
                <a:schemeClr val="accent4"/>
              </a:solidFill>
            </a:rPr>
            <a:t>high body mass index</a:t>
          </a:r>
          <a:r>
            <a:rPr lang="en-GB" dirty="0"/>
            <a:t>, high cholesterol, high blood glucose, and </a:t>
          </a:r>
          <a:r>
            <a:rPr lang="en-GB" dirty="0">
              <a:solidFill>
                <a:schemeClr val="accent4"/>
              </a:solidFill>
            </a:rPr>
            <a:t>high blood pressure</a:t>
          </a:r>
          <a:r>
            <a:rPr lang="en-GB" dirty="0"/>
            <a:t> are risk factors responsible for more than half of the deaths due to heart disease, the leading cause of death in the world. </a:t>
          </a:r>
          <a:endParaRPr lang="en-US" dirty="0"/>
        </a:p>
      </dgm:t>
    </dgm:pt>
    <dgm:pt modelId="{402C8430-C6B9-4234-A73F-1A920FAF7E59}" type="parTrans" cxnId="{93A54426-BC61-4C19-B3DB-D497BBA0FBF6}">
      <dgm:prSet/>
      <dgm:spPr/>
      <dgm:t>
        <a:bodyPr/>
        <a:lstStyle/>
        <a:p>
          <a:endParaRPr lang="fr-CA"/>
        </a:p>
      </dgm:t>
    </dgm:pt>
    <dgm:pt modelId="{0F94DECA-C88A-4C10-AE83-5A7F12E763EF}" type="sibTrans" cxnId="{93A54426-BC61-4C19-B3DB-D497BBA0FBF6}">
      <dgm:prSet/>
      <dgm:spPr/>
      <dgm:t>
        <a:bodyPr/>
        <a:lstStyle/>
        <a:p>
          <a:endParaRPr lang="fr-CA"/>
        </a:p>
      </dgm:t>
    </dgm:pt>
    <dgm:pt modelId="{BF9C65D9-B9CD-41CA-AC2C-A975C898E1C7}" type="pres">
      <dgm:prSet presAssocID="{ECECC715-CD39-4565-BAC3-64F8CBA3FE13}" presName="linear" presStyleCnt="0">
        <dgm:presLayoutVars>
          <dgm:animLvl val="lvl"/>
          <dgm:resizeHandles val="exact"/>
        </dgm:presLayoutVars>
      </dgm:prSet>
      <dgm:spPr/>
    </dgm:pt>
    <dgm:pt modelId="{B629D664-B6E1-430B-8F63-129B89A10342}" type="pres">
      <dgm:prSet presAssocID="{8C6AF825-40D3-4267-919E-B55789245055}" presName="parentText" presStyleLbl="node1" presStyleIdx="0" presStyleCnt="2" custScaleY="56266">
        <dgm:presLayoutVars>
          <dgm:chMax val="0"/>
          <dgm:bulletEnabled val="1"/>
        </dgm:presLayoutVars>
      </dgm:prSet>
      <dgm:spPr/>
    </dgm:pt>
    <dgm:pt modelId="{2507115B-E8D9-413C-BBED-2B52C82F9148}" type="pres">
      <dgm:prSet presAssocID="{CF663ED7-38E1-46AB-94CC-B4F64551D713}" presName="spacer" presStyleCnt="0"/>
      <dgm:spPr/>
    </dgm:pt>
    <dgm:pt modelId="{C7C3F6C3-6738-452D-9C0B-851EB610C1E9}" type="pres">
      <dgm:prSet presAssocID="{54674898-3A67-4652-AC3C-1F2C4AF6195F}" presName="parentText" presStyleLbl="node1" presStyleIdx="1" presStyleCnt="2">
        <dgm:presLayoutVars>
          <dgm:chMax val="0"/>
          <dgm:bulletEnabled val="1"/>
        </dgm:presLayoutVars>
      </dgm:prSet>
      <dgm:spPr/>
    </dgm:pt>
  </dgm:ptLst>
  <dgm:cxnLst>
    <dgm:cxn modelId="{21AA7614-8CE3-49DD-88BF-3F4242911445}" type="presOf" srcId="{ECECC715-CD39-4565-BAC3-64F8CBA3FE13}" destId="{BF9C65D9-B9CD-41CA-AC2C-A975C898E1C7}" srcOrd="0" destOrd="0" presId="urn:microsoft.com/office/officeart/2005/8/layout/vList2"/>
    <dgm:cxn modelId="{93A54426-BC61-4C19-B3DB-D497BBA0FBF6}" srcId="{ECECC715-CD39-4565-BAC3-64F8CBA3FE13}" destId="{54674898-3A67-4652-AC3C-1F2C4AF6195F}" srcOrd="1" destOrd="0" parTransId="{402C8430-C6B9-4234-A73F-1A920FAF7E59}" sibTransId="{0F94DECA-C88A-4C10-AE83-5A7F12E763EF}"/>
    <dgm:cxn modelId="{CEF5CD7C-10A3-4084-B099-804C23A8B63F}" type="presOf" srcId="{54674898-3A67-4652-AC3C-1F2C4AF6195F}" destId="{C7C3F6C3-6738-452D-9C0B-851EB610C1E9}" srcOrd="0" destOrd="0" presId="urn:microsoft.com/office/officeart/2005/8/layout/vList2"/>
    <dgm:cxn modelId="{9F0BAB86-A980-49AD-B1AD-CDC7E2BE514D}" type="presOf" srcId="{8C6AF825-40D3-4267-919E-B55789245055}" destId="{B629D664-B6E1-430B-8F63-129B89A10342}" srcOrd="0" destOrd="0" presId="urn:microsoft.com/office/officeart/2005/8/layout/vList2"/>
    <dgm:cxn modelId="{A141AEFF-DD6E-4E86-B371-9A5BF2FB819E}" srcId="{ECECC715-CD39-4565-BAC3-64F8CBA3FE13}" destId="{8C6AF825-40D3-4267-919E-B55789245055}" srcOrd="0" destOrd="0" parTransId="{D5E4F0CB-CBE9-45C4-ADD3-E5FDCE9EC479}" sibTransId="{CF663ED7-38E1-46AB-94CC-B4F64551D713}"/>
    <dgm:cxn modelId="{E5E4FF70-0A72-44C1-852E-ED19BC5F9B80}" type="presParOf" srcId="{BF9C65D9-B9CD-41CA-AC2C-A975C898E1C7}" destId="{B629D664-B6E1-430B-8F63-129B89A10342}" srcOrd="0" destOrd="0" presId="urn:microsoft.com/office/officeart/2005/8/layout/vList2"/>
    <dgm:cxn modelId="{0F738C92-D2A8-48A0-AE67-5842859A2383}" type="presParOf" srcId="{BF9C65D9-B9CD-41CA-AC2C-A975C898E1C7}" destId="{2507115B-E8D9-413C-BBED-2B52C82F9148}" srcOrd="1" destOrd="0" presId="urn:microsoft.com/office/officeart/2005/8/layout/vList2"/>
    <dgm:cxn modelId="{793CB94E-358A-4C00-AE22-B506A2B7D708}" type="presParOf" srcId="{BF9C65D9-B9CD-41CA-AC2C-A975C898E1C7}" destId="{C7C3F6C3-6738-452D-9C0B-851EB610C1E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F61A54-2BB2-4383-B5B4-A4D722D2B6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5CBD0D72-50EA-4A1D-AC1E-2364D83A5522}">
      <dgm:prSet phldrT="[Texte]"/>
      <dgm:spPr/>
      <dgm:t>
        <a:bodyPr/>
        <a:lstStyle/>
        <a:p>
          <a:r>
            <a:rPr lang="en-US" dirty="0">
              <a:solidFill>
                <a:schemeClr val="bg1"/>
              </a:solidFill>
            </a:rPr>
            <a:t>Management of blood pressure in diabetes</a:t>
          </a:r>
          <a:endParaRPr lang="fr-CA" dirty="0">
            <a:solidFill>
              <a:schemeClr val="bg1"/>
            </a:solidFill>
          </a:endParaRPr>
        </a:p>
      </dgm:t>
    </dgm:pt>
    <dgm:pt modelId="{05537D4C-EB54-4B26-A77B-F9BEA6D62629}" type="parTrans" cxnId="{2A72C5B2-41A0-4D93-A8D7-490EBD866710}">
      <dgm:prSet/>
      <dgm:spPr/>
      <dgm:t>
        <a:bodyPr/>
        <a:lstStyle/>
        <a:p>
          <a:endParaRPr lang="fr-CA"/>
        </a:p>
      </dgm:t>
    </dgm:pt>
    <dgm:pt modelId="{4E817A3F-41EA-4A92-8332-1875C99E760A}" type="sibTrans" cxnId="{2A72C5B2-41A0-4D93-A8D7-490EBD866710}">
      <dgm:prSet/>
      <dgm:spPr/>
      <dgm:t>
        <a:bodyPr/>
        <a:lstStyle/>
        <a:p>
          <a:endParaRPr lang="fr-CA"/>
        </a:p>
      </dgm:t>
    </dgm:pt>
    <dgm:pt modelId="{BDB6DB70-B748-41E0-88E1-F505F0BF49AE}">
      <dgm:prSet phldrT="[Texte]"/>
      <dgm:spPr/>
      <dgm:t>
        <a:bodyPr/>
        <a:lstStyle/>
        <a:p>
          <a:r>
            <a:rPr lang="en-US" sz="2400" dirty="0"/>
            <a:t>Guidelines</a:t>
          </a:r>
          <a:endParaRPr lang="fr-CA" sz="2400" dirty="0"/>
        </a:p>
      </dgm:t>
    </dgm:pt>
    <dgm:pt modelId="{07F87AFA-4686-4126-A93A-2F65A62EE34A}" type="parTrans" cxnId="{29422D11-C429-4F56-A184-4F8E3BE7BCE7}">
      <dgm:prSet/>
      <dgm:spPr/>
      <dgm:t>
        <a:bodyPr/>
        <a:lstStyle/>
        <a:p>
          <a:endParaRPr lang="fr-CA"/>
        </a:p>
      </dgm:t>
    </dgm:pt>
    <dgm:pt modelId="{75DB6B5C-FB4D-4D1A-8FB9-D975F32FAAA1}" type="sibTrans" cxnId="{29422D11-C429-4F56-A184-4F8E3BE7BCE7}">
      <dgm:prSet/>
      <dgm:spPr/>
      <dgm:t>
        <a:bodyPr/>
        <a:lstStyle/>
        <a:p>
          <a:endParaRPr lang="fr-CA"/>
        </a:p>
      </dgm:t>
    </dgm:pt>
    <dgm:pt modelId="{2C39AC91-3CB9-40F9-B096-964EED4B1E7B}">
      <dgm:prSet phldrT="[Texte]"/>
      <dgm:spPr/>
      <dgm:t>
        <a:bodyPr/>
        <a:lstStyle/>
        <a:p>
          <a:r>
            <a:rPr lang="en-US">
              <a:solidFill>
                <a:schemeClr val="bg1"/>
              </a:solidFill>
            </a:rPr>
            <a:t>Multidrug </a:t>
          </a:r>
          <a:r>
            <a:rPr lang="en-US" dirty="0">
              <a:solidFill>
                <a:schemeClr val="bg1"/>
              </a:solidFill>
            </a:rPr>
            <a:t>regimen</a:t>
          </a:r>
          <a:endParaRPr lang="fr-CA" dirty="0">
            <a:solidFill>
              <a:schemeClr val="bg1"/>
            </a:solidFill>
          </a:endParaRPr>
        </a:p>
      </dgm:t>
    </dgm:pt>
    <dgm:pt modelId="{6C2B2ABD-A4BD-497B-86D3-DFCC45CA2AE4}" type="parTrans" cxnId="{E4B3C9EB-5281-4D93-B7EE-1EE5A223DC26}">
      <dgm:prSet/>
      <dgm:spPr/>
      <dgm:t>
        <a:bodyPr/>
        <a:lstStyle/>
        <a:p>
          <a:endParaRPr lang="fr-CA"/>
        </a:p>
      </dgm:t>
    </dgm:pt>
    <dgm:pt modelId="{76C1730F-EA43-4A5E-B134-0B49063F6410}" type="sibTrans" cxnId="{E4B3C9EB-5281-4D93-B7EE-1EE5A223DC26}">
      <dgm:prSet/>
      <dgm:spPr/>
      <dgm:t>
        <a:bodyPr/>
        <a:lstStyle/>
        <a:p>
          <a:endParaRPr lang="fr-CA"/>
        </a:p>
      </dgm:t>
    </dgm:pt>
    <dgm:pt modelId="{E5440D02-692E-4F96-8BBF-AB8BD7185C20}">
      <dgm:prSet phldrT="[Texte]" custT="1"/>
      <dgm:spPr/>
      <dgm:t>
        <a:bodyPr/>
        <a:lstStyle/>
        <a:p>
          <a:r>
            <a:rPr lang="en-US" sz="2400" dirty="0"/>
            <a:t>ACCORD</a:t>
          </a:r>
          <a:endParaRPr lang="fr-CA" sz="2400" dirty="0"/>
        </a:p>
      </dgm:t>
    </dgm:pt>
    <dgm:pt modelId="{E5D36227-356E-4BA6-BCF3-AC28595BC3AD}" type="parTrans" cxnId="{005020FD-E9E7-4280-AC2C-94C5C0F72FEC}">
      <dgm:prSet/>
      <dgm:spPr/>
      <dgm:t>
        <a:bodyPr/>
        <a:lstStyle/>
        <a:p>
          <a:endParaRPr lang="fr-CA"/>
        </a:p>
      </dgm:t>
    </dgm:pt>
    <dgm:pt modelId="{4B27D12D-6E2E-4376-82ED-2D135D1F7A69}" type="sibTrans" cxnId="{005020FD-E9E7-4280-AC2C-94C5C0F72FEC}">
      <dgm:prSet/>
      <dgm:spPr/>
      <dgm:t>
        <a:bodyPr/>
        <a:lstStyle/>
        <a:p>
          <a:endParaRPr lang="fr-CA"/>
        </a:p>
      </dgm:t>
    </dgm:pt>
    <dgm:pt modelId="{D33D8C8D-4C3E-4BED-B86E-EC352BA6FEFA}">
      <dgm:prSet custT="1"/>
      <dgm:spPr/>
      <dgm:t>
        <a:bodyPr/>
        <a:lstStyle/>
        <a:p>
          <a:r>
            <a:rPr lang="en-US" sz="2000" dirty="0"/>
            <a:t>ACE-inhibitors, </a:t>
          </a:r>
          <a:r>
            <a:rPr lang="en-US" sz="2000" dirty="0" err="1"/>
            <a:t>angiotensin</a:t>
          </a:r>
          <a:r>
            <a:rPr lang="en-US" sz="2000" dirty="0"/>
            <a:t> receptor blockers</a:t>
          </a:r>
        </a:p>
      </dgm:t>
    </dgm:pt>
    <dgm:pt modelId="{11E3E128-1834-43CD-9077-14848088C1DC}" type="parTrans" cxnId="{78B7C4A4-E56C-4D7C-91B2-5280C55C8B59}">
      <dgm:prSet/>
      <dgm:spPr/>
      <dgm:t>
        <a:bodyPr/>
        <a:lstStyle/>
        <a:p>
          <a:endParaRPr lang="fr-CA"/>
        </a:p>
      </dgm:t>
    </dgm:pt>
    <dgm:pt modelId="{77C92ED9-81D8-411D-BD1D-308F892579E1}" type="sibTrans" cxnId="{78B7C4A4-E56C-4D7C-91B2-5280C55C8B59}">
      <dgm:prSet/>
      <dgm:spPr/>
      <dgm:t>
        <a:bodyPr/>
        <a:lstStyle/>
        <a:p>
          <a:endParaRPr lang="fr-CA"/>
        </a:p>
      </dgm:t>
    </dgm:pt>
    <dgm:pt modelId="{FD54DAEE-A6E8-46A0-8D31-07CBA2EC7269}">
      <dgm:prSet custT="1"/>
      <dgm:spPr/>
      <dgm:t>
        <a:bodyPr/>
        <a:lstStyle/>
        <a:p>
          <a:r>
            <a:rPr lang="en-US" sz="2000" dirty="0"/>
            <a:t>139 to 133 mm Hg - 2.3 drugs</a:t>
          </a:r>
        </a:p>
      </dgm:t>
    </dgm:pt>
    <dgm:pt modelId="{9047AE6E-EA23-4D6F-8C2A-9B8E93564626}" type="parTrans" cxnId="{44403FC4-A45F-479A-AAB0-E5BDD0C15979}">
      <dgm:prSet/>
      <dgm:spPr/>
      <dgm:t>
        <a:bodyPr/>
        <a:lstStyle/>
        <a:p>
          <a:endParaRPr lang="fr-CA"/>
        </a:p>
      </dgm:t>
    </dgm:pt>
    <dgm:pt modelId="{379A0DA6-FF07-421E-BB1B-7693FAE386CE}" type="sibTrans" cxnId="{44403FC4-A45F-479A-AAB0-E5BDD0C15979}">
      <dgm:prSet/>
      <dgm:spPr/>
      <dgm:t>
        <a:bodyPr/>
        <a:lstStyle/>
        <a:p>
          <a:endParaRPr lang="fr-CA"/>
        </a:p>
      </dgm:t>
    </dgm:pt>
    <dgm:pt modelId="{B06BD539-9699-45E3-97A0-6D9D2C27E436}">
      <dgm:prSet custT="1"/>
      <dgm:spPr/>
      <dgm:t>
        <a:bodyPr/>
        <a:lstStyle/>
        <a:p>
          <a:r>
            <a:rPr lang="en-US" sz="2000" dirty="0"/>
            <a:t>139 to 119 mm Hg - 3.4 drugs</a:t>
          </a:r>
        </a:p>
      </dgm:t>
    </dgm:pt>
    <dgm:pt modelId="{7731E7FB-362C-4D8F-B660-D383C3D1B0DB}" type="parTrans" cxnId="{062444EC-E416-4078-8BE1-177161989E54}">
      <dgm:prSet/>
      <dgm:spPr/>
      <dgm:t>
        <a:bodyPr/>
        <a:lstStyle/>
        <a:p>
          <a:endParaRPr lang="fr-CA"/>
        </a:p>
      </dgm:t>
    </dgm:pt>
    <dgm:pt modelId="{98856798-60FD-48E1-8C29-536284673EA0}" type="sibTrans" cxnId="{062444EC-E416-4078-8BE1-177161989E54}">
      <dgm:prSet/>
      <dgm:spPr/>
      <dgm:t>
        <a:bodyPr/>
        <a:lstStyle/>
        <a:p>
          <a:endParaRPr lang="fr-CA"/>
        </a:p>
      </dgm:t>
    </dgm:pt>
    <dgm:pt modelId="{60B11F2D-2D89-488E-B68C-3610A2570935}">
      <dgm:prSet custT="1"/>
      <dgm:spPr/>
      <dgm:t>
        <a:bodyPr/>
        <a:lstStyle/>
        <a:p>
          <a:r>
            <a:rPr lang="en-US" sz="2400" dirty="0"/>
            <a:t>Look AHEAD</a:t>
          </a:r>
        </a:p>
      </dgm:t>
    </dgm:pt>
    <dgm:pt modelId="{F0B6A270-F37F-4EAA-94D4-7A036696580D}" type="parTrans" cxnId="{D834C12D-D306-4237-B30C-6C0A47C2D869}">
      <dgm:prSet/>
      <dgm:spPr/>
      <dgm:t>
        <a:bodyPr/>
        <a:lstStyle/>
        <a:p>
          <a:endParaRPr lang="fr-CA"/>
        </a:p>
      </dgm:t>
    </dgm:pt>
    <dgm:pt modelId="{07AE99E5-DB29-4D7C-88EB-32067A3BCD1B}" type="sibTrans" cxnId="{D834C12D-D306-4237-B30C-6C0A47C2D869}">
      <dgm:prSet/>
      <dgm:spPr/>
      <dgm:t>
        <a:bodyPr/>
        <a:lstStyle/>
        <a:p>
          <a:endParaRPr lang="fr-CA"/>
        </a:p>
      </dgm:t>
    </dgm:pt>
    <dgm:pt modelId="{D59E5239-4A29-46E4-AB3C-62E337B690A4}">
      <dgm:prSet custT="1"/>
      <dgm:spPr/>
      <dgm:t>
        <a:bodyPr/>
        <a:lstStyle/>
        <a:p>
          <a:r>
            <a:rPr lang="en-US" sz="2000" dirty="0"/>
            <a:t>~5 mm Hg as an add-on therapy</a:t>
          </a:r>
        </a:p>
      </dgm:t>
    </dgm:pt>
    <dgm:pt modelId="{C14BB5E5-2F25-4242-82AF-0CEAE742FB96}" type="parTrans" cxnId="{AEB3D3DD-F691-495C-A764-C956D44AE889}">
      <dgm:prSet/>
      <dgm:spPr/>
      <dgm:t>
        <a:bodyPr/>
        <a:lstStyle/>
        <a:p>
          <a:endParaRPr lang="fr-CA"/>
        </a:p>
      </dgm:t>
    </dgm:pt>
    <dgm:pt modelId="{E8BF7F64-7598-4818-9D9B-11408765CDB7}" type="sibTrans" cxnId="{AEB3D3DD-F691-495C-A764-C956D44AE889}">
      <dgm:prSet/>
      <dgm:spPr/>
      <dgm:t>
        <a:bodyPr/>
        <a:lstStyle/>
        <a:p>
          <a:endParaRPr lang="fr-CA"/>
        </a:p>
      </dgm:t>
    </dgm:pt>
    <dgm:pt modelId="{F1C2F6C0-1011-4BB3-8D08-F3B9214BEE04}">
      <dgm:prSet phldrT="[Texte]"/>
      <dgm:spPr/>
      <dgm:t>
        <a:bodyPr/>
        <a:lstStyle/>
        <a:p>
          <a:r>
            <a:rPr lang="en-US" dirty="0"/>
            <a:t>Aggressive </a:t>
          </a:r>
          <a:r>
            <a:rPr lang="en-US" dirty="0" err="1"/>
            <a:t>nonpharmacological</a:t>
          </a:r>
          <a:r>
            <a:rPr lang="en-US" dirty="0"/>
            <a:t> approach </a:t>
          </a:r>
          <a:endParaRPr lang="fr-CA" dirty="0"/>
        </a:p>
      </dgm:t>
    </dgm:pt>
    <dgm:pt modelId="{63C940AC-3574-44E9-9CE8-AD5AD0C16FAB}" type="sibTrans" cxnId="{C6116F90-99AD-4CCF-AA89-CBB3370D08C3}">
      <dgm:prSet/>
      <dgm:spPr/>
      <dgm:t>
        <a:bodyPr/>
        <a:lstStyle/>
        <a:p>
          <a:endParaRPr lang="fr-CA"/>
        </a:p>
      </dgm:t>
    </dgm:pt>
    <dgm:pt modelId="{AA5F6C2E-6E7A-4D07-AFF3-F1E63B10A40D}" type="parTrans" cxnId="{C6116F90-99AD-4CCF-AA89-CBB3370D08C3}">
      <dgm:prSet/>
      <dgm:spPr/>
      <dgm:t>
        <a:bodyPr/>
        <a:lstStyle/>
        <a:p>
          <a:endParaRPr lang="fr-CA"/>
        </a:p>
      </dgm:t>
    </dgm:pt>
    <dgm:pt modelId="{8622A8CD-1D8E-4CB9-9C0E-35D1AC4E6051}" type="pres">
      <dgm:prSet presAssocID="{DBF61A54-2BB2-4383-B5B4-A4D722D2B660}" presName="linear" presStyleCnt="0">
        <dgm:presLayoutVars>
          <dgm:animLvl val="lvl"/>
          <dgm:resizeHandles val="exact"/>
        </dgm:presLayoutVars>
      </dgm:prSet>
      <dgm:spPr/>
    </dgm:pt>
    <dgm:pt modelId="{FF34715C-C314-499D-9EEB-683855DB5C7F}" type="pres">
      <dgm:prSet presAssocID="{5CBD0D72-50EA-4A1D-AC1E-2364D83A5522}" presName="parentText" presStyleLbl="node1" presStyleIdx="0" presStyleCnt="3">
        <dgm:presLayoutVars>
          <dgm:chMax val="0"/>
          <dgm:bulletEnabled val="1"/>
        </dgm:presLayoutVars>
      </dgm:prSet>
      <dgm:spPr/>
    </dgm:pt>
    <dgm:pt modelId="{C5F580DB-104A-4647-A8F3-45EFD8264A7D}" type="pres">
      <dgm:prSet presAssocID="{5CBD0D72-50EA-4A1D-AC1E-2364D83A5522}" presName="childText" presStyleLbl="revTx" presStyleIdx="0" presStyleCnt="3">
        <dgm:presLayoutVars>
          <dgm:bulletEnabled val="1"/>
        </dgm:presLayoutVars>
      </dgm:prSet>
      <dgm:spPr/>
    </dgm:pt>
    <dgm:pt modelId="{AC81AADF-B6F7-4092-AF93-3C2A2220144A}" type="pres">
      <dgm:prSet presAssocID="{2C39AC91-3CB9-40F9-B096-964EED4B1E7B}" presName="parentText" presStyleLbl="node1" presStyleIdx="1" presStyleCnt="3">
        <dgm:presLayoutVars>
          <dgm:chMax val="0"/>
          <dgm:bulletEnabled val="1"/>
        </dgm:presLayoutVars>
      </dgm:prSet>
      <dgm:spPr/>
    </dgm:pt>
    <dgm:pt modelId="{025847C3-1732-424C-8B52-72BC193AF915}" type="pres">
      <dgm:prSet presAssocID="{2C39AC91-3CB9-40F9-B096-964EED4B1E7B}" presName="childText" presStyleLbl="revTx" presStyleIdx="1" presStyleCnt="3">
        <dgm:presLayoutVars>
          <dgm:bulletEnabled val="1"/>
        </dgm:presLayoutVars>
      </dgm:prSet>
      <dgm:spPr/>
    </dgm:pt>
    <dgm:pt modelId="{708EE924-74F8-4232-BC01-3EAEF585DD4F}" type="pres">
      <dgm:prSet presAssocID="{F1C2F6C0-1011-4BB3-8D08-F3B9214BEE04}" presName="parentText" presStyleLbl="node1" presStyleIdx="2" presStyleCnt="3">
        <dgm:presLayoutVars>
          <dgm:chMax val="0"/>
          <dgm:bulletEnabled val="1"/>
        </dgm:presLayoutVars>
      </dgm:prSet>
      <dgm:spPr/>
    </dgm:pt>
    <dgm:pt modelId="{A4CEF7C4-DB9F-4E2A-9C23-88B7943819E3}" type="pres">
      <dgm:prSet presAssocID="{F1C2F6C0-1011-4BB3-8D08-F3B9214BEE04}" presName="childText" presStyleLbl="revTx" presStyleIdx="2" presStyleCnt="3">
        <dgm:presLayoutVars>
          <dgm:bulletEnabled val="1"/>
        </dgm:presLayoutVars>
      </dgm:prSet>
      <dgm:spPr/>
    </dgm:pt>
  </dgm:ptLst>
  <dgm:cxnLst>
    <dgm:cxn modelId="{02324209-A2F6-4B28-AEA9-B2A7ACE9C6B1}" type="presOf" srcId="{60B11F2D-2D89-488E-B68C-3610A2570935}" destId="{A4CEF7C4-DB9F-4E2A-9C23-88B7943819E3}" srcOrd="0" destOrd="0" presId="urn:microsoft.com/office/officeart/2005/8/layout/vList2"/>
    <dgm:cxn modelId="{6A75FD0A-97D9-4C15-8883-86064C6B4426}" type="presOf" srcId="{BDB6DB70-B748-41E0-88E1-F505F0BF49AE}" destId="{C5F580DB-104A-4647-A8F3-45EFD8264A7D}" srcOrd="0" destOrd="0" presId="urn:microsoft.com/office/officeart/2005/8/layout/vList2"/>
    <dgm:cxn modelId="{404D100C-F887-43BE-8004-884B45AA2428}" type="presOf" srcId="{2C39AC91-3CB9-40F9-B096-964EED4B1E7B}" destId="{AC81AADF-B6F7-4092-AF93-3C2A2220144A}" srcOrd="0" destOrd="0" presId="urn:microsoft.com/office/officeart/2005/8/layout/vList2"/>
    <dgm:cxn modelId="{29422D11-C429-4F56-A184-4F8E3BE7BCE7}" srcId="{5CBD0D72-50EA-4A1D-AC1E-2364D83A5522}" destId="{BDB6DB70-B748-41E0-88E1-F505F0BF49AE}" srcOrd="0" destOrd="0" parTransId="{07F87AFA-4686-4126-A93A-2F65A62EE34A}" sibTransId="{75DB6B5C-FB4D-4D1A-8FB9-D975F32FAAA1}"/>
    <dgm:cxn modelId="{7846A411-78DF-4EBE-8561-B7C0473DC48D}" type="presOf" srcId="{D33D8C8D-4C3E-4BED-B86E-EC352BA6FEFA}" destId="{C5F580DB-104A-4647-A8F3-45EFD8264A7D}" srcOrd="0" destOrd="1" presId="urn:microsoft.com/office/officeart/2005/8/layout/vList2"/>
    <dgm:cxn modelId="{7F992C13-5F4F-4749-AACD-B66D06E1EEC8}" type="presOf" srcId="{F1C2F6C0-1011-4BB3-8D08-F3B9214BEE04}" destId="{708EE924-74F8-4232-BC01-3EAEF585DD4F}" srcOrd="0" destOrd="0" presId="urn:microsoft.com/office/officeart/2005/8/layout/vList2"/>
    <dgm:cxn modelId="{D834C12D-D306-4237-B30C-6C0A47C2D869}" srcId="{F1C2F6C0-1011-4BB3-8D08-F3B9214BEE04}" destId="{60B11F2D-2D89-488E-B68C-3610A2570935}" srcOrd="0" destOrd="0" parTransId="{F0B6A270-F37F-4EAA-94D4-7A036696580D}" sibTransId="{07AE99E5-DB29-4D7C-88EB-32067A3BCD1B}"/>
    <dgm:cxn modelId="{BD3B2A36-BE30-491E-90F5-73C41D241249}" type="presOf" srcId="{5CBD0D72-50EA-4A1D-AC1E-2364D83A5522}" destId="{FF34715C-C314-499D-9EEB-683855DB5C7F}" srcOrd="0" destOrd="0" presId="urn:microsoft.com/office/officeart/2005/8/layout/vList2"/>
    <dgm:cxn modelId="{E6037539-7B7E-4FD3-BCD1-570195A6354D}" type="presOf" srcId="{DBF61A54-2BB2-4383-B5B4-A4D722D2B660}" destId="{8622A8CD-1D8E-4CB9-9C0E-35D1AC4E6051}" srcOrd="0" destOrd="0" presId="urn:microsoft.com/office/officeart/2005/8/layout/vList2"/>
    <dgm:cxn modelId="{1E2D3B60-CA6E-40E2-8E05-E4B536D6468B}" type="presOf" srcId="{B06BD539-9699-45E3-97A0-6D9D2C27E436}" destId="{025847C3-1732-424C-8B52-72BC193AF915}" srcOrd="0" destOrd="2" presId="urn:microsoft.com/office/officeart/2005/8/layout/vList2"/>
    <dgm:cxn modelId="{2C30C972-A27A-4DD8-8C55-83E7F8BB80BE}" type="presOf" srcId="{E5440D02-692E-4F96-8BBF-AB8BD7185C20}" destId="{025847C3-1732-424C-8B52-72BC193AF915}" srcOrd="0" destOrd="0" presId="urn:microsoft.com/office/officeart/2005/8/layout/vList2"/>
    <dgm:cxn modelId="{CDB2848D-0841-4E79-AA6A-8A58C298FEE9}" type="presOf" srcId="{D59E5239-4A29-46E4-AB3C-62E337B690A4}" destId="{A4CEF7C4-DB9F-4E2A-9C23-88B7943819E3}" srcOrd="0" destOrd="1" presId="urn:microsoft.com/office/officeart/2005/8/layout/vList2"/>
    <dgm:cxn modelId="{C6116F90-99AD-4CCF-AA89-CBB3370D08C3}" srcId="{DBF61A54-2BB2-4383-B5B4-A4D722D2B660}" destId="{F1C2F6C0-1011-4BB3-8D08-F3B9214BEE04}" srcOrd="2" destOrd="0" parTransId="{AA5F6C2E-6E7A-4D07-AFF3-F1E63B10A40D}" sibTransId="{63C940AC-3574-44E9-9CE8-AD5AD0C16FAB}"/>
    <dgm:cxn modelId="{78B7C4A4-E56C-4D7C-91B2-5280C55C8B59}" srcId="{BDB6DB70-B748-41E0-88E1-F505F0BF49AE}" destId="{D33D8C8D-4C3E-4BED-B86E-EC352BA6FEFA}" srcOrd="0" destOrd="0" parTransId="{11E3E128-1834-43CD-9077-14848088C1DC}" sibTransId="{77C92ED9-81D8-411D-BD1D-308F892579E1}"/>
    <dgm:cxn modelId="{2A72C5B2-41A0-4D93-A8D7-490EBD866710}" srcId="{DBF61A54-2BB2-4383-B5B4-A4D722D2B660}" destId="{5CBD0D72-50EA-4A1D-AC1E-2364D83A5522}" srcOrd="0" destOrd="0" parTransId="{05537D4C-EB54-4B26-A77B-F9BEA6D62629}" sibTransId="{4E817A3F-41EA-4A92-8332-1875C99E760A}"/>
    <dgm:cxn modelId="{0D6419BD-3160-4DA5-9352-AD8DBB0564C4}" type="presOf" srcId="{FD54DAEE-A6E8-46A0-8D31-07CBA2EC7269}" destId="{025847C3-1732-424C-8B52-72BC193AF915}" srcOrd="0" destOrd="1" presId="urn:microsoft.com/office/officeart/2005/8/layout/vList2"/>
    <dgm:cxn modelId="{44403FC4-A45F-479A-AAB0-E5BDD0C15979}" srcId="{E5440D02-692E-4F96-8BBF-AB8BD7185C20}" destId="{FD54DAEE-A6E8-46A0-8D31-07CBA2EC7269}" srcOrd="0" destOrd="0" parTransId="{9047AE6E-EA23-4D6F-8C2A-9B8E93564626}" sibTransId="{379A0DA6-FF07-421E-BB1B-7693FAE386CE}"/>
    <dgm:cxn modelId="{AEB3D3DD-F691-495C-A764-C956D44AE889}" srcId="{60B11F2D-2D89-488E-B68C-3610A2570935}" destId="{D59E5239-4A29-46E4-AB3C-62E337B690A4}" srcOrd="0" destOrd="0" parTransId="{C14BB5E5-2F25-4242-82AF-0CEAE742FB96}" sibTransId="{E8BF7F64-7598-4818-9D9B-11408765CDB7}"/>
    <dgm:cxn modelId="{E4B3C9EB-5281-4D93-B7EE-1EE5A223DC26}" srcId="{DBF61A54-2BB2-4383-B5B4-A4D722D2B660}" destId="{2C39AC91-3CB9-40F9-B096-964EED4B1E7B}" srcOrd="1" destOrd="0" parTransId="{6C2B2ABD-A4BD-497B-86D3-DFCC45CA2AE4}" sibTransId="{76C1730F-EA43-4A5E-B134-0B49063F6410}"/>
    <dgm:cxn modelId="{062444EC-E416-4078-8BE1-177161989E54}" srcId="{E5440D02-692E-4F96-8BBF-AB8BD7185C20}" destId="{B06BD539-9699-45E3-97A0-6D9D2C27E436}" srcOrd="1" destOrd="0" parTransId="{7731E7FB-362C-4D8F-B660-D383C3D1B0DB}" sibTransId="{98856798-60FD-48E1-8C29-536284673EA0}"/>
    <dgm:cxn modelId="{005020FD-E9E7-4280-AC2C-94C5C0F72FEC}" srcId="{2C39AC91-3CB9-40F9-B096-964EED4B1E7B}" destId="{E5440D02-692E-4F96-8BBF-AB8BD7185C20}" srcOrd="0" destOrd="0" parTransId="{E5D36227-356E-4BA6-BCF3-AC28595BC3AD}" sibTransId="{4B27D12D-6E2E-4376-82ED-2D135D1F7A69}"/>
    <dgm:cxn modelId="{E1626EB0-2A9B-4363-A10F-1224C26E47B7}" type="presParOf" srcId="{8622A8CD-1D8E-4CB9-9C0E-35D1AC4E6051}" destId="{FF34715C-C314-499D-9EEB-683855DB5C7F}" srcOrd="0" destOrd="0" presId="urn:microsoft.com/office/officeart/2005/8/layout/vList2"/>
    <dgm:cxn modelId="{C29FFAD6-CA03-4EA2-B985-77C12CC60ABC}" type="presParOf" srcId="{8622A8CD-1D8E-4CB9-9C0E-35D1AC4E6051}" destId="{C5F580DB-104A-4647-A8F3-45EFD8264A7D}" srcOrd="1" destOrd="0" presId="urn:microsoft.com/office/officeart/2005/8/layout/vList2"/>
    <dgm:cxn modelId="{4C5931FD-3C01-47D9-B3AB-62A55609D159}" type="presParOf" srcId="{8622A8CD-1D8E-4CB9-9C0E-35D1AC4E6051}" destId="{AC81AADF-B6F7-4092-AF93-3C2A2220144A}" srcOrd="2" destOrd="0" presId="urn:microsoft.com/office/officeart/2005/8/layout/vList2"/>
    <dgm:cxn modelId="{E3CC6F4C-DA16-425B-9B63-EC9ACF332853}" type="presParOf" srcId="{8622A8CD-1D8E-4CB9-9C0E-35D1AC4E6051}" destId="{025847C3-1732-424C-8B52-72BC193AF915}" srcOrd="3" destOrd="0" presId="urn:microsoft.com/office/officeart/2005/8/layout/vList2"/>
    <dgm:cxn modelId="{78D52A29-4484-4497-9BDB-2D02777D5C16}" type="presParOf" srcId="{8622A8CD-1D8E-4CB9-9C0E-35D1AC4E6051}" destId="{708EE924-74F8-4232-BC01-3EAEF585DD4F}" srcOrd="4" destOrd="0" presId="urn:microsoft.com/office/officeart/2005/8/layout/vList2"/>
    <dgm:cxn modelId="{A43CFF93-D386-4482-9ECA-4AF7558ED071}" type="presParOf" srcId="{8622A8CD-1D8E-4CB9-9C0E-35D1AC4E6051}" destId="{A4CEF7C4-DB9F-4E2A-9C23-88B7943819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39BC6-1226-4D0B-9BDC-FF8ED525B1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67757D89-E1B4-44E2-8CC5-E8F04ADF2A07}">
      <dgm:prSet custT="1"/>
      <dgm:spPr/>
      <dgm:t>
        <a:bodyPr/>
        <a:lstStyle/>
        <a:p>
          <a:pPr rtl="0"/>
          <a:r>
            <a:rPr lang="en-GB" sz="3200" dirty="0"/>
            <a:t>Being overweight or suffering from obesity is the fifth leading risk factor for death. It is responsible for 7% of deaths globally.</a:t>
          </a:r>
          <a:endParaRPr lang="fr-CA" sz="3200" dirty="0"/>
        </a:p>
      </dgm:t>
    </dgm:pt>
    <dgm:pt modelId="{CF52F307-A021-497D-B51A-20005530734B}" type="parTrans" cxnId="{E8D3AA19-16A6-4C76-B56D-EA683C9F5802}">
      <dgm:prSet/>
      <dgm:spPr/>
      <dgm:t>
        <a:bodyPr/>
        <a:lstStyle/>
        <a:p>
          <a:endParaRPr lang="fr-CA"/>
        </a:p>
      </dgm:t>
    </dgm:pt>
    <dgm:pt modelId="{3FF92C9F-9BE2-40A2-BA49-8E7FEA3BBBDF}" type="sibTrans" cxnId="{E8D3AA19-16A6-4C76-B56D-EA683C9F5802}">
      <dgm:prSet/>
      <dgm:spPr/>
      <dgm:t>
        <a:bodyPr/>
        <a:lstStyle/>
        <a:p>
          <a:endParaRPr lang="fr-CA"/>
        </a:p>
      </dgm:t>
    </dgm:pt>
    <dgm:pt modelId="{2A100109-C748-4412-A68D-5B7A449132CA}">
      <dgm:prSet custT="1"/>
      <dgm:spPr/>
      <dgm:t>
        <a:bodyPr/>
        <a:lstStyle/>
        <a:p>
          <a:pPr marL="542925" indent="-276225" rtl="0"/>
          <a:r>
            <a:rPr lang="en-GB" sz="3200" dirty="0"/>
            <a:t>8% in high-income countries</a:t>
          </a:r>
          <a:endParaRPr lang="fr-CA" sz="3200" dirty="0"/>
        </a:p>
      </dgm:t>
    </dgm:pt>
    <dgm:pt modelId="{FF802A6F-76B1-4CA1-B417-2C08A302D8B4}" type="parTrans" cxnId="{CDD3DE40-D046-4129-973D-063391CD1572}">
      <dgm:prSet/>
      <dgm:spPr/>
      <dgm:t>
        <a:bodyPr/>
        <a:lstStyle/>
        <a:p>
          <a:endParaRPr lang="fr-CA"/>
        </a:p>
      </dgm:t>
    </dgm:pt>
    <dgm:pt modelId="{7304B0D0-4A48-4564-8FC7-877D581DD728}" type="sibTrans" cxnId="{CDD3DE40-D046-4129-973D-063391CD1572}">
      <dgm:prSet/>
      <dgm:spPr/>
      <dgm:t>
        <a:bodyPr/>
        <a:lstStyle/>
        <a:p>
          <a:endParaRPr lang="fr-CA"/>
        </a:p>
      </dgm:t>
    </dgm:pt>
    <dgm:pt modelId="{9B1C6B32-0774-4326-97BD-C7DF7F2D35D9}">
      <dgm:prSet custT="1"/>
      <dgm:spPr/>
      <dgm:t>
        <a:bodyPr/>
        <a:lstStyle/>
        <a:p>
          <a:pPr marL="542925" indent="-276225" rtl="0"/>
          <a:r>
            <a:rPr lang="en-GB" sz="3200" dirty="0"/>
            <a:t>7% in middle-income countries </a:t>
          </a:r>
          <a:endParaRPr lang="en-US" sz="3200" dirty="0"/>
        </a:p>
      </dgm:t>
    </dgm:pt>
    <dgm:pt modelId="{8894CC53-8FA7-4A1B-AF9B-5ED3540C82E0}" type="parTrans" cxnId="{625928E5-3F88-4EC1-A1AE-9B4124AF956E}">
      <dgm:prSet/>
      <dgm:spPr/>
      <dgm:t>
        <a:bodyPr/>
        <a:lstStyle/>
        <a:p>
          <a:endParaRPr lang="fr-CA"/>
        </a:p>
      </dgm:t>
    </dgm:pt>
    <dgm:pt modelId="{A01A9DF5-90E6-4CB4-886D-D340ABE401C9}" type="sibTrans" cxnId="{625928E5-3F88-4EC1-A1AE-9B4124AF956E}">
      <dgm:prSet/>
      <dgm:spPr/>
      <dgm:t>
        <a:bodyPr/>
        <a:lstStyle/>
        <a:p>
          <a:endParaRPr lang="fr-CA"/>
        </a:p>
      </dgm:t>
    </dgm:pt>
    <dgm:pt modelId="{1B1B3061-9E37-4621-AF29-DAE9638FAF64}" type="pres">
      <dgm:prSet presAssocID="{2B239BC6-1226-4D0B-9BDC-FF8ED525B1D2}" presName="linear" presStyleCnt="0">
        <dgm:presLayoutVars>
          <dgm:animLvl val="lvl"/>
          <dgm:resizeHandles val="exact"/>
        </dgm:presLayoutVars>
      </dgm:prSet>
      <dgm:spPr/>
    </dgm:pt>
    <dgm:pt modelId="{40FD3053-4F37-4228-95AF-29FABCD33F25}" type="pres">
      <dgm:prSet presAssocID="{67757D89-E1B4-44E2-8CC5-E8F04ADF2A07}" presName="parentText" presStyleLbl="node1" presStyleIdx="0" presStyleCnt="1" custLinFactNeighborY="-42020">
        <dgm:presLayoutVars>
          <dgm:chMax val="0"/>
          <dgm:bulletEnabled val="1"/>
        </dgm:presLayoutVars>
      </dgm:prSet>
      <dgm:spPr/>
    </dgm:pt>
    <dgm:pt modelId="{8DF68020-2FAF-4153-B0D7-59F8136382F4}" type="pres">
      <dgm:prSet presAssocID="{67757D89-E1B4-44E2-8CC5-E8F04ADF2A07}" presName="childText" presStyleLbl="revTx" presStyleIdx="0" presStyleCnt="1" custLinFactNeighborX="-106" custLinFactNeighborY="-10268">
        <dgm:presLayoutVars>
          <dgm:bulletEnabled val="1"/>
        </dgm:presLayoutVars>
      </dgm:prSet>
      <dgm:spPr/>
    </dgm:pt>
  </dgm:ptLst>
  <dgm:cxnLst>
    <dgm:cxn modelId="{E8D3AA19-16A6-4C76-B56D-EA683C9F5802}" srcId="{2B239BC6-1226-4D0B-9BDC-FF8ED525B1D2}" destId="{67757D89-E1B4-44E2-8CC5-E8F04ADF2A07}" srcOrd="0" destOrd="0" parTransId="{CF52F307-A021-497D-B51A-20005530734B}" sibTransId="{3FF92C9F-9BE2-40A2-BA49-8E7FEA3BBBDF}"/>
    <dgm:cxn modelId="{4C943333-371C-45A8-A9FC-3661B12B8FE6}" type="presOf" srcId="{2A100109-C748-4412-A68D-5B7A449132CA}" destId="{8DF68020-2FAF-4153-B0D7-59F8136382F4}" srcOrd="0" destOrd="0" presId="urn:microsoft.com/office/officeart/2005/8/layout/vList2"/>
    <dgm:cxn modelId="{CDD3DE40-D046-4129-973D-063391CD1572}" srcId="{67757D89-E1B4-44E2-8CC5-E8F04ADF2A07}" destId="{2A100109-C748-4412-A68D-5B7A449132CA}" srcOrd="0" destOrd="0" parTransId="{FF802A6F-76B1-4CA1-B417-2C08A302D8B4}" sibTransId="{7304B0D0-4A48-4564-8FC7-877D581DD728}"/>
    <dgm:cxn modelId="{DD5A264C-F992-4450-BAAD-F2E3A730F7CC}" type="presOf" srcId="{2B239BC6-1226-4D0B-9BDC-FF8ED525B1D2}" destId="{1B1B3061-9E37-4621-AF29-DAE9638FAF64}" srcOrd="0" destOrd="0" presId="urn:microsoft.com/office/officeart/2005/8/layout/vList2"/>
    <dgm:cxn modelId="{5DB27B5A-E233-4681-A0DA-93AF9644BDC1}" type="presOf" srcId="{67757D89-E1B4-44E2-8CC5-E8F04ADF2A07}" destId="{40FD3053-4F37-4228-95AF-29FABCD33F25}" srcOrd="0" destOrd="0" presId="urn:microsoft.com/office/officeart/2005/8/layout/vList2"/>
    <dgm:cxn modelId="{2C8A9ECD-AB9B-48EE-B292-50E1A3FE2EC8}" type="presOf" srcId="{9B1C6B32-0774-4326-97BD-C7DF7F2D35D9}" destId="{8DF68020-2FAF-4153-B0D7-59F8136382F4}" srcOrd="0" destOrd="1" presId="urn:microsoft.com/office/officeart/2005/8/layout/vList2"/>
    <dgm:cxn modelId="{625928E5-3F88-4EC1-A1AE-9B4124AF956E}" srcId="{67757D89-E1B4-44E2-8CC5-E8F04ADF2A07}" destId="{9B1C6B32-0774-4326-97BD-C7DF7F2D35D9}" srcOrd="1" destOrd="0" parTransId="{8894CC53-8FA7-4A1B-AF9B-5ED3540C82E0}" sibTransId="{A01A9DF5-90E6-4CB4-886D-D340ABE401C9}"/>
    <dgm:cxn modelId="{1D7A12E8-9438-49A3-AB45-9E14DEEA76D6}" type="presParOf" srcId="{1B1B3061-9E37-4621-AF29-DAE9638FAF64}" destId="{40FD3053-4F37-4228-95AF-29FABCD33F25}" srcOrd="0" destOrd="0" presId="urn:microsoft.com/office/officeart/2005/8/layout/vList2"/>
    <dgm:cxn modelId="{04C5A26F-27F4-4C6B-BA24-883037C9C087}" type="presParOf" srcId="{1B1B3061-9E37-4621-AF29-DAE9638FAF64}" destId="{8DF68020-2FAF-4153-B0D7-59F8136382F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CFE748-9E11-4C40-9509-147F156A7D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46DD8E6C-2BF0-4173-BD8B-DBA5B6C6ACF3}">
      <dgm:prSet/>
      <dgm:spPr/>
      <dgm:t>
        <a:bodyPr/>
        <a:lstStyle/>
        <a:p>
          <a:pPr rtl="0"/>
          <a:r>
            <a:rPr lang="en-US" b="1" dirty="0"/>
            <a:t>Mail survey of 1,222 physicians.</a:t>
          </a:r>
        </a:p>
      </dgm:t>
    </dgm:pt>
    <dgm:pt modelId="{6DEFB0D8-D55B-4596-BBB0-C3BC4A921AD2}" type="parTrans" cxnId="{97269F6B-9AF0-4391-B499-0FB49E008ECF}">
      <dgm:prSet/>
      <dgm:spPr/>
      <dgm:t>
        <a:bodyPr/>
        <a:lstStyle/>
        <a:p>
          <a:endParaRPr lang="fr-CA"/>
        </a:p>
      </dgm:t>
    </dgm:pt>
    <dgm:pt modelId="{A2793991-A8B2-4905-AF3A-17965FB25FE2}" type="sibTrans" cxnId="{97269F6B-9AF0-4391-B499-0FB49E008ECF}">
      <dgm:prSet/>
      <dgm:spPr/>
      <dgm:t>
        <a:bodyPr/>
        <a:lstStyle/>
        <a:p>
          <a:endParaRPr lang="fr-CA"/>
        </a:p>
      </dgm:t>
    </dgm:pt>
    <dgm:pt modelId="{367FB939-6D74-4CD5-BE98-5C0D423DA288}">
      <dgm:prSet/>
      <dgm:spPr/>
      <dgm:t>
        <a:bodyPr/>
        <a:lstStyle/>
        <a:p>
          <a:pPr rtl="0"/>
          <a:r>
            <a:rPr lang="en-US" b="1" dirty="0"/>
            <a:t>Six specialties:</a:t>
          </a:r>
        </a:p>
      </dgm:t>
    </dgm:pt>
    <dgm:pt modelId="{7874B3A1-836B-4857-A141-4FEDD5D08B42}" type="parTrans" cxnId="{4EEBB268-3C8A-4C09-A724-D88012258EA3}">
      <dgm:prSet/>
      <dgm:spPr/>
      <dgm:t>
        <a:bodyPr/>
        <a:lstStyle/>
        <a:p>
          <a:endParaRPr lang="fr-CA"/>
        </a:p>
      </dgm:t>
    </dgm:pt>
    <dgm:pt modelId="{A9B9EBA3-332A-4EF1-8463-24E6B63B7569}" type="sibTrans" cxnId="{4EEBB268-3C8A-4C09-A724-D88012258EA3}">
      <dgm:prSet/>
      <dgm:spPr/>
      <dgm:t>
        <a:bodyPr/>
        <a:lstStyle/>
        <a:p>
          <a:endParaRPr lang="fr-CA"/>
        </a:p>
      </dgm:t>
    </dgm:pt>
    <dgm:pt modelId="{879E570E-1FE1-443D-9643-053722730F43}">
      <dgm:prSet custT="1"/>
      <dgm:spPr/>
      <dgm:t>
        <a:bodyPr/>
        <a:lstStyle/>
        <a:p>
          <a:pPr marL="266700" indent="0" defTabSz="628650" rtl="0"/>
          <a:r>
            <a:rPr lang="en-US" sz="1600" dirty="0"/>
            <a:t> </a:t>
          </a:r>
          <a:r>
            <a:rPr lang="en-US" sz="1800" dirty="0"/>
            <a:t>Family practice</a:t>
          </a:r>
          <a:endParaRPr lang="fr-CA" sz="1800" dirty="0"/>
        </a:p>
      </dgm:t>
    </dgm:pt>
    <dgm:pt modelId="{D3A3986E-64A1-4F94-BFF1-D645BA9CEDAE}" type="parTrans" cxnId="{E4A28565-E687-47C0-9DB6-AF29B75D86FD}">
      <dgm:prSet/>
      <dgm:spPr/>
      <dgm:t>
        <a:bodyPr/>
        <a:lstStyle/>
        <a:p>
          <a:endParaRPr lang="fr-CA"/>
        </a:p>
      </dgm:t>
    </dgm:pt>
    <dgm:pt modelId="{863BE179-272A-4CEE-A62B-AEC7848CDE55}" type="sibTrans" cxnId="{E4A28565-E687-47C0-9DB6-AF29B75D86FD}">
      <dgm:prSet/>
      <dgm:spPr/>
      <dgm:t>
        <a:bodyPr/>
        <a:lstStyle/>
        <a:p>
          <a:endParaRPr lang="fr-CA"/>
        </a:p>
      </dgm:t>
    </dgm:pt>
    <dgm:pt modelId="{3321F2CE-2B51-4F27-88EF-E63062C30CA8}">
      <dgm:prSet custT="1"/>
      <dgm:spPr/>
      <dgm:t>
        <a:bodyPr/>
        <a:lstStyle/>
        <a:p>
          <a:pPr marL="266700" indent="0" defTabSz="628650" rtl="0"/>
          <a:r>
            <a:rPr lang="en-US" sz="1800" dirty="0"/>
            <a:t> Internal medicine</a:t>
          </a:r>
          <a:endParaRPr lang="fr-CA" sz="1800" dirty="0"/>
        </a:p>
      </dgm:t>
    </dgm:pt>
    <dgm:pt modelId="{D20AD74C-440C-4D1F-8152-EBFF4BFA9226}" type="parTrans" cxnId="{1819CA96-4B74-4BEA-A020-CF31EC5821A3}">
      <dgm:prSet/>
      <dgm:spPr/>
      <dgm:t>
        <a:bodyPr/>
        <a:lstStyle/>
        <a:p>
          <a:endParaRPr lang="fr-CA"/>
        </a:p>
      </dgm:t>
    </dgm:pt>
    <dgm:pt modelId="{419C1610-C80C-4BBA-90C2-2C51C49F9E7E}" type="sibTrans" cxnId="{1819CA96-4B74-4BEA-A020-CF31EC5821A3}">
      <dgm:prSet/>
      <dgm:spPr/>
      <dgm:t>
        <a:bodyPr/>
        <a:lstStyle/>
        <a:p>
          <a:endParaRPr lang="fr-CA"/>
        </a:p>
      </dgm:t>
    </dgm:pt>
    <dgm:pt modelId="{9B11596B-16F6-4430-8969-FCE0B9C8DCDE}">
      <dgm:prSet custT="1"/>
      <dgm:spPr/>
      <dgm:t>
        <a:bodyPr/>
        <a:lstStyle/>
        <a:p>
          <a:pPr marL="266700" indent="0" defTabSz="628650" rtl="0"/>
          <a:r>
            <a:rPr lang="en-US" sz="1800" dirty="0"/>
            <a:t> Gynecology</a:t>
          </a:r>
          <a:endParaRPr lang="fr-CA" sz="1800" dirty="0"/>
        </a:p>
      </dgm:t>
    </dgm:pt>
    <dgm:pt modelId="{A23293A6-D8BA-45F0-A9FD-2FA9FF2279C3}" type="parTrans" cxnId="{097B4331-BA7A-420B-B003-BB761A34F504}">
      <dgm:prSet/>
      <dgm:spPr/>
      <dgm:t>
        <a:bodyPr/>
        <a:lstStyle/>
        <a:p>
          <a:endParaRPr lang="fr-CA"/>
        </a:p>
      </dgm:t>
    </dgm:pt>
    <dgm:pt modelId="{844DD429-C492-45EE-B391-C018203F138E}" type="sibTrans" cxnId="{097B4331-BA7A-420B-B003-BB761A34F504}">
      <dgm:prSet/>
      <dgm:spPr/>
      <dgm:t>
        <a:bodyPr/>
        <a:lstStyle/>
        <a:p>
          <a:endParaRPr lang="fr-CA"/>
        </a:p>
      </dgm:t>
    </dgm:pt>
    <dgm:pt modelId="{681E5B64-280C-45C2-A879-9FE212F1F1A4}">
      <dgm:prSet custT="1"/>
      <dgm:spPr/>
      <dgm:t>
        <a:bodyPr/>
        <a:lstStyle/>
        <a:p>
          <a:pPr marL="266700" indent="0" defTabSz="628650" rtl="0"/>
          <a:r>
            <a:rPr lang="en-US" sz="1800" dirty="0"/>
            <a:t> Endocrinology</a:t>
          </a:r>
          <a:endParaRPr lang="fr-CA" sz="1800" dirty="0"/>
        </a:p>
      </dgm:t>
    </dgm:pt>
    <dgm:pt modelId="{0C1151AA-8DCD-479C-B28E-6157E6EC42F8}" type="parTrans" cxnId="{8251849F-99B4-48F1-9973-580B589FE05D}">
      <dgm:prSet/>
      <dgm:spPr/>
      <dgm:t>
        <a:bodyPr/>
        <a:lstStyle/>
        <a:p>
          <a:endParaRPr lang="fr-CA"/>
        </a:p>
      </dgm:t>
    </dgm:pt>
    <dgm:pt modelId="{DC9AF811-1BDE-4AA4-BB32-555B613D3FB6}" type="sibTrans" cxnId="{8251849F-99B4-48F1-9973-580B589FE05D}">
      <dgm:prSet/>
      <dgm:spPr/>
      <dgm:t>
        <a:bodyPr/>
        <a:lstStyle/>
        <a:p>
          <a:endParaRPr lang="fr-CA"/>
        </a:p>
      </dgm:t>
    </dgm:pt>
    <dgm:pt modelId="{0FBF60F0-4885-4146-8DE7-B24A62DCAD09}">
      <dgm:prSet custT="1"/>
      <dgm:spPr/>
      <dgm:t>
        <a:bodyPr/>
        <a:lstStyle/>
        <a:p>
          <a:pPr marL="266700" indent="0" defTabSz="628650" rtl="0"/>
          <a:r>
            <a:rPr lang="en-US" sz="1800" dirty="0"/>
            <a:t> Cardiology</a:t>
          </a:r>
          <a:endParaRPr lang="fr-CA" sz="1800" dirty="0"/>
        </a:p>
      </dgm:t>
    </dgm:pt>
    <dgm:pt modelId="{7B7A2CC6-F363-4660-A916-C5CE5CCE1561}" type="parTrans" cxnId="{6D42F3FE-8EB0-492E-888F-79FA06E66439}">
      <dgm:prSet/>
      <dgm:spPr/>
      <dgm:t>
        <a:bodyPr/>
        <a:lstStyle/>
        <a:p>
          <a:endParaRPr lang="fr-CA"/>
        </a:p>
      </dgm:t>
    </dgm:pt>
    <dgm:pt modelId="{DAAE2942-8D6E-4419-B399-07BD4DF5EB86}" type="sibTrans" cxnId="{6D42F3FE-8EB0-492E-888F-79FA06E66439}">
      <dgm:prSet/>
      <dgm:spPr/>
      <dgm:t>
        <a:bodyPr/>
        <a:lstStyle/>
        <a:p>
          <a:endParaRPr lang="fr-CA"/>
        </a:p>
      </dgm:t>
    </dgm:pt>
    <dgm:pt modelId="{39318015-99F0-4F7C-892F-9DE8525888C1}">
      <dgm:prSet custT="1"/>
      <dgm:spPr/>
      <dgm:t>
        <a:bodyPr/>
        <a:lstStyle/>
        <a:p>
          <a:pPr marL="266700" indent="0" defTabSz="628650" rtl="0"/>
          <a:r>
            <a:rPr lang="en-US" sz="1800" dirty="0"/>
            <a:t> Orthopedics</a:t>
          </a:r>
          <a:endParaRPr lang="fr-CA" sz="1800" dirty="0"/>
        </a:p>
      </dgm:t>
    </dgm:pt>
    <dgm:pt modelId="{5440F369-12E8-43CA-BFB9-E534A1382003}" type="parTrans" cxnId="{ECC946E7-F0E5-48E8-88C3-E37EFC931C7D}">
      <dgm:prSet/>
      <dgm:spPr/>
      <dgm:t>
        <a:bodyPr/>
        <a:lstStyle/>
        <a:p>
          <a:endParaRPr lang="fr-CA"/>
        </a:p>
      </dgm:t>
    </dgm:pt>
    <dgm:pt modelId="{F563EC19-268C-4D50-AE07-5FA8A4EFD682}" type="sibTrans" cxnId="{ECC946E7-F0E5-48E8-88C3-E37EFC931C7D}">
      <dgm:prSet/>
      <dgm:spPr/>
      <dgm:t>
        <a:bodyPr/>
        <a:lstStyle/>
        <a:p>
          <a:endParaRPr lang="fr-CA"/>
        </a:p>
      </dgm:t>
    </dgm:pt>
    <dgm:pt modelId="{EAB27110-E6B2-4394-AB6C-F7241880256D}">
      <dgm:prSet/>
      <dgm:spPr/>
      <dgm:t>
        <a:bodyPr/>
        <a:lstStyle/>
        <a:p>
          <a:pPr rtl="0"/>
          <a:r>
            <a:rPr lang="en-US" b="1" dirty="0"/>
            <a:t>Beliefs, attitudes and practices regarding obesity.</a:t>
          </a:r>
          <a:endParaRPr lang="fr-CA" b="1" dirty="0"/>
        </a:p>
      </dgm:t>
    </dgm:pt>
    <dgm:pt modelId="{582E501A-02FB-4FAC-B4F5-897F1EA24E71}" type="parTrans" cxnId="{CC5BAD3D-8693-4A3B-BED9-A7C93AF53A59}">
      <dgm:prSet/>
      <dgm:spPr/>
      <dgm:t>
        <a:bodyPr/>
        <a:lstStyle/>
        <a:p>
          <a:endParaRPr lang="fr-CA"/>
        </a:p>
      </dgm:t>
    </dgm:pt>
    <dgm:pt modelId="{26B20669-8C8A-4648-9F1A-3C54A50F099E}" type="sibTrans" cxnId="{CC5BAD3D-8693-4A3B-BED9-A7C93AF53A59}">
      <dgm:prSet/>
      <dgm:spPr/>
      <dgm:t>
        <a:bodyPr/>
        <a:lstStyle/>
        <a:p>
          <a:endParaRPr lang="fr-CA"/>
        </a:p>
      </dgm:t>
    </dgm:pt>
    <dgm:pt modelId="{BAED5C37-890C-40AE-878D-B1AADC6F7CA4}">
      <dgm:prSet/>
      <dgm:spPr/>
      <dgm:t>
        <a:bodyPr/>
        <a:lstStyle/>
        <a:p>
          <a:pPr rtl="0"/>
          <a:r>
            <a:rPr lang="en-US" b="1" dirty="0"/>
            <a:t>High concern for the health risks of moderate and morbid obesity (smoking ranked first).</a:t>
          </a:r>
          <a:endParaRPr lang="fr-CA" b="1" dirty="0"/>
        </a:p>
      </dgm:t>
    </dgm:pt>
    <dgm:pt modelId="{289FBB17-2202-4163-8A53-0B2F22D91CFB}" type="parTrans" cxnId="{436F02D3-218B-45BD-B7C4-6963A08C5683}">
      <dgm:prSet/>
      <dgm:spPr/>
      <dgm:t>
        <a:bodyPr/>
        <a:lstStyle/>
        <a:p>
          <a:endParaRPr lang="fr-CA"/>
        </a:p>
      </dgm:t>
    </dgm:pt>
    <dgm:pt modelId="{5154087D-C15F-4A37-AA09-59B76810B7CF}" type="sibTrans" cxnId="{436F02D3-218B-45BD-B7C4-6963A08C5683}">
      <dgm:prSet/>
      <dgm:spPr/>
      <dgm:t>
        <a:bodyPr/>
        <a:lstStyle/>
        <a:p>
          <a:endParaRPr lang="fr-CA"/>
        </a:p>
      </dgm:t>
    </dgm:pt>
    <dgm:pt modelId="{C7DC7013-3B4D-4690-803E-DFE2A3AD5331}" type="pres">
      <dgm:prSet presAssocID="{C4CFE748-9E11-4C40-9509-147F156A7DC9}" presName="linear" presStyleCnt="0">
        <dgm:presLayoutVars>
          <dgm:animLvl val="lvl"/>
          <dgm:resizeHandles val="exact"/>
        </dgm:presLayoutVars>
      </dgm:prSet>
      <dgm:spPr/>
    </dgm:pt>
    <dgm:pt modelId="{FC4B8B3D-05B3-4002-B2CF-BBEDBF64CD0A}" type="pres">
      <dgm:prSet presAssocID="{46DD8E6C-2BF0-4173-BD8B-DBA5B6C6ACF3}" presName="parentText" presStyleLbl="node1" presStyleIdx="0" presStyleCnt="4">
        <dgm:presLayoutVars>
          <dgm:chMax val="0"/>
          <dgm:bulletEnabled val="1"/>
        </dgm:presLayoutVars>
      </dgm:prSet>
      <dgm:spPr/>
    </dgm:pt>
    <dgm:pt modelId="{5222389D-9AEC-44E6-AE22-49A41F9B26BE}" type="pres">
      <dgm:prSet presAssocID="{A2793991-A8B2-4905-AF3A-17965FB25FE2}" presName="spacer" presStyleCnt="0"/>
      <dgm:spPr/>
    </dgm:pt>
    <dgm:pt modelId="{67C0E038-18EE-41DA-9463-3F0B9FC36368}" type="pres">
      <dgm:prSet presAssocID="{367FB939-6D74-4CD5-BE98-5C0D423DA288}" presName="parentText" presStyleLbl="node1" presStyleIdx="1" presStyleCnt="4">
        <dgm:presLayoutVars>
          <dgm:chMax val="0"/>
          <dgm:bulletEnabled val="1"/>
        </dgm:presLayoutVars>
      </dgm:prSet>
      <dgm:spPr/>
    </dgm:pt>
    <dgm:pt modelId="{F5C4755F-6EEC-476C-A95D-77E869C9564F}" type="pres">
      <dgm:prSet presAssocID="{367FB939-6D74-4CD5-BE98-5C0D423DA288}" presName="childText" presStyleLbl="revTx" presStyleIdx="0" presStyleCnt="1">
        <dgm:presLayoutVars>
          <dgm:bulletEnabled val="1"/>
        </dgm:presLayoutVars>
      </dgm:prSet>
      <dgm:spPr/>
    </dgm:pt>
    <dgm:pt modelId="{BE2FFDE2-808C-4730-9AD4-8E4EA74623D9}" type="pres">
      <dgm:prSet presAssocID="{EAB27110-E6B2-4394-AB6C-F7241880256D}" presName="parentText" presStyleLbl="node1" presStyleIdx="2" presStyleCnt="4">
        <dgm:presLayoutVars>
          <dgm:chMax val="0"/>
          <dgm:bulletEnabled val="1"/>
        </dgm:presLayoutVars>
      </dgm:prSet>
      <dgm:spPr/>
    </dgm:pt>
    <dgm:pt modelId="{885231D2-B226-4031-89A9-39EADBCC045B}" type="pres">
      <dgm:prSet presAssocID="{26B20669-8C8A-4648-9F1A-3C54A50F099E}" presName="spacer" presStyleCnt="0"/>
      <dgm:spPr/>
    </dgm:pt>
    <dgm:pt modelId="{BF6CB018-4DCD-48D2-A41D-177B0FDF617F}" type="pres">
      <dgm:prSet presAssocID="{BAED5C37-890C-40AE-878D-B1AADC6F7CA4}" presName="parentText" presStyleLbl="node1" presStyleIdx="3" presStyleCnt="4">
        <dgm:presLayoutVars>
          <dgm:chMax val="0"/>
          <dgm:bulletEnabled val="1"/>
        </dgm:presLayoutVars>
      </dgm:prSet>
      <dgm:spPr/>
    </dgm:pt>
  </dgm:ptLst>
  <dgm:cxnLst>
    <dgm:cxn modelId="{7F542E1E-5E3F-40BE-A2CD-7A48686FC4C8}" type="presOf" srcId="{3321F2CE-2B51-4F27-88EF-E63062C30CA8}" destId="{F5C4755F-6EEC-476C-A95D-77E869C9564F}" srcOrd="0" destOrd="1" presId="urn:microsoft.com/office/officeart/2005/8/layout/vList2"/>
    <dgm:cxn modelId="{8C936B23-545E-4B39-9C60-79548107101F}" type="presOf" srcId="{879E570E-1FE1-443D-9643-053722730F43}" destId="{F5C4755F-6EEC-476C-A95D-77E869C9564F}" srcOrd="0" destOrd="0" presId="urn:microsoft.com/office/officeart/2005/8/layout/vList2"/>
    <dgm:cxn modelId="{E13A5229-3848-491F-88BD-ED51279DDC16}" type="presOf" srcId="{9B11596B-16F6-4430-8969-FCE0B9C8DCDE}" destId="{F5C4755F-6EEC-476C-A95D-77E869C9564F}" srcOrd="0" destOrd="2" presId="urn:microsoft.com/office/officeart/2005/8/layout/vList2"/>
    <dgm:cxn modelId="{097B4331-BA7A-420B-B003-BB761A34F504}" srcId="{367FB939-6D74-4CD5-BE98-5C0D423DA288}" destId="{9B11596B-16F6-4430-8969-FCE0B9C8DCDE}" srcOrd="2" destOrd="0" parTransId="{A23293A6-D8BA-45F0-A9FD-2FA9FF2279C3}" sibTransId="{844DD429-C492-45EE-B391-C018203F138E}"/>
    <dgm:cxn modelId="{CC5BAD3D-8693-4A3B-BED9-A7C93AF53A59}" srcId="{C4CFE748-9E11-4C40-9509-147F156A7DC9}" destId="{EAB27110-E6B2-4394-AB6C-F7241880256D}" srcOrd="2" destOrd="0" parTransId="{582E501A-02FB-4FAC-B4F5-897F1EA24E71}" sibTransId="{26B20669-8C8A-4648-9F1A-3C54A50F099E}"/>
    <dgm:cxn modelId="{15541B60-A75A-4614-8BF1-7407CC9755FC}" type="presOf" srcId="{BAED5C37-890C-40AE-878D-B1AADC6F7CA4}" destId="{BF6CB018-4DCD-48D2-A41D-177B0FDF617F}" srcOrd="0" destOrd="0" presId="urn:microsoft.com/office/officeart/2005/8/layout/vList2"/>
    <dgm:cxn modelId="{261E4A64-5333-4A4E-98BA-6CB5F5C33A94}" type="presOf" srcId="{39318015-99F0-4F7C-892F-9DE8525888C1}" destId="{F5C4755F-6EEC-476C-A95D-77E869C9564F}" srcOrd="0" destOrd="5" presId="urn:microsoft.com/office/officeart/2005/8/layout/vList2"/>
    <dgm:cxn modelId="{5506FE64-BC41-4CB1-B6A8-D9EEA9C8084D}" type="presOf" srcId="{0FBF60F0-4885-4146-8DE7-B24A62DCAD09}" destId="{F5C4755F-6EEC-476C-A95D-77E869C9564F}" srcOrd="0" destOrd="4" presId="urn:microsoft.com/office/officeart/2005/8/layout/vList2"/>
    <dgm:cxn modelId="{E4A28565-E687-47C0-9DB6-AF29B75D86FD}" srcId="{367FB939-6D74-4CD5-BE98-5C0D423DA288}" destId="{879E570E-1FE1-443D-9643-053722730F43}" srcOrd="0" destOrd="0" parTransId="{D3A3986E-64A1-4F94-BFF1-D645BA9CEDAE}" sibTransId="{863BE179-272A-4CEE-A62B-AEC7848CDE55}"/>
    <dgm:cxn modelId="{4EEBB268-3C8A-4C09-A724-D88012258EA3}" srcId="{C4CFE748-9E11-4C40-9509-147F156A7DC9}" destId="{367FB939-6D74-4CD5-BE98-5C0D423DA288}" srcOrd="1" destOrd="0" parTransId="{7874B3A1-836B-4857-A141-4FEDD5D08B42}" sibTransId="{A9B9EBA3-332A-4EF1-8463-24E6B63B7569}"/>
    <dgm:cxn modelId="{709EE648-5DE6-4B44-B5BA-8AFBC460EF21}" type="presOf" srcId="{367FB939-6D74-4CD5-BE98-5C0D423DA288}" destId="{67C0E038-18EE-41DA-9463-3F0B9FC36368}" srcOrd="0" destOrd="0" presId="urn:microsoft.com/office/officeart/2005/8/layout/vList2"/>
    <dgm:cxn modelId="{97269F6B-9AF0-4391-B499-0FB49E008ECF}" srcId="{C4CFE748-9E11-4C40-9509-147F156A7DC9}" destId="{46DD8E6C-2BF0-4173-BD8B-DBA5B6C6ACF3}" srcOrd="0" destOrd="0" parTransId="{6DEFB0D8-D55B-4596-BBB0-C3BC4A921AD2}" sibTransId="{A2793991-A8B2-4905-AF3A-17965FB25FE2}"/>
    <dgm:cxn modelId="{2D42376F-F9A1-4115-B057-0916863C5E75}" type="presOf" srcId="{46DD8E6C-2BF0-4173-BD8B-DBA5B6C6ACF3}" destId="{FC4B8B3D-05B3-4002-B2CF-BBEDBF64CD0A}" srcOrd="0" destOrd="0" presId="urn:microsoft.com/office/officeart/2005/8/layout/vList2"/>
    <dgm:cxn modelId="{1819CA96-4B74-4BEA-A020-CF31EC5821A3}" srcId="{367FB939-6D74-4CD5-BE98-5C0D423DA288}" destId="{3321F2CE-2B51-4F27-88EF-E63062C30CA8}" srcOrd="1" destOrd="0" parTransId="{D20AD74C-440C-4D1F-8152-EBFF4BFA9226}" sibTransId="{419C1610-C80C-4BBA-90C2-2C51C49F9E7E}"/>
    <dgm:cxn modelId="{8251849F-99B4-48F1-9973-580B589FE05D}" srcId="{367FB939-6D74-4CD5-BE98-5C0D423DA288}" destId="{681E5B64-280C-45C2-A879-9FE212F1F1A4}" srcOrd="3" destOrd="0" parTransId="{0C1151AA-8DCD-479C-B28E-6157E6EC42F8}" sibTransId="{DC9AF811-1BDE-4AA4-BB32-555B613D3FB6}"/>
    <dgm:cxn modelId="{216D95BB-C009-41DA-8FD8-CA9FFCDA82AC}" type="presOf" srcId="{681E5B64-280C-45C2-A879-9FE212F1F1A4}" destId="{F5C4755F-6EEC-476C-A95D-77E869C9564F}" srcOrd="0" destOrd="3" presId="urn:microsoft.com/office/officeart/2005/8/layout/vList2"/>
    <dgm:cxn modelId="{436F02D3-218B-45BD-B7C4-6963A08C5683}" srcId="{C4CFE748-9E11-4C40-9509-147F156A7DC9}" destId="{BAED5C37-890C-40AE-878D-B1AADC6F7CA4}" srcOrd="3" destOrd="0" parTransId="{289FBB17-2202-4163-8A53-0B2F22D91CFB}" sibTransId="{5154087D-C15F-4A37-AA09-59B76810B7CF}"/>
    <dgm:cxn modelId="{ECC946E7-F0E5-48E8-88C3-E37EFC931C7D}" srcId="{367FB939-6D74-4CD5-BE98-5C0D423DA288}" destId="{39318015-99F0-4F7C-892F-9DE8525888C1}" srcOrd="5" destOrd="0" parTransId="{5440F369-12E8-43CA-BFB9-E534A1382003}" sibTransId="{F563EC19-268C-4D50-AE07-5FA8A4EFD682}"/>
    <dgm:cxn modelId="{1ECBC9E7-10A9-4C13-927B-E5BF95E58684}" type="presOf" srcId="{C4CFE748-9E11-4C40-9509-147F156A7DC9}" destId="{C7DC7013-3B4D-4690-803E-DFE2A3AD5331}" srcOrd="0" destOrd="0" presId="urn:microsoft.com/office/officeart/2005/8/layout/vList2"/>
    <dgm:cxn modelId="{978F21F0-8AC7-4755-B092-FA8BD51F57DC}" type="presOf" srcId="{EAB27110-E6B2-4394-AB6C-F7241880256D}" destId="{BE2FFDE2-808C-4730-9AD4-8E4EA74623D9}" srcOrd="0" destOrd="0" presId="urn:microsoft.com/office/officeart/2005/8/layout/vList2"/>
    <dgm:cxn modelId="{6D42F3FE-8EB0-492E-888F-79FA06E66439}" srcId="{367FB939-6D74-4CD5-BE98-5C0D423DA288}" destId="{0FBF60F0-4885-4146-8DE7-B24A62DCAD09}" srcOrd="4" destOrd="0" parTransId="{7B7A2CC6-F363-4660-A916-C5CE5CCE1561}" sibTransId="{DAAE2942-8D6E-4419-B399-07BD4DF5EB86}"/>
    <dgm:cxn modelId="{A1B48FE9-2A6B-4676-AC73-FC583E8C2B4E}" type="presParOf" srcId="{C7DC7013-3B4D-4690-803E-DFE2A3AD5331}" destId="{FC4B8B3D-05B3-4002-B2CF-BBEDBF64CD0A}" srcOrd="0" destOrd="0" presId="urn:microsoft.com/office/officeart/2005/8/layout/vList2"/>
    <dgm:cxn modelId="{B83EE8C9-1208-483C-81A5-5E91D42C4910}" type="presParOf" srcId="{C7DC7013-3B4D-4690-803E-DFE2A3AD5331}" destId="{5222389D-9AEC-44E6-AE22-49A41F9B26BE}" srcOrd="1" destOrd="0" presId="urn:microsoft.com/office/officeart/2005/8/layout/vList2"/>
    <dgm:cxn modelId="{590AC407-BE72-4E4D-A882-8A95E4B2013F}" type="presParOf" srcId="{C7DC7013-3B4D-4690-803E-DFE2A3AD5331}" destId="{67C0E038-18EE-41DA-9463-3F0B9FC36368}" srcOrd="2" destOrd="0" presId="urn:microsoft.com/office/officeart/2005/8/layout/vList2"/>
    <dgm:cxn modelId="{B5964733-A024-4F69-BB1E-68DC79F8E667}" type="presParOf" srcId="{C7DC7013-3B4D-4690-803E-DFE2A3AD5331}" destId="{F5C4755F-6EEC-476C-A95D-77E869C9564F}" srcOrd="3" destOrd="0" presId="urn:microsoft.com/office/officeart/2005/8/layout/vList2"/>
    <dgm:cxn modelId="{0E889E72-3F85-4B11-8EB9-5F7F0D7CAFE8}" type="presParOf" srcId="{C7DC7013-3B4D-4690-803E-DFE2A3AD5331}" destId="{BE2FFDE2-808C-4730-9AD4-8E4EA74623D9}" srcOrd="4" destOrd="0" presId="urn:microsoft.com/office/officeart/2005/8/layout/vList2"/>
    <dgm:cxn modelId="{277FF493-67F6-4246-8F52-6AE572B669D0}" type="presParOf" srcId="{C7DC7013-3B4D-4690-803E-DFE2A3AD5331}" destId="{885231D2-B226-4031-89A9-39EADBCC045B}" srcOrd="5" destOrd="0" presId="urn:microsoft.com/office/officeart/2005/8/layout/vList2"/>
    <dgm:cxn modelId="{609F59FB-DB72-4DAE-909A-5066C73941A2}" type="presParOf" srcId="{C7DC7013-3B4D-4690-803E-DFE2A3AD5331}" destId="{BF6CB018-4DCD-48D2-A41D-177B0FDF61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7E368-4C40-4626-BD6A-70C4AD5B7C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080B02A0-AC69-4E63-AEC7-425518FC7FFF}">
      <dgm:prSet custT="1"/>
      <dgm:spPr/>
      <dgm:t>
        <a:bodyPr/>
        <a:lstStyle/>
        <a:p>
          <a:pPr rtl="0"/>
          <a:r>
            <a:rPr lang="en-US" sz="2000" b="1" dirty="0"/>
            <a:t>Family practitioners, internists, endocrinologists.</a:t>
          </a:r>
        </a:p>
      </dgm:t>
    </dgm:pt>
    <dgm:pt modelId="{E1266DBB-0533-4B1F-A118-519C1C76FAC5}" type="parTrans" cxnId="{896E1209-26A6-4EC4-B3F8-E1D124B45413}">
      <dgm:prSet/>
      <dgm:spPr/>
      <dgm:t>
        <a:bodyPr/>
        <a:lstStyle/>
        <a:p>
          <a:endParaRPr lang="fr-CA" sz="2000"/>
        </a:p>
      </dgm:t>
    </dgm:pt>
    <dgm:pt modelId="{BAAC6D0E-8369-44B1-A77C-53FCCE54E2C2}" type="sibTrans" cxnId="{896E1209-26A6-4EC4-B3F8-E1D124B45413}">
      <dgm:prSet/>
      <dgm:spPr/>
      <dgm:t>
        <a:bodyPr/>
        <a:lstStyle/>
        <a:p>
          <a:endParaRPr lang="fr-CA" sz="2000"/>
        </a:p>
      </dgm:t>
    </dgm:pt>
    <dgm:pt modelId="{6AE97B16-6DA4-4097-9B5C-18BF87A246B5}">
      <dgm:prSet custT="1"/>
      <dgm:spPr/>
      <dgm:t>
        <a:bodyPr/>
        <a:lstStyle/>
        <a:p>
          <a:pPr marL="361950" indent="-180975" rtl="0"/>
          <a:r>
            <a:rPr lang="en-US" sz="1800" dirty="0"/>
            <a:t>Reported treating obesity themselves</a:t>
          </a:r>
          <a:endParaRPr lang="fr-CA" sz="1800" dirty="0"/>
        </a:p>
      </dgm:t>
    </dgm:pt>
    <dgm:pt modelId="{2B6A9476-703B-46DD-B4CF-6D7E13B024DF}" type="parTrans" cxnId="{EAFB30DE-6D37-4345-95D4-7A4E04B03947}">
      <dgm:prSet/>
      <dgm:spPr/>
      <dgm:t>
        <a:bodyPr/>
        <a:lstStyle/>
        <a:p>
          <a:endParaRPr lang="fr-CA" sz="2000"/>
        </a:p>
      </dgm:t>
    </dgm:pt>
    <dgm:pt modelId="{AF45C4C9-CA94-43A2-A877-3546186D03EE}" type="sibTrans" cxnId="{EAFB30DE-6D37-4345-95D4-7A4E04B03947}">
      <dgm:prSet/>
      <dgm:spPr/>
      <dgm:t>
        <a:bodyPr/>
        <a:lstStyle/>
        <a:p>
          <a:endParaRPr lang="fr-CA" sz="2000"/>
        </a:p>
      </dgm:t>
    </dgm:pt>
    <dgm:pt modelId="{AD8BD76E-4B83-49E9-BEE2-EE3741005234}">
      <dgm:prSet custT="1"/>
      <dgm:spPr/>
      <dgm:t>
        <a:bodyPr/>
        <a:lstStyle/>
        <a:p>
          <a:pPr rtl="0"/>
          <a:r>
            <a:rPr lang="en-US" sz="2000" b="1" dirty="0"/>
            <a:t>Gynecologists, cardiologists, orthopedics.</a:t>
          </a:r>
        </a:p>
      </dgm:t>
    </dgm:pt>
    <dgm:pt modelId="{7BD55F19-D380-412E-BFF5-1E5D236317B8}" type="parTrans" cxnId="{4B1EFFB0-2286-440B-82FE-7E4D6D5C02A7}">
      <dgm:prSet/>
      <dgm:spPr/>
      <dgm:t>
        <a:bodyPr/>
        <a:lstStyle/>
        <a:p>
          <a:endParaRPr lang="fr-CA" sz="2000"/>
        </a:p>
      </dgm:t>
    </dgm:pt>
    <dgm:pt modelId="{A5063528-6045-4AB3-863E-EA5A3537D90D}" type="sibTrans" cxnId="{4B1EFFB0-2286-440B-82FE-7E4D6D5C02A7}">
      <dgm:prSet/>
      <dgm:spPr/>
      <dgm:t>
        <a:bodyPr/>
        <a:lstStyle/>
        <a:p>
          <a:endParaRPr lang="fr-CA" sz="2000"/>
        </a:p>
      </dgm:t>
    </dgm:pt>
    <dgm:pt modelId="{F7E7118A-2184-4EC9-98CE-D2B63D6FF0FE}">
      <dgm:prSet custT="1"/>
      <dgm:spPr/>
      <dgm:t>
        <a:bodyPr/>
        <a:lstStyle/>
        <a:p>
          <a:pPr marL="361950" indent="-180975" rtl="0"/>
          <a:r>
            <a:rPr lang="en-US" sz="1800" dirty="0"/>
            <a:t>5 to 29% of patients</a:t>
          </a:r>
          <a:endParaRPr lang="fr-CA" sz="1800" dirty="0"/>
        </a:p>
      </dgm:t>
    </dgm:pt>
    <dgm:pt modelId="{8FEE49DF-2CA7-4AD1-90BC-133AB2F54438}" type="parTrans" cxnId="{7A503DFD-D8E9-4700-8A19-77BAC43194B9}">
      <dgm:prSet/>
      <dgm:spPr/>
      <dgm:t>
        <a:bodyPr/>
        <a:lstStyle/>
        <a:p>
          <a:endParaRPr lang="fr-CA" sz="2000"/>
        </a:p>
      </dgm:t>
    </dgm:pt>
    <dgm:pt modelId="{D2E2A56F-28FE-4BB4-A1EB-FE3153FF193F}" type="sibTrans" cxnId="{7A503DFD-D8E9-4700-8A19-77BAC43194B9}">
      <dgm:prSet/>
      <dgm:spPr/>
      <dgm:t>
        <a:bodyPr/>
        <a:lstStyle/>
        <a:p>
          <a:endParaRPr lang="fr-CA" sz="2000"/>
        </a:p>
      </dgm:t>
    </dgm:pt>
    <dgm:pt modelId="{0C84C339-1B77-4D62-95A0-7BA5B76E9CCC}">
      <dgm:prSet custT="1"/>
      <dgm:spPr/>
      <dgm:t>
        <a:bodyPr/>
        <a:lstStyle/>
        <a:p>
          <a:pPr marL="361950" indent="-180975" rtl="0"/>
          <a:r>
            <a:rPr lang="en-US" sz="1800" dirty="0"/>
            <a:t>Greater interest in referral</a:t>
          </a:r>
        </a:p>
      </dgm:t>
    </dgm:pt>
    <dgm:pt modelId="{51430BDC-452B-44F6-B847-AF9A211A4CD1}" type="parTrans" cxnId="{3582FBDC-323D-4A68-B635-640196055B15}">
      <dgm:prSet/>
      <dgm:spPr/>
      <dgm:t>
        <a:bodyPr/>
        <a:lstStyle/>
        <a:p>
          <a:endParaRPr lang="fr-CA" sz="2000"/>
        </a:p>
      </dgm:t>
    </dgm:pt>
    <dgm:pt modelId="{9EC08681-2502-44C4-9F98-46A01E2259B9}" type="sibTrans" cxnId="{3582FBDC-323D-4A68-B635-640196055B15}">
      <dgm:prSet/>
      <dgm:spPr/>
      <dgm:t>
        <a:bodyPr/>
        <a:lstStyle/>
        <a:p>
          <a:endParaRPr lang="fr-CA" sz="2000"/>
        </a:p>
      </dgm:t>
    </dgm:pt>
    <dgm:pt modelId="{FE2CE310-AD70-4665-96A2-C5BDF776E797}">
      <dgm:prSet custT="1"/>
      <dgm:spPr/>
      <dgm:t>
        <a:bodyPr/>
        <a:lstStyle/>
        <a:p>
          <a:pPr rtl="0"/>
          <a:r>
            <a:rPr lang="en-US" sz="2000" b="1" dirty="0"/>
            <a:t>Formal referral to weight-loss program.</a:t>
          </a:r>
        </a:p>
      </dgm:t>
    </dgm:pt>
    <dgm:pt modelId="{A1B960DF-9AC7-4F9D-93B2-27CD44473D92}" type="parTrans" cxnId="{C8897845-CD08-406D-AD20-AA61C2C8DE05}">
      <dgm:prSet/>
      <dgm:spPr/>
      <dgm:t>
        <a:bodyPr/>
        <a:lstStyle/>
        <a:p>
          <a:endParaRPr lang="fr-CA" sz="2000"/>
        </a:p>
      </dgm:t>
    </dgm:pt>
    <dgm:pt modelId="{48E5CE9B-3E43-4C29-89BA-4C0CB533E89D}" type="sibTrans" cxnId="{C8897845-CD08-406D-AD20-AA61C2C8DE05}">
      <dgm:prSet/>
      <dgm:spPr/>
      <dgm:t>
        <a:bodyPr/>
        <a:lstStyle/>
        <a:p>
          <a:endParaRPr lang="fr-CA" sz="2000"/>
        </a:p>
      </dgm:t>
    </dgm:pt>
    <dgm:pt modelId="{213766BA-BA71-485F-9935-BAE6F6E49322}">
      <dgm:prSet custT="1"/>
      <dgm:spPr/>
      <dgm:t>
        <a:bodyPr/>
        <a:lstStyle/>
        <a:p>
          <a:pPr marL="361950" indent="-180975" rtl="0"/>
          <a:r>
            <a:rPr lang="en-US" sz="1800" dirty="0"/>
            <a:t>Unlikely: family practitioners, internists</a:t>
          </a:r>
          <a:endParaRPr lang="fr-CA" sz="1800" dirty="0"/>
        </a:p>
      </dgm:t>
    </dgm:pt>
    <dgm:pt modelId="{53E7363F-5032-4DC0-8154-AF305EDD1931}" type="parTrans" cxnId="{232194BA-CF5F-46B9-95A1-52E4488CCAB8}">
      <dgm:prSet/>
      <dgm:spPr/>
      <dgm:t>
        <a:bodyPr/>
        <a:lstStyle/>
        <a:p>
          <a:endParaRPr lang="fr-CA" sz="2000"/>
        </a:p>
      </dgm:t>
    </dgm:pt>
    <dgm:pt modelId="{D2B2854E-B8C1-4FA8-A1A2-EC4606E96AA6}" type="sibTrans" cxnId="{232194BA-CF5F-46B9-95A1-52E4488CCAB8}">
      <dgm:prSet/>
      <dgm:spPr/>
      <dgm:t>
        <a:bodyPr/>
        <a:lstStyle/>
        <a:p>
          <a:endParaRPr lang="fr-CA" sz="2000"/>
        </a:p>
      </dgm:t>
    </dgm:pt>
    <dgm:pt modelId="{6557140E-B67A-4870-BEAB-FFB8633F6436}">
      <dgm:prSet custT="1"/>
      <dgm:spPr/>
      <dgm:t>
        <a:bodyPr/>
        <a:lstStyle/>
        <a:p>
          <a:pPr marL="361950" indent="-180975" rtl="0"/>
          <a:r>
            <a:rPr lang="en-US" sz="1800" dirty="0"/>
            <a:t>Referral to a nutritionist: endocrinologists</a:t>
          </a:r>
        </a:p>
      </dgm:t>
    </dgm:pt>
    <dgm:pt modelId="{4748D656-6901-47C1-8B51-052495073824}" type="parTrans" cxnId="{71E7D6F6-D43F-48E0-9502-066768AA0E3B}">
      <dgm:prSet/>
      <dgm:spPr/>
      <dgm:t>
        <a:bodyPr/>
        <a:lstStyle/>
        <a:p>
          <a:endParaRPr lang="fr-CA" sz="2000"/>
        </a:p>
      </dgm:t>
    </dgm:pt>
    <dgm:pt modelId="{D6210BA0-3B61-41DE-9AB0-528E412718C1}" type="sibTrans" cxnId="{71E7D6F6-D43F-48E0-9502-066768AA0E3B}">
      <dgm:prSet/>
      <dgm:spPr/>
      <dgm:t>
        <a:bodyPr/>
        <a:lstStyle/>
        <a:p>
          <a:endParaRPr lang="fr-CA" sz="2000"/>
        </a:p>
      </dgm:t>
    </dgm:pt>
    <dgm:pt modelId="{3B626462-F4B8-48BA-98F5-38A7A8905ACA}">
      <dgm:prSet custT="1"/>
      <dgm:spPr/>
      <dgm:t>
        <a:bodyPr/>
        <a:lstStyle/>
        <a:p>
          <a:pPr rtl="0"/>
          <a:r>
            <a:rPr lang="en-US" sz="2000" b="1" dirty="0"/>
            <a:t>Providing counselling, giving written information, making a specific plan, scheduling follow-up visits.</a:t>
          </a:r>
        </a:p>
      </dgm:t>
    </dgm:pt>
    <dgm:pt modelId="{DD07DAFC-4FEC-480F-9BDC-285703D58646}" type="parTrans" cxnId="{8E75E5FF-6BA5-46B3-B9CE-D41966FBBC50}">
      <dgm:prSet/>
      <dgm:spPr/>
      <dgm:t>
        <a:bodyPr/>
        <a:lstStyle/>
        <a:p>
          <a:endParaRPr lang="fr-CA" sz="2000"/>
        </a:p>
      </dgm:t>
    </dgm:pt>
    <dgm:pt modelId="{E5EE3D43-578A-45E7-A0A1-0CC0A00F67FD}" type="sibTrans" cxnId="{8E75E5FF-6BA5-46B3-B9CE-D41966FBBC50}">
      <dgm:prSet/>
      <dgm:spPr/>
      <dgm:t>
        <a:bodyPr/>
        <a:lstStyle/>
        <a:p>
          <a:endParaRPr lang="fr-CA" sz="2000"/>
        </a:p>
      </dgm:t>
    </dgm:pt>
    <dgm:pt modelId="{07EBF3A1-7E0E-4F9F-BDB1-675E535921B1}">
      <dgm:prSet custT="1"/>
      <dgm:spPr/>
      <dgm:t>
        <a:bodyPr/>
        <a:lstStyle/>
        <a:p>
          <a:pPr marL="361950" indent="-180975" rtl="0"/>
          <a:r>
            <a:rPr lang="en-US" sz="1800" dirty="0"/>
            <a:t>Family practitioners</a:t>
          </a:r>
          <a:endParaRPr lang="fr-CA" sz="1800" dirty="0"/>
        </a:p>
      </dgm:t>
    </dgm:pt>
    <dgm:pt modelId="{DF6A220C-7E2E-41DB-94BD-54068F1EC09F}" type="parTrans" cxnId="{0F361E6D-B196-41B2-BD56-18BBD0259147}">
      <dgm:prSet/>
      <dgm:spPr/>
      <dgm:t>
        <a:bodyPr/>
        <a:lstStyle/>
        <a:p>
          <a:endParaRPr lang="fr-CA" sz="2000"/>
        </a:p>
      </dgm:t>
    </dgm:pt>
    <dgm:pt modelId="{620A9784-20EA-44DB-ADBC-85CB08C12719}" type="sibTrans" cxnId="{0F361E6D-B196-41B2-BD56-18BBD0259147}">
      <dgm:prSet/>
      <dgm:spPr/>
      <dgm:t>
        <a:bodyPr/>
        <a:lstStyle/>
        <a:p>
          <a:endParaRPr lang="fr-CA" sz="2000"/>
        </a:p>
      </dgm:t>
    </dgm:pt>
    <dgm:pt modelId="{F3042ACA-8560-4E87-9F03-778B227DC3F8}">
      <dgm:prSet custT="1"/>
      <dgm:spPr/>
      <dgm:t>
        <a:bodyPr/>
        <a:lstStyle/>
        <a:p>
          <a:pPr marL="361950" indent="-180975" rtl="0"/>
          <a:r>
            <a:rPr lang="en-US" sz="1800" dirty="0"/>
            <a:t>Internists</a:t>
          </a:r>
          <a:endParaRPr lang="fr-CA" sz="1800" dirty="0"/>
        </a:p>
      </dgm:t>
    </dgm:pt>
    <dgm:pt modelId="{3C553CC2-A1EC-4874-9FFB-99C1A0C22DD2}" type="parTrans" cxnId="{BAFCE557-040D-4242-B647-76CF75AF9190}">
      <dgm:prSet/>
      <dgm:spPr/>
      <dgm:t>
        <a:bodyPr/>
        <a:lstStyle/>
        <a:p>
          <a:endParaRPr lang="fr-CA" sz="2000"/>
        </a:p>
      </dgm:t>
    </dgm:pt>
    <dgm:pt modelId="{C4242772-B62B-4E67-AFBF-D4A29FD2C97B}" type="sibTrans" cxnId="{BAFCE557-040D-4242-B647-76CF75AF9190}">
      <dgm:prSet/>
      <dgm:spPr/>
      <dgm:t>
        <a:bodyPr/>
        <a:lstStyle/>
        <a:p>
          <a:endParaRPr lang="fr-CA" sz="2000"/>
        </a:p>
      </dgm:t>
    </dgm:pt>
    <dgm:pt modelId="{7F977922-7672-4F99-BBA7-84E01FD3C7E9}">
      <dgm:prSet custT="1"/>
      <dgm:spPr/>
      <dgm:t>
        <a:bodyPr/>
        <a:lstStyle/>
        <a:p>
          <a:pPr marL="361950" indent="-180975" rtl="0"/>
          <a:r>
            <a:rPr lang="en-US" sz="1800" dirty="0"/>
            <a:t>Endocrinologists</a:t>
          </a:r>
        </a:p>
      </dgm:t>
    </dgm:pt>
    <dgm:pt modelId="{8C9E1219-E96F-4966-912D-73FFEF939086}" type="parTrans" cxnId="{7AFF5A06-FE21-402A-A1E2-02B503001860}">
      <dgm:prSet/>
      <dgm:spPr/>
      <dgm:t>
        <a:bodyPr/>
        <a:lstStyle/>
        <a:p>
          <a:endParaRPr lang="fr-CA" sz="2000"/>
        </a:p>
      </dgm:t>
    </dgm:pt>
    <dgm:pt modelId="{5BC27159-A1CA-4C83-8A42-6A9984F5214E}" type="sibTrans" cxnId="{7AFF5A06-FE21-402A-A1E2-02B503001860}">
      <dgm:prSet/>
      <dgm:spPr/>
      <dgm:t>
        <a:bodyPr/>
        <a:lstStyle/>
        <a:p>
          <a:endParaRPr lang="fr-CA" sz="2000"/>
        </a:p>
      </dgm:t>
    </dgm:pt>
    <dgm:pt modelId="{476141B8-A22E-4719-952B-933D8C613B3A}">
      <dgm:prSet custT="1"/>
      <dgm:spPr/>
      <dgm:t>
        <a:bodyPr/>
        <a:lstStyle/>
        <a:p>
          <a:pPr marL="361950" indent="-180975" rtl="0"/>
          <a:r>
            <a:rPr lang="en-US" sz="1800" dirty="0"/>
            <a:t>50% of patients</a:t>
          </a:r>
          <a:endParaRPr lang="fr-CA" sz="1800" dirty="0"/>
        </a:p>
      </dgm:t>
    </dgm:pt>
    <dgm:pt modelId="{0BB2D747-DFDA-41D3-9361-2FB84235EFF4}" type="parTrans" cxnId="{99152CA3-4749-4738-99F0-363A6CE6B02F}">
      <dgm:prSet/>
      <dgm:spPr/>
      <dgm:t>
        <a:bodyPr/>
        <a:lstStyle/>
        <a:p>
          <a:endParaRPr lang="fr-CA" sz="2000"/>
        </a:p>
      </dgm:t>
    </dgm:pt>
    <dgm:pt modelId="{34D60E11-ABAF-4D47-8881-17C03EBC4DA3}" type="sibTrans" cxnId="{99152CA3-4749-4738-99F0-363A6CE6B02F}">
      <dgm:prSet/>
      <dgm:spPr/>
      <dgm:t>
        <a:bodyPr/>
        <a:lstStyle/>
        <a:p>
          <a:endParaRPr lang="fr-CA" sz="2000"/>
        </a:p>
      </dgm:t>
    </dgm:pt>
    <dgm:pt modelId="{FC342F33-4644-4EF9-96C6-6C61F5ECA257}" type="pres">
      <dgm:prSet presAssocID="{7F67E368-4C40-4626-BD6A-70C4AD5B7C83}" presName="linear" presStyleCnt="0">
        <dgm:presLayoutVars>
          <dgm:animLvl val="lvl"/>
          <dgm:resizeHandles val="exact"/>
        </dgm:presLayoutVars>
      </dgm:prSet>
      <dgm:spPr/>
    </dgm:pt>
    <dgm:pt modelId="{6B6E32D0-9321-4766-942F-9A6C0AAF3C06}" type="pres">
      <dgm:prSet presAssocID="{080B02A0-AC69-4E63-AEC7-425518FC7FFF}" presName="parentText" presStyleLbl="node1" presStyleIdx="0" presStyleCnt="4" custScaleY="49720">
        <dgm:presLayoutVars>
          <dgm:chMax val="0"/>
          <dgm:bulletEnabled val="1"/>
        </dgm:presLayoutVars>
      </dgm:prSet>
      <dgm:spPr/>
    </dgm:pt>
    <dgm:pt modelId="{F64C46F9-F1DB-4794-84FB-811F650AB857}" type="pres">
      <dgm:prSet presAssocID="{080B02A0-AC69-4E63-AEC7-425518FC7FFF}" presName="childText" presStyleLbl="revTx" presStyleIdx="0" presStyleCnt="4" custScaleY="70782">
        <dgm:presLayoutVars>
          <dgm:bulletEnabled val="1"/>
        </dgm:presLayoutVars>
      </dgm:prSet>
      <dgm:spPr/>
    </dgm:pt>
    <dgm:pt modelId="{CCAC91E2-75A4-4E9F-95B2-867C25EC403B}" type="pres">
      <dgm:prSet presAssocID="{AD8BD76E-4B83-49E9-BEE2-EE3741005234}" presName="parentText" presStyleLbl="node1" presStyleIdx="1" presStyleCnt="4" custScaleY="45789">
        <dgm:presLayoutVars>
          <dgm:chMax val="0"/>
          <dgm:bulletEnabled val="1"/>
        </dgm:presLayoutVars>
      </dgm:prSet>
      <dgm:spPr/>
    </dgm:pt>
    <dgm:pt modelId="{7C2B0E55-46D1-42D0-A15A-DFA65E7EF6B7}" type="pres">
      <dgm:prSet presAssocID="{AD8BD76E-4B83-49E9-BEE2-EE3741005234}" presName="childText" presStyleLbl="revTx" presStyleIdx="1" presStyleCnt="4" custScaleY="75297">
        <dgm:presLayoutVars>
          <dgm:bulletEnabled val="1"/>
        </dgm:presLayoutVars>
      </dgm:prSet>
      <dgm:spPr/>
    </dgm:pt>
    <dgm:pt modelId="{67C2425B-8372-4CE6-B565-6EEE9ED6DBD2}" type="pres">
      <dgm:prSet presAssocID="{FE2CE310-AD70-4665-96A2-C5BDF776E797}" presName="parentText" presStyleLbl="node1" presStyleIdx="2" presStyleCnt="4" custScaleY="39641">
        <dgm:presLayoutVars>
          <dgm:chMax val="0"/>
          <dgm:bulletEnabled val="1"/>
        </dgm:presLayoutVars>
      </dgm:prSet>
      <dgm:spPr/>
    </dgm:pt>
    <dgm:pt modelId="{3563EC75-5A54-472F-8829-9953D25389DA}" type="pres">
      <dgm:prSet presAssocID="{FE2CE310-AD70-4665-96A2-C5BDF776E797}" presName="childText" presStyleLbl="revTx" presStyleIdx="2" presStyleCnt="4" custScaleY="74282">
        <dgm:presLayoutVars>
          <dgm:bulletEnabled val="1"/>
        </dgm:presLayoutVars>
      </dgm:prSet>
      <dgm:spPr/>
    </dgm:pt>
    <dgm:pt modelId="{6BBC28D7-324D-4298-9E82-9EAEDD3F9420}" type="pres">
      <dgm:prSet presAssocID="{3B626462-F4B8-48BA-98F5-38A7A8905ACA}" presName="parentText" presStyleLbl="node1" presStyleIdx="3" presStyleCnt="4" custLinFactNeighborY="-4185">
        <dgm:presLayoutVars>
          <dgm:chMax val="0"/>
          <dgm:bulletEnabled val="1"/>
        </dgm:presLayoutVars>
      </dgm:prSet>
      <dgm:spPr/>
    </dgm:pt>
    <dgm:pt modelId="{5B730470-E0DB-4C08-AA56-72B7C396A5BC}" type="pres">
      <dgm:prSet presAssocID="{3B626462-F4B8-48BA-98F5-38A7A8905ACA}" presName="childText" presStyleLbl="revTx" presStyleIdx="3" presStyleCnt="4" custLinFactNeighborY="-3700">
        <dgm:presLayoutVars>
          <dgm:bulletEnabled val="1"/>
        </dgm:presLayoutVars>
      </dgm:prSet>
      <dgm:spPr/>
    </dgm:pt>
  </dgm:ptLst>
  <dgm:cxnLst>
    <dgm:cxn modelId="{7AFF5A06-FE21-402A-A1E2-02B503001860}" srcId="{3B626462-F4B8-48BA-98F5-38A7A8905ACA}" destId="{7F977922-7672-4F99-BBA7-84E01FD3C7E9}" srcOrd="2" destOrd="0" parTransId="{8C9E1219-E96F-4966-912D-73FFEF939086}" sibTransId="{5BC27159-A1CA-4C83-8A42-6A9984F5214E}"/>
    <dgm:cxn modelId="{896E1209-26A6-4EC4-B3F8-E1D124B45413}" srcId="{7F67E368-4C40-4626-BD6A-70C4AD5B7C83}" destId="{080B02A0-AC69-4E63-AEC7-425518FC7FFF}" srcOrd="0" destOrd="0" parTransId="{E1266DBB-0533-4B1F-A118-519C1C76FAC5}" sibTransId="{BAAC6D0E-8369-44B1-A77C-53FCCE54E2C2}"/>
    <dgm:cxn modelId="{48B2A85B-C692-4731-A8E6-CCE25724C5F9}" type="presOf" srcId="{7F67E368-4C40-4626-BD6A-70C4AD5B7C83}" destId="{FC342F33-4644-4EF9-96C6-6C61F5ECA257}" srcOrd="0" destOrd="0" presId="urn:microsoft.com/office/officeart/2005/8/layout/vList2"/>
    <dgm:cxn modelId="{1ACDAB61-0D7E-4C5A-8406-83DF06308A87}" type="presOf" srcId="{080B02A0-AC69-4E63-AEC7-425518FC7FFF}" destId="{6B6E32D0-9321-4766-942F-9A6C0AAF3C06}" srcOrd="0" destOrd="0" presId="urn:microsoft.com/office/officeart/2005/8/layout/vList2"/>
    <dgm:cxn modelId="{EE90EA41-1B8E-44F5-93CE-5AE5B57E1145}" type="presOf" srcId="{476141B8-A22E-4719-952B-933D8C613B3A}" destId="{F64C46F9-F1DB-4794-84FB-811F650AB857}" srcOrd="0" destOrd="1" presId="urn:microsoft.com/office/officeart/2005/8/layout/vList2"/>
    <dgm:cxn modelId="{672E7742-ED31-4DD7-8622-21A27EF2108F}" type="presOf" srcId="{AD8BD76E-4B83-49E9-BEE2-EE3741005234}" destId="{CCAC91E2-75A4-4E9F-95B2-867C25EC403B}" srcOrd="0" destOrd="0" presId="urn:microsoft.com/office/officeart/2005/8/layout/vList2"/>
    <dgm:cxn modelId="{C8897845-CD08-406D-AD20-AA61C2C8DE05}" srcId="{7F67E368-4C40-4626-BD6A-70C4AD5B7C83}" destId="{FE2CE310-AD70-4665-96A2-C5BDF776E797}" srcOrd="2" destOrd="0" parTransId="{A1B960DF-9AC7-4F9D-93B2-27CD44473D92}" sibTransId="{48E5CE9B-3E43-4C29-89BA-4C0CB533E89D}"/>
    <dgm:cxn modelId="{23C4956C-E0AC-4F31-AAA4-7CC271CBF7E7}" type="presOf" srcId="{3B626462-F4B8-48BA-98F5-38A7A8905ACA}" destId="{6BBC28D7-324D-4298-9E82-9EAEDD3F9420}" srcOrd="0" destOrd="0" presId="urn:microsoft.com/office/officeart/2005/8/layout/vList2"/>
    <dgm:cxn modelId="{0F361E6D-B196-41B2-BD56-18BBD0259147}" srcId="{3B626462-F4B8-48BA-98F5-38A7A8905ACA}" destId="{07EBF3A1-7E0E-4F9F-BDB1-675E535921B1}" srcOrd="0" destOrd="0" parTransId="{DF6A220C-7E2E-41DB-94BD-54068F1EC09F}" sibTransId="{620A9784-20EA-44DB-ADBC-85CB08C12719}"/>
    <dgm:cxn modelId="{D9705B71-8B22-45DB-B2F7-26650C565B81}" type="presOf" srcId="{0C84C339-1B77-4D62-95A0-7BA5B76E9CCC}" destId="{7C2B0E55-46D1-42D0-A15A-DFA65E7EF6B7}" srcOrd="0" destOrd="1" presId="urn:microsoft.com/office/officeart/2005/8/layout/vList2"/>
    <dgm:cxn modelId="{BAFCE557-040D-4242-B647-76CF75AF9190}" srcId="{3B626462-F4B8-48BA-98F5-38A7A8905ACA}" destId="{F3042ACA-8560-4E87-9F03-778B227DC3F8}" srcOrd="1" destOrd="0" parTransId="{3C553CC2-A1EC-4874-9FFB-99C1A0C22DD2}" sibTransId="{C4242772-B62B-4E67-AFBF-D4A29FD2C97B}"/>
    <dgm:cxn modelId="{5BBBC482-C5DA-483C-8344-29296C810EB3}" type="presOf" srcId="{213766BA-BA71-485F-9935-BAE6F6E49322}" destId="{3563EC75-5A54-472F-8829-9953D25389DA}" srcOrd="0" destOrd="0" presId="urn:microsoft.com/office/officeart/2005/8/layout/vList2"/>
    <dgm:cxn modelId="{466C668B-948E-433B-93C7-A33BB454850B}" type="presOf" srcId="{F3042ACA-8560-4E87-9F03-778B227DC3F8}" destId="{5B730470-E0DB-4C08-AA56-72B7C396A5BC}" srcOrd="0" destOrd="1" presId="urn:microsoft.com/office/officeart/2005/8/layout/vList2"/>
    <dgm:cxn modelId="{79760A8C-33E5-4365-BF30-43344C412C89}" type="presOf" srcId="{F7E7118A-2184-4EC9-98CE-D2B63D6FF0FE}" destId="{7C2B0E55-46D1-42D0-A15A-DFA65E7EF6B7}" srcOrd="0" destOrd="0" presId="urn:microsoft.com/office/officeart/2005/8/layout/vList2"/>
    <dgm:cxn modelId="{465205A0-3CD7-4C7B-87C1-3C5058577ABE}" type="presOf" srcId="{6AE97B16-6DA4-4097-9B5C-18BF87A246B5}" destId="{F64C46F9-F1DB-4794-84FB-811F650AB857}" srcOrd="0" destOrd="0" presId="urn:microsoft.com/office/officeart/2005/8/layout/vList2"/>
    <dgm:cxn modelId="{9BACAFA0-45ED-4775-8FD7-7B6A83BE5142}" type="presOf" srcId="{7F977922-7672-4F99-BBA7-84E01FD3C7E9}" destId="{5B730470-E0DB-4C08-AA56-72B7C396A5BC}" srcOrd="0" destOrd="2" presId="urn:microsoft.com/office/officeart/2005/8/layout/vList2"/>
    <dgm:cxn modelId="{99152CA3-4749-4738-99F0-363A6CE6B02F}" srcId="{080B02A0-AC69-4E63-AEC7-425518FC7FFF}" destId="{476141B8-A22E-4719-952B-933D8C613B3A}" srcOrd="1" destOrd="0" parTransId="{0BB2D747-DFDA-41D3-9361-2FB84235EFF4}" sibTransId="{34D60E11-ABAF-4D47-8881-17C03EBC4DA3}"/>
    <dgm:cxn modelId="{4B1EFFB0-2286-440B-82FE-7E4D6D5C02A7}" srcId="{7F67E368-4C40-4626-BD6A-70C4AD5B7C83}" destId="{AD8BD76E-4B83-49E9-BEE2-EE3741005234}" srcOrd="1" destOrd="0" parTransId="{7BD55F19-D380-412E-BFF5-1E5D236317B8}" sibTransId="{A5063528-6045-4AB3-863E-EA5A3537D90D}"/>
    <dgm:cxn modelId="{0F0B1BB3-3B8B-411F-8BC5-A2E7D87711B3}" type="presOf" srcId="{6557140E-B67A-4870-BEAB-FFB8633F6436}" destId="{3563EC75-5A54-472F-8829-9953D25389DA}" srcOrd="0" destOrd="1" presId="urn:microsoft.com/office/officeart/2005/8/layout/vList2"/>
    <dgm:cxn modelId="{232194BA-CF5F-46B9-95A1-52E4488CCAB8}" srcId="{FE2CE310-AD70-4665-96A2-C5BDF776E797}" destId="{213766BA-BA71-485F-9935-BAE6F6E49322}" srcOrd="0" destOrd="0" parTransId="{53E7363F-5032-4DC0-8154-AF305EDD1931}" sibTransId="{D2B2854E-B8C1-4FA8-A1A2-EC4606E96AA6}"/>
    <dgm:cxn modelId="{CC0154D3-00D1-419B-8306-8D1126CE9913}" type="presOf" srcId="{FE2CE310-AD70-4665-96A2-C5BDF776E797}" destId="{67C2425B-8372-4CE6-B565-6EEE9ED6DBD2}" srcOrd="0" destOrd="0" presId="urn:microsoft.com/office/officeart/2005/8/layout/vList2"/>
    <dgm:cxn modelId="{3582FBDC-323D-4A68-B635-640196055B15}" srcId="{AD8BD76E-4B83-49E9-BEE2-EE3741005234}" destId="{0C84C339-1B77-4D62-95A0-7BA5B76E9CCC}" srcOrd="1" destOrd="0" parTransId="{51430BDC-452B-44F6-B847-AF9A211A4CD1}" sibTransId="{9EC08681-2502-44C4-9F98-46A01E2259B9}"/>
    <dgm:cxn modelId="{EAFB30DE-6D37-4345-95D4-7A4E04B03947}" srcId="{080B02A0-AC69-4E63-AEC7-425518FC7FFF}" destId="{6AE97B16-6DA4-4097-9B5C-18BF87A246B5}" srcOrd="0" destOrd="0" parTransId="{2B6A9476-703B-46DD-B4CF-6D7E13B024DF}" sibTransId="{AF45C4C9-CA94-43A2-A877-3546186D03EE}"/>
    <dgm:cxn modelId="{0073EAE7-51DA-42AF-B9EF-7B9E36208C1C}" type="presOf" srcId="{07EBF3A1-7E0E-4F9F-BDB1-675E535921B1}" destId="{5B730470-E0DB-4C08-AA56-72B7C396A5BC}" srcOrd="0" destOrd="0" presId="urn:microsoft.com/office/officeart/2005/8/layout/vList2"/>
    <dgm:cxn modelId="{71E7D6F6-D43F-48E0-9502-066768AA0E3B}" srcId="{FE2CE310-AD70-4665-96A2-C5BDF776E797}" destId="{6557140E-B67A-4870-BEAB-FFB8633F6436}" srcOrd="1" destOrd="0" parTransId="{4748D656-6901-47C1-8B51-052495073824}" sibTransId="{D6210BA0-3B61-41DE-9AB0-528E412718C1}"/>
    <dgm:cxn modelId="{7A503DFD-D8E9-4700-8A19-77BAC43194B9}" srcId="{AD8BD76E-4B83-49E9-BEE2-EE3741005234}" destId="{F7E7118A-2184-4EC9-98CE-D2B63D6FF0FE}" srcOrd="0" destOrd="0" parTransId="{8FEE49DF-2CA7-4AD1-90BC-133AB2F54438}" sibTransId="{D2E2A56F-28FE-4BB4-A1EB-FE3153FF193F}"/>
    <dgm:cxn modelId="{8E75E5FF-6BA5-46B3-B9CE-D41966FBBC50}" srcId="{7F67E368-4C40-4626-BD6A-70C4AD5B7C83}" destId="{3B626462-F4B8-48BA-98F5-38A7A8905ACA}" srcOrd="3" destOrd="0" parTransId="{DD07DAFC-4FEC-480F-9BDC-285703D58646}" sibTransId="{E5EE3D43-578A-45E7-A0A1-0CC0A00F67FD}"/>
    <dgm:cxn modelId="{C89687B7-0C61-48B2-BB65-7E06A612999B}" type="presParOf" srcId="{FC342F33-4644-4EF9-96C6-6C61F5ECA257}" destId="{6B6E32D0-9321-4766-942F-9A6C0AAF3C06}" srcOrd="0" destOrd="0" presId="urn:microsoft.com/office/officeart/2005/8/layout/vList2"/>
    <dgm:cxn modelId="{034FA3C9-8335-42B8-A829-F14292DA5CE7}" type="presParOf" srcId="{FC342F33-4644-4EF9-96C6-6C61F5ECA257}" destId="{F64C46F9-F1DB-4794-84FB-811F650AB857}" srcOrd="1" destOrd="0" presId="urn:microsoft.com/office/officeart/2005/8/layout/vList2"/>
    <dgm:cxn modelId="{0A242407-D1D0-4C1C-938A-C2E4A0937A8F}" type="presParOf" srcId="{FC342F33-4644-4EF9-96C6-6C61F5ECA257}" destId="{CCAC91E2-75A4-4E9F-95B2-867C25EC403B}" srcOrd="2" destOrd="0" presId="urn:microsoft.com/office/officeart/2005/8/layout/vList2"/>
    <dgm:cxn modelId="{3F89CEE6-DC3D-41D6-A250-F2886BD55C20}" type="presParOf" srcId="{FC342F33-4644-4EF9-96C6-6C61F5ECA257}" destId="{7C2B0E55-46D1-42D0-A15A-DFA65E7EF6B7}" srcOrd="3" destOrd="0" presId="urn:microsoft.com/office/officeart/2005/8/layout/vList2"/>
    <dgm:cxn modelId="{8C2DFA38-C5A3-4DBA-9EAB-2EC23D6E90F3}" type="presParOf" srcId="{FC342F33-4644-4EF9-96C6-6C61F5ECA257}" destId="{67C2425B-8372-4CE6-B565-6EEE9ED6DBD2}" srcOrd="4" destOrd="0" presId="urn:microsoft.com/office/officeart/2005/8/layout/vList2"/>
    <dgm:cxn modelId="{360000BE-087D-438A-8F7E-63E7C7AEC4DB}" type="presParOf" srcId="{FC342F33-4644-4EF9-96C6-6C61F5ECA257}" destId="{3563EC75-5A54-472F-8829-9953D25389DA}" srcOrd="5" destOrd="0" presId="urn:microsoft.com/office/officeart/2005/8/layout/vList2"/>
    <dgm:cxn modelId="{697FE602-3CA5-4654-8265-0E37E9EAB64D}" type="presParOf" srcId="{FC342F33-4644-4EF9-96C6-6C61F5ECA257}" destId="{6BBC28D7-324D-4298-9E82-9EAEDD3F9420}" srcOrd="6" destOrd="0" presId="urn:microsoft.com/office/officeart/2005/8/layout/vList2"/>
    <dgm:cxn modelId="{BE8218D0-9B51-4BCA-929F-6F1E196E809A}" type="presParOf" srcId="{FC342F33-4644-4EF9-96C6-6C61F5ECA257}" destId="{5B730470-E0DB-4C08-AA56-72B7C396A5B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314A31-EF3C-483F-A690-23E4DC8FD7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599C8969-098F-4857-990F-933E0351D238}">
      <dgm:prSet custT="1"/>
      <dgm:spPr/>
      <dgm:t>
        <a:bodyPr/>
        <a:lstStyle/>
        <a:p>
          <a:pPr rtl="0"/>
          <a:r>
            <a:rPr lang="fr-CA" sz="2800" b="1" dirty="0" err="1"/>
            <a:t>Representative</a:t>
          </a:r>
          <a:r>
            <a:rPr lang="fr-CA" sz="2800" b="1" dirty="0"/>
            <a:t> </a:t>
          </a:r>
          <a:r>
            <a:rPr lang="fr-CA" sz="2800" b="1" dirty="0" err="1"/>
            <a:t>sample</a:t>
          </a:r>
          <a:r>
            <a:rPr lang="fr-CA" sz="2800" b="1" dirty="0"/>
            <a:t> of Québec</a:t>
          </a:r>
          <a:endParaRPr lang="fr-CA" sz="2800" dirty="0"/>
        </a:p>
      </dgm:t>
    </dgm:pt>
    <dgm:pt modelId="{3A1B64B9-EA88-48FA-AF85-BB632F58DCAF}" type="parTrans" cxnId="{28937DD5-C4AE-4A14-B08B-68F6187750B4}">
      <dgm:prSet/>
      <dgm:spPr/>
      <dgm:t>
        <a:bodyPr/>
        <a:lstStyle/>
        <a:p>
          <a:endParaRPr lang="fr-CA" sz="1600"/>
        </a:p>
      </dgm:t>
    </dgm:pt>
    <dgm:pt modelId="{356A7CA0-4620-4C8A-9A9F-F61E2BCD2526}" type="sibTrans" cxnId="{28937DD5-C4AE-4A14-B08B-68F6187750B4}">
      <dgm:prSet/>
      <dgm:spPr/>
      <dgm:t>
        <a:bodyPr/>
        <a:lstStyle/>
        <a:p>
          <a:endParaRPr lang="fr-CA" sz="1600"/>
        </a:p>
      </dgm:t>
    </dgm:pt>
    <dgm:pt modelId="{EB5B663A-411C-4E9F-9718-45C74AA8FA3A}">
      <dgm:prSet custT="1"/>
      <dgm:spPr/>
      <dgm:t>
        <a:bodyPr/>
        <a:lstStyle/>
        <a:p>
          <a:pPr rtl="0"/>
          <a:r>
            <a:rPr lang="fr-CA" sz="2400" dirty="0"/>
            <a:t>Institut de la statistique de Québec</a:t>
          </a:r>
        </a:p>
      </dgm:t>
    </dgm:pt>
    <dgm:pt modelId="{56AC2001-EF41-4150-A737-805319382212}" type="parTrans" cxnId="{A81DD8D3-408B-4439-978E-6956DE715C2A}">
      <dgm:prSet/>
      <dgm:spPr/>
      <dgm:t>
        <a:bodyPr/>
        <a:lstStyle/>
        <a:p>
          <a:endParaRPr lang="fr-CA" sz="1600"/>
        </a:p>
      </dgm:t>
    </dgm:pt>
    <dgm:pt modelId="{12669798-D4FE-4B66-8992-B9F1C693A3A6}" type="sibTrans" cxnId="{A81DD8D3-408B-4439-978E-6956DE715C2A}">
      <dgm:prSet/>
      <dgm:spPr/>
      <dgm:t>
        <a:bodyPr/>
        <a:lstStyle/>
        <a:p>
          <a:endParaRPr lang="fr-CA" sz="1600"/>
        </a:p>
      </dgm:t>
    </dgm:pt>
    <dgm:pt modelId="{1A811FCC-F72B-48BC-BAB1-AEC85CD547A8}">
      <dgm:prSet custT="1"/>
      <dgm:spPr/>
      <dgm:t>
        <a:bodyPr/>
        <a:lstStyle/>
        <a:p>
          <a:pPr rtl="0"/>
          <a:r>
            <a:rPr lang="fr-CA" sz="2400" dirty="0"/>
            <a:t>95 </a:t>
          </a:r>
          <a:r>
            <a:rPr lang="fr-CA" sz="2400" dirty="0" err="1"/>
            <a:t>territories</a:t>
          </a:r>
          <a:r>
            <a:rPr lang="fr-CA" sz="2400" dirty="0"/>
            <a:t> of 40 patients</a:t>
          </a:r>
        </a:p>
      </dgm:t>
    </dgm:pt>
    <dgm:pt modelId="{ACCE0C80-3ED1-462B-B0F5-58916095E2BD}" type="parTrans" cxnId="{EB19ED82-C9A6-4DED-A950-10F4ED846C1C}">
      <dgm:prSet/>
      <dgm:spPr/>
      <dgm:t>
        <a:bodyPr/>
        <a:lstStyle/>
        <a:p>
          <a:endParaRPr lang="fr-CA" sz="1600"/>
        </a:p>
      </dgm:t>
    </dgm:pt>
    <dgm:pt modelId="{A666DE68-F749-4F87-9FF2-5A33B75209E2}" type="sibTrans" cxnId="{EB19ED82-C9A6-4DED-A950-10F4ED846C1C}">
      <dgm:prSet/>
      <dgm:spPr/>
      <dgm:t>
        <a:bodyPr/>
        <a:lstStyle/>
        <a:p>
          <a:endParaRPr lang="fr-CA" sz="1600"/>
        </a:p>
      </dgm:t>
    </dgm:pt>
    <dgm:pt modelId="{018B2A0A-A042-433B-A1C4-1FE6A8EAACC9}">
      <dgm:prSet custT="1"/>
      <dgm:spPr/>
      <dgm:t>
        <a:bodyPr/>
        <a:lstStyle/>
        <a:p>
          <a:pPr rtl="0"/>
          <a:r>
            <a:rPr lang="fr-CA" sz="2800" b="1" dirty="0"/>
            <a:t>18 to 74 </a:t>
          </a:r>
          <a:r>
            <a:rPr lang="fr-CA" sz="2800" b="1" dirty="0" err="1"/>
            <a:t>years</a:t>
          </a:r>
          <a:r>
            <a:rPr lang="fr-CA" sz="2800" b="1" dirty="0"/>
            <a:t> (6 groups)</a:t>
          </a:r>
          <a:endParaRPr lang="fr-CA" sz="2800" dirty="0"/>
        </a:p>
      </dgm:t>
    </dgm:pt>
    <dgm:pt modelId="{3700C0DF-926E-4AC5-AD51-53024343803E}" type="parTrans" cxnId="{AE783079-1D47-4AD4-91E8-0A4DFB03FF30}">
      <dgm:prSet/>
      <dgm:spPr/>
      <dgm:t>
        <a:bodyPr/>
        <a:lstStyle/>
        <a:p>
          <a:endParaRPr lang="fr-CA" sz="1600"/>
        </a:p>
      </dgm:t>
    </dgm:pt>
    <dgm:pt modelId="{246FB8AD-28E3-4CE9-9303-59DFD3A8B3C0}" type="sibTrans" cxnId="{AE783079-1D47-4AD4-91E8-0A4DFB03FF30}">
      <dgm:prSet/>
      <dgm:spPr/>
      <dgm:t>
        <a:bodyPr/>
        <a:lstStyle/>
        <a:p>
          <a:endParaRPr lang="fr-CA" sz="1600"/>
        </a:p>
      </dgm:t>
    </dgm:pt>
    <dgm:pt modelId="{1D10E4E2-7695-4AB1-9455-5406C10564EC}">
      <dgm:prSet custT="1"/>
      <dgm:spPr/>
      <dgm:t>
        <a:bodyPr/>
        <a:lstStyle/>
        <a:p>
          <a:pPr rtl="0"/>
          <a:r>
            <a:rPr lang="fr-CA" sz="2400" dirty="0"/>
            <a:t>18-34, 35-64, 65-74 </a:t>
          </a:r>
          <a:r>
            <a:rPr lang="fr-CA" sz="2400" dirty="0" err="1"/>
            <a:t>years</a:t>
          </a:r>
          <a:endParaRPr lang="fr-CA" sz="2400" dirty="0"/>
        </a:p>
      </dgm:t>
    </dgm:pt>
    <dgm:pt modelId="{3DE7C8A1-EDC8-4CB8-B9E9-D3D87D632663}" type="parTrans" cxnId="{207D44A6-42DB-4257-9C15-AF68B072C1B7}">
      <dgm:prSet/>
      <dgm:spPr/>
      <dgm:t>
        <a:bodyPr/>
        <a:lstStyle/>
        <a:p>
          <a:endParaRPr lang="fr-CA" sz="1600"/>
        </a:p>
      </dgm:t>
    </dgm:pt>
    <dgm:pt modelId="{A6B03C48-3B28-4E33-AD20-8ED69B314D3A}" type="sibTrans" cxnId="{207D44A6-42DB-4257-9C15-AF68B072C1B7}">
      <dgm:prSet/>
      <dgm:spPr/>
      <dgm:t>
        <a:bodyPr/>
        <a:lstStyle/>
        <a:p>
          <a:endParaRPr lang="fr-CA" sz="1600"/>
        </a:p>
      </dgm:t>
    </dgm:pt>
    <dgm:pt modelId="{86E68B5C-61A5-4CEA-AA1D-607F31DED493}">
      <dgm:prSet custT="1"/>
      <dgm:spPr/>
      <dgm:t>
        <a:bodyPr/>
        <a:lstStyle/>
        <a:p>
          <a:pPr rtl="0"/>
          <a:r>
            <a:rPr lang="fr-CA" sz="2400" dirty="0"/>
            <a:t>Men and </a:t>
          </a:r>
          <a:r>
            <a:rPr lang="fr-CA" sz="2400" dirty="0" err="1"/>
            <a:t>women</a:t>
          </a:r>
          <a:endParaRPr lang="fr-CA" sz="2400" dirty="0"/>
        </a:p>
      </dgm:t>
    </dgm:pt>
    <dgm:pt modelId="{D7D02925-840F-4A17-9E56-5CD6C15F0882}" type="parTrans" cxnId="{7610F2C4-89BD-46AE-A883-CCD95D94AC8D}">
      <dgm:prSet/>
      <dgm:spPr/>
      <dgm:t>
        <a:bodyPr/>
        <a:lstStyle/>
        <a:p>
          <a:endParaRPr lang="fr-CA" sz="1600"/>
        </a:p>
      </dgm:t>
    </dgm:pt>
    <dgm:pt modelId="{7614514B-EBAF-4361-B1E6-03CF3BE111CD}" type="sibTrans" cxnId="{7610F2C4-89BD-46AE-A883-CCD95D94AC8D}">
      <dgm:prSet/>
      <dgm:spPr/>
      <dgm:t>
        <a:bodyPr/>
        <a:lstStyle/>
        <a:p>
          <a:endParaRPr lang="fr-CA" sz="1600"/>
        </a:p>
      </dgm:t>
    </dgm:pt>
    <dgm:pt modelId="{26D9B343-A54A-410D-A0FF-3E53D15945C9}">
      <dgm:prSet custT="1"/>
      <dgm:spPr/>
      <dgm:t>
        <a:bodyPr/>
        <a:lstStyle/>
        <a:p>
          <a:pPr rtl="0"/>
          <a:r>
            <a:rPr lang="fr-CA" sz="2800" b="1" dirty="0"/>
            <a:t>Complete data for 1,844 patients</a:t>
          </a:r>
        </a:p>
      </dgm:t>
    </dgm:pt>
    <dgm:pt modelId="{5198DC35-296C-42DF-BF74-8B19E30B2E06}" type="parTrans" cxnId="{23DDB3BC-B16D-40E8-8110-22BD4A199B07}">
      <dgm:prSet/>
      <dgm:spPr/>
      <dgm:t>
        <a:bodyPr/>
        <a:lstStyle/>
        <a:p>
          <a:endParaRPr lang="fr-CA" sz="1600"/>
        </a:p>
      </dgm:t>
    </dgm:pt>
    <dgm:pt modelId="{A6E4B0F6-3FB7-4D20-8466-D8D438AD8429}" type="sibTrans" cxnId="{23DDB3BC-B16D-40E8-8110-22BD4A199B07}">
      <dgm:prSet/>
      <dgm:spPr/>
      <dgm:t>
        <a:bodyPr/>
        <a:lstStyle/>
        <a:p>
          <a:endParaRPr lang="fr-CA" sz="1600"/>
        </a:p>
      </dgm:t>
    </dgm:pt>
    <dgm:pt modelId="{26C45249-AE9E-43D6-AAAD-D55878E39AEA}" type="pres">
      <dgm:prSet presAssocID="{8E314A31-EF3C-483F-A690-23E4DC8FD70F}" presName="linear" presStyleCnt="0">
        <dgm:presLayoutVars>
          <dgm:animLvl val="lvl"/>
          <dgm:resizeHandles val="exact"/>
        </dgm:presLayoutVars>
      </dgm:prSet>
      <dgm:spPr/>
    </dgm:pt>
    <dgm:pt modelId="{B3B2DC6C-27C8-4D2B-AF7A-5E529E591E01}" type="pres">
      <dgm:prSet presAssocID="{599C8969-098F-4857-990F-933E0351D238}" presName="parentText" presStyleLbl="node1" presStyleIdx="0" presStyleCnt="3" custScaleY="74692">
        <dgm:presLayoutVars>
          <dgm:chMax val="0"/>
          <dgm:bulletEnabled val="1"/>
        </dgm:presLayoutVars>
      </dgm:prSet>
      <dgm:spPr/>
    </dgm:pt>
    <dgm:pt modelId="{F68C3CE6-799A-40B4-AA05-0726F577FEEF}" type="pres">
      <dgm:prSet presAssocID="{599C8969-098F-4857-990F-933E0351D238}" presName="childText" presStyleLbl="revTx" presStyleIdx="0" presStyleCnt="2">
        <dgm:presLayoutVars>
          <dgm:bulletEnabled val="1"/>
        </dgm:presLayoutVars>
      </dgm:prSet>
      <dgm:spPr/>
    </dgm:pt>
    <dgm:pt modelId="{E2C0AA03-BD7F-4F95-ADA4-B44718083C50}" type="pres">
      <dgm:prSet presAssocID="{018B2A0A-A042-433B-A1C4-1FE6A8EAACC9}" presName="parentText" presStyleLbl="node1" presStyleIdx="1" presStyleCnt="3" custScaleY="77465" custLinFactNeighborY="-6432">
        <dgm:presLayoutVars>
          <dgm:chMax val="0"/>
          <dgm:bulletEnabled val="1"/>
        </dgm:presLayoutVars>
      </dgm:prSet>
      <dgm:spPr/>
    </dgm:pt>
    <dgm:pt modelId="{86D4CCB8-D7A7-4247-9F12-C9946E35771B}" type="pres">
      <dgm:prSet presAssocID="{018B2A0A-A042-433B-A1C4-1FE6A8EAACC9}" presName="childText" presStyleLbl="revTx" presStyleIdx="1" presStyleCnt="2" custLinFactNeighborY="-5690">
        <dgm:presLayoutVars>
          <dgm:bulletEnabled val="1"/>
        </dgm:presLayoutVars>
      </dgm:prSet>
      <dgm:spPr/>
    </dgm:pt>
    <dgm:pt modelId="{54EB0824-01C8-42D7-AD9C-242ADC0ACF92}" type="pres">
      <dgm:prSet presAssocID="{26D9B343-A54A-410D-A0FF-3E53D15945C9}" presName="parentText" presStyleLbl="node1" presStyleIdx="2" presStyleCnt="3" custScaleY="68696" custLinFactNeighborY="-13380">
        <dgm:presLayoutVars>
          <dgm:chMax val="0"/>
          <dgm:bulletEnabled val="1"/>
        </dgm:presLayoutVars>
      </dgm:prSet>
      <dgm:spPr/>
    </dgm:pt>
  </dgm:ptLst>
  <dgm:cxnLst>
    <dgm:cxn modelId="{9F3FA521-A1A8-40AA-905E-D29EE2E77DF5}" type="presOf" srcId="{8E314A31-EF3C-483F-A690-23E4DC8FD70F}" destId="{26C45249-AE9E-43D6-AAAD-D55878E39AEA}" srcOrd="0" destOrd="0" presId="urn:microsoft.com/office/officeart/2005/8/layout/vList2"/>
    <dgm:cxn modelId="{82EBF832-8983-434D-BD62-91AE51F66D7F}" type="presOf" srcId="{1D10E4E2-7695-4AB1-9455-5406C10564EC}" destId="{86D4CCB8-D7A7-4247-9F12-C9946E35771B}" srcOrd="0" destOrd="0" presId="urn:microsoft.com/office/officeart/2005/8/layout/vList2"/>
    <dgm:cxn modelId="{92C7685B-E230-473D-990E-D69DE62B35E4}" type="presOf" srcId="{EB5B663A-411C-4E9F-9718-45C74AA8FA3A}" destId="{F68C3CE6-799A-40B4-AA05-0726F577FEEF}" srcOrd="0" destOrd="0" presId="urn:microsoft.com/office/officeart/2005/8/layout/vList2"/>
    <dgm:cxn modelId="{7A857B73-FD1A-47C7-8CDE-DB7790C3EC80}" type="presOf" srcId="{018B2A0A-A042-433B-A1C4-1FE6A8EAACC9}" destId="{E2C0AA03-BD7F-4F95-ADA4-B44718083C50}" srcOrd="0" destOrd="0" presId="urn:microsoft.com/office/officeart/2005/8/layout/vList2"/>
    <dgm:cxn modelId="{AE783079-1D47-4AD4-91E8-0A4DFB03FF30}" srcId="{8E314A31-EF3C-483F-A690-23E4DC8FD70F}" destId="{018B2A0A-A042-433B-A1C4-1FE6A8EAACC9}" srcOrd="1" destOrd="0" parTransId="{3700C0DF-926E-4AC5-AD51-53024343803E}" sibTransId="{246FB8AD-28E3-4CE9-9303-59DFD3A8B3C0}"/>
    <dgm:cxn modelId="{EB19ED82-C9A6-4DED-A950-10F4ED846C1C}" srcId="{599C8969-098F-4857-990F-933E0351D238}" destId="{1A811FCC-F72B-48BC-BAB1-AEC85CD547A8}" srcOrd="1" destOrd="0" parTransId="{ACCE0C80-3ED1-462B-B0F5-58916095E2BD}" sibTransId="{A666DE68-F749-4F87-9FF2-5A33B75209E2}"/>
    <dgm:cxn modelId="{207D44A6-42DB-4257-9C15-AF68B072C1B7}" srcId="{018B2A0A-A042-433B-A1C4-1FE6A8EAACC9}" destId="{1D10E4E2-7695-4AB1-9455-5406C10564EC}" srcOrd="0" destOrd="0" parTransId="{3DE7C8A1-EDC8-4CB8-B9E9-D3D87D632663}" sibTransId="{A6B03C48-3B28-4E33-AD20-8ED69B314D3A}"/>
    <dgm:cxn modelId="{49A514A7-86A2-4F02-9F46-824C415ECC85}" type="presOf" srcId="{1A811FCC-F72B-48BC-BAB1-AEC85CD547A8}" destId="{F68C3CE6-799A-40B4-AA05-0726F577FEEF}" srcOrd="0" destOrd="1" presId="urn:microsoft.com/office/officeart/2005/8/layout/vList2"/>
    <dgm:cxn modelId="{23DDB3BC-B16D-40E8-8110-22BD4A199B07}" srcId="{8E314A31-EF3C-483F-A690-23E4DC8FD70F}" destId="{26D9B343-A54A-410D-A0FF-3E53D15945C9}" srcOrd="2" destOrd="0" parTransId="{5198DC35-296C-42DF-BF74-8B19E30B2E06}" sibTransId="{A6E4B0F6-3FB7-4D20-8466-D8D438AD8429}"/>
    <dgm:cxn modelId="{7610F2C4-89BD-46AE-A883-CCD95D94AC8D}" srcId="{018B2A0A-A042-433B-A1C4-1FE6A8EAACC9}" destId="{86E68B5C-61A5-4CEA-AA1D-607F31DED493}" srcOrd="1" destOrd="0" parTransId="{D7D02925-840F-4A17-9E56-5CD6C15F0882}" sibTransId="{7614514B-EBAF-4361-B1E6-03CF3BE111CD}"/>
    <dgm:cxn modelId="{A5729AD3-A626-43A7-BE72-58B15CC6A941}" type="presOf" srcId="{599C8969-098F-4857-990F-933E0351D238}" destId="{B3B2DC6C-27C8-4D2B-AF7A-5E529E591E01}" srcOrd="0" destOrd="0" presId="urn:microsoft.com/office/officeart/2005/8/layout/vList2"/>
    <dgm:cxn modelId="{A81DD8D3-408B-4439-978E-6956DE715C2A}" srcId="{599C8969-098F-4857-990F-933E0351D238}" destId="{EB5B663A-411C-4E9F-9718-45C74AA8FA3A}" srcOrd="0" destOrd="0" parTransId="{56AC2001-EF41-4150-A737-805319382212}" sibTransId="{12669798-D4FE-4B66-8992-B9F1C693A3A6}"/>
    <dgm:cxn modelId="{28937DD5-C4AE-4A14-B08B-68F6187750B4}" srcId="{8E314A31-EF3C-483F-A690-23E4DC8FD70F}" destId="{599C8969-098F-4857-990F-933E0351D238}" srcOrd="0" destOrd="0" parTransId="{3A1B64B9-EA88-48FA-AF85-BB632F58DCAF}" sibTransId="{356A7CA0-4620-4C8A-9A9F-F61E2BCD2526}"/>
    <dgm:cxn modelId="{BC8B3BFA-0BE5-49D1-8DF5-9921A447CD31}" type="presOf" srcId="{86E68B5C-61A5-4CEA-AA1D-607F31DED493}" destId="{86D4CCB8-D7A7-4247-9F12-C9946E35771B}" srcOrd="0" destOrd="1" presId="urn:microsoft.com/office/officeart/2005/8/layout/vList2"/>
    <dgm:cxn modelId="{B16E2CFD-9B34-48D6-8A48-84C22E13ACBD}" type="presOf" srcId="{26D9B343-A54A-410D-A0FF-3E53D15945C9}" destId="{54EB0824-01C8-42D7-AD9C-242ADC0ACF92}" srcOrd="0" destOrd="0" presId="urn:microsoft.com/office/officeart/2005/8/layout/vList2"/>
    <dgm:cxn modelId="{BDC09415-4F49-42E2-B7CB-9048273B8977}" type="presParOf" srcId="{26C45249-AE9E-43D6-AAAD-D55878E39AEA}" destId="{B3B2DC6C-27C8-4D2B-AF7A-5E529E591E01}" srcOrd="0" destOrd="0" presId="urn:microsoft.com/office/officeart/2005/8/layout/vList2"/>
    <dgm:cxn modelId="{4607FA4A-AF22-4003-84E2-0741A3D47603}" type="presParOf" srcId="{26C45249-AE9E-43D6-AAAD-D55878E39AEA}" destId="{F68C3CE6-799A-40B4-AA05-0726F577FEEF}" srcOrd="1" destOrd="0" presId="urn:microsoft.com/office/officeart/2005/8/layout/vList2"/>
    <dgm:cxn modelId="{A9A573E1-6DBE-49D9-9601-2726F551E0C9}" type="presParOf" srcId="{26C45249-AE9E-43D6-AAAD-D55878E39AEA}" destId="{E2C0AA03-BD7F-4F95-ADA4-B44718083C50}" srcOrd="2" destOrd="0" presId="urn:microsoft.com/office/officeart/2005/8/layout/vList2"/>
    <dgm:cxn modelId="{933C74B0-407B-4293-9D02-8CD2DF0E3F79}" type="presParOf" srcId="{26C45249-AE9E-43D6-AAAD-D55878E39AEA}" destId="{86D4CCB8-D7A7-4247-9F12-C9946E35771B}" srcOrd="3" destOrd="0" presId="urn:microsoft.com/office/officeart/2005/8/layout/vList2"/>
    <dgm:cxn modelId="{1F0341F9-72C7-4DB8-A829-30528305C006}" type="presParOf" srcId="{26C45249-AE9E-43D6-AAAD-D55878E39AEA}" destId="{54EB0824-01C8-42D7-AD9C-242ADC0ACF9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821B9F-E7AD-4A76-A69D-4DA30CE5FC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456CF613-0710-469F-A446-41FBF26B4CB4}">
      <dgm:prSet/>
      <dgm:spPr/>
      <dgm:t>
        <a:bodyPr/>
        <a:lstStyle/>
        <a:p>
          <a:pPr rtl="0"/>
          <a:r>
            <a:rPr lang="en-AU" dirty="0"/>
            <a:t>Guidelines recommend reduction of systolic  blood pressure to 130-135 mm Hg or lower.</a:t>
          </a:r>
        </a:p>
      </dgm:t>
    </dgm:pt>
    <dgm:pt modelId="{4EEB1F0A-0365-4FF3-9216-FA6555B516B9}" type="parTrans" cxnId="{C461F4E9-6D8A-45DD-B452-279BE9DBB6A4}">
      <dgm:prSet/>
      <dgm:spPr/>
      <dgm:t>
        <a:bodyPr/>
        <a:lstStyle/>
        <a:p>
          <a:endParaRPr lang="fr-CA"/>
        </a:p>
      </dgm:t>
    </dgm:pt>
    <dgm:pt modelId="{419E446A-490C-40E0-8858-DA03F0AC773F}" type="sibTrans" cxnId="{C461F4E9-6D8A-45DD-B452-279BE9DBB6A4}">
      <dgm:prSet/>
      <dgm:spPr/>
      <dgm:t>
        <a:bodyPr/>
        <a:lstStyle/>
        <a:p>
          <a:endParaRPr lang="fr-CA"/>
        </a:p>
      </dgm:t>
    </dgm:pt>
    <dgm:pt modelId="{6553EF6C-D4CE-40B0-88E7-6B720FEA79F8}">
      <dgm:prSet/>
      <dgm:spPr/>
      <dgm:t>
        <a:bodyPr/>
        <a:lstStyle/>
        <a:p>
          <a:pPr rtl="0"/>
          <a:r>
            <a:rPr lang="en-AU" dirty="0"/>
            <a:t>Does this:</a:t>
          </a:r>
        </a:p>
        <a:p>
          <a:pPr rtl="0"/>
          <a:r>
            <a:rPr lang="en-AU" dirty="0"/>
            <a:t>Produce additional vascular protection?</a:t>
          </a:r>
          <a:endParaRPr lang="fr-CA" dirty="0"/>
        </a:p>
      </dgm:t>
    </dgm:pt>
    <dgm:pt modelId="{4CA80498-238C-4A25-862C-BFB5EB5BA2DA}" type="parTrans" cxnId="{6685A7AA-E160-4233-9420-3C4C96D6E375}">
      <dgm:prSet/>
      <dgm:spPr/>
      <dgm:t>
        <a:bodyPr/>
        <a:lstStyle/>
        <a:p>
          <a:endParaRPr lang="fr-CA"/>
        </a:p>
      </dgm:t>
    </dgm:pt>
    <dgm:pt modelId="{1FF1A1DB-C3A5-4C8F-BEC2-3066582DB460}" type="sibTrans" cxnId="{6685A7AA-E160-4233-9420-3C4C96D6E375}">
      <dgm:prSet/>
      <dgm:spPr/>
      <dgm:t>
        <a:bodyPr/>
        <a:lstStyle/>
        <a:p>
          <a:endParaRPr lang="fr-CA"/>
        </a:p>
      </dgm:t>
    </dgm:pt>
    <dgm:pt modelId="{8D1DCF27-507F-4AA0-9130-96F4F85969A9}">
      <dgm:prSet/>
      <dgm:spPr/>
      <dgm:t>
        <a:bodyPr/>
        <a:lstStyle/>
        <a:p>
          <a:pPr marL="447675" indent="0" rtl="0"/>
          <a:r>
            <a:rPr lang="en-AU" dirty="0"/>
            <a:t> </a:t>
          </a:r>
          <a:r>
            <a:rPr lang="en-AU" dirty="0" err="1"/>
            <a:t>Microvascular</a:t>
          </a:r>
          <a:endParaRPr lang="fr-CA" dirty="0"/>
        </a:p>
      </dgm:t>
    </dgm:pt>
    <dgm:pt modelId="{C0BDBBA0-C4C0-4797-89D2-9828512D90C8}" type="parTrans" cxnId="{3EFD3F3D-5912-4C77-9ACA-8CCF46ED3601}">
      <dgm:prSet/>
      <dgm:spPr/>
      <dgm:t>
        <a:bodyPr/>
        <a:lstStyle/>
        <a:p>
          <a:endParaRPr lang="fr-CA"/>
        </a:p>
      </dgm:t>
    </dgm:pt>
    <dgm:pt modelId="{F11A8AA2-8432-4320-B023-C18907FA882A}" type="sibTrans" cxnId="{3EFD3F3D-5912-4C77-9ACA-8CCF46ED3601}">
      <dgm:prSet/>
      <dgm:spPr/>
      <dgm:t>
        <a:bodyPr/>
        <a:lstStyle/>
        <a:p>
          <a:endParaRPr lang="fr-CA"/>
        </a:p>
      </dgm:t>
    </dgm:pt>
    <dgm:pt modelId="{119972EC-4D8F-4ECF-AAE2-4FB537A177F1}">
      <dgm:prSet/>
      <dgm:spPr/>
      <dgm:t>
        <a:bodyPr/>
        <a:lstStyle/>
        <a:p>
          <a:pPr marL="457200" indent="0" rtl="0"/>
          <a:r>
            <a:rPr lang="en-AU" dirty="0"/>
            <a:t> </a:t>
          </a:r>
          <a:r>
            <a:rPr lang="en-AU" dirty="0" err="1"/>
            <a:t>Macrovascular</a:t>
          </a:r>
          <a:endParaRPr lang="en-AU" dirty="0"/>
        </a:p>
      </dgm:t>
    </dgm:pt>
    <dgm:pt modelId="{7992F23F-5BA0-4471-8FDC-92626C213A9A}" type="parTrans" cxnId="{F200644F-2D1A-45F1-824B-1B4A5E024806}">
      <dgm:prSet/>
      <dgm:spPr/>
      <dgm:t>
        <a:bodyPr/>
        <a:lstStyle/>
        <a:p>
          <a:endParaRPr lang="fr-CA"/>
        </a:p>
      </dgm:t>
    </dgm:pt>
    <dgm:pt modelId="{7A2C63AF-42B6-40EC-A65D-C73C51FCD98D}" type="sibTrans" cxnId="{F200644F-2D1A-45F1-824B-1B4A5E024806}">
      <dgm:prSet/>
      <dgm:spPr/>
      <dgm:t>
        <a:bodyPr/>
        <a:lstStyle/>
        <a:p>
          <a:endParaRPr lang="fr-CA"/>
        </a:p>
      </dgm:t>
    </dgm:pt>
    <dgm:pt modelId="{7772DE50-5817-43D5-A5B8-7FCAB1AA40C2}" type="pres">
      <dgm:prSet presAssocID="{20821B9F-E7AD-4A76-A69D-4DA30CE5FC43}" presName="linear" presStyleCnt="0">
        <dgm:presLayoutVars>
          <dgm:animLvl val="lvl"/>
          <dgm:resizeHandles val="exact"/>
        </dgm:presLayoutVars>
      </dgm:prSet>
      <dgm:spPr/>
    </dgm:pt>
    <dgm:pt modelId="{9456615E-AEE4-4ABC-9673-B5FCCEB56B77}" type="pres">
      <dgm:prSet presAssocID="{456CF613-0710-469F-A446-41FBF26B4CB4}" presName="parentText" presStyleLbl="node1" presStyleIdx="0" presStyleCnt="2">
        <dgm:presLayoutVars>
          <dgm:chMax val="0"/>
          <dgm:bulletEnabled val="1"/>
        </dgm:presLayoutVars>
      </dgm:prSet>
      <dgm:spPr/>
    </dgm:pt>
    <dgm:pt modelId="{5DEF49AD-9400-47D0-8F0C-C5B975C23C19}" type="pres">
      <dgm:prSet presAssocID="{419E446A-490C-40E0-8858-DA03F0AC773F}" presName="spacer" presStyleCnt="0"/>
      <dgm:spPr/>
    </dgm:pt>
    <dgm:pt modelId="{5EEDF951-303F-485D-A46A-F4B4B5140A61}" type="pres">
      <dgm:prSet presAssocID="{6553EF6C-D4CE-40B0-88E7-6B720FEA79F8}" presName="parentText" presStyleLbl="node1" presStyleIdx="1" presStyleCnt="2">
        <dgm:presLayoutVars>
          <dgm:chMax val="0"/>
          <dgm:bulletEnabled val="1"/>
        </dgm:presLayoutVars>
      </dgm:prSet>
      <dgm:spPr/>
    </dgm:pt>
    <dgm:pt modelId="{FB922554-44EC-46D1-B707-0A34EBFBE7A8}" type="pres">
      <dgm:prSet presAssocID="{6553EF6C-D4CE-40B0-88E7-6B720FEA79F8}" presName="childText" presStyleLbl="revTx" presStyleIdx="0" presStyleCnt="1" custLinFactNeighborY="6536">
        <dgm:presLayoutVars>
          <dgm:bulletEnabled val="1"/>
        </dgm:presLayoutVars>
      </dgm:prSet>
      <dgm:spPr/>
    </dgm:pt>
  </dgm:ptLst>
  <dgm:cxnLst>
    <dgm:cxn modelId="{5DDF6819-DD81-4096-8D7A-CA1185EB3589}" type="presOf" srcId="{456CF613-0710-469F-A446-41FBF26B4CB4}" destId="{9456615E-AEE4-4ABC-9673-B5FCCEB56B77}" srcOrd="0" destOrd="0" presId="urn:microsoft.com/office/officeart/2005/8/layout/vList2"/>
    <dgm:cxn modelId="{6BCB7E34-F317-483C-8124-37E5D0326B7D}" type="presOf" srcId="{6553EF6C-D4CE-40B0-88E7-6B720FEA79F8}" destId="{5EEDF951-303F-485D-A46A-F4B4B5140A61}" srcOrd="0" destOrd="0" presId="urn:microsoft.com/office/officeart/2005/8/layout/vList2"/>
    <dgm:cxn modelId="{3EFD3F3D-5912-4C77-9ACA-8CCF46ED3601}" srcId="{6553EF6C-D4CE-40B0-88E7-6B720FEA79F8}" destId="{8D1DCF27-507F-4AA0-9130-96F4F85969A9}" srcOrd="0" destOrd="0" parTransId="{C0BDBBA0-C4C0-4797-89D2-9828512D90C8}" sibTransId="{F11A8AA2-8432-4320-B023-C18907FA882A}"/>
    <dgm:cxn modelId="{BD6B0168-3AED-4A6F-A60B-54676EDB5169}" type="presOf" srcId="{8D1DCF27-507F-4AA0-9130-96F4F85969A9}" destId="{FB922554-44EC-46D1-B707-0A34EBFBE7A8}" srcOrd="0" destOrd="0" presId="urn:microsoft.com/office/officeart/2005/8/layout/vList2"/>
    <dgm:cxn modelId="{F200644F-2D1A-45F1-824B-1B4A5E024806}" srcId="{8D1DCF27-507F-4AA0-9130-96F4F85969A9}" destId="{119972EC-4D8F-4ECF-AAE2-4FB537A177F1}" srcOrd="0" destOrd="0" parTransId="{7992F23F-5BA0-4471-8FDC-92626C213A9A}" sibTransId="{7A2C63AF-42B6-40EC-A65D-C73C51FCD98D}"/>
    <dgm:cxn modelId="{912FD054-5C86-4FB3-85FC-0F889417DDFC}" type="presOf" srcId="{119972EC-4D8F-4ECF-AAE2-4FB537A177F1}" destId="{FB922554-44EC-46D1-B707-0A34EBFBE7A8}" srcOrd="0" destOrd="1" presId="urn:microsoft.com/office/officeart/2005/8/layout/vList2"/>
    <dgm:cxn modelId="{54610B59-B7F5-48CC-BED0-5A13FF2298F4}" type="presOf" srcId="{20821B9F-E7AD-4A76-A69D-4DA30CE5FC43}" destId="{7772DE50-5817-43D5-A5B8-7FCAB1AA40C2}" srcOrd="0" destOrd="0" presId="urn:microsoft.com/office/officeart/2005/8/layout/vList2"/>
    <dgm:cxn modelId="{6685A7AA-E160-4233-9420-3C4C96D6E375}" srcId="{20821B9F-E7AD-4A76-A69D-4DA30CE5FC43}" destId="{6553EF6C-D4CE-40B0-88E7-6B720FEA79F8}" srcOrd="1" destOrd="0" parTransId="{4CA80498-238C-4A25-862C-BFB5EB5BA2DA}" sibTransId="{1FF1A1DB-C3A5-4C8F-BEC2-3066582DB460}"/>
    <dgm:cxn modelId="{C461F4E9-6D8A-45DD-B452-279BE9DBB6A4}" srcId="{20821B9F-E7AD-4A76-A69D-4DA30CE5FC43}" destId="{456CF613-0710-469F-A446-41FBF26B4CB4}" srcOrd="0" destOrd="0" parTransId="{4EEB1F0A-0365-4FF3-9216-FA6555B516B9}" sibTransId="{419E446A-490C-40E0-8858-DA03F0AC773F}"/>
    <dgm:cxn modelId="{B1AD71BE-2601-4FB4-A657-842CE0364FD2}" type="presParOf" srcId="{7772DE50-5817-43D5-A5B8-7FCAB1AA40C2}" destId="{9456615E-AEE4-4ABC-9673-B5FCCEB56B77}" srcOrd="0" destOrd="0" presId="urn:microsoft.com/office/officeart/2005/8/layout/vList2"/>
    <dgm:cxn modelId="{4595064D-5702-48BB-9A5C-70C67A0310E9}" type="presParOf" srcId="{7772DE50-5817-43D5-A5B8-7FCAB1AA40C2}" destId="{5DEF49AD-9400-47D0-8F0C-C5B975C23C19}" srcOrd="1" destOrd="0" presId="urn:microsoft.com/office/officeart/2005/8/layout/vList2"/>
    <dgm:cxn modelId="{91ACB9D8-FDE9-4758-9FD1-F102B33402DF}" type="presParOf" srcId="{7772DE50-5817-43D5-A5B8-7FCAB1AA40C2}" destId="{5EEDF951-303F-485D-A46A-F4B4B5140A61}" srcOrd="2" destOrd="0" presId="urn:microsoft.com/office/officeart/2005/8/layout/vList2"/>
    <dgm:cxn modelId="{E08A662B-1F88-443A-938E-09CE4288A1C1}" type="presParOf" srcId="{7772DE50-5817-43D5-A5B8-7FCAB1AA40C2}" destId="{FB922554-44EC-46D1-B707-0A34EBFBE7A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124217-6971-4EE2-90C1-82F2A711F5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C56532F6-CF07-4A93-A305-DA64D8F8B8B6}">
      <dgm:prSet custT="1"/>
      <dgm:spPr/>
      <dgm:t>
        <a:bodyPr/>
        <a:lstStyle/>
        <a:p>
          <a:pPr rtl="0"/>
          <a:r>
            <a:rPr lang="en-AU" sz="3600" dirty="0"/>
            <a:t>Diabetic patients</a:t>
          </a:r>
          <a:endParaRPr lang="fr-CA" sz="3600" dirty="0"/>
        </a:p>
      </dgm:t>
    </dgm:pt>
    <dgm:pt modelId="{38E7D22C-D486-402C-96DF-8B4B62B5CF6C}" type="parTrans" cxnId="{EF69F798-3C13-4435-A66A-DCDEDE0D62B8}">
      <dgm:prSet/>
      <dgm:spPr/>
      <dgm:t>
        <a:bodyPr/>
        <a:lstStyle/>
        <a:p>
          <a:endParaRPr lang="fr-CA" sz="1600"/>
        </a:p>
      </dgm:t>
    </dgm:pt>
    <dgm:pt modelId="{9E4F6106-F876-4E58-A9B7-3FD5A9DBAD7F}" type="sibTrans" cxnId="{EF69F798-3C13-4435-A66A-DCDEDE0D62B8}">
      <dgm:prSet/>
      <dgm:spPr/>
      <dgm:t>
        <a:bodyPr/>
        <a:lstStyle/>
        <a:p>
          <a:endParaRPr lang="fr-CA" sz="1600"/>
        </a:p>
      </dgm:t>
    </dgm:pt>
    <dgm:pt modelId="{619C17E8-1DA6-49D2-8D76-58D1043423E2}">
      <dgm:prSet custT="1"/>
      <dgm:spPr/>
      <dgm:t>
        <a:bodyPr/>
        <a:lstStyle/>
        <a:p>
          <a:pPr algn="just" rtl="0"/>
          <a:r>
            <a:rPr lang="en-AU" sz="2800" dirty="0"/>
            <a:t>Where applicable, </a:t>
          </a:r>
          <a:r>
            <a:rPr lang="en-AU" sz="2800" dirty="0">
              <a:solidFill>
                <a:schemeClr val="accent2"/>
              </a:solidFill>
            </a:rPr>
            <a:t>intense </a:t>
          </a:r>
          <a:r>
            <a:rPr lang="en-AU" sz="2800" dirty="0" err="1">
              <a:solidFill>
                <a:schemeClr val="accent2"/>
              </a:solidFill>
            </a:rPr>
            <a:t>nonpharmacological</a:t>
          </a:r>
          <a:r>
            <a:rPr lang="en-AU" sz="2800" dirty="0">
              <a:solidFill>
                <a:schemeClr val="accent2"/>
              </a:solidFill>
            </a:rPr>
            <a:t> measures </a:t>
          </a:r>
          <a:r>
            <a:rPr lang="en-AU" sz="2800" dirty="0"/>
            <a:t>should be encouraged in all patients with diabetes, with </a:t>
          </a:r>
          <a:r>
            <a:rPr lang="en-AU" sz="2800" dirty="0">
              <a:solidFill>
                <a:schemeClr val="accent2"/>
              </a:solidFill>
            </a:rPr>
            <a:t>particular attention to weight loss </a:t>
          </a:r>
          <a:r>
            <a:rPr lang="en-AU" sz="2800" dirty="0"/>
            <a:t>and reduction of salt intake in type 2 diabetes.</a:t>
          </a:r>
        </a:p>
      </dgm:t>
    </dgm:pt>
    <dgm:pt modelId="{7CAF1347-62F1-4D54-A0CD-7241FF50595A}" type="sibTrans" cxnId="{7491D914-E6A1-4CCC-AB8E-0F0AA95103EF}">
      <dgm:prSet/>
      <dgm:spPr/>
      <dgm:t>
        <a:bodyPr/>
        <a:lstStyle/>
        <a:p>
          <a:endParaRPr lang="fr-CA" sz="1600"/>
        </a:p>
      </dgm:t>
    </dgm:pt>
    <dgm:pt modelId="{89A222E2-9868-41CD-83A6-25D4B90045F7}" type="parTrans" cxnId="{7491D914-E6A1-4CCC-AB8E-0F0AA95103EF}">
      <dgm:prSet/>
      <dgm:spPr/>
      <dgm:t>
        <a:bodyPr/>
        <a:lstStyle/>
        <a:p>
          <a:endParaRPr lang="fr-CA" sz="1600"/>
        </a:p>
      </dgm:t>
    </dgm:pt>
    <dgm:pt modelId="{55534B11-3B02-4270-8112-57DD1E8F70F5}" type="pres">
      <dgm:prSet presAssocID="{CF124217-6971-4EE2-90C1-82F2A711F50B}" presName="linear" presStyleCnt="0">
        <dgm:presLayoutVars>
          <dgm:animLvl val="lvl"/>
          <dgm:resizeHandles val="exact"/>
        </dgm:presLayoutVars>
      </dgm:prSet>
      <dgm:spPr/>
    </dgm:pt>
    <dgm:pt modelId="{DE09E5A5-E171-477D-BCB8-A187E0C1629E}" type="pres">
      <dgm:prSet presAssocID="{C56532F6-CF07-4A93-A305-DA64D8F8B8B6}" presName="parentText" presStyleLbl="node1" presStyleIdx="0" presStyleCnt="1" custScaleY="65701" custLinFactNeighborX="-8856" custLinFactNeighborY="-4652">
        <dgm:presLayoutVars>
          <dgm:chMax val="0"/>
          <dgm:bulletEnabled val="1"/>
        </dgm:presLayoutVars>
      </dgm:prSet>
      <dgm:spPr/>
    </dgm:pt>
    <dgm:pt modelId="{2D049D24-9AC1-4723-8E33-4BA29AFB3757}" type="pres">
      <dgm:prSet presAssocID="{C56532F6-CF07-4A93-A305-DA64D8F8B8B6}" presName="childText" presStyleLbl="revTx" presStyleIdx="0" presStyleCnt="1" custLinFactNeighborY="15447">
        <dgm:presLayoutVars>
          <dgm:bulletEnabled val="1"/>
        </dgm:presLayoutVars>
      </dgm:prSet>
      <dgm:spPr/>
    </dgm:pt>
  </dgm:ptLst>
  <dgm:cxnLst>
    <dgm:cxn modelId="{7491D914-E6A1-4CCC-AB8E-0F0AA95103EF}" srcId="{C56532F6-CF07-4A93-A305-DA64D8F8B8B6}" destId="{619C17E8-1DA6-49D2-8D76-58D1043423E2}" srcOrd="0" destOrd="0" parTransId="{89A222E2-9868-41CD-83A6-25D4B90045F7}" sibTransId="{7CAF1347-62F1-4D54-A0CD-7241FF50595A}"/>
    <dgm:cxn modelId="{CD7C5861-E73C-43DB-A9D4-3D86389D435C}" type="presOf" srcId="{C56532F6-CF07-4A93-A305-DA64D8F8B8B6}" destId="{DE09E5A5-E171-477D-BCB8-A187E0C1629E}" srcOrd="0" destOrd="0" presId="urn:microsoft.com/office/officeart/2005/8/layout/vList2"/>
    <dgm:cxn modelId="{E7010876-F130-4C56-86EF-5E6B5251EDAD}" type="presOf" srcId="{CF124217-6971-4EE2-90C1-82F2A711F50B}" destId="{55534B11-3B02-4270-8112-57DD1E8F70F5}" srcOrd="0" destOrd="0" presId="urn:microsoft.com/office/officeart/2005/8/layout/vList2"/>
    <dgm:cxn modelId="{EF69F798-3C13-4435-A66A-DCDEDE0D62B8}" srcId="{CF124217-6971-4EE2-90C1-82F2A711F50B}" destId="{C56532F6-CF07-4A93-A305-DA64D8F8B8B6}" srcOrd="0" destOrd="0" parTransId="{38E7D22C-D486-402C-96DF-8B4B62B5CF6C}" sibTransId="{9E4F6106-F876-4E58-A9B7-3FD5A9DBAD7F}"/>
    <dgm:cxn modelId="{212073A5-6691-48AA-BE7F-27AD6C37EECE}" type="presOf" srcId="{619C17E8-1DA6-49D2-8D76-58D1043423E2}" destId="{2D049D24-9AC1-4723-8E33-4BA29AFB3757}" srcOrd="0" destOrd="0" presId="urn:microsoft.com/office/officeart/2005/8/layout/vList2"/>
    <dgm:cxn modelId="{11C2D5FD-5235-4051-B869-79993BB95D7E}" type="presParOf" srcId="{55534B11-3B02-4270-8112-57DD1E8F70F5}" destId="{DE09E5A5-E171-477D-BCB8-A187E0C1629E}" srcOrd="0" destOrd="0" presId="urn:microsoft.com/office/officeart/2005/8/layout/vList2"/>
    <dgm:cxn modelId="{37FB006D-36F1-4024-94AD-63BF952D2FA6}" type="presParOf" srcId="{55534B11-3B02-4270-8112-57DD1E8F70F5}" destId="{2D049D24-9AC1-4723-8E33-4BA29AFB375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C4190B-AA8C-4355-B265-67D83FD084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C39411F5-6D3C-443C-B37B-A81C8189B711}">
      <dgm:prSet custT="1"/>
      <dgm:spPr/>
      <dgm:t>
        <a:bodyPr/>
        <a:lstStyle/>
        <a:p>
          <a:pPr rtl="0"/>
          <a:r>
            <a:rPr lang="en-US" sz="3200" b="1" dirty="0"/>
            <a:t>Routine treatment of type 2 diabetic patients with drug therapy resulted in:</a:t>
          </a:r>
          <a:endParaRPr lang="fr-CA" sz="3200" b="1" dirty="0"/>
        </a:p>
      </dgm:t>
    </dgm:pt>
    <dgm:pt modelId="{431ACE08-7733-4807-BDF4-C8F11D1912E2}" type="parTrans" cxnId="{FFB25857-06A1-45FF-BD43-F3CEF3620361}">
      <dgm:prSet/>
      <dgm:spPr/>
      <dgm:t>
        <a:bodyPr/>
        <a:lstStyle/>
        <a:p>
          <a:endParaRPr lang="fr-CA"/>
        </a:p>
      </dgm:t>
    </dgm:pt>
    <dgm:pt modelId="{86C94B72-B313-4D01-8648-4956DAA79001}" type="sibTrans" cxnId="{FFB25857-06A1-45FF-BD43-F3CEF3620361}">
      <dgm:prSet/>
      <dgm:spPr/>
      <dgm:t>
        <a:bodyPr/>
        <a:lstStyle/>
        <a:p>
          <a:endParaRPr lang="fr-CA"/>
        </a:p>
      </dgm:t>
    </dgm:pt>
    <dgm:pt modelId="{36731521-8AB9-433E-9764-4CCB9A99EAFB}">
      <dgm:prSet custT="1"/>
      <dgm:spPr/>
      <dgm:t>
        <a:bodyPr/>
        <a:lstStyle/>
        <a:p>
          <a:pPr marL="809625" indent="-266700" rtl="0">
            <a:spcAft>
              <a:spcPts val="300"/>
            </a:spcAft>
          </a:pPr>
          <a:r>
            <a:rPr lang="en-US" sz="2800" dirty="0"/>
            <a:t>14% reduction in total mortality</a:t>
          </a:r>
          <a:endParaRPr lang="fr-CA" sz="2800" dirty="0"/>
        </a:p>
      </dgm:t>
    </dgm:pt>
    <dgm:pt modelId="{1ED1F410-F7BF-4609-B3B8-CD1DF0DA4903}" type="parTrans" cxnId="{31B8A0B3-C207-4A0D-B53E-5B177CCC1D6B}">
      <dgm:prSet/>
      <dgm:spPr/>
      <dgm:t>
        <a:bodyPr/>
        <a:lstStyle/>
        <a:p>
          <a:endParaRPr lang="fr-CA"/>
        </a:p>
      </dgm:t>
    </dgm:pt>
    <dgm:pt modelId="{EED1C4C3-9676-4E37-AD5A-931B14072DB6}" type="sibTrans" cxnId="{31B8A0B3-C207-4A0D-B53E-5B177CCC1D6B}">
      <dgm:prSet/>
      <dgm:spPr/>
      <dgm:t>
        <a:bodyPr/>
        <a:lstStyle/>
        <a:p>
          <a:endParaRPr lang="fr-CA"/>
        </a:p>
      </dgm:t>
    </dgm:pt>
    <dgm:pt modelId="{AF41914D-EFB9-4415-931E-F243E59D1321}">
      <dgm:prSet custT="1"/>
      <dgm:spPr/>
      <dgm:t>
        <a:bodyPr/>
        <a:lstStyle/>
        <a:p>
          <a:pPr marL="809625" indent="-266700" rtl="0">
            <a:spcAft>
              <a:spcPts val="300"/>
            </a:spcAft>
          </a:pPr>
          <a:r>
            <a:rPr lang="en-US" sz="2800" dirty="0"/>
            <a:t>18% reduction in cardiovascular death</a:t>
          </a:r>
          <a:endParaRPr lang="fr-CA" sz="2800" dirty="0"/>
        </a:p>
      </dgm:t>
    </dgm:pt>
    <dgm:pt modelId="{19B28CE8-77A0-4E85-997B-5B11CAB9356D}" type="parTrans" cxnId="{FEBFF082-63D1-4819-86B5-1BB3E8A5E1E3}">
      <dgm:prSet/>
      <dgm:spPr/>
      <dgm:t>
        <a:bodyPr/>
        <a:lstStyle/>
        <a:p>
          <a:endParaRPr lang="fr-CA"/>
        </a:p>
      </dgm:t>
    </dgm:pt>
    <dgm:pt modelId="{C41EE5CE-2A88-4986-A1A3-30C5021F39BE}" type="sibTrans" cxnId="{FEBFF082-63D1-4819-86B5-1BB3E8A5E1E3}">
      <dgm:prSet/>
      <dgm:spPr/>
      <dgm:t>
        <a:bodyPr/>
        <a:lstStyle/>
        <a:p>
          <a:endParaRPr lang="fr-CA"/>
        </a:p>
      </dgm:t>
    </dgm:pt>
    <dgm:pt modelId="{4FF2EA0F-1023-4949-831D-A5B84475D133}">
      <dgm:prSet custT="1"/>
      <dgm:spPr/>
      <dgm:t>
        <a:bodyPr/>
        <a:lstStyle/>
        <a:p>
          <a:pPr marL="809625" indent="-266700" rtl="0">
            <a:spcAft>
              <a:spcPts val="300"/>
            </a:spcAft>
          </a:pPr>
          <a:r>
            <a:rPr lang="en-US" sz="2800" dirty="0"/>
            <a:t> 9% reduction in major vascular events</a:t>
          </a:r>
          <a:endParaRPr lang="fr-CA" sz="2800" dirty="0"/>
        </a:p>
      </dgm:t>
    </dgm:pt>
    <dgm:pt modelId="{EE2AC2A9-FE75-48CA-82D0-B36A5F01B16E}" type="parTrans" cxnId="{1D00C78B-360A-4EE1-923E-8D9576D2B855}">
      <dgm:prSet/>
      <dgm:spPr/>
      <dgm:t>
        <a:bodyPr/>
        <a:lstStyle/>
        <a:p>
          <a:endParaRPr lang="fr-CA"/>
        </a:p>
      </dgm:t>
    </dgm:pt>
    <dgm:pt modelId="{0AE0209F-31CE-4078-A573-9A6EA9655641}" type="sibTrans" cxnId="{1D00C78B-360A-4EE1-923E-8D9576D2B855}">
      <dgm:prSet/>
      <dgm:spPr/>
      <dgm:t>
        <a:bodyPr/>
        <a:lstStyle/>
        <a:p>
          <a:endParaRPr lang="fr-CA"/>
        </a:p>
      </dgm:t>
    </dgm:pt>
    <dgm:pt modelId="{BCCF29E8-7F88-486D-86D9-70152372D3EF}">
      <dgm:prSet custT="1"/>
      <dgm:spPr/>
      <dgm:t>
        <a:bodyPr/>
        <a:lstStyle/>
        <a:p>
          <a:pPr marL="809625" indent="-266700" rtl="0">
            <a:spcAft>
              <a:spcPts val="300"/>
            </a:spcAft>
          </a:pPr>
          <a:r>
            <a:rPr lang="en-US" sz="2800" dirty="0"/>
            <a:t>14% reduction in total coronary events</a:t>
          </a:r>
          <a:endParaRPr lang="fr-CA" sz="2800" dirty="0"/>
        </a:p>
      </dgm:t>
    </dgm:pt>
    <dgm:pt modelId="{2E3CBEB0-B460-4534-8A83-F551632CD263}" type="parTrans" cxnId="{ECECC063-F2B7-4C6F-9C90-F581A701832E}">
      <dgm:prSet/>
      <dgm:spPr/>
      <dgm:t>
        <a:bodyPr/>
        <a:lstStyle/>
        <a:p>
          <a:endParaRPr lang="fr-CA"/>
        </a:p>
      </dgm:t>
    </dgm:pt>
    <dgm:pt modelId="{620A4EC1-DC1D-44A8-AF8B-692D48FFAE4A}" type="sibTrans" cxnId="{ECECC063-F2B7-4C6F-9C90-F581A701832E}">
      <dgm:prSet/>
      <dgm:spPr/>
      <dgm:t>
        <a:bodyPr/>
        <a:lstStyle/>
        <a:p>
          <a:endParaRPr lang="fr-CA"/>
        </a:p>
      </dgm:t>
    </dgm:pt>
    <dgm:pt modelId="{947DFBC2-729F-46D3-A9B1-4018E599DAC9}">
      <dgm:prSet custT="1"/>
      <dgm:spPr/>
      <dgm:t>
        <a:bodyPr/>
        <a:lstStyle/>
        <a:p>
          <a:pPr marL="809625" indent="-266700" rtl="0">
            <a:spcAft>
              <a:spcPts val="300"/>
            </a:spcAft>
          </a:pPr>
          <a:r>
            <a:rPr lang="en-US" sz="2800" dirty="0"/>
            <a:t>21% reduction in total renal events</a:t>
          </a:r>
          <a:endParaRPr lang="fr-CA" sz="2800" dirty="0"/>
        </a:p>
      </dgm:t>
    </dgm:pt>
    <dgm:pt modelId="{B02D2B55-DC94-4BEE-B9C2-20C6CD6A33E4}" type="parTrans" cxnId="{3A529C5F-C4A5-4CBD-8179-3131D20DB5DD}">
      <dgm:prSet/>
      <dgm:spPr/>
      <dgm:t>
        <a:bodyPr/>
        <a:lstStyle/>
        <a:p>
          <a:endParaRPr lang="fr-CA"/>
        </a:p>
      </dgm:t>
    </dgm:pt>
    <dgm:pt modelId="{183B7D50-41B7-411F-9266-252DC1F48A14}" type="sibTrans" cxnId="{3A529C5F-C4A5-4CBD-8179-3131D20DB5DD}">
      <dgm:prSet/>
      <dgm:spPr/>
      <dgm:t>
        <a:bodyPr/>
        <a:lstStyle/>
        <a:p>
          <a:endParaRPr lang="fr-CA"/>
        </a:p>
      </dgm:t>
    </dgm:pt>
    <dgm:pt modelId="{4C0D176F-9840-4D33-8E35-EF72AC7F150F}" type="pres">
      <dgm:prSet presAssocID="{B2C4190B-AA8C-4355-B265-67D83FD084A9}" presName="linear" presStyleCnt="0">
        <dgm:presLayoutVars>
          <dgm:animLvl val="lvl"/>
          <dgm:resizeHandles val="exact"/>
        </dgm:presLayoutVars>
      </dgm:prSet>
      <dgm:spPr/>
    </dgm:pt>
    <dgm:pt modelId="{A3B2CF0B-637D-410F-8695-3527D191B164}" type="pres">
      <dgm:prSet presAssocID="{C39411F5-6D3C-443C-B37B-A81C8189B711}" presName="parentText" presStyleLbl="node1" presStyleIdx="0" presStyleCnt="1" custLinFactNeighborY="-27036">
        <dgm:presLayoutVars>
          <dgm:chMax val="0"/>
          <dgm:bulletEnabled val="1"/>
        </dgm:presLayoutVars>
      </dgm:prSet>
      <dgm:spPr/>
    </dgm:pt>
    <dgm:pt modelId="{9784C8B6-C75F-4151-ADE8-49542C4081B3}" type="pres">
      <dgm:prSet presAssocID="{C39411F5-6D3C-443C-B37B-A81C8189B711}" presName="childText" presStyleLbl="revTx" presStyleIdx="0" presStyleCnt="1" custLinFactNeighborY="-23610">
        <dgm:presLayoutVars>
          <dgm:bulletEnabled val="1"/>
        </dgm:presLayoutVars>
      </dgm:prSet>
      <dgm:spPr/>
    </dgm:pt>
  </dgm:ptLst>
  <dgm:cxnLst>
    <dgm:cxn modelId="{A70EC223-6DA5-4BB0-8844-4C688B872355}" type="presOf" srcId="{947DFBC2-729F-46D3-A9B1-4018E599DAC9}" destId="{9784C8B6-C75F-4151-ADE8-49542C4081B3}" srcOrd="0" destOrd="4" presId="urn:microsoft.com/office/officeart/2005/8/layout/vList2"/>
    <dgm:cxn modelId="{3A529C5F-C4A5-4CBD-8179-3131D20DB5DD}" srcId="{C39411F5-6D3C-443C-B37B-A81C8189B711}" destId="{947DFBC2-729F-46D3-A9B1-4018E599DAC9}" srcOrd="4" destOrd="0" parTransId="{B02D2B55-DC94-4BEE-B9C2-20C6CD6A33E4}" sibTransId="{183B7D50-41B7-411F-9266-252DC1F48A14}"/>
    <dgm:cxn modelId="{B0607742-999A-49A3-8BE0-D25DE07A1B9C}" type="presOf" srcId="{4FF2EA0F-1023-4949-831D-A5B84475D133}" destId="{9784C8B6-C75F-4151-ADE8-49542C4081B3}" srcOrd="0" destOrd="2" presId="urn:microsoft.com/office/officeart/2005/8/layout/vList2"/>
    <dgm:cxn modelId="{ECECC063-F2B7-4C6F-9C90-F581A701832E}" srcId="{C39411F5-6D3C-443C-B37B-A81C8189B711}" destId="{BCCF29E8-7F88-486D-86D9-70152372D3EF}" srcOrd="3" destOrd="0" parTransId="{2E3CBEB0-B460-4534-8A83-F551632CD263}" sibTransId="{620A4EC1-DC1D-44A8-AF8B-692D48FFAE4A}"/>
    <dgm:cxn modelId="{FFB25857-06A1-45FF-BD43-F3CEF3620361}" srcId="{B2C4190B-AA8C-4355-B265-67D83FD084A9}" destId="{C39411F5-6D3C-443C-B37B-A81C8189B711}" srcOrd="0" destOrd="0" parTransId="{431ACE08-7733-4807-BDF4-C8F11D1912E2}" sibTransId="{86C94B72-B313-4D01-8648-4956DAA79001}"/>
    <dgm:cxn modelId="{FEBFF082-63D1-4819-86B5-1BB3E8A5E1E3}" srcId="{C39411F5-6D3C-443C-B37B-A81C8189B711}" destId="{AF41914D-EFB9-4415-931E-F243E59D1321}" srcOrd="1" destOrd="0" parTransId="{19B28CE8-77A0-4E85-997B-5B11CAB9356D}" sibTransId="{C41EE5CE-2A88-4986-A1A3-30C5021F39BE}"/>
    <dgm:cxn modelId="{1D00C78B-360A-4EE1-923E-8D9576D2B855}" srcId="{C39411F5-6D3C-443C-B37B-A81C8189B711}" destId="{4FF2EA0F-1023-4949-831D-A5B84475D133}" srcOrd="2" destOrd="0" parTransId="{EE2AC2A9-FE75-48CA-82D0-B36A5F01B16E}" sibTransId="{0AE0209F-31CE-4078-A573-9A6EA9655641}"/>
    <dgm:cxn modelId="{3DDC4D92-21FF-47AD-B398-AE53F62DF710}" type="presOf" srcId="{C39411F5-6D3C-443C-B37B-A81C8189B711}" destId="{A3B2CF0B-637D-410F-8695-3527D191B164}" srcOrd="0" destOrd="0" presId="urn:microsoft.com/office/officeart/2005/8/layout/vList2"/>
    <dgm:cxn modelId="{777EF89C-66DF-4EC5-BE02-473AB85C319A}" type="presOf" srcId="{BCCF29E8-7F88-486D-86D9-70152372D3EF}" destId="{9784C8B6-C75F-4151-ADE8-49542C4081B3}" srcOrd="0" destOrd="3" presId="urn:microsoft.com/office/officeart/2005/8/layout/vList2"/>
    <dgm:cxn modelId="{31B8A0B3-C207-4A0D-B53E-5B177CCC1D6B}" srcId="{C39411F5-6D3C-443C-B37B-A81C8189B711}" destId="{36731521-8AB9-433E-9764-4CCB9A99EAFB}" srcOrd="0" destOrd="0" parTransId="{1ED1F410-F7BF-4609-B3B8-CD1DF0DA4903}" sibTransId="{EED1C4C3-9676-4E37-AD5A-931B14072DB6}"/>
    <dgm:cxn modelId="{83AD2CF0-1B91-4A4E-B7C3-C2A840B3943B}" type="presOf" srcId="{36731521-8AB9-433E-9764-4CCB9A99EAFB}" destId="{9784C8B6-C75F-4151-ADE8-49542C4081B3}" srcOrd="0" destOrd="0" presId="urn:microsoft.com/office/officeart/2005/8/layout/vList2"/>
    <dgm:cxn modelId="{540B6BF8-3D28-4B45-A640-73F31154492C}" type="presOf" srcId="{B2C4190B-AA8C-4355-B265-67D83FD084A9}" destId="{4C0D176F-9840-4D33-8E35-EF72AC7F150F}" srcOrd="0" destOrd="0" presId="urn:microsoft.com/office/officeart/2005/8/layout/vList2"/>
    <dgm:cxn modelId="{81AC8FF9-4F3D-40BB-9FF5-5A46A1D85E34}" type="presOf" srcId="{AF41914D-EFB9-4415-931E-F243E59D1321}" destId="{9784C8B6-C75F-4151-ADE8-49542C4081B3}" srcOrd="0" destOrd="1" presId="urn:microsoft.com/office/officeart/2005/8/layout/vList2"/>
    <dgm:cxn modelId="{2E304CF7-D0E3-4062-93B1-4C9B891C573D}" type="presParOf" srcId="{4C0D176F-9840-4D33-8E35-EF72AC7F150F}" destId="{A3B2CF0B-637D-410F-8695-3527D191B164}" srcOrd="0" destOrd="0" presId="urn:microsoft.com/office/officeart/2005/8/layout/vList2"/>
    <dgm:cxn modelId="{0414BAFC-AF65-4D32-8615-ED59A0ECD1DC}" type="presParOf" srcId="{4C0D176F-9840-4D33-8E35-EF72AC7F150F}" destId="{9784C8B6-C75F-4151-ADE8-49542C4081B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61E7F1-2D0A-47AC-A451-15D7841E9E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A2433EE0-27C6-4C59-85A7-6C417A5984AA}">
      <dgm:prSet phldrT="[Texte]" custT="1"/>
      <dgm:spPr/>
      <dgm:t>
        <a:bodyPr/>
        <a:lstStyle/>
        <a:p>
          <a:pPr marL="182563" indent="-182563"/>
          <a:r>
            <a:rPr lang="en-US" altLang="en-US" sz="2400" b="1" dirty="0">
              <a:latin typeface="Arial" pitchFamily="34" charset="0"/>
            </a:rPr>
            <a:t>- Identifying potential barriers to long-term weight loss.</a:t>
          </a:r>
          <a:endParaRPr lang="en-US" sz="2400" b="1" dirty="0">
            <a:latin typeface="Arial" pitchFamily="34" charset="0"/>
          </a:endParaRPr>
        </a:p>
        <a:p>
          <a:pPr marL="182563" indent="-182563"/>
          <a:r>
            <a:rPr lang="en-US" sz="2400" b="1" dirty="0">
              <a:latin typeface="Arial" pitchFamily="34" charset="0"/>
            </a:rPr>
            <a:t>- The right approach for the right patient.</a:t>
          </a:r>
        </a:p>
        <a:p>
          <a:r>
            <a:rPr lang="en-US" sz="2400" b="1" dirty="0">
              <a:latin typeface="Arial" pitchFamily="34" charset="0"/>
            </a:rPr>
            <a:t>- Interdisciplinary approach.</a:t>
          </a:r>
          <a:endParaRPr lang="fr-CA" sz="2400" dirty="0"/>
        </a:p>
      </dgm:t>
    </dgm:pt>
    <dgm:pt modelId="{AD9ADD40-7992-4539-A0AA-85294ED6E1C3}" type="parTrans" cxnId="{6DE6076E-2511-47C8-ABC4-B3D34B70E35A}">
      <dgm:prSet/>
      <dgm:spPr/>
      <dgm:t>
        <a:bodyPr/>
        <a:lstStyle/>
        <a:p>
          <a:endParaRPr lang="fr-CA" sz="1600"/>
        </a:p>
      </dgm:t>
    </dgm:pt>
    <dgm:pt modelId="{77E81E73-EBB6-4CB7-A28B-856684A69440}" type="sibTrans" cxnId="{6DE6076E-2511-47C8-ABC4-B3D34B70E35A}">
      <dgm:prSet/>
      <dgm:spPr/>
      <dgm:t>
        <a:bodyPr/>
        <a:lstStyle/>
        <a:p>
          <a:endParaRPr lang="fr-CA" sz="1600"/>
        </a:p>
      </dgm:t>
    </dgm:pt>
    <dgm:pt modelId="{DB982EA9-3857-464D-8B0D-B2A86504A328}">
      <dgm:prSet phldrT="[Texte]" custT="1">
        <dgm:style>
          <a:lnRef idx="3">
            <a:schemeClr val="lt1"/>
          </a:lnRef>
          <a:fillRef idx="1">
            <a:schemeClr val="accent1"/>
          </a:fillRef>
          <a:effectRef idx="1">
            <a:schemeClr val="accent1"/>
          </a:effectRef>
          <a:fontRef idx="minor">
            <a:schemeClr val="lt1"/>
          </a:fontRef>
        </dgm:style>
      </dgm:prSet>
      <dgm:spPr/>
      <dgm:t>
        <a:bodyPr/>
        <a:lstStyle/>
        <a:p>
          <a:pPr algn="ctr"/>
          <a:r>
            <a:rPr lang="en-US" sz="2800" b="1" dirty="0">
              <a:latin typeface="Arial" pitchFamily="34" charset="0"/>
            </a:rPr>
            <a:t>Talk to your patient about weight/waist management!</a:t>
          </a:r>
          <a:endParaRPr lang="fr-CA" sz="2800" dirty="0"/>
        </a:p>
      </dgm:t>
    </dgm:pt>
    <dgm:pt modelId="{3704D4FE-20E7-4E0F-8D73-905B08186F63}" type="parTrans" cxnId="{A27DFE8C-6573-4FAA-AF3E-B0229F2468FA}">
      <dgm:prSet/>
      <dgm:spPr/>
      <dgm:t>
        <a:bodyPr/>
        <a:lstStyle/>
        <a:p>
          <a:endParaRPr lang="fr-CA" sz="1600"/>
        </a:p>
      </dgm:t>
    </dgm:pt>
    <dgm:pt modelId="{4C5BA46A-D277-427F-B141-3E9888FC181A}" type="sibTrans" cxnId="{A27DFE8C-6573-4FAA-AF3E-B0229F2468FA}">
      <dgm:prSet/>
      <dgm:spPr/>
      <dgm:t>
        <a:bodyPr/>
        <a:lstStyle/>
        <a:p>
          <a:endParaRPr lang="fr-CA" sz="1600"/>
        </a:p>
      </dgm:t>
    </dgm:pt>
    <dgm:pt modelId="{020E13F7-EE12-4896-89A6-8B3CFD23DE36}" type="pres">
      <dgm:prSet presAssocID="{B861E7F1-2D0A-47AC-A451-15D7841E9EF1}" presName="linear" presStyleCnt="0">
        <dgm:presLayoutVars>
          <dgm:animLvl val="lvl"/>
          <dgm:resizeHandles val="exact"/>
        </dgm:presLayoutVars>
      </dgm:prSet>
      <dgm:spPr/>
    </dgm:pt>
    <dgm:pt modelId="{CFFB6CC2-14DA-4B9D-B8AE-565D57C70826}" type="pres">
      <dgm:prSet presAssocID="{A2433EE0-27C6-4C59-85A7-6C417A5984AA}" presName="parentText" presStyleLbl="node1" presStyleIdx="0" presStyleCnt="2" custLinFactY="-2835" custLinFactNeighborY="-100000">
        <dgm:presLayoutVars>
          <dgm:chMax val="0"/>
          <dgm:bulletEnabled val="1"/>
        </dgm:presLayoutVars>
      </dgm:prSet>
      <dgm:spPr/>
    </dgm:pt>
    <dgm:pt modelId="{D9837B66-018A-4E52-8B8C-0B9F55B71013}" type="pres">
      <dgm:prSet presAssocID="{77E81E73-EBB6-4CB7-A28B-856684A69440}" presName="spacer" presStyleCnt="0"/>
      <dgm:spPr/>
    </dgm:pt>
    <dgm:pt modelId="{05C98D73-F38D-4118-85DE-6077EE221116}" type="pres">
      <dgm:prSet presAssocID="{DB982EA9-3857-464D-8B0D-B2A86504A328}" presName="parentText" presStyleLbl="node1" presStyleIdx="1" presStyleCnt="2" custScaleX="75982" custScaleY="71296">
        <dgm:presLayoutVars>
          <dgm:chMax val="0"/>
          <dgm:bulletEnabled val="1"/>
        </dgm:presLayoutVars>
      </dgm:prSet>
      <dgm:spPr/>
    </dgm:pt>
  </dgm:ptLst>
  <dgm:cxnLst>
    <dgm:cxn modelId="{DDADDF5E-F1F7-476E-A8B4-19DB6AE289A7}" type="presOf" srcId="{DB982EA9-3857-464D-8B0D-B2A86504A328}" destId="{05C98D73-F38D-4118-85DE-6077EE221116}" srcOrd="0" destOrd="0" presId="urn:microsoft.com/office/officeart/2005/8/layout/vList2"/>
    <dgm:cxn modelId="{6DE6076E-2511-47C8-ABC4-B3D34B70E35A}" srcId="{B861E7F1-2D0A-47AC-A451-15D7841E9EF1}" destId="{A2433EE0-27C6-4C59-85A7-6C417A5984AA}" srcOrd="0" destOrd="0" parTransId="{AD9ADD40-7992-4539-A0AA-85294ED6E1C3}" sibTransId="{77E81E73-EBB6-4CB7-A28B-856684A69440}"/>
    <dgm:cxn modelId="{6534D080-B69E-4389-B656-8DF25369354B}" type="presOf" srcId="{A2433EE0-27C6-4C59-85A7-6C417A5984AA}" destId="{CFFB6CC2-14DA-4B9D-B8AE-565D57C70826}" srcOrd="0" destOrd="0" presId="urn:microsoft.com/office/officeart/2005/8/layout/vList2"/>
    <dgm:cxn modelId="{A27DFE8C-6573-4FAA-AF3E-B0229F2468FA}" srcId="{B861E7F1-2D0A-47AC-A451-15D7841E9EF1}" destId="{DB982EA9-3857-464D-8B0D-B2A86504A328}" srcOrd="1" destOrd="0" parTransId="{3704D4FE-20E7-4E0F-8D73-905B08186F63}" sibTransId="{4C5BA46A-D277-427F-B141-3E9888FC181A}"/>
    <dgm:cxn modelId="{C4C1AAFE-152F-4AD1-A910-F172313E5AEE}" type="presOf" srcId="{B861E7F1-2D0A-47AC-A451-15D7841E9EF1}" destId="{020E13F7-EE12-4896-89A6-8B3CFD23DE36}" srcOrd="0" destOrd="0" presId="urn:microsoft.com/office/officeart/2005/8/layout/vList2"/>
    <dgm:cxn modelId="{DB352C4D-38E1-4D0E-A789-7FBE0578AF34}" type="presParOf" srcId="{020E13F7-EE12-4896-89A6-8B3CFD23DE36}" destId="{CFFB6CC2-14DA-4B9D-B8AE-565D57C70826}" srcOrd="0" destOrd="0" presId="urn:microsoft.com/office/officeart/2005/8/layout/vList2"/>
    <dgm:cxn modelId="{493DE518-40F0-4409-94C4-64D72F7A7E2A}" type="presParOf" srcId="{020E13F7-EE12-4896-89A6-8B3CFD23DE36}" destId="{D9837B66-018A-4E52-8B8C-0B9F55B71013}" srcOrd="1" destOrd="0" presId="urn:microsoft.com/office/officeart/2005/8/layout/vList2"/>
    <dgm:cxn modelId="{B97D4331-BBC8-48A8-AEA3-FA66BB0B51E9}" type="presParOf" srcId="{020E13F7-EE12-4896-89A6-8B3CFD23DE36}" destId="{05C98D73-F38D-4118-85DE-6077EE2211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D664-B6E1-430B-8F63-129B89A10342}">
      <dsp:nvSpPr>
        <dsp:cNvPr id="0" name=""/>
        <dsp:cNvSpPr/>
      </dsp:nvSpPr>
      <dsp:spPr>
        <a:xfrm>
          <a:off x="0" y="353054"/>
          <a:ext cx="8229600" cy="1520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solidFill>
                <a:schemeClr val="accent4"/>
              </a:solidFill>
            </a:rPr>
            <a:t>High blood pressure </a:t>
          </a:r>
          <a:r>
            <a:rPr lang="en-GB" sz="2800" kern="1200" dirty="0"/>
            <a:t>is the leading risk factor for mortality, responsible for 13% of deaths globally.</a:t>
          </a:r>
          <a:endParaRPr lang="en-US" sz="2800" kern="1200" dirty="0"/>
        </a:p>
      </dsp:txBody>
      <dsp:txXfrm>
        <a:off x="74235" y="427289"/>
        <a:ext cx="8081130" cy="1372231"/>
      </dsp:txXfrm>
    </dsp:sp>
    <dsp:sp modelId="{C7C3F6C3-6738-452D-9C0B-851EB610C1E9}">
      <dsp:nvSpPr>
        <dsp:cNvPr id="0" name=""/>
        <dsp:cNvSpPr/>
      </dsp:nvSpPr>
      <dsp:spPr>
        <a:xfrm>
          <a:off x="0" y="1954396"/>
          <a:ext cx="8229600" cy="2702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t>Low fruit and vegetable intake, </a:t>
          </a:r>
          <a:r>
            <a:rPr lang="en-GB" sz="2800" kern="1200" dirty="0">
              <a:solidFill>
                <a:schemeClr val="accent4"/>
              </a:solidFill>
            </a:rPr>
            <a:t>lack of exercise</a:t>
          </a:r>
          <a:r>
            <a:rPr lang="en-GB" sz="2800" kern="1200" dirty="0"/>
            <a:t>, alcohol and tobacco use, </a:t>
          </a:r>
          <a:r>
            <a:rPr lang="en-GB" sz="2800" kern="1200" dirty="0">
              <a:solidFill>
                <a:schemeClr val="accent4"/>
              </a:solidFill>
            </a:rPr>
            <a:t>high body mass index</a:t>
          </a:r>
          <a:r>
            <a:rPr lang="en-GB" sz="2800" kern="1200" dirty="0"/>
            <a:t>, high cholesterol, high blood glucose, and </a:t>
          </a:r>
          <a:r>
            <a:rPr lang="en-GB" sz="2800" kern="1200" dirty="0">
              <a:solidFill>
                <a:schemeClr val="accent4"/>
              </a:solidFill>
            </a:rPr>
            <a:t>high blood pressure</a:t>
          </a:r>
          <a:r>
            <a:rPr lang="en-GB" sz="2800" kern="1200" dirty="0"/>
            <a:t> are risk factors responsible for more than half of the deaths due to heart disease, the leading cause of death in the world. </a:t>
          </a:r>
          <a:endParaRPr lang="en-US" sz="2800" kern="1200" dirty="0"/>
        </a:p>
      </dsp:txBody>
      <dsp:txXfrm>
        <a:off x="131935" y="2086331"/>
        <a:ext cx="7965730" cy="24388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4715C-C314-499D-9EEB-683855DB5C7F}">
      <dsp:nvSpPr>
        <dsp:cNvPr id="0" name=""/>
        <dsp:cNvSpPr/>
      </dsp:nvSpPr>
      <dsp:spPr>
        <a:xfrm>
          <a:off x="0" y="117267"/>
          <a:ext cx="7632848"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rPr>
            <a:t>Management of blood pressure in diabetes</a:t>
          </a:r>
          <a:endParaRPr lang="fr-CA" sz="3000" kern="1200" dirty="0">
            <a:solidFill>
              <a:schemeClr val="bg1"/>
            </a:solidFill>
          </a:endParaRPr>
        </a:p>
      </dsp:txBody>
      <dsp:txXfrm>
        <a:off x="34269" y="151536"/>
        <a:ext cx="7564310" cy="633462"/>
      </dsp:txXfrm>
    </dsp:sp>
    <dsp:sp modelId="{C5F580DB-104A-4647-A8F3-45EFD8264A7D}">
      <dsp:nvSpPr>
        <dsp:cNvPr id="0" name=""/>
        <dsp:cNvSpPr/>
      </dsp:nvSpPr>
      <dsp:spPr>
        <a:xfrm>
          <a:off x="0" y="819267"/>
          <a:ext cx="7632848" cy="7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25400" rIns="142240" bIns="2540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Guidelines</a:t>
          </a:r>
          <a:endParaRPr lang="fr-CA" sz="2400" kern="1200" dirty="0"/>
        </a:p>
        <a:p>
          <a:pPr marL="457200" lvl="2" indent="-228600" algn="l" defTabSz="889000">
            <a:lnSpc>
              <a:spcPct val="90000"/>
            </a:lnSpc>
            <a:spcBef>
              <a:spcPct val="0"/>
            </a:spcBef>
            <a:spcAft>
              <a:spcPct val="20000"/>
            </a:spcAft>
            <a:buChar char="•"/>
          </a:pPr>
          <a:r>
            <a:rPr lang="en-US" sz="2000" kern="1200" dirty="0"/>
            <a:t>ACE-inhibitors, </a:t>
          </a:r>
          <a:r>
            <a:rPr lang="en-US" sz="2000" kern="1200" dirty="0" err="1"/>
            <a:t>angiotensin</a:t>
          </a:r>
          <a:r>
            <a:rPr lang="en-US" sz="2000" kern="1200" dirty="0"/>
            <a:t> receptor blockers</a:t>
          </a:r>
        </a:p>
      </dsp:txBody>
      <dsp:txXfrm>
        <a:off x="0" y="819267"/>
        <a:ext cx="7632848" cy="714150"/>
      </dsp:txXfrm>
    </dsp:sp>
    <dsp:sp modelId="{AC81AADF-B6F7-4092-AF93-3C2A2220144A}">
      <dsp:nvSpPr>
        <dsp:cNvPr id="0" name=""/>
        <dsp:cNvSpPr/>
      </dsp:nvSpPr>
      <dsp:spPr>
        <a:xfrm>
          <a:off x="0" y="1533418"/>
          <a:ext cx="7632848"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1"/>
              </a:solidFill>
            </a:rPr>
            <a:t>Multidrug </a:t>
          </a:r>
          <a:r>
            <a:rPr lang="en-US" sz="3000" kern="1200" dirty="0">
              <a:solidFill>
                <a:schemeClr val="bg1"/>
              </a:solidFill>
            </a:rPr>
            <a:t>regimen</a:t>
          </a:r>
          <a:endParaRPr lang="fr-CA" sz="3000" kern="1200" dirty="0">
            <a:solidFill>
              <a:schemeClr val="bg1"/>
            </a:solidFill>
          </a:endParaRPr>
        </a:p>
      </dsp:txBody>
      <dsp:txXfrm>
        <a:off x="34269" y="1567687"/>
        <a:ext cx="7564310" cy="633462"/>
      </dsp:txXfrm>
    </dsp:sp>
    <dsp:sp modelId="{025847C3-1732-424C-8B52-72BC193AF915}">
      <dsp:nvSpPr>
        <dsp:cNvPr id="0" name=""/>
        <dsp:cNvSpPr/>
      </dsp:nvSpPr>
      <dsp:spPr>
        <a:xfrm>
          <a:off x="0" y="2235418"/>
          <a:ext cx="7632848"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ACCORD</a:t>
          </a:r>
          <a:endParaRPr lang="fr-CA" sz="2400" kern="1200" dirty="0"/>
        </a:p>
        <a:p>
          <a:pPr marL="457200" lvl="2" indent="-228600" algn="l" defTabSz="889000">
            <a:lnSpc>
              <a:spcPct val="90000"/>
            </a:lnSpc>
            <a:spcBef>
              <a:spcPct val="0"/>
            </a:spcBef>
            <a:spcAft>
              <a:spcPct val="20000"/>
            </a:spcAft>
            <a:buChar char="•"/>
          </a:pPr>
          <a:r>
            <a:rPr lang="en-US" sz="2000" kern="1200" dirty="0"/>
            <a:t>139 to 133 mm Hg - 2.3 drugs</a:t>
          </a:r>
        </a:p>
        <a:p>
          <a:pPr marL="457200" lvl="2" indent="-228600" algn="l" defTabSz="889000">
            <a:lnSpc>
              <a:spcPct val="90000"/>
            </a:lnSpc>
            <a:spcBef>
              <a:spcPct val="0"/>
            </a:spcBef>
            <a:spcAft>
              <a:spcPct val="20000"/>
            </a:spcAft>
            <a:buChar char="•"/>
          </a:pPr>
          <a:r>
            <a:rPr lang="en-US" sz="2000" kern="1200" dirty="0"/>
            <a:t>139 to 119 mm Hg - 3.4 drugs</a:t>
          </a:r>
        </a:p>
      </dsp:txBody>
      <dsp:txXfrm>
        <a:off x="0" y="2235418"/>
        <a:ext cx="7632848" cy="1055700"/>
      </dsp:txXfrm>
    </dsp:sp>
    <dsp:sp modelId="{708EE924-74F8-4232-BC01-3EAEF585DD4F}">
      <dsp:nvSpPr>
        <dsp:cNvPr id="0" name=""/>
        <dsp:cNvSpPr/>
      </dsp:nvSpPr>
      <dsp:spPr>
        <a:xfrm>
          <a:off x="0" y="3291118"/>
          <a:ext cx="7632848"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Aggressive </a:t>
          </a:r>
          <a:r>
            <a:rPr lang="en-US" sz="3000" kern="1200" dirty="0" err="1"/>
            <a:t>nonpharmacological</a:t>
          </a:r>
          <a:r>
            <a:rPr lang="en-US" sz="3000" kern="1200" dirty="0"/>
            <a:t> approach </a:t>
          </a:r>
          <a:endParaRPr lang="fr-CA" sz="3000" kern="1200" dirty="0"/>
        </a:p>
      </dsp:txBody>
      <dsp:txXfrm>
        <a:off x="34269" y="3325387"/>
        <a:ext cx="7564310" cy="633462"/>
      </dsp:txXfrm>
    </dsp:sp>
    <dsp:sp modelId="{A4CEF7C4-DB9F-4E2A-9C23-88B7943819E3}">
      <dsp:nvSpPr>
        <dsp:cNvPr id="0" name=""/>
        <dsp:cNvSpPr/>
      </dsp:nvSpPr>
      <dsp:spPr>
        <a:xfrm>
          <a:off x="0" y="3993118"/>
          <a:ext cx="7632848" cy="7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Look AHEAD</a:t>
          </a:r>
        </a:p>
        <a:p>
          <a:pPr marL="457200" lvl="2" indent="-228600" algn="l" defTabSz="889000">
            <a:lnSpc>
              <a:spcPct val="90000"/>
            </a:lnSpc>
            <a:spcBef>
              <a:spcPct val="0"/>
            </a:spcBef>
            <a:spcAft>
              <a:spcPct val="20000"/>
            </a:spcAft>
            <a:buChar char="•"/>
          </a:pPr>
          <a:r>
            <a:rPr lang="en-US" sz="2000" kern="1200" dirty="0"/>
            <a:t>~5 mm Hg as an add-on therapy</a:t>
          </a:r>
        </a:p>
      </dsp:txBody>
      <dsp:txXfrm>
        <a:off x="0" y="3993118"/>
        <a:ext cx="7632848" cy="714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3053-4F37-4228-95AF-29FABCD33F25}">
      <dsp:nvSpPr>
        <dsp:cNvPr id="0" name=""/>
        <dsp:cNvSpPr/>
      </dsp:nvSpPr>
      <dsp:spPr>
        <a:xfrm>
          <a:off x="0" y="678022"/>
          <a:ext cx="8229600" cy="1673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t>Being overweight or suffering from obesity is the fifth leading risk factor for death. It is responsible for 7% of deaths globally.</a:t>
          </a:r>
          <a:endParaRPr lang="fr-CA" sz="3200" kern="1200" dirty="0"/>
        </a:p>
      </dsp:txBody>
      <dsp:txXfrm>
        <a:off x="81674" y="759696"/>
        <a:ext cx="8066252" cy="1509752"/>
      </dsp:txXfrm>
    </dsp:sp>
    <dsp:sp modelId="{8DF68020-2FAF-4153-B0D7-59F8136382F4}">
      <dsp:nvSpPr>
        <dsp:cNvPr id="0" name=""/>
        <dsp:cNvSpPr/>
      </dsp:nvSpPr>
      <dsp:spPr>
        <a:xfrm>
          <a:off x="0" y="2631631"/>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542925" lvl="1" indent="-276225" algn="l" defTabSz="1422400" rtl="0">
            <a:lnSpc>
              <a:spcPct val="90000"/>
            </a:lnSpc>
            <a:spcBef>
              <a:spcPct val="0"/>
            </a:spcBef>
            <a:spcAft>
              <a:spcPct val="20000"/>
            </a:spcAft>
            <a:buChar char="•"/>
          </a:pPr>
          <a:r>
            <a:rPr lang="en-GB" sz="3200" kern="1200" dirty="0"/>
            <a:t>8% in high-income countries</a:t>
          </a:r>
          <a:endParaRPr lang="fr-CA" sz="3200" kern="1200" dirty="0"/>
        </a:p>
        <a:p>
          <a:pPr marL="542925" lvl="1" indent="-276225" algn="l" defTabSz="1422400" rtl="0">
            <a:lnSpc>
              <a:spcPct val="90000"/>
            </a:lnSpc>
            <a:spcBef>
              <a:spcPct val="0"/>
            </a:spcBef>
            <a:spcAft>
              <a:spcPct val="20000"/>
            </a:spcAft>
            <a:buChar char="•"/>
          </a:pPr>
          <a:r>
            <a:rPr lang="en-GB" sz="3200" kern="1200" dirty="0"/>
            <a:t>7% in middle-income countries </a:t>
          </a:r>
          <a:endParaRPr lang="en-US" sz="3200" kern="1200" dirty="0"/>
        </a:p>
      </dsp:txBody>
      <dsp:txXfrm>
        <a:off x="0" y="2631631"/>
        <a:ext cx="8229600"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B8B3D-05B3-4002-B2CF-BBEDBF64CD0A}">
      <dsp:nvSpPr>
        <dsp:cNvPr id="0" name=""/>
        <dsp:cNvSpPr/>
      </dsp:nvSpPr>
      <dsp:spPr>
        <a:xfrm>
          <a:off x="0" y="57075"/>
          <a:ext cx="82296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Mail survey of 1,222 physicians.</a:t>
          </a:r>
        </a:p>
      </dsp:txBody>
      <dsp:txXfrm>
        <a:off x="37125" y="94200"/>
        <a:ext cx="8155350" cy="686250"/>
      </dsp:txXfrm>
    </dsp:sp>
    <dsp:sp modelId="{67C0E038-18EE-41DA-9463-3F0B9FC36368}">
      <dsp:nvSpPr>
        <dsp:cNvPr id="0" name=""/>
        <dsp:cNvSpPr/>
      </dsp:nvSpPr>
      <dsp:spPr>
        <a:xfrm>
          <a:off x="0" y="875175"/>
          <a:ext cx="82296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Six specialties:</a:t>
          </a:r>
        </a:p>
      </dsp:txBody>
      <dsp:txXfrm>
        <a:off x="37125" y="912300"/>
        <a:ext cx="8155350" cy="686250"/>
      </dsp:txXfrm>
    </dsp:sp>
    <dsp:sp modelId="{F5C4755F-6EEC-476C-A95D-77E869C9564F}">
      <dsp:nvSpPr>
        <dsp:cNvPr id="0" name=""/>
        <dsp:cNvSpPr/>
      </dsp:nvSpPr>
      <dsp:spPr>
        <a:xfrm>
          <a:off x="0" y="1635675"/>
          <a:ext cx="822960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266700" lvl="1" indent="0" algn="l" defTabSz="628650" rtl="0">
            <a:lnSpc>
              <a:spcPct val="90000"/>
            </a:lnSpc>
            <a:spcBef>
              <a:spcPct val="0"/>
            </a:spcBef>
            <a:spcAft>
              <a:spcPct val="20000"/>
            </a:spcAft>
            <a:buChar char="•"/>
          </a:pPr>
          <a:r>
            <a:rPr lang="en-US" sz="1600" kern="1200" dirty="0"/>
            <a:t> </a:t>
          </a:r>
          <a:r>
            <a:rPr lang="en-US" sz="1800" kern="1200" dirty="0"/>
            <a:t>Family practice</a:t>
          </a:r>
          <a:endParaRPr lang="fr-CA" sz="1800" kern="1200" dirty="0"/>
        </a:p>
        <a:p>
          <a:pPr marL="266700" lvl="1" indent="0" algn="l" defTabSz="628650" rtl="0">
            <a:lnSpc>
              <a:spcPct val="90000"/>
            </a:lnSpc>
            <a:spcBef>
              <a:spcPct val="0"/>
            </a:spcBef>
            <a:spcAft>
              <a:spcPct val="20000"/>
            </a:spcAft>
            <a:buChar char="•"/>
          </a:pPr>
          <a:r>
            <a:rPr lang="en-US" sz="1800" kern="1200" dirty="0"/>
            <a:t> Internal medicine</a:t>
          </a:r>
          <a:endParaRPr lang="fr-CA" sz="1800" kern="1200" dirty="0"/>
        </a:p>
        <a:p>
          <a:pPr marL="266700" lvl="1" indent="0" algn="l" defTabSz="628650" rtl="0">
            <a:lnSpc>
              <a:spcPct val="90000"/>
            </a:lnSpc>
            <a:spcBef>
              <a:spcPct val="0"/>
            </a:spcBef>
            <a:spcAft>
              <a:spcPct val="20000"/>
            </a:spcAft>
            <a:buChar char="•"/>
          </a:pPr>
          <a:r>
            <a:rPr lang="en-US" sz="1800" kern="1200" dirty="0"/>
            <a:t> Gynecology</a:t>
          </a:r>
          <a:endParaRPr lang="fr-CA" sz="1800" kern="1200" dirty="0"/>
        </a:p>
        <a:p>
          <a:pPr marL="266700" lvl="1" indent="0" algn="l" defTabSz="628650" rtl="0">
            <a:lnSpc>
              <a:spcPct val="90000"/>
            </a:lnSpc>
            <a:spcBef>
              <a:spcPct val="0"/>
            </a:spcBef>
            <a:spcAft>
              <a:spcPct val="20000"/>
            </a:spcAft>
            <a:buChar char="•"/>
          </a:pPr>
          <a:r>
            <a:rPr lang="en-US" sz="1800" kern="1200" dirty="0"/>
            <a:t> Endocrinology</a:t>
          </a:r>
          <a:endParaRPr lang="fr-CA" sz="1800" kern="1200" dirty="0"/>
        </a:p>
        <a:p>
          <a:pPr marL="266700" lvl="1" indent="0" algn="l" defTabSz="628650" rtl="0">
            <a:lnSpc>
              <a:spcPct val="90000"/>
            </a:lnSpc>
            <a:spcBef>
              <a:spcPct val="0"/>
            </a:spcBef>
            <a:spcAft>
              <a:spcPct val="20000"/>
            </a:spcAft>
            <a:buChar char="•"/>
          </a:pPr>
          <a:r>
            <a:rPr lang="en-US" sz="1800" kern="1200" dirty="0"/>
            <a:t> Cardiology</a:t>
          </a:r>
          <a:endParaRPr lang="fr-CA" sz="1800" kern="1200" dirty="0"/>
        </a:p>
        <a:p>
          <a:pPr marL="266700" lvl="1" indent="0" algn="l" defTabSz="628650" rtl="0">
            <a:lnSpc>
              <a:spcPct val="90000"/>
            </a:lnSpc>
            <a:spcBef>
              <a:spcPct val="0"/>
            </a:spcBef>
            <a:spcAft>
              <a:spcPct val="20000"/>
            </a:spcAft>
            <a:buChar char="•"/>
          </a:pPr>
          <a:r>
            <a:rPr lang="en-US" sz="1800" kern="1200" dirty="0"/>
            <a:t> Orthopedics</a:t>
          </a:r>
          <a:endParaRPr lang="fr-CA" sz="1800" kern="1200" dirty="0"/>
        </a:p>
      </dsp:txBody>
      <dsp:txXfrm>
        <a:off x="0" y="1635675"/>
        <a:ext cx="8229600" cy="1738800"/>
      </dsp:txXfrm>
    </dsp:sp>
    <dsp:sp modelId="{BE2FFDE2-808C-4730-9AD4-8E4EA74623D9}">
      <dsp:nvSpPr>
        <dsp:cNvPr id="0" name=""/>
        <dsp:cNvSpPr/>
      </dsp:nvSpPr>
      <dsp:spPr>
        <a:xfrm>
          <a:off x="0" y="3374475"/>
          <a:ext cx="82296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Beliefs, attitudes and practices regarding obesity.</a:t>
          </a:r>
          <a:endParaRPr lang="fr-CA" sz="2000" b="1" kern="1200" dirty="0"/>
        </a:p>
      </dsp:txBody>
      <dsp:txXfrm>
        <a:off x="37125" y="3411600"/>
        <a:ext cx="8155350" cy="686250"/>
      </dsp:txXfrm>
    </dsp:sp>
    <dsp:sp modelId="{BF6CB018-4DCD-48D2-A41D-177B0FDF617F}">
      <dsp:nvSpPr>
        <dsp:cNvPr id="0" name=""/>
        <dsp:cNvSpPr/>
      </dsp:nvSpPr>
      <dsp:spPr>
        <a:xfrm>
          <a:off x="0" y="4192575"/>
          <a:ext cx="82296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High concern for the health risks of moderate and morbid obesity (smoking ranked first).</a:t>
          </a:r>
          <a:endParaRPr lang="fr-CA" sz="2000" b="1" kern="1200" dirty="0"/>
        </a:p>
      </dsp:txBody>
      <dsp:txXfrm>
        <a:off x="37125" y="4229700"/>
        <a:ext cx="8155350" cy="686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E32D0-9321-4766-942F-9A6C0AAF3C06}">
      <dsp:nvSpPr>
        <dsp:cNvPr id="0" name=""/>
        <dsp:cNvSpPr/>
      </dsp:nvSpPr>
      <dsp:spPr>
        <a:xfrm>
          <a:off x="0" y="5696"/>
          <a:ext cx="7840166" cy="5119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Family practitioners, internists, endocrinologists.</a:t>
          </a:r>
        </a:p>
      </dsp:txBody>
      <dsp:txXfrm>
        <a:off x="24990" y="30686"/>
        <a:ext cx="7790186" cy="461937"/>
      </dsp:txXfrm>
    </dsp:sp>
    <dsp:sp modelId="{F64C46F9-F1DB-4794-84FB-811F650AB857}">
      <dsp:nvSpPr>
        <dsp:cNvPr id="0" name=""/>
        <dsp:cNvSpPr/>
      </dsp:nvSpPr>
      <dsp:spPr>
        <a:xfrm>
          <a:off x="0" y="517613"/>
          <a:ext cx="7840166" cy="644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5" tIns="22860" rIns="128016" bIns="22860" numCol="1" spcCol="1270" anchor="t" anchorCtr="0">
          <a:noAutofit/>
        </a:bodyPr>
        <a:lstStyle/>
        <a:p>
          <a:pPr marL="361950" lvl="1" indent="-180975" algn="l" defTabSz="800100" rtl="0">
            <a:lnSpc>
              <a:spcPct val="90000"/>
            </a:lnSpc>
            <a:spcBef>
              <a:spcPct val="0"/>
            </a:spcBef>
            <a:spcAft>
              <a:spcPct val="20000"/>
            </a:spcAft>
            <a:buChar char="•"/>
          </a:pPr>
          <a:r>
            <a:rPr lang="en-US" sz="1800" kern="1200" dirty="0"/>
            <a:t>Reported treating obesity themselves</a:t>
          </a:r>
          <a:endParaRPr lang="fr-CA" sz="1800" kern="1200" dirty="0"/>
        </a:p>
        <a:p>
          <a:pPr marL="361950" lvl="1" indent="-180975" algn="l" defTabSz="800100" rtl="0">
            <a:lnSpc>
              <a:spcPct val="90000"/>
            </a:lnSpc>
            <a:spcBef>
              <a:spcPct val="0"/>
            </a:spcBef>
            <a:spcAft>
              <a:spcPct val="20000"/>
            </a:spcAft>
            <a:buChar char="•"/>
          </a:pPr>
          <a:r>
            <a:rPr lang="en-US" sz="1800" kern="1200" dirty="0"/>
            <a:t>50% of patients</a:t>
          </a:r>
          <a:endParaRPr lang="fr-CA" sz="1800" kern="1200" dirty="0"/>
        </a:p>
      </dsp:txBody>
      <dsp:txXfrm>
        <a:off x="0" y="517613"/>
        <a:ext cx="7840166" cy="644682"/>
      </dsp:txXfrm>
    </dsp:sp>
    <dsp:sp modelId="{CCAC91E2-75A4-4E9F-95B2-867C25EC403B}">
      <dsp:nvSpPr>
        <dsp:cNvPr id="0" name=""/>
        <dsp:cNvSpPr/>
      </dsp:nvSpPr>
      <dsp:spPr>
        <a:xfrm>
          <a:off x="0" y="1162296"/>
          <a:ext cx="7840166" cy="4714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Gynecologists, cardiologists, orthopedics.</a:t>
          </a:r>
        </a:p>
      </dsp:txBody>
      <dsp:txXfrm>
        <a:off x="23014" y="1185310"/>
        <a:ext cx="7794138" cy="425415"/>
      </dsp:txXfrm>
    </dsp:sp>
    <dsp:sp modelId="{7C2B0E55-46D1-42D0-A15A-DFA65E7EF6B7}">
      <dsp:nvSpPr>
        <dsp:cNvPr id="0" name=""/>
        <dsp:cNvSpPr/>
      </dsp:nvSpPr>
      <dsp:spPr>
        <a:xfrm>
          <a:off x="0" y="1633739"/>
          <a:ext cx="7840166" cy="68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5" tIns="22860" rIns="128016" bIns="22860" numCol="1" spcCol="1270" anchor="t" anchorCtr="0">
          <a:noAutofit/>
        </a:bodyPr>
        <a:lstStyle/>
        <a:p>
          <a:pPr marL="361950" lvl="1" indent="-180975" algn="l" defTabSz="800100" rtl="0">
            <a:lnSpc>
              <a:spcPct val="90000"/>
            </a:lnSpc>
            <a:spcBef>
              <a:spcPct val="0"/>
            </a:spcBef>
            <a:spcAft>
              <a:spcPct val="20000"/>
            </a:spcAft>
            <a:buChar char="•"/>
          </a:pPr>
          <a:r>
            <a:rPr lang="en-US" sz="1800" kern="1200" dirty="0"/>
            <a:t>5 to 29% of patients</a:t>
          </a:r>
          <a:endParaRPr lang="fr-CA" sz="1800" kern="1200" dirty="0"/>
        </a:p>
        <a:p>
          <a:pPr marL="361950" lvl="1" indent="-180975" algn="l" defTabSz="800100" rtl="0">
            <a:lnSpc>
              <a:spcPct val="90000"/>
            </a:lnSpc>
            <a:spcBef>
              <a:spcPct val="0"/>
            </a:spcBef>
            <a:spcAft>
              <a:spcPct val="20000"/>
            </a:spcAft>
            <a:buChar char="•"/>
          </a:pPr>
          <a:r>
            <a:rPr lang="en-US" sz="1800" kern="1200" dirty="0"/>
            <a:t>Greater interest in referral</a:t>
          </a:r>
        </a:p>
      </dsp:txBody>
      <dsp:txXfrm>
        <a:off x="0" y="1633739"/>
        <a:ext cx="7840166" cy="685805"/>
      </dsp:txXfrm>
    </dsp:sp>
    <dsp:sp modelId="{67C2425B-8372-4CE6-B565-6EEE9ED6DBD2}">
      <dsp:nvSpPr>
        <dsp:cNvPr id="0" name=""/>
        <dsp:cNvSpPr/>
      </dsp:nvSpPr>
      <dsp:spPr>
        <a:xfrm>
          <a:off x="0" y="2319545"/>
          <a:ext cx="7840166" cy="40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Formal referral to weight-loss program.</a:t>
          </a:r>
        </a:p>
      </dsp:txBody>
      <dsp:txXfrm>
        <a:off x="19924" y="2339469"/>
        <a:ext cx="7800318" cy="368295"/>
      </dsp:txXfrm>
    </dsp:sp>
    <dsp:sp modelId="{3563EC75-5A54-472F-8829-9953D25389DA}">
      <dsp:nvSpPr>
        <dsp:cNvPr id="0" name=""/>
        <dsp:cNvSpPr/>
      </dsp:nvSpPr>
      <dsp:spPr>
        <a:xfrm>
          <a:off x="0" y="2727688"/>
          <a:ext cx="7840166" cy="67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5" tIns="22860" rIns="128016" bIns="22860" numCol="1" spcCol="1270" anchor="t" anchorCtr="0">
          <a:noAutofit/>
        </a:bodyPr>
        <a:lstStyle/>
        <a:p>
          <a:pPr marL="361950" lvl="1" indent="-180975" algn="l" defTabSz="800100" rtl="0">
            <a:lnSpc>
              <a:spcPct val="90000"/>
            </a:lnSpc>
            <a:spcBef>
              <a:spcPct val="0"/>
            </a:spcBef>
            <a:spcAft>
              <a:spcPct val="20000"/>
            </a:spcAft>
            <a:buChar char="•"/>
          </a:pPr>
          <a:r>
            <a:rPr lang="en-US" sz="1800" kern="1200" dirty="0"/>
            <a:t>Unlikely: family practitioners, internists</a:t>
          </a:r>
          <a:endParaRPr lang="fr-CA" sz="1800" kern="1200" dirty="0"/>
        </a:p>
        <a:p>
          <a:pPr marL="361950" lvl="1" indent="-180975" algn="l" defTabSz="800100" rtl="0">
            <a:lnSpc>
              <a:spcPct val="90000"/>
            </a:lnSpc>
            <a:spcBef>
              <a:spcPct val="0"/>
            </a:spcBef>
            <a:spcAft>
              <a:spcPct val="20000"/>
            </a:spcAft>
            <a:buChar char="•"/>
          </a:pPr>
          <a:r>
            <a:rPr lang="en-US" sz="1800" kern="1200" dirty="0"/>
            <a:t>Referral to a nutritionist: endocrinologists</a:t>
          </a:r>
        </a:p>
      </dsp:txBody>
      <dsp:txXfrm>
        <a:off x="0" y="2727688"/>
        <a:ext cx="7840166" cy="676560"/>
      </dsp:txXfrm>
    </dsp:sp>
    <dsp:sp modelId="{6BBC28D7-324D-4298-9E82-9EAEDD3F9420}">
      <dsp:nvSpPr>
        <dsp:cNvPr id="0" name=""/>
        <dsp:cNvSpPr/>
      </dsp:nvSpPr>
      <dsp:spPr>
        <a:xfrm>
          <a:off x="0" y="3366132"/>
          <a:ext cx="7840166" cy="102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Providing counselling, giving written information, making a specific plan, scheduling follow-up visits.</a:t>
          </a:r>
        </a:p>
      </dsp:txBody>
      <dsp:txXfrm>
        <a:off x="50261" y="3416393"/>
        <a:ext cx="7739644" cy="929078"/>
      </dsp:txXfrm>
    </dsp:sp>
    <dsp:sp modelId="{5B730470-E0DB-4C08-AA56-72B7C396A5BC}">
      <dsp:nvSpPr>
        <dsp:cNvPr id="0" name=""/>
        <dsp:cNvSpPr/>
      </dsp:nvSpPr>
      <dsp:spPr>
        <a:xfrm>
          <a:off x="0" y="4395753"/>
          <a:ext cx="7840166"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5" tIns="22860" rIns="128016" bIns="22860" numCol="1" spcCol="1270" anchor="t" anchorCtr="0">
          <a:noAutofit/>
        </a:bodyPr>
        <a:lstStyle/>
        <a:p>
          <a:pPr marL="361950" lvl="1" indent="-180975" algn="l" defTabSz="800100" rtl="0">
            <a:lnSpc>
              <a:spcPct val="90000"/>
            </a:lnSpc>
            <a:spcBef>
              <a:spcPct val="0"/>
            </a:spcBef>
            <a:spcAft>
              <a:spcPct val="20000"/>
            </a:spcAft>
            <a:buChar char="•"/>
          </a:pPr>
          <a:r>
            <a:rPr lang="en-US" sz="1800" kern="1200" dirty="0"/>
            <a:t>Family practitioners</a:t>
          </a:r>
          <a:endParaRPr lang="fr-CA" sz="1800" kern="1200" dirty="0"/>
        </a:p>
        <a:p>
          <a:pPr marL="361950" lvl="1" indent="-180975" algn="l" defTabSz="800100" rtl="0">
            <a:lnSpc>
              <a:spcPct val="90000"/>
            </a:lnSpc>
            <a:spcBef>
              <a:spcPct val="0"/>
            </a:spcBef>
            <a:spcAft>
              <a:spcPct val="20000"/>
            </a:spcAft>
            <a:buChar char="•"/>
          </a:pPr>
          <a:r>
            <a:rPr lang="en-US" sz="1800" kern="1200" dirty="0"/>
            <a:t>Internists</a:t>
          </a:r>
          <a:endParaRPr lang="fr-CA" sz="1800" kern="1200" dirty="0"/>
        </a:p>
        <a:p>
          <a:pPr marL="361950" lvl="1" indent="-180975" algn="l" defTabSz="800100" rtl="0">
            <a:lnSpc>
              <a:spcPct val="90000"/>
            </a:lnSpc>
            <a:spcBef>
              <a:spcPct val="0"/>
            </a:spcBef>
            <a:spcAft>
              <a:spcPct val="20000"/>
            </a:spcAft>
            <a:buChar char="•"/>
          </a:pPr>
          <a:r>
            <a:rPr lang="en-US" sz="1800" kern="1200" dirty="0"/>
            <a:t>Endocrinologists</a:t>
          </a:r>
        </a:p>
      </dsp:txBody>
      <dsp:txXfrm>
        <a:off x="0" y="4395753"/>
        <a:ext cx="7840166" cy="910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2DC6C-27C8-4D2B-AF7A-5E529E591E01}">
      <dsp:nvSpPr>
        <dsp:cNvPr id="0" name=""/>
        <dsp:cNvSpPr/>
      </dsp:nvSpPr>
      <dsp:spPr>
        <a:xfrm>
          <a:off x="0" y="85005"/>
          <a:ext cx="8229600" cy="9088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CA" sz="2800" b="1" kern="1200" dirty="0" err="1"/>
            <a:t>Representative</a:t>
          </a:r>
          <a:r>
            <a:rPr lang="fr-CA" sz="2800" b="1" kern="1200" dirty="0"/>
            <a:t> </a:t>
          </a:r>
          <a:r>
            <a:rPr lang="fr-CA" sz="2800" b="1" kern="1200" dirty="0" err="1"/>
            <a:t>sample</a:t>
          </a:r>
          <a:r>
            <a:rPr lang="fr-CA" sz="2800" b="1" kern="1200" dirty="0"/>
            <a:t> of Québec</a:t>
          </a:r>
          <a:endParaRPr lang="fr-CA" sz="2800" kern="1200" dirty="0"/>
        </a:p>
      </dsp:txBody>
      <dsp:txXfrm>
        <a:off x="44366" y="129371"/>
        <a:ext cx="8140868" cy="820120"/>
      </dsp:txXfrm>
    </dsp:sp>
    <dsp:sp modelId="{F68C3CE6-799A-40B4-AA05-0726F577FEEF}">
      <dsp:nvSpPr>
        <dsp:cNvPr id="0" name=""/>
        <dsp:cNvSpPr/>
      </dsp:nvSpPr>
      <dsp:spPr>
        <a:xfrm>
          <a:off x="0" y="993858"/>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fr-CA" sz="2400" kern="1200" dirty="0"/>
            <a:t>Institut de la statistique de Québec</a:t>
          </a:r>
        </a:p>
        <a:p>
          <a:pPr marL="228600" lvl="1" indent="-228600" algn="l" defTabSz="1066800" rtl="0">
            <a:lnSpc>
              <a:spcPct val="90000"/>
            </a:lnSpc>
            <a:spcBef>
              <a:spcPct val="0"/>
            </a:spcBef>
            <a:spcAft>
              <a:spcPct val="20000"/>
            </a:spcAft>
            <a:buChar char="•"/>
          </a:pPr>
          <a:r>
            <a:rPr lang="fr-CA" sz="2400" kern="1200" dirty="0"/>
            <a:t>95 </a:t>
          </a:r>
          <a:r>
            <a:rPr lang="fr-CA" sz="2400" kern="1200" dirty="0" err="1"/>
            <a:t>territories</a:t>
          </a:r>
          <a:r>
            <a:rPr lang="fr-CA" sz="2400" kern="1200" dirty="0"/>
            <a:t> of 40 patients</a:t>
          </a:r>
        </a:p>
      </dsp:txBody>
      <dsp:txXfrm>
        <a:off x="0" y="993858"/>
        <a:ext cx="8229600" cy="1076400"/>
      </dsp:txXfrm>
    </dsp:sp>
    <dsp:sp modelId="{E2C0AA03-BD7F-4F95-ADA4-B44718083C50}">
      <dsp:nvSpPr>
        <dsp:cNvPr id="0" name=""/>
        <dsp:cNvSpPr/>
      </dsp:nvSpPr>
      <dsp:spPr>
        <a:xfrm>
          <a:off x="0" y="2001024"/>
          <a:ext cx="8229600" cy="942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CA" sz="2800" b="1" kern="1200" dirty="0"/>
            <a:t>18 to 74 </a:t>
          </a:r>
          <a:r>
            <a:rPr lang="fr-CA" sz="2800" b="1" kern="1200" dirty="0" err="1"/>
            <a:t>years</a:t>
          </a:r>
          <a:r>
            <a:rPr lang="fr-CA" sz="2800" b="1" kern="1200" dirty="0"/>
            <a:t> (6 groups)</a:t>
          </a:r>
          <a:endParaRPr lang="fr-CA" sz="2800" kern="1200" dirty="0"/>
        </a:p>
      </dsp:txBody>
      <dsp:txXfrm>
        <a:off x="46014" y="2047038"/>
        <a:ext cx="8137572" cy="850566"/>
      </dsp:txXfrm>
    </dsp:sp>
    <dsp:sp modelId="{86D4CCB8-D7A7-4247-9F12-C9946E35771B}">
      <dsp:nvSpPr>
        <dsp:cNvPr id="0" name=""/>
        <dsp:cNvSpPr/>
      </dsp:nvSpPr>
      <dsp:spPr>
        <a:xfrm>
          <a:off x="0" y="294361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fr-CA" sz="2400" kern="1200" dirty="0"/>
            <a:t>18-34, 35-64, 65-74 </a:t>
          </a:r>
          <a:r>
            <a:rPr lang="fr-CA" sz="2400" kern="1200" dirty="0" err="1"/>
            <a:t>years</a:t>
          </a:r>
          <a:endParaRPr lang="fr-CA" sz="2400" kern="1200" dirty="0"/>
        </a:p>
        <a:p>
          <a:pPr marL="228600" lvl="1" indent="-228600" algn="l" defTabSz="1066800" rtl="0">
            <a:lnSpc>
              <a:spcPct val="90000"/>
            </a:lnSpc>
            <a:spcBef>
              <a:spcPct val="0"/>
            </a:spcBef>
            <a:spcAft>
              <a:spcPct val="20000"/>
            </a:spcAft>
            <a:buChar char="•"/>
          </a:pPr>
          <a:r>
            <a:rPr lang="fr-CA" sz="2400" kern="1200" dirty="0"/>
            <a:t>Men and </a:t>
          </a:r>
          <a:r>
            <a:rPr lang="fr-CA" sz="2400" kern="1200" dirty="0" err="1"/>
            <a:t>women</a:t>
          </a:r>
          <a:endParaRPr lang="fr-CA" sz="2400" kern="1200" dirty="0"/>
        </a:p>
      </dsp:txBody>
      <dsp:txXfrm>
        <a:off x="0" y="2943616"/>
        <a:ext cx="8229600" cy="1076400"/>
      </dsp:txXfrm>
    </dsp:sp>
    <dsp:sp modelId="{54EB0824-01C8-42D7-AD9C-242ADC0ACF92}">
      <dsp:nvSpPr>
        <dsp:cNvPr id="0" name=""/>
        <dsp:cNvSpPr/>
      </dsp:nvSpPr>
      <dsp:spPr>
        <a:xfrm>
          <a:off x="0" y="3945229"/>
          <a:ext cx="8229600" cy="835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CA" sz="2800" b="1" kern="1200" dirty="0"/>
            <a:t>Complete data for 1,844 patients</a:t>
          </a:r>
        </a:p>
      </dsp:txBody>
      <dsp:txXfrm>
        <a:off x="40805" y="3986034"/>
        <a:ext cx="8147990" cy="754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6615E-AEE4-4ABC-9673-B5FCCEB56B77}">
      <dsp:nvSpPr>
        <dsp:cNvPr id="0" name=""/>
        <dsp:cNvSpPr/>
      </dsp:nvSpPr>
      <dsp:spPr>
        <a:xfrm>
          <a:off x="0" y="252818"/>
          <a:ext cx="8229600" cy="1346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AU" sz="3100" kern="1200" dirty="0"/>
            <a:t>Guidelines recommend reduction of systolic  blood pressure to 130-135 mm Hg or lower.</a:t>
          </a:r>
        </a:p>
      </dsp:txBody>
      <dsp:txXfrm>
        <a:off x="65732" y="318550"/>
        <a:ext cx="8098136" cy="1215059"/>
      </dsp:txXfrm>
    </dsp:sp>
    <dsp:sp modelId="{5EEDF951-303F-485D-A46A-F4B4B5140A61}">
      <dsp:nvSpPr>
        <dsp:cNvPr id="0" name=""/>
        <dsp:cNvSpPr/>
      </dsp:nvSpPr>
      <dsp:spPr>
        <a:xfrm>
          <a:off x="0" y="1688622"/>
          <a:ext cx="8229600" cy="1346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AU" sz="3100" kern="1200" dirty="0"/>
            <a:t>Does this:</a:t>
          </a:r>
        </a:p>
        <a:p>
          <a:pPr marL="0" lvl="0" indent="0" algn="l" defTabSz="1377950" rtl="0">
            <a:lnSpc>
              <a:spcPct val="90000"/>
            </a:lnSpc>
            <a:spcBef>
              <a:spcPct val="0"/>
            </a:spcBef>
            <a:spcAft>
              <a:spcPct val="35000"/>
            </a:spcAft>
            <a:buNone/>
          </a:pPr>
          <a:r>
            <a:rPr lang="en-AU" sz="3100" kern="1200" dirty="0"/>
            <a:t>Produce additional vascular protection?</a:t>
          </a:r>
          <a:endParaRPr lang="fr-CA" sz="3100" kern="1200" dirty="0"/>
        </a:p>
      </dsp:txBody>
      <dsp:txXfrm>
        <a:off x="65732" y="1754354"/>
        <a:ext cx="8098136" cy="1215059"/>
      </dsp:txXfrm>
    </dsp:sp>
    <dsp:sp modelId="{FB922554-44EC-46D1-B707-0A34EBFBE7A8}">
      <dsp:nvSpPr>
        <dsp:cNvPr id="0" name=""/>
        <dsp:cNvSpPr/>
      </dsp:nvSpPr>
      <dsp:spPr>
        <a:xfrm>
          <a:off x="0" y="3123154"/>
          <a:ext cx="8229600"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447675" lvl="1" indent="0" algn="l" defTabSz="1066800" rtl="0">
            <a:lnSpc>
              <a:spcPct val="90000"/>
            </a:lnSpc>
            <a:spcBef>
              <a:spcPct val="0"/>
            </a:spcBef>
            <a:spcAft>
              <a:spcPct val="20000"/>
            </a:spcAft>
            <a:buChar char="•"/>
          </a:pPr>
          <a:r>
            <a:rPr lang="en-AU" sz="2400" kern="1200" dirty="0"/>
            <a:t> </a:t>
          </a:r>
          <a:r>
            <a:rPr lang="en-AU" sz="2400" kern="1200" dirty="0" err="1"/>
            <a:t>Microvascular</a:t>
          </a:r>
          <a:endParaRPr lang="fr-CA" sz="2400" kern="1200" dirty="0"/>
        </a:p>
        <a:p>
          <a:pPr marL="457200" lvl="2" indent="0" algn="l" defTabSz="1066800" rtl="0">
            <a:lnSpc>
              <a:spcPct val="90000"/>
            </a:lnSpc>
            <a:spcBef>
              <a:spcPct val="0"/>
            </a:spcBef>
            <a:spcAft>
              <a:spcPct val="20000"/>
            </a:spcAft>
            <a:buChar char="•"/>
          </a:pPr>
          <a:r>
            <a:rPr lang="en-AU" sz="2400" kern="1200" dirty="0"/>
            <a:t> </a:t>
          </a:r>
          <a:r>
            <a:rPr lang="en-AU" sz="2400" kern="1200" dirty="0" err="1"/>
            <a:t>Macrovascular</a:t>
          </a:r>
          <a:endParaRPr lang="en-AU" sz="2400" kern="1200" dirty="0"/>
        </a:p>
      </dsp:txBody>
      <dsp:txXfrm>
        <a:off x="0" y="3123154"/>
        <a:ext cx="8229600" cy="786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9E5A5-E171-477D-BCB8-A187E0C1629E}">
      <dsp:nvSpPr>
        <dsp:cNvPr id="0" name=""/>
        <dsp:cNvSpPr/>
      </dsp:nvSpPr>
      <dsp:spPr>
        <a:xfrm>
          <a:off x="0" y="618732"/>
          <a:ext cx="8229600" cy="7871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AU" sz="3600" kern="1200" dirty="0"/>
            <a:t>Diabetic patients</a:t>
          </a:r>
          <a:endParaRPr lang="fr-CA" sz="3600" kern="1200" dirty="0"/>
        </a:p>
      </dsp:txBody>
      <dsp:txXfrm>
        <a:off x="38425" y="657157"/>
        <a:ext cx="8152750" cy="710300"/>
      </dsp:txXfrm>
    </dsp:sp>
    <dsp:sp modelId="{2D049D24-9AC1-4723-8E33-4BA29AFB3757}">
      <dsp:nvSpPr>
        <dsp:cNvPr id="0" name=""/>
        <dsp:cNvSpPr/>
      </dsp:nvSpPr>
      <dsp:spPr>
        <a:xfrm>
          <a:off x="0" y="1680313"/>
          <a:ext cx="8229600"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just" defTabSz="1244600" rtl="0">
            <a:lnSpc>
              <a:spcPct val="90000"/>
            </a:lnSpc>
            <a:spcBef>
              <a:spcPct val="0"/>
            </a:spcBef>
            <a:spcAft>
              <a:spcPct val="20000"/>
            </a:spcAft>
            <a:buChar char="•"/>
          </a:pPr>
          <a:r>
            <a:rPr lang="en-AU" sz="2800" kern="1200" dirty="0"/>
            <a:t>Where applicable, </a:t>
          </a:r>
          <a:r>
            <a:rPr lang="en-AU" sz="2800" kern="1200" dirty="0">
              <a:solidFill>
                <a:schemeClr val="accent2"/>
              </a:solidFill>
            </a:rPr>
            <a:t>intense </a:t>
          </a:r>
          <a:r>
            <a:rPr lang="en-AU" sz="2800" kern="1200" dirty="0" err="1">
              <a:solidFill>
                <a:schemeClr val="accent2"/>
              </a:solidFill>
            </a:rPr>
            <a:t>nonpharmacological</a:t>
          </a:r>
          <a:r>
            <a:rPr lang="en-AU" sz="2800" kern="1200" dirty="0">
              <a:solidFill>
                <a:schemeClr val="accent2"/>
              </a:solidFill>
            </a:rPr>
            <a:t> measures </a:t>
          </a:r>
          <a:r>
            <a:rPr lang="en-AU" sz="2800" kern="1200" dirty="0"/>
            <a:t>should be encouraged in all patients with diabetes, with </a:t>
          </a:r>
          <a:r>
            <a:rPr lang="en-AU" sz="2800" kern="1200" dirty="0">
              <a:solidFill>
                <a:schemeClr val="accent2"/>
              </a:solidFill>
            </a:rPr>
            <a:t>particular attention to weight loss </a:t>
          </a:r>
          <a:r>
            <a:rPr lang="en-AU" sz="2800" kern="1200" dirty="0"/>
            <a:t>and reduction of salt intake in type 2 diabetes.</a:t>
          </a:r>
        </a:p>
      </dsp:txBody>
      <dsp:txXfrm>
        <a:off x="0" y="1680313"/>
        <a:ext cx="8229600" cy="1920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2CF0B-637D-410F-8695-3527D191B164}">
      <dsp:nvSpPr>
        <dsp:cNvPr id="0" name=""/>
        <dsp:cNvSpPr/>
      </dsp:nvSpPr>
      <dsp:spPr>
        <a:xfrm>
          <a:off x="0" y="290070"/>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Routine treatment of type 2 diabetic patients with drug therapy resulted in:</a:t>
          </a:r>
          <a:endParaRPr lang="fr-CA" sz="3200" b="1" kern="1200" dirty="0"/>
        </a:p>
      </dsp:txBody>
      <dsp:txXfrm>
        <a:off x="59399" y="349469"/>
        <a:ext cx="8110802" cy="1098002"/>
      </dsp:txXfrm>
    </dsp:sp>
    <dsp:sp modelId="{9784C8B6-C75F-4151-ADE8-49542C4081B3}">
      <dsp:nvSpPr>
        <dsp:cNvPr id="0" name=""/>
        <dsp:cNvSpPr/>
      </dsp:nvSpPr>
      <dsp:spPr>
        <a:xfrm>
          <a:off x="0" y="1783426"/>
          <a:ext cx="8229600" cy="20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809625" lvl="1" indent="-266700" algn="l" defTabSz="1244600" rtl="0">
            <a:lnSpc>
              <a:spcPct val="90000"/>
            </a:lnSpc>
            <a:spcBef>
              <a:spcPct val="0"/>
            </a:spcBef>
            <a:spcAft>
              <a:spcPts val="300"/>
            </a:spcAft>
            <a:buChar char="•"/>
          </a:pPr>
          <a:r>
            <a:rPr lang="en-US" sz="2800" kern="1200" dirty="0"/>
            <a:t>14% reduction in total mortality</a:t>
          </a:r>
          <a:endParaRPr lang="fr-CA" sz="2800" kern="1200" dirty="0"/>
        </a:p>
        <a:p>
          <a:pPr marL="809625" lvl="1" indent="-266700" algn="l" defTabSz="1244600" rtl="0">
            <a:lnSpc>
              <a:spcPct val="90000"/>
            </a:lnSpc>
            <a:spcBef>
              <a:spcPct val="0"/>
            </a:spcBef>
            <a:spcAft>
              <a:spcPts val="300"/>
            </a:spcAft>
            <a:buChar char="•"/>
          </a:pPr>
          <a:r>
            <a:rPr lang="en-US" sz="2800" kern="1200" dirty="0"/>
            <a:t>18% reduction in cardiovascular death</a:t>
          </a:r>
          <a:endParaRPr lang="fr-CA" sz="2800" kern="1200" dirty="0"/>
        </a:p>
        <a:p>
          <a:pPr marL="809625" lvl="1" indent="-266700" algn="l" defTabSz="1244600" rtl="0">
            <a:lnSpc>
              <a:spcPct val="90000"/>
            </a:lnSpc>
            <a:spcBef>
              <a:spcPct val="0"/>
            </a:spcBef>
            <a:spcAft>
              <a:spcPts val="300"/>
            </a:spcAft>
            <a:buChar char="•"/>
          </a:pPr>
          <a:r>
            <a:rPr lang="en-US" sz="2800" kern="1200" dirty="0"/>
            <a:t> 9% reduction in major vascular events</a:t>
          </a:r>
          <a:endParaRPr lang="fr-CA" sz="2800" kern="1200" dirty="0"/>
        </a:p>
        <a:p>
          <a:pPr marL="809625" lvl="1" indent="-266700" algn="l" defTabSz="1244600" rtl="0">
            <a:lnSpc>
              <a:spcPct val="90000"/>
            </a:lnSpc>
            <a:spcBef>
              <a:spcPct val="0"/>
            </a:spcBef>
            <a:spcAft>
              <a:spcPts val="300"/>
            </a:spcAft>
            <a:buChar char="•"/>
          </a:pPr>
          <a:r>
            <a:rPr lang="en-US" sz="2800" kern="1200" dirty="0"/>
            <a:t>14% reduction in total coronary events</a:t>
          </a:r>
          <a:endParaRPr lang="fr-CA" sz="2800" kern="1200" dirty="0"/>
        </a:p>
        <a:p>
          <a:pPr marL="809625" lvl="1" indent="-266700" algn="l" defTabSz="1244600" rtl="0">
            <a:lnSpc>
              <a:spcPct val="90000"/>
            </a:lnSpc>
            <a:spcBef>
              <a:spcPct val="0"/>
            </a:spcBef>
            <a:spcAft>
              <a:spcPts val="300"/>
            </a:spcAft>
            <a:buChar char="•"/>
          </a:pPr>
          <a:r>
            <a:rPr lang="en-US" sz="2800" kern="1200" dirty="0"/>
            <a:t>21% reduction in total renal events</a:t>
          </a:r>
          <a:endParaRPr lang="fr-CA" sz="2800" kern="1200" dirty="0"/>
        </a:p>
      </dsp:txBody>
      <dsp:txXfrm>
        <a:off x="0" y="1783426"/>
        <a:ext cx="8229600" cy="2085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6CC2-14DA-4B9D-B8AE-565D57C70826}">
      <dsp:nvSpPr>
        <dsp:cNvPr id="0" name=""/>
        <dsp:cNvSpPr/>
      </dsp:nvSpPr>
      <dsp:spPr>
        <a:xfrm>
          <a:off x="0" y="38362"/>
          <a:ext cx="4796986" cy="2243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182563" lvl="0" indent="-182563" algn="l" defTabSz="1066800">
            <a:lnSpc>
              <a:spcPct val="90000"/>
            </a:lnSpc>
            <a:spcBef>
              <a:spcPct val="0"/>
            </a:spcBef>
            <a:spcAft>
              <a:spcPct val="35000"/>
            </a:spcAft>
            <a:buNone/>
          </a:pPr>
          <a:r>
            <a:rPr lang="en-US" altLang="en-US" sz="2400" b="1" kern="1200" dirty="0">
              <a:latin typeface="Arial" pitchFamily="34" charset="0"/>
            </a:rPr>
            <a:t>- Identifying potential barriers to long-term weight loss.</a:t>
          </a:r>
          <a:endParaRPr lang="en-US" sz="2400" b="1" kern="1200" dirty="0">
            <a:latin typeface="Arial" pitchFamily="34" charset="0"/>
          </a:endParaRPr>
        </a:p>
        <a:p>
          <a:pPr marL="182563" lvl="0" indent="-182563" algn="l" defTabSz="1066800">
            <a:lnSpc>
              <a:spcPct val="90000"/>
            </a:lnSpc>
            <a:spcBef>
              <a:spcPct val="0"/>
            </a:spcBef>
            <a:spcAft>
              <a:spcPct val="35000"/>
            </a:spcAft>
            <a:buNone/>
          </a:pPr>
          <a:r>
            <a:rPr lang="en-US" sz="2400" b="1" kern="1200" dirty="0">
              <a:latin typeface="Arial" pitchFamily="34" charset="0"/>
            </a:rPr>
            <a:t>- The right approach for the right patient.</a:t>
          </a:r>
        </a:p>
        <a:p>
          <a:pPr lvl="0" algn="l" defTabSz="1066800">
            <a:lnSpc>
              <a:spcPct val="90000"/>
            </a:lnSpc>
            <a:spcBef>
              <a:spcPct val="0"/>
            </a:spcBef>
            <a:spcAft>
              <a:spcPct val="35000"/>
            </a:spcAft>
            <a:buNone/>
          </a:pPr>
          <a:r>
            <a:rPr lang="en-US" sz="2400" b="1" kern="1200" dirty="0">
              <a:latin typeface="Arial" pitchFamily="34" charset="0"/>
            </a:rPr>
            <a:t>- Interdisciplinary approach.</a:t>
          </a:r>
          <a:endParaRPr lang="fr-CA" sz="2400" kern="1200" dirty="0"/>
        </a:p>
      </dsp:txBody>
      <dsp:txXfrm>
        <a:off x="109517" y="147879"/>
        <a:ext cx="4577952" cy="2024441"/>
      </dsp:txXfrm>
    </dsp:sp>
    <dsp:sp modelId="{05C98D73-F38D-4118-85DE-6077EE221116}">
      <dsp:nvSpPr>
        <dsp:cNvPr id="0" name=""/>
        <dsp:cNvSpPr/>
      </dsp:nvSpPr>
      <dsp:spPr>
        <a:xfrm>
          <a:off x="576070" y="2719839"/>
          <a:ext cx="3644845" cy="1599507"/>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itchFamily="34" charset="0"/>
            </a:rPr>
            <a:t>Talk to your patient about weight/waist management!</a:t>
          </a:r>
          <a:endParaRPr lang="fr-CA" sz="2800" kern="1200" dirty="0"/>
        </a:p>
      </dsp:txBody>
      <dsp:txXfrm>
        <a:off x="654151" y="2797920"/>
        <a:ext cx="3488683" cy="1443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6B973B-CC91-48FB-B81A-6C18B861ED7E}" type="datetimeFigureOut">
              <a:rPr lang="fr-CA" smtClean="0"/>
              <a:pPr/>
              <a:t>2022-11-30</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FB96408-1197-4DBC-AA85-00B418C80A89}" type="slidenum">
              <a:rPr lang="fr-CA" smtClean="0"/>
              <a:pPr/>
              <a:t>‹N°›</a:t>
            </a:fld>
            <a:endParaRPr lang="fr-CA"/>
          </a:p>
        </p:txBody>
      </p:sp>
    </p:spTree>
    <p:extLst>
      <p:ext uri="{BB962C8B-B14F-4D97-AF65-F5344CB8AC3E}">
        <p14:creationId xmlns:p14="http://schemas.microsoft.com/office/powerpoint/2010/main" val="1191880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723C59-D615-4EA4-B2B1-30E5001185A0}" type="datetimeFigureOut">
              <a:rPr lang="fr-CA" smtClean="0"/>
              <a:pPr/>
              <a:t>2022-11-30</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36527D-7834-4A2F-A0FD-AEB6758579BF}" type="slidenum">
              <a:rPr lang="fr-CA" smtClean="0"/>
              <a:pPr/>
              <a:t>‹N°›</a:t>
            </a:fld>
            <a:endParaRPr lang="fr-CA"/>
          </a:p>
        </p:txBody>
      </p:sp>
    </p:spTree>
    <p:extLst>
      <p:ext uri="{BB962C8B-B14F-4D97-AF65-F5344CB8AC3E}">
        <p14:creationId xmlns:p14="http://schemas.microsoft.com/office/powerpoint/2010/main" val="38326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68757-7B9F-4B10-B60D-54E7A03BC3BC}" type="slidenum">
              <a:rPr lang="en-US"/>
              <a:pPr/>
              <a:t>18</a:t>
            </a:fld>
            <a:endParaRPr lang="en-US"/>
          </a:p>
        </p:txBody>
      </p:sp>
      <p:sp>
        <p:nvSpPr>
          <p:cNvPr id="2276354" name="Rectangle 2"/>
          <p:cNvSpPr>
            <a:spLocks noGrp="1" noRot="1" noChangeAspect="1" noChangeArrowheads="1" noTextEdit="1"/>
          </p:cNvSpPr>
          <p:nvPr>
            <p:ph type="sldImg"/>
          </p:nvPr>
        </p:nvSpPr>
        <p:spPr>
          <a:ln/>
        </p:spPr>
      </p:sp>
      <p:sp>
        <p:nvSpPr>
          <p:cNvPr id="2276355" name="Rectangle 3"/>
          <p:cNvSpPr>
            <a:spLocks noGrp="1" noChangeArrowheads="1"/>
          </p:cNvSpPr>
          <p:nvPr>
            <p:ph type="body" idx="1"/>
          </p:nvPr>
        </p:nvSpPr>
        <p:spPr>
          <a:xfrm>
            <a:off x="701532" y="4415827"/>
            <a:ext cx="5607338" cy="4182712"/>
          </a:xfrm>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C3064E-AB4A-412D-884A-EDF5BF4C2432}" type="slidenum">
              <a:rPr lang="en-US" smtClean="0">
                <a:ea typeface="MS PGothic" pitchFamily="34" charset="-128"/>
              </a:rPr>
              <a:pPr/>
              <a:t>20</a:t>
            </a:fld>
            <a:endParaRPr lang="en-US">
              <a:ea typeface="MS PGothic" pitchFamily="34" charset="-128"/>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05016" y="8836423"/>
            <a:ext cx="3003762" cy="459978"/>
          </a:xfrm>
          <a:prstGeom prst="rect">
            <a:avLst/>
          </a:prstGeom>
          <a:noFill/>
          <a:ln w="9525">
            <a:noFill/>
            <a:miter lim="800000"/>
            <a:headEnd/>
            <a:tailEnd/>
          </a:ln>
        </p:spPr>
        <p:txBody>
          <a:bodyPr lIns="90121" tIns="45060" rIns="90121" bIns="45060" anchor="b"/>
          <a:lstStyle/>
          <a:p>
            <a:pPr algn="r" defTabSz="901039"/>
            <a:fld id="{BE9C6909-A273-41CE-BB4A-5B0340F7A10C}" type="slidenum">
              <a:rPr lang="en-US" sz="1200"/>
              <a:pPr algn="r" defTabSz="901039"/>
              <a:t>21</a:t>
            </a:fld>
            <a:endParaRPr lang="en-US" sz="1200" dirty="0"/>
          </a:p>
        </p:txBody>
      </p:sp>
      <p:sp>
        <p:nvSpPr>
          <p:cNvPr id="31747" name="Rectangle 2"/>
          <p:cNvSpPr>
            <a:spLocks noGrp="1" noRot="1" noChangeAspect="1" noChangeArrowheads="1" noTextEdit="1"/>
          </p:cNvSpPr>
          <p:nvPr>
            <p:ph type="sldImg"/>
          </p:nvPr>
        </p:nvSpPr>
        <p:spPr bwMode="auto">
          <a:xfrm>
            <a:off x="1192213" y="696913"/>
            <a:ext cx="4646612" cy="3484562"/>
          </a:xfrm>
          <a:noFill/>
          <a:ln>
            <a:solidFill>
              <a:srgbClr val="000000"/>
            </a:solidFill>
            <a:miter lim="800000"/>
            <a:headEnd/>
            <a:tailEnd/>
          </a:ln>
        </p:spPr>
      </p:sp>
      <p:sp>
        <p:nvSpPr>
          <p:cNvPr id="31748" name="Rectangle 3"/>
          <p:cNvSpPr>
            <a:spLocks noGrp="1" noChangeArrowheads="1"/>
          </p:cNvSpPr>
          <p:nvPr>
            <p:ph type="body" idx="1"/>
          </p:nvPr>
        </p:nvSpPr>
        <p:spPr bwMode="auto">
          <a:xfrm>
            <a:off x="1079148" y="4286674"/>
            <a:ext cx="5140960" cy="4186608"/>
          </a:xfrm>
          <a:noFill/>
        </p:spPr>
        <p:txBody>
          <a:bodyPr wrap="square" lIns="90350" tIns="45175" rIns="90350" bIns="45175" numCol="1" anchor="t" anchorCtr="0" compatLnSpc="1">
            <a:prstTxWarp prst="textNoShape">
              <a:avLst/>
            </a:prstTxWarp>
          </a:bodyPr>
          <a:lstStyle/>
          <a:p>
            <a:pPr marL="116472" indent="-116472">
              <a:spcBef>
                <a:spcPct val="0"/>
              </a:spcBef>
            </a:pPr>
            <a:endParaRPr lang="fr-FR"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8BC309-0646-46C6-AE18-0A905E1350B2}"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53B19-3351-4597-B346-E7FEE1B2C59B}"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53B19-3351-4597-B346-E7FEE1B2C59B}"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53B19-3351-4597-B346-E7FEE1B2C59B}"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D3082-1AEC-43FD-822B-64F8A2A42A41}" type="slidenum">
              <a:rPr lang="fr-CA"/>
              <a:pPr/>
              <a:t>30</a:t>
            </a:fld>
            <a:endParaRPr lang="fr-CA"/>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761A9-AE9D-4C22-832A-16556865C1AD}" type="slidenum">
              <a:rPr lang="fr-CA"/>
              <a:pPr/>
              <a:t>31</a:t>
            </a:fld>
            <a:endParaRPr lang="fr-CA"/>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0BD56-7781-44C6-95CA-C8BFEEB2C49E}" type="slidenum">
              <a:rPr lang="fr-CA"/>
              <a:pPr/>
              <a:t>32</a:t>
            </a:fld>
            <a:endParaRPr lang="fr-CA"/>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7F8AB-C8A5-4781-8E35-08C92FD98359}" type="slidenum">
              <a:rPr lang="fr-CA"/>
              <a:pPr/>
              <a:t>33</a:t>
            </a:fld>
            <a:endParaRPr lang="fr-CA"/>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9936527D-7834-4A2F-A0FD-AEB6758579BF}" type="slidenum">
              <a:rPr lang="fr-CA" smtClean="0"/>
              <a:pPr/>
              <a:t>8</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C3882-F340-4ACB-907A-311E5995227E}" type="slidenum">
              <a:rPr lang="en-US"/>
              <a:pPr/>
              <a:t>13</a:t>
            </a:fld>
            <a:endParaRPr lang="en-US"/>
          </a:p>
        </p:txBody>
      </p:sp>
      <p:sp>
        <p:nvSpPr>
          <p:cNvPr id="2310146" name="Rectangle 2"/>
          <p:cNvSpPr>
            <a:spLocks noGrp="1" noRot="1" noChangeAspect="1" noChangeArrowheads="1" noTextEdit="1"/>
          </p:cNvSpPr>
          <p:nvPr>
            <p:ph type="sldImg"/>
          </p:nvPr>
        </p:nvSpPr>
        <p:spPr>
          <a:ln/>
        </p:spPr>
      </p:sp>
      <p:sp>
        <p:nvSpPr>
          <p:cNvPr id="231014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C3882-F340-4ACB-907A-311E5995227E}" type="slidenum">
              <a:rPr lang="en-US"/>
              <a:pPr/>
              <a:t>14</a:t>
            </a:fld>
            <a:endParaRPr lang="en-US"/>
          </a:p>
        </p:txBody>
      </p:sp>
      <p:sp>
        <p:nvSpPr>
          <p:cNvPr id="2310146" name="Rectangle 2"/>
          <p:cNvSpPr>
            <a:spLocks noGrp="1" noRot="1" noChangeAspect="1" noChangeArrowheads="1" noTextEdit="1"/>
          </p:cNvSpPr>
          <p:nvPr>
            <p:ph type="sldImg"/>
          </p:nvPr>
        </p:nvSpPr>
        <p:spPr>
          <a:ln/>
        </p:spPr>
      </p:sp>
      <p:sp>
        <p:nvSpPr>
          <p:cNvPr id="231014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E6B48-AA9D-4010-B752-AE34F696B464}" type="slidenum">
              <a:rPr lang="en-US"/>
              <a:pPr/>
              <a:t>16</a:t>
            </a:fld>
            <a:endParaRPr lang="en-US"/>
          </a:p>
        </p:txBody>
      </p:sp>
      <p:sp>
        <p:nvSpPr>
          <p:cNvPr id="2219010" name="Rectangle 2"/>
          <p:cNvSpPr>
            <a:spLocks noGrp="1" noRot="1" noChangeAspect="1" noChangeArrowheads="1" noTextEdit="1"/>
          </p:cNvSpPr>
          <p:nvPr>
            <p:ph type="sldImg"/>
          </p:nvPr>
        </p:nvSpPr>
        <p:spPr>
          <a:ln/>
        </p:spPr>
      </p:sp>
      <p:sp>
        <p:nvSpPr>
          <p:cNvPr id="2219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E0AF0-4D2B-49F5-B55D-19F213DA6FCC}" type="slidenum">
              <a:rPr lang="en-US"/>
              <a:pPr/>
              <a:t>17</a:t>
            </a:fld>
            <a:endParaRPr lang="en-US"/>
          </a:p>
        </p:txBody>
      </p:sp>
      <p:sp>
        <p:nvSpPr>
          <p:cNvPr id="2088962" name="Rectangle 2"/>
          <p:cNvSpPr>
            <a:spLocks noGrp="1" noRot="1" noChangeAspect="1" noChangeArrowheads="1" noTextEdit="1"/>
          </p:cNvSpPr>
          <p:nvPr>
            <p:ph type="sldImg"/>
          </p:nvPr>
        </p:nvSpPr>
        <p:spPr>
          <a:ln/>
        </p:spPr>
      </p:sp>
      <p:sp>
        <p:nvSpPr>
          <p:cNvPr id="208896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myhealthywaist.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myhealthywaist.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sp>
        <p:nvSpPr>
          <p:cNvPr id="11" name="Rectangle 10"/>
          <p:cNvSpPr/>
          <p:nvPr/>
        </p:nvSpPr>
        <p:spPr>
          <a:xfrm>
            <a:off x="0" y="0"/>
            <a:ext cx="161924" cy="6858000"/>
          </a:xfrm>
          <a:prstGeom prst="rect">
            <a:avLst/>
          </a:prstGeom>
          <a:solidFill>
            <a:srgbClr val="2F7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nvSpPr>
        <p:spPr>
          <a:xfrm>
            <a:off x="1" y="114300"/>
            <a:ext cx="9144000" cy="704850"/>
          </a:xfrm>
          <a:prstGeom prst="rect">
            <a:avLst/>
          </a:prstGeom>
          <a:gradFill>
            <a:gsLst>
              <a:gs pos="0">
                <a:srgbClr val="EAF4F9"/>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0" y="114300"/>
            <a:ext cx="161924" cy="704850"/>
          </a:xfrm>
          <a:prstGeom prst="rect">
            <a:avLst/>
          </a:prstGeom>
          <a:gradFill>
            <a:gsLst>
              <a:gs pos="0">
                <a:srgbClr val="316598"/>
              </a:gs>
              <a:gs pos="100000">
                <a:srgbClr val="2F7CB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6" name="Image 15" descr="LogoMYHW.png"/>
          <p:cNvPicPr>
            <a:picLocks noChangeAspect="1"/>
          </p:cNvPicPr>
          <p:nvPr/>
        </p:nvPicPr>
        <p:blipFill>
          <a:blip r:embed="rId2" cstate="print"/>
          <a:srcRect r="-277"/>
          <a:stretch>
            <a:fillRect/>
          </a:stretch>
        </p:blipFill>
        <p:spPr>
          <a:xfrm>
            <a:off x="485960" y="57150"/>
            <a:ext cx="2085790" cy="684445"/>
          </a:xfrm>
          <a:prstGeom prst="rect">
            <a:avLst/>
          </a:prstGeom>
        </p:spPr>
      </p:pic>
      <p:sp>
        <p:nvSpPr>
          <p:cNvPr id="17" name="Titre 1"/>
          <p:cNvSpPr>
            <a:spLocks noGrp="1"/>
          </p:cNvSpPr>
          <p:nvPr>
            <p:ph type="title"/>
          </p:nvPr>
        </p:nvSpPr>
        <p:spPr>
          <a:xfrm>
            <a:off x="722313" y="1949450"/>
            <a:ext cx="7772400" cy="1362075"/>
          </a:xfrm>
        </p:spPr>
        <p:txBody>
          <a:bodyPr anchor="t"/>
          <a:lstStyle>
            <a:lvl1pPr algn="ctr">
              <a:defRPr sz="4000" b="1" cap="all"/>
            </a:lvl1pPr>
          </a:lstStyle>
          <a:p>
            <a:r>
              <a:rPr lang="fr-FR"/>
              <a:t>Cliquez pour modifier le style du titre</a:t>
            </a:r>
            <a:endParaRPr lang="fr-CA" dirty="0"/>
          </a:p>
        </p:txBody>
      </p:sp>
      <p:sp>
        <p:nvSpPr>
          <p:cNvPr id="18" name="Espace réservé du texte 2"/>
          <p:cNvSpPr>
            <a:spLocks noGrp="1"/>
          </p:cNvSpPr>
          <p:nvPr>
            <p:ph type="body" idx="1"/>
          </p:nvPr>
        </p:nvSpPr>
        <p:spPr>
          <a:xfrm>
            <a:off x="722313" y="331628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pic>
        <p:nvPicPr>
          <p:cNvPr id="9" name="Image 8" descr="LogoProducedBy.png"/>
          <p:cNvPicPr>
            <a:picLocks noChangeAspect="1"/>
          </p:cNvPicPr>
          <p:nvPr/>
        </p:nvPicPr>
        <p:blipFill>
          <a:blip r:embed="rId3" cstate="print"/>
          <a:stretch>
            <a:fillRect/>
          </a:stretch>
        </p:blipFill>
        <p:spPr>
          <a:xfrm>
            <a:off x="485960" y="6118280"/>
            <a:ext cx="1564445" cy="444445"/>
          </a:xfrm>
          <a:prstGeom prst="rect">
            <a:avLst/>
          </a:prstGeom>
        </p:spPr>
      </p:pic>
      <p:sp>
        <p:nvSpPr>
          <p:cNvPr id="10" name="Rectangle 9">
            <a:hlinkClick r:id="rId4"/>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3DEACEE-AF47-413D-961C-D8D7D49B45A5}" type="datetimeFigureOut">
              <a:rPr lang="fr-CA" smtClean="0"/>
              <a:pPr/>
              <a:t>2022-11-30</a:t>
            </a:fld>
            <a:endParaRPr lang="fr-CA"/>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851C84E-4072-4014-A5BB-74DD77526B18}"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89100"/>
            <a:ext cx="4038600" cy="425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89100"/>
            <a:ext cx="4038600" cy="425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CA"/>
          </a:p>
        </p:txBody>
      </p:sp>
      <p:sp>
        <p:nvSpPr>
          <p:cNvPr id="6" name="Espace réservé du pied de pag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CA"/>
          </a:p>
        </p:txBody>
      </p:sp>
      <p:sp>
        <p:nvSpPr>
          <p:cNvPr id="7" name="Espace réservé du numéro de diapositiv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D30EB1E-BAC0-4658-A252-C9BBFD2D9737}" type="slidenum">
              <a:rPr lang="fr-CA"/>
              <a:pPr>
                <a:defRPr/>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CA"/>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51223C-0BEF-4C05-9189-A0E75EA766BB}" type="slidenum">
              <a:rPr lang="fr-CA"/>
              <a:pPr>
                <a:defRPr/>
              </a:pPr>
              <a:t>‹N°›</a:t>
            </a:fld>
            <a:endParaRPr lang="fr-CA"/>
          </a:p>
        </p:txBody>
      </p:sp>
      <p:sp>
        <p:nvSpPr>
          <p:cNvPr id="5" name="Rectangle 4"/>
          <p:cNvSpPr/>
          <p:nvPr userDrawn="1"/>
        </p:nvSpPr>
        <p:spPr>
          <a:xfrm>
            <a:off x="164522" y="0"/>
            <a:ext cx="8979478"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raphique">
    <p:spTree>
      <p:nvGrpSpPr>
        <p:cNvPr id="1" name=""/>
        <p:cNvGrpSpPr/>
        <p:nvPr/>
      </p:nvGrpSpPr>
      <p:grpSpPr>
        <a:xfrm>
          <a:off x="0" y="0"/>
          <a:ext cx="0" cy="0"/>
          <a:chOff x="0" y="0"/>
          <a:chExt cx="0" cy="0"/>
        </a:xfrm>
      </p:grpSpPr>
      <p:sp>
        <p:nvSpPr>
          <p:cNvPr id="7" name="Rectangle 6"/>
          <p:cNvSpPr/>
          <p:nvPr/>
        </p:nvSpPr>
        <p:spPr>
          <a:xfrm>
            <a:off x="161926" y="819150"/>
            <a:ext cx="8982074"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hasCustomPrompt="1"/>
          </p:nvPr>
        </p:nvSpPr>
        <p:spPr/>
        <p:txBody>
          <a:bodyPr/>
          <a:lstStyle/>
          <a:p>
            <a:r>
              <a:rPr lang="fr-CA" dirty="0"/>
              <a:t>CLIQUEZ ET MODIFIEZ LE TITRE</a:t>
            </a:r>
          </a:p>
        </p:txBody>
      </p:sp>
      <p:sp>
        <p:nvSpPr>
          <p:cNvPr id="3" name="Espace réservé du contenu 2"/>
          <p:cNvSpPr>
            <a:spLocks noGrp="1"/>
          </p:cNvSpPr>
          <p:nvPr>
            <p:ph idx="1"/>
          </p:nvPr>
        </p:nvSpPr>
        <p:spPr/>
        <p:txBody>
          <a:bodyPr/>
          <a:lstStyle>
            <a:lvl1pPr>
              <a:buClr>
                <a:srgbClr val="333333"/>
              </a:buClr>
              <a:buFont typeface="Arial" pitchFamily="34" charset="0"/>
              <a:buChar char="•"/>
              <a:defRPr/>
            </a:lvl1pPr>
            <a:lvl2pPr>
              <a:buFont typeface="Arial" pitchFamily="34" charset="0"/>
              <a:buChar char="•"/>
              <a:defRPr/>
            </a:lvl2pPr>
            <a:lvl4pPr>
              <a:buFont typeface="Arial" pitchFamily="34" charset="0"/>
              <a:buChar char="•"/>
              <a:defRPr/>
            </a:lvl4pPr>
            <a:lvl5pPr>
              <a:buFont typeface="Arial"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5" name="Rectangle 4">
            <a:hlinkClick r:id="rId2"/>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pic>
        <p:nvPicPr>
          <p:cNvPr id="8" name="Image 7" descr="LogoProducedBy.png"/>
          <p:cNvPicPr>
            <a:picLocks noChangeAspect="1"/>
          </p:cNvPicPr>
          <p:nvPr/>
        </p:nvPicPr>
        <p:blipFill>
          <a:blip r:embed="rId3" cstate="print"/>
          <a:stretch>
            <a:fillRect/>
          </a:stretch>
        </p:blipFill>
        <p:spPr>
          <a:xfrm>
            <a:off x="485960" y="6118280"/>
            <a:ext cx="1564445" cy="444445"/>
          </a:xfrm>
          <a:prstGeom prst="rect">
            <a:avLst/>
          </a:prstGeom>
        </p:spPr>
      </p:pic>
      <p:sp>
        <p:nvSpPr>
          <p:cNvPr id="10" name="Rectangle 9"/>
          <p:cNvSpPr/>
          <p:nvPr/>
        </p:nvSpPr>
        <p:spPr>
          <a:xfrm>
            <a:off x="4533899" y="6115050"/>
            <a:ext cx="4400551" cy="533400"/>
          </a:xfrm>
          <a:prstGeom prst="rect">
            <a:avLst/>
          </a:prstGeom>
          <a:gradFill>
            <a:gsLst>
              <a:gs pos="0">
                <a:schemeClr val="bg1">
                  <a:alpha val="0"/>
                </a:schemeClr>
              </a:gs>
              <a:gs pos="50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Espace réservé du texte 16"/>
          <p:cNvSpPr>
            <a:spLocks noGrp="1"/>
          </p:cNvSpPr>
          <p:nvPr>
            <p:ph type="body" sz="quarter" idx="10"/>
          </p:nvPr>
        </p:nvSpPr>
        <p:spPr>
          <a:xfrm>
            <a:off x="2124074" y="6105525"/>
            <a:ext cx="6800851" cy="552450"/>
          </a:xfrm>
        </p:spPr>
        <p:txBody>
          <a:bodyPr anchor="ctr" anchorCtr="0"/>
          <a:lstStyle>
            <a:lvl1pPr marL="0" indent="0" algn="r">
              <a:spcBef>
                <a:spcPts val="0"/>
              </a:spcBef>
              <a:buNone/>
              <a:defRPr lang="fr-CA" sz="1000" dirty="0"/>
            </a:lvl1pPr>
          </a:lstStyle>
          <a:p>
            <a:pPr lvl="0"/>
            <a:r>
              <a:rPr lang="fr-FR"/>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que Sans Références">
    <p:spTree>
      <p:nvGrpSpPr>
        <p:cNvPr id="1" name=""/>
        <p:cNvGrpSpPr/>
        <p:nvPr/>
      </p:nvGrpSpPr>
      <p:grpSpPr>
        <a:xfrm>
          <a:off x="0" y="0"/>
          <a:ext cx="0" cy="0"/>
          <a:chOff x="0" y="0"/>
          <a:chExt cx="0" cy="0"/>
        </a:xfrm>
      </p:grpSpPr>
      <p:sp>
        <p:nvSpPr>
          <p:cNvPr id="5" name="Rectangle 4"/>
          <p:cNvSpPr/>
          <p:nvPr/>
        </p:nvSpPr>
        <p:spPr>
          <a:xfrm>
            <a:off x="161926" y="819150"/>
            <a:ext cx="8982074"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hasCustomPrompt="1"/>
          </p:nvPr>
        </p:nvSpPr>
        <p:spPr/>
        <p:txBody>
          <a:bodyPr/>
          <a:lstStyle/>
          <a:p>
            <a:r>
              <a:rPr lang="fr-CA" dirty="0"/>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3">
            <a:hlinkClick r:id="rId2"/>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pic>
        <p:nvPicPr>
          <p:cNvPr id="6" name="Image 5" descr="LogoProducedBy.png"/>
          <p:cNvPicPr>
            <a:picLocks noChangeAspect="1"/>
          </p:cNvPicPr>
          <p:nvPr/>
        </p:nvPicPr>
        <p:blipFill>
          <a:blip r:embed="rId3" cstate="print"/>
          <a:stretch>
            <a:fillRect/>
          </a:stretch>
        </p:blipFill>
        <p:spPr>
          <a:xfrm>
            <a:off x="485960" y="6118280"/>
            <a:ext cx="1564445" cy="4444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Graphique">
    <p:spTree>
      <p:nvGrpSpPr>
        <p:cNvPr id="1" name=""/>
        <p:cNvGrpSpPr/>
        <p:nvPr/>
      </p:nvGrpSpPr>
      <p:grpSpPr>
        <a:xfrm>
          <a:off x="0" y="0"/>
          <a:ext cx="0" cy="0"/>
          <a:chOff x="0" y="0"/>
          <a:chExt cx="0" cy="0"/>
        </a:xfrm>
      </p:grpSpPr>
      <p:sp>
        <p:nvSpPr>
          <p:cNvPr id="7" name="Rectangle 6"/>
          <p:cNvSpPr/>
          <p:nvPr/>
        </p:nvSpPr>
        <p:spPr>
          <a:xfrm>
            <a:off x="161926" y="819150"/>
            <a:ext cx="8982074"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hasCustomPrompt="1"/>
          </p:nvPr>
        </p:nvSpPr>
        <p:spPr/>
        <p:txBody>
          <a:bodyPr/>
          <a:lstStyle/>
          <a:p>
            <a:r>
              <a:rPr lang="fr-CA" dirty="0"/>
              <a:t>CLIQUEZ ET MODIFIEZ LE TITRE</a:t>
            </a:r>
          </a:p>
        </p:txBody>
      </p:sp>
      <p:sp>
        <p:nvSpPr>
          <p:cNvPr id="8" name="Rectangle 7">
            <a:hlinkClick r:id="rId2"/>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pic>
        <p:nvPicPr>
          <p:cNvPr id="9" name="Image 8" descr="LogoProducedBy.png"/>
          <p:cNvPicPr>
            <a:picLocks noChangeAspect="1"/>
          </p:cNvPicPr>
          <p:nvPr/>
        </p:nvPicPr>
        <p:blipFill>
          <a:blip r:embed="rId3" cstate="print"/>
          <a:stretch>
            <a:fillRect/>
          </a:stretch>
        </p:blipFill>
        <p:spPr>
          <a:xfrm>
            <a:off x="485960" y="6118280"/>
            <a:ext cx="1564445" cy="444445"/>
          </a:xfrm>
          <a:prstGeom prst="rect">
            <a:avLst/>
          </a:prstGeom>
        </p:spPr>
      </p:pic>
      <p:sp>
        <p:nvSpPr>
          <p:cNvPr id="10" name="Rectangle 9"/>
          <p:cNvSpPr/>
          <p:nvPr/>
        </p:nvSpPr>
        <p:spPr>
          <a:xfrm>
            <a:off x="4533899" y="6115050"/>
            <a:ext cx="4400551" cy="533400"/>
          </a:xfrm>
          <a:prstGeom prst="rect">
            <a:avLst/>
          </a:prstGeom>
          <a:gradFill>
            <a:gsLst>
              <a:gs pos="0">
                <a:schemeClr val="bg1">
                  <a:alpha val="0"/>
                </a:schemeClr>
              </a:gs>
              <a:gs pos="50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Espace réservé du texte 16"/>
          <p:cNvSpPr>
            <a:spLocks noGrp="1"/>
          </p:cNvSpPr>
          <p:nvPr>
            <p:ph type="body" sz="quarter" idx="12"/>
          </p:nvPr>
        </p:nvSpPr>
        <p:spPr>
          <a:xfrm>
            <a:off x="2124074" y="6105525"/>
            <a:ext cx="6800851" cy="552450"/>
          </a:xfrm>
        </p:spPr>
        <p:txBody>
          <a:bodyPr anchor="ctr" anchorCtr="0"/>
          <a:lstStyle>
            <a:lvl1pPr marL="0" indent="0" algn="r">
              <a:spcBef>
                <a:spcPts val="0"/>
              </a:spcBef>
              <a:buNone/>
              <a:defRPr lang="fr-CA" sz="1000" dirty="0"/>
            </a:lvl1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Graphique Sans Références">
    <p:spTree>
      <p:nvGrpSpPr>
        <p:cNvPr id="1" name=""/>
        <p:cNvGrpSpPr/>
        <p:nvPr/>
      </p:nvGrpSpPr>
      <p:grpSpPr>
        <a:xfrm>
          <a:off x="0" y="0"/>
          <a:ext cx="0" cy="0"/>
          <a:chOff x="0" y="0"/>
          <a:chExt cx="0" cy="0"/>
        </a:xfrm>
      </p:grpSpPr>
      <p:sp>
        <p:nvSpPr>
          <p:cNvPr id="7" name="Rectangle 6"/>
          <p:cNvSpPr/>
          <p:nvPr/>
        </p:nvSpPr>
        <p:spPr>
          <a:xfrm>
            <a:off x="161926" y="819150"/>
            <a:ext cx="8982074"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hasCustomPrompt="1"/>
          </p:nvPr>
        </p:nvSpPr>
        <p:spPr/>
        <p:txBody>
          <a:bodyPr/>
          <a:lstStyle/>
          <a:p>
            <a:r>
              <a:rPr lang="fr-CA" dirty="0"/>
              <a:t>CLIQUEZ ET MODIFIEZ LE TITRE</a:t>
            </a:r>
          </a:p>
        </p:txBody>
      </p:sp>
      <p:sp>
        <p:nvSpPr>
          <p:cNvPr id="8" name="Rectangle 7">
            <a:hlinkClick r:id="rId2"/>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pic>
        <p:nvPicPr>
          <p:cNvPr id="9" name="Image 8" descr="LogoProducedBy.png"/>
          <p:cNvPicPr>
            <a:picLocks noChangeAspect="1"/>
          </p:cNvPicPr>
          <p:nvPr/>
        </p:nvPicPr>
        <p:blipFill>
          <a:blip r:embed="rId3" cstate="print"/>
          <a:stretch>
            <a:fillRect/>
          </a:stretch>
        </p:blipFill>
        <p:spPr>
          <a:xfrm>
            <a:off x="485960" y="6118280"/>
            <a:ext cx="1564445" cy="4444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CA" dirty="0"/>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pic>
        <p:nvPicPr>
          <p:cNvPr id="6" name="Image 5" descr="LogoProducedBy.png"/>
          <p:cNvPicPr>
            <a:picLocks noChangeAspect="1"/>
          </p:cNvPicPr>
          <p:nvPr/>
        </p:nvPicPr>
        <p:blipFill>
          <a:blip r:embed="rId2" cstate="print"/>
          <a:stretch>
            <a:fillRect/>
          </a:stretch>
        </p:blipFill>
        <p:spPr>
          <a:xfrm>
            <a:off x="485960" y="6118280"/>
            <a:ext cx="1564445" cy="444445"/>
          </a:xfrm>
          <a:prstGeom prst="rect">
            <a:avLst/>
          </a:prstGeom>
        </p:spPr>
      </p:pic>
      <p:sp>
        <p:nvSpPr>
          <p:cNvPr id="5" name="Rectangle 4">
            <a:hlinkClick r:id="rId3"/>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2 Colonnes">
    <p:spTree>
      <p:nvGrpSpPr>
        <p:cNvPr id="1" name=""/>
        <p:cNvGrpSpPr/>
        <p:nvPr/>
      </p:nvGrpSpPr>
      <p:grpSpPr>
        <a:xfrm>
          <a:off x="0" y="0"/>
          <a:ext cx="0" cy="0"/>
          <a:chOff x="0" y="0"/>
          <a:chExt cx="0" cy="0"/>
        </a:xfrm>
      </p:grpSpPr>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hasCustomPrompt="1"/>
          </p:nvPr>
        </p:nvSpPr>
        <p:spPr/>
        <p:txBody>
          <a:bodyPr/>
          <a:lstStyle/>
          <a:p>
            <a:r>
              <a:rPr lang="fr-CA" dirty="0"/>
              <a:t>CLIQUEZ ET MODIFIEZ LE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éparateur">
    <p:spTree>
      <p:nvGrpSpPr>
        <p:cNvPr id="1" name=""/>
        <p:cNvGrpSpPr/>
        <p:nvPr/>
      </p:nvGrpSpPr>
      <p:grpSpPr>
        <a:xfrm>
          <a:off x="0" y="0"/>
          <a:ext cx="0" cy="0"/>
          <a:chOff x="0" y="0"/>
          <a:chExt cx="0" cy="0"/>
        </a:xfrm>
      </p:grpSpPr>
      <p:sp>
        <p:nvSpPr>
          <p:cNvPr id="4" name="Titre 1"/>
          <p:cNvSpPr>
            <a:spLocks noGrp="1"/>
          </p:cNvSpPr>
          <p:nvPr>
            <p:ph type="title"/>
          </p:nvPr>
        </p:nvSpPr>
        <p:spPr>
          <a:xfrm>
            <a:off x="722313" y="1949450"/>
            <a:ext cx="7772400" cy="1362075"/>
          </a:xfrm>
        </p:spPr>
        <p:txBody>
          <a:bodyPr anchor="t"/>
          <a:lstStyle>
            <a:lvl1pPr algn="ctr">
              <a:defRPr sz="4000" b="1" cap="all"/>
            </a:lvl1pPr>
          </a:lstStyle>
          <a:p>
            <a:r>
              <a:rPr lang="fr-FR"/>
              <a:t>Cliquez pour modifier le style du titre</a:t>
            </a:r>
            <a:endParaRPr lang="fr-CA" dirty="0"/>
          </a:p>
        </p:txBody>
      </p:sp>
      <p:sp>
        <p:nvSpPr>
          <p:cNvPr id="5" name="Espace réservé du texte 2"/>
          <p:cNvSpPr>
            <a:spLocks noGrp="1"/>
          </p:cNvSpPr>
          <p:nvPr>
            <p:ph type="body" idx="1"/>
          </p:nvPr>
        </p:nvSpPr>
        <p:spPr>
          <a:xfrm>
            <a:off x="722313" y="331628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pic>
        <p:nvPicPr>
          <p:cNvPr id="6" name="Image 5" descr="LogoMYHW.png"/>
          <p:cNvPicPr>
            <a:picLocks noChangeAspect="1"/>
          </p:cNvPicPr>
          <p:nvPr/>
        </p:nvPicPr>
        <p:blipFill>
          <a:blip r:embed="rId2" cstate="print"/>
          <a:srcRect l="17392" r="-277" b="29026"/>
          <a:stretch>
            <a:fillRect/>
          </a:stretch>
        </p:blipFill>
        <p:spPr>
          <a:xfrm>
            <a:off x="847725" y="57150"/>
            <a:ext cx="1724025" cy="4857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POUR MODIFIER LE STYLE DU TITRE</a:t>
            </a:r>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myhealthywais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20"/>
          <p:cNvSpPr>
            <a:spLocks noGrp="1" noChangeArrowheads="1"/>
          </p:cNvSpPr>
          <p:nvPr>
            <p:ph type="body" idx="1"/>
          </p:nvPr>
        </p:nvSpPr>
        <p:spPr bwMode="auto">
          <a:xfrm>
            <a:off x="476250" y="1104899"/>
            <a:ext cx="8229600" cy="5010151"/>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4" name="Rectangle 13"/>
          <p:cNvSpPr/>
          <p:nvPr/>
        </p:nvSpPr>
        <p:spPr>
          <a:xfrm>
            <a:off x="0" y="0"/>
            <a:ext cx="161924" cy="6858000"/>
          </a:xfrm>
          <a:prstGeom prst="rect">
            <a:avLst/>
          </a:prstGeom>
          <a:solidFill>
            <a:srgbClr val="2F7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1" y="114300"/>
            <a:ext cx="9144000" cy="704850"/>
          </a:xfrm>
          <a:prstGeom prst="rect">
            <a:avLst/>
          </a:prstGeom>
          <a:gradFill>
            <a:gsLst>
              <a:gs pos="0">
                <a:srgbClr val="EAF4F9"/>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0" y="114300"/>
            <a:ext cx="161924" cy="704850"/>
          </a:xfrm>
          <a:prstGeom prst="rect">
            <a:avLst/>
          </a:prstGeom>
          <a:gradFill>
            <a:gsLst>
              <a:gs pos="0">
                <a:srgbClr val="316598"/>
              </a:gs>
              <a:gs pos="100000">
                <a:srgbClr val="2F7CB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2" name="Rectangle 11"/>
          <p:cNvSpPr>
            <a:spLocks noGrp="1" noChangeArrowheads="1"/>
          </p:cNvSpPr>
          <p:nvPr>
            <p:ph type="title"/>
          </p:nvPr>
        </p:nvSpPr>
        <p:spPr bwMode="auto">
          <a:xfrm>
            <a:off x="1019174" y="217458"/>
            <a:ext cx="7686675" cy="4001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CA" dirty="0"/>
              <a:t>CLIQUEZ ET MODIFIEZ LE TITRE</a:t>
            </a:r>
          </a:p>
        </p:txBody>
      </p:sp>
      <p:pic>
        <p:nvPicPr>
          <p:cNvPr id="15" name="Image 14" descr="LogoMYHW.png"/>
          <p:cNvPicPr>
            <a:picLocks noChangeAspect="1"/>
          </p:cNvPicPr>
          <p:nvPr/>
        </p:nvPicPr>
        <p:blipFill>
          <a:blip r:embed="rId14" cstate="print"/>
          <a:srcRect r="81234"/>
          <a:stretch>
            <a:fillRect/>
          </a:stretch>
        </p:blipFill>
        <p:spPr>
          <a:xfrm>
            <a:off x="485960" y="57150"/>
            <a:ext cx="390340" cy="684445"/>
          </a:xfrm>
          <a:prstGeom prst="rect">
            <a:avLst/>
          </a:prstGeom>
        </p:spPr>
      </p:pic>
      <p:pic>
        <p:nvPicPr>
          <p:cNvPr id="17" name="Image 16" descr="LogoProducedBy.png"/>
          <p:cNvPicPr>
            <a:picLocks noChangeAspect="1"/>
          </p:cNvPicPr>
          <p:nvPr/>
        </p:nvPicPr>
        <p:blipFill>
          <a:blip r:embed="rId15" cstate="print"/>
          <a:stretch>
            <a:fillRect/>
          </a:stretch>
        </p:blipFill>
        <p:spPr>
          <a:xfrm>
            <a:off x="485960" y="6118280"/>
            <a:ext cx="1564445" cy="444445"/>
          </a:xfrm>
          <a:prstGeom prst="rect">
            <a:avLst/>
          </a:prstGeom>
        </p:spPr>
      </p:pic>
      <p:sp>
        <p:nvSpPr>
          <p:cNvPr id="9" name="Rectangle 8">
            <a:hlinkClick r:id="rId16"/>
          </p:cNvPr>
          <p:cNvSpPr/>
          <p:nvPr/>
        </p:nvSpPr>
        <p:spPr>
          <a:xfrm>
            <a:off x="471654" y="6602254"/>
            <a:ext cx="172515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Narrow" pitchFamily="34" charset="0"/>
                <a:ea typeface="+mn-ea"/>
                <a:cs typeface="+mn-cs"/>
              </a:rPr>
              <a:t>Source: www.myhealthywaist.org</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fontAlgn="base" hangingPunct="1">
        <a:spcBef>
          <a:spcPct val="0"/>
        </a:spcBef>
        <a:spcAft>
          <a:spcPct val="0"/>
        </a:spcAft>
        <a:defRPr sz="2000" b="1">
          <a:solidFill>
            <a:srgbClr val="333333"/>
          </a:solidFill>
          <a:latin typeface="Arial Narrow" pitchFamily="34" charset="0"/>
          <a:ea typeface="+mj-ea"/>
          <a:cs typeface="+mj-cs"/>
        </a:defRPr>
      </a:lvl1pPr>
      <a:lvl2pPr algn="l" rtl="0" eaLnBrk="1" fontAlgn="base" hangingPunct="1">
        <a:spcBef>
          <a:spcPct val="0"/>
        </a:spcBef>
        <a:spcAft>
          <a:spcPct val="0"/>
        </a:spcAft>
        <a:defRPr sz="2400" b="1">
          <a:solidFill>
            <a:srgbClr val="333333"/>
          </a:solidFill>
          <a:latin typeface="Arial" charset="0"/>
        </a:defRPr>
      </a:lvl2pPr>
      <a:lvl3pPr algn="l" rtl="0" eaLnBrk="1" fontAlgn="base" hangingPunct="1">
        <a:spcBef>
          <a:spcPct val="0"/>
        </a:spcBef>
        <a:spcAft>
          <a:spcPct val="0"/>
        </a:spcAft>
        <a:defRPr sz="2400" b="1">
          <a:solidFill>
            <a:srgbClr val="333333"/>
          </a:solidFill>
          <a:latin typeface="Arial" charset="0"/>
        </a:defRPr>
      </a:lvl3pPr>
      <a:lvl4pPr algn="l" rtl="0" eaLnBrk="1" fontAlgn="base" hangingPunct="1">
        <a:spcBef>
          <a:spcPct val="0"/>
        </a:spcBef>
        <a:spcAft>
          <a:spcPct val="0"/>
        </a:spcAft>
        <a:defRPr sz="2400" b="1">
          <a:solidFill>
            <a:srgbClr val="333333"/>
          </a:solidFill>
          <a:latin typeface="Arial" charset="0"/>
        </a:defRPr>
      </a:lvl4pPr>
      <a:lvl5pPr algn="l" rtl="0" eaLnBrk="1" fontAlgn="base" hangingPunct="1">
        <a:spcBef>
          <a:spcPct val="0"/>
        </a:spcBef>
        <a:spcAft>
          <a:spcPct val="0"/>
        </a:spcAft>
        <a:defRPr sz="2400" b="1">
          <a:solidFill>
            <a:srgbClr val="333333"/>
          </a:solidFill>
          <a:latin typeface="Arial" charset="0"/>
        </a:defRPr>
      </a:lvl5pPr>
      <a:lvl6pPr marL="457200" algn="l" rtl="0" eaLnBrk="1" fontAlgn="base" hangingPunct="1">
        <a:spcBef>
          <a:spcPct val="0"/>
        </a:spcBef>
        <a:spcAft>
          <a:spcPct val="0"/>
        </a:spcAft>
        <a:defRPr sz="2400" b="1">
          <a:solidFill>
            <a:srgbClr val="333333"/>
          </a:solidFill>
          <a:latin typeface="Arial" charset="0"/>
        </a:defRPr>
      </a:lvl6pPr>
      <a:lvl7pPr marL="914400" algn="l" rtl="0" eaLnBrk="1" fontAlgn="base" hangingPunct="1">
        <a:spcBef>
          <a:spcPct val="0"/>
        </a:spcBef>
        <a:spcAft>
          <a:spcPct val="0"/>
        </a:spcAft>
        <a:defRPr sz="2400" b="1">
          <a:solidFill>
            <a:srgbClr val="333333"/>
          </a:solidFill>
          <a:latin typeface="Arial" charset="0"/>
        </a:defRPr>
      </a:lvl7pPr>
      <a:lvl8pPr marL="1371600" algn="l" rtl="0" eaLnBrk="1" fontAlgn="base" hangingPunct="1">
        <a:spcBef>
          <a:spcPct val="0"/>
        </a:spcBef>
        <a:spcAft>
          <a:spcPct val="0"/>
        </a:spcAft>
        <a:defRPr sz="2400" b="1">
          <a:solidFill>
            <a:srgbClr val="333333"/>
          </a:solidFill>
          <a:latin typeface="Arial" charset="0"/>
        </a:defRPr>
      </a:lvl8pPr>
      <a:lvl9pPr marL="1828800" algn="l" rtl="0" eaLnBrk="1" fontAlgn="base" hangingPunct="1">
        <a:spcBef>
          <a:spcPct val="0"/>
        </a:spcBef>
        <a:spcAft>
          <a:spcPct val="0"/>
        </a:spcAft>
        <a:defRPr sz="2400" b="1">
          <a:solidFill>
            <a:srgbClr val="333333"/>
          </a:solidFill>
          <a:latin typeface="Arial" charset="0"/>
        </a:defRPr>
      </a:lvl9pPr>
    </p:titleStyle>
    <p:bodyStyle>
      <a:lvl1pPr marL="449263" indent="-449263" algn="l" rtl="0" eaLnBrk="1" fontAlgn="base" hangingPunct="1">
        <a:spcBef>
          <a:spcPct val="20000"/>
        </a:spcBef>
        <a:spcAft>
          <a:spcPct val="0"/>
        </a:spcAft>
        <a:buClr>
          <a:srgbClr val="333333"/>
        </a:buClr>
        <a:buFont typeface="Arial" pitchFamily="34" charset="0"/>
        <a:buChar char="•"/>
        <a:defRPr sz="3000">
          <a:solidFill>
            <a:schemeClr val="tx1"/>
          </a:solidFill>
          <a:latin typeface="+mn-lt"/>
          <a:ea typeface="+mn-ea"/>
          <a:cs typeface="+mn-cs"/>
        </a:defRPr>
      </a:lvl1pPr>
      <a:lvl2pPr marL="914400" indent="-285750" algn="l" rtl="0" eaLnBrk="1" fontAlgn="base" hangingPunct="1">
        <a:spcBef>
          <a:spcPct val="20000"/>
        </a:spcBef>
        <a:spcAft>
          <a:spcPct val="0"/>
        </a:spcAft>
        <a:buFont typeface="Arial" pitchFamily="34" charset="0"/>
        <a:buChar char="•"/>
        <a:defRPr sz="2800">
          <a:solidFill>
            <a:schemeClr val="tx1"/>
          </a:solidFill>
          <a:latin typeface="+mn-lt"/>
        </a:defRPr>
      </a:lvl2pPr>
      <a:lvl3pPr marL="1322388" indent="-228600" algn="l" rtl="0" eaLnBrk="1" fontAlgn="base" hangingPunct="1">
        <a:spcBef>
          <a:spcPct val="20000"/>
        </a:spcBef>
        <a:spcAft>
          <a:spcPct val="0"/>
        </a:spcAft>
        <a:buChar char="•"/>
        <a:defRPr sz="2400">
          <a:solidFill>
            <a:schemeClr val="tx1"/>
          </a:solidFill>
          <a:latin typeface="+mn-lt"/>
        </a:defRPr>
      </a:lvl3pPr>
      <a:lvl4pPr marL="1730375" indent="-228600" algn="l" rtl="0" eaLnBrk="1" fontAlgn="base" hangingPunct="1">
        <a:spcBef>
          <a:spcPct val="20000"/>
        </a:spcBef>
        <a:spcAft>
          <a:spcPct val="0"/>
        </a:spcAft>
        <a:buFont typeface="Arial" pitchFamily="34" charset="0"/>
        <a:buChar char="•"/>
        <a:defRPr sz="2000">
          <a:solidFill>
            <a:schemeClr val="tx1"/>
          </a:solidFill>
          <a:latin typeface="+mn-lt"/>
        </a:defRPr>
      </a:lvl4pPr>
      <a:lvl5pPr marL="2138363" indent="-228600" algn="l" rtl="0" eaLnBrk="1" fontAlgn="base" hangingPunct="1">
        <a:spcBef>
          <a:spcPct val="20000"/>
        </a:spcBef>
        <a:spcAft>
          <a:spcPct val="0"/>
        </a:spcAft>
        <a:buFont typeface="Arial" pitchFamily="34" charset="0"/>
        <a:buChar char="•"/>
        <a:defRPr sz="2000">
          <a:solidFill>
            <a:schemeClr val="tx1"/>
          </a:solidFill>
          <a:latin typeface="+mn-lt"/>
        </a:defRPr>
      </a:lvl5pPr>
      <a:lvl6pPr marL="2595563" indent="-228600" algn="l" rtl="0" eaLnBrk="1" fontAlgn="base" hangingPunct="1">
        <a:spcBef>
          <a:spcPct val="20000"/>
        </a:spcBef>
        <a:spcAft>
          <a:spcPct val="0"/>
        </a:spcAft>
        <a:buChar char="»"/>
        <a:defRPr sz="2000">
          <a:solidFill>
            <a:schemeClr val="tx1"/>
          </a:solidFill>
          <a:latin typeface="+mn-lt"/>
        </a:defRPr>
      </a:lvl6pPr>
      <a:lvl7pPr marL="3052763" indent="-228600" algn="l" rtl="0" eaLnBrk="1" fontAlgn="base" hangingPunct="1">
        <a:spcBef>
          <a:spcPct val="20000"/>
        </a:spcBef>
        <a:spcAft>
          <a:spcPct val="0"/>
        </a:spcAft>
        <a:buChar char="»"/>
        <a:defRPr sz="2000">
          <a:solidFill>
            <a:schemeClr val="tx1"/>
          </a:solidFill>
          <a:latin typeface="+mn-lt"/>
        </a:defRPr>
      </a:lvl7pPr>
      <a:lvl8pPr marL="3509963" indent="-228600" algn="l" rtl="0" eaLnBrk="1" fontAlgn="base" hangingPunct="1">
        <a:spcBef>
          <a:spcPct val="20000"/>
        </a:spcBef>
        <a:spcAft>
          <a:spcPct val="0"/>
        </a:spcAft>
        <a:buChar char="»"/>
        <a:defRPr sz="2000">
          <a:solidFill>
            <a:schemeClr val="tx1"/>
          </a:solidFill>
          <a:latin typeface="+mn-lt"/>
        </a:defRPr>
      </a:lvl8pPr>
      <a:lvl9pPr marL="3967163"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advance-trial.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advance-tria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dvance-tria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advance-trial.com/"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9.xml"/><Relationship Id="rId7" Type="http://schemas.openxmlformats.org/officeDocument/2006/relationships/image" Target="../media/image15.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wm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71600" y="1264692"/>
            <a:ext cx="7196336" cy="2308324"/>
          </a:xfrm>
        </p:spPr>
        <p:txBody>
          <a:bodyPr/>
          <a:lstStyle/>
          <a:p>
            <a:pPr eaLnBrk="1" hangingPunct="1"/>
            <a:r>
              <a:rPr lang="en-US" sz="3600" dirty="0"/>
              <a:t>Clinical Management of CVD Risk in Abdominal Obesity and Type 2 Diabetes</a:t>
            </a:r>
            <a:br>
              <a:rPr lang="en-US" sz="3600" dirty="0"/>
            </a:br>
            <a:r>
              <a:rPr lang="fr-CA" sz="3600" dirty="0" err="1">
                <a:solidFill>
                  <a:schemeClr val="tx2"/>
                </a:solidFill>
              </a:rPr>
              <a:t>Targeting</a:t>
            </a:r>
            <a:r>
              <a:rPr lang="fr-CA" sz="3600" dirty="0">
                <a:solidFill>
                  <a:schemeClr val="tx2"/>
                </a:solidFill>
              </a:rPr>
              <a:t> Blood Pressure</a:t>
            </a:r>
          </a:p>
        </p:txBody>
      </p:sp>
      <p:sp>
        <p:nvSpPr>
          <p:cNvPr id="2051" name="Rectangle 3"/>
          <p:cNvSpPr>
            <a:spLocks noGrp="1" noChangeArrowheads="1"/>
          </p:cNvSpPr>
          <p:nvPr>
            <p:ph type="body" idx="1"/>
          </p:nvPr>
        </p:nvSpPr>
        <p:spPr>
          <a:xfrm>
            <a:off x="1408112" y="3861048"/>
            <a:ext cx="6476256" cy="2232248"/>
          </a:xfrm>
        </p:spPr>
        <p:txBody>
          <a:bodyPr anchor="ctr"/>
          <a:lstStyle/>
          <a:p>
            <a:pPr algn="ctr">
              <a:spcBef>
                <a:spcPts val="0"/>
              </a:spcBef>
            </a:pPr>
            <a:r>
              <a:rPr lang="fr-CH" sz="2400" b="1" dirty="0">
                <a:solidFill>
                  <a:schemeClr val="tx2"/>
                </a:solidFill>
                <a:latin typeface="Arial Narrow" pitchFamily="34" charset="0"/>
              </a:rPr>
              <a:t>Paul Poirier MD, </a:t>
            </a:r>
            <a:r>
              <a:rPr lang="fr-CH" sz="2400" b="1" dirty="0" err="1">
                <a:solidFill>
                  <a:schemeClr val="tx2"/>
                </a:solidFill>
                <a:latin typeface="Arial Narrow" pitchFamily="34" charset="0"/>
              </a:rPr>
              <a:t>PhD</a:t>
            </a:r>
            <a:r>
              <a:rPr lang="fr-CH" sz="2400" b="1" dirty="0">
                <a:solidFill>
                  <a:schemeClr val="tx2"/>
                </a:solidFill>
                <a:latin typeface="Arial Narrow" pitchFamily="34" charset="0"/>
              </a:rPr>
              <a:t>, FRCPC, FACC, FAHA</a:t>
            </a:r>
          </a:p>
          <a:p>
            <a:pPr algn="ctr">
              <a:spcBef>
                <a:spcPts val="0"/>
              </a:spcBef>
            </a:pPr>
            <a:r>
              <a:rPr lang="en-US" dirty="0">
                <a:solidFill>
                  <a:schemeClr val="tx2"/>
                </a:solidFill>
                <a:latin typeface="Arial Narrow" pitchFamily="34" charset="0"/>
              </a:rPr>
              <a:t>Associate Professor, Faculty of Pharmacy, </a:t>
            </a:r>
            <a:r>
              <a:rPr lang="en-US" dirty="0" err="1">
                <a:solidFill>
                  <a:schemeClr val="tx2"/>
                </a:solidFill>
                <a:latin typeface="Arial Narrow" pitchFamily="34" charset="0"/>
              </a:rPr>
              <a:t>Université</a:t>
            </a:r>
            <a:r>
              <a:rPr lang="en-US" dirty="0">
                <a:solidFill>
                  <a:schemeClr val="tx2"/>
                </a:solidFill>
                <a:latin typeface="Arial Narrow" pitchFamily="34" charset="0"/>
              </a:rPr>
              <a:t> Laval</a:t>
            </a:r>
          </a:p>
          <a:p>
            <a:pPr algn="ctr">
              <a:spcBef>
                <a:spcPts val="0"/>
              </a:spcBef>
            </a:pPr>
            <a:r>
              <a:rPr lang="en-US" dirty="0">
                <a:solidFill>
                  <a:schemeClr val="tx2"/>
                </a:solidFill>
                <a:latin typeface="Arial Narrow" pitchFamily="34" charset="0"/>
              </a:rPr>
              <a:t>Centre de </a:t>
            </a:r>
            <a:r>
              <a:rPr lang="en-US" dirty="0" err="1">
                <a:solidFill>
                  <a:schemeClr val="tx2"/>
                </a:solidFill>
                <a:latin typeface="Arial Narrow" pitchFamily="34" charset="0"/>
              </a:rPr>
              <a:t>recherche</a:t>
            </a:r>
            <a:r>
              <a:rPr lang="en-US" dirty="0">
                <a:solidFill>
                  <a:schemeClr val="tx2"/>
                </a:solidFill>
                <a:latin typeface="Arial Narrow" pitchFamily="34" charset="0"/>
              </a:rPr>
              <a:t> de </a:t>
            </a:r>
            <a:r>
              <a:rPr lang="en-US" dirty="0" err="1">
                <a:solidFill>
                  <a:schemeClr val="tx2"/>
                </a:solidFill>
                <a:latin typeface="Arial Narrow" pitchFamily="34" charset="0"/>
              </a:rPr>
              <a:t>l’Institut</a:t>
            </a:r>
            <a:r>
              <a:rPr lang="en-US" dirty="0">
                <a:solidFill>
                  <a:schemeClr val="tx2"/>
                </a:solidFill>
                <a:latin typeface="Arial Narrow" pitchFamily="34" charset="0"/>
              </a:rPr>
              <a:t> </a:t>
            </a:r>
            <a:r>
              <a:rPr lang="en-US" dirty="0" err="1">
                <a:solidFill>
                  <a:schemeClr val="tx2"/>
                </a:solidFill>
                <a:latin typeface="Arial Narrow" pitchFamily="34" charset="0"/>
              </a:rPr>
              <a:t>universitaire</a:t>
            </a:r>
            <a:r>
              <a:rPr lang="en-US" dirty="0">
                <a:solidFill>
                  <a:schemeClr val="tx2"/>
                </a:solidFill>
                <a:latin typeface="Arial Narrow" pitchFamily="34" charset="0"/>
              </a:rPr>
              <a:t> de </a:t>
            </a:r>
            <a:r>
              <a:rPr lang="en-US" dirty="0" err="1">
                <a:solidFill>
                  <a:schemeClr val="tx2"/>
                </a:solidFill>
                <a:latin typeface="Arial Narrow" pitchFamily="34" charset="0"/>
              </a:rPr>
              <a:t>cardiologie</a:t>
            </a:r>
            <a:r>
              <a:rPr lang="en-US" dirty="0">
                <a:solidFill>
                  <a:schemeClr val="tx2"/>
                </a:solidFill>
                <a:latin typeface="Arial Narrow" pitchFamily="34" charset="0"/>
              </a:rPr>
              <a:t> et de </a:t>
            </a:r>
            <a:r>
              <a:rPr lang="en-US" dirty="0" err="1">
                <a:solidFill>
                  <a:schemeClr val="tx2"/>
                </a:solidFill>
                <a:latin typeface="Arial Narrow" pitchFamily="34" charset="0"/>
              </a:rPr>
              <a:t>pneumologie</a:t>
            </a:r>
            <a:r>
              <a:rPr lang="en-US" dirty="0">
                <a:solidFill>
                  <a:schemeClr val="tx2"/>
                </a:solidFill>
                <a:latin typeface="Arial Narrow" pitchFamily="34" charset="0"/>
              </a:rPr>
              <a:t> de Québec</a:t>
            </a:r>
          </a:p>
          <a:p>
            <a:pPr algn="ctr">
              <a:spcBef>
                <a:spcPts val="0"/>
              </a:spcBef>
            </a:pPr>
            <a:r>
              <a:rPr lang="en-US" dirty="0">
                <a:solidFill>
                  <a:schemeClr val="tx2"/>
                </a:solidFill>
                <a:latin typeface="Arial Narrow" pitchFamily="34" charset="0"/>
              </a:rPr>
              <a:t>Québec, QC, 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19174" y="186681"/>
            <a:ext cx="7686675" cy="461665"/>
          </a:xfrm>
        </p:spPr>
        <p:txBody>
          <a:bodyPr/>
          <a:lstStyle/>
          <a:p>
            <a:r>
              <a:rPr lang="en-CA" sz="2400" dirty="0"/>
              <a:t>Québec Health Survey</a:t>
            </a:r>
            <a:endParaRPr lang="fr-CA" sz="2400" dirty="0">
              <a:effectLst/>
            </a:endParaRPr>
          </a:p>
        </p:txBody>
      </p:sp>
      <p:graphicFrame>
        <p:nvGraphicFramePr>
          <p:cNvPr id="7" name="Espace réservé du contenu 6"/>
          <p:cNvGraphicFramePr>
            <a:graphicFrameLocks noGrp="1"/>
          </p:cNvGraphicFramePr>
          <p:nvPr>
            <p:ph idx="1"/>
          </p:nvPr>
        </p:nvGraphicFramePr>
        <p:xfrm>
          <a:off x="457200" y="923925"/>
          <a:ext cx="8229600" cy="501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Text Box 4"/>
          <p:cNvSpPr txBox="1">
            <a:spLocks noChangeArrowheads="1"/>
          </p:cNvSpPr>
          <p:nvPr/>
        </p:nvSpPr>
        <p:spPr bwMode="auto">
          <a:xfrm>
            <a:off x="4327525" y="6213475"/>
            <a:ext cx="184150" cy="457200"/>
          </a:xfrm>
          <a:prstGeom prst="rect">
            <a:avLst/>
          </a:prstGeom>
          <a:noFill/>
          <a:ln w="9525">
            <a:noFill/>
            <a:miter lim="800000"/>
            <a:headEnd/>
            <a:tailEnd/>
          </a:ln>
        </p:spPr>
        <p:txBody>
          <a:bodyPr wrap="none">
            <a:spAutoFit/>
          </a:bodyPr>
          <a:lstStyle/>
          <a:p>
            <a:pPr eaLnBrk="1" hangingPunct="1"/>
            <a:endParaRPr lang="fr-FR">
              <a:latin typeface="Times New Roman" pitchFamily="18" charset="0"/>
              <a:cs typeface="Arial" charset="0"/>
            </a:endParaRPr>
          </a:p>
        </p:txBody>
      </p:sp>
      <p:sp>
        <p:nvSpPr>
          <p:cNvPr id="6" name="Espace réservé du texte 12"/>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a:t>
            </a:r>
            <a:r>
              <a:rPr lang="en-US" sz="1000" dirty="0">
                <a:latin typeface="Arial" charset="0"/>
              </a:rPr>
              <a:t>Poirier P et al. </a:t>
            </a:r>
            <a:r>
              <a:rPr lang="fr-CA" sz="1000" dirty="0">
                <a:latin typeface="Arial" charset="0"/>
              </a:rPr>
              <a:t>Hypertension 2005;45:363-7</a:t>
            </a:r>
            <a:endParaRPr lang="en-US" sz="1000" dirty="0">
              <a:latin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86" name="Rectangle 198"/>
          <p:cNvSpPr>
            <a:spLocks noChangeArrowheads="1"/>
          </p:cNvSpPr>
          <p:nvPr/>
        </p:nvSpPr>
        <p:spPr bwMode="auto">
          <a:xfrm>
            <a:off x="1208856" y="2187794"/>
            <a:ext cx="2998788" cy="2362200"/>
          </a:xfrm>
          <a:prstGeom prst="rect">
            <a:avLst/>
          </a:prstGeom>
          <a:solidFill>
            <a:srgbClr val="FFFFFF">
              <a:alpha val="49804"/>
            </a:srgbClr>
          </a:solidFill>
          <a:ln w="19050">
            <a:solidFill>
              <a:schemeClr val="tx2"/>
            </a:solidFill>
            <a:miter lim="800000"/>
            <a:headEnd/>
            <a:tailEnd/>
          </a:ln>
        </p:spPr>
        <p:txBody>
          <a:bodyPr/>
          <a:lstStyle/>
          <a:p>
            <a:endParaRPr lang="fr-CA" dirty="0">
              <a:latin typeface="+mj-lt"/>
            </a:endParaRPr>
          </a:p>
        </p:txBody>
      </p:sp>
      <p:sp>
        <p:nvSpPr>
          <p:cNvPr id="89092" name="Rectangle 4"/>
          <p:cNvSpPr>
            <a:spLocks noChangeArrowheads="1"/>
          </p:cNvSpPr>
          <p:nvPr/>
        </p:nvSpPr>
        <p:spPr bwMode="auto">
          <a:xfrm>
            <a:off x="5677669" y="2187793"/>
            <a:ext cx="2998787" cy="2362200"/>
          </a:xfrm>
          <a:prstGeom prst="rect">
            <a:avLst/>
          </a:prstGeom>
          <a:solidFill>
            <a:srgbClr val="FFFFFF">
              <a:alpha val="50000"/>
            </a:srgbClr>
          </a:solidFill>
          <a:ln w="19050">
            <a:solidFill>
              <a:schemeClr val="tx2"/>
            </a:solidFill>
            <a:miter lim="800000"/>
            <a:headEnd/>
            <a:tailEnd/>
          </a:ln>
        </p:spPr>
        <p:txBody>
          <a:bodyPr/>
          <a:lstStyle/>
          <a:p>
            <a:endParaRPr lang="fr-CA"/>
          </a:p>
        </p:txBody>
      </p:sp>
      <p:sp>
        <p:nvSpPr>
          <p:cNvPr id="89098" name="Line 10"/>
          <p:cNvSpPr>
            <a:spLocks noChangeShapeType="1"/>
          </p:cNvSpPr>
          <p:nvPr/>
        </p:nvSpPr>
        <p:spPr bwMode="auto">
          <a:xfrm>
            <a:off x="5631631" y="4076918"/>
            <a:ext cx="46038" cy="1588"/>
          </a:xfrm>
          <a:prstGeom prst="line">
            <a:avLst/>
          </a:prstGeom>
          <a:noFill/>
          <a:ln w="19050">
            <a:solidFill>
              <a:schemeClr val="tx2"/>
            </a:solidFill>
            <a:round/>
            <a:headEnd/>
            <a:tailEnd/>
          </a:ln>
        </p:spPr>
        <p:txBody>
          <a:bodyPr/>
          <a:lstStyle/>
          <a:p>
            <a:endParaRPr lang="fr-CA"/>
          </a:p>
        </p:txBody>
      </p:sp>
      <p:sp>
        <p:nvSpPr>
          <p:cNvPr id="89099" name="Line 11"/>
          <p:cNvSpPr>
            <a:spLocks noChangeShapeType="1"/>
          </p:cNvSpPr>
          <p:nvPr/>
        </p:nvSpPr>
        <p:spPr bwMode="auto">
          <a:xfrm>
            <a:off x="5631631" y="3603843"/>
            <a:ext cx="46038" cy="1588"/>
          </a:xfrm>
          <a:prstGeom prst="line">
            <a:avLst/>
          </a:prstGeom>
          <a:noFill/>
          <a:ln w="19050">
            <a:solidFill>
              <a:schemeClr val="tx2"/>
            </a:solidFill>
            <a:round/>
            <a:headEnd/>
            <a:tailEnd/>
          </a:ln>
        </p:spPr>
        <p:txBody>
          <a:bodyPr/>
          <a:lstStyle/>
          <a:p>
            <a:endParaRPr lang="fr-CA"/>
          </a:p>
        </p:txBody>
      </p:sp>
      <p:sp>
        <p:nvSpPr>
          <p:cNvPr id="89100" name="Line 12"/>
          <p:cNvSpPr>
            <a:spLocks noChangeShapeType="1"/>
          </p:cNvSpPr>
          <p:nvPr/>
        </p:nvSpPr>
        <p:spPr bwMode="auto">
          <a:xfrm>
            <a:off x="5631631" y="3132356"/>
            <a:ext cx="46038" cy="1587"/>
          </a:xfrm>
          <a:prstGeom prst="line">
            <a:avLst/>
          </a:prstGeom>
          <a:noFill/>
          <a:ln w="19050">
            <a:solidFill>
              <a:schemeClr val="tx2"/>
            </a:solidFill>
            <a:round/>
            <a:headEnd/>
            <a:tailEnd/>
          </a:ln>
        </p:spPr>
        <p:txBody>
          <a:bodyPr/>
          <a:lstStyle/>
          <a:p>
            <a:endParaRPr lang="fr-CA"/>
          </a:p>
        </p:txBody>
      </p:sp>
      <p:sp>
        <p:nvSpPr>
          <p:cNvPr id="89101" name="Line 13"/>
          <p:cNvSpPr>
            <a:spLocks noChangeShapeType="1"/>
          </p:cNvSpPr>
          <p:nvPr/>
        </p:nvSpPr>
        <p:spPr bwMode="auto">
          <a:xfrm>
            <a:off x="5631631" y="2659281"/>
            <a:ext cx="46038" cy="1587"/>
          </a:xfrm>
          <a:prstGeom prst="line">
            <a:avLst/>
          </a:prstGeom>
          <a:noFill/>
          <a:ln w="19050">
            <a:solidFill>
              <a:schemeClr val="tx2"/>
            </a:solidFill>
            <a:round/>
            <a:headEnd/>
            <a:tailEnd/>
          </a:ln>
        </p:spPr>
        <p:txBody>
          <a:bodyPr/>
          <a:lstStyle/>
          <a:p>
            <a:endParaRPr lang="fr-CA"/>
          </a:p>
        </p:txBody>
      </p:sp>
      <p:sp>
        <p:nvSpPr>
          <p:cNvPr id="89102" name="Line 14"/>
          <p:cNvSpPr>
            <a:spLocks noChangeShapeType="1"/>
          </p:cNvSpPr>
          <p:nvPr/>
        </p:nvSpPr>
        <p:spPr bwMode="auto">
          <a:xfrm>
            <a:off x="5631631" y="2187793"/>
            <a:ext cx="46038" cy="1588"/>
          </a:xfrm>
          <a:prstGeom prst="line">
            <a:avLst/>
          </a:prstGeom>
          <a:noFill/>
          <a:ln w="19050">
            <a:solidFill>
              <a:schemeClr val="tx2"/>
            </a:solidFill>
            <a:round/>
            <a:headEnd/>
            <a:tailEnd/>
          </a:ln>
        </p:spPr>
        <p:txBody>
          <a:bodyPr/>
          <a:lstStyle/>
          <a:p>
            <a:endParaRPr lang="fr-CA"/>
          </a:p>
        </p:txBody>
      </p:sp>
      <p:sp>
        <p:nvSpPr>
          <p:cNvPr id="89103" name="Rectangle 15"/>
          <p:cNvSpPr>
            <a:spLocks noChangeArrowheads="1"/>
          </p:cNvSpPr>
          <p:nvPr/>
        </p:nvSpPr>
        <p:spPr bwMode="auto">
          <a:xfrm>
            <a:off x="5299844" y="4464268"/>
            <a:ext cx="246414"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110</a:t>
            </a:r>
            <a:endParaRPr lang="fr-CA" b="1">
              <a:solidFill>
                <a:schemeClr val="tx2"/>
              </a:solidFill>
            </a:endParaRPr>
          </a:p>
        </p:txBody>
      </p:sp>
      <p:sp>
        <p:nvSpPr>
          <p:cNvPr id="89104" name="Rectangle 16"/>
          <p:cNvSpPr>
            <a:spLocks noChangeArrowheads="1"/>
          </p:cNvSpPr>
          <p:nvPr/>
        </p:nvSpPr>
        <p:spPr bwMode="auto">
          <a:xfrm>
            <a:off x="5299844" y="3991193"/>
            <a:ext cx="246414"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115</a:t>
            </a:r>
            <a:endParaRPr lang="fr-CA" b="1">
              <a:solidFill>
                <a:schemeClr val="tx2"/>
              </a:solidFill>
            </a:endParaRPr>
          </a:p>
        </p:txBody>
      </p:sp>
      <p:sp>
        <p:nvSpPr>
          <p:cNvPr id="89105" name="Rectangle 17"/>
          <p:cNvSpPr>
            <a:spLocks noChangeArrowheads="1"/>
          </p:cNvSpPr>
          <p:nvPr/>
        </p:nvSpPr>
        <p:spPr bwMode="auto">
          <a:xfrm>
            <a:off x="5299844" y="3518118"/>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120</a:t>
            </a:r>
            <a:endParaRPr lang="fr-CA" b="1">
              <a:solidFill>
                <a:schemeClr val="tx2"/>
              </a:solidFill>
            </a:endParaRPr>
          </a:p>
        </p:txBody>
      </p:sp>
      <p:sp>
        <p:nvSpPr>
          <p:cNvPr id="89106" name="Rectangle 18"/>
          <p:cNvSpPr>
            <a:spLocks noChangeArrowheads="1"/>
          </p:cNvSpPr>
          <p:nvPr/>
        </p:nvSpPr>
        <p:spPr bwMode="auto">
          <a:xfrm>
            <a:off x="5299844" y="3046631"/>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125</a:t>
            </a:r>
            <a:endParaRPr lang="fr-CA" b="1">
              <a:solidFill>
                <a:schemeClr val="tx2"/>
              </a:solidFill>
            </a:endParaRPr>
          </a:p>
        </p:txBody>
      </p:sp>
      <p:sp>
        <p:nvSpPr>
          <p:cNvPr id="89107" name="Rectangle 19"/>
          <p:cNvSpPr>
            <a:spLocks noChangeArrowheads="1"/>
          </p:cNvSpPr>
          <p:nvPr/>
        </p:nvSpPr>
        <p:spPr bwMode="auto">
          <a:xfrm>
            <a:off x="5299844" y="2573556"/>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130</a:t>
            </a:r>
            <a:endParaRPr lang="fr-CA" b="1">
              <a:solidFill>
                <a:schemeClr val="tx2"/>
              </a:solidFill>
            </a:endParaRPr>
          </a:p>
        </p:txBody>
      </p:sp>
      <p:sp>
        <p:nvSpPr>
          <p:cNvPr id="89108" name="Rectangle 20"/>
          <p:cNvSpPr>
            <a:spLocks noChangeArrowheads="1"/>
          </p:cNvSpPr>
          <p:nvPr/>
        </p:nvSpPr>
        <p:spPr bwMode="auto">
          <a:xfrm>
            <a:off x="5299844" y="2102068"/>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135</a:t>
            </a:r>
            <a:endParaRPr lang="fr-CA" b="1">
              <a:solidFill>
                <a:schemeClr val="tx2"/>
              </a:solidFill>
            </a:endParaRPr>
          </a:p>
        </p:txBody>
      </p:sp>
      <p:sp>
        <p:nvSpPr>
          <p:cNvPr id="89109" name="Rectangle 21"/>
          <p:cNvSpPr>
            <a:spLocks noChangeArrowheads="1"/>
          </p:cNvSpPr>
          <p:nvPr/>
        </p:nvSpPr>
        <p:spPr bwMode="auto">
          <a:xfrm>
            <a:off x="6166619" y="3632418"/>
            <a:ext cx="238125" cy="912813"/>
          </a:xfrm>
          <a:prstGeom prst="rect">
            <a:avLst/>
          </a:prstGeom>
          <a:solidFill>
            <a:srgbClr val="FFCC00"/>
          </a:solidFill>
          <a:ln w="9525">
            <a:noFill/>
            <a:miter lim="800000"/>
            <a:headEnd/>
            <a:tailEnd/>
          </a:ln>
        </p:spPr>
        <p:txBody>
          <a:bodyPr/>
          <a:lstStyle/>
          <a:p>
            <a:endParaRPr lang="fr-CA"/>
          </a:p>
        </p:txBody>
      </p:sp>
      <p:grpSp>
        <p:nvGrpSpPr>
          <p:cNvPr id="3" name="Group 22"/>
          <p:cNvGrpSpPr>
            <a:grpSpLocks/>
          </p:cNvGrpSpPr>
          <p:nvPr/>
        </p:nvGrpSpPr>
        <p:grpSpPr bwMode="auto">
          <a:xfrm>
            <a:off x="6239644" y="3570506"/>
            <a:ext cx="92075" cy="61912"/>
            <a:chOff x="880" y="2295"/>
            <a:chExt cx="58" cy="39"/>
          </a:xfrm>
        </p:grpSpPr>
        <p:sp>
          <p:nvSpPr>
            <p:cNvPr id="89111" name="Line 23"/>
            <p:cNvSpPr>
              <a:spLocks noChangeShapeType="1"/>
            </p:cNvSpPr>
            <p:nvPr/>
          </p:nvSpPr>
          <p:spPr bwMode="auto">
            <a:xfrm flipV="1">
              <a:off x="909" y="2295"/>
              <a:ext cx="1" cy="39"/>
            </a:xfrm>
            <a:prstGeom prst="line">
              <a:avLst/>
            </a:prstGeom>
            <a:noFill/>
            <a:ln w="12700">
              <a:solidFill>
                <a:schemeClr val="tx1"/>
              </a:solidFill>
              <a:round/>
              <a:headEnd/>
              <a:tailEnd/>
            </a:ln>
          </p:spPr>
          <p:txBody>
            <a:bodyPr/>
            <a:lstStyle/>
            <a:p>
              <a:endParaRPr lang="fr-CA"/>
            </a:p>
          </p:txBody>
        </p:sp>
        <p:sp>
          <p:nvSpPr>
            <p:cNvPr id="89112" name="Line 24"/>
            <p:cNvSpPr>
              <a:spLocks noChangeShapeType="1"/>
            </p:cNvSpPr>
            <p:nvPr/>
          </p:nvSpPr>
          <p:spPr bwMode="auto">
            <a:xfrm>
              <a:off x="880" y="2295"/>
              <a:ext cx="58" cy="1"/>
            </a:xfrm>
            <a:prstGeom prst="line">
              <a:avLst/>
            </a:prstGeom>
            <a:noFill/>
            <a:ln w="12700">
              <a:solidFill>
                <a:schemeClr val="tx1"/>
              </a:solidFill>
              <a:round/>
              <a:headEnd/>
              <a:tailEnd/>
            </a:ln>
          </p:spPr>
          <p:txBody>
            <a:bodyPr/>
            <a:lstStyle/>
            <a:p>
              <a:endParaRPr lang="fr-CA"/>
            </a:p>
          </p:txBody>
        </p:sp>
      </p:grpSp>
      <p:sp>
        <p:nvSpPr>
          <p:cNvPr id="89113" name="Rectangle 25"/>
          <p:cNvSpPr>
            <a:spLocks noChangeArrowheads="1"/>
          </p:cNvSpPr>
          <p:nvPr/>
        </p:nvSpPr>
        <p:spPr bwMode="auto">
          <a:xfrm>
            <a:off x="6915919" y="3651468"/>
            <a:ext cx="239712" cy="893763"/>
          </a:xfrm>
          <a:prstGeom prst="rect">
            <a:avLst/>
          </a:prstGeom>
          <a:solidFill>
            <a:srgbClr val="FFCC00"/>
          </a:solidFill>
          <a:ln w="9525">
            <a:noFill/>
            <a:miter lim="800000"/>
            <a:headEnd/>
            <a:tailEnd/>
          </a:ln>
        </p:spPr>
        <p:txBody>
          <a:bodyPr/>
          <a:lstStyle/>
          <a:p>
            <a:endParaRPr lang="fr-CA"/>
          </a:p>
        </p:txBody>
      </p:sp>
      <p:grpSp>
        <p:nvGrpSpPr>
          <p:cNvPr id="4" name="Group 26"/>
          <p:cNvGrpSpPr>
            <a:grpSpLocks/>
          </p:cNvGrpSpPr>
          <p:nvPr/>
        </p:nvGrpSpPr>
        <p:grpSpPr bwMode="auto">
          <a:xfrm>
            <a:off x="6988944" y="3557806"/>
            <a:ext cx="92075" cy="93662"/>
            <a:chOff x="1352" y="2287"/>
            <a:chExt cx="58" cy="59"/>
          </a:xfrm>
        </p:grpSpPr>
        <p:sp>
          <p:nvSpPr>
            <p:cNvPr id="89115" name="Line 27"/>
            <p:cNvSpPr>
              <a:spLocks noChangeShapeType="1"/>
            </p:cNvSpPr>
            <p:nvPr/>
          </p:nvSpPr>
          <p:spPr bwMode="auto">
            <a:xfrm flipV="1">
              <a:off x="1381" y="2287"/>
              <a:ext cx="1" cy="59"/>
            </a:xfrm>
            <a:prstGeom prst="line">
              <a:avLst/>
            </a:prstGeom>
            <a:noFill/>
            <a:ln w="12700">
              <a:solidFill>
                <a:schemeClr val="tx1"/>
              </a:solidFill>
              <a:round/>
              <a:headEnd/>
              <a:tailEnd/>
            </a:ln>
          </p:spPr>
          <p:txBody>
            <a:bodyPr/>
            <a:lstStyle/>
            <a:p>
              <a:endParaRPr lang="fr-CA"/>
            </a:p>
          </p:txBody>
        </p:sp>
        <p:sp>
          <p:nvSpPr>
            <p:cNvPr id="89116" name="Line 28"/>
            <p:cNvSpPr>
              <a:spLocks noChangeShapeType="1"/>
            </p:cNvSpPr>
            <p:nvPr/>
          </p:nvSpPr>
          <p:spPr bwMode="auto">
            <a:xfrm>
              <a:off x="1352" y="2287"/>
              <a:ext cx="58" cy="1"/>
            </a:xfrm>
            <a:prstGeom prst="line">
              <a:avLst/>
            </a:prstGeom>
            <a:noFill/>
            <a:ln w="12700">
              <a:solidFill>
                <a:schemeClr val="tx1"/>
              </a:solidFill>
              <a:round/>
              <a:headEnd/>
              <a:tailEnd/>
            </a:ln>
          </p:spPr>
          <p:txBody>
            <a:bodyPr/>
            <a:lstStyle/>
            <a:p>
              <a:endParaRPr lang="fr-CA"/>
            </a:p>
          </p:txBody>
        </p:sp>
      </p:grpSp>
      <p:sp>
        <p:nvSpPr>
          <p:cNvPr id="89117" name="Rectangle 29"/>
          <p:cNvSpPr>
            <a:spLocks noChangeArrowheads="1"/>
          </p:cNvSpPr>
          <p:nvPr/>
        </p:nvSpPr>
        <p:spPr bwMode="auto">
          <a:xfrm>
            <a:off x="7666806" y="2857718"/>
            <a:ext cx="238125" cy="1687513"/>
          </a:xfrm>
          <a:prstGeom prst="rect">
            <a:avLst/>
          </a:prstGeom>
          <a:solidFill>
            <a:srgbClr val="FFCC00"/>
          </a:solidFill>
          <a:ln w="9525">
            <a:noFill/>
            <a:miter lim="800000"/>
            <a:headEnd/>
            <a:tailEnd/>
          </a:ln>
        </p:spPr>
        <p:txBody>
          <a:bodyPr/>
          <a:lstStyle/>
          <a:p>
            <a:endParaRPr lang="fr-CA"/>
          </a:p>
        </p:txBody>
      </p:sp>
      <p:sp>
        <p:nvSpPr>
          <p:cNvPr id="89118" name="Line 30"/>
          <p:cNvSpPr>
            <a:spLocks noChangeShapeType="1"/>
          </p:cNvSpPr>
          <p:nvPr/>
        </p:nvSpPr>
        <p:spPr bwMode="auto">
          <a:xfrm flipV="1">
            <a:off x="7785869" y="2548156"/>
            <a:ext cx="1587" cy="309562"/>
          </a:xfrm>
          <a:prstGeom prst="line">
            <a:avLst/>
          </a:prstGeom>
          <a:noFill/>
          <a:ln w="12700">
            <a:solidFill>
              <a:schemeClr val="tx1"/>
            </a:solidFill>
            <a:round/>
            <a:headEnd/>
            <a:tailEnd/>
          </a:ln>
        </p:spPr>
        <p:txBody>
          <a:bodyPr/>
          <a:lstStyle/>
          <a:p>
            <a:endParaRPr lang="fr-CA"/>
          </a:p>
        </p:txBody>
      </p:sp>
      <p:sp>
        <p:nvSpPr>
          <p:cNvPr id="89119" name="Line 31"/>
          <p:cNvSpPr>
            <a:spLocks noChangeShapeType="1"/>
          </p:cNvSpPr>
          <p:nvPr/>
        </p:nvSpPr>
        <p:spPr bwMode="auto">
          <a:xfrm>
            <a:off x="7739831" y="2548156"/>
            <a:ext cx="92075" cy="1587"/>
          </a:xfrm>
          <a:prstGeom prst="line">
            <a:avLst/>
          </a:prstGeom>
          <a:noFill/>
          <a:ln w="12700">
            <a:solidFill>
              <a:schemeClr val="tx1"/>
            </a:solidFill>
            <a:round/>
            <a:headEnd/>
            <a:tailEnd/>
          </a:ln>
        </p:spPr>
        <p:txBody>
          <a:bodyPr/>
          <a:lstStyle/>
          <a:p>
            <a:endParaRPr lang="fr-CA"/>
          </a:p>
        </p:txBody>
      </p:sp>
      <p:sp>
        <p:nvSpPr>
          <p:cNvPr id="89120" name="Rectangle 32"/>
          <p:cNvSpPr>
            <a:spLocks noChangeArrowheads="1"/>
          </p:cNvSpPr>
          <p:nvPr/>
        </p:nvSpPr>
        <p:spPr bwMode="auto">
          <a:xfrm>
            <a:off x="6449194" y="2687856"/>
            <a:ext cx="238125" cy="1857375"/>
          </a:xfrm>
          <a:prstGeom prst="rect">
            <a:avLst/>
          </a:prstGeom>
          <a:solidFill>
            <a:schemeClr val="accent2"/>
          </a:solidFill>
          <a:ln w="9525">
            <a:noFill/>
            <a:miter lim="800000"/>
            <a:headEnd/>
            <a:tailEnd/>
          </a:ln>
        </p:spPr>
        <p:txBody>
          <a:bodyPr/>
          <a:lstStyle/>
          <a:p>
            <a:endParaRPr lang="fr-CA"/>
          </a:p>
        </p:txBody>
      </p:sp>
      <p:grpSp>
        <p:nvGrpSpPr>
          <p:cNvPr id="5" name="Group 33"/>
          <p:cNvGrpSpPr>
            <a:grpSpLocks/>
          </p:cNvGrpSpPr>
          <p:nvPr/>
        </p:nvGrpSpPr>
        <p:grpSpPr bwMode="auto">
          <a:xfrm>
            <a:off x="6522219" y="2410043"/>
            <a:ext cx="92075" cy="277813"/>
            <a:chOff x="1058" y="1564"/>
            <a:chExt cx="58" cy="175"/>
          </a:xfrm>
        </p:grpSpPr>
        <p:sp>
          <p:nvSpPr>
            <p:cNvPr id="89122" name="Line 34"/>
            <p:cNvSpPr>
              <a:spLocks noChangeShapeType="1"/>
            </p:cNvSpPr>
            <p:nvPr/>
          </p:nvSpPr>
          <p:spPr bwMode="auto">
            <a:xfrm flipV="1">
              <a:off x="1087" y="1564"/>
              <a:ext cx="1" cy="175"/>
            </a:xfrm>
            <a:prstGeom prst="line">
              <a:avLst/>
            </a:prstGeom>
            <a:noFill/>
            <a:ln w="12700">
              <a:solidFill>
                <a:schemeClr val="tx1"/>
              </a:solidFill>
              <a:round/>
              <a:headEnd/>
              <a:tailEnd/>
            </a:ln>
          </p:spPr>
          <p:txBody>
            <a:bodyPr/>
            <a:lstStyle/>
            <a:p>
              <a:endParaRPr lang="fr-CA"/>
            </a:p>
          </p:txBody>
        </p:sp>
        <p:sp>
          <p:nvSpPr>
            <p:cNvPr id="89123" name="Line 35"/>
            <p:cNvSpPr>
              <a:spLocks noChangeShapeType="1"/>
            </p:cNvSpPr>
            <p:nvPr/>
          </p:nvSpPr>
          <p:spPr bwMode="auto">
            <a:xfrm>
              <a:off x="1058" y="1564"/>
              <a:ext cx="58" cy="1"/>
            </a:xfrm>
            <a:prstGeom prst="line">
              <a:avLst/>
            </a:prstGeom>
            <a:noFill/>
            <a:ln w="12700">
              <a:solidFill>
                <a:schemeClr val="tx1"/>
              </a:solidFill>
              <a:round/>
              <a:headEnd/>
              <a:tailEnd/>
            </a:ln>
          </p:spPr>
          <p:txBody>
            <a:bodyPr/>
            <a:lstStyle/>
            <a:p>
              <a:endParaRPr lang="fr-CA"/>
            </a:p>
          </p:txBody>
        </p:sp>
      </p:grpSp>
      <p:sp>
        <p:nvSpPr>
          <p:cNvPr id="89124" name="Rectangle 36"/>
          <p:cNvSpPr>
            <a:spLocks noChangeArrowheads="1"/>
          </p:cNvSpPr>
          <p:nvPr/>
        </p:nvSpPr>
        <p:spPr bwMode="auto">
          <a:xfrm>
            <a:off x="7198494" y="2735481"/>
            <a:ext cx="238125" cy="1809750"/>
          </a:xfrm>
          <a:prstGeom prst="rect">
            <a:avLst/>
          </a:prstGeom>
          <a:solidFill>
            <a:schemeClr val="accent2"/>
          </a:solidFill>
          <a:ln w="9525">
            <a:noFill/>
            <a:miter lim="800000"/>
            <a:headEnd/>
            <a:tailEnd/>
          </a:ln>
        </p:spPr>
        <p:txBody>
          <a:bodyPr/>
          <a:lstStyle/>
          <a:p>
            <a:endParaRPr lang="fr-CA"/>
          </a:p>
        </p:txBody>
      </p:sp>
      <p:grpSp>
        <p:nvGrpSpPr>
          <p:cNvPr id="6" name="Group 37"/>
          <p:cNvGrpSpPr>
            <a:grpSpLocks/>
          </p:cNvGrpSpPr>
          <p:nvPr/>
        </p:nvGrpSpPr>
        <p:grpSpPr bwMode="auto">
          <a:xfrm>
            <a:off x="7271519" y="2619593"/>
            <a:ext cx="92075" cy="122238"/>
            <a:chOff x="1530" y="1696"/>
            <a:chExt cx="58" cy="77"/>
          </a:xfrm>
        </p:grpSpPr>
        <p:sp>
          <p:nvSpPr>
            <p:cNvPr id="89126" name="Line 38"/>
            <p:cNvSpPr>
              <a:spLocks noChangeShapeType="1"/>
            </p:cNvSpPr>
            <p:nvPr/>
          </p:nvSpPr>
          <p:spPr bwMode="auto">
            <a:xfrm flipH="1" flipV="1">
              <a:off x="1557" y="1696"/>
              <a:ext cx="2" cy="77"/>
            </a:xfrm>
            <a:prstGeom prst="line">
              <a:avLst/>
            </a:prstGeom>
            <a:noFill/>
            <a:ln w="12700">
              <a:solidFill>
                <a:schemeClr val="tx1"/>
              </a:solidFill>
              <a:round/>
              <a:headEnd/>
              <a:tailEnd/>
            </a:ln>
          </p:spPr>
          <p:txBody>
            <a:bodyPr/>
            <a:lstStyle/>
            <a:p>
              <a:endParaRPr lang="fr-CA"/>
            </a:p>
          </p:txBody>
        </p:sp>
        <p:sp>
          <p:nvSpPr>
            <p:cNvPr id="89127" name="Line 39"/>
            <p:cNvSpPr>
              <a:spLocks noChangeShapeType="1"/>
            </p:cNvSpPr>
            <p:nvPr/>
          </p:nvSpPr>
          <p:spPr bwMode="auto">
            <a:xfrm>
              <a:off x="1530" y="1696"/>
              <a:ext cx="58" cy="1"/>
            </a:xfrm>
            <a:prstGeom prst="line">
              <a:avLst/>
            </a:prstGeom>
            <a:noFill/>
            <a:ln w="12700">
              <a:solidFill>
                <a:schemeClr val="tx1"/>
              </a:solidFill>
              <a:round/>
              <a:headEnd/>
              <a:tailEnd/>
            </a:ln>
          </p:spPr>
          <p:txBody>
            <a:bodyPr/>
            <a:lstStyle/>
            <a:p>
              <a:endParaRPr lang="fr-CA"/>
            </a:p>
          </p:txBody>
        </p:sp>
      </p:grpSp>
      <p:sp>
        <p:nvSpPr>
          <p:cNvPr id="89128" name="Rectangle 40"/>
          <p:cNvSpPr>
            <a:spLocks noChangeArrowheads="1"/>
          </p:cNvSpPr>
          <p:nvPr/>
        </p:nvSpPr>
        <p:spPr bwMode="auto">
          <a:xfrm>
            <a:off x="7947794" y="2716431"/>
            <a:ext cx="239712" cy="1828800"/>
          </a:xfrm>
          <a:prstGeom prst="rect">
            <a:avLst/>
          </a:prstGeom>
          <a:solidFill>
            <a:schemeClr val="accent2"/>
          </a:solidFill>
          <a:ln w="9525">
            <a:noFill/>
            <a:miter lim="800000"/>
            <a:headEnd/>
            <a:tailEnd/>
          </a:ln>
        </p:spPr>
        <p:txBody>
          <a:bodyPr/>
          <a:lstStyle/>
          <a:p>
            <a:endParaRPr lang="fr-CA"/>
          </a:p>
        </p:txBody>
      </p:sp>
      <p:sp>
        <p:nvSpPr>
          <p:cNvPr id="89129" name="Line 41"/>
          <p:cNvSpPr>
            <a:spLocks noChangeShapeType="1"/>
          </p:cNvSpPr>
          <p:nvPr/>
        </p:nvSpPr>
        <p:spPr bwMode="auto">
          <a:xfrm flipH="1" flipV="1">
            <a:off x="8068444" y="2637056"/>
            <a:ext cx="4762" cy="76200"/>
          </a:xfrm>
          <a:prstGeom prst="line">
            <a:avLst/>
          </a:prstGeom>
          <a:noFill/>
          <a:ln w="12700">
            <a:solidFill>
              <a:schemeClr val="tx1"/>
            </a:solidFill>
            <a:round/>
            <a:headEnd/>
            <a:tailEnd/>
          </a:ln>
        </p:spPr>
        <p:txBody>
          <a:bodyPr/>
          <a:lstStyle/>
          <a:p>
            <a:endParaRPr lang="fr-CA"/>
          </a:p>
        </p:txBody>
      </p:sp>
      <p:sp>
        <p:nvSpPr>
          <p:cNvPr id="89130" name="Line 42"/>
          <p:cNvSpPr>
            <a:spLocks noChangeShapeType="1"/>
          </p:cNvSpPr>
          <p:nvPr/>
        </p:nvSpPr>
        <p:spPr bwMode="auto">
          <a:xfrm flipV="1">
            <a:off x="8022406" y="2635468"/>
            <a:ext cx="111125" cy="1588"/>
          </a:xfrm>
          <a:prstGeom prst="line">
            <a:avLst/>
          </a:prstGeom>
          <a:noFill/>
          <a:ln w="12700">
            <a:solidFill>
              <a:schemeClr val="tx1"/>
            </a:solidFill>
            <a:round/>
            <a:headEnd/>
            <a:tailEnd/>
          </a:ln>
        </p:spPr>
        <p:txBody>
          <a:bodyPr/>
          <a:lstStyle/>
          <a:p>
            <a:endParaRPr lang="fr-CA"/>
          </a:p>
        </p:txBody>
      </p:sp>
      <p:sp>
        <p:nvSpPr>
          <p:cNvPr id="89131" name="Rectangle 43"/>
          <p:cNvSpPr>
            <a:spLocks noChangeArrowheads="1"/>
          </p:cNvSpPr>
          <p:nvPr/>
        </p:nvSpPr>
        <p:spPr bwMode="auto">
          <a:xfrm>
            <a:off x="7242944"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(4)</a:t>
            </a:r>
            <a:endParaRPr lang="fr-CA">
              <a:solidFill>
                <a:schemeClr val="tx1">
                  <a:lumMod val="50000"/>
                </a:schemeClr>
              </a:solidFill>
            </a:endParaRPr>
          </a:p>
        </p:txBody>
      </p:sp>
      <p:sp>
        <p:nvSpPr>
          <p:cNvPr id="89132" name="Rectangle 44"/>
          <p:cNvSpPr>
            <a:spLocks noChangeArrowheads="1"/>
          </p:cNvSpPr>
          <p:nvPr/>
        </p:nvSpPr>
        <p:spPr bwMode="auto">
          <a:xfrm>
            <a:off x="7989069"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(6)</a:t>
            </a:r>
            <a:endParaRPr lang="fr-CA">
              <a:solidFill>
                <a:schemeClr val="tx1">
                  <a:lumMod val="50000"/>
                </a:schemeClr>
              </a:solidFill>
            </a:endParaRPr>
          </a:p>
        </p:txBody>
      </p:sp>
      <p:sp>
        <p:nvSpPr>
          <p:cNvPr id="89137" name="Rectangle 49"/>
          <p:cNvSpPr>
            <a:spLocks noChangeArrowheads="1"/>
          </p:cNvSpPr>
          <p:nvPr/>
        </p:nvSpPr>
        <p:spPr bwMode="auto">
          <a:xfrm>
            <a:off x="5895213" y="4880193"/>
            <a:ext cx="2414635" cy="276999"/>
          </a:xfrm>
          <a:prstGeom prst="rect">
            <a:avLst/>
          </a:prstGeom>
          <a:noFill/>
          <a:ln w="9525">
            <a:noFill/>
            <a:miter lim="800000"/>
            <a:headEnd/>
            <a:tailEnd/>
          </a:ln>
        </p:spPr>
        <p:txBody>
          <a:bodyPr wrap="none" lIns="0" tIns="0" rIns="0" bIns="0">
            <a:spAutoFit/>
          </a:bodyPr>
          <a:lstStyle/>
          <a:p>
            <a:r>
              <a:rPr lang="fr-CA" sz="1800" b="1" dirty="0" err="1">
                <a:solidFill>
                  <a:schemeClr val="tx2">
                    <a:lumMod val="50000"/>
                  </a:schemeClr>
                </a:solidFill>
                <a:latin typeface="Arial" charset="0"/>
              </a:rPr>
              <a:t>Tertiles</a:t>
            </a:r>
            <a:r>
              <a:rPr lang="fr-CA" sz="1800" b="1" dirty="0">
                <a:solidFill>
                  <a:schemeClr val="tx2">
                    <a:lumMod val="50000"/>
                  </a:schemeClr>
                </a:solidFill>
                <a:latin typeface="Arial" charset="0"/>
              </a:rPr>
              <a:t> of BMI (kg/m</a:t>
            </a:r>
            <a:r>
              <a:rPr lang="fr-CA" sz="1800" b="1" baseline="30000" dirty="0">
                <a:solidFill>
                  <a:schemeClr val="tx2">
                    <a:lumMod val="50000"/>
                  </a:schemeClr>
                </a:solidFill>
                <a:latin typeface="Arial" charset="0"/>
              </a:rPr>
              <a:t>2</a:t>
            </a:r>
            <a:r>
              <a:rPr lang="fr-CA" sz="1800" b="1" dirty="0">
                <a:solidFill>
                  <a:schemeClr val="tx2">
                    <a:lumMod val="50000"/>
                  </a:schemeClr>
                </a:solidFill>
                <a:latin typeface="Arial" charset="0"/>
              </a:rPr>
              <a:t>)</a:t>
            </a:r>
            <a:endParaRPr lang="fr-CA" sz="1800" b="1" dirty="0">
              <a:solidFill>
                <a:schemeClr val="tx2">
                  <a:lumMod val="50000"/>
                </a:schemeClr>
              </a:solidFill>
            </a:endParaRPr>
          </a:p>
        </p:txBody>
      </p:sp>
      <p:sp>
        <p:nvSpPr>
          <p:cNvPr id="89138" name="Rectangle 50"/>
          <p:cNvSpPr>
            <a:spLocks noChangeArrowheads="1"/>
          </p:cNvSpPr>
          <p:nvPr/>
        </p:nvSpPr>
        <p:spPr bwMode="auto">
          <a:xfrm>
            <a:off x="6952431"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(3)</a:t>
            </a:r>
            <a:endParaRPr lang="fr-CA">
              <a:solidFill>
                <a:schemeClr val="tx1">
                  <a:lumMod val="50000"/>
                </a:schemeClr>
              </a:solidFill>
            </a:endParaRPr>
          </a:p>
        </p:txBody>
      </p:sp>
      <p:sp>
        <p:nvSpPr>
          <p:cNvPr id="89139" name="Rectangle 51"/>
          <p:cNvSpPr>
            <a:spLocks noChangeArrowheads="1"/>
          </p:cNvSpPr>
          <p:nvPr/>
        </p:nvSpPr>
        <p:spPr bwMode="auto">
          <a:xfrm>
            <a:off x="7704906"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(5)</a:t>
            </a:r>
            <a:endParaRPr lang="fr-CA">
              <a:solidFill>
                <a:schemeClr val="tx1">
                  <a:lumMod val="50000"/>
                </a:schemeClr>
              </a:solidFill>
            </a:endParaRPr>
          </a:p>
        </p:txBody>
      </p:sp>
      <p:sp>
        <p:nvSpPr>
          <p:cNvPr id="89140" name="Rectangle 52"/>
          <p:cNvSpPr>
            <a:spLocks noChangeArrowheads="1"/>
          </p:cNvSpPr>
          <p:nvPr/>
        </p:nvSpPr>
        <p:spPr bwMode="auto">
          <a:xfrm>
            <a:off x="6204719"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(1)</a:t>
            </a:r>
            <a:endParaRPr lang="fr-CA">
              <a:solidFill>
                <a:schemeClr val="tx1">
                  <a:lumMod val="50000"/>
                </a:schemeClr>
              </a:solidFill>
            </a:endParaRPr>
          </a:p>
        </p:txBody>
      </p:sp>
      <p:sp>
        <p:nvSpPr>
          <p:cNvPr id="89141" name="Rectangle 53"/>
          <p:cNvSpPr>
            <a:spLocks noChangeArrowheads="1"/>
          </p:cNvSpPr>
          <p:nvPr/>
        </p:nvSpPr>
        <p:spPr bwMode="auto">
          <a:xfrm>
            <a:off x="6496819"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(2)</a:t>
            </a:r>
            <a:endParaRPr lang="fr-CA">
              <a:solidFill>
                <a:schemeClr val="tx1">
                  <a:lumMod val="50000"/>
                </a:schemeClr>
              </a:solidFill>
            </a:endParaRPr>
          </a:p>
        </p:txBody>
      </p:sp>
      <p:sp>
        <p:nvSpPr>
          <p:cNvPr id="89142" name="Rectangle 54"/>
          <p:cNvSpPr>
            <a:spLocks noChangeArrowheads="1"/>
          </p:cNvSpPr>
          <p:nvPr/>
        </p:nvSpPr>
        <p:spPr bwMode="auto">
          <a:xfrm>
            <a:off x="6995294" y="3343493"/>
            <a:ext cx="84960" cy="184666"/>
          </a:xfrm>
          <a:prstGeom prst="rect">
            <a:avLst/>
          </a:prstGeom>
          <a:noFill/>
          <a:ln w="9525">
            <a:noFill/>
            <a:miter lim="800000"/>
            <a:headEnd/>
            <a:tailEnd/>
          </a:ln>
        </p:spPr>
        <p:txBody>
          <a:bodyPr wrap="none" lIns="0" tIns="0" rIns="0" bIns="0">
            <a:spAutoFit/>
          </a:bodyPr>
          <a:lstStyle/>
          <a:p>
            <a:r>
              <a:rPr lang="fr-CA" sz="1200">
                <a:latin typeface="Arial" charset="0"/>
              </a:rPr>
              <a:t>2</a:t>
            </a:r>
            <a:endParaRPr lang="fr-CA" sz="1200"/>
          </a:p>
        </p:txBody>
      </p:sp>
      <p:sp>
        <p:nvSpPr>
          <p:cNvPr id="89143" name="Rectangle 55"/>
          <p:cNvSpPr>
            <a:spLocks noChangeArrowheads="1"/>
          </p:cNvSpPr>
          <p:nvPr/>
        </p:nvSpPr>
        <p:spPr bwMode="auto">
          <a:xfrm>
            <a:off x="7217544" y="2416393"/>
            <a:ext cx="213200" cy="184666"/>
          </a:xfrm>
          <a:prstGeom prst="rect">
            <a:avLst/>
          </a:prstGeom>
          <a:noFill/>
          <a:ln w="9525">
            <a:noFill/>
            <a:miter lim="800000"/>
            <a:headEnd/>
            <a:tailEnd/>
          </a:ln>
        </p:spPr>
        <p:txBody>
          <a:bodyPr wrap="none" lIns="0" tIns="0" rIns="0" bIns="0">
            <a:spAutoFit/>
          </a:bodyPr>
          <a:lstStyle/>
          <a:p>
            <a:r>
              <a:rPr lang="fr-CA" sz="1200">
                <a:latin typeface="Arial" charset="0"/>
              </a:rPr>
              <a:t>1,3</a:t>
            </a:r>
            <a:endParaRPr lang="fr-CA" sz="1200"/>
          </a:p>
        </p:txBody>
      </p:sp>
      <p:sp>
        <p:nvSpPr>
          <p:cNvPr id="89144" name="Rectangle 56"/>
          <p:cNvSpPr>
            <a:spLocks noChangeArrowheads="1"/>
          </p:cNvSpPr>
          <p:nvPr/>
        </p:nvSpPr>
        <p:spPr bwMode="auto">
          <a:xfrm>
            <a:off x="7687444" y="2352893"/>
            <a:ext cx="213200" cy="184666"/>
          </a:xfrm>
          <a:prstGeom prst="rect">
            <a:avLst/>
          </a:prstGeom>
          <a:noFill/>
          <a:ln w="9525">
            <a:noFill/>
            <a:miter lim="800000"/>
            <a:headEnd/>
            <a:tailEnd/>
          </a:ln>
        </p:spPr>
        <p:txBody>
          <a:bodyPr wrap="none" lIns="0" tIns="0" rIns="0" bIns="0">
            <a:spAutoFit/>
          </a:bodyPr>
          <a:lstStyle/>
          <a:p>
            <a:r>
              <a:rPr lang="fr-CA" sz="1200">
                <a:latin typeface="Arial" charset="0"/>
              </a:rPr>
              <a:t>1,3</a:t>
            </a:r>
            <a:endParaRPr lang="fr-CA" sz="1200"/>
          </a:p>
        </p:txBody>
      </p:sp>
      <p:sp>
        <p:nvSpPr>
          <p:cNvPr id="89145" name="Rectangle 57"/>
          <p:cNvSpPr>
            <a:spLocks noChangeArrowheads="1"/>
          </p:cNvSpPr>
          <p:nvPr/>
        </p:nvSpPr>
        <p:spPr bwMode="auto">
          <a:xfrm>
            <a:off x="7960494" y="2443381"/>
            <a:ext cx="213200" cy="184666"/>
          </a:xfrm>
          <a:prstGeom prst="rect">
            <a:avLst/>
          </a:prstGeom>
          <a:noFill/>
          <a:ln w="9525">
            <a:noFill/>
            <a:miter lim="800000"/>
            <a:headEnd/>
            <a:tailEnd/>
          </a:ln>
        </p:spPr>
        <p:txBody>
          <a:bodyPr wrap="none" lIns="0" tIns="0" rIns="0" bIns="0">
            <a:spAutoFit/>
          </a:bodyPr>
          <a:lstStyle/>
          <a:p>
            <a:r>
              <a:rPr lang="fr-CA" sz="1200">
                <a:latin typeface="Arial" charset="0"/>
              </a:rPr>
              <a:t>1,3</a:t>
            </a:r>
            <a:endParaRPr lang="fr-CA" sz="1200"/>
          </a:p>
        </p:txBody>
      </p:sp>
      <p:sp>
        <p:nvSpPr>
          <p:cNvPr id="89235" name="Line 147"/>
          <p:cNvSpPr>
            <a:spLocks noChangeShapeType="1"/>
          </p:cNvSpPr>
          <p:nvPr/>
        </p:nvSpPr>
        <p:spPr bwMode="auto">
          <a:xfrm>
            <a:off x="1167580" y="4076918"/>
            <a:ext cx="44450" cy="1588"/>
          </a:xfrm>
          <a:prstGeom prst="line">
            <a:avLst/>
          </a:prstGeom>
          <a:noFill/>
          <a:ln w="19050">
            <a:solidFill>
              <a:schemeClr val="tx2"/>
            </a:solidFill>
            <a:round/>
            <a:headEnd/>
            <a:tailEnd/>
          </a:ln>
        </p:spPr>
        <p:txBody>
          <a:bodyPr/>
          <a:lstStyle/>
          <a:p>
            <a:endParaRPr lang="fr-CA"/>
          </a:p>
        </p:txBody>
      </p:sp>
      <p:sp>
        <p:nvSpPr>
          <p:cNvPr id="89236" name="Line 148"/>
          <p:cNvSpPr>
            <a:spLocks noChangeShapeType="1"/>
          </p:cNvSpPr>
          <p:nvPr/>
        </p:nvSpPr>
        <p:spPr bwMode="auto">
          <a:xfrm>
            <a:off x="1167580" y="3603843"/>
            <a:ext cx="44450" cy="1588"/>
          </a:xfrm>
          <a:prstGeom prst="line">
            <a:avLst/>
          </a:prstGeom>
          <a:noFill/>
          <a:ln w="19050">
            <a:solidFill>
              <a:schemeClr val="tx2"/>
            </a:solidFill>
            <a:round/>
            <a:headEnd/>
            <a:tailEnd/>
          </a:ln>
        </p:spPr>
        <p:txBody>
          <a:bodyPr/>
          <a:lstStyle/>
          <a:p>
            <a:endParaRPr lang="fr-CA"/>
          </a:p>
        </p:txBody>
      </p:sp>
      <p:sp>
        <p:nvSpPr>
          <p:cNvPr id="89237" name="Line 149"/>
          <p:cNvSpPr>
            <a:spLocks noChangeShapeType="1"/>
          </p:cNvSpPr>
          <p:nvPr/>
        </p:nvSpPr>
        <p:spPr bwMode="auto">
          <a:xfrm>
            <a:off x="1167580" y="3132356"/>
            <a:ext cx="44450" cy="1587"/>
          </a:xfrm>
          <a:prstGeom prst="line">
            <a:avLst/>
          </a:prstGeom>
          <a:noFill/>
          <a:ln w="19050">
            <a:solidFill>
              <a:schemeClr val="tx2"/>
            </a:solidFill>
            <a:round/>
            <a:headEnd/>
            <a:tailEnd/>
          </a:ln>
        </p:spPr>
        <p:txBody>
          <a:bodyPr/>
          <a:lstStyle/>
          <a:p>
            <a:endParaRPr lang="fr-CA"/>
          </a:p>
        </p:txBody>
      </p:sp>
      <p:sp>
        <p:nvSpPr>
          <p:cNvPr id="89238" name="Line 150"/>
          <p:cNvSpPr>
            <a:spLocks noChangeShapeType="1"/>
          </p:cNvSpPr>
          <p:nvPr/>
        </p:nvSpPr>
        <p:spPr bwMode="auto">
          <a:xfrm>
            <a:off x="1167580" y="2659281"/>
            <a:ext cx="44450" cy="1587"/>
          </a:xfrm>
          <a:prstGeom prst="line">
            <a:avLst/>
          </a:prstGeom>
          <a:noFill/>
          <a:ln w="19050">
            <a:solidFill>
              <a:schemeClr val="tx2"/>
            </a:solidFill>
            <a:round/>
            <a:headEnd/>
            <a:tailEnd/>
          </a:ln>
        </p:spPr>
        <p:txBody>
          <a:bodyPr/>
          <a:lstStyle/>
          <a:p>
            <a:endParaRPr lang="fr-CA"/>
          </a:p>
        </p:txBody>
      </p:sp>
      <p:sp>
        <p:nvSpPr>
          <p:cNvPr id="89239" name="Line 151"/>
          <p:cNvSpPr>
            <a:spLocks noChangeShapeType="1"/>
          </p:cNvSpPr>
          <p:nvPr/>
        </p:nvSpPr>
        <p:spPr bwMode="auto">
          <a:xfrm>
            <a:off x="1167580" y="2187793"/>
            <a:ext cx="44450" cy="1588"/>
          </a:xfrm>
          <a:prstGeom prst="line">
            <a:avLst/>
          </a:prstGeom>
          <a:noFill/>
          <a:ln w="19050">
            <a:solidFill>
              <a:schemeClr val="tx2"/>
            </a:solidFill>
            <a:round/>
            <a:headEnd/>
            <a:tailEnd/>
          </a:ln>
        </p:spPr>
        <p:txBody>
          <a:bodyPr/>
          <a:lstStyle/>
          <a:p>
            <a:endParaRPr lang="fr-CA"/>
          </a:p>
        </p:txBody>
      </p:sp>
      <p:sp>
        <p:nvSpPr>
          <p:cNvPr id="89240" name="Rectangle 152"/>
          <p:cNvSpPr>
            <a:spLocks noChangeArrowheads="1"/>
          </p:cNvSpPr>
          <p:nvPr/>
        </p:nvSpPr>
        <p:spPr bwMode="auto">
          <a:xfrm>
            <a:off x="931044" y="4464268"/>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72</a:t>
            </a:r>
            <a:endParaRPr lang="fr-CA" b="1">
              <a:solidFill>
                <a:schemeClr val="tx2"/>
              </a:solidFill>
            </a:endParaRPr>
          </a:p>
        </p:txBody>
      </p:sp>
      <p:sp>
        <p:nvSpPr>
          <p:cNvPr id="89241" name="Rectangle 153"/>
          <p:cNvSpPr>
            <a:spLocks noChangeArrowheads="1"/>
          </p:cNvSpPr>
          <p:nvPr/>
        </p:nvSpPr>
        <p:spPr bwMode="auto">
          <a:xfrm>
            <a:off x="931044" y="3991193"/>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74</a:t>
            </a:r>
            <a:endParaRPr lang="fr-CA" b="1">
              <a:solidFill>
                <a:schemeClr val="tx2"/>
              </a:solidFill>
            </a:endParaRPr>
          </a:p>
        </p:txBody>
      </p:sp>
      <p:sp>
        <p:nvSpPr>
          <p:cNvPr id="89242" name="Rectangle 154"/>
          <p:cNvSpPr>
            <a:spLocks noChangeArrowheads="1"/>
          </p:cNvSpPr>
          <p:nvPr/>
        </p:nvSpPr>
        <p:spPr bwMode="auto">
          <a:xfrm>
            <a:off x="931044" y="3518118"/>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76</a:t>
            </a:r>
            <a:endParaRPr lang="fr-CA" b="1">
              <a:solidFill>
                <a:schemeClr val="tx2"/>
              </a:solidFill>
            </a:endParaRPr>
          </a:p>
        </p:txBody>
      </p:sp>
      <p:sp>
        <p:nvSpPr>
          <p:cNvPr id="89243" name="Rectangle 155"/>
          <p:cNvSpPr>
            <a:spLocks noChangeArrowheads="1"/>
          </p:cNvSpPr>
          <p:nvPr/>
        </p:nvSpPr>
        <p:spPr bwMode="auto">
          <a:xfrm>
            <a:off x="931044" y="3046631"/>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78</a:t>
            </a:r>
            <a:endParaRPr lang="fr-CA" b="1">
              <a:solidFill>
                <a:schemeClr val="tx2"/>
              </a:solidFill>
            </a:endParaRPr>
          </a:p>
        </p:txBody>
      </p:sp>
      <p:sp>
        <p:nvSpPr>
          <p:cNvPr id="89244" name="Rectangle 156"/>
          <p:cNvSpPr>
            <a:spLocks noChangeArrowheads="1"/>
          </p:cNvSpPr>
          <p:nvPr/>
        </p:nvSpPr>
        <p:spPr bwMode="auto">
          <a:xfrm>
            <a:off x="931044" y="2573556"/>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80</a:t>
            </a:r>
            <a:endParaRPr lang="fr-CA" b="1">
              <a:solidFill>
                <a:schemeClr val="tx2"/>
              </a:solidFill>
            </a:endParaRPr>
          </a:p>
        </p:txBody>
      </p:sp>
      <p:sp>
        <p:nvSpPr>
          <p:cNvPr id="89245" name="Rectangle 157"/>
          <p:cNvSpPr>
            <a:spLocks noChangeArrowheads="1"/>
          </p:cNvSpPr>
          <p:nvPr/>
        </p:nvSpPr>
        <p:spPr bwMode="auto">
          <a:xfrm>
            <a:off x="931044" y="2102068"/>
            <a:ext cx="169918"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82</a:t>
            </a:r>
            <a:endParaRPr lang="fr-CA" b="1" dirty="0">
              <a:solidFill>
                <a:schemeClr val="tx2"/>
              </a:solidFill>
            </a:endParaRPr>
          </a:p>
        </p:txBody>
      </p:sp>
      <p:sp>
        <p:nvSpPr>
          <p:cNvPr id="89247" name="Rectangle 159"/>
          <p:cNvSpPr>
            <a:spLocks noChangeArrowheads="1"/>
          </p:cNvSpPr>
          <p:nvPr/>
        </p:nvSpPr>
        <p:spPr bwMode="auto">
          <a:xfrm>
            <a:off x="1712094" y="3862606"/>
            <a:ext cx="238125" cy="682625"/>
          </a:xfrm>
          <a:prstGeom prst="rect">
            <a:avLst/>
          </a:prstGeom>
          <a:solidFill>
            <a:srgbClr val="FFCC00"/>
          </a:solidFill>
          <a:ln w="9525">
            <a:noFill/>
            <a:miter lim="800000"/>
            <a:headEnd/>
            <a:tailEnd/>
          </a:ln>
        </p:spPr>
        <p:txBody>
          <a:bodyPr/>
          <a:lstStyle/>
          <a:p>
            <a:endParaRPr lang="fr-CA"/>
          </a:p>
        </p:txBody>
      </p:sp>
      <p:sp>
        <p:nvSpPr>
          <p:cNvPr id="89248" name="Freeform 160"/>
          <p:cNvSpPr>
            <a:spLocks/>
          </p:cNvSpPr>
          <p:nvPr/>
        </p:nvSpPr>
        <p:spPr bwMode="auto">
          <a:xfrm flipV="1">
            <a:off x="1712094" y="3862606"/>
            <a:ext cx="238125" cy="682625"/>
          </a:xfrm>
          <a:custGeom>
            <a:avLst/>
            <a:gdLst/>
            <a:ahLst/>
            <a:cxnLst>
              <a:cxn ang="0">
                <a:pos x="261" y="0"/>
              </a:cxn>
              <a:cxn ang="0">
                <a:pos x="261" y="745"/>
              </a:cxn>
              <a:cxn ang="0">
                <a:pos x="0" y="745"/>
              </a:cxn>
              <a:cxn ang="0">
                <a:pos x="0" y="0"/>
              </a:cxn>
            </a:cxnLst>
            <a:rect l="0" t="0" r="r" b="b"/>
            <a:pathLst>
              <a:path w="261" h="745">
                <a:moveTo>
                  <a:pt x="261" y="0"/>
                </a:moveTo>
                <a:lnTo>
                  <a:pt x="261" y="745"/>
                </a:lnTo>
                <a:lnTo>
                  <a:pt x="0" y="745"/>
                </a:lnTo>
                <a:lnTo>
                  <a:pt x="0" y="0"/>
                </a:lnTo>
              </a:path>
            </a:pathLst>
          </a:custGeom>
          <a:noFill/>
          <a:ln w="6350">
            <a:solidFill>
              <a:schemeClr val="bg1"/>
            </a:solidFill>
            <a:prstDash val="solid"/>
            <a:round/>
            <a:headEnd/>
            <a:tailEnd/>
          </a:ln>
        </p:spPr>
        <p:txBody>
          <a:bodyPr/>
          <a:lstStyle/>
          <a:p>
            <a:endParaRPr lang="fr-CA"/>
          </a:p>
        </p:txBody>
      </p:sp>
      <p:sp>
        <p:nvSpPr>
          <p:cNvPr id="89249" name="Line 161"/>
          <p:cNvSpPr>
            <a:spLocks noChangeShapeType="1"/>
          </p:cNvSpPr>
          <p:nvPr/>
        </p:nvSpPr>
        <p:spPr bwMode="auto">
          <a:xfrm flipV="1">
            <a:off x="1829569" y="3738781"/>
            <a:ext cx="1587" cy="123825"/>
          </a:xfrm>
          <a:prstGeom prst="line">
            <a:avLst/>
          </a:prstGeom>
          <a:noFill/>
          <a:ln w="12700">
            <a:solidFill>
              <a:schemeClr val="tx1"/>
            </a:solidFill>
            <a:round/>
            <a:headEnd/>
            <a:tailEnd/>
          </a:ln>
        </p:spPr>
        <p:txBody>
          <a:bodyPr/>
          <a:lstStyle/>
          <a:p>
            <a:endParaRPr lang="fr-CA"/>
          </a:p>
        </p:txBody>
      </p:sp>
      <p:sp>
        <p:nvSpPr>
          <p:cNvPr id="89250" name="Line 162"/>
          <p:cNvSpPr>
            <a:spLocks noChangeShapeType="1"/>
          </p:cNvSpPr>
          <p:nvPr/>
        </p:nvSpPr>
        <p:spPr bwMode="auto">
          <a:xfrm>
            <a:off x="1785119" y="3738781"/>
            <a:ext cx="92075" cy="1587"/>
          </a:xfrm>
          <a:prstGeom prst="line">
            <a:avLst/>
          </a:prstGeom>
          <a:noFill/>
          <a:ln w="12700">
            <a:solidFill>
              <a:schemeClr val="tx1"/>
            </a:solidFill>
            <a:round/>
            <a:headEnd/>
            <a:tailEnd/>
          </a:ln>
        </p:spPr>
        <p:txBody>
          <a:bodyPr/>
          <a:lstStyle/>
          <a:p>
            <a:endParaRPr lang="fr-CA"/>
          </a:p>
        </p:txBody>
      </p:sp>
      <p:sp>
        <p:nvSpPr>
          <p:cNvPr id="89251" name="Rectangle 163"/>
          <p:cNvSpPr>
            <a:spLocks noChangeArrowheads="1"/>
          </p:cNvSpPr>
          <p:nvPr/>
        </p:nvSpPr>
        <p:spPr bwMode="auto">
          <a:xfrm>
            <a:off x="2461394" y="3603843"/>
            <a:ext cx="238125" cy="941388"/>
          </a:xfrm>
          <a:prstGeom prst="rect">
            <a:avLst/>
          </a:prstGeom>
          <a:solidFill>
            <a:srgbClr val="FFCC00"/>
          </a:solidFill>
          <a:ln w="9525">
            <a:noFill/>
            <a:miter lim="800000"/>
            <a:headEnd/>
            <a:tailEnd/>
          </a:ln>
        </p:spPr>
        <p:txBody>
          <a:bodyPr/>
          <a:lstStyle/>
          <a:p>
            <a:endParaRPr lang="fr-CA"/>
          </a:p>
        </p:txBody>
      </p:sp>
      <p:sp>
        <p:nvSpPr>
          <p:cNvPr id="89252" name="Freeform 164"/>
          <p:cNvSpPr>
            <a:spLocks/>
          </p:cNvSpPr>
          <p:nvPr/>
        </p:nvSpPr>
        <p:spPr bwMode="auto">
          <a:xfrm flipV="1">
            <a:off x="2461394" y="3603843"/>
            <a:ext cx="238125" cy="941388"/>
          </a:xfrm>
          <a:custGeom>
            <a:avLst/>
            <a:gdLst/>
            <a:ahLst/>
            <a:cxnLst>
              <a:cxn ang="0">
                <a:pos x="261" y="0"/>
              </a:cxn>
              <a:cxn ang="0">
                <a:pos x="261" y="1029"/>
              </a:cxn>
              <a:cxn ang="0">
                <a:pos x="0" y="1029"/>
              </a:cxn>
              <a:cxn ang="0">
                <a:pos x="0" y="0"/>
              </a:cxn>
            </a:cxnLst>
            <a:rect l="0" t="0" r="r" b="b"/>
            <a:pathLst>
              <a:path w="261" h="1029">
                <a:moveTo>
                  <a:pt x="261" y="0"/>
                </a:moveTo>
                <a:lnTo>
                  <a:pt x="261" y="1029"/>
                </a:lnTo>
                <a:lnTo>
                  <a:pt x="0" y="1029"/>
                </a:lnTo>
                <a:lnTo>
                  <a:pt x="0" y="0"/>
                </a:lnTo>
              </a:path>
            </a:pathLst>
          </a:custGeom>
          <a:noFill/>
          <a:ln w="6350">
            <a:solidFill>
              <a:schemeClr val="bg1"/>
            </a:solidFill>
            <a:prstDash val="solid"/>
            <a:round/>
            <a:headEnd/>
            <a:tailEnd/>
          </a:ln>
        </p:spPr>
        <p:txBody>
          <a:bodyPr/>
          <a:lstStyle/>
          <a:p>
            <a:endParaRPr lang="fr-CA"/>
          </a:p>
        </p:txBody>
      </p:sp>
      <p:sp>
        <p:nvSpPr>
          <p:cNvPr id="89253" name="Line 165"/>
          <p:cNvSpPr>
            <a:spLocks noChangeShapeType="1"/>
          </p:cNvSpPr>
          <p:nvPr/>
        </p:nvSpPr>
        <p:spPr bwMode="auto">
          <a:xfrm flipV="1">
            <a:off x="2580456" y="3468906"/>
            <a:ext cx="1588" cy="134937"/>
          </a:xfrm>
          <a:prstGeom prst="line">
            <a:avLst/>
          </a:prstGeom>
          <a:noFill/>
          <a:ln w="12700">
            <a:solidFill>
              <a:schemeClr val="tx1"/>
            </a:solidFill>
            <a:round/>
            <a:headEnd/>
            <a:tailEnd/>
          </a:ln>
        </p:spPr>
        <p:txBody>
          <a:bodyPr/>
          <a:lstStyle/>
          <a:p>
            <a:endParaRPr lang="fr-CA"/>
          </a:p>
        </p:txBody>
      </p:sp>
      <p:sp>
        <p:nvSpPr>
          <p:cNvPr id="89254" name="Line 166"/>
          <p:cNvSpPr>
            <a:spLocks noChangeShapeType="1"/>
          </p:cNvSpPr>
          <p:nvPr/>
        </p:nvSpPr>
        <p:spPr bwMode="auto">
          <a:xfrm>
            <a:off x="2534419" y="3468906"/>
            <a:ext cx="92075" cy="1587"/>
          </a:xfrm>
          <a:prstGeom prst="line">
            <a:avLst/>
          </a:prstGeom>
          <a:noFill/>
          <a:ln w="12700">
            <a:solidFill>
              <a:schemeClr val="tx1"/>
            </a:solidFill>
            <a:round/>
            <a:headEnd/>
            <a:tailEnd/>
          </a:ln>
        </p:spPr>
        <p:txBody>
          <a:bodyPr/>
          <a:lstStyle/>
          <a:p>
            <a:endParaRPr lang="fr-CA"/>
          </a:p>
        </p:txBody>
      </p:sp>
      <p:sp>
        <p:nvSpPr>
          <p:cNvPr id="89255" name="Rectangle 167"/>
          <p:cNvSpPr>
            <a:spLocks noChangeArrowheads="1"/>
          </p:cNvSpPr>
          <p:nvPr/>
        </p:nvSpPr>
        <p:spPr bwMode="auto">
          <a:xfrm>
            <a:off x="3212281" y="3580031"/>
            <a:ext cx="238125" cy="965200"/>
          </a:xfrm>
          <a:prstGeom prst="rect">
            <a:avLst/>
          </a:prstGeom>
          <a:solidFill>
            <a:srgbClr val="FFCC00"/>
          </a:solidFill>
          <a:ln w="9525">
            <a:noFill/>
            <a:miter lim="800000"/>
            <a:headEnd/>
            <a:tailEnd/>
          </a:ln>
        </p:spPr>
        <p:txBody>
          <a:bodyPr/>
          <a:lstStyle/>
          <a:p>
            <a:endParaRPr lang="fr-CA"/>
          </a:p>
        </p:txBody>
      </p:sp>
      <p:sp>
        <p:nvSpPr>
          <p:cNvPr id="89256" name="Freeform 168"/>
          <p:cNvSpPr>
            <a:spLocks/>
          </p:cNvSpPr>
          <p:nvPr/>
        </p:nvSpPr>
        <p:spPr bwMode="auto">
          <a:xfrm flipV="1">
            <a:off x="3212281" y="3580031"/>
            <a:ext cx="238125" cy="965200"/>
          </a:xfrm>
          <a:custGeom>
            <a:avLst/>
            <a:gdLst/>
            <a:ahLst/>
            <a:cxnLst>
              <a:cxn ang="0">
                <a:pos x="260" y="0"/>
              </a:cxn>
              <a:cxn ang="0">
                <a:pos x="260" y="1055"/>
              </a:cxn>
              <a:cxn ang="0">
                <a:pos x="0" y="1055"/>
              </a:cxn>
              <a:cxn ang="0">
                <a:pos x="0" y="0"/>
              </a:cxn>
            </a:cxnLst>
            <a:rect l="0" t="0" r="r" b="b"/>
            <a:pathLst>
              <a:path w="260" h="1055">
                <a:moveTo>
                  <a:pt x="260" y="0"/>
                </a:moveTo>
                <a:lnTo>
                  <a:pt x="260" y="1055"/>
                </a:lnTo>
                <a:lnTo>
                  <a:pt x="0" y="1055"/>
                </a:lnTo>
                <a:lnTo>
                  <a:pt x="0" y="0"/>
                </a:lnTo>
              </a:path>
            </a:pathLst>
          </a:custGeom>
          <a:noFill/>
          <a:ln w="6350">
            <a:solidFill>
              <a:schemeClr val="bg1"/>
            </a:solidFill>
            <a:prstDash val="solid"/>
            <a:round/>
            <a:headEnd/>
            <a:tailEnd/>
          </a:ln>
        </p:spPr>
        <p:txBody>
          <a:bodyPr/>
          <a:lstStyle/>
          <a:p>
            <a:endParaRPr lang="fr-CA"/>
          </a:p>
        </p:txBody>
      </p:sp>
      <p:sp>
        <p:nvSpPr>
          <p:cNvPr id="89257" name="Line 169"/>
          <p:cNvSpPr>
            <a:spLocks noChangeShapeType="1"/>
          </p:cNvSpPr>
          <p:nvPr/>
        </p:nvSpPr>
        <p:spPr bwMode="auto">
          <a:xfrm flipV="1">
            <a:off x="3331344" y="3043456"/>
            <a:ext cx="1587" cy="536575"/>
          </a:xfrm>
          <a:prstGeom prst="line">
            <a:avLst/>
          </a:prstGeom>
          <a:noFill/>
          <a:ln w="12700">
            <a:solidFill>
              <a:schemeClr val="tx1"/>
            </a:solidFill>
            <a:round/>
            <a:headEnd/>
            <a:tailEnd/>
          </a:ln>
        </p:spPr>
        <p:txBody>
          <a:bodyPr/>
          <a:lstStyle/>
          <a:p>
            <a:endParaRPr lang="fr-CA"/>
          </a:p>
        </p:txBody>
      </p:sp>
      <p:sp>
        <p:nvSpPr>
          <p:cNvPr id="89258" name="Line 170"/>
          <p:cNvSpPr>
            <a:spLocks noChangeShapeType="1"/>
          </p:cNvSpPr>
          <p:nvPr/>
        </p:nvSpPr>
        <p:spPr bwMode="auto">
          <a:xfrm>
            <a:off x="3285306" y="3043456"/>
            <a:ext cx="92075" cy="1587"/>
          </a:xfrm>
          <a:prstGeom prst="line">
            <a:avLst/>
          </a:prstGeom>
          <a:noFill/>
          <a:ln w="12700">
            <a:solidFill>
              <a:schemeClr val="tx1"/>
            </a:solidFill>
            <a:round/>
            <a:headEnd/>
            <a:tailEnd/>
          </a:ln>
        </p:spPr>
        <p:txBody>
          <a:bodyPr/>
          <a:lstStyle/>
          <a:p>
            <a:endParaRPr lang="fr-CA"/>
          </a:p>
        </p:txBody>
      </p:sp>
      <p:sp>
        <p:nvSpPr>
          <p:cNvPr id="89259" name="Rectangle 171"/>
          <p:cNvSpPr>
            <a:spLocks noChangeArrowheads="1"/>
          </p:cNvSpPr>
          <p:nvPr/>
        </p:nvSpPr>
        <p:spPr bwMode="auto">
          <a:xfrm>
            <a:off x="1994669" y="3438743"/>
            <a:ext cx="236537" cy="1106488"/>
          </a:xfrm>
          <a:prstGeom prst="rect">
            <a:avLst/>
          </a:prstGeom>
          <a:solidFill>
            <a:schemeClr val="accent2"/>
          </a:solidFill>
          <a:ln w="9525">
            <a:noFill/>
            <a:miter lim="800000"/>
            <a:headEnd/>
            <a:tailEnd/>
          </a:ln>
        </p:spPr>
        <p:txBody>
          <a:bodyPr/>
          <a:lstStyle/>
          <a:p>
            <a:endParaRPr lang="fr-CA"/>
          </a:p>
        </p:txBody>
      </p:sp>
      <p:sp>
        <p:nvSpPr>
          <p:cNvPr id="89260" name="Freeform 172"/>
          <p:cNvSpPr>
            <a:spLocks/>
          </p:cNvSpPr>
          <p:nvPr/>
        </p:nvSpPr>
        <p:spPr bwMode="auto">
          <a:xfrm flipV="1">
            <a:off x="1994669" y="3438743"/>
            <a:ext cx="236537" cy="1106488"/>
          </a:xfrm>
          <a:custGeom>
            <a:avLst/>
            <a:gdLst/>
            <a:ahLst/>
            <a:cxnLst>
              <a:cxn ang="0">
                <a:pos x="260" y="0"/>
              </a:cxn>
              <a:cxn ang="0">
                <a:pos x="260" y="1210"/>
              </a:cxn>
              <a:cxn ang="0">
                <a:pos x="0" y="1210"/>
              </a:cxn>
              <a:cxn ang="0">
                <a:pos x="0" y="0"/>
              </a:cxn>
            </a:cxnLst>
            <a:rect l="0" t="0" r="r" b="b"/>
            <a:pathLst>
              <a:path w="260" h="1210">
                <a:moveTo>
                  <a:pt x="260" y="0"/>
                </a:moveTo>
                <a:lnTo>
                  <a:pt x="260" y="1210"/>
                </a:lnTo>
                <a:lnTo>
                  <a:pt x="0" y="1210"/>
                </a:lnTo>
                <a:lnTo>
                  <a:pt x="0" y="0"/>
                </a:lnTo>
              </a:path>
            </a:pathLst>
          </a:custGeom>
          <a:noFill/>
          <a:ln w="6350">
            <a:solidFill>
              <a:schemeClr val="bg1"/>
            </a:solidFill>
            <a:prstDash val="solid"/>
            <a:round/>
            <a:headEnd/>
            <a:tailEnd/>
          </a:ln>
        </p:spPr>
        <p:txBody>
          <a:bodyPr/>
          <a:lstStyle/>
          <a:p>
            <a:endParaRPr lang="fr-CA"/>
          </a:p>
        </p:txBody>
      </p:sp>
      <p:sp>
        <p:nvSpPr>
          <p:cNvPr id="89261" name="Line 173"/>
          <p:cNvSpPr>
            <a:spLocks noChangeShapeType="1"/>
          </p:cNvSpPr>
          <p:nvPr/>
        </p:nvSpPr>
        <p:spPr bwMode="auto">
          <a:xfrm flipV="1">
            <a:off x="2112144" y="3149818"/>
            <a:ext cx="1587" cy="288925"/>
          </a:xfrm>
          <a:prstGeom prst="line">
            <a:avLst/>
          </a:prstGeom>
          <a:noFill/>
          <a:ln w="12700">
            <a:solidFill>
              <a:schemeClr val="tx1"/>
            </a:solidFill>
            <a:round/>
            <a:headEnd/>
            <a:tailEnd/>
          </a:ln>
        </p:spPr>
        <p:txBody>
          <a:bodyPr/>
          <a:lstStyle/>
          <a:p>
            <a:endParaRPr lang="fr-CA"/>
          </a:p>
        </p:txBody>
      </p:sp>
      <p:sp>
        <p:nvSpPr>
          <p:cNvPr id="89262" name="Line 174"/>
          <p:cNvSpPr>
            <a:spLocks noChangeShapeType="1"/>
          </p:cNvSpPr>
          <p:nvPr/>
        </p:nvSpPr>
        <p:spPr bwMode="auto">
          <a:xfrm>
            <a:off x="2067694" y="3149818"/>
            <a:ext cx="92075" cy="1588"/>
          </a:xfrm>
          <a:prstGeom prst="line">
            <a:avLst/>
          </a:prstGeom>
          <a:noFill/>
          <a:ln w="12700">
            <a:solidFill>
              <a:schemeClr val="tx1"/>
            </a:solidFill>
            <a:round/>
            <a:headEnd/>
            <a:tailEnd/>
          </a:ln>
        </p:spPr>
        <p:txBody>
          <a:bodyPr/>
          <a:lstStyle/>
          <a:p>
            <a:endParaRPr lang="fr-CA"/>
          </a:p>
        </p:txBody>
      </p:sp>
      <p:sp>
        <p:nvSpPr>
          <p:cNvPr id="89263" name="Rectangle 175"/>
          <p:cNvSpPr>
            <a:spLocks noChangeArrowheads="1"/>
          </p:cNvSpPr>
          <p:nvPr/>
        </p:nvSpPr>
        <p:spPr bwMode="auto">
          <a:xfrm>
            <a:off x="2743969" y="2752943"/>
            <a:ext cx="238125" cy="1792288"/>
          </a:xfrm>
          <a:prstGeom prst="rect">
            <a:avLst/>
          </a:prstGeom>
          <a:solidFill>
            <a:schemeClr val="accent2"/>
          </a:solidFill>
          <a:ln w="9525">
            <a:noFill/>
            <a:miter lim="800000"/>
            <a:headEnd/>
            <a:tailEnd/>
          </a:ln>
        </p:spPr>
        <p:txBody>
          <a:bodyPr/>
          <a:lstStyle/>
          <a:p>
            <a:endParaRPr lang="fr-CA"/>
          </a:p>
        </p:txBody>
      </p:sp>
      <p:sp>
        <p:nvSpPr>
          <p:cNvPr id="89264" name="Freeform 176"/>
          <p:cNvSpPr>
            <a:spLocks/>
          </p:cNvSpPr>
          <p:nvPr/>
        </p:nvSpPr>
        <p:spPr bwMode="auto">
          <a:xfrm flipV="1">
            <a:off x="2743969" y="2752943"/>
            <a:ext cx="238125" cy="1792288"/>
          </a:xfrm>
          <a:custGeom>
            <a:avLst/>
            <a:gdLst/>
            <a:ahLst/>
            <a:cxnLst>
              <a:cxn ang="0">
                <a:pos x="261" y="0"/>
              </a:cxn>
              <a:cxn ang="0">
                <a:pos x="261" y="1959"/>
              </a:cxn>
              <a:cxn ang="0">
                <a:pos x="0" y="1959"/>
              </a:cxn>
              <a:cxn ang="0">
                <a:pos x="0" y="0"/>
              </a:cxn>
            </a:cxnLst>
            <a:rect l="0" t="0" r="r" b="b"/>
            <a:pathLst>
              <a:path w="261" h="1959">
                <a:moveTo>
                  <a:pt x="261" y="0"/>
                </a:moveTo>
                <a:lnTo>
                  <a:pt x="261" y="1959"/>
                </a:lnTo>
                <a:lnTo>
                  <a:pt x="0" y="1959"/>
                </a:lnTo>
                <a:lnTo>
                  <a:pt x="0" y="0"/>
                </a:lnTo>
              </a:path>
            </a:pathLst>
          </a:custGeom>
          <a:noFill/>
          <a:ln w="6350">
            <a:solidFill>
              <a:schemeClr val="bg1"/>
            </a:solidFill>
            <a:prstDash val="solid"/>
            <a:round/>
            <a:headEnd/>
            <a:tailEnd/>
          </a:ln>
        </p:spPr>
        <p:txBody>
          <a:bodyPr/>
          <a:lstStyle/>
          <a:p>
            <a:endParaRPr lang="fr-CA"/>
          </a:p>
        </p:txBody>
      </p:sp>
      <p:sp>
        <p:nvSpPr>
          <p:cNvPr id="89265" name="Line 177"/>
          <p:cNvSpPr>
            <a:spLocks noChangeShapeType="1"/>
          </p:cNvSpPr>
          <p:nvPr/>
        </p:nvSpPr>
        <p:spPr bwMode="auto">
          <a:xfrm flipV="1">
            <a:off x="2863031" y="2586256"/>
            <a:ext cx="1588" cy="166687"/>
          </a:xfrm>
          <a:prstGeom prst="line">
            <a:avLst/>
          </a:prstGeom>
          <a:noFill/>
          <a:ln w="12700">
            <a:solidFill>
              <a:schemeClr val="tx1"/>
            </a:solidFill>
            <a:round/>
            <a:headEnd/>
            <a:tailEnd/>
          </a:ln>
        </p:spPr>
        <p:txBody>
          <a:bodyPr/>
          <a:lstStyle/>
          <a:p>
            <a:endParaRPr lang="fr-CA"/>
          </a:p>
        </p:txBody>
      </p:sp>
      <p:sp>
        <p:nvSpPr>
          <p:cNvPr id="89266" name="Line 178"/>
          <p:cNvSpPr>
            <a:spLocks noChangeShapeType="1"/>
          </p:cNvSpPr>
          <p:nvPr/>
        </p:nvSpPr>
        <p:spPr bwMode="auto">
          <a:xfrm>
            <a:off x="2816994" y="2586256"/>
            <a:ext cx="92075" cy="1587"/>
          </a:xfrm>
          <a:prstGeom prst="line">
            <a:avLst/>
          </a:prstGeom>
          <a:noFill/>
          <a:ln w="12700">
            <a:solidFill>
              <a:schemeClr val="tx1"/>
            </a:solidFill>
            <a:round/>
            <a:headEnd/>
            <a:tailEnd/>
          </a:ln>
        </p:spPr>
        <p:txBody>
          <a:bodyPr/>
          <a:lstStyle/>
          <a:p>
            <a:endParaRPr lang="fr-CA"/>
          </a:p>
        </p:txBody>
      </p:sp>
      <p:sp>
        <p:nvSpPr>
          <p:cNvPr id="89267" name="Rectangle 179"/>
          <p:cNvSpPr>
            <a:spLocks noChangeArrowheads="1"/>
          </p:cNvSpPr>
          <p:nvPr/>
        </p:nvSpPr>
        <p:spPr bwMode="auto">
          <a:xfrm>
            <a:off x="3493269" y="2494181"/>
            <a:ext cx="239712" cy="2051050"/>
          </a:xfrm>
          <a:prstGeom prst="rect">
            <a:avLst/>
          </a:prstGeom>
          <a:solidFill>
            <a:schemeClr val="accent2"/>
          </a:solidFill>
          <a:ln w="9525">
            <a:noFill/>
            <a:miter lim="800000"/>
            <a:headEnd/>
            <a:tailEnd/>
          </a:ln>
        </p:spPr>
        <p:txBody>
          <a:bodyPr/>
          <a:lstStyle/>
          <a:p>
            <a:endParaRPr lang="fr-CA"/>
          </a:p>
        </p:txBody>
      </p:sp>
      <p:sp>
        <p:nvSpPr>
          <p:cNvPr id="89268" name="Freeform 180"/>
          <p:cNvSpPr>
            <a:spLocks/>
          </p:cNvSpPr>
          <p:nvPr/>
        </p:nvSpPr>
        <p:spPr bwMode="auto">
          <a:xfrm flipV="1">
            <a:off x="3493269" y="2494181"/>
            <a:ext cx="239712" cy="2051050"/>
          </a:xfrm>
          <a:custGeom>
            <a:avLst/>
            <a:gdLst/>
            <a:ahLst/>
            <a:cxnLst>
              <a:cxn ang="0">
                <a:pos x="261" y="0"/>
              </a:cxn>
              <a:cxn ang="0">
                <a:pos x="261" y="2243"/>
              </a:cxn>
              <a:cxn ang="0">
                <a:pos x="0" y="2243"/>
              </a:cxn>
              <a:cxn ang="0">
                <a:pos x="0" y="0"/>
              </a:cxn>
            </a:cxnLst>
            <a:rect l="0" t="0" r="r" b="b"/>
            <a:pathLst>
              <a:path w="261" h="2243">
                <a:moveTo>
                  <a:pt x="261" y="0"/>
                </a:moveTo>
                <a:lnTo>
                  <a:pt x="261" y="2243"/>
                </a:lnTo>
                <a:lnTo>
                  <a:pt x="0" y="2243"/>
                </a:lnTo>
                <a:lnTo>
                  <a:pt x="0" y="0"/>
                </a:lnTo>
              </a:path>
            </a:pathLst>
          </a:custGeom>
          <a:noFill/>
          <a:ln w="6350">
            <a:solidFill>
              <a:schemeClr val="bg1"/>
            </a:solidFill>
            <a:prstDash val="solid"/>
            <a:round/>
            <a:headEnd/>
            <a:tailEnd/>
          </a:ln>
        </p:spPr>
        <p:txBody>
          <a:bodyPr/>
          <a:lstStyle/>
          <a:p>
            <a:endParaRPr lang="fr-CA"/>
          </a:p>
        </p:txBody>
      </p:sp>
      <p:sp>
        <p:nvSpPr>
          <p:cNvPr id="89269" name="Line 181"/>
          <p:cNvSpPr>
            <a:spLocks noChangeShapeType="1"/>
          </p:cNvSpPr>
          <p:nvPr/>
        </p:nvSpPr>
        <p:spPr bwMode="auto">
          <a:xfrm flipV="1">
            <a:off x="3612331" y="2378293"/>
            <a:ext cx="1588" cy="115888"/>
          </a:xfrm>
          <a:prstGeom prst="line">
            <a:avLst/>
          </a:prstGeom>
          <a:noFill/>
          <a:ln w="12700">
            <a:solidFill>
              <a:schemeClr val="tx1"/>
            </a:solidFill>
            <a:round/>
            <a:headEnd/>
            <a:tailEnd/>
          </a:ln>
        </p:spPr>
        <p:txBody>
          <a:bodyPr/>
          <a:lstStyle/>
          <a:p>
            <a:endParaRPr lang="fr-CA"/>
          </a:p>
        </p:txBody>
      </p:sp>
      <p:sp>
        <p:nvSpPr>
          <p:cNvPr id="89270" name="Line 182"/>
          <p:cNvSpPr>
            <a:spLocks noChangeShapeType="1"/>
          </p:cNvSpPr>
          <p:nvPr/>
        </p:nvSpPr>
        <p:spPr bwMode="auto">
          <a:xfrm>
            <a:off x="3566294" y="2378293"/>
            <a:ext cx="93662" cy="1588"/>
          </a:xfrm>
          <a:prstGeom prst="line">
            <a:avLst/>
          </a:prstGeom>
          <a:noFill/>
          <a:ln w="12700">
            <a:solidFill>
              <a:schemeClr val="tx1"/>
            </a:solidFill>
            <a:round/>
            <a:headEnd/>
            <a:tailEnd/>
          </a:ln>
        </p:spPr>
        <p:txBody>
          <a:bodyPr/>
          <a:lstStyle/>
          <a:p>
            <a:endParaRPr lang="fr-CA"/>
          </a:p>
        </p:txBody>
      </p:sp>
      <p:sp>
        <p:nvSpPr>
          <p:cNvPr id="89271" name="Rectangle 183"/>
          <p:cNvSpPr>
            <a:spLocks noChangeArrowheads="1"/>
          </p:cNvSpPr>
          <p:nvPr/>
        </p:nvSpPr>
        <p:spPr bwMode="auto">
          <a:xfrm>
            <a:off x="2788419"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(4)</a:t>
            </a:r>
            <a:endParaRPr lang="fr-CA">
              <a:solidFill>
                <a:schemeClr val="tx1">
                  <a:lumMod val="50000"/>
                </a:schemeClr>
              </a:solidFill>
            </a:endParaRPr>
          </a:p>
        </p:txBody>
      </p:sp>
      <p:sp>
        <p:nvSpPr>
          <p:cNvPr id="89272" name="Rectangle 184"/>
          <p:cNvSpPr>
            <a:spLocks noChangeArrowheads="1"/>
          </p:cNvSpPr>
          <p:nvPr/>
        </p:nvSpPr>
        <p:spPr bwMode="auto">
          <a:xfrm>
            <a:off x="3534544" y="4392831"/>
            <a:ext cx="155575" cy="152400"/>
          </a:xfrm>
          <a:prstGeom prst="rect">
            <a:avLst/>
          </a:prstGeom>
          <a:noFill/>
          <a:ln w="9525">
            <a:noFill/>
            <a:miter lim="800000"/>
            <a:headEnd/>
            <a:tailEnd/>
          </a:ln>
        </p:spPr>
        <p:txBody>
          <a:bodyPr wrap="none" lIns="0" tIns="0" rIns="0" bIns="0">
            <a:spAutoFit/>
          </a:bodyPr>
          <a:lstStyle/>
          <a:p>
            <a:r>
              <a:rPr lang="fr-CA" sz="1000" dirty="0">
                <a:solidFill>
                  <a:schemeClr val="tx1">
                    <a:lumMod val="50000"/>
                  </a:schemeClr>
                </a:solidFill>
                <a:latin typeface="Arial" charset="0"/>
              </a:rPr>
              <a:t>(6)</a:t>
            </a:r>
            <a:endParaRPr lang="fr-CA" dirty="0">
              <a:solidFill>
                <a:schemeClr val="tx1">
                  <a:lumMod val="50000"/>
                </a:schemeClr>
              </a:solidFill>
            </a:endParaRPr>
          </a:p>
        </p:txBody>
      </p:sp>
      <p:sp>
        <p:nvSpPr>
          <p:cNvPr id="89281" name="Rectangle 193"/>
          <p:cNvSpPr>
            <a:spLocks noChangeArrowheads="1"/>
          </p:cNvSpPr>
          <p:nvPr/>
        </p:nvSpPr>
        <p:spPr bwMode="auto">
          <a:xfrm>
            <a:off x="2496319"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(3)</a:t>
            </a:r>
            <a:endParaRPr lang="fr-CA">
              <a:solidFill>
                <a:schemeClr val="tx1">
                  <a:lumMod val="50000"/>
                </a:schemeClr>
              </a:solidFill>
            </a:endParaRPr>
          </a:p>
        </p:txBody>
      </p:sp>
      <p:sp>
        <p:nvSpPr>
          <p:cNvPr id="89282" name="Rectangle 194"/>
          <p:cNvSpPr>
            <a:spLocks noChangeArrowheads="1"/>
          </p:cNvSpPr>
          <p:nvPr/>
        </p:nvSpPr>
        <p:spPr bwMode="auto">
          <a:xfrm>
            <a:off x="3250381" y="4392831"/>
            <a:ext cx="155575" cy="152400"/>
          </a:xfrm>
          <a:prstGeom prst="rect">
            <a:avLst/>
          </a:prstGeom>
          <a:noFill/>
          <a:ln w="9525">
            <a:noFill/>
            <a:miter lim="800000"/>
            <a:headEnd/>
            <a:tailEnd/>
          </a:ln>
        </p:spPr>
        <p:txBody>
          <a:bodyPr wrap="none" lIns="0" tIns="0" rIns="0" bIns="0">
            <a:spAutoFit/>
          </a:bodyPr>
          <a:lstStyle/>
          <a:p>
            <a:r>
              <a:rPr lang="fr-CA" sz="1000" dirty="0">
                <a:solidFill>
                  <a:schemeClr val="tx1">
                    <a:lumMod val="50000"/>
                  </a:schemeClr>
                </a:solidFill>
                <a:latin typeface="Arial" charset="0"/>
              </a:rPr>
              <a:t>(5)</a:t>
            </a:r>
            <a:endParaRPr lang="fr-CA" dirty="0">
              <a:solidFill>
                <a:schemeClr val="tx1">
                  <a:lumMod val="50000"/>
                </a:schemeClr>
              </a:solidFill>
            </a:endParaRPr>
          </a:p>
        </p:txBody>
      </p:sp>
      <p:sp>
        <p:nvSpPr>
          <p:cNvPr id="89283" name="Rectangle 195"/>
          <p:cNvSpPr>
            <a:spLocks noChangeArrowheads="1"/>
          </p:cNvSpPr>
          <p:nvPr/>
        </p:nvSpPr>
        <p:spPr bwMode="auto">
          <a:xfrm>
            <a:off x="1750194"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(1)</a:t>
            </a:r>
            <a:endParaRPr lang="fr-CA">
              <a:solidFill>
                <a:schemeClr val="tx1">
                  <a:lumMod val="50000"/>
                </a:schemeClr>
              </a:solidFill>
            </a:endParaRPr>
          </a:p>
        </p:txBody>
      </p:sp>
      <p:sp>
        <p:nvSpPr>
          <p:cNvPr id="89284" name="Rectangle 196"/>
          <p:cNvSpPr>
            <a:spLocks noChangeArrowheads="1"/>
          </p:cNvSpPr>
          <p:nvPr/>
        </p:nvSpPr>
        <p:spPr bwMode="auto">
          <a:xfrm>
            <a:off x="2042294" y="4392831"/>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(2)</a:t>
            </a:r>
            <a:endParaRPr lang="fr-CA">
              <a:solidFill>
                <a:schemeClr val="tx1">
                  <a:lumMod val="50000"/>
                </a:schemeClr>
              </a:solidFill>
            </a:endParaRPr>
          </a:p>
        </p:txBody>
      </p:sp>
      <p:sp>
        <p:nvSpPr>
          <p:cNvPr id="89285" name="Rectangle 197"/>
          <p:cNvSpPr>
            <a:spLocks noChangeArrowheads="1"/>
          </p:cNvSpPr>
          <p:nvPr/>
        </p:nvSpPr>
        <p:spPr bwMode="auto">
          <a:xfrm rot="-5400000">
            <a:off x="-666733" y="3070284"/>
            <a:ext cx="2510303" cy="492443"/>
          </a:xfrm>
          <a:prstGeom prst="rect">
            <a:avLst/>
          </a:prstGeom>
          <a:noFill/>
          <a:ln w="9525">
            <a:noFill/>
            <a:miter lim="800000"/>
            <a:headEnd/>
            <a:tailEnd/>
          </a:ln>
        </p:spPr>
        <p:txBody>
          <a:bodyPr wrap="none" lIns="0" tIns="0" rIns="0" bIns="0">
            <a:spAutoFit/>
          </a:bodyPr>
          <a:lstStyle/>
          <a:p>
            <a:pPr algn="ctr"/>
            <a:r>
              <a:rPr lang="fr-CA" sz="1600" b="1" dirty="0" err="1">
                <a:solidFill>
                  <a:schemeClr val="tx2">
                    <a:lumMod val="50000"/>
                  </a:schemeClr>
                </a:solidFill>
                <a:latin typeface="Arial" charset="0"/>
              </a:rPr>
              <a:t>Diastolic</a:t>
            </a:r>
            <a:r>
              <a:rPr lang="fr-CA" sz="1600" b="1" dirty="0">
                <a:solidFill>
                  <a:schemeClr val="tx2">
                    <a:lumMod val="50000"/>
                  </a:schemeClr>
                </a:solidFill>
                <a:latin typeface="Arial" charset="0"/>
              </a:rPr>
              <a:t> </a:t>
            </a:r>
            <a:r>
              <a:rPr lang="fr-CA" sz="1600" b="1" dirty="0" err="1">
                <a:solidFill>
                  <a:schemeClr val="tx2">
                    <a:lumMod val="50000"/>
                  </a:schemeClr>
                </a:solidFill>
                <a:latin typeface="Arial" charset="0"/>
              </a:rPr>
              <a:t>blood</a:t>
            </a:r>
            <a:r>
              <a:rPr lang="fr-CA" sz="1600" b="1" dirty="0">
                <a:solidFill>
                  <a:schemeClr val="tx2">
                    <a:lumMod val="50000"/>
                  </a:schemeClr>
                </a:solidFill>
                <a:latin typeface="Arial" charset="0"/>
              </a:rPr>
              <a:t> pressure  </a:t>
            </a:r>
          </a:p>
          <a:p>
            <a:pPr algn="ctr"/>
            <a:r>
              <a:rPr lang="fr-CA" sz="1600" b="1" dirty="0">
                <a:solidFill>
                  <a:schemeClr val="tx2">
                    <a:lumMod val="50000"/>
                  </a:schemeClr>
                </a:solidFill>
                <a:latin typeface="Arial" charset="0"/>
              </a:rPr>
              <a:t>(mm Hg)</a:t>
            </a:r>
            <a:endParaRPr lang="fr-CA" sz="1600" b="1" dirty="0">
              <a:solidFill>
                <a:schemeClr val="tx2">
                  <a:lumMod val="50000"/>
                </a:schemeClr>
              </a:solidFill>
            </a:endParaRPr>
          </a:p>
        </p:txBody>
      </p:sp>
      <p:sp>
        <p:nvSpPr>
          <p:cNvPr id="89287" name="Rectangle 199"/>
          <p:cNvSpPr>
            <a:spLocks noChangeArrowheads="1"/>
          </p:cNvSpPr>
          <p:nvPr/>
        </p:nvSpPr>
        <p:spPr bwMode="auto">
          <a:xfrm>
            <a:off x="1403648" y="4865906"/>
            <a:ext cx="2414635" cy="276999"/>
          </a:xfrm>
          <a:prstGeom prst="rect">
            <a:avLst/>
          </a:prstGeom>
          <a:noFill/>
          <a:ln w="9525">
            <a:noFill/>
            <a:miter lim="800000"/>
            <a:headEnd/>
            <a:tailEnd/>
          </a:ln>
        </p:spPr>
        <p:txBody>
          <a:bodyPr wrap="none" lIns="0" tIns="0" rIns="0" bIns="0">
            <a:spAutoFit/>
          </a:bodyPr>
          <a:lstStyle/>
          <a:p>
            <a:r>
              <a:rPr lang="fr-CA" sz="1800" b="1" dirty="0" err="1">
                <a:solidFill>
                  <a:schemeClr val="tx2">
                    <a:lumMod val="50000"/>
                  </a:schemeClr>
                </a:solidFill>
                <a:latin typeface="Arial" charset="0"/>
              </a:rPr>
              <a:t>Tertiles</a:t>
            </a:r>
            <a:r>
              <a:rPr lang="fr-CA" sz="1800" b="1" dirty="0">
                <a:solidFill>
                  <a:schemeClr val="tx2">
                    <a:lumMod val="50000"/>
                  </a:schemeClr>
                </a:solidFill>
                <a:latin typeface="Arial" charset="0"/>
              </a:rPr>
              <a:t> of BMI (kg/m</a:t>
            </a:r>
            <a:r>
              <a:rPr lang="fr-CA" sz="1800" b="1" baseline="30000" dirty="0">
                <a:solidFill>
                  <a:schemeClr val="tx2">
                    <a:lumMod val="50000"/>
                  </a:schemeClr>
                </a:solidFill>
                <a:latin typeface="Arial" charset="0"/>
              </a:rPr>
              <a:t>2</a:t>
            </a:r>
            <a:r>
              <a:rPr lang="fr-CA" sz="1800" b="1" dirty="0">
                <a:solidFill>
                  <a:schemeClr val="tx2">
                    <a:lumMod val="50000"/>
                  </a:schemeClr>
                </a:solidFill>
                <a:latin typeface="Arial" charset="0"/>
              </a:rPr>
              <a:t>)</a:t>
            </a:r>
            <a:endParaRPr lang="fr-CA" sz="1800" b="1" dirty="0">
              <a:solidFill>
                <a:schemeClr val="tx2">
                  <a:lumMod val="50000"/>
                </a:schemeClr>
              </a:solidFill>
            </a:endParaRPr>
          </a:p>
        </p:txBody>
      </p:sp>
      <p:sp>
        <p:nvSpPr>
          <p:cNvPr id="89288" name="Rectangle 200"/>
          <p:cNvSpPr>
            <a:spLocks noChangeArrowheads="1"/>
          </p:cNvSpPr>
          <p:nvPr/>
        </p:nvSpPr>
        <p:spPr bwMode="auto">
          <a:xfrm>
            <a:off x="2704281" y="2397343"/>
            <a:ext cx="341440" cy="184666"/>
          </a:xfrm>
          <a:prstGeom prst="rect">
            <a:avLst/>
          </a:prstGeom>
          <a:noFill/>
          <a:ln w="9525">
            <a:noFill/>
            <a:miter lim="800000"/>
            <a:headEnd/>
            <a:tailEnd/>
          </a:ln>
        </p:spPr>
        <p:txBody>
          <a:bodyPr wrap="none" lIns="0" tIns="0" rIns="0" bIns="0">
            <a:spAutoFit/>
          </a:bodyPr>
          <a:lstStyle/>
          <a:p>
            <a:r>
              <a:rPr lang="fr-CA" sz="1200" dirty="0">
                <a:latin typeface="Arial" charset="0"/>
              </a:rPr>
              <a:t>1,2,3</a:t>
            </a:r>
            <a:endParaRPr lang="fr-CA" sz="1200" dirty="0"/>
          </a:p>
        </p:txBody>
      </p:sp>
      <p:sp>
        <p:nvSpPr>
          <p:cNvPr id="89289" name="Rectangle 201"/>
          <p:cNvSpPr>
            <a:spLocks noChangeArrowheads="1"/>
          </p:cNvSpPr>
          <p:nvPr/>
        </p:nvSpPr>
        <p:spPr bwMode="auto">
          <a:xfrm>
            <a:off x="3442469" y="2197318"/>
            <a:ext cx="341440" cy="184666"/>
          </a:xfrm>
          <a:prstGeom prst="rect">
            <a:avLst/>
          </a:prstGeom>
          <a:noFill/>
          <a:ln w="9525">
            <a:noFill/>
            <a:miter lim="800000"/>
            <a:headEnd/>
            <a:tailEnd/>
          </a:ln>
        </p:spPr>
        <p:txBody>
          <a:bodyPr wrap="none" lIns="0" tIns="0" rIns="0" bIns="0">
            <a:spAutoFit/>
          </a:bodyPr>
          <a:lstStyle/>
          <a:p>
            <a:r>
              <a:rPr lang="fr-CA" sz="1200">
                <a:latin typeface="Arial" charset="0"/>
              </a:rPr>
              <a:t>1,2,3</a:t>
            </a:r>
            <a:endParaRPr lang="fr-CA" sz="1200"/>
          </a:p>
        </p:txBody>
      </p:sp>
      <p:sp>
        <p:nvSpPr>
          <p:cNvPr id="89295" name="Text Box 207"/>
          <p:cNvSpPr txBox="1">
            <a:spLocks noChangeArrowheads="1"/>
          </p:cNvSpPr>
          <p:nvPr/>
        </p:nvSpPr>
        <p:spPr bwMode="auto">
          <a:xfrm>
            <a:off x="323528" y="5570805"/>
            <a:ext cx="4392488" cy="306467"/>
          </a:xfrm>
          <a:prstGeom prst="roundRect">
            <a:avLst/>
          </a:prstGeom>
          <a:ln w="1270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fr-CA" sz="1200" dirty="0">
                <a:latin typeface="Arial" charset="0"/>
              </a:rPr>
              <a:t>1,2,3: </a:t>
            </a:r>
            <a:r>
              <a:rPr lang="fr-CA" sz="1200" dirty="0" err="1">
                <a:latin typeface="Arial" charset="0"/>
              </a:rPr>
              <a:t>significantly</a:t>
            </a:r>
            <a:r>
              <a:rPr lang="fr-CA" sz="1200" dirty="0">
                <a:latin typeface="Arial" charset="0"/>
              </a:rPr>
              <a:t> </a:t>
            </a:r>
            <a:r>
              <a:rPr lang="fr-CA" sz="1200" dirty="0" err="1">
                <a:latin typeface="Arial" charset="0"/>
              </a:rPr>
              <a:t>different</a:t>
            </a:r>
            <a:r>
              <a:rPr lang="fr-CA" sz="1200" dirty="0">
                <a:latin typeface="Arial" charset="0"/>
              </a:rPr>
              <a:t> </a:t>
            </a:r>
            <a:r>
              <a:rPr lang="fr-CA" sz="1200" dirty="0" err="1">
                <a:latin typeface="Arial" charset="0"/>
              </a:rPr>
              <a:t>from</a:t>
            </a:r>
            <a:r>
              <a:rPr lang="fr-CA" sz="1200" dirty="0">
                <a:latin typeface="Arial" charset="0"/>
              </a:rPr>
              <a:t> the </a:t>
            </a:r>
            <a:r>
              <a:rPr lang="fr-CA" sz="1200" dirty="0" err="1">
                <a:latin typeface="Arial" charset="0"/>
              </a:rPr>
              <a:t>corresponding</a:t>
            </a:r>
            <a:r>
              <a:rPr lang="fr-CA" sz="1200" dirty="0">
                <a:latin typeface="Arial" charset="0"/>
              </a:rPr>
              <a:t> </a:t>
            </a:r>
            <a:r>
              <a:rPr lang="fr-CA" sz="1200" dirty="0" err="1">
                <a:latin typeface="Arial" charset="0"/>
              </a:rPr>
              <a:t>subgroup</a:t>
            </a:r>
            <a:endParaRPr lang="fr-CA" sz="1200" dirty="0">
              <a:latin typeface="Arial" charset="0"/>
            </a:endParaRPr>
          </a:p>
        </p:txBody>
      </p:sp>
      <p:sp>
        <p:nvSpPr>
          <p:cNvPr id="121" name="Titre 120"/>
          <p:cNvSpPr>
            <a:spLocks noGrp="1"/>
          </p:cNvSpPr>
          <p:nvPr>
            <p:ph type="title"/>
          </p:nvPr>
        </p:nvSpPr>
        <p:spPr>
          <a:xfrm>
            <a:off x="1019174" y="186681"/>
            <a:ext cx="7686675" cy="461665"/>
          </a:xfrm>
        </p:spPr>
        <p:txBody>
          <a:bodyPr/>
          <a:lstStyle/>
          <a:p>
            <a:r>
              <a:rPr lang="fr-CA" sz="2400" dirty="0"/>
              <a:t>Impact of </a:t>
            </a:r>
            <a:r>
              <a:rPr lang="fr-CA" sz="2400" dirty="0" err="1"/>
              <a:t>Waist</a:t>
            </a:r>
            <a:r>
              <a:rPr lang="fr-CA" sz="2400" dirty="0"/>
              <a:t> </a:t>
            </a:r>
            <a:r>
              <a:rPr lang="fr-CA" sz="2400" dirty="0" err="1"/>
              <a:t>Circumference</a:t>
            </a:r>
            <a:r>
              <a:rPr lang="fr-CA" sz="2400" dirty="0"/>
              <a:t> on Blood Pressure</a:t>
            </a:r>
          </a:p>
        </p:txBody>
      </p:sp>
      <p:sp>
        <p:nvSpPr>
          <p:cNvPr id="123" name="Espace réservé du texte 122"/>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a:t>
            </a:r>
            <a:r>
              <a:rPr lang="en-US" dirty="0">
                <a:latin typeface="Arial" charset="0"/>
              </a:rPr>
              <a:t>Poirier P et al. </a:t>
            </a:r>
            <a:r>
              <a:rPr lang="fr-CA" dirty="0">
                <a:latin typeface="Arial" charset="0"/>
              </a:rPr>
              <a:t>Hypertension 2005;45:363-7</a:t>
            </a:r>
            <a:endParaRPr lang="en-US" dirty="0">
              <a:latin typeface="Arial" charset="0"/>
            </a:endParaRPr>
          </a:p>
        </p:txBody>
      </p:sp>
      <p:sp>
        <p:nvSpPr>
          <p:cNvPr id="127" name="Rectangle à coins arrondis 126"/>
          <p:cNvSpPr/>
          <p:nvPr/>
        </p:nvSpPr>
        <p:spPr>
          <a:xfrm>
            <a:off x="7524328" y="980728"/>
            <a:ext cx="1440160" cy="10233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grpSp>
        <p:nvGrpSpPr>
          <p:cNvPr id="128" name="Groupe 127"/>
          <p:cNvGrpSpPr/>
          <p:nvPr/>
        </p:nvGrpSpPr>
        <p:grpSpPr>
          <a:xfrm>
            <a:off x="7687849" y="1417659"/>
            <a:ext cx="180000" cy="450040"/>
            <a:chOff x="3023828" y="1353256"/>
            <a:chExt cx="180000" cy="450040"/>
          </a:xfrm>
        </p:grpSpPr>
        <p:sp>
          <p:nvSpPr>
            <p:cNvPr id="130" name="Rectangle 129"/>
            <p:cNvSpPr/>
            <p:nvPr/>
          </p:nvSpPr>
          <p:spPr>
            <a:xfrm>
              <a:off x="3023828" y="1353256"/>
              <a:ext cx="180000" cy="18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1" name="Rectangle 130"/>
            <p:cNvSpPr/>
            <p:nvPr/>
          </p:nvSpPr>
          <p:spPr>
            <a:xfrm>
              <a:off x="3023828" y="1623296"/>
              <a:ext cx="180000" cy="1800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3" name="ZoneTexte 132"/>
          <p:cNvSpPr txBox="1"/>
          <p:nvPr/>
        </p:nvSpPr>
        <p:spPr>
          <a:xfrm>
            <a:off x="7901757" y="1359826"/>
            <a:ext cx="797013" cy="307777"/>
          </a:xfrm>
          <a:prstGeom prst="rect">
            <a:avLst/>
          </a:prstGeom>
          <a:noFill/>
        </p:spPr>
        <p:txBody>
          <a:bodyPr wrap="none" rtlCol="0">
            <a:spAutoFit/>
          </a:bodyPr>
          <a:lstStyle/>
          <a:p>
            <a:r>
              <a:rPr lang="fr-CA" sz="1400" b="1" dirty="0">
                <a:latin typeface="+mj-lt"/>
              </a:rPr>
              <a:t>&lt;88 cm</a:t>
            </a:r>
          </a:p>
        </p:txBody>
      </p:sp>
      <p:sp>
        <p:nvSpPr>
          <p:cNvPr id="134" name="ZoneTexte 133"/>
          <p:cNvSpPr txBox="1"/>
          <p:nvPr/>
        </p:nvSpPr>
        <p:spPr>
          <a:xfrm>
            <a:off x="7901757" y="1621180"/>
            <a:ext cx="790601" cy="307777"/>
          </a:xfrm>
          <a:prstGeom prst="rect">
            <a:avLst/>
          </a:prstGeom>
          <a:noFill/>
        </p:spPr>
        <p:txBody>
          <a:bodyPr wrap="none" rtlCol="0">
            <a:spAutoFit/>
          </a:bodyPr>
          <a:lstStyle/>
          <a:p>
            <a:r>
              <a:rPr lang="fr-CA" sz="1400" b="1" dirty="0">
                <a:latin typeface="+mj-lt"/>
              </a:rPr>
              <a:t>≥88 cm</a:t>
            </a:r>
          </a:p>
        </p:txBody>
      </p:sp>
      <p:sp>
        <p:nvSpPr>
          <p:cNvPr id="89292" name="Text Box 204"/>
          <p:cNvSpPr txBox="1">
            <a:spLocks noChangeArrowheads="1"/>
          </p:cNvSpPr>
          <p:nvPr/>
        </p:nvSpPr>
        <p:spPr bwMode="auto">
          <a:xfrm>
            <a:off x="7576389" y="992540"/>
            <a:ext cx="697627" cy="400110"/>
          </a:xfrm>
          <a:prstGeom prst="rect">
            <a:avLst/>
          </a:prstGeom>
          <a:noFill/>
          <a:ln w="9525">
            <a:noFill/>
            <a:miter lim="800000"/>
            <a:headEnd/>
            <a:tailEnd/>
          </a:ln>
          <a:effectLst/>
        </p:spPr>
        <p:txBody>
          <a:bodyPr wrap="none">
            <a:spAutoFit/>
          </a:bodyPr>
          <a:lstStyle/>
          <a:p>
            <a:r>
              <a:rPr lang="fr-CA" sz="2000" b="1" dirty="0">
                <a:latin typeface="Arial" charset="0"/>
              </a:rPr>
              <a:t>Men</a:t>
            </a:r>
          </a:p>
        </p:txBody>
      </p:sp>
      <p:sp>
        <p:nvSpPr>
          <p:cNvPr id="135" name="Rectangle 197"/>
          <p:cNvSpPr>
            <a:spLocks noChangeArrowheads="1"/>
          </p:cNvSpPr>
          <p:nvPr/>
        </p:nvSpPr>
        <p:spPr bwMode="auto">
          <a:xfrm rot="-5400000">
            <a:off x="3782019" y="3096101"/>
            <a:ext cx="2383666" cy="492443"/>
          </a:xfrm>
          <a:prstGeom prst="rect">
            <a:avLst/>
          </a:prstGeom>
          <a:noFill/>
          <a:ln w="9525">
            <a:noFill/>
            <a:miter lim="800000"/>
            <a:headEnd/>
            <a:tailEnd/>
          </a:ln>
        </p:spPr>
        <p:txBody>
          <a:bodyPr wrap="none" lIns="0" tIns="0" rIns="0" bIns="0">
            <a:spAutoFit/>
          </a:bodyPr>
          <a:lstStyle/>
          <a:p>
            <a:pPr algn="ctr"/>
            <a:r>
              <a:rPr lang="fr-CA" sz="1600" b="1" dirty="0" err="1">
                <a:solidFill>
                  <a:schemeClr val="tx2">
                    <a:lumMod val="50000"/>
                  </a:schemeClr>
                </a:solidFill>
                <a:latin typeface="Arial" charset="0"/>
              </a:rPr>
              <a:t>Systolic</a:t>
            </a:r>
            <a:r>
              <a:rPr lang="fr-CA" sz="1600" b="1" dirty="0">
                <a:solidFill>
                  <a:schemeClr val="tx2">
                    <a:lumMod val="50000"/>
                  </a:schemeClr>
                </a:solidFill>
                <a:latin typeface="Arial" charset="0"/>
              </a:rPr>
              <a:t> </a:t>
            </a:r>
            <a:r>
              <a:rPr lang="fr-CA" sz="1600" b="1" dirty="0" err="1">
                <a:solidFill>
                  <a:schemeClr val="tx2">
                    <a:lumMod val="50000"/>
                  </a:schemeClr>
                </a:solidFill>
                <a:latin typeface="Arial" charset="0"/>
              </a:rPr>
              <a:t>blood</a:t>
            </a:r>
            <a:r>
              <a:rPr lang="fr-CA" sz="1600" b="1" dirty="0">
                <a:solidFill>
                  <a:schemeClr val="tx2">
                    <a:lumMod val="50000"/>
                  </a:schemeClr>
                </a:solidFill>
                <a:latin typeface="Arial" charset="0"/>
              </a:rPr>
              <a:t> pressure </a:t>
            </a:r>
          </a:p>
          <a:p>
            <a:pPr algn="ctr"/>
            <a:r>
              <a:rPr lang="fr-CA" sz="1600" b="1" dirty="0">
                <a:solidFill>
                  <a:schemeClr val="tx2">
                    <a:lumMod val="50000"/>
                  </a:schemeClr>
                </a:solidFill>
                <a:latin typeface="Arial" charset="0"/>
              </a:rPr>
              <a:t>(mm Hg)</a:t>
            </a:r>
            <a:endParaRPr lang="fr-CA" sz="1600" b="1" dirty="0">
              <a:solidFill>
                <a:schemeClr val="tx2">
                  <a:lumMod val="50000"/>
                </a:schemeClr>
              </a:solidFill>
            </a:endParaRPr>
          </a:p>
        </p:txBody>
      </p:sp>
      <p:sp>
        <p:nvSpPr>
          <p:cNvPr id="116" name="Rectangle 185"/>
          <p:cNvSpPr>
            <a:spLocks noChangeArrowheads="1"/>
          </p:cNvSpPr>
          <p:nvPr/>
        </p:nvSpPr>
        <p:spPr bwMode="auto">
          <a:xfrm>
            <a:off x="1769680" y="4581128"/>
            <a:ext cx="387927"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&lt;23.2</a:t>
            </a:r>
            <a:endParaRPr lang="fr-CA" b="1" dirty="0">
              <a:solidFill>
                <a:schemeClr val="tx2"/>
              </a:solidFill>
            </a:endParaRPr>
          </a:p>
        </p:txBody>
      </p:sp>
      <p:sp>
        <p:nvSpPr>
          <p:cNvPr id="117" name="Rectangle 186"/>
          <p:cNvSpPr>
            <a:spLocks noChangeArrowheads="1"/>
          </p:cNvSpPr>
          <p:nvPr/>
        </p:nvSpPr>
        <p:spPr bwMode="auto">
          <a:xfrm>
            <a:off x="2395662" y="4581128"/>
            <a:ext cx="647613"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23.2-26.6</a:t>
            </a:r>
            <a:endParaRPr lang="fr-CA" b="1" dirty="0">
              <a:solidFill>
                <a:schemeClr val="tx2"/>
              </a:solidFill>
            </a:endParaRPr>
          </a:p>
        </p:txBody>
      </p:sp>
      <p:sp>
        <p:nvSpPr>
          <p:cNvPr id="118" name="Rectangle 188"/>
          <p:cNvSpPr>
            <a:spLocks noChangeArrowheads="1"/>
          </p:cNvSpPr>
          <p:nvPr/>
        </p:nvSpPr>
        <p:spPr bwMode="auto">
          <a:xfrm>
            <a:off x="3272428" y="4581128"/>
            <a:ext cx="383118"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≥26.6</a:t>
            </a:r>
            <a:endParaRPr lang="fr-CA" b="1" dirty="0">
              <a:solidFill>
                <a:schemeClr val="tx2"/>
              </a:solidFill>
            </a:endParaRPr>
          </a:p>
        </p:txBody>
      </p:sp>
      <p:sp>
        <p:nvSpPr>
          <p:cNvPr id="119" name="Rectangle 185"/>
          <p:cNvSpPr>
            <a:spLocks noChangeArrowheads="1"/>
          </p:cNvSpPr>
          <p:nvPr/>
        </p:nvSpPr>
        <p:spPr bwMode="auto">
          <a:xfrm>
            <a:off x="6232330" y="4580458"/>
            <a:ext cx="387927"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&lt;23.2</a:t>
            </a:r>
            <a:endParaRPr lang="fr-CA" b="1" dirty="0">
              <a:solidFill>
                <a:schemeClr val="tx2"/>
              </a:solidFill>
            </a:endParaRPr>
          </a:p>
        </p:txBody>
      </p:sp>
      <p:sp>
        <p:nvSpPr>
          <p:cNvPr id="120" name="Rectangle 186"/>
          <p:cNvSpPr>
            <a:spLocks noChangeArrowheads="1"/>
          </p:cNvSpPr>
          <p:nvPr/>
        </p:nvSpPr>
        <p:spPr bwMode="auto">
          <a:xfrm>
            <a:off x="6855772" y="4580458"/>
            <a:ext cx="647613"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23.2-26.6</a:t>
            </a:r>
            <a:endParaRPr lang="fr-CA" b="1" dirty="0">
              <a:solidFill>
                <a:schemeClr val="tx2"/>
              </a:solidFill>
            </a:endParaRPr>
          </a:p>
        </p:txBody>
      </p:sp>
      <p:sp>
        <p:nvSpPr>
          <p:cNvPr id="122" name="Rectangle 188"/>
          <p:cNvSpPr>
            <a:spLocks noChangeArrowheads="1"/>
          </p:cNvSpPr>
          <p:nvPr/>
        </p:nvSpPr>
        <p:spPr bwMode="auto">
          <a:xfrm>
            <a:off x="7727458" y="4580458"/>
            <a:ext cx="383118"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≥26.6</a:t>
            </a:r>
            <a:endParaRPr lang="fr-CA" b="1" dirty="0">
              <a:solidFill>
                <a:schemeClr val="tx2"/>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96" name="Rectangle 72"/>
          <p:cNvSpPr>
            <a:spLocks noChangeArrowheads="1"/>
          </p:cNvSpPr>
          <p:nvPr/>
        </p:nvSpPr>
        <p:spPr bwMode="auto">
          <a:xfrm>
            <a:off x="5605660" y="2218581"/>
            <a:ext cx="2998788" cy="2360612"/>
          </a:xfrm>
          <a:prstGeom prst="rect">
            <a:avLst/>
          </a:prstGeom>
          <a:solidFill>
            <a:schemeClr val="bg1">
              <a:alpha val="50000"/>
            </a:schemeClr>
          </a:solidFill>
          <a:ln w="19050">
            <a:solidFill>
              <a:schemeClr val="tx2"/>
            </a:solidFill>
            <a:miter lim="800000"/>
            <a:headEnd/>
            <a:tailEnd/>
          </a:ln>
        </p:spPr>
        <p:txBody>
          <a:bodyPr/>
          <a:lstStyle/>
          <a:p>
            <a:endParaRPr lang="fr-CA"/>
          </a:p>
        </p:txBody>
      </p:sp>
      <p:sp>
        <p:nvSpPr>
          <p:cNvPr id="129100" name="Line 76"/>
          <p:cNvSpPr>
            <a:spLocks noChangeShapeType="1"/>
          </p:cNvSpPr>
          <p:nvPr/>
        </p:nvSpPr>
        <p:spPr bwMode="auto">
          <a:xfrm>
            <a:off x="5559623" y="4579193"/>
            <a:ext cx="46037"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1" name="Line 77"/>
          <p:cNvSpPr>
            <a:spLocks noChangeShapeType="1"/>
          </p:cNvSpPr>
          <p:nvPr/>
        </p:nvSpPr>
        <p:spPr bwMode="auto">
          <a:xfrm>
            <a:off x="5559623" y="4185493"/>
            <a:ext cx="46037"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2" name="Line 78"/>
          <p:cNvSpPr>
            <a:spLocks noChangeShapeType="1"/>
          </p:cNvSpPr>
          <p:nvPr/>
        </p:nvSpPr>
        <p:spPr bwMode="auto">
          <a:xfrm>
            <a:off x="5559623" y="3791793"/>
            <a:ext cx="46037"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3" name="Line 79"/>
          <p:cNvSpPr>
            <a:spLocks noChangeShapeType="1"/>
          </p:cNvSpPr>
          <p:nvPr/>
        </p:nvSpPr>
        <p:spPr bwMode="auto">
          <a:xfrm>
            <a:off x="5559623" y="3398093"/>
            <a:ext cx="46037"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4" name="Line 80"/>
          <p:cNvSpPr>
            <a:spLocks noChangeShapeType="1"/>
          </p:cNvSpPr>
          <p:nvPr/>
        </p:nvSpPr>
        <p:spPr bwMode="auto">
          <a:xfrm>
            <a:off x="5559623" y="3004393"/>
            <a:ext cx="46037"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5" name="Line 81"/>
          <p:cNvSpPr>
            <a:spLocks noChangeShapeType="1"/>
          </p:cNvSpPr>
          <p:nvPr/>
        </p:nvSpPr>
        <p:spPr bwMode="auto">
          <a:xfrm>
            <a:off x="5559623" y="2610693"/>
            <a:ext cx="46037"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6" name="Line 82"/>
          <p:cNvSpPr>
            <a:spLocks noChangeShapeType="1"/>
          </p:cNvSpPr>
          <p:nvPr/>
        </p:nvSpPr>
        <p:spPr bwMode="auto">
          <a:xfrm>
            <a:off x="5559623" y="2218581"/>
            <a:ext cx="46037" cy="1587"/>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07" name="Rectangle 83"/>
          <p:cNvSpPr>
            <a:spLocks noChangeArrowheads="1"/>
          </p:cNvSpPr>
          <p:nvPr/>
        </p:nvSpPr>
        <p:spPr bwMode="auto">
          <a:xfrm>
            <a:off x="5227835" y="4495056"/>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105</a:t>
            </a:r>
            <a:endParaRPr lang="fr-CA" b="1">
              <a:solidFill>
                <a:schemeClr val="tx2"/>
              </a:solidFill>
            </a:endParaRPr>
          </a:p>
        </p:txBody>
      </p:sp>
      <p:sp>
        <p:nvSpPr>
          <p:cNvPr id="129108" name="Rectangle 84"/>
          <p:cNvSpPr>
            <a:spLocks noChangeArrowheads="1"/>
          </p:cNvSpPr>
          <p:nvPr/>
        </p:nvSpPr>
        <p:spPr bwMode="auto">
          <a:xfrm>
            <a:off x="5227835" y="4099768"/>
            <a:ext cx="246414"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110</a:t>
            </a:r>
            <a:endParaRPr lang="fr-CA" b="1">
              <a:solidFill>
                <a:schemeClr val="tx2"/>
              </a:solidFill>
            </a:endParaRPr>
          </a:p>
        </p:txBody>
      </p:sp>
      <p:sp>
        <p:nvSpPr>
          <p:cNvPr id="129109" name="Rectangle 85"/>
          <p:cNvSpPr>
            <a:spLocks noChangeArrowheads="1"/>
          </p:cNvSpPr>
          <p:nvPr/>
        </p:nvSpPr>
        <p:spPr bwMode="auto">
          <a:xfrm>
            <a:off x="5227835" y="3707656"/>
            <a:ext cx="246414"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115</a:t>
            </a:r>
            <a:endParaRPr lang="fr-CA" b="1">
              <a:solidFill>
                <a:schemeClr val="tx2"/>
              </a:solidFill>
            </a:endParaRPr>
          </a:p>
        </p:txBody>
      </p:sp>
      <p:sp>
        <p:nvSpPr>
          <p:cNvPr id="129110" name="Rectangle 86"/>
          <p:cNvSpPr>
            <a:spLocks noChangeArrowheads="1"/>
          </p:cNvSpPr>
          <p:nvPr/>
        </p:nvSpPr>
        <p:spPr bwMode="auto">
          <a:xfrm>
            <a:off x="5227835" y="3312368"/>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120</a:t>
            </a:r>
            <a:endParaRPr lang="fr-CA" b="1">
              <a:solidFill>
                <a:schemeClr val="tx2"/>
              </a:solidFill>
            </a:endParaRPr>
          </a:p>
        </p:txBody>
      </p:sp>
      <p:sp>
        <p:nvSpPr>
          <p:cNvPr id="129111" name="Rectangle 87"/>
          <p:cNvSpPr>
            <a:spLocks noChangeArrowheads="1"/>
          </p:cNvSpPr>
          <p:nvPr/>
        </p:nvSpPr>
        <p:spPr bwMode="auto">
          <a:xfrm>
            <a:off x="5227835" y="2920256"/>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125</a:t>
            </a:r>
            <a:endParaRPr lang="fr-CA" b="1">
              <a:solidFill>
                <a:schemeClr val="tx2"/>
              </a:solidFill>
            </a:endParaRPr>
          </a:p>
        </p:txBody>
      </p:sp>
      <p:sp>
        <p:nvSpPr>
          <p:cNvPr id="129112" name="Rectangle 88"/>
          <p:cNvSpPr>
            <a:spLocks noChangeArrowheads="1"/>
          </p:cNvSpPr>
          <p:nvPr/>
        </p:nvSpPr>
        <p:spPr bwMode="auto">
          <a:xfrm>
            <a:off x="5227835" y="2524968"/>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130</a:t>
            </a:r>
            <a:endParaRPr lang="fr-CA" b="1">
              <a:solidFill>
                <a:schemeClr val="tx2"/>
              </a:solidFill>
            </a:endParaRPr>
          </a:p>
        </p:txBody>
      </p:sp>
      <p:sp>
        <p:nvSpPr>
          <p:cNvPr id="129113" name="Rectangle 89"/>
          <p:cNvSpPr>
            <a:spLocks noChangeArrowheads="1"/>
          </p:cNvSpPr>
          <p:nvPr/>
        </p:nvSpPr>
        <p:spPr bwMode="auto">
          <a:xfrm>
            <a:off x="5227835" y="2132856"/>
            <a:ext cx="25487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135</a:t>
            </a:r>
            <a:endParaRPr lang="fr-CA" b="1">
              <a:solidFill>
                <a:schemeClr val="tx2"/>
              </a:solidFill>
            </a:endParaRPr>
          </a:p>
        </p:txBody>
      </p:sp>
      <p:sp>
        <p:nvSpPr>
          <p:cNvPr id="129114" name="Rectangle 90"/>
          <p:cNvSpPr>
            <a:spLocks noChangeArrowheads="1"/>
          </p:cNvSpPr>
          <p:nvPr/>
        </p:nvSpPr>
        <p:spPr bwMode="auto">
          <a:xfrm>
            <a:off x="6094610" y="4217243"/>
            <a:ext cx="238125" cy="358775"/>
          </a:xfrm>
          <a:prstGeom prst="rect">
            <a:avLst/>
          </a:prstGeom>
          <a:solidFill>
            <a:srgbClr val="FFCC00"/>
          </a:solidFill>
          <a:ln w="9525">
            <a:noFill/>
            <a:miter lim="800000"/>
            <a:headEnd/>
            <a:tailEnd/>
          </a:ln>
        </p:spPr>
        <p:txBody>
          <a:bodyPr/>
          <a:lstStyle/>
          <a:p>
            <a:endParaRPr lang="fr-CA">
              <a:solidFill>
                <a:schemeClr val="tx1">
                  <a:lumMod val="50000"/>
                </a:schemeClr>
              </a:solidFill>
            </a:endParaRPr>
          </a:p>
        </p:txBody>
      </p:sp>
      <p:grpSp>
        <p:nvGrpSpPr>
          <p:cNvPr id="2" name="Group 91"/>
          <p:cNvGrpSpPr>
            <a:grpSpLocks/>
          </p:cNvGrpSpPr>
          <p:nvPr/>
        </p:nvGrpSpPr>
        <p:grpSpPr bwMode="auto">
          <a:xfrm>
            <a:off x="6167635" y="4163268"/>
            <a:ext cx="92075" cy="53975"/>
            <a:chOff x="3824" y="2629"/>
            <a:chExt cx="58" cy="34"/>
          </a:xfrm>
        </p:grpSpPr>
        <p:sp>
          <p:nvSpPr>
            <p:cNvPr id="129116" name="Line 92"/>
            <p:cNvSpPr>
              <a:spLocks noChangeShapeType="1"/>
            </p:cNvSpPr>
            <p:nvPr/>
          </p:nvSpPr>
          <p:spPr bwMode="auto">
            <a:xfrm flipV="1">
              <a:off x="3853" y="2629"/>
              <a:ext cx="1" cy="34"/>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17" name="Line 93"/>
            <p:cNvSpPr>
              <a:spLocks noChangeShapeType="1"/>
            </p:cNvSpPr>
            <p:nvPr/>
          </p:nvSpPr>
          <p:spPr bwMode="auto">
            <a:xfrm>
              <a:off x="3824" y="2629"/>
              <a:ext cx="58" cy="1"/>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grpSp>
      <p:sp>
        <p:nvSpPr>
          <p:cNvPr id="129118" name="Rectangle 94"/>
          <p:cNvSpPr>
            <a:spLocks noChangeArrowheads="1"/>
          </p:cNvSpPr>
          <p:nvPr/>
        </p:nvSpPr>
        <p:spPr bwMode="auto">
          <a:xfrm>
            <a:off x="6843910" y="3706068"/>
            <a:ext cx="239713" cy="869950"/>
          </a:xfrm>
          <a:prstGeom prst="rect">
            <a:avLst/>
          </a:prstGeom>
          <a:solidFill>
            <a:srgbClr val="FFCC00"/>
          </a:solidFill>
          <a:ln w="9525">
            <a:noFill/>
            <a:miter lim="800000"/>
            <a:headEnd/>
            <a:tailEnd/>
          </a:ln>
        </p:spPr>
        <p:txBody>
          <a:bodyPr/>
          <a:lstStyle/>
          <a:p>
            <a:endParaRPr lang="fr-CA">
              <a:solidFill>
                <a:schemeClr val="tx1">
                  <a:lumMod val="50000"/>
                </a:schemeClr>
              </a:solidFill>
            </a:endParaRPr>
          </a:p>
        </p:txBody>
      </p:sp>
      <p:grpSp>
        <p:nvGrpSpPr>
          <p:cNvPr id="3" name="Group 95"/>
          <p:cNvGrpSpPr>
            <a:grpSpLocks/>
          </p:cNvGrpSpPr>
          <p:nvPr/>
        </p:nvGrpSpPr>
        <p:grpSpPr bwMode="auto">
          <a:xfrm>
            <a:off x="6916935" y="3606056"/>
            <a:ext cx="92075" cy="100012"/>
            <a:chOff x="4296" y="2278"/>
            <a:chExt cx="58" cy="63"/>
          </a:xfrm>
        </p:grpSpPr>
        <p:sp>
          <p:nvSpPr>
            <p:cNvPr id="129120" name="Line 96"/>
            <p:cNvSpPr>
              <a:spLocks noChangeShapeType="1"/>
            </p:cNvSpPr>
            <p:nvPr/>
          </p:nvSpPr>
          <p:spPr bwMode="auto">
            <a:xfrm flipV="1">
              <a:off x="4325" y="2279"/>
              <a:ext cx="1" cy="62"/>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21" name="Line 97"/>
            <p:cNvSpPr>
              <a:spLocks noChangeShapeType="1"/>
            </p:cNvSpPr>
            <p:nvPr/>
          </p:nvSpPr>
          <p:spPr bwMode="auto">
            <a:xfrm flipV="1">
              <a:off x="4296" y="2278"/>
              <a:ext cx="58" cy="1"/>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grpSp>
      <p:sp>
        <p:nvSpPr>
          <p:cNvPr id="129122" name="Rectangle 98"/>
          <p:cNvSpPr>
            <a:spLocks noChangeArrowheads="1"/>
          </p:cNvSpPr>
          <p:nvPr/>
        </p:nvSpPr>
        <p:spPr bwMode="auto">
          <a:xfrm>
            <a:off x="7594798" y="4052143"/>
            <a:ext cx="238125" cy="523875"/>
          </a:xfrm>
          <a:prstGeom prst="rect">
            <a:avLst/>
          </a:prstGeom>
          <a:solidFill>
            <a:srgbClr val="FFCC00"/>
          </a:solidFill>
          <a:ln w="9525">
            <a:noFill/>
            <a:miter lim="800000"/>
            <a:headEnd/>
            <a:tailEnd/>
          </a:ln>
        </p:spPr>
        <p:txBody>
          <a:bodyPr/>
          <a:lstStyle/>
          <a:p>
            <a:endParaRPr lang="fr-CA">
              <a:solidFill>
                <a:schemeClr val="tx1">
                  <a:lumMod val="50000"/>
                </a:schemeClr>
              </a:solidFill>
            </a:endParaRPr>
          </a:p>
        </p:txBody>
      </p:sp>
      <p:grpSp>
        <p:nvGrpSpPr>
          <p:cNvPr id="4" name="Group 99"/>
          <p:cNvGrpSpPr>
            <a:grpSpLocks/>
          </p:cNvGrpSpPr>
          <p:nvPr/>
        </p:nvGrpSpPr>
        <p:grpSpPr bwMode="auto">
          <a:xfrm>
            <a:off x="7667823" y="3777506"/>
            <a:ext cx="92075" cy="274637"/>
            <a:chOff x="4769" y="2386"/>
            <a:chExt cx="58" cy="173"/>
          </a:xfrm>
        </p:grpSpPr>
        <p:sp>
          <p:nvSpPr>
            <p:cNvPr id="129124" name="Line 100"/>
            <p:cNvSpPr>
              <a:spLocks noChangeShapeType="1"/>
            </p:cNvSpPr>
            <p:nvPr/>
          </p:nvSpPr>
          <p:spPr bwMode="auto">
            <a:xfrm flipV="1">
              <a:off x="4798" y="2386"/>
              <a:ext cx="1" cy="173"/>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25" name="Line 101"/>
            <p:cNvSpPr>
              <a:spLocks noChangeShapeType="1"/>
            </p:cNvSpPr>
            <p:nvPr/>
          </p:nvSpPr>
          <p:spPr bwMode="auto">
            <a:xfrm>
              <a:off x="4769" y="2386"/>
              <a:ext cx="58" cy="1"/>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grpSp>
      <p:sp>
        <p:nvSpPr>
          <p:cNvPr id="129126" name="Rectangle 102"/>
          <p:cNvSpPr>
            <a:spLocks noChangeArrowheads="1"/>
          </p:cNvSpPr>
          <p:nvPr/>
        </p:nvSpPr>
        <p:spPr bwMode="auto">
          <a:xfrm>
            <a:off x="6377185" y="3610818"/>
            <a:ext cx="238125" cy="965200"/>
          </a:xfrm>
          <a:prstGeom prst="rect">
            <a:avLst/>
          </a:prstGeom>
          <a:solidFill>
            <a:schemeClr val="accent2"/>
          </a:solidFill>
          <a:ln w="9525">
            <a:noFill/>
            <a:miter lim="800000"/>
            <a:headEnd/>
            <a:tailEnd/>
          </a:ln>
        </p:spPr>
        <p:txBody>
          <a:bodyPr/>
          <a:lstStyle/>
          <a:p>
            <a:endParaRPr lang="fr-CA">
              <a:solidFill>
                <a:schemeClr val="tx1">
                  <a:lumMod val="50000"/>
                </a:schemeClr>
              </a:solidFill>
            </a:endParaRPr>
          </a:p>
        </p:txBody>
      </p:sp>
      <p:grpSp>
        <p:nvGrpSpPr>
          <p:cNvPr id="5" name="Group 103"/>
          <p:cNvGrpSpPr>
            <a:grpSpLocks/>
          </p:cNvGrpSpPr>
          <p:nvPr/>
        </p:nvGrpSpPr>
        <p:grpSpPr bwMode="auto">
          <a:xfrm>
            <a:off x="6450210" y="3372693"/>
            <a:ext cx="92075" cy="238125"/>
            <a:chOff x="4002" y="2131"/>
            <a:chExt cx="58" cy="150"/>
          </a:xfrm>
        </p:grpSpPr>
        <p:sp>
          <p:nvSpPr>
            <p:cNvPr id="129128" name="Line 104"/>
            <p:cNvSpPr>
              <a:spLocks noChangeShapeType="1"/>
            </p:cNvSpPr>
            <p:nvPr/>
          </p:nvSpPr>
          <p:spPr bwMode="auto">
            <a:xfrm flipV="1">
              <a:off x="4031" y="2131"/>
              <a:ext cx="1" cy="150"/>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29" name="Line 105"/>
            <p:cNvSpPr>
              <a:spLocks noChangeShapeType="1"/>
            </p:cNvSpPr>
            <p:nvPr/>
          </p:nvSpPr>
          <p:spPr bwMode="auto">
            <a:xfrm>
              <a:off x="4002" y="2131"/>
              <a:ext cx="58" cy="1"/>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grpSp>
      <p:sp>
        <p:nvSpPr>
          <p:cNvPr id="129130" name="Rectangle 106"/>
          <p:cNvSpPr>
            <a:spLocks noChangeArrowheads="1"/>
          </p:cNvSpPr>
          <p:nvPr/>
        </p:nvSpPr>
        <p:spPr bwMode="auto">
          <a:xfrm>
            <a:off x="7126485" y="3421906"/>
            <a:ext cx="238125" cy="1154112"/>
          </a:xfrm>
          <a:prstGeom prst="rect">
            <a:avLst/>
          </a:prstGeom>
          <a:solidFill>
            <a:schemeClr val="accent2"/>
          </a:solidFill>
          <a:ln w="9525">
            <a:noFill/>
            <a:miter lim="800000"/>
            <a:headEnd/>
            <a:tailEnd/>
          </a:ln>
        </p:spPr>
        <p:txBody>
          <a:bodyPr/>
          <a:lstStyle/>
          <a:p>
            <a:endParaRPr lang="fr-CA">
              <a:solidFill>
                <a:schemeClr val="tx1">
                  <a:lumMod val="50000"/>
                </a:schemeClr>
              </a:solidFill>
            </a:endParaRPr>
          </a:p>
        </p:txBody>
      </p:sp>
      <p:grpSp>
        <p:nvGrpSpPr>
          <p:cNvPr id="6" name="Group 107"/>
          <p:cNvGrpSpPr>
            <a:grpSpLocks/>
          </p:cNvGrpSpPr>
          <p:nvPr/>
        </p:nvGrpSpPr>
        <p:grpSpPr bwMode="auto">
          <a:xfrm>
            <a:off x="7199510" y="3320306"/>
            <a:ext cx="92075" cy="101600"/>
            <a:chOff x="4474" y="2098"/>
            <a:chExt cx="58" cy="64"/>
          </a:xfrm>
        </p:grpSpPr>
        <p:sp>
          <p:nvSpPr>
            <p:cNvPr id="129132" name="Line 108"/>
            <p:cNvSpPr>
              <a:spLocks noChangeShapeType="1"/>
            </p:cNvSpPr>
            <p:nvPr/>
          </p:nvSpPr>
          <p:spPr bwMode="auto">
            <a:xfrm flipV="1">
              <a:off x="4503" y="2098"/>
              <a:ext cx="1" cy="64"/>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33" name="Line 109"/>
            <p:cNvSpPr>
              <a:spLocks noChangeShapeType="1"/>
            </p:cNvSpPr>
            <p:nvPr/>
          </p:nvSpPr>
          <p:spPr bwMode="auto">
            <a:xfrm>
              <a:off x="4474" y="2098"/>
              <a:ext cx="58" cy="1"/>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grpSp>
      <p:sp>
        <p:nvSpPr>
          <p:cNvPr id="129134" name="Rectangle 110"/>
          <p:cNvSpPr>
            <a:spLocks noChangeArrowheads="1"/>
          </p:cNvSpPr>
          <p:nvPr/>
        </p:nvSpPr>
        <p:spPr bwMode="auto">
          <a:xfrm>
            <a:off x="7875785" y="2855168"/>
            <a:ext cx="239713" cy="1720850"/>
          </a:xfrm>
          <a:prstGeom prst="rect">
            <a:avLst/>
          </a:prstGeom>
          <a:solidFill>
            <a:schemeClr val="accent2"/>
          </a:solidFill>
          <a:ln w="9525">
            <a:noFill/>
            <a:miter lim="800000"/>
            <a:headEnd/>
            <a:tailEnd/>
          </a:ln>
        </p:spPr>
        <p:txBody>
          <a:bodyPr/>
          <a:lstStyle/>
          <a:p>
            <a:endParaRPr lang="fr-CA">
              <a:solidFill>
                <a:schemeClr val="tx1">
                  <a:lumMod val="50000"/>
                </a:schemeClr>
              </a:solidFill>
            </a:endParaRPr>
          </a:p>
        </p:txBody>
      </p:sp>
      <p:grpSp>
        <p:nvGrpSpPr>
          <p:cNvPr id="7" name="Group 111"/>
          <p:cNvGrpSpPr>
            <a:grpSpLocks/>
          </p:cNvGrpSpPr>
          <p:nvPr/>
        </p:nvGrpSpPr>
        <p:grpSpPr bwMode="auto">
          <a:xfrm>
            <a:off x="7950398" y="2769443"/>
            <a:ext cx="92075" cy="85725"/>
            <a:chOff x="4947" y="1751"/>
            <a:chExt cx="58" cy="54"/>
          </a:xfrm>
        </p:grpSpPr>
        <p:sp>
          <p:nvSpPr>
            <p:cNvPr id="129136" name="Line 112"/>
            <p:cNvSpPr>
              <a:spLocks noChangeShapeType="1"/>
            </p:cNvSpPr>
            <p:nvPr/>
          </p:nvSpPr>
          <p:spPr bwMode="auto">
            <a:xfrm flipV="1">
              <a:off x="4975" y="1751"/>
              <a:ext cx="1" cy="54"/>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37" name="Line 113"/>
            <p:cNvSpPr>
              <a:spLocks noChangeShapeType="1"/>
            </p:cNvSpPr>
            <p:nvPr/>
          </p:nvSpPr>
          <p:spPr bwMode="auto">
            <a:xfrm>
              <a:off x="4947" y="1751"/>
              <a:ext cx="58" cy="1"/>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grpSp>
      <p:sp>
        <p:nvSpPr>
          <p:cNvPr id="129138" name="Rectangle 114"/>
          <p:cNvSpPr>
            <a:spLocks noChangeArrowheads="1"/>
          </p:cNvSpPr>
          <p:nvPr/>
        </p:nvSpPr>
        <p:spPr bwMode="auto">
          <a:xfrm>
            <a:off x="7170935"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(4)</a:t>
            </a:r>
            <a:endParaRPr lang="fr-CA">
              <a:solidFill>
                <a:schemeClr val="tx1">
                  <a:lumMod val="50000"/>
                </a:schemeClr>
              </a:solidFill>
            </a:endParaRPr>
          </a:p>
        </p:txBody>
      </p:sp>
      <p:sp>
        <p:nvSpPr>
          <p:cNvPr id="129139" name="Rectangle 115"/>
          <p:cNvSpPr>
            <a:spLocks noChangeArrowheads="1"/>
          </p:cNvSpPr>
          <p:nvPr/>
        </p:nvSpPr>
        <p:spPr bwMode="auto">
          <a:xfrm>
            <a:off x="7917060"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(6)</a:t>
            </a:r>
            <a:endParaRPr lang="fr-CA">
              <a:solidFill>
                <a:schemeClr val="tx1">
                  <a:lumMod val="50000"/>
                </a:schemeClr>
              </a:solidFill>
            </a:endParaRPr>
          </a:p>
        </p:txBody>
      </p:sp>
      <p:sp>
        <p:nvSpPr>
          <p:cNvPr id="129145" name="Rectangle 121"/>
          <p:cNvSpPr>
            <a:spLocks noChangeArrowheads="1"/>
          </p:cNvSpPr>
          <p:nvPr/>
        </p:nvSpPr>
        <p:spPr bwMode="auto">
          <a:xfrm>
            <a:off x="6880423"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(3)</a:t>
            </a:r>
            <a:endParaRPr lang="fr-CA">
              <a:solidFill>
                <a:schemeClr val="tx1">
                  <a:lumMod val="50000"/>
                </a:schemeClr>
              </a:solidFill>
            </a:endParaRPr>
          </a:p>
        </p:txBody>
      </p:sp>
      <p:sp>
        <p:nvSpPr>
          <p:cNvPr id="129146" name="Rectangle 122"/>
          <p:cNvSpPr>
            <a:spLocks noChangeArrowheads="1"/>
          </p:cNvSpPr>
          <p:nvPr/>
        </p:nvSpPr>
        <p:spPr bwMode="auto">
          <a:xfrm>
            <a:off x="7632898"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(5)</a:t>
            </a:r>
            <a:endParaRPr lang="fr-CA">
              <a:solidFill>
                <a:schemeClr val="tx1">
                  <a:lumMod val="50000"/>
                </a:schemeClr>
              </a:solidFill>
            </a:endParaRPr>
          </a:p>
        </p:txBody>
      </p:sp>
      <p:sp>
        <p:nvSpPr>
          <p:cNvPr id="129147" name="Rectangle 123"/>
          <p:cNvSpPr>
            <a:spLocks noChangeArrowheads="1"/>
          </p:cNvSpPr>
          <p:nvPr/>
        </p:nvSpPr>
        <p:spPr bwMode="auto">
          <a:xfrm>
            <a:off x="6132710"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(1)</a:t>
            </a:r>
            <a:endParaRPr lang="fr-CA">
              <a:solidFill>
                <a:schemeClr val="tx1">
                  <a:lumMod val="50000"/>
                </a:schemeClr>
              </a:solidFill>
            </a:endParaRPr>
          </a:p>
        </p:txBody>
      </p:sp>
      <p:sp>
        <p:nvSpPr>
          <p:cNvPr id="129148" name="Rectangle 124"/>
          <p:cNvSpPr>
            <a:spLocks noChangeArrowheads="1"/>
          </p:cNvSpPr>
          <p:nvPr/>
        </p:nvSpPr>
        <p:spPr bwMode="auto">
          <a:xfrm>
            <a:off x="6424810"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(2)</a:t>
            </a:r>
            <a:endParaRPr lang="fr-CA">
              <a:solidFill>
                <a:schemeClr val="tx1">
                  <a:lumMod val="50000"/>
                </a:schemeClr>
              </a:solidFill>
            </a:endParaRPr>
          </a:p>
        </p:txBody>
      </p:sp>
      <p:sp>
        <p:nvSpPr>
          <p:cNvPr id="129149" name="Rectangle 125"/>
          <p:cNvSpPr>
            <a:spLocks noChangeArrowheads="1"/>
          </p:cNvSpPr>
          <p:nvPr/>
        </p:nvSpPr>
        <p:spPr bwMode="auto">
          <a:xfrm>
            <a:off x="6915348" y="3418731"/>
            <a:ext cx="84960" cy="18466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1</a:t>
            </a:r>
            <a:endParaRPr lang="fr-CA" sz="1200">
              <a:solidFill>
                <a:schemeClr val="tx1">
                  <a:lumMod val="50000"/>
                </a:schemeClr>
              </a:solidFill>
            </a:endParaRPr>
          </a:p>
        </p:txBody>
      </p:sp>
      <p:grpSp>
        <p:nvGrpSpPr>
          <p:cNvPr id="8" name="Group 126"/>
          <p:cNvGrpSpPr>
            <a:grpSpLocks/>
          </p:cNvGrpSpPr>
          <p:nvPr/>
        </p:nvGrpSpPr>
        <p:grpSpPr bwMode="auto">
          <a:xfrm>
            <a:off x="7818635" y="2390027"/>
            <a:ext cx="341313" cy="339724"/>
            <a:chOff x="4900" y="1528"/>
            <a:chExt cx="215" cy="214"/>
          </a:xfrm>
        </p:grpSpPr>
        <p:sp>
          <p:nvSpPr>
            <p:cNvPr id="129151" name="Rectangle 127"/>
            <p:cNvSpPr>
              <a:spLocks noChangeArrowheads="1"/>
            </p:cNvSpPr>
            <p:nvPr/>
          </p:nvSpPr>
          <p:spPr bwMode="auto">
            <a:xfrm>
              <a:off x="4933" y="1528"/>
              <a:ext cx="134" cy="11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1,2</a:t>
              </a:r>
              <a:endParaRPr lang="fr-CA" sz="1200">
                <a:solidFill>
                  <a:schemeClr val="tx1">
                    <a:lumMod val="50000"/>
                  </a:schemeClr>
                </a:solidFill>
              </a:endParaRPr>
            </a:p>
          </p:txBody>
        </p:sp>
        <p:sp>
          <p:nvSpPr>
            <p:cNvPr id="129152" name="Rectangle 128"/>
            <p:cNvSpPr>
              <a:spLocks noChangeArrowheads="1"/>
            </p:cNvSpPr>
            <p:nvPr/>
          </p:nvSpPr>
          <p:spPr bwMode="auto">
            <a:xfrm>
              <a:off x="4900" y="1626"/>
              <a:ext cx="215" cy="11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3,4,5</a:t>
              </a:r>
              <a:endParaRPr lang="fr-CA" sz="1200">
                <a:solidFill>
                  <a:schemeClr val="tx1">
                    <a:lumMod val="50000"/>
                  </a:schemeClr>
                </a:solidFill>
              </a:endParaRPr>
            </a:p>
          </p:txBody>
        </p:sp>
      </p:grpSp>
      <p:sp>
        <p:nvSpPr>
          <p:cNvPr id="129154" name="Rectangle 130"/>
          <p:cNvSpPr>
            <a:spLocks noChangeArrowheads="1"/>
          </p:cNvSpPr>
          <p:nvPr/>
        </p:nvSpPr>
        <p:spPr bwMode="auto">
          <a:xfrm>
            <a:off x="5879634" y="4876056"/>
            <a:ext cx="2414635" cy="276999"/>
          </a:xfrm>
          <a:prstGeom prst="rect">
            <a:avLst/>
          </a:prstGeom>
          <a:noFill/>
          <a:ln w="9525">
            <a:noFill/>
            <a:miter lim="800000"/>
            <a:headEnd/>
            <a:tailEnd/>
          </a:ln>
        </p:spPr>
        <p:txBody>
          <a:bodyPr wrap="none" lIns="0" tIns="0" rIns="0" bIns="0">
            <a:spAutoFit/>
          </a:bodyPr>
          <a:lstStyle/>
          <a:p>
            <a:r>
              <a:rPr lang="fr-CA" sz="1800" b="1" dirty="0" err="1">
                <a:solidFill>
                  <a:schemeClr val="tx2">
                    <a:lumMod val="50000"/>
                  </a:schemeClr>
                </a:solidFill>
                <a:latin typeface="Arial" charset="0"/>
              </a:rPr>
              <a:t>Tertiles</a:t>
            </a:r>
            <a:r>
              <a:rPr lang="fr-CA" sz="1800" b="1" dirty="0">
                <a:solidFill>
                  <a:schemeClr val="tx2">
                    <a:lumMod val="50000"/>
                  </a:schemeClr>
                </a:solidFill>
                <a:latin typeface="Arial" charset="0"/>
              </a:rPr>
              <a:t> of BMI (kg/m</a:t>
            </a:r>
            <a:r>
              <a:rPr lang="fr-CA" sz="1800" b="1" baseline="30000" dirty="0">
                <a:solidFill>
                  <a:schemeClr val="tx2">
                    <a:lumMod val="50000"/>
                  </a:schemeClr>
                </a:solidFill>
                <a:latin typeface="Arial" charset="0"/>
              </a:rPr>
              <a:t>2</a:t>
            </a:r>
            <a:r>
              <a:rPr lang="fr-CA" sz="1800" b="1" dirty="0">
                <a:solidFill>
                  <a:schemeClr val="tx2">
                    <a:lumMod val="50000"/>
                  </a:schemeClr>
                </a:solidFill>
                <a:latin typeface="Arial" charset="0"/>
              </a:rPr>
              <a:t>)</a:t>
            </a:r>
            <a:endParaRPr lang="fr-CA" sz="1800" b="1" dirty="0">
              <a:solidFill>
                <a:schemeClr val="tx2">
                  <a:lumMod val="50000"/>
                </a:schemeClr>
              </a:solidFill>
            </a:endParaRPr>
          </a:p>
        </p:txBody>
      </p:sp>
      <p:sp>
        <p:nvSpPr>
          <p:cNvPr id="129161" name="Rectangle 137"/>
          <p:cNvSpPr>
            <a:spLocks noChangeArrowheads="1"/>
          </p:cNvSpPr>
          <p:nvPr/>
        </p:nvSpPr>
        <p:spPr bwMode="auto">
          <a:xfrm>
            <a:off x="1262260" y="2218581"/>
            <a:ext cx="3000375" cy="2360612"/>
          </a:xfrm>
          <a:prstGeom prst="rect">
            <a:avLst/>
          </a:prstGeom>
          <a:solidFill>
            <a:schemeClr val="bg1">
              <a:alpha val="50000"/>
            </a:schemeClr>
          </a:solidFill>
          <a:ln w="19050">
            <a:solidFill>
              <a:schemeClr val="tx2"/>
            </a:solidFill>
            <a:miter lim="800000"/>
            <a:headEnd/>
            <a:tailEnd/>
          </a:ln>
        </p:spPr>
        <p:txBody>
          <a:bodyPr/>
          <a:lstStyle/>
          <a:p>
            <a:endParaRPr lang="fr-CA"/>
          </a:p>
        </p:txBody>
      </p:sp>
      <p:sp>
        <p:nvSpPr>
          <p:cNvPr id="129163" name="Line 139"/>
          <p:cNvSpPr>
            <a:spLocks noChangeShapeType="1"/>
          </p:cNvSpPr>
          <p:nvPr/>
        </p:nvSpPr>
        <p:spPr bwMode="auto">
          <a:xfrm flipV="1">
            <a:off x="2013148" y="4579193"/>
            <a:ext cx="1587" cy="1588"/>
          </a:xfrm>
          <a:prstGeom prst="line">
            <a:avLst/>
          </a:prstGeom>
          <a:noFill/>
          <a:ln w="6350">
            <a:solidFill>
              <a:srgbClr val="000000"/>
            </a:solidFill>
            <a:round/>
            <a:headEnd/>
            <a:tailEnd/>
          </a:ln>
        </p:spPr>
        <p:txBody>
          <a:bodyPr/>
          <a:lstStyle/>
          <a:p>
            <a:endParaRPr lang="fr-CA">
              <a:solidFill>
                <a:schemeClr val="tx1">
                  <a:lumMod val="50000"/>
                </a:schemeClr>
              </a:solidFill>
            </a:endParaRPr>
          </a:p>
        </p:txBody>
      </p:sp>
      <p:sp>
        <p:nvSpPr>
          <p:cNvPr id="129164" name="Line 140"/>
          <p:cNvSpPr>
            <a:spLocks noChangeShapeType="1"/>
          </p:cNvSpPr>
          <p:nvPr/>
        </p:nvSpPr>
        <p:spPr bwMode="auto">
          <a:xfrm flipV="1">
            <a:off x="2762448" y="4579193"/>
            <a:ext cx="1587" cy="1588"/>
          </a:xfrm>
          <a:prstGeom prst="line">
            <a:avLst/>
          </a:prstGeom>
          <a:noFill/>
          <a:ln w="6350">
            <a:solidFill>
              <a:srgbClr val="000000"/>
            </a:solidFill>
            <a:round/>
            <a:headEnd/>
            <a:tailEnd/>
          </a:ln>
        </p:spPr>
        <p:txBody>
          <a:bodyPr/>
          <a:lstStyle/>
          <a:p>
            <a:endParaRPr lang="fr-CA">
              <a:solidFill>
                <a:schemeClr val="tx1">
                  <a:lumMod val="50000"/>
                </a:schemeClr>
              </a:solidFill>
            </a:endParaRPr>
          </a:p>
        </p:txBody>
      </p:sp>
      <p:sp>
        <p:nvSpPr>
          <p:cNvPr id="129165" name="Line 141"/>
          <p:cNvSpPr>
            <a:spLocks noChangeShapeType="1"/>
          </p:cNvSpPr>
          <p:nvPr/>
        </p:nvSpPr>
        <p:spPr bwMode="auto">
          <a:xfrm flipV="1">
            <a:off x="3511748" y="4579193"/>
            <a:ext cx="1587" cy="1588"/>
          </a:xfrm>
          <a:prstGeom prst="line">
            <a:avLst/>
          </a:prstGeom>
          <a:noFill/>
          <a:ln w="6350">
            <a:solidFill>
              <a:srgbClr val="000000"/>
            </a:solidFill>
            <a:round/>
            <a:headEnd/>
            <a:tailEnd/>
          </a:ln>
        </p:spPr>
        <p:txBody>
          <a:bodyPr/>
          <a:lstStyle/>
          <a:p>
            <a:endParaRPr lang="fr-CA">
              <a:solidFill>
                <a:schemeClr val="tx1">
                  <a:lumMod val="50000"/>
                </a:schemeClr>
              </a:solidFill>
            </a:endParaRPr>
          </a:p>
        </p:txBody>
      </p:sp>
      <p:sp>
        <p:nvSpPr>
          <p:cNvPr id="129169" name="Line 145"/>
          <p:cNvSpPr>
            <a:spLocks noChangeShapeType="1"/>
          </p:cNvSpPr>
          <p:nvPr/>
        </p:nvSpPr>
        <p:spPr bwMode="auto">
          <a:xfrm>
            <a:off x="1217810" y="4579193"/>
            <a:ext cx="44450"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0" name="Line 146"/>
          <p:cNvSpPr>
            <a:spLocks noChangeShapeType="1"/>
          </p:cNvSpPr>
          <p:nvPr/>
        </p:nvSpPr>
        <p:spPr bwMode="auto">
          <a:xfrm>
            <a:off x="1217810" y="4242643"/>
            <a:ext cx="44450"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1" name="Line 147"/>
          <p:cNvSpPr>
            <a:spLocks noChangeShapeType="1"/>
          </p:cNvSpPr>
          <p:nvPr/>
        </p:nvSpPr>
        <p:spPr bwMode="auto">
          <a:xfrm>
            <a:off x="1217810" y="3904506"/>
            <a:ext cx="44450" cy="1587"/>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2" name="Line 148"/>
          <p:cNvSpPr>
            <a:spLocks noChangeShapeType="1"/>
          </p:cNvSpPr>
          <p:nvPr/>
        </p:nvSpPr>
        <p:spPr bwMode="auto">
          <a:xfrm>
            <a:off x="1217810" y="3567956"/>
            <a:ext cx="44450" cy="1587"/>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3" name="Line 149"/>
          <p:cNvSpPr>
            <a:spLocks noChangeShapeType="1"/>
          </p:cNvSpPr>
          <p:nvPr/>
        </p:nvSpPr>
        <p:spPr bwMode="auto">
          <a:xfrm>
            <a:off x="1217810" y="3229818"/>
            <a:ext cx="44450"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4" name="Line 150"/>
          <p:cNvSpPr>
            <a:spLocks noChangeShapeType="1"/>
          </p:cNvSpPr>
          <p:nvPr/>
        </p:nvSpPr>
        <p:spPr bwMode="auto">
          <a:xfrm>
            <a:off x="1217810" y="2893268"/>
            <a:ext cx="44450" cy="1588"/>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5" name="Line 151"/>
          <p:cNvSpPr>
            <a:spLocks noChangeShapeType="1"/>
          </p:cNvSpPr>
          <p:nvPr/>
        </p:nvSpPr>
        <p:spPr bwMode="auto">
          <a:xfrm>
            <a:off x="1217810" y="2555131"/>
            <a:ext cx="44450" cy="1587"/>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6" name="Line 152"/>
          <p:cNvSpPr>
            <a:spLocks noChangeShapeType="1"/>
          </p:cNvSpPr>
          <p:nvPr/>
        </p:nvSpPr>
        <p:spPr bwMode="auto">
          <a:xfrm>
            <a:off x="1217810" y="2218581"/>
            <a:ext cx="44450" cy="1587"/>
          </a:xfrm>
          <a:prstGeom prst="line">
            <a:avLst/>
          </a:prstGeom>
          <a:noFill/>
          <a:ln w="19050">
            <a:solidFill>
              <a:schemeClr val="tx2"/>
            </a:solidFill>
            <a:round/>
            <a:headEnd/>
            <a:tailEnd/>
          </a:ln>
        </p:spPr>
        <p:txBody>
          <a:bodyPr/>
          <a:lstStyle/>
          <a:p>
            <a:endParaRPr lang="fr-CA" b="1">
              <a:solidFill>
                <a:schemeClr val="tx2"/>
              </a:solidFill>
            </a:endParaRPr>
          </a:p>
        </p:txBody>
      </p:sp>
      <p:sp>
        <p:nvSpPr>
          <p:cNvPr id="129177" name="Rectangle 153"/>
          <p:cNvSpPr>
            <a:spLocks noChangeArrowheads="1"/>
          </p:cNvSpPr>
          <p:nvPr/>
        </p:nvSpPr>
        <p:spPr bwMode="auto">
          <a:xfrm>
            <a:off x="971748" y="4495056"/>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66</a:t>
            </a:r>
            <a:endParaRPr lang="fr-CA" b="1">
              <a:solidFill>
                <a:schemeClr val="tx2"/>
              </a:solidFill>
            </a:endParaRPr>
          </a:p>
        </p:txBody>
      </p:sp>
      <p:sp>
        <p:nvSpPr>
          <p:cNvPr id="129178" name="Rectangle 154"/>
          <p:cNvSpPr>
            <a:spLocks noChangeArrowheads="1"/>
          </p:cNvSpPr>
          <p:nvPr/>
        </p:nvSpPr>
        <p:spPr bwMode="auto">
          <a:xfrm>
            <a:off x="971748" y="4156918"/>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68</a:t>
            </a:r>
            <a:endParaRPr lang="fr-CA" b="1">
              <a:solidFill>
                <a:schemeClr val="tx2"/>
              </a:solidFill>
            </a:endParaRPr>
          </a:p>
        </p:txBody>
      </p:sp>
      <p:sp>
        <p:nvSpPr>
          <p:cNvPr id="129179" name="Rectangle 155"/>
          <p:cNvSpPr>
            <a:spLocks noChangeArrowheads="1"/>
          </p:cNvSpPr>
          <p:nvPr/>
        </p:nvSpPr>
        <p:spPr bwMode="auto">
          <a:xfrm>
            <a:off x="971748" y="3820368"/>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70</a:t>
            </a:r>
            <a:endParaRPr lang="fr-CA" b="1">
              <a:solidFill>
                <a:schemeClr val="tx2"/>
              </a:solidFill>
            </a:endParaRPr>
          </a:p>
        </p:txBody>
      </p:sp>
      <p:sp>
        <p:nvSpPr>
          <p:cNvPr id="129180" name="Rectangle 156"/>
          <p:cNvSpPr>
            <a:spLocks noChangeArrowheads="1"/>
          </p:cNvSpPr>
          <p:nvPr/>
        </p:nvSpPr>
        <p:spPr bwMode="auto">
          <a:xfrm>
            <a:off x="971748" y="3482231"/>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72</a:t>
            </a:r>
            <a:endParaRPr lang="fr-CA" b="1">
              <a:solidFill>
                <a:schemeClr val="tx2"/>
              </a:solidFill>
            </a:endParaRPr>
          </a:p>
        </p:txBody>
      </p:sp>
      <p:sp>
        <p:nvSpPr>
          <p:cNvPr id="129181" name="Rectangle 157"/>
          <p:cNvSpPr>
            <a:spLocks noChangeArrowheads="1"/>
          </p:cNvSpPr>
          <p:nvPr/>
        </p:nvSpPr>
        <p:spPr bwMode="auto">
          <a:xfrm>
            <a:off x="971748" y="3144093"/>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74</a:t>
            </a:r>
            <a:endParaRPr lang="fr-CA" b="1">
              <a:solidFill>
                <a:schemeClr val="tx2"/>
              </a:solidFill>
            </a:endParaRPr>
          </a:p>
        </p:txBody>
      </p:sp>
      <p:sp>
        <p:nvSpPr>
          <p:cNvPr id="129182" name="Rectangle 158"/>
          <p:cNvSpPr>
            <a:spLocks noChangeArrowheads="1"/>
          </p:cNvSpPr>
          <p:nvPr/>
        </p:nvSpPr>
        <p:spPr bwMode="auto">
          <a:xfrm>
            <a:off x="971748" y="2807543"/>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76</a:t>
            </a:r>
            <a:endParaRPr lang="fr-CA" b="1">
              <a:solidFill>
                <a:schemeClr val="tx2"/>
              </a:solidFill>
            </a:endParaRPr>
          </a:p>
        </p:txBody>
      </p:sp>
      <p:sp>
        <p:nvSpPr>
          <p:cNvPr id="129183" name="Rectangle 159"/>
          <p:cNvSpPr>
            <a:spLocks noChangeArrowheads="1"/>
          </p:cNvSpPr>
          <p:nvPr/>
        </p:nvSpPr>
        <p:spPr bwMode="auto">
          <a:xfrm>
            <a:off x="971748" y="2469406"/>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78</a:t>
            </a:r>
            <a:endParaRPr lang="fr-CA" b="1">
              <a:solidFill>
                <a:schemeClr val="tx2"/>
              </a:solidFill>
            </a:endParaRPr>
          </a:p>
        </p:txBody>
      </p:sp>
      <p:sp>
        <p:nvSpPr>
          <p:cNvPr id="129184" name="Rectangle 160"/>
          <p:cNvSpPr>
            <a:spLocks noChangeArrowheads="1"/>
          </p:cNvSpPr>
          <p:nvPr/>
        </p:nvSpPr>
        <p:spPr bwMode="auto">
          <a:xfrm>
            <a:off x="971748" y="2132856"/>
            <a:ext cx="169918" cy="184666"/>
          </a:xfrm>
          <a:prstGeom prst="rect">
            <a:avLst/>
          </a:prstGeom>
          <a:noFill/>
          <a:ln w="9525">
            <a:noFill/>
            <a:miter lim="800000"/>
            <a:headEnd/>
            <a:tailEnd/>
          </a:ln>
        </p:spPr>
        <p:txBody>
          <a:bodyPr wrap="none" lIns="0" tIns="0" rIns="0" bIns="0">
            <a:spAutoFit/>
          </a:bodyPr>
          <a:lstStyle/>
          <a:p>
            <a:r>
              <a:rPr lang="fr-CA" sz="1200" b="1">
                <a:solidFill>
                  <a:schemeClr val="tx2"/>
                </a:solidFill>
                <a:latin typeface="Arial" charset="0"/>
              </a:rPr>
              <a:t>80</a:t>
            </a:r>
            <a:endParaRPr lang="fr-CA" b="1">
              <a:solidFill>
                <a:schemeClr val="tx2"/>
              </a:solidFill>
            </a:endParaRPr>
          </a:p>
        </p:txBody>
      </p:sp>
      <p:sp>
        <p:nvSpPr>
          <p:cNvPr id="129186" name="Rectangle 162"/>
          <p:cNvSpPr>
            <a:spLocks noChangeArrowheads="1"/>
          </p:cNvSpPr>
          <p:nvPr/>
        </p:nvSpPr>
        <p:spPr bwMode="auto">
          <a:xfrm>
            <a:off x="1752798" y="4056906"/>
            <a:ext cx="238125" cy="519112"/>
          </a:xfrm>
          <a:prstGeom prst="rect">
            <a:avLst/>
          </a:prstGeom>
          <a:solidFill>
            <a:srgbClr val="FFCC00"/>
          </a:solidFill>
          <a:ln w="9525">
            <a:noFill/>
            <a:miter lim="800000"/>
            <a:headEnd/>
            <a:tailEnd/>
          </a:ln>
        </p:spPr>
        <p:txBody>
          <a:bodyPr/>
          <a:lstStyle/>
          <a:p>
            <a:endParaRPr lang="fr-CA">
              <a:solidFill>
                <a:schemeClr val="tx1">
                  <a:lumMod val="50000"/>
                </a:schemeClr>
              </a:solidFill>
            </a:endParaRPr>
          </a:p>
        </p:txBody>
      </p:sp>
      <p:sp>
        <p:nvSpPr>
          <p:cNvPr id="129187" name="Freeform 163"/>
          <p:cNvSpPr>
            <a:spLocks/>
          </p:cNvSpPr>
          <p:nvPr/>
        </p:nvSpPr>
        <p:spPr bwMode="auto">
          <a:xfrm flipV="1">
            <a:off x="1752798" y="4056906"/>
            <a:ext cx="238125" cy="519112"/>
          </a:xfrm>
          <a:custGeom>
            <a:avLst/>
            <a:gdLst/>
            <a:ahLst/>
            <a:cxnLst>
              <a:cxn ang="0">
                <a:pos x="261" y="0"/>
              </a:cxn>
              <a:cxn ang="0">
                <a:pos x="261" y="567"/>
              </a:cxn>
              <a:cxn ang="0">
                <a:pos x="0" y="567"/>
              </a:cxn>
              <a:cxn ang="0">
                <a:pos x="0" y="0"/>
              </a:cxn>
            </a:cxnLst>
            <a:rect l="0" t="0" r="r" b="b"/>
            <a:pathLst>
              <a:path w="261" h="567">
                <a:moveTo>
                  <a:pt x="261" y="0"/>
                </a:moveTo>
                <a:lnTo>
                  <a:pt x="261" y="567"/>
                </a:lnTo>
                <a:lnTo>
                  <a:pt x="0" y="567"/>
                </a:lnTo>
                <a:lnTo>
                  <a:pt x="0" y="0"/>
                </a:lnTo>
              </a:path>
            </a:pathLst>
          </a:custGeom>
          <a:noFill/>
          <a:ln w="6350">
            <a:solidFill>
              <a:schemeClr val="bg1"/>
            </a:solidFill>
            <a:prstDash val="solid"/>
            <a:round/>
            <a:headEnd/>
            <a:tailEnd/>
          </a:ln>
        </p:spPr>
        <p:txBody>
          <a:bodyPr/>
          <a:lstStyle/>
          <a:p>
            <a:endParaRPr lang="fr-CA">
              <a:solidFill>
                <a:schemeClr val="tx1">
                  <a:lumMod val="50000"/>
                </a:schemeClr>
              </a:solidFill>
            </a:endParaRPr>
          </a:p>
        </p:txBody>
      </p:sp>
      <p:sp>
        <p:nvSpPr>
          <p:cNvPr id="129188" name="Line 164"/>
          <p:cNvSpPr>
            <a:spLocks noChangeShapeType="1"/>
          </p:cNvSpPr>
          <p:nvPr/>
        </p:nvSpPr>
        <p:spPr bwMode="auto">
          <a:xfrm flipV="1">
            <a:off x="1870273" y="3975943"/>
            <a:ext cx="1587" cy="80963"/>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89" name="Line 165"/>
          <p:cNvSpPr>
            <a:spLocks noChangeShapeType="1"/>
          </p:cNvSpPr>
          <p:nvPr/>
        </p:nvSpPr>
        <p:spPr bwMode="auto">
          <a:xfrm>
            <a:off x="1825823" y="3975943"/>
            <a:ext cx="92075" cy="1588"/>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90" name="Rectangle 166"/>
          <p:cNvSpPr>
            <a:spLocks noChangeArrowheads="1"/>
          </p:cNvSpPr>
          <p:nvPr/>
        </p:nvSpPr>
        <p:spPr bwMode="auto">
          <a:xfrm>
            <a:off x="2502098" y="3634631"/>
            <a:ext cx="238125" cy="941387"/>
          </a:xfrm>
          <a:prstGeom prst="rect">
            <a:avLst/>
          </a:prstGeom>
          <a:solidFill>
            <a:srgbClr val="FFCC00"/>
          </a:solidFill>
          <a:ln w="9525">
            <a:noFill/>
            <a:miter lim="800000"/>
            <a:headEnd/>
            <a:tailEnd/>
          </a:ln>
        </p:spPr>
        <p:txBody>
          <a:bodyPr/>
          <a:lstStyle/>
          <a:p>
            <a:endParaRPr lang="fr-CA">
              <a:solidFill>
                <a:schemeClr val="tx1">
                  <a:lumMod val="50000"/>
                </a:schemeClr>
              </a:solidFill>
            </a:endParaRPr>
          </a:p>
        </p:txBody>
      </p:sp>
      <p:sp>
        <p:nvSpPr>
          <p:cNvPr id="129191" name="Freeform 167"/>
          <p:cNvSpPr>
            <a:spLocks/>
          </p:cNvSpPr>
          <p:nvPr/>
        </p:nvSpPr>
        <p:spPr bwMode="auto">
          <a:xfrm flipV="1">
            <a:off x="2502098" y="3634631"/>
            <a:ext cx="238125" cy="941387"/>
          </a:xfrm>
          <a:custGeom>
            <a:avLst/>
            <a:gdLst/>
            <a:ahLst/>
            <a:cxnLst>
              <a:cxn ang="0">
                <a:pos x="261" y="0"/>
              </a:cxn>
              <a:cxn ang="0">
                <a:pos x="261" y="1029"/>
              </a:cxn>
              <a:cxn ang="0">
                <a:pos x="0" y="1029"/>
              </a:cxn>
              <a:cxn ang="0">
                <a:pos x="0" y="0"/>
              </a:cxn>
            </a:cxnLst>
            <a:rect l="0" t="0" r="r" b="b"/>
            <a:pathLst>
              <a:path w="261" h="1029">
                <a:moveTo>
                  <a:pt x="261" y="0"/>
                </a:moveTo>
                <a:lnTo>
                  <a:pt x="261" y="1029"/>
                </a:lnTo>
                <a:lnTo>
                  <a:pt x="0" y="1029"/>
                </a:lnTo>
                <a:lnTo>
                  <a:pt x="0" y="0"/>
                </a:lnTo>
              </a:path>
            </a:pathLst>
          </a:custGeom>
          <a:noFill/>
          <a:ln w="6350">
            <a:solidFill>
              <a:schemeClr val="bg1"/>
            </a:solidFill>
            <a:prstDash val="solid"/>
            <a:round/>
            <a:headEnd/>
            <a:tailEnd/>
          </a:ln>
        </p:spPr>
        <p:txBody>
          <a:bodyPr/>
          <a:lstStyle/>
          <a:p>
            <a:endParaRPr lang="fr-CA">
              <a:solidFill>
                <a:schemeClr val="tx1">
                  <a:lumMod val="50000"/>
                </a:schemeClr>
              </a:solidFill>
            </a:endParaRPr>
          </a:p>
        </p:txBody>
      </p:sp>
      <p:sp>
        <p:nvSpPr>
          <p:cNvPr id="129192" name="Line 168"/>
          <p:cNvSpPr>
            <a:spLocks noChangeShapeType="1"/>
          </p:cNvSpPr>
          <p:nvPr/>
        </p:nvSpPr>
        <p:spPr bwMode="auto">
          <a:xfrm flipV="1">
            <a:off x="2621160" y="3526681"/>
            <a:ext cx="1588" cy="107950"/>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93" name="Line 169"/>
          <p:cNvSpPr>
            <a:spLocks noChangeShapeType="1"/>
          </p:cNvSpPr>
          <p:nvPr/>
        </p:nvSpPr>
        <p:spPr bwMode="auto">
          <a:xfrm>
            <a:off x="2575123" y="3526681"/>
            <a:ext cx="92075" cy="1587"/>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94" name="Rectangle 170"/>
          <p:cNvSpPr>
            <a:spLocks noChangeArrowheads="1"/>
          </p:cNvSpPr>
          <p:nvPr/>
        </p:nvSpPr>
        <p:spPr bwMode="auto">
          <a:xfrm>
            <a:off x="3252985" y="3599706"/>
            <a:ext cx="238125" cy="976312"/>
          </a:xfrm>
          <a:prstGeom prst="rect">
            <a:avLst/>
          </a:prstGeom>
          <a:solidFill>
            <a:srgbClr val="FFFFFF"/>
          </a:solidFill>
          <a:ln w="9525">
            <a:noFill/>
            <a:miter lim="800000"/>
            <a:headEnd/>
            <a:tailEnd/>
          </a:ln>
        </p:spPr>
        <p:txBody>
          <a:bodyPr/>
          <a:lstStyle/>
          <a:p>
            <a:endParaRPr lang="fr-CA">
              <a:solidFill>
                <a:schemeClr val="tx1">
                  <a:lumMod val="50000"/>
                </a:schemeClr>
              </a:solidFill>
            </a:endParaRPr>
          </a:p>
        </p:txBody>
      </p:sp>
      <p:sp>
        <p:nvSpPr>
          <p:cNvPr id="129195" name="Freeform 171"/>
          <p:cNvSpPr>
            <a:spLocks/>
          </p:cNvSpPr>
          <p:nvPr/>
        </p:nvSpPr>
        <p:spPr bwMode="auto">
          <a:xfrm flipV="1">
            <a:off x="3252985" y="3599706"/>
            <a:ext cx="238125" cy="976312"/>
          </a:xfrm>
          <a:custGeom>
            <a:avLst/>
            <a:gdLst/>
            <a:ahLst/>
            <a:cxnLst>
              <a:cxn ang="0">
                <a:pos x="260" y="0"/>
              </a:cxn>
              <a:cxn ang="0">
                <a:pos x="260" y="1066"/>
              </a:cxn>
              <a:cxn ang="0">
                <a:pos x="0" y="1066"/>
              </a:cxn>
              <a:cxn ang="0">
                <a:pos x="0" y="0"/>
              </a:cxn>
            </a:cxnLst>
            <a:rect l="0" t="0" r="r" b="b"/>
            <a:pathLst>
              <a:path w="260" h="1066">
                <a:moveTo>
                  <a:pt x="260" y="0"/>
                </a:moveTo>
                <a:lnTo>
                  <a:pt x="260" y="1066"/>
                </a:lnTo>
                <a:lnTo>
                  <a:pt x="0" y="1066"/>
                </a:lnTo>
                <a:lnTo>
                  <a:pt x="0" y="0"/>
                </a:lnTo>
              </a:path>
            </a:pathLst>
          </a:custGeom>
          <a:solidFill>
            <a:srgbClr val="FFCC00"/>
          </a:solidFill>
          <a:ln w="6350">
            <a:noFill/>
            <a:prstDash val="solid"/>
            <a:round/>
            <a:headEnd/>
            <a:tailEnd/>
          </a:ln>
        </p:spPr>
        <p:txBody>
          <a:bodyPr/>
          <a:lstStyle/>
          <a:p>
            <a:endParaRPr lang="fr-CA">
              <a:solidFill>
                <a:schemeClr val="tx1">
                  <a:lumMod val="50000"/>
                </a:schemeClr>
              </a:solidFill>
            </a:endParaRPr>
          </a:p>
        </p:txBody>
      </p:sp>
      <p:sp>
        <p:nvSpPr>
          <p:cNvPr id="129196" name="Line 172"/>
          <p:cNvSpPr>
            <a:spLocks noChangeShapeType="1"/>
          </p:cNvSpPr>
          <p:nvPr/>
        </p:nvSpPr>
        <p:spPr bwMode="auto">
          <a:xfrm flipV="1">
            <a:off x="3372048" y="3291731"/>
            <a:ext cx="1587" cy="307975"/>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97" name="Line 173"/>
          <p:cNvSpPr>
            <a:spLocks noChangeShapeType="1"/>
          </p:cNvSpPr>
          <p:nvPr/>
        </p:nvSpPr>
        <p:spPr bwMode="auto">
          <a:xfrm>
            <a:off x="3326010" y="3291731"/>
            <a:ext cx="92075" cy="1587"/>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198" name="Rectangle 174"/>
          <p:cNvSpPr>
            <a:spLocks noChangeArrowheads="1"/>
          </p:cNvSpPr>
          <p:nvPr/>
        </p:nvSpPr>
        <p:spPr bwMode="auto">
          <a:xfrm>
            <a:off x="2035373" y="3094881"/>
            <a:ext cx="236537" cy="1481137"/>
          </a:xfrm>
          <a:prstGeom prst="rect">
            <a:avLst/>
          </a:prstGeom>
          <a:solidFill>
            <a:schemeClr val="accent2"/>
          </a:solidFill>
          <a:ln w="9525">
            <a:noFill/>
            <a:miter lim="800000"/>
            <a:headEnd/>
            <a:tailEnd/>
          </a:ln>
        </p:spPr>
        <p:txBody>
          <a:bodyPr/>
          <a:lstStyle/>
          <a:p>
            <a:endParaRPr lang="fr-CA">
              <a:solidFill>
                <a:schemeClr val="tx1">
                  <a:lumMod val="50000"/>
                </a:schemeClr>
              </a:solidFill>
            </a:endParaRPr>
          </a:p>
        </p:txBody>
      </p:sp>
      <p:sp>
        <p:nvSpPr>
          <p:cNvPr id="129199" name="Freeform 175"/>
          <p:cNvSpPr>
            <a:spLocks/>
          </p:cNvSpPr>
          <p:nvPr/>
        </p:nvSpPr>
        <p:spPr bwMode="auto">
          <a:xfrm flipV="1">
            <a:off x="2035373" y="3094881"/>
            <a:ext cx="236537" cy="1481137"/>
          </a:xfrm>
          <a:custGeom>
            <a:avLst/>
            <a:gdLst/>
            <a:ahLst/>
            <a:cxnLst>
              <a:cxn ang="0">
                <a:pos x="260" y="0"/>
              </a:cxn>
              <a:cxn ang="0">
                <a:pos x="260" y="1619"/>
              </a:cxn>
              <a:cxn ang="0">
                <a:pos x="0" y="1619"/>
              </a:cxn>
              <a:cxn ang="0">
                <a:pos x="0" y="0"/>
              </a:cxn>
            </a:cxnLst>
            <a:rect l="0" t="0" r="r" b="b"/>
            <a:pathLst>
              <a:path w="260" h="1619">
                <a:moveTo>
                  <a:pt x="260" y="0"/>
                </a:moveTo>
                <a:lnTo>
                  <a:pt x="260" y="1619"/>
                </a:lnTo>
                <a:lnTo>
                  <a:pt x="0" y="1619"/>
                </a:lnTo>
                <a:lnTo>
                  <a:pt x="0" y="0"/>
                </a:lnTo>
              </a:path>
            </a:pathLst>
          </a:custGeom>
          <a:noFill/>
          <a:ln w="6350">
            <a:solidFill>
              <a:schemeClr val="bg1"/>
            </a:solidFill>
            <a:prstDash val="solid"/>
            <a:round/>
            <a:headEnd/>
            <a:tailEnd/>
          </a:ln>
        </p:spPr>
        <p:txBody>
          <a:bodyPr/>
          <a:lstStyle/>
          <a:p>
            <a:endParaRPr lang="fr-CA">
              <a:solidFill>
                <a:schemeClr val="tx1">
                  <a:lumMod val="50000"/>
                </a:schemeClr>
              </a:solidFill>
            </a:endParaRPr>
          </a:p>
        </p:txBody>
      </p:sp>
      <p:sp>
        <p:nvSpPr>
          <p:cNvPr id="129200" name="Line 176"/>
          <p:cNvSpPr>
            <a:spLocks noChangeShapeType="1"/>
          </p:cNvSpPr>
          <p:nvPr/>
        </p:nvSpPr>
        <p:spPr bwMode="auto">
          <a:xfrm flipV="1">
            <a:off x="2152848" y="2825006"/>
            <a:ext cx="1587" cy="269875"/>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201" name="Line 177"/>
          <p:cNvSpPr>
            <a:spLocks noChangeShapeType="1"/>
          </p:cNvSpPr>
          <p:nvPr/>
        </p:nvSpPr>
        <p:spPr bwMode="auto">
          <a:xfrm>
            <a:off x="2108398" y="2825006"/>
            <a:ext cx="92075" cy="1587"/>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202" name="Rectangle 178"/>
          <p:cNvSpPr>
            <a:spLocks noChangeArrowheads="1"/>
          </p:cNvSpPr>
          <p:nvPr/>
        </p:nvSpPr>
        <p:spPr bwMode="auto">
          <a:xfrm>
            <a:off x="2784673" y="3212356"/>
            <a:ext cx="238125" cy="1363662"/>
          </a:xfrm>
          <a:prstGeom prst="rect">
            <a:avLst/>
          </a:prstGeom>
          <a:solidFill>
            <a:schemeClr val="accent2"/>
          </a:solidFill>
          <a:ln w="9525">
            <a:noFill/>
            <a:miter lim="800000"/>
            <a:headEnd/>
            <a:tailEnd/>
          </a:ln>
        </p:spPr>
        <p:txBody>
          <a:bodyPr/>
          <a:lstStyle/>
          <a:p>
            <a:endParaRPr lang="fr-CA">
              <a:solidFill>
                <a:schemeClr val="tx1">
                  <a:lumMod val="50000"/>
                </a:schemeClr>
              </a:solidFill>
            </a:endParaRPr>
          </a:p>
        </p:txBody>
      </p:sp>
      <p:sp>
        <p:nvSpPr>
          <p:cNvPr id="129203" name="Freeform 179"/>
          <p:cNvSpPr>
            <a:spLocks/>
          </p:cNvSpPr>
          <p:nvPr/>
        </p:nvSpPr>
        <p:spPr bwMode="auto">
          <a:xfrm flipV="1">
            <a:off x="2784673" y="3212356"/>
            <a:ext cx="238125" cy="1363662"/>
          </a:xfrm>
          <a:custGeom>
            <a:avLst/>
            <a:gdLst/>
            <a:ahLst/>
            <a:cxnLst>
              <a:cxn ang="0">
                <a:pos x="261" y="0"/>
              </a:cxn>
              <a:cxn ang="0">
                <a:pos x="261" y="1490"/>
              </a:cxn>
              <a:cxn ang="0">
                <a:pos x="0" y="1490"/>
              </a:cxn>
              <a:cxn ang="0">
                <a:pos x="0" y="0"/>
              </a:cxn>
            </a:cxnLst>
            <a:rect l="0" t="0" r="r" b="b"/>
            <a:pathLst>
              <a:path w="261" h="1490">
                <a:moveTo>
                  <a:pt x="261" y="0"/>
                </a:moveTo>
                <a:lnTo>
                  <a:pt x="261" y="1490"/>
                </a:lnTo>
                <a:lnTo>
                  <a:pt x="0" y="1490"/>
                </a:lnTo>
                <a:lnTo>
                  <a:pt x="0" y="0"/>
                </a:lnTo>
              </a:path>
            </a:pathLst>
          </a:custGeom>
          <a:noFill/>
          <a:ln w="6350">
            <a:solidFill>
              <a:schemeClr val="bg1"/>
            </a:solidFill>
            <a:prstDash val="solid"/>
            <a:round/>
            <a:headEnd/>
            <a:tailEnd/>
          </a:ln>
        </p:spPr>
        <p:txBody>
          <a:bodyPr/>
          <a:lstStyle/>
          <a:p>
            <a:endParaRPr lang="fr-CA">
              <a:solidFill>
                <a:schemeClr val="tx1">
                  <a:lumMod val="50000"/>
                </a:schemeClr>
              </a:solidFill>
            </a:endParaRPr>
          </a:p>
        </p:txBody>
      </p:sp>
      <p:sp>
        <p:nvSpPr>
          <p:cNvPr id="129204" name="Line 180"/>
          <p:cNvSpPr>
            <a:spLocks noChangeShapeType="1"/>
          </p:cNvSpPr>
          <p:nvPr/>
        </p:nvSpPr>
        <p:spPr bwMode="auto">
          <a:xfrm flipV="1">
            <a:off x="2903735" y="3102818"/>
            <a:ext cx="1588" cy="109538"/>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205" name="Line 181"/>
          <p:cNvSpPr>
            <a:spLocks noChangeShapeType="1"/>
          </p:cNvSpPr>
          <p:nvPr/>
        </p:nvSpPr>
        <p:spPr bwMode="auto">
          <a:xfrm>
            <a:off x="2857698" y="3102818"/>
            <a:ext cx="92075" cy="1588"/>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206" name="Rectangle 182"/>
          <p:cNvSpPr>
            <a:spLocks noChangeArrowheads="1"/>
          </p:cNvSpPr>
          <p:nvPr/>
        </p:nvSpPr>
        <p:spPr bwMode="auto">
          <a:xfrm>
            <a:off x="3533973" y="2605931"/>
            <a:ext cx="239712" cy="1970087"/>
          </a:xfrm>
          <a:prstGeom prst="rect">
            <a:avLst/>
          </a:prstGeom>
          <a:solidFill>
            <a:schemeClr val="accent2"/>
          </a:solidFill>
          <a:ln w="9525">
            <a:noFill/>
            <a:miter lim="800000"/>
            <a:headEnd/>
            <a:tailEnd/>
          </a:ln>
        </p:spPr>
        <p:txBody>
          <a:bodyPr/>
          <a:lstStyle/>
          <a:p>
            <a:endParaRPr lang="fr-CA">
              <a:solidFill>
                <a:schemeClr val="tx1">
                  <a:lumMod val="50000"/>
                </a:schemeClr>
              </a:solidFill>
            </a:endParaRPr>
          </a:p>
        </p:txBody>
      </p:sp>
      <p:sp>
        <p:nvSpPr>
          <p:cNvPr id="129207" name="Freeform 183"/>
          <p:cNvSpPr>
            <a:spLocks/>
          </p:cNvSpPr>
          <p:nvPr/>
        </p:nvSpPr>
        <p:spPr bwMode="auto">
          <a:xfrm flipV="1">
            <a:off x="3533973" y="2605931"/>
            <a:ext cx="239712" cy="1970087"/>
          </a:xfrm>
          <a:custGeom>
            <a:avLst/>
            <a:gdLst/>
            <a:ahLst/>
            <a:cxnLst>
              <a:cxn ang="0">
                <a:pos x="261" y="0"/>
              </a:cxn>
              <a:cxn ang="0">
                <a:pos x="261" y="2154"/>
              </a:cxn>
              <a:cxn ang="0">
                <a:pos x="0" y="2154"/>
              </a:cxn>
              <a:cxn ang="0">
                <a:pos x="0" y="0"/>
              </a:cxn>
            </a:cxnLst>
            <a:rect l="0" t="0" r="r" b="b"/>
            <a:pathLst>
              <a:path w="261" h="2154">
                <a:moveTo>
                  <a:pt x="261" y="0"/>
                </a:moveTo>
                <a:lnTo>
                  <a:pt x="261" y="2154"/>
                </a:lnTo>
                <a:lnTo>
                  <a:pt x="0" y="2154"/>
                </a:lnTo>
                <a:lnTo>
                  <a:pt x="0" y="0"/>
                </a:lnTo>
              </a:path>
            </a:pathLst>
          </a:custGeom>
          <a:noFill/>
          <a:ln w="6350">
            <a:solidFill>
              <a:schemeClr val="bg1"/>
            </a:solidFill>
            <a:prstDash val="solid"/>
            <a:round/>
            <a:headEnd/>
            <a:tailEnd/>
          </a:ln>
        </p:spPr>
        <p:txBody>
          <a:bodyPr/>
          <a:lstStyle/>
          <a:p>
            <a:endParaRPr lang="fr-CA">
              <a:solidFill>
                <a:schemeClr val="tx1">
                  <a:lumMod val="50000"/>
                </a:schemeClr>
              </a:solidFill>
            </a:endParaRPr>
          </a:p>
        </p:txBody>
      </p:sp>
      <p:sp>
        <p:nvSpPr>
          <p:cNvPr id="129208" name="Line 184"/>
          <p:cNvSpPr>
            <a:spLocks noChangeShapeType="1"/>
          </p:cNvSpPr>
          <p:nvPr/>
        </p:nvSpPr>
        <p:spPr bwMode="auto">
          <a:xfrm flipV="1">
            <a:off x="3653035" y="2521793"/>
            <a:ext cx="1588" cy="84138"/>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209" name="Line 185"/>
          <p:cNvSpPr>
            <a:spLocks noChangeShapeType="1"/>
          </p:cNvSpPr>
          <p:nvPr/>
        </p:nvSpPr>
        <p:spPr bwMode="auto">
          <a:xfrm>
            <a:off x="3606998" y="2521793"/>
            <a:ext cx="93662" cy="1588"/>
          </a:xfrm>
          <a:prstGeom prst="line">
            <a:avLst/>
          </a:prstGeom>
          <a:noFill/>
          <a:ln w="12700">
            <a:solidFill>
              <a:schemeClr val="tx1">
                <a:lumMod val="50000"/>
              </a:schemeClr>
            </a:solidFill>
            <a:round/>
            <a:headEnd/>
            <a:tailEnd/>
          </a:ln>
        </p:spPr>
        <p:txBody>
          <a:bodyPr/>
          <a:lstStyle/>
          <a:p>
            <a:endParaRPr lang="fr-CA">
              <a:solidFill>
                <a:schemeClr val="tx1">
                  <a:lumMod val="50000"/>
                </a:schemeClr>
              </a:solidFill>
            </a:endParaRPr>
          </a:p>
        </p:txBody>
      </p:sp>
      <p:sp>
        <p:nvSpPr>
          <p:cNvPr id="129210" name="Rectangle 186"/>
          <p:cNvSpPr>
            <a:spLocks noChangeArrowheads="1"/>
          </p:cNvSpPr>
          <p:nvPr/>
        </p:nvSpPr>
        <p:spPr bwMode="auto">
          <a:xfrm>
            <a:off x="2829123"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(4)</a:t>
            </a:r>
            <a:endParaRPr lang="fr-CA">
              <a:solidFill>
                <a:schemeClr val="tx1">
                  <a:lumMod val="50000"/>
                </a:schemeClr>
              </a:solidFill>
            </a:endParaRPr>
          </a:p>
        </p:txBody>
      </p:sp>
      <p:sp>
        <p:nvSpPr>
          <p:cNvPr id="129211" name="Rectangle 187"/>
          <p:cNvSpPr>
            <a:spLocks noChangeArrowheads="1"/>
          </p:cNvSpPr>
          <p:nvPr/>
        </p:nvSpPr>
        <p:spPr bwMode="auto">
          <a:xfrm>
            <a:off x="3575248"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(6)</a:t>
            </a:r>
            <a:endParaRPr lang="fr-CA">
              <a:solidFill>
                <a:schemeClr val="tx1">
                  <a:lumMod val="50000"/>
                </a:schemeClr>
              </a:solidFill>
            </a:endParaRPr>
          </a:p>
        </p:txBody>
      </p:sp>
      <p:sp>
        <p:nvSpPr>
          <p:cNvPr id="129220" name="Rectangle 196"/>
          <p:cNvSpPr>
            <a:spLocks noChangeArrowheads="1"/>
          </p:cNvSpPr>
          <p:nvPr/>
        </p:nvSpPr>
        <p:spPr bwMode="auto">
          <a:xfrm>
            <a:off x="2537023"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(3)</a:t>
            </a:r>
            <a:endParaRPr lang="fr-CA">
              <a:solidFill>
                <a:schemeClr val="tx1">
                  <a:lumMod val="50000"/>
                </a:schemeClr>
              </a:solidFill>
            </a:endParaRPr>
          </a:p>
        </p:txBody>
      </p:sp>
      <p:sp>
        <p:nvSpPr>
          <p:cNvPr id="129221" name="Rectangle 197"/>
          <p:cNvSpPr>
            <a:spLocks noChangeArrowheads="1"/>
          </p:cNvSpPr>
          <p:nvPr/>
        </p:nvSpPr>
        <p:spPr bwMode="auto">
          <a:xfrm>
            <a:off x="3291085"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(5)</a:t>
            </a:r>
            <a:endParaRPr lang="fr-CA">
              <a:solidFill>
                <a:schemeClr val="tx1">
                  <a:lumMod val="50000"/>
                </a:schemeClr>
              </a:solidFill>
            </a:endParaRPr>
          </a:p>
        </p:txBody>
      </p:sp>
      <p:sp>
        <p:nvSpPr>
          <p:cNvPr id="129222" name="Rectangle 198"/>
          <p:cNvSpPr>
            <a:spLocks noChangeArrowheads="1"/>
          </p:cNvSpPr>
          <p:nvPr/>
        </p:nvSpPr>
        <p:spPr bwMode="auto">
          <a:xfrm>
            <a:off x="1790898"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(1)</a:t>
            </a:r>
            <a:endParaRPr lang="fr-CA">
              <a:solidFill>
                <a:schemeClr val="tx1">
                  <a:lumMod val="50000"/>
                </a:schemeClr>
              </a:solidFill>
            </a:endParaRPr>
          </a:p>
        </p:txBody>
      </p:sp>
      <p:sp>
        <p:nvSpPr>
          <p:cNvPr id="129223" name="Rectangle 199"/>
          <p:cNvSpPr>
            <a:spLocks noChangeArrowheads="1"/>
          </p:cNvSpPr>
          <p:nvPr/>
        </p:nvSpPr>
        <p:spPr bwMode="auto">
          <a:xfrm>
            <a:off x="2082998" y="4423618"/>
            <a:ext cx="155575" cy="152400"/>
          </a:xfrm>
          <a:prstGeom prst="rect">
            <a:avLst/>
          </a:prstGeom>
          <a:noFill/>
          <a:ln w="9525">
            <a:noFill/>
            <a:miter lim="800000"/>
            <a:headEnd/>
            <a:tailEnd/>
          </a:ln>
        </p:spPr>
        <p:txBody>
          <a:bodyPr wrap="none" lIns="0" tIns="0" rIns="0" bIns="0">
            <a:spAutoFit/>
          </a:bodyPr>
          <a:lstStyle/>
          <a:p>
            <a:r>
              <a:rPr lang="fr-CA" sz="1000">
                <a:solidFill>
                  <a:schemeClr val="tx1">
                    <a:lumMod val="50000"/>
                  </a:schemeClr>
                </a:solidFill>
                <a:latin typeface="Arial" charset="0"/>
              </a:rPr>
              <a:t>(2)</a:t>
            </a:r>
            <a:endParaRPr lang="fr-CA">
              <a:solidFill>
                <a:schemeClr val="tx1">
                  <a:lumMod val="50000"/>
                </a:schemeClr>
              </a:solidFill>
            </a:endParaRPr>
          </a:p>
        </p:txBody>
      </p:sp>
      <p:sp>
        <p:nvSpPr>
          <p:cNvPr id="129224" name="Rectangle 200"/>
          <p:cNvSpPr>
            <a:spLocks noChangeArrowheads="1"/>
          </p:cNvSpPr>
          <p:nvPr/>
        </p:nvSpPr>
        <p:spPr bwMode="auto">
          <a:xfrm>
            <a:off x="2106810" y="2590056"/>
            <a:ext cx="84960" cy="18466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1</a:t>
            </a:r>
            <a:endParaRPr lang="fr-CA" sz="1200">
              <a:solidFill>
                <a:schemeClr val="tx1">
                  <a:lumMod val="50000"/>
                </a:schemeClr>
              </a:solidFill>
            </a:endParaRPr>
          </a:p>
        </p:txBody>
      </p:sp>
      <p:sp>
        <p:nvSpPr>
          <p:cNvPr id="129225" name="Rectangle 201"/>
          <p:cNvSpPr>
            <a:spLocks noChangeArrowheads="1"/>
          </p:cNvSpPr>
          <p:nvPr/>
        </p:nvSpPr>
        <p:spPr bwMode="auto">
          <a:xfrm>
            <a:off x="2559248" y="3320306"/>
            <a:ext cx="84960" cy="18466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1</a:t>
            </a:r>
            <a:endParaRPr lang="fr-CA" sz="1200">
              <a:solidFill>
                <a:schemeClr val="tx1">
                  <a:lumMod val="50000"/>
                </a:schemeClr>
              </a:solidFill>
            </a:endParaRPr>
          </a:p>
        </p:txBody>
      </p:sp>
      <p:sp>
        <p:nvSpPr>
          <p:cNvPr id="129226" name="Rectangle 202"/>
          <p:cNvSpPr>
            <a:spLocks noChangeArrowheads="1"/>
          </p:cNvSpPr>
          <p:nvPr/>
        </p:nvSpPr>
        <p:spPr bwMode="auto">
          <a:xfrm>
            <a:off x="2860873" y="2875806"/>
            <a:ext cx="84960" cy="18466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1</a:t>
            </a:r>
            <a:endParaRPr lang="fr-CA" sz="1200">
              <a:solidFill>
                <a:schemeClr val="tx1">
                  <a:lumMod val="50000"/>
                </a:schemeClr>
              </a:solidFill>
            </a:endParaRPr>
          </a:p>
        </p:txBody>
      </p:sp>
      <p:sp>
        <p:nvSpPr>
          <p:cNvPr id="129227" name="Rectangle 203"/>
          <p:cNvSpPr>
            <a:spLocks noChangeArrowheads="1"/>
          </p:cNvSpPr>
          <p:nvPr/>
        </p:nvSpPr>
        <p:spPr bwMode="auto">
          <a:xfrm>
            <a:off x="3486348" y="2315418"/>
            <a:ext cx="341440" cy="184666"/>
          </a:xfrm>
          <a:prstGeom prst="rect">
            <a:avLst/>
          </a:prstGeom>
          <a:noFill/>
          <a:ln w="9525">
            <a:noFill/>
            <a:miter lim="800000"/>
            <a:headEnd/>
            <a:tailEnd/>
          </a:ln>
        </p:spPr>
        <p:txBody>
          <a:bodyPr wrap="none" lIns="0" tIns="0" rIns="0" bIns="0">
            <a:spAutoFit/>
          </a:bodyPr>
          <a:lstStyle/>
          <a:p>
            <a:r>
              <a:rPr lang="fr-CA" sz="1200">
                <a:solidFill>
                  <a:schemeClr val="tx1">
                    <a:lumMod val="50000"/>
                  </a:schemeClr>
                </a:solidFill>
                <a:latin typeface="Arial" charset="0"/>
              </a:rPr>
              <a:t>1,3,4</a:t>
            </a:r>
            <a:endParaRPr lang="fr-CA" sz="1200">
              <a:solidFill>
                <a:schemeClr val="tx1">
                  <a:lumMod val="50000"/>
                </a:schemeClr>
              </a:solidFill>
            </a:endParaRPr>
          </a:p>
        </p:txBody>
      </p:sp>
      <p:sp>
        <p:nvSpPr>
          <p:cNvPr id="129229" name="Rectangle 205"/>
          <p:cNvSpPr>
            <a:spLocks noChangeArrowheads="1"/>
          </p:cNvSpPr>
          <p:nvPr/>
        </p:nvSpPr>
        <p:spPr bwMode="auto">
          <a:xfrm>
            <a:off x="1547664" y="4876056"/>
            <a:ext cx="2414635" cy="276999"/>
          </a:xfrm>
          <a:prstGeom prst="rect">
            <a:avLst/>
          </a:prstGeom>
          <a:noFill/>
          <a:ln w="9525">
            <a:noFill/>
            <a:miter lim="800000"/>
            <a:headEnd/>
            <a:tailEnd/>
          </a:ln>
        </p:spPr>
        <p:txBody>
          <a:bodyPr wrap="none" lIns="0" tIns="0" rIns="0" bIns="0">
            <a:spAutoFit/>
          </a:bodyPr>
          <a:lstStyle/>
          <a:p>
            <a:r>
              <a:rPr lang="fr-CA" sz="1800" b="1" dirty="0" err="1">
                <a:solidFill>
                  <a:schemeClr val="tx2">
                    <a:lumMod val="50000"/>
                  </a:schemeClr>
                </a:solidFill>
                <a:latin typeface="Arial" charset="0"/>
              </a:rPr>
              <a:t>Tertiles</a:t>
            </a:r>
            <a:r>
              <a:rPr lang="fr-CA" sz="1800" b="1" dirty="0">
                <a:solidFill>
                  <a:schemeClr val="tx2">
                    <a:lumMod val="50000"/>
                  </a:schemeClr>
                </a:solidFill>
                <a:latin typeface="Arial" charset="0"/>
              </a:rPr>
              <a:t> of BMI (kg/m</a:t>
            </a:r>
            <a:r>
              <a:rPr lang="fr-CA" sz="1800" b="1" baseline="30000" dirty="0">
                <a:solidFill>
                  <a:schemeClr val="tx2">
                    <a:lumMod val="50000"/>
                  </a:schemeClr>
                </a:solidFill>
                <a:latin typeface="Arial" charset="0"/>
              </a:rPr>
              <a:t>2</a:t>
            </a:r>
            <a:r>
              <a:rPr lang="fr-CA" sz="1800" b="1" dirty="0">
                <a:solidFill>
                  <a:schemeClr val="tx2">
                    <a:lumMod val="50000"/>
                  </a:schemeClr>
                </a:solidFill>
                <a:latin typeface="Arial" charset="0"/>
              </a:rPr>
              <a:t>)</a:t>
            </a:r>
            <a:endParaRPr lang="fr-CA" sz="1800" b="1" dirty="0">
              <a:solidFill>
                <a:schemeClr val="tx2">
                  <a:lumMod val="50000"/>
                </a:schemeClr>
              </a:solidFill>
            </a:endParaRPr>
          </a:p>
        </p:txBody>
      </p:sp>
      <p:sp>
        <p:nvSpPr>
          <p:cNvPr id="131" name="Titre 130"/>
          <p:cNvSpPr>
            <a:spLocks noGrp="1"/>
          </p:cNvSpPr>
          <p:nvPr>
            <p:ph type="title"/>
          </p:nvPr>
        </p:nvSpPr>
        <p:spPr>
          <a:xfrm>
            <a:off x="1019174" y="186681"/>
            <a:ext cx="7686675" cy="461665"/>
          </a:xfrm>
        </p:spPr>
        <p:txBody>
          <a:bodyPr/>
          <a:lstStyle/>
          <a:p>
            <a:r>
              <a:rPr lang="fr-CA" sz="2400" dirty="0"/>
              <a:t>Impact of </a:t>
            </a:r>
            <a:r>
              <a:rPr lang="fr-CA" sz="2400" dirty="0" err="1"/>
              <a:t>Waist</a:t>
            </a:r>
            <a:r>
              <a:rPr lang="fr-CA" sz="2400" dirty="0"/>
              <a:t> </a:t>
            </a:r>
            <a:r>
              <a:rPr lang="fr-CA" sz="2400" dirty="0" err="1"/>
              <a:t>Circumference</a:t>
            </a:r>
            <a:r>
              <a:rPr lang="fr-CA" sz="2400" dirty="0"/>
              <a:t> on Blood Pressure</a:t>
            </a:r>
          </a:p>
        </p:txBody>
      </p:sp>
      <p:sp>
        <p:nvSpPr>
          <p:cNvPr id="133" name="Espace réservé du texte 132"/>
          <p:cNvSpPr>
            <a:spLocks noGrp="1"/>
          </p:cNvSpPr>
          <p:nvPr>
            <p:ph type="body" sz="quarter" idx="10"/>
          </p:nvPr>
        </p:nvSpPr>
        <p:spPr/>
        <p:txBody>
          <a:bodyPr/>
          <a:lstStyle/>
          <a:p>
            <a:pPr lvl="0"/>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a:t>
            </a:r>
            <a:r>
              <a:rPr lang="en-US" dirty="0">
                <a:latin typeface="Arial" charset="0"/>
              </a:rPr>
              <a:t>Poirier P et al. </a:t>
            </a:r>
            <a:r>
              <a:rPr lang="fr-CA" dirty="0">
                <a:latin typeface="Arial" charset="0"/>
              </a:rPr>
              <a:t>Hypertension 2005;45:363-7</a:t>
            </a:r>
            <a:endParaRPr lang="en-US" dirty="0">
              <a:latin typeface="Arial" charset="0"/>
            </a:endParaRPr>
          </a:p>
        </p:txBody>
      </p:sp>
      <p:sp>
        <p:nvSpPr>
          <p:cNvPr id="134" name="Rectangle à coins arrondis 133"/>
          <p:cNvSpPr/>
          <p:nvPr/>
        </p:nvSpPr>
        <p:spPr>
          <a:xfrm>
            <a:off x="7524328" y="980728"/>
            <a:ext cx="1440160" cy="10233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grpSp>
        <p:nvGrpSpPr>
          <p:cNvPr id="135" name="Groupe 134"/>
          <p:cNvGrpSpPr/>
          <p:nvPr/>
        </p:nvGrpSpPr>
        <p:grpSpPr>
          <a:xfrm>
            <a:off x="7707796" y="1417659"/>
            <a:ext cx="180000" cy="450040"/>
            <a:chOff x="3023828" y="1353256"/>
            <a:chExt cx="180000" cy="450040"/>
          </a:xfrm>
        </p:grpSpPr>
        <p:sp>
          <p:nvSpPr>
            <p:cNvPr id="136" name="Rectangle 135"/>
            <p:cNvSpPr/>
            <p:nvPr/>
          </p:nvSpPr>
          <p:spPr>
            <a:xfrm>
              <a:off x="3023828" y="1353256"/>
              <a:ext cx="180000" cy="18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7" name="Rectangle 136"/>
            <p:cNvSpPr/>
            <p:nvPr/>
          </p:nvSpPr>
          <p:spPr>
            <a:xfrm>
              <a:off x="3023828" y="1623296"/>
              <a:ext cx="180000" cy="1800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8" name="ZoneTexte 137"/>
          <p:cNvSpPr txBox="1"/>
          <p:nvPr/>
        </p:nvSpPr>
        <p:spPr>
          <a:xfrm>
            <a:off x="7921704" y="1359826"/>
            <a:ext cx="797013" cy="307777"/>
          </a:xfrm>
          <a:prstGeom prst="rect">
            <a:avLst/>
          </a:prstGeom>
          <a:noFill/>
        </p:spPr>
        <p:txBody>
          <a:bodyPr wrap="none" rtlCol="0">
            <a:spAutoFit/>
          </a:bodyPr>
          <a:lstStyle/>
          <a:p>
            <a:r>
              <a:rPr lang="fr-CA" sz="1400" b="1" dirty="0">
                <a:latin typeface="+mj-lt"/>
              </a:rPr>
              <a:t>&lt;74 cm</a:t>
            </a:r>
          </a:p>
        </p:txBody>
      </p:sp>
      <p:sp>
        <p:nvSpPr>
          <p:cNvPr id="139" name="ZoneTexte 138"/>
          <p:cNvSpPr txBox="1"/>
          <p:nvPr/>
        </p:nvSpPr>
        <p:spPr>
          <a:xfrm>
            <a:off x="7921704" y="1621180"/>
            <a:ext cx="790601" cy="307777"/>
          </a:xfrm>
          <a:prstGeom prst="rect">
            <a:avLst/>
          </a:prstGeom>
          <a:noFill/>
        </p:spPr>
        <p:txBody>
          <a:bodyPr wrap="none" rtlCol="0">
            <a:spAutoFit/>
          </a:bodyPr>
          <a:lstStyle/>
          <a:p>
            <a:r>
              <a:rPr lang="fr-CA" sz="1400" b="1" dirty="0">
                <a:latin typeface="+mj-lt"/>
              </a:rPr>
              <a:t>≥74 cm</a:t>
            </a:r>
          </a:p>
        </p:txBody>
      </p:sp>
      <p:sp>
        <p:nvSpPr>
          <p:cNvPr id="140" name="Text Box 204"/>
          <p:cNvSpPr txBox="1">
            <a:spLocks noChangeArrowheads="1"/>
          </p:cNvSpPr>
          <p:nvPr/>
        </p:nvSpPr>
        <p:spPr bwMode="auto">
          <a:xfrm>
            <a:off x="7596336" y="992540"/>
            <a:ext cx="1106585" cy="400110"/>
          </a:xfrm>
          <a:prstGeom prst="rect">
            <a:avLst/>
          </a:prstGeom>
          <a:noFill/>
          <a:ln w="9525">
            <a:noFill/>
            <a:miter lim="800000"/>
            <a:headEnd/>
            <a:tailEnd/>
          </a:ln>
          <a:effectLst/>
        </p:spPr>
        <p:txBody>
          <a:bodyPr wrap="none">
            <a:spAutoFit/>
          </a:bodyPr>
          <a:lstStyle/>
          <a:p>
            <a:r>
              <a:rPr lang="fr-CA" sz="2000" b="1" dirty="0" err="1">
                <a:latin typeface="Arial" charset="0"/>
              </a:rPr>
              <a:t>Women</a:t>
            </a:r>
            <a:endParaRPr lang="fr-CA" sz="2000" b="1" dirty="0">
              <a:latin typeface="Arial" charset="0"/>
            </a:endParaRPr>
          </a:p>
        </p:txBody>
      </p:sp>
      <p:sp>
        <p:nvSpPr>
          <p:cNvPr id="143" name="Text Box 207"/>
          <p:cNvSpPr txBox="1">
            <a:spLocks noChangeArrowheads="1"/>
          </p:cNvSpPr>
          <p:nvPr/>
        </p:nvSpPr>
        <p:spPr bwMode="auto">
          <a:xfrm>
            <a:off x="323528" y="5570805"/>
            <a:ext cx="4680520" cy="306467"/>
          </a:xfrm>
          <a:prstGeom prst="roundRect">
            <a:avLst/>
          </a:prstGeom>
          <a:ln w="1270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fr-CA" sz="1200" dirty="0">
                <a:latin typeface="Arial" charset="0"/>
              </a:rPr>
              <a:t>1,2,3,4,5: </a:t>
            </a:r>
            <a:r>
              <a:rPr lang="fr-CA" sz="1200" dirty="0" err="1">
                <a:latin typeface="Arial" charset="0"/>
              </a:rPr>
              <a:t>significantly</a:t>
            </a:r>
            <a:r>
              <a:rPr lang="fr-CA" sz="1200" dirty="0">
                <a:latin typeface="Arial" charset="0"/>
              </a:rPr>
              <a:t> </a:t>
            </a:r>
            <a:r>
              <a:rPr lang="fr-CA" sz="1200" dirty="0" err="1">
                <a:latin typeface="Arial" charset="0"/>
              </a:rPr>
              <a:t>different</a:t>
            </a:r>
            <a:r>
              <a:rPr lang="fr-CA" sz="1200" dirty="0">
                <a:latin typeface="Arial" charset="0"/>
              </a:rPr>
              <a:t> </a:t>
            </a:r>
            <a:r>
              <a:rPr lang="fr-CA" sz="1200" dirty="0" err="1">
                <a:latin typeface="Arial" charset="0"/>
              </a:rPr>
              <a:t>from</a:t>
            </a:r>
            <a:r>
              <a:rPr lang="fr-CA" sz="1200" dirty="0">
                <a:latin typeface="Arial" charset="0"/>
              </a:rPr>
              <a:t> the </a:t>
            </a:r>
            <a:r>
              <a:rPr lang="fr-CA" sz="1200" dirty="0" err="1">
                <a:latin typeface="Arial" charset="0"/>
              </a:rPr>
              <a:t>corresponding</a:t>
            </a:r>
            <a:r>
              <a:rPr lang="fr-CA" sz="1200" dirty="0">
                <a:latin typeface="Arial" charset="0"/>
              </a:rPr>
              <a:t> </a:t>
            </a:r>
            <a:r>
              <a:rPr lang="fr-CA" sz="1200" dirty="0" err="1">
                <a:latin typeface="Arial" charset="0"/>
              </a:rPr>
              <a:t>subgroup</a:t>
            </a:r>
            <a:endParaRPr lang="fr-CA" sz="1200" dirty="0">
              <a:latin typeface="Arial" charset="0"/>
            </a:endParaRPr>
          </a:p>
        </p:txBody>
      </p:sp>
      <p:sp>
        <p:nvSpPr>
          <p:cNvPr id="144" name="Rectangle 197"/>
          <p:cNvSpPr>
            <a:spLocks noChangeArrowheads="1"/>
          </p:cNvSpPr>
          <p:nvPr/>
        </p:nvSpPr>
        <p:spPr bwMode="auto">
          <a:xfrm rot="-5400000">
            <a:off x="-633522" y="3070284"/>
            <a:ext cx="2510303" cy="492443"/>
          </a:xfrm>
          <a:prstGeom prst="rect">
            <a:avLst/>
          </a:prstGeom>
          <a:noFill/>
          <a:ln w="9525">
            <a:noFill/>
            <a:miter lim="800000"/>
            <a:headEnd/>
            <a:tailEnd/>
          </a:ln>
        </p:spPr>
        <p:txBody>
          <a:bodyPr wrap="none" lIns="0" tIns="0" rIns="0" bIns="0">
            <a:spAutoFit/>
          </a:bodyPr>
          <a:lstStyle/>
          <a:p>
            <a:pPr algn="ctr"/>
            <a:r>
              <a:rPr lang="fr-CA" sz="1600" b="1" dirty="0" err="1">
                <a:solidFill>
                  <a:schemeClr val="tx2">
                    <a:lumMod val="50000"/>
                  </a:schemeClr>
                </a:solidFill>
                <a:latin typeface="Arial" charset="0"/>
              </a:rPr>
              <a:t>Diastolic</a:t>
            </a:r>
            <a:r>
              <a:rPr lang="fr-CA" sz="1600" b="1" dirty="0">
                <a:solidFill>
                  <a:schemeClr val="tx2">
                    <a:lumMod val="50000"/>
                  </a:schemeClr>
                </a:solidFill>
                <a:latin typeface="Arial" charset="0"/>
              </a:rPr>
              <a:t> </a:t>
            </a:r>
            <a:r>
              <a:rPr lang="fr-CA" sz="1600" b="1" dirty="0" err="1">
                <a:solidFill>
                  <a:schemeClr val="tx2">
                    <a:lumMod val="50000"/>
                  </a:schemeClr>
                </a:solidFill>
                <a:latin typeface="Arial" charset="0"/>
              </a:rPr>
              <a:t>blood</a:t>
            </a:r>
            <a:r>
              <a:rPr lang="fr-CA" sz="1600" b="1" dirty="0">
                <a:solidFill>
                  <a:schemeClr val="tx2">
                    <a:lumMod val="50000"/>
                  </a:schemeClr>
                </a:solidFill>
                <a:latin typeface="Arial" charset="0"/>
              </a:rPr>
              <a:t> pressure  </a:t>
            </a:r>
          </a:p>
          <a:p>
            <a:pPr algn="ctr"/>
            <a:r>
              <a:rPr lang="fr-CA" sz="1600" b="1" dirty="0">
                <a:solidFill>
                  <a:schemeClr val="tx2">
                    <a:lumMod val="50000"/>
                  </a:schemeClr>
                </a:solidFill>
                <a:latin typeface="Arial" charset="0"/>
              </a:rPr>
              <a:t>(mm Hg)</a:t>
            </a:r>
            <a:endParaRPr lang="fr-CA" sz="1600" b="1" dirty="0">
              <a:solidFill>
                <a:schemeClr val="tx2">
                  <a:lumMod val="50000"/>
                </a:schemeClr>
              </a:solidFill>
            </a:endParaRPr>
          </a:p>
        </p:txBody>
      </p:sp>
      <p:sp>
        <p:nvSpPr>
          <p:cNvPr id="145" name="Rectangle 197"/>
          <p:cNvSpPr>
            <a:spLocks noChangeArrowheads="1"/>
          </p:cNvSpPr>
          <p:nvPr/>
        </p:nvSpPr>
        <p:spPr bwMode="auto">
          <a:xfrm rot="-5400000">
            <a:off x="3716370" y="3096101"/>
            <a:ext cx="2383666" cy="492443"/>
          </a:xfrm>
          <a:prstGeom prst="rect">
            <a:avLst/>
          </a:prstGeom>
          <a:noFill/>
          <a:ln w="9525">
            <a:noFill/>
            <a:miter lim="800000"/>
            <a:headEnd/>
            <a:tailEnd/>
          </a:ln>
        </p:spPr>
        <p:txBody>
          <a:bodyPr wrap="none" lIns="0" tIns="0" rIns="0" bIns="0">
            <a:spAutoFit/>
          </a:bodyPr>
          <a:lstStyle/>
          <a:p>
            <a:pPr algn="ctr"/>
            <a:r>
              <a:rPr lang="fr-CA" sz="1600" b="1" dirty="0" err="1">
                <a:solidFill>
                  <a:schemeClr val="tx2">
                    <a:lumMod val="50000"/>
                  </a:schemeClr>
                </a:solidFill>
                <a:latin typeface="Arial" charset="0"/>
              </a:rPr>
              <a:t>Systolic</a:t>
            </a:r>
            <a:r>
              <a:rPr lang="fr-CA" sz="1600" b="1" dirty="0">
                <a:solidFill>
                  <a:schemeClr val="tx2">
                    <a:lumMod val="50000"/>
                  </a:schemeClr>
                </a:solidFill>
                <a:latin typeface="Arial" charset="0"/>
              </a:rPr>
              <a:t> </a:t>
            </a:r>
            <a:r>
              <a:rPr lang="fr-CA" sz="1600" b="1" dirty="0" err="1">
                <a:solidFill>
                  <a:schemeClr val="tx2">
                    <a:lumMod val="50000"/>
                  </a:schemeClr>
                </a:solidFill>
                <a:latin typeface="Arial" charset="0"/>
              </a:rPr>
              <a:t>blood</a:t>
            </a:r>
            <a:r>
              <a:rPr lang="fr-CA" sz="1600" b="1" dirty="0">
                <a:solidFill>
                  <a:schemeClr val="tx2">
                    <a:lumMod val="50000"/>
                  </a:schemeClr>
                </a:solidFill>
                <a:latin typeface="Arial" charset="0"/>
              </a:rPr>
              <a:t> pressure </a:t>
            </a:r>
          </a:p>
          <a:p>
            <a:pPr algn="ctr"/>
            <a:r>
              <a:rPr lang="fr-CA" sz="1600" b="1" dirty="0">
                <a:solidFill>
                  <a:schemeClr val="tx2">
                    <a:lumMod val="50000"/>
                  </a:schemeClr>
                </a:solidFill>
                <a:latin typeface="Arial" charset="0"/>
              </a:rPr>
              <a:t>(mm Hg)</a:t>
            </a:r>
            <a:endParaRPr lang="fr-CA" sz="1600" b="1" dirty="0">
              <a:solidFill>
                <a:schemeClr val="tx2">
                  <a:lumMod val="50000"/>
                </a:schemeClr>
              </a:solidFill>
            </a:endParaRPr>
          </a:p>
        </p:txBody>
      </p:sp>
      <p:sp>
        <p:nvSpPr>
          <p:cNvPr id="125" name="Line 9"/>
          <p:cNvSpPr>
            <a:spLocks noChangeShapeType="1"/>
          </p:cNvSpPr>
          <p:nvPr/>
        </p:nvSpPr>
        <p:spPr bwMode="auto">
          <a:xfrm>
            <a:off x="5560999" y="4588093"/>
            <a:ext cx="46038" cy="1588"/>
          </a:xfrm>
          <a:prstGeom prst="line">
            <a:avLst/>
          </a:prstGeom>
          <a:noFill/>
          <a:ln w="19050">
            <a:solidFill>
              <a:schemeClr val="tx2"/>
            </a:solidFill>
            <a:round/>
            <a:headEnd/>
            <a:tailEnd/>
          </a:ln>
        </p:spPr>
        <p:txBody>
          <a:bodyPr/>
          <a:lstStyle/>
          <a:p>
            <a:endParaRPr lang="fr-CA"/>
          </a:p>
        </p:txBody>
      </p:sp>
      <p:sp>
        <p:nvSpPr>
          <p:cNvPr id="126" name="Line 146"/>
          <p:cNvSpPr>
            <a:spLocks noChangeShapeType="1"/>
          </p:cNvSpPr>
          <p:nvPr/>
        </p:nvSpPr>
        <p:spPr bwMode="auto">
          <a:xfrm>
            <a:off x="1096948" y="4586506"/>
            <a:ext cx="44450" cy="1587"/>
          </a:xfrm>
          <a:prstGeom prst="line">
            <a:avLst/>
          </a:prstGeom>
          <a:noFill/>
          <a:ln w="19050">
            <a:solidFill>
              <a:schemeClr val="tx2"/>
            </a:solidFill>
            <a:round/>
            <a:headEnd/>
            <a:tailEnd/>
          </a:ln>
        </p:spPr>
        <p:txBody>
          <a:bodyPr/>
          <a:lstStyle/>
          <a:p>
            <a:endParaRPr lang="fr-CA"/>
          </a:p>
        </p:txBody>
      </p:sp>
      <p:sp>
        <p:nvSpPr>
          <p:cNvPr id="127" name="Rectangle 185"/>
          <p:cNvSpPr>
            <a:spLocks noChangeArrowheads="1"/>
          </p:cNvSpPr>
          <p:nvPr/>
        </p:nvSpPr>
        <p:spPr bwMode="auto">
          <a:xfrm>
            <a:off x="1814819" y="4635718"/>
            <a:ext cx="387927"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&lt;21.4</a:t>
            </a:r>
            <a:endParaRPr lang="fr-CA" b="1" dirty="0">
              <a:solidFill>
                <a:schemeClr val="tx2"/>
              </a:solidFill>
            </a:endParaRPr>
          </a:p>
        </p:txBody>
      </p:sp>
      <p:sp>
        <p:nvSpPr>
          <p:cNvPr id="128" name="Rectangle 186"/>
          <p:cNvSpPr>
            <a:spLocks noChangeArrowheads="1"/>
          </p:cNvSpPr>
          <p:nvPr/>
        </p:nvSpPr>
        <p:spPr bwMode="auto">
          <a:xfrm>
            <a:off x="2417941" y="4635718"/>
            <a:ext cx="647613"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21.4-24.8</a:t>
            </a:r>
            <a:endParaRPr lang="fr-CA" b="1" dirty="0">
              <a:solidFill>
                <a:schemeClr val="tx2"/>
              </a:solidFill>
            </a:endParaRPr>
          </a:p>
        </p:txBody>
      </p:sp>
      <p:sp>
        <p:nvSpPr>
          <p:cNvPr id="129" name="Rectangle 188"/>
          <p:cNvSpPr>
            <a:spLocks noChangeArrowheads="1"/>
          </p:cNvSpPr>
          <p:nvPr/>
        </p:nvSpPr>
        <p:spPr bwMode="auto">
          <a:xfrm>
            <a:off x="3324786" y="4635718"/>
            <a:ext cx="383118"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≥24.8</a:t>
            </a:r>
            <a:endParaRPr lang="fr-CA" b="1" dirty="0">
              <a:solidFill>
                <a:schemeClr val="tx2"/>
              </a:solidFill>
            </a:endParaRPr>
          </a:p>
        </p:txBody>
      </p:sp>
      <p:grpSp>
        <p:nvGrpSpPr>
          <p:cNvPr id="130" name="Groupe 129"/>
          <p:cNvGrpSpPr/>
          <p:nvPr/>
        </p:nvGrpSpPr>
        <p:grpSpPr>
          <a:xfrm>
            <a:off x="6157552" y="4619228"/>
            <a:ext cx="1885866" cy="184666"/>
            <a:chOff x="4133914" y="4596368"/>
            <a:chExt cx="1885866" cy="184666"/>
          </a:xfrm>
        </p:grpSpPr>
        <p:sp>
          <p:nvSpPr>
            <p:cNvPr id="132" name="Rectangle 185"/>
            <p:cNvSpPr>
              <a:spLocks noChangeArrowheads="1"/>
            </p:cNvSpPr>
            <p:nvPr/>
          </p:nvSpPr>
          <p:spPr bwMode="auto">
            <a:xfrm>
              <a:off x="4133914" y="4596368"/>
              <a:ext cx="387927"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&lt;21.4</a:t>
              </a:r>
              <a:endParaRPr lang="fr-CA" b="1" dirty="0">
                <a:solidFill>
                  <a:schemeClr val="tx2"/>
                </a:solidFill>
              </a:endParaRPr>
            </a:p>
          </p:txBody>
        </p:sp>
        <p:sp>
          <p:nvSpPr>
            <p:cNvPr id="141" name="Rectangle 186"/>
            <p:cNvSpPr>
              <a:spLocks noChangeArrowheads="1"/>
            </p:cNvSpPr>
            <p:nvPr/>
          </p:nvSpPr>
          <p:spPr bwMode="auto">
            <a:xfrm>
              <a:off x="4781069" y="4596368"/>
              <a:ext cx="647613"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21.4-24.8</a:t>
              </a:r>
              <a:endParaRPr lang="fr-CA" b="1" dirty="0">
                <a:solidFill>
                  <a:schemeClr val="tx2"/>
                </a:solidFill>
              </a:endParaRPr>
            </a:p>
          </p:txBody>
        </p:sp>
        <p:sp>
          <p:nvSpPr>
            <p:cNvPr id="142" name="Rectangle 188"/>
            <p:cNvSpPr>
              <a:spLocks noChangeArrowheads="1"/>
            </p:cNvSpPr>
            <p:nvPr/>
          </p:nvSpPr>
          <p:spPr bwMode="auto">
            <a:xfrm>
              <a:off x="5636662" y="4596368"/>
              <a:ext cx="383118" cy="184666"/>
            </a:xfrm>
            <a:prstGeom prst="rect">
              <a:avLst/>
            </a:prstGeom>
            <a:noFill/>
            <a:ln w="9525">
              <a:noFill/>
              <a:miter lim="800000"/>
              <a:headEnd/>
              <a:tailEnd/>
            </a:ln>
          </p:spPr>
          <p:txBody>
            <a:bodyPr wrap="none" lIns="0" tIns="0" rIns="0" bIns="0">
              <a:spAutoFit/>
            </a:bodyPr>
            <a:lstStyle/>
            <a:p>
              <a:r>
                <a:rPr lang="fr-CA" sz="1200" b="1" dirty="0">
                  <a:solidFill>
                    <a:schemeClr val="tx2"/>
                  </a:solidFill>
                  <a:latin typeface="Arial" charset="0"/>
                </a:rPr>
                <a:t>≥24.8</a:t>
              </a:r>
              <a:endParaRPr lang="fr-CA" b="1" dirty="0">
                <a:solidFill>
                  <a:schemeClr val="tx2"/>
                </a:solidFill>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23" name="Text Box 3"/>
          <p:cNvSpPr txBox="1">
            <a:spLocks noGrp="1" noChangeArrowheads="1"/>
          </p:cNvSpPr>
          <p:nvPr>
            <p:ph type="title"/>
          </p:nvPr>
        </p:nvSpPr>
        <p:spPr>
          <a:xfrm>
            <a:off x="1019174" y="205147"/>
            <a:ext cx="7686675" cy="424732"/>
          </a:xfrm>
          <a:noFill/>
          <a:ln/>
        </p:spPr>
        <p:txBody>
          <a:bodyPr anchor="ctr"/>
          <a:lstStyle/>
          <a:p>
            <a:pPr eaLnBrk="0" hangingPunct="0">
              <a:lnSpc>
                <a:spcPct val="90000"/>
              </a:lnSpc>
              <a:spcBef>
                <a:spcPct val="50000"/>
              </a:spcBef>
            </a:pPr>
            <a:r>
              <a:rPr lang="en-AU" sz="2400" dirty="0"/>
              <a:t>Blood Pressure Lowering in Diabetes: Major Issue</a:t>
            </a:r>
          </a:p>
        </p:txBody>
      </p:sp>
      <p:graphicFrame>
        <p:nvGraphicFramePr>
          <p:cNvPr id="4" name="Espace réservé du contenu 3"/>
          <p:cNvGraphicFramePr>
            <a:graphicFrameLocks noGrp="1"/>
          </p:cNvGraphicFramePr>
          <p:nvPr>
            <p:ph idx="1"/>
          </p:nvPr>
        </p:nvGraphicFramePr>
        <p:xfrm>
          <a:off x="457200" y="1391977"/>
          <a:ext cx="8229600" cy="407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23" name="Text Box 3"/>
          <p:cNvSpPr txBox="1">
            <a:spLocks noGrp="1" noChangeArrowheads="1"/>
          </p:cNvSpPr>
          <p:nvPr>
            <p:ph type="title"/>
          </p:nvPr>
        </p:nvSpPr>
        <p:spPr>
          <a:xfrm>
            <a:off x="1019174" y="38948"/>
            <a:ext cx="7686675" cy="757130"/>
          </a:xfrm>
          <a:noFill/>
          <a:ln/>
        </p:spPr>
        <p:txBody>
          <a:bodyPr anchor="ctr"/>
          <a:lstStyle/>
          <a:p>
            <a:pPr eaLnBrk="0" hangingPunct="0">
              <a:lnSpc>
                <a:spcPct val="90000"/>
              </a:lnSpc>
              <a:spcBef>
                <a:spcPct val="50000"/>
              </a:spcBef>
            </a:pPr>
            <a:r>
              <a:rPr lang="en-AU" sz="2400" dirty="0"/>
              <a:t>2007 ESH-ESC Practice Guidelines for the Management of Arterial Hypertension</a:t>
            </a:r>
          </a:p>
        </p:txBody>
      </p:sp>
      <p:graphicFrame>
        <p:nvGraphicFramePr>
          <p:cNvPr id="8" name="Espace réservé du contenu 7"/>
          <p:cNvGraphicFramePr>
            <a:graphicFrameLocks noGrp="1"/>
          </p:cNvGraphicFramePr>
          <p:nvPr>
            <p:ph idx="1"/>
          </p:nvPr>
        </p:nvGraphicFramePr>
        <p:xfrm>
          <a:off x="476250" y="1052736"/>
          <a:ext cx="8229600" cy="4124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132"/>
          <p:cNvSpPr txBox="1">
            <a:spLocks/>
          </p:cNvSpPr>
          <p:nvPr/>
        </p:nvSpPr>
        <p:spPr>
          <a:xfrm>
            <a:off x="2124074" y="6105525"/>
            <a:ext cx="6800851" cy="552450"/>
          </a:xfrm>
          <a:prstGeom prst="rect">
            <a:avLst/>
          </a:prstGeom>
        </p:spPr>
        <p:txBody>
          <a:bodyPr/>
          <a:lstStyle/>
          <a:p>
            <a:pPr marL="449263" marR="0" lvl="0" indent="-449263" algn="l" defTabSz="914400" rtl="0" eaLnBrk="1" fontAlgn="base" latinLnBrk="0" hangingPunct="1">
              <a:lnSpc>
                <a:spcPct val="100000"/>
              </a:lnSpc>
              <a:spcBef>
                <a:spcPct val="20000"/>
              </a:spcBef>
              <a:spcAft>
                <a:spcPct val="0"/>
              </a:spcAft>
              <a:buClr>
                <a:srgbClr val="333333"/>
              </a:buClr>
              <a:buSzTx/>
              <a:tabLst/>
              <a:defRPr/>
            </a:pPr>
            <a:endParaRPr kumimoji="0" lang="en-US" sz="3000" b="0" i="0" u="none" strike="noStrike" kern="0" cap="none" spc="0" normalizeH="0" baseline="0" noProof="0" dirty="0">
              <a:ln>
                <a:noFill/>
              </a:ln>
              <a:solidFill>
                <a:schemeClr val="tx1"/>
              </a:solidFill>
              <a:effectLst/>
              <a:uLnTx/>
              <a:uFillTx/>
              <a:latin typeface="Arial" charset="0"/>
              <a:ea typeface="+mn-ea"/>
              <a:cs typeface="+mn-cs"/>
            </a:endParaRPr>
          </a:p>
        </p:txBody>
      </p:sp>
      <p:sp>
        <p:nvSpPr>
          <p:cNvPr id="7" name="Espace réservé du texte 132"/>
          <p:cNvSpPr txBox="1">
            <a:spLocks/>
          </p:cNvSpPr>
          <p:nvPr/>
        </p:nvSpPr>
        <p:spPr>
          <a:xfrm>
            <a:off x="2276474" y="6093296"/>
            <a:ext cx="6800851" cy="552450"/>
          </a:xfrm>
          <a:prstGeom prst="rect">
            <a:avLst/>
          </a:prstGeom>
        </p:spPr>
        <p:txBody>
          <a:bodyPr anchor="ctr"/>
          <a:lstStyle/>
          <a:p>
            <a:pPr marL="449263" indent="-449263" algn="r" eaLnBrk="1" hangingPunct="1">
              <a:spcBef>
                <a:spcPct val="20000"/>
              </a:spcBef>
              <a:buClr>
                <a:srgbClr val="333333"/>
              </a:buClr>
            </a:pPr>
            <a:r>
              <a:rPr lang="fr-CA" sz="1000" kern="0" dirty="0" err="1">
                <a:latin typeface="Arial" charset="0"/>
              </a:rPr>
              <a:t>Adapted</a:t>
            </a:r>
            <a:r>
              <a:rPr lang="fr-CA" sz="1000" kern="0" dirty="0">
                <a:latin typeface="Arial" charset="0"/>
              </a:rPr>
              <a:t> </a:t>
            </a:r>
            <a:r>
              <a:rPr lang="fr-CA" sz="1000" kern="0" dirty="0" err="1">
                <a:latin typeface="Arial" charset="0"/>
              </a:rPr>
              <a:t>from</a:t>
            </a:r>
            <a:r>
              <a:rPr lang="fr-CA" sz="1000" kern="0" dirty="0">
                <a:latin typeface="Arial" charset="0"/>
              </a:rPr>
              <a:t> 2007 ESH-ESC Guidelines for the management of </a:t>
            </a:r>
            <a:r>
              <a:rPr lang="fr-CA" sz="1000" kern="0" dirty="0" err="1">
                <a:latin typeface="Arial" charset="0"/>
              </a:rPr>
              <a:t>arterial</a:t>
            </a:r>
            <a:r>
              <a:rPr lang="fr-CA" sz="1000" kern="0" dirty="0">
                <a:latin typeface="Arial" charset="0"/>
              </a:rPr>
              <a:t> hypertension </a:t>
            </a:r>
          </a:p>
          <a:p>
            <a:pPr marL="449263" indent="-449263" algn="r" eaLnBrk="1" hangingPunct="1">
              <a:spcBef>
                <a:spcPct val="20000"/>
              </a:spcBef>
              <a:buClr>
                <a:srgbClr val="333333"/>
              </a:buClr>
            </a:pPr>
            <a:r>
              <a:rPr lang="fr-CA" sz="1000" kern="0" dirty="0">
                <a:latin typeface="Arial" charset="0"/>
              </a:rPr>
              <a:t>J </a:t>
            </a:r>
            <a:r>
              <a:rPr lang="fr-CA" sz="1000" kern="0" dirty="0" err="1">
                <a:latin typeface="Arial" charset="0"/>
              </a:rPr>
              <a:t>Hypertens</a:t>
            </a:r>
            <a:r>
              <a:rPr lang="fr-CA" sz="1000" kern="0" dirty="0">
                <a:latin typeface="Arial" charset="0"/>
              </a:rPr>
              <a:t> 2007;25:1105-87</a:t>
            </a:r>
            <a:endParaRPr kumimoji="0" lang="en-US" sz="1000" b="0" i="0" u="none" strike="noStrike" kern="0" cap="none" spc="0" normalizeH="0" baseline="0" noProof="0" dirty="0">
              <a:ln>
                <a:noFill/>
              </a:ln>
              <a:solidFill>
                <a:schemeClr val="tx1"/>
              </a:solidFill>
              <a:effectLst/>
              <a:uLnTx/>
              <a:uFillTx/>
              <a:latin typeface="Arial" charset="0"/>
              <a:ea typeface="+mn-ea"/>
              <a:cs typeface="+mn-cs"/>
            </a:endParaRPr>
          </a:p>
        </p:txBody>
      </p:sp>
      <p:sp>
        <p:nvSpPr>
          <p:cNvPr id="9" name="ZoneTexte 8"/>
          <p:cNvSpPr txBox="1"/>
          <p:nvPr/>
        </p:nvSpPr>
        <p:spPr>
          <a:xfrm>
            <a:off x="323528" y="5366494"/>
            <a:ext cx="2942768" cy="510778"/>
          </a:xfrm>
          <a:prstGeom prst="roundRect">
            <a:avLst/>
          </a:prstGeom>
          <a:ln w="9525"/>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dirty="0">
                <a:latin typeface="+mj-lt"/>
              </a:rPr>
              <a:t>ESC: </a:t>
            </a:r>
            <a:r>
              <a:rPr lang="fr-FR" sz="1200" dirty="0" err="1">
                <a:latin typeface="+mj-lt"/>
              </a:rPr>
              <a:t>European</a:t>
            </a:r>
            <a:r>
              <a:rPr lang="fr-FR" sz="1200" dirty="0">
                <a:latin typeface="+mj-lt"/>
              </a:rPr>
              <a:t> Society of </a:t>
            </a:r>
            <a:r>
              <a:rPr lang="fr-FR" sz="1200" dirty="0" err="1">
                <a:latin typeface="+mj-lt"/>
              </a:rPr>
              <a:t>Cardiology</a:t>
            </a:r>
            <a:endParaRPr lang="fr-FR" sz="1200" dirty="0">
              <a:latin typeface="+mj-lt"/>
            </a:endParaRPr>
          </a:p>
          <a:p>
            <a:r>
              <a:rPr lang="fr-FR" sz="1200" dirty="0">
                <a:latin typeface="+mj-lt"/>
              </a:rPr>
              <a:t>ESH: </a:t>
            </a:r>
            <a:r>
              <a:rPr lang="fr-FR" sz="1200" dirty="0" err="1"/>
              <a:t>European</a:t>
            </a:r>
            <a:r>
              <a:rPr lang="fr-FR" sz="1200" dirty="0"/>
              <a:t> Society of Hypertension</a:t>
            </a:r>
            <a:endParaRPr lang="fr-CA" sz="1200" dirty="0">
              <a:latin typeface="+mj-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9593" y="792863"/>
            <a:ext cx="7848871" cy="4924425"/>
          </a:xfrm>
          <a:solidFill>
            <a:schemeClr val="bg1"/>
          </a:solidFill>
        </p:spPr>
        <p:txBody>
          <a:bodyPr/>
          <a:lstStyle/>
          <a:p>
            <a:pPr>
              <a:spcBef>
                <a:spcPts val="0"/>
              </a:spcBef>
              <a:spcAft>
                <a:spcPts val="1200"/>
              </a:spcAft>
            </a:pPr>
            <a:r>
              <a:rPr lang="en-US" sz="3600" dirty="0"/>
              <a:t>Effects of a fixed combination of </a:t>
            </a:r>
            <a:r>
              <a:rPr lang="en-US" sz="3600" dirty="0" err="1"/>
              <a:t>perindopril</a:t>
            </a:r>
            <a:r>
              <a:rPr lang="en-US" sz="3600" dirty="0"/>
              <a:t> and </a:t>
            </a:r>
            <a:r>
              <a:rPr lang="en-US" sz="3600" dirty="0" err="1"/>
              <a:t>indapamide</a:t>
            </a:r>
            <a:r>
              <a:rPr lang="en-US" sz="3600" dirty="0"/>
              <a:t> on </a:t>
            </a:r>
            <a:r>
              <a:rPr lang="en-US" sz="3600" dirty="0" err="1"/>
              <a:t>macrovascular</a:t>
            </a:r>
            <a:r>
              <a:rPr lang="en-US" sz="3600" dirty="0"/>
              <a:t> and </a:t>
            </a:r>
            <a:r>
              <a:rPr lang="en-US" sz="3600" dirty="0" err="1"/>
              <a:t>microvascular</a:t>
            </a:r>
            <a:r>
              <a:rPr lang="en-US" sz="3600" dirty="0"/>
              <a:t> outcomes in patients with type 2 diabetes mellitus (the ADVANCE trial): a </a:t>
            </a:r>
            <a:r>
              <a:rPr lang="en-US" sz="3600" dirty="0" err="1"/>
              <a:t>randomised</a:t>
            </a:r>
            <a:r>
              <a:rPr lang="en-US" sz="3600" dirty="0"/>
              <a:t> controlled trial. </a:t>
            </a:r>
            <a:br>
              <a:rPr lang="en-US" sz="2800" i="1" dirty="0"/>
            </a:br>
            <a:br>
              <a:rPr lang="en-US" sz="1800" dirty="0"/>
            </a:br>
            <a:r>
              <a:rPr lang="fr-CA" b="0" dirty="0"/>
              <a:t>Patel A; ADVANCE Collaborative Group, </a:t>
            </a:r>
            <a:r>
              <a:rPr lang="fr-CA" b="0" dirty="0" err="1"/>
              <a:t>MacMahon</a:t>
            </a:r>
            <a:r>
              <a:rPr lang="fr-CA" b="0" dirty="0"/>
              <a:t> S, </a:t>
            </a:r>
            <a:r>
              <a:rPr lang="fr-CA" b="0" dirty="0" err="1"/>
              <a:t>Chalmers</a:t>
            </a:r>
            <a:r>
              <a:rPr lang="fr-CA" b="0" dirty="0"/>
              <a:t> J, Neal B, Woodward M, Billot L, </a:t>
            </a:r>
            <a:r>
              <a:rPr lang="fr-CA" b="0" dirty="0" err="1"/>
              <a:t>Harrap</a:t>
            </a:r>
            <a:r>
              <a:rPr lang="fr-CA" b="0" dirty="0"/>
              <a:t> S, </a:t>
            </a:r>
            <a:r>
              <a:rPr lang="fr-CA" b="0" dirty="0" err="1"/>
              <a:t>Poulter</a:t>
            </a:r>
            <a:r>
              <a:rPr lang="fr-CA" b="0" dirty="0"/>
              <a:t> N, Marre M, Cooper M, </a:t>
            </a:r>
            <a:r>
              <a:rPr lang="fr-CA" b="0" dirty="0" err="1"/>
              <a:t>Glasziou</a:t>
            </a:r>
            <a:r>
              <a:rPr lang="fr-CA" b="0" dirty="0"/>
              <a:t> P, </a:t>
            </a:r>
            <a:r>
              <a:rPr lang="fr-CA" b="0" dirty="0" err="1"/>
              <a:t>Grobbee</a:t>
            </a:r>
            <a:r>
              <a:rPr lang="fr-CA" b="0" dirty="0"/>
              <a:t> DE, </a:t>
            </a:r>
            <a:r>
              <a:rPr lang="fr-CA" b="0" dirty="0" err="1"/>
              <a:t>Hamet</a:t>
            </a:r>
            <a:r>
              <a:rPr lang="fr-CA" b="0" dirty="0"/>
              <a:t> P, Heller S, Liu LS, </a:t>
            </a:r>
            <a:r>
              <a:rPr lang="fr-CA" b="0" dirty="0" err="1"/>
              <a:t>Mancia</a:t>
            </a:r>
            <a:r>
              <a:rPr lang="fr-CA" b="0" dirty="0"/>
              <a:t> G, </a:t>
            </a:r>
            <a:r>
              <a:rPr lang="fr-CA" b="0" dirty="0" err="1"/>
              <a:t>Mogensen</a:t>
            </a:r>
            <a:r>
              <a:rPr lang="fr-CA" b="0" dirty="0"/>
              <a:t> CE, Pan CY, Rodgers A, Williams B.</a:t>
            </a:r>
            <a:endParaRPr lang="fr-CA" sz="3600" dirty="0"/>
          </a:p>
        </p:txBody>
      </p:sp>
      <p:sp>
        <p:nvSpPr>
          <p:cNvPr id="4" name="Espace réservé du texte 80"/>
          <p:cNvSpPr txBox="1">
            <a:spLocks/>
          </p:cNvSpPr>
          <p:nvPr/>
        </p:nvSpPr>
        <p:spPr>
          <a:xfrm>
            <a:off x="2124074" y="6105525"/>
            <a:ext cx="6800851" cy="552450"/>
          </a:xfrm>
          <a:prstGeom prst="rect">
            <a:avLst/>
          </a:prstGeom>
        </p:spPr>
        <p:txBody>
          <a:bodyPr anchor="ctr"/>
          <a:lstStyle/>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Patel A et al. Lancet 2007;370:829-40</a:t>
            </a:r>
          </a:p>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lang="fr-CA" sz="1000" dirty="0">
                <a:latin typeface="Arial" charset="0"/>
              </a:rPr>
              <a:t>and </a:t>
            </a:r>
            <a:r>
              <a:rPr lang="fr-CA" sz="1000" dirty="0">
                <a:latin typeface="Arial" charset="0"/>
                <a:hlinkClick r:id="rId2"/>
              </a:rPr>
              <a:t>http://www.advance-trial.com</a:t>
            </a:r>
            <a:endParaRPr lang="en-US" sz="1000" dirty="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à coins arrondis 83"/>
          <p:cNvSpPr/>
          <p:nvPr/>
        </p:nvSpPr>
        <p:spPr>
          <a:xfrm>
            <a:off x="6516216" y="5356518"/>
            <a:ext cx="237626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83" name="Rectangle 82"/>
          <p:cNvSpPr/>
          <p:nvPr/>
        </p:nvSpPr>
        <p:spPr>
          <a:xfrm>
            <a:off x="1740828" y="1324070"/>
            <a:ext cx="5292000" cy="3564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300963" y="5289501"/>
            <a:ext cx="2542845" cy="715089"/>
          </a:xfrm>
          <a:prstGeom prst="roundRect">
            <a:avLst/>
          </a:prstGeom>
          <a:ln w="9525"/>
        </p:spPr>
        <p:style>
          <a:lnRef idx="2">
            <a:schemeClr val="accent1"/>
          </a:lnRef>
          <a:fillRef idx="1">
            <a:schemeClr val="lt1"/>
          </a:fillRef>
          <a:effectRef idx="0">
            <a:schemeClr val="accent1"/>
          </a:effectRef>
          <a:fontRef idx="minor">
            <a:schemeClr val="dk1"/>
          </a:fontRef>
        </p:style>
        <p:txBody>
          <a:bodyPr wrap="none" rtlCol="0">
            <a:spAutoFit/>
          </a:bodyPr>
          <a:lstStyle/>
          <a:p>
            <a:r>
              <a:rPr lang="en-CA" sz="1200" dirty="0">
                <a:latin typeface="+mn-lt"/>
              </a:rPr>
              <a:t>N=11,140 patients </a:t>
            </a:r>
          </a:p>
          <a:p>
            <a:r>
              <a:rPr lang="en-CA" sz="1200" dirty="0">
                <a:latin typeface="+mn-lt"/>
              </a:rPr>
              <a:t>Mean follow-up duration 4.3 years</a:t>
            </a:r>
          </a:p>
          <a:p>
            <a:r>
              <a:rPr lang="en-CA" sz="1200" dirty="0">
                <a:latin typeface="+mn-lt"/>
              </a:rPr>
              <a:t>BMI: 28±5 kg/m</a:t>
            </a:r>
            <a:r>
              <a:rPr lang="en-CA" sz="1200" baseline="30000" dirty="0">
                <a:latin typeface="+mn-lt"/>
              </a:rPr>
              <a:t>2</a:t>
            </a:r>
            <a:r>
              <a:rPr lang="en-CA" sz="1200" dirty="0">
                <a:latin typeface="+mn-lt"/>
              </a:rPr>
              <a:t> in both groups</a:t>
            </a:r>
          </a:p>
        </p:txBody>
      </p:sp>
      <p:sp>
        <p:nvSpPr>
          <p:cNvPr id="6" name="Titre 5"/>
          <p:cNvSpPr>
            <a:spLocks noGrp="1"/>
          </p:cNvSpPr>
          <p:nvPr>
            <p:ph type="title"/>
          </p:nvPr>
        </p:nvSpPr>
        <p:spPr/>
        <p:txBody>
          <a:bodyPr/>
          <a:lstStyle/>
          <a:p>
            <a:r>
              <a:rPr lang="en-US" sz="2400" dirty="0"/>
              <a:t>The ADVANCE Trial</a:t>
            </a:r>
            <a:endParaRPr lang="fr-CA" sz="2400" dirty="0"/>
          </a:p>
        </p:txBody>
      </p:sp>
      <p:sp>
        <p:nvSpPr>
          <p:cNvPr id="81" name="Espace réservé du texte 80"/>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Patel A et al. Lancet 2007;370:829-40</a:t>
            </a:r>
          </a:p>
          <a:p>
            <a:r>
              <a:rPr lang="fr-CA" dirty="0">
                <a:latin typeface="Arial" charset="0"/>
              </a:rPr>
              <a:t>and </a:t>
            </a:r>
            <a:r>
              <a:rPr lang="fr-CA" dirty="0">
                <a:latin typeface="Arial" charset="0"/>
                <a:hlinkClick r:id="rId3"/>
              </a:rPr>
              <a:t>http://www.advance-trial.com</a:t>
            </a:r>
            <a:endParaRPr lang="en-US" dirty="0">
              <a:latin typeface="Arial" charset="0"/>
            </a:endParaRPr>
          </a:p>
        </p:txBody>
      </p:sp>
      <p:sp>
        <p:nvSpPr>
          <p:cNvPr id="9" name="Freeform 6"/>
          <p:cNvSpPr>
            <a:spLocks/>
          </p:cNvSpPr>
          <p:nvPr/>
        </p:nvSpPr>
        <p:spPr bwMode="auto">
          <a:xfrm>
            <a:off x="2212226" y="2117250"/>
            <a:ext cx="4508500" cy="165100"/>
          </a:xfrm>
          <a:custGeom>
            <a:avLst/>
            <a:gdLst>
              <a:gd name="T0" fmla="*/ 0 w 2840"/>
              <a:gd name="T1" fmla="*/ 2147483647 h 104"/>
              <a:gd name="T2" fmla="*/ 2147483647 w 2840"/>
              <a:gd name="T3" fmla="*/ 2147483647 h 104"/>
              <a:gd name="T4" fmla="*/ 2147483647 w 2840"/>
              <a:gd name="T5" fmla="*/ 2147483647 h 104"/>
              <a:gd name="T6" fmla="*/ 2147483647 w 2840"/>
              <a:gd name="T7" fmla="*/ 2147483647 h 104"/>
              <a:gd name="T8" fmla="*/ 2147483647 w 2840"/>
              <a:gd name="T9" fmla="*/ 0 h 104"/>
              <a:gd name="T10" fmla="*/ 2147483647 w 2840"/>
              <a:gd name="T11" fmla="*/ 2147483647 h 104"/>
              <a:gd name="T12" fmla="*/ 2147483647 w 2840"/>
              <a:gd name="T13" fmla="*/ 2147483647 h 104"/>
              <a:gd name="T14" fmla="*/ 2147483647 w 2840"/>
              <a:gd name="T15" fmla="*/ 2147483647 h 104"/>
              <a:gd name="T16" fmla="*/ 2147483647 w 2840"/>
              <a:gd name="T17" fmla="*/ 2147483647 h 104"/>
              <a:gd name="T18" fmla="*/ 2147483647 w 2840"/>
              <a:gd name="T19" fmla="*/ 2147483647 h 104"/>
              <a:gd name="T20" fmla="*/ 2147483647 w 2840"/>
              <a:gd name="T21" fmla="*/ 2147483647 h 104"/>
              <a:gd name="T22" fmla="*/ 2147483647 w 2840"/>
              <a:gd name="T23" fmla="*/ 2147483647 h 104"/>
              <a:gd name="T24" fmla="*/ 2147483647 w 2840"/>
              <a:gd name="T25" fmla="*/ 2147483647 h 104"/>
              <a:gd name="T26" fmla="*/ 2147483647 w 2840"/>
              <a:gd name="T27" fmla="*/ 2147483647 h 104"/>
              <a:gd name="T28" fmla="*/ 2147483647 w 2840"/>
              <a:gd name="T29" fmla="*/ 2147483647 h 104"/>
              <a:gd name="T30" fmla="*/ 2147483647 w 2840"/>
              <a:gd name="T31" fmla="*/ 2147483647 h 104"/>
              <a:gd name="T32" fmla="*/ 2147483647 w 2840"/>
              <a:gd name="T33" fmla="*/ 2147483647 h 104"/>
              <a:gd name="T34" fmla="*/ 2147483647 w 2840"/>
              <a:gd name="T35" fmla="*/ 2147483647 h 104"/>
              <a:gd name="T36" fmla="*/ 2147483647 w 2840"/>
              <a:gd name="T37" fmla="*/ 2147483647 h 104"/>
              <a:gd name="T38" fmla="*/ 2147483647 w 2840"/>
              <a:gd name="T39" fmla="*/ 2147483647 h 104"/>
              <a:gd name="T40" fmla="*/ 2147483647 w 2840"/>
              <a:gd name="T41" fmla="*/ 2147483647 h 104"/>
              <a:gd name="T42" fmla="*/ 2147483647 w 2840"/>
              <a:gd name="T43" fmla="*/ 2147483647 h 104"/>
              <a:gd name="T44" fmla="*/ 2147483647 w 2840"/>
              <a:gd name="T45" fmla="*/ 2147483647 h 104"/>
              <a:gd name="T46" fmla="*/ 2147483647 w 2840"/>
              <a:gd name="T47" fmla="*/ 2147483647 h 104"/>
              <a:gd name="T48" fmla="*/ 2147483647 w 2840"/>
              <a:gd name="T49" fmla="*/ 2147483647 h 104"/>
              <a:gd name="T50" fmla="*/ 2147483647 w 2840"/>
              <a:gd name="T51" fmla="*/ 2147483647 h 104"/>
              <a:gd name="T52" fmla="*/ 2147483647 w 2840"/>
              <a:gd name="T53" fmla="*/ 2147483647 h 104"/>
              <a:gd name="T54" fmla="*/ 2147483647 w 2840"/>
              <a:gd name="T55" fmla="*/ 2147483647 h 104"/>
              <a:gd name="T56" fmla="*/ 2147483647 w 2840"/>
              <a:gd name="T57" fmla="*/ 2147483647 h 104"/>
              <a:gd name="T58" fmla="*/ 2147483647 w 2840"/>
              <a:gd name="T59" fmla="*/ 2147483647 h 104"/>
              <a:gd name="T60" fmla="*/ 2147483647 w 2840"/>
              <a:gd name="T61" fmla="*/ 2147483647 h 104"/>
              <a:gd name="T62" fmla="*/ 2147483647 w 2840"/>
              <a:gd name="T63" fmla="*/ 2147483647 h 104"/>
              <a:gd name="T64" fmla="*/ 2147483647 w 2840"/>
              <a:gd name="T65" fmla="*/ 2147483647 h 104"/>
              <a:gd name="T66" fmla="*/ 2147483647 w 2840"/>
              <a:gd name="T67" fmla="*/ 2147483647 h 104"/>
              <a:gd name="T68" fmla="*/ 2147483647 w 2840"/>
              <a:gd name="T69" fmla="*/ 2147483647 h 104"/>
              <a:gd name="T70" fmla="*/ 2147483647 w 2840"/>
              <a:gd name="T71" fmla="*/ 2147483647 h 104"/>
              <a:gd name="T72" fmla="*/ 2147483647 w 2840"/>
              <a:gd name="T73" fmla="*/ 2147483647 h 104"/>
              <a:gd name="T74" fmla="*/ 2147483647 w 2840"/>
              <a:gd name="T75" fmla="*/ 2147483647 h 104"/>
              <a:gd name="T76" fmla="*/ 2147483647 w 2840"/>
              <a:gd name="T77" fmla="*/ 2147483647 h 104"/>
              <a:gd name="T78" fmla="*/ 2147483647 w 2840"/>
              <a:gd name="T79" fmla="*/ 2147483647 h 104"/>
              <a:gd name="T80" fmla="*/ 2147483647 w 2840"/>
              <a:gd name="T81" fmla="*/ 2147483647 h 104"/>
              <a:gd name="T82" fmla="*/ 2147483647 w 2840"/>
              <a:gd name="T83" fmla="*/ 2147483647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0"/>
              <a:gd name="T127" fmla="*/ 0 h 104"/>
              <a:gd name="T128" fmla="*/ 2840 w 2840"/>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0" h="104">
                <a:moveTo>
                  <a:pt x="0" y="104"/>
                </a:moveTo>
                <a:lnTo>
                  <a:pt x="16" y="64"/>
                </a:lnTo>
                <a:lnTo>
                  <a:pt x="40" y="24"/>
                </a:lnTo>
                <a:lnTo>
                  <a:pt x="80" y="16"/>
                </a:lnTo>
                <a:lnTo>
                  <a:pt x="136" y="0"/>
                </a:lnTo>
                <a:lnTo>
                  <a:pt x="216" y="40"/>
                </a:lnTo>
                <a:lnTo>
                  <a:pt x="296" y="64"/>
                </a:lnTo>
                <a:lnTo>
                  <a:pt x="352" y="64"/>
                </a:lnTo>
                <a:lnTo>
                  <a:pt x="424" y="56"/>
                </a:lnTo>
                <a:lnTo>
                  <a:pt x="496" y="56"/>
                </a:lnTo>
                <a:lnTo>
                  <a:pt x="608" y="56"/>
                </a:lnTo>
                <a:lnTo>
                  <a:pt x="704" y="64"/>
                </a:lnTo>
                <a:lnTo>
                  <a:pt x="792" y="64"/>
                </a:lnTo>
                <a:lnTo>
                  <a:pt x="856" y="64"/>
                </a:lnTo>
                <a:lnTo>
                  <a:pt x="912" y="64"/>
                </a:lnTo>
                <a:lnTo>
                  <a:pt x="976" y="64"/>
                </a:lnTo>
                <a:lnTo>
                  <a:pt x="1032" y="64"/>
                </a:lnTo>
                <a:lnTo>
                  <a:pt x="1096" y="56"/>
                </a:lnTo>
                <a:lnTo>
                  <a:pt x="1160" y="48"/>
                </a:lnTo>
                <a:lnTo>
                  <a:pt x="1208" y="56"/>
                </a:lnTo>
                <a:lnTo>
                  <a:pt x="1264" y="64"/>
                </a:lnTo>
                <a:lnTo>
                  <a:pt x="1328" y="72"/>
                </a:lnTo>
                <a:lnTo>
                  <a:pt x="1384" y="80"/>
                </a:lnTo>
                <a:lnTo>
                  <a:pt x="1448" y="88"/>
                </a:lnTo>
                <a:lnTo>
                  <a:pt x="1512" y="88"/>
                </a:lnTo>
                <a:lnTo>
                  <a:pt x="1568" y="80"/>
                </a:lnTo>
                <a:lnTo>
                  <a:pt x="1632" y="80"/>
                </a:lnTo>
                <a:lnTo>
                  <a:pt x="1696" y="80"/>
                </a:lnTo>
                <a:lnTo>
                  <a:pt x="1752" y="72"/>
                </a:lnTo>
                <a:lnTo>
                  <a:pt x="1808" y="72"/>
                </a:lnTo>
                <a:lnTo>
                  <a:pt x="1872" y="72"/>
                </a:lnTo>
                <a:lnTo>
                  <a:pt x="1968" y="72"/>
                </a:lnTo>
                <a:lnTo>
                  <a:pt x="2056" y="64"/>
                </a:lnTo>
                <a:lnTo>
                  <a:pt x="2112" y="64"/>
                </a:lnTo>
                <a:lnTo>
                  <a:pt x="2200" y="64"/>
                </a:lnTo>
                <a:lnTo>
                  <a:pt x="2296" y="64"/>
                </a:lnTo>
                <a:lnTo>
                  <a:pt x="2384" y="64"/>
                </a:lnTo>
                <a:lnTo>
                  <a:pt x="2472" y="64"/>
                </a:lnTo>
                <a:lnTo>
                  <a:pt x="2560" y="64"/>
                </a:lnTo>
                <a:lnTo>
                  <a:pt x="2656" y="64"/>
                </a:lnTo>
                <a:lnTo>
                  <a:pt x="2744" y="64"/>
                </a:lnTo>
                <a:lnTo>
                  <a:pt x="2840" y="64"/>
                </a:lnTo>
              </a:path>
            </a:pathLst>
          </a:custGeom>
          <a:noFill/>
          <a:ln w="38100">
            <a:solidFill>
              <a:srgbClr val="FF6600"/>
            </a:solidFill>
            <a:round/>
            <a:headEnd/>
            <a:tailEnd/>
          </a:ln>
        </p:spPr>
        <p:txBody>
          <a:bodyPr/>
          <a:lstStyle/>
          <a:p>
            <a:endParaRPr lang="fr-CA">
              <a:latin typeface="+mj-lt"/>
            </a:endParaRPr>
          </a:p>
        </p:txBody>
      </p:sp>
      <p:sp>
        <p:nvSpPr>
          <p:cNvPr id="10" name="Freeform 7"/>
          <p:cNvSpPr>
            <a:spLocks/>
          </p:cNvSpPr>
          <p:nvPr/>
        </p:nvSpPr>
        <p:spPr bwMode="auto">
          <a:xfrm>
            <a:off x="2110626" y="2041050"/>
            <a:ext cx="4635500" cy="419100"/>
          </a:xfrm>
          <a:custGeom>
            <a:avLst/>
            <a:gdLst>
              <a:gd name="T0" fmla="*/ 0 w 2920"/>
              <a:gd name="T1" fmla="*/ 0 h 264"/>
              <a:gd name="T2" fmla="*/ 2147483647 w 2920"/>
              <a:gd name="T3" fmla="*/ 2147483647 h 264"/>
              <a:gd name="T4" fmla="*/ 2147483647 w 2920"/>
              <a:gd name="T5" fmla="*/ 2147483647 h 264"/>
              <a:gd name="T6" fmla="*/ 2147483647 w 2920"/>
              <a:gd name="T7" fmla="*/ 2147483647 h 264"/>
              <a:gd name="T8" fmla="*/ 2147483647 w 2920"/>
              <a:gd name="T9" fmla="*/ 2147483647 h 264"/>
              <a:gd name="T10" fmla="*/ 2147483647 w 2920"/>
              <a:gd name="T11" fmla="*/ 2147483647 h 264"/>
              <a:gd name="T12" fmla="*/ 2147483647 w 2920"/>
              <a:gd name="T13" fmla="*/ 2147483647 h 264"/>
              <a:gd name="T14" fmla="*/ 2147483647 w 2920"/>
              <a:gd name="T15" fmla="*/ 2147483647 h 264"/>
              <a:gd name="T16" fmla="*/ 2147483647 w 2920"/>
              <a:gd name="T17" fmla="*/ 2147483647 h 264"/>
              <a:gd name="T18" fmla="*/ 2147483647 w 2920"/>
              <a:gd name="T19" fmla="*/ 2147483647 h 264"/>
              <a:gd name="T20" fmla="*/ 2147483647 w 2920"/>
              <a:gd name="T21" fmla="*/ 2147483647 h 264"/>
              <a:gd name="T22" fmla="*/ 2147483647 w 2920"/>
              <a:gd name="T23" fmla="*/ 2147483647 h 264"/>
              <a:gd name="T24" fmla="*/ 2147483647 w 2920"/>
              <a:gd name="T25" fmla="*/ 2147483647 h 264"/>
              <a:gd name="T26" fmla="*/ 2147483647 w 2920"/>
              <a:gd name="T27" fmla="*/ 2147483647 h 264"/>
              <a:gd name="T28" fmla="*/ 2147483647 w 2920"/>
              <a:gd name="T29" fmla="*/ 2147483647 h 264"/>
              <a:gd name="T30" fmla="*/ 2147483647 w 2920"/>
              <a:gd name="T31" fmla="*/ 2147483647 h 264"/>
              <a:gd name="T32" fmla="*/ 2147483647 w 2920"/>
              <a:gd name="T33" fmla="*/ 2147483647 h 264"/>
              <a:gd name="T34" fmla="*/ 2147483647 w 2920"/>
              <a:gd name="T35" fmla="*/ 2147483647 h 264"/>
              <a:gd name="T36" fmla="*/ 2147483647 w 2920"/>
              <a:gd name="T37" fmla="*/ 2147483647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0"/>
              <a:gd name="T58" fmla="*/ 0 h 264"/>
              <a:gd name="T59" fmla="*/ 2920 w 2920"/>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0" h="264">
                <a:moveTo>
                  <a:pt x="0" y="0"/>
                </a:moveTo>
                <a:lnTo>
                  <a:pt x="24" y="152"/>
                </a:lnTo>
                <a:lnTo>
                  <a:pt x="120" y="216"/>
                </a:lnTo>
                <a:lnTo>
                  <a:pt x="208" y="192"/>
                </a:lnTo>
                <a:lnTo>
                  <a:pt x="256" y="248"/>
                </a:lnTo>
                <a:lnTo>
                  <a:pt x="368" y="264"/>
                </a:lnTo>
                <a:lnTo>
                  <a:pt x="504" y="248"/>
                </a:lnTo>
                <a:lnTo>
                  <a:pt x="640" y="240"/>
                </a:lnTo>
                <a:lnTo>
                  <a:pt x="744" y="248"/>
                </a:lnTo>
                <a:lnTo>
                  <a:pt x="912" y="248"/>
                </a:lnTo>
                <a:lnTo>
                  <a:pt x="1048" y="240"/>
                </a:lnTo>
                <a:lnTo>
                  <a:pt x="1216" y="224"/>
                </a:lnTo>
                <a:lnTo>
                  <a:pt x="1488" y="256"/>
                </a:lnTo>
                <a:lnTo>
                  <a:pt x="1840" y="232"/>
                </a:lnTo>
                <a:lnTo>
                  <a:pt x="2176" y="224"/>
                </a:lnTo>
                <a:lnTo>
                  <a:pt x="2400" y="216"/>
                </a:lnTo>
                <a:lnTo>
                  <a:pt x="2560" y="216"/>
                </a:lnTo>
                <a:lnTo>
                  <a:pt x="2656" y="216"/>
                </a:lnTo>
                <a:lnTo>
                  <a:pt x="2920" y="192"/>
                </a:lnTo>
              </a:path>
            </a:pathLst>
          </a:custGeom>
          <a:noFill/>
          <a:ln w="38100">
            <a:solidFill>
              <a:schemeClr val="accent1"/>
            </a:solidFill>
            <a:round/>
            <a:headEnd/>
            <a:tailEnd/>
          </a:ln>
        </p:spPr>
        <p:txBody>
          <a:bodyPr/>
          <a:lstStyle/>
          <a:p>
            <a:endParaRPr lang="fr-CA">
              <a:latin typeface="+mj-lt"/>
            </a:endParaRPr>
          </a:p>
        </p:txBody>
      </p:sp>
      <p:sp>
        <p:nvSpPr>
          <p:cNvPr id="11" name="Freeform 8"/>
          <p:cNvSpPr>
            <a:spLocks/>
          </p:cNvSpPr>
          <p:nvPr/>
        </p:nvSpPr>
        <p:spPr bwMode="auto">
          <a:xfrm>
            <a:off x="2224926" y="4327050"/>
            <a:ext cx="4521200" cy="215900"/>
          </a:xfrm>
          <a:custGeom>
            <a:avLst/>
            <a:gdLst>
              <a:gd name="T0" fmla="*/ 0 w 2848"/>
              <a:gd name="T1" fmla="*/ 2147483647 h 136"/>
              <a:gd name="T2" fmla="*/ 2147483647 w 2848"/>
              <a:gd name="T3" fmla="*/ 0 h 136"/>
              <a:gd name="T4" fmla="*/ 2147483647 w 2848"/>
              <a:gd name="T5" fmla="*/ 2147483647 h 136"/>
              <a:gd name="T6" fmla="*/ 2147483647 w 2848"/>
              <a:gd name="T7" fmla="*/ 2147483647 h 136"/>
              <a:gd name="T8" fmla="*/ 2147483647 w 2848"/>
              <a:gd name="T9" fmla="*/ 2147483647 h 136"/>
              <a:gd name="T10" fmla="*/ 2147483647 w 2848"/>
              <a:gd name="T11" fmla="*/ 2147483647 h 136"/>
              <a:gd name="T12" fmla="*/ 2147483647 w 2848"/>
              <a:gd name="T13" fmla="*/ 2147483647 h 136"/>
              <a:gd name="T14" fmla="*/ 2147483647 w 2848"/>
              <a:gd name="T15" fmla="*/ 2147483647 h 136"/>
              <a:gd name="T16" fmla="*/ 2147483647 w 2848"/>
              <a:gd name="T17" fmla="*/ 2147483647 h 136"/>
              <a:gd name="T18" fmla="*/ 2147483647 w 2848"/>
              <a:gd name="T19" fmla="*/ 2147483647 h 136"/>
              <a:gd name="T20" fmla="*/ 2147483647 w 2848"/>
              <a:gd name="T21" fmla="*/ 2147483647 h 136"/>
              <a:gd name="T22" fmla="*/ 2147483647 w 2848"/>
              <a:gd name="T23" fmla="*/ 2147483647 h 136"/>
              <a:gd name="T24" fmla="*/ 2147483647 w 2848"/>
              <a:gd name="T25" fmla="*/ 2147483647 h 136"/>
              <a:gd name="T26" fmla="*/ 2147483647 w 2848"/>
              <a:gd name="T27" fmla="*/ 2147483647 h 136"/>
              <a:gd name="T28" fmla="*/ 2147483647 w 2848"/>
              <a:gd name="T29" fmla="*/ 2147483647 h 136"/>
              <a:gd name="T30" fmla="*/ 2147483647 w 2848"/>
              <a:gd name="T31" fmla="*/ 2147483647 h 136"/>
              <a:gd name="T32" fmla="*/ 2147483647 w 2848"/>
              <a:gd name="T33" fmla="*/ 2147483647 h 136"/>
              <a:gd name="T34" fmla="*/ 2147483647 w 2848"/>
              <a:gd name="T35" fmla="*/ 2147483647 h 136"/>
              <a:gd name="T36" fmla="*/ 2147483647 w 2848"/>
              <a:gd name="T37" fmla="*/ 2147483647 h 136"/>
              <a:gd name="T38" fmla="*/ 2147483647 w 2848"/>
              <a:gd name="T39" fmla="*/ 2147483647 h 136"/>
              <a:gd name="T40" fmla="*/ 2147483647 w 2848"/>
              <a:gd name="T41" fmla="*/ 2147483647 h 136"/>
              <a:gd name="T42" fmla="*/ 2147483647 w 2848"/>
              <a:gd name="T43" fmla="*/ 2147483647 h 136"/>
              <a:gd name="T44" fmla="*/ 2147483647 w 2848"/>
              <a:gd name="T45" fmla="*/ 2147483647 h 136"/>
              <a:gd name="T46" fmla="*/ 2147483647 w 2848"/>
              <a:gd name="T47" fmla="*/ 2147483647 h 136"/>
              <a:gd name="T48" fmla="*/ 2147483647 w 2848"/>
              <a:gd name="T49" fmla="*/ 2147483647 h 136"/>
              <a:gd name="T50" fmla="*/ 2147483647 w 2848"/>
              <a:gd name="T51" fmla="*/ 2147483647 h 136"/>
              <a:gd name="T52" fmla="*/ 2147483647 w 2848"/>
              <a:gd name="T53" fmla="*/ 2147483647 h 136"/>
              <a:gd name="T54" fmla="*/ 2147483647 w 2848"/>
              <a:gd name="T55" fmla="*/ 2147483647 h 136"/>
              <a:gd name="T56" fmla="*/ 2147483647 w 2848"/>
              <a:gd name="T57" fmla="*/ 2147483647 h 136"/>
              <a:gd name="T58" fmla="*/ 2147483647 w 2848"/>
              <a:gd name="T59" fmla="*/ 2147483647 h 136"/>
              <a:gd name="T60" fmla="*/ 2147483647 w 2848"/>
              <a:gd name="T61" fmla="*/ 2147483647 h 136"/>
              <a:gd name="T62" fmla="*/ 2147483647 w 2848"/>
              <a:gd name="T63" fmla="*/ 2147483647 h 136"/>
              <a:gd name="T64" fmla="*/ 2147483647 w 2848"/>
              <a:gd name="T65" fmla="*/ 2147483647 h 136"/>
              <a:gd name="T66" fmla="*/ 2147483647 w 2848"/>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8"/>
              <a:gd name="T103" fmla="*/ 0 h 136"/>
              <a:gd name="T104" fmla="*/ 2848 w 2848"/>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8" h="136">
                <a:moveTo>
                  <a:pt x="0" y="32"/>
                </a:moveTo>
                <a:lnTo>
                  <a:pt x="24" y="0"/>
                </a:lnTo>
                <a:lnTo>
                  <a:pt x="72" y="8"/>
                </a:lnTo>
                <a:lnTo>
                  <a:pt x="128" y="8"/>
                </a:lnTo>
                <a:lnTo>
                  <a:pt x="208" y="16"/>
                </a:lnTo>
                <a:lnTo>
                  <a:pt x="288" y="32"/>
                </a:lnTo>
                <a:lnTo>
                  <a:pt x="392" y="32"/>
                </a:lnTo>
                <a:lnTo>
                  <a:pt x="512" y="24"/>
                </a:lnTo>
                <a:lnTo>
                  <a:pt x="616" y="32"/>
                </a:lnTo>
                <a:lnTo>
                  <a:pt x="760" y="40"/>
                </a:lnTo>
                <a:lnTo>
                  <a:pt x="856" y="40"/>
                </a:lnTo>
                <a:lnTo>
                  <a:pt x="976" y="40"/>
                </a:lnTo>
                <a:lnTo>
                  <a:pt x="1064" y="40"/>
                </a:lnTo>
                <a:lnTo>
                  <a:pt x="1152" y="40"/>
                </a:lnTo>
                <a:lnTo>
                  <a:pt x="1240" y="56"/>
                </a:lnTo>
                <a:lnTo>
                  <a:pt x="1328" y="56"/>
                </a:lnTo>
                <a:lnTo>
                  <a:pt x="1424" y="72"/>
                </a:lnTo>
                <a:lnTo>
                  <a:pt x="1512" y="72"/>
                </a:lnTo>
                <a:lnTo>
                  <a:pt x="1608" y="72"/>
                </a:lnTo>
                <a:lnTo>
                  <a:pt x="1704" y="72"/>
                </a:lnTo>
                <a:lnTo>
                  <a:pt x="1800" y="72"/>
                </a:lnTo>
                <a:lnTo>
                  <a:pt x="1904" y="80"/>
                </a:lnTo>
                <a:lnTo>
                  <a:pt x="2000" y="80"/>
                </a:lnTo>
                <a:lnTo>
                  <a:pt x="2072" y="88"/>
                </a:lnTo>
                <a:lnTo>
                  <a:pt x="2152" y="80"/>
                </a:lnTo>
                <a:lnTo>
                  <a:pt x="2208" y="80"/>
                </a:lnTo>
                <a:lnTo>
                  <a:pt x="2288" y="80"/>
                </a:lnTo>
                <a:lnTo>
                  <a:pt x="2384" y="88"/>
                </a:lnTo>
                <a:lnTo>
                  <a:pt x="2448" y="96"/>
                </a:lnTo>
                <a:lnTo>
                  <a:pt x="2536" y="96"/>
                </a:lnTo>
                <a:lnTo>
                  <a:pt x="2600" y="104"/>
                </a:lnTo>
                <a:lnTo>
                  <a:pt x="2688" y="120"/>
                </a:lnTo>
                <a:lnTo>
                  <a:pt x="2768" y="128"/>
                </a:lnTo>
                <a:lnTo>
                  <a:pt x="2848" y="136"/>
                </a:lnTo>
              </a:path>
            </a:pathLst>
          </a:custGeom>
          <a:noFill/>
          <a:ln w="38100">
            <a:solidFill>
              <a:srgbClr val="FF6600"/>
            </a:solidFill>
            <a:round/>
            <a:headEnd/>
            <a:tailEnd/>
          </a:ln>
        </p:spPr>
        <p:txBody>
          <a:bodyPr/>
          <a:lstStyle/>
          <a:p>
            <a:endParaRPr lang="fr-CA">
              <a:latin typeface="+mj-lt"/>
            </a:endParaRPr>
          </a:p>
        </p:txBody>
      </p:sp>
      <p:sp>
        <p:nvSpPr>
          <p:cNvPr id="12" name="Freeform 9"/>
          <p:cNvSpPr>
            <a:spLocks/>
          </p:cNvSpPr>
          <p:nvPr/>
        </p:nvSpPr>
        <p:spPr bwMode="auto">
          <a:xfrm>
            <a:off x="2097926" y="4301650"/>
            <a:ext cx="4648200" cy="292100"/>
          </a:xfrm>
          <a:custGeom>
            <a:avLst/>
            <a:gdLst>
              <a:gd name="T0" fmla="*/ 0 w 2928"/>
              <a:gd name="T1" fmla="*/ 0 h 184"/>
              <a:gd name="T2" fmla="*/ 2147483647 w 2928"/>
              <a:gd name="T3" fmla="*/ 2147483647 h 184"/>
              <a:gd name="T4" fmla="*/ 2147483647 w 2928"/>
              <a:gd name="T5" fmla="*/ 2147483647 h 184"/>
              <a:gd name="T6" fmla="*/ 2147483647 w 2928"/>
              <a:gd name="T7" fmla="*/ 2147483647 h 184"/>
              <a:gd name="T8" fmla="*/ 2147483647 w 2928"/>
              <a:gd name="T9" fmla="*/ 2147483647 h 184"/>
              <a:gd name="T10" fmla="*/ 2147483647 w 2928"/>
              <a:gd name="T11" fmla="*/ 2147483647 h 184"/>
              <a:gd name="T12" fmla="*/ 2147483647 w 2928"/>
              <a:gd name="T13" fmla="*/ 2147483647 h 184"/>
              <a:gd name="T14" fmla="*/ 2147483647 w 2928"/>
              <a:gd name="T15" fmla="*/ 2147483647 h 184"/>
              <a:gd name="T16" fmla="*/ 2147483647 w 2928"/>
              <a:gd name="T17" fmla="*/ 2147483647 h 184"/>
              <a:gd name="T18" fmla="*/ 2147483647 w 2928"/>
              <a:gd name="T19" fmla="*/ 2147483647 h 184"/>
              <a:gd name="T20" fmla="*/ 2147483647 w 2928"/>
              <a:gd name="T21" fmla="*/ 2147483647 h 184"/>
              <a:gd name="T22" fmla="*/ 2147483647 w 2928"/>
              <a:gd name="T23" fmla="*/ 2147483647 h 184"/>
              <a:gd name="T24" fmla="*/ 2147483647 w 2928"/>
              <a:gd name="T25" fmla="*/ 2147483647 h 184"/>
              <a:gd name="T26" fmla="*/ 2147483647 w 2928"/>
              <a:gd name="T27" fmla="*/ 2147483647 h 184"/>
              <a:gd name="T28" fmla="*/ 2147483647 w 2928"/>
              <a:gd name="T29" fmla="*/ 2147483647 h 184"/>
              <a:gd name="T30" fmla="*/ 2147483647 w 2928"/>
              <a:gd name="T31" fmla="*/ 2147483647 h 184"/>
              <a:gd name="T32" fmla="*/ 2147483647 w 2928"/>
              <a:gd name="T33" fmla="*/ 2147483647 h 184"/>
              <a:gd name="T34" fmla="*/ 2147483647 w 2928"/>
              <a:gd name="T35" fmla="*/ 2147483647 h 184"/>
              <a:gd name="T36" fmla="*/ 2147483647 w 2928"/>
              <a:gd name="T37" fmla="*/ 214748364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8"/>
              <a:gd name="T58" fmla="*/ 0 h 184"/>
              <a:gd name="T59" fmla="*/ 2928 w 2928"/>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8" h="184">
                <a:moveTo>
                  <a:pt x="0" y="0"/>
                </a:moveTo>
                <a:lnTo>
                  <a:pt x="40" y="64"/>
                </a:lnTo>
                <a:lnTo>
                  <a:pt x="88" y="72"/>
                </a:lnTo>
                <a:lnTo>
                  <a:pt x="128" y="88"/>
                </a:lnTo>
                <a:lnTo>
                  <a:pt x="216" y="80"/>
                </a:lnTo>
                <a:lnTo>
                  <a:pt x="264" y="112"/>
                </a:lnTo>
                <a:lnTo>
                  <a:pt x="472" y="112"/>
                </a:lnTo>
                <a:lnTo>
                  <a:pt x="648" y="112"/>
                </a:lnTo>
                <a:lnTo>
                  <a:pt x="840" y="120"/>
                </a:lnTo>
                <a:lnTo>
                  <a:pt x="1016" y="128"/>
                </a:lnTo>
                <a:lnTo>
                  <a:pt x="1208" y="120"/>
                </a:lnTo>
                <a:lnTo>
                  <a:pt x="1488" y="136"/>
                </a:lnTo>
                <a:lnTo>
                  <a:pt x="1776" y="136"/>
                </a:lnTo>
                <a:lnTo>
                  <a:pt x="2056" y="144"/>
                </a:lnTo>
                <a:lnTo>
                  <a:pt x="2216" y="144"/>
                </a:lnTo>
                <a:lnTo>
                  <a:pt x="2408" y="152"/>
                </a:lnTo>
                <a:lnTo>
                  <a:pt x="2576" y="152"/>
                </a:lnTo>
                <a:lnTo>
                  <a:pt x="2704" y="160"/>
                </a:lnTo>
                <a:lnTo>
                  <a:pt x="2928" y="184"/>
                </a:lnTo>
              </a:path>
            </a:pathLst>
          </a:custGeom>
          <a:noFill/>
          <a:ln w="38100">
            <a:solidFill>
              <a:schemeClr val="accent1"/>
            </a:solidFill>
            <a:round/>
            <a:headEnd/>
            <a:tailEnd/>
          </a:ln>
        </p:spPr>
        <p:txBody>
          <a:bodyPr/>
          <a:lstStyle/>
          <a:p>
            <a:endParaRPr lang="fr-CA">
              <a:latin typeface="+mj-lt"/>
            </a:endParaRPr>
          </a:p>
        </p:txBody>
      </p:sp>
      <p:sp>
        <p:nvSpPr>
          <p:cNvPr id="13" name="Rectangle 10"/>
          <p:cNvSpPr>
            <a:spLocks noChangeArrowheads="1"/>
          </p:cNvSpPr>
          <p:nvPr/>
        </p:nvSpPr>
        <p:spPr bwMode="auto">
          <a:xfrm>
            <a:off x="2531517" y="4627087"/>
            <a:ext cx="3346814"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cs typeface="Times New Roman" pitchFamily="1" charset="0"/>
              </a:rPr>
              <a:t>Δ </a:t>
            </a:r>
            <a:r>
              <a:rPr kumimoji="1" lang="fr-CA" sz="1400" dirty="0">
                <a:solidFill>
                  <a:schemeClr val="tx1"/>
                </a:solidFill>
                <a:latin typeface="+mj-lt"/>
              </a:rPr>
              <a:t>2.2 mm Hg (</a:t>
            </a:r>
            <a:r>
              <a:rPr kumimoji="1" lang="fr-CA" sz="1400" dirty="0">
                <a:latin typeface="+mj-lt"/>
              </a:rPr>
              <a:t>95% CI: 2.0-2.4, p&lt;0.0001)</a:t>
            </a:r>
          </a:p>
        </p:txBody>
      </p:sp>
      <p:sp>
        <p:nvSpPr>
          <p:cNvPr id="14" name="Rectangle 11"/>
          <p:cNvSpPr>
            <a:spLocks noChangeArrowheads="1"/>
          </p:cNvSpPr>
          <p:nvPr/>
        </p:nvSpPr>
        <p:spPr bwMode="auto">
          <a:xfrm>
            <a:off x="2556363" y="2561750"/>
            <a:ext cx="3297121"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cs typeface="Times New Roman" pitchFamily="1" charset="0"/>
              </a:rPr>
              <a:t>Δ </a:t>
            </a:r>
            <a:r>
              <a:rPr kumimoji="1" lang="fr-CA" sz="1400" dirty="0">
                <a:solidFill>
                  <a:schemeClr val="tx1"/>
                </a:solidFill>
                <a:latin typeface="+mj-lt"/>
              </a:rPr>
              <a:t>5.6 mm Hg (95% CI: 5.2-6.0, </a:t>
            </a:r>
            <a:r>
              <a:rPr kumimoji="1" lang="fr-CA" sz="1400" dirty="0">
                <a:latin typeface="+mj-lt"/>
              </a:rPr>
              <a:t>p</a:t>
            </a:r>
            <a:r>
              <a:rPr kumimoji="1" lang="fr-CA" sz="1400" dirty="0">
                <a:solidFill>
                  <a:schemeClr val="tx1"/>
                </a:solidFill>
                <a:latin typeface="+mj-lt"/>
              </a:rPr>
              <a:t>&lt;0.0001)</a:t>
            </a:r>
            <a:endParaRPr kumimoji="1" lang="fr-CA" sz="2000" dirty="0">
              <a:solidFill>
                <a:schemeClr val="tx1"/>
              </a:solidFill>
              <a:latin typeface="+mj-lt"/>
            </a:endParaRPr>
          </a:p>
        </p:txBody>
      </p:sp>
      <p:sp>
        <p:nvSpPr>
          <p:cNvPr id="15" name="Rectangle 12"/>
          <p:cNvSpPr>
            <a:spLocks noChangeArrowheads="1"/>
          </p:cNvSpPr>
          <p:nvPr/>
        </p:nvSpPr>
        <p:spPr bwMode="auto">
          <a:xfrm>
            <a:off x="5970025" y="4168300"/>
            <a:ext cx="801501" cy="230832"/>
          </a:xfrm>
          <a:prstGeom prst="rect">
            <a:avLst/>
          </a:prstGeom>
          <a:noFill/>
          <a:ln w="9525">
            <a:noFill/>
            <a:miter lim="800000"/>
            <a:headEnd/>
            <a:tailEnd/>
          </a:ln>
        </p:spPr>
        <p:txBody>
          <a:bodyPr wrap="none" lIns="0" tIns="0" rIns="0" bIns="0">
            <a:spAutoFit/>
          </a:bodyPr>
          <a:lstStyle/>
          <a:p>
            <a:pPr algn="r"/>
            <a:r>
              <a:rPr kumimoji="1" lang="fr-CA" sz="1500" b="1" dirty="0" err="1">
                <a:solidFill>
                  <a:schemeClr val="tx1"/>
                </a:solidFill>
                <a:latin typeface="+mj-lt"/>
              </a:rPr>
              <a:t>Diastolic</a:t>
            </a:r>
            <a:endParaRPr kumimoji="1" lang="fr-CA" sz="2400" b="1" dirty="0">
              <a:solidFill>
                <a:schemeClr val="tx1"/>
              </a:solidFill>
              <a:latin typeface="+mj-lt"/>
            </a:endParaRPr>
          </a:p>
        </p:txBody>
      </p:sp>
      <p:sp>
        <p:nvSpPr>
          <p:cNvPr id="16" name="Rectangle 13"/>
          <p:cNvSpPr>
            <a:spLocks noChangeArrowheads="1"/>
          </p:cNvSpPr>
          <p:nvPr/>
        </p:nvSpPr>
        <p:spPr bwMode="auto">
          <a:xfrm>
            <a:off x="6071014" y="1926750"/>
            <a:ext cx="737382" cy="230832"/>
          </a:xfrm>
          <a:prstGeom prst="rect">
            <a:avLst/>
          </a:prstGeom>
          <a:noFill/>
          <a:ln w="9525">
            <a:noFill/>
            <a:miter lim="800000"/>
            <a:headEnd/>
            <a:tailEnd/>
          </a:ln>
        </p:spPr>
        <p:txBody>
          <a:bodyPr wrap="none" lIns="0" tIns="0" rIns="0" bIns="0">
            <a:spAutoFit/>
          </a:bodyPr>
          <a:lstStyle/>
          <a:p>
            <a:pPr algn="ctr"/>
            <a:r>
              <a:rPr kumimoji="1" lang="fr-CA" sz="1500" b="1" dirty="0" err="1">
                <a:solidFill>
                  <a:schemeClr val="tx1"/>
                </a:solidFill>
                <a:latin typeface="+mj-lt"/>
              </a:rPr>
              <a:t>Systolic</a:t>
            </a:r>
            <a:endParaRPr kumimoji="1" lang="fr-CA" sz="2400" b="1" dirty="0">
              <a:solidFill>
                <a:schemeClr val="tx1"/>
              </a:solidFill>
              <a:latin typeface="+mj-lt"/>
            </a:endParaRPr>
          </a:p>
        </p:txBody>
      </p:sp>
      <p:sp>
        <p:nvSpPr>
          <p:cNvPr id="17" name="Rectangle 14"/>
          <p:cNvSpPr>
            <a:spLocks noChangeArrowheads="1"/>
          </p:cNvSpPr>
          <p:nvPr/>
        </p:nvSpPr>
        <p:spPr bwMode="auto">
          <a:xfrm>
            <a:off x="6948264" y="5428526"/>
            <a:ext cx="647613"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Placebo</a:t>
            </a:r>
            <a:endParaRPr kumimoji="1" lang="fr-CA" sz="2400" dirty="0">
              <a:solidFill>
                <a:schemeClr val="tx1"/>
              </a:solidFill>
              <a:latin typeface="+mj-lt"/>
            </a:endParaRPr>
          </a:p>
        </p:txBody>
      </p:sp>
      <p:sp>
        <p:nvSpPr>
          <p:cNvPr id="18" name="Rectangle 15"/>
          <p:cNvSpPr>
            <a:spLocks noChangeArrowheads="1"/>
          </p:cNvSpPr>
          <p:nvPr/>
        </p:nvSpPr>
        <p:spPr bwMode="auto">
          <a:xfrm>
            <a:off x="6938329" y="5634901"/>
            <a:ext cx="1840247" cy="215444"/>
          </a:xfrm>
          <a:prstGeom prst="rect">
            <a:avLst/>
          </a:prstGeom>
          <a:noFill/>
          <a:ln w="9525">
            <a:noFill/>
            <a:miter lim="800000"/>
            <a:headEnd/>
            <a:tailEnd/>
          </a:ln>
        </p:spPr>
        <p:txBody>
          <a:bodyPr wrap="none" lIns="0" tIns="0" rIns="0" bIns="0">
            <a:spAutoFit/>
          </a:bodyPr>
          <a:lstStyle/>
          <a:p>
            <a:pPr algn="ctr"/>
            <a:r>
              <a:rPr kumimoji="1" lang="fr-CA" sz="1400" dirty="0" err="1">
                <a:solidFill>
                  <a:schemeClr val="tx1"/>
                </a:solidFill>
                <a:latin typeface="+mj-lt"/>
              </a:rPr>
              <a:t>Perindopril</a:t>
            </a:r>
            <a:r>
              <a:rPr kumimoji="1" lang="fr-CA" sz="1400" dirty="0">
                <a:solidFill>
                  <a:schemeClr val="tx1"/>
                </a:solidFill>
                <a:latin typeface="+mj-lt"/>
              </a:rPr>
              <a:t>-</a:t>
            </a:r>
            <a:r>
              <a:rPr kumimoji="1" lang="fr-CA" sz="1400" dirty="0" err="1">
                <a:solidFill>
                  <a:schemeClr val="tx1"/>
                </a:solidFill>
                <a:latin typeface="+mj-lt"/>
              </a:rPr>
              <a:t>indapamide</a:t>
            </a:r>
            <a:endParaRPr kumimoji="1" lang="fr-CA" sz="2400" dirty="0">
              <a:solidFill>
                <a:schemeClr val="tx1"/>
              </a:solidFill>
              <a:latin typeface="+mj-lt"/>
            </a:endParaRPr>
          </a:p>
        </p:txBody>
      </p:sp>
      <p:sp>
        <p:nvSpPr>
          <p:cNvPr id="19" name="Line 16"/>
          <p:cNvSpPr>
            <a:spLocks noChangeShapeType="1"/>
          </p:cNvSpPr>
          <p:nvPr/>
        </p:nvSpPr>
        <p:spPr bwMode="auto">
          <a:xfrm>
            <a:off x="1915363" y="1526700"/>
            <a:ext cx="1588" cy="1587"/>
          </a:xfrm>
          <a:prstGeom prst="line">
            <a:avLst/>
          </a:prstGeom>
          <a:noFill/>
          <a:ln w="1588">
            <a:solidFill>
              <a:srgbClr val="000000"/>
            </a:solidFill>
            <a:round/>
            <a:headEnd/>
            <a:tailEnd/>
          </a:ln>
        </p:spPr>
        <p:txBody>
          <a:bodyPr/>
          <a:lstStyle/>
          <a:p>
            <a:endParaRPr lang="fr-CA">
              <a:latin typeface="+mj-lt"/>
            </a:endParaRPr>
          </a:p>
        </p:txBody>
      </p:sp>
      <p:sp>
        <p:nvSpPr>
          <p:cNvPr id="20" name="Line 17"/>
          <p:cNvSpPr>
            <a:spLocks noChangeShapeType="1"/>
          </p:cNvSpPr>
          <p:nvPr/>
        </p:nvSpPr>
        <p:spPr bwMode="auto">
          <a:xfrm>
            <a:off x="1740738" y="1317150"/>
            <a:ext cx="1588" cy="3586162"/>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1" name="Line 18"/>
          <p:cNvSpPr>
            <a:spLocks noChangeShapeType="1"/>
          </p:cNvSpPr>
          <p:nvPr/>
        </p:nvSpPr>
        <p:spPr bwMode="auto">
          <a:xfrm flipH="1">
            <a:off x="1708988" y="4857275"/>
            <a:ext cx="31750" cy="1587"/>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2" name="Line 19"/>
          <p:cNvSpPr>
            <a:spLocks noChangeShapeType="1"/>
          </p:cNvSpPr>
          <p:nvPr/>
        </p:nvSpPr>
        <p:spPr bwMode="auto">
          <a:xfrm flipH="1">
            <a:off x="1708988" y="4508025"/>
            <a:ext cx="31750" cy="1587"/>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3" name="Line 20"/>
          <p:cNvSpPr>
            <a:spLocks noChangeShapeType="1"/>
          </p:cNvSpPr>
          <p:nvPr/>
        </p:nvSpPr>
        <p:spPr bwMode="auto">
          <a:xfrm flipH="1">
            <a:off x="1708988" y="4158775"/>
            <a:ext cx="31750" cy="1587"/>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4" name="Line 21"/>
          <p:cNvSpPr>
            <a:spLocks noChangeShapeType="1"/>
          </p:cNvSpPr>
          <p:nvPr/>
        </p:nvSpPr>
        <p:spPr bwMode="auto">
          <a:xfrm flipH="1">
            <a:off x="1708988" y="3809525"/>
            <a:ext cx="31750" cy="0"/>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5" name="Line 22"/>
          <p:cNvSpPr>
            <a:spLocks noChangeShapeType="1"/>
          </p:cNvSpPr>
          <p:nvPr/>
        </p:nvSpPr>
        <p:spPr bwMode="auto">
          <a:xfrm flipH="1">
            <a:off x="1708988" y="3458687"/>
            <a:ext cx="31750"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6" name="Line 23"/>
          <p:cNvSpPr>
            <a:spLocks noChangeShapeType="1"/>
          </p:cNvSpPr>
          <p:nvPr/>
        </p:nvSpPr>
        <p:spPr bwMode="auto">
          <a:xfrm flipH="1">
            <a:off x="1708988" y="3111025"/>
            <a:ext cx="31750" cy="1587"/>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7" name="Line 24"/>
          <p:cNvSpPr>
            <a:spLocks noChangeShapeType="1"/>
          </p:cNvSpPr>
          <p:nvPr/>
        </p:nvSpPr>
        <p:spPr bwMode="auto">
          <a:xfrm flipH="1">
            <a:off x="1708988" y="2760187"/>
            <a:ext cx="31750"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8" name="Line 25"/>
          <p:cNvSpPr>
            <a:spLocks noChangeShapeType="1"/>
          </p:cNvSpPr>
          <p:nvPr/>
        </p:nvSpPr>
        <p:spPr bwMode="auto">
          <a:xfrm flipH="1">
            <a:off x="1708988" y="2410937"/>
            <a:ext cx="31750"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9" name="Line 26"/>
          <p:cNvSpPr>
            <a:spLocks noChangeShapeType="1"/>
          </p:cNvSpPr>
          <p:nvPr/>
        </p:nvSpPr>
        <p:spPr bwMode="auto">
          <a:xfrm flipH="1">
            <a:off x="1708988" y="2061687"/>
            <a:ext cx="31750"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30" name="Line 27"/>
          <p:cNvSpPr>
            <a:spLocks noChangeShapeType="1"/>
          </p:cNvSpPr>
          <p:nvPr/>
        </p:nvSpPr>
        <p:spPr bwMode="auto">
          <a:xfrm flipH="1">
            <a:off x="1708988" y="1710850"/>
            <a:ext cx="31750" cy="1587"/>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31" name="Line 28"/>
          <p:cNvSpPr>
            <a:spLocks noChangeShapeType="1"/>
          </p:cNvSpPr>
          <p:nvPr/>
        </p:nvSpPr>
        <p:spPr bwMode="auto">
          <a:xfrm flipH="1">
            <a:off x="1708988" y="1363187"/>
            <a:ext cx="31750"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32" name="Rectangle 29"/>
          <p:cNvSpPr>
            <a:spLocks noChangeArrowheads="1"/>
          </p:cNvSpPr>
          <p:nvPr/>
        </p:nvSpPr>
        <p:spPr bwMode="auto">
          <a:xfrm rot="-5400000">
            <a:off x="-339208" y="2950301"/>
            <a:ext cx="2693045" cy="276999"/>
          </a:xfrm>
          <a:prstGeom prst="rect">
            <a:avLst/>
          </a:prstGeom>
          <a:noFill/>
          <a:ln w="9525">
            <a:noFill/>
            <a:miter lim="800000"/>
            <a:headEnd/>
            <a:tailEnd/>
          </a:ln>
        </p:spPr>
        <p:txBody>
          <a:bodyPr wrap="none" lIns="0" tIns="0" rIns="0" bIns="0">
            <a:spAutoFit/>
          </a:bodyPr>
          <a:lstStyle/>
          <a:p>
            <a:pPr algn="ctr"/>
            <a:r>
              <a:rPr kumimoji="1" lang="fr-CA" sz="1800" b="1" dirty="0">
                <a:solidFill>
                  <a:schemeClr val="tx2">
                    <a:lumMod val="50000"/>
                  </a:schemeClr>
                </a:solidFill>
                <a:latin typeface="+mj-lt"/>
              </a:rPr>
              <a:t>Blood pressure (mm Hg)</a:t>
            </a:r>
            <a:endParaRPr kumimoji="1" lang="fr-CA" sz="3200" b="1" dirty="0">
              <a:solidFill>
                <a:schemeClr val="tx2">
                  <a:lumMod val="50000"/>
                </a:schemeClr>
              </a:solidFill>
              <a:latin typeface="+mj-lt"/>
            </a:endParaRPr>
          </a:p>
        </p:txBody>
      </p:sp>
      <p:sp>
        <p:nvSpPr>
          <p:cNvPr id="33" name="Rectangle 30"/>
          <p:cNvSpPr>
            <a:spLocks noChangeArrowheads="1"/>
          </p:cNvSpPr>
          <p:nvPr/>
        </p:nvSpPr>
        <p:spPr bwMode="auto">
          <a:xfrm>
            <a:off x="1413546" y="4747737"/>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65</a:t>
            </a:r>
            <a:endParaRPr kumimoji="1" lang="fr-CA" sz="2400" b="1">
              <a:solidFill>
                <a:schemeClr val="tx2"/>
              </a:solidFill>
              <a:latin typeface="+mj-lt"/>
            </a:endParaRPr>
          </a:p>
        </p:txBody>
      </p:sp>
      <p:sp>
        <p:nvSpPr>
          <p:cNvPr id="34" name="Rectangle 31"/>
          <p:cNvSpPr>
            <a:spLocks noChangeArrowheads="1"/>
          </p:cNvSpPr>
          <p:nvPr/>
        </p:nvSpPr>
        <p:spPr bwMode="auto">
          <a:xfrm>
            <a:off x="1413546" y="4398487"/>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75</a:t>
            </a:r>
            <a:endParaRPr kumimoji="1" lang="fr-CA" sz="2400" b="1">
              <a:solidFill>
                <a:schemeClr val="tx2"/>
              </a:solidFill>
              <a:latin typeface="+mj-lt"/>
            </a:endParaRPr>
          </a:p>
        </p:txBody>
      </p:sp>
      <p:sp>
        <p:nvSpPr>
          <p:cNvPr id="35" name="Rectangle 32"/>
          <p:cNvSpPr>
            <a:spLocks noChangeArrowheads="1"/>
          </p:cNvSpPr>
          <p:nvPr/>
        </p:nvSpPr>
        <p:spPr bwMode="auto">
          <a:xfrm>
            <a:off x="1413546" y="4049237"/>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85</a:t>
            </a:r>
            <a:endParaRPr kumimoji="1" lang="fr-CA" sz="2400" b="1">
              <a:solidFill>
                <a:schemeClr val="tx2"/>
              </a:solidFill>
              <a:latin typeface="+mj-lt"/>
            </a:endParaRPr>
          </a:p>
        </p:txBody>
      </p:sp>
      <p:sp>
        <p:nvSpPr>
          <p:cNvPr id="36" name="Rectangle 33"/>
          <p:cNvSpPr>
            <a:spLocks noChangeArrowheads="1"/>
          </p:cNvSpPr>
          <p:nvPr/>
        </p:nvSpPr>
        <p:spPr bwMode="auto">
          <a:xfrm>
            <a:off x="1413546" y="3699987"/>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95</a:t>
            </a:r>
            <a:endParaRPr kumimoji="1" lang="fr-CA" sz="2400" b="1">
              <a:solidFill>
                <a:schemeClr val="tx2"/>
              </a:solidFill>
              <a:latin typeface="+mj-lt"/>
            </a:endParaRPr>
          </a:p>
        </p:txBody>
      </p:sp>
      <p:sp>
        <p:nvSpPr>
          <p:cNvPr id="37" name="Rectangle 34"/>
          <p:cNvSpPr>
            <a:spLocks noChangeArrowheads="1"/>
          </p:cNvSpPr>
          <p:nvPr/>
        </p:nvSpPr>
        <p:spPr bwMode="auto">
          <a:xfrm>
            <a:off x="1325753" y="3349150"/>
            <a:ext cx="298159"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105</a:t>
            </a:r>
            <a:endParaRPr kumimoji="1" lang="fr-CA" sz="2400" b="1">
              <a:solidFill>
                <a:schemeClr val="tx2"/>
              </a:solidFill>
              <a:latin typeface="+mj-lt"/>
            </a:endParaRPr>
          </a:p>
        </p:txBody>
      </p:sp>
      <p:sp>
        <p:nvSpPr>
          <p:cNvPr id="38" name="Rectangle 35"/>
          <p:cNvSpPr>
            <a:spLocks noChangeArrowheads="1"/>
          </p:cNvSpPr>
          <p:nvPr/>
        </p:nvSpPr>
        <p:spPr bwMode="auto">
          <a:xfrm>
            <a:off x="1325927" y="2999900"/>
            <a:ext cx="288284"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115</a:t>
            </a:r>
            <a:endParaRPr kumimoji="1" lang="fr-CA" sz="2400" b="1">
              <a:solidFill>
                <a:schemeClr val="tx2"/>
              </a:solidFill>
              <a:latin typeface="+mj-lt"/>
            </a:endParaRPr>
          </a:p>
        </p:txBody>
      </p:sp>
      <p:sp>
        <p:nvSpPr>
          <p:cNvPr id="39" name="Rectangle 36"/>
          <p:cNvSpPr>
            <a:spLocks noChangeArrowheads="1"/>
          </p:cNvSpPr>
          <p:nvPr/>
        </p:nvSpPr>
        <p:spPr bwMode="auto">
          <a:xfrm>
            <a:off x="1325753" y="2650650"/>
            <a:ext cx="298159"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125</a:t>
            </a:r>
            <a:endParaRPr kumimoji="1" lang="fr-CA" sz="2400" b="1">
              <a:solidFill>
                <a:schemeClr val="tx2"/>
              </a:solidFill>
              <a:latin typeface="+mj-lt"/>
            </a:endParaRPr>
          </a:p>
        </p:txBody>
      </p:sp>
      <p:sp>
        <p:nvSpPr>
          <p:cNvPr id="40" name="Rectangle 37"/>
          <p:cNvSpPr>
            <a:spLocks noChangeArrowheads="1"/>
          </p:cNvSpPr>
          <p:nvPr/>
        </p:nvSpPr>
        <p:spPr bwMode="auto">
          <a:xfrm>
            <a:off x="1325753" y="2301400"/>
            <a:ext cx="298159"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135</a:t>
            </a:r>
            <a:endParaRPr kumimoji="1" lang="fr-CA" sz="2400" b="1">
              <a:solidFill>
                <a:schemeClr val="tx2"/>
              </a:solidFill>
              <a:latin typeface="+mj-lt"/>
            </a:endParaRPr>
          </a:p>
        </p:txBody>
      </p:sp>
      <p:sp>
        <p:nvSpPr>
          <p:cNvPr id="41" name="Rectangle 38"/>
          <p:cNvSpPr>
            <a:spLocks noChangeArrowheads="1"/>
          </p:cNvSpPr>
          <p:nvPr/>
        </p:nvSpPr>
        <p:spPr bwMode="auto">
          <a:xfrm>
            <a:off x="1325753" y="1952150"/>
            <a:ext cx="298159"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145</a:t>
            </a:r>
            <a:endParaRPr kumimoji="1" lang="fr-CA" sz="2400" b="1">
              <a:solidFill>
                <a:schemeClr val="tx2"/>
              </a:solidFill>
              <a:latin typeface="+mj-lt"/>
            </a:endParaRPr>
          </a:p>
        </p:txBody>
      </p:sp>
      <p:sp>
        <p:nvSpPr>
          <p:cNvPr id="42" name="Rectangle 39"/>
          <p:cNvSpPr>
            <a:spLocks noChangeArrowheads="1"/>
          </p:cNvSpPr>
          <p:nvPr/>
        </p:nvSpPr>
        <p:spPr bwMode="auto">
          <a:xfrm>
            <a:off x="1325753" y="1601312"/>
            <a:ext cx="298159"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155</a:t>
            </a:r>
            <a:endParaRPr kumimoji="1" lang="fr-CA" sz="2400" b="1">
              <a:solidFill>
                <a:schemeClr val="tx2"/>
              </a:solidFill>
              <a:latin typeface="+mj-lt"/>
            </a:endParaRPr>
          </a:p>
        </p:txBody>
      </p:sp>
      <p:sp>
        <p:nvSpPr>
          <p:cNvPr id="43" name="Rectangle 40"/>
          <p:cNvSpPr>
            <a:spLocks noChangeArrowheads="1"/>
          </p:cNvSpPr>
          <p:nvPr/>
        </p:nvSpPr>
        <p:spPr bwMode="auto">
          <a:xfrm>
            <a:off x="1325753" y="1252062"/>
            <a:ext cx="298159"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165</a:t>
            </a:r>
            <a:endParaRPr kumimoji="1" lang="fr-CA" sz="2400" b="1">
              <a:solidFill>
                <a:schemeClr val="tx2"/>
              </a:solidFill>
              <a:latin typeface="+mj-lt"/>
            </a:endParaRPr>
          </a:p>
        </p:txBody>
      </p:sp>
      <p:sp>
        <p:nvSpPr>
          <p:cNvPr id="44" name="Freeform 41"/>
          <p:cNvSpPr>
            <a:spLocks/>
          </p:cNvSpPr>
          <p:nvPr/>
        </p:nvSpPr>
        <p:spPr bwMode="auto">
          <a:xfrm>
            <a:off x="2224926" y="4874737"/>
            <a:ext cx="3175" cy="28575"/>
          </a:xfrm>
          <a:custGeom>
            <a:avLst/>
            <a:gdLst>
              <a:gd name="T0" fmla="*/ 2147483647 w 11"/>
              <a:gd name="T1" fmla="*/ 2147483647 h 85"/>
              <a:gd name="T2" fmla="*/ 0 w 11"/>
              <a:gd name="T3" fmla="*/ 2147483647 h 85"/>
              <a:gd name="T4" fmla="*/ 0 w 11"/>
              <a:gd name="T5" fmla="*/ 0 h 85"/>
              <a:gd name="T6" fmla="*/ 2147483647 w 11"/>
              <a:gd name="T7" fmla="*/ 0 h 85"/>
              <a:gd name="T8" fmla="*/ 2147483647 w 11"/>
              <a:gd name="T9" fmla="*/ 2147483647 h 85"/>
              <a:gd name="T10" fmla="*/ 2147483647 w 11"/>
              <a:gd name="T11" fmla="*/ 2147483647 h 85"/>
              <a:gd name="T12" fmla="*/ 2147483647 w 11"/>
              <a:gd name="T13" fmla="*/ 0 h 85"/>
              <a:gd name="T14" fmla="*/ 2147483647 w 11"/>
              <a:gd name="T15" fmla="*/ 0 h 85"/>
              <a:gd name="T16" fmla="*/ 2147483647 w 11"/>
              <a:gd name="T17" fmla="*/ 2147483647 h 85"/>
              <a:gd name="T18" fmla="*/ 2147483647 w 11"/>
              <a:gd name="T19" fmla="*/ 2147483647 h 85"/>
              <a:gd name="T20" fmla="*/ 2147483647 w 11"/>
              <a:gd name="T21" fmla="*/ 0 h 85"/>
              <a:gd name="T22" fmla="*/ 2147483647 w 11"/>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85"/>
              <a:gd name="T38" fmla="*/ 11 w 11"/>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85">
                <a:moveTo>
                  <a:pt x="6" y="85"/>
                </a:moveTo>
                <a:lnTo>
                  <a:pt x="0" y="85"/>
                </a:lnTo>
                <a:lnTo>
                  <a:pt x="0" y="0"/>
                </a:lnTo>
                <a:lnTo>
                  <a:pt x="2" y="0"/>
                </a:lnTo>
                <a:lnTo>
                  <a:pt x="2" y="85"/>
                </a:lnTo>
                <a:lnTo>
                  <a:pt x="6" y="85"/>
                </a:lnTo>
                <a:lnTo>
                  <a:pt x="6" y="0"/>
                </a:lnTo>
                <a:lnTo>
                  <a:pt x="8" y="0"/>
                </a:lnTo>
                <a:lnTo>
                  <a:pt x="8" y="85"/>
                </a:lnTo>
                <a:lnTo>
                  <a:pt x="11" y="85"/>
                </a:lnTo>
                <a:lnTo>
                  <a:pt x="11" y="0"/>
                </a:lnTo>
                <a:lnTo>
                  <a:pt x="6" y="0"/>
                </a:lnTo>
              </a:path>
            </a:pathLst>
          </a:custGeom>
          <a:noFill/>
          <a:ln w="19050">
            <a:solidFill>
              <a:schemeClr val="tx2"/>
            </a:solidFill>
            <a:round/>
            <a:headEnd/>
            <a:tailEnd/>
          </a:ln>
        </p:spPr>
        <p:txBody>
          <a:bodyPr/>
          <a:lstStyle/>
          <a:p>
            <a:endParaRPr lang="fr-CA">
              <a:latin typeface="+mj-lt"/>
            </a:endParaRPr>
          </a:p>
        </p:txBody>
      </p:sp>
      <p:sp>
        <p:nvSpPr>
          <p:cNvPr id="45" name="Line 42"/>
          <p:cNvSpPr>
            <a:spLocks noChangeShapeType="1"/>
          </p:cNvSpPr>
          <p:nvPr/>
        </p:nvSpPr>
        <p:spPr bwMode="auto">
          <a:xfrm flipH="1">
            <a:off x="1740738" y="4903312"/>
            <a:ext cx="5307013" cy="1588"/>
          </a:xfrm>
          <a:prstGeom prst="line">
            <a:avLst/>
          </a:prstGeom>
          <a:noFill/>
          <a:ln w="19050">
            <a:solidFill>
              <a:schemeClr val="tx2"/>
            </a:solidFill>
            <a:round/>
            <a:headEnd/>
            <a:tailEnd/>
          </a:ln>
        </p:spPr>
        <p:txBody>
          <a:bodyPr/>
          <a:lstStyle/>
          <a:p>
            <a:endParaRPr lang="fr-CA">
              <a:latin typeface="+mj-lt"/>
            </a:endParaRPr>
          </a:p>
        </p:txBody>
      </p:sp>
      <p:sp>
        <p:nvSpPr>
          <p:cNvPr id="46" name="Line 43"/>
          <p:cNvSpPr>
            <a:spLocks noChangeShapeType="1"/>
          </p:cNvSpPr>
          <p:nvPr/>
        </p:nvSpPr>
        <p:spPr bwMode="auto">
          <a:xfrm>
            <a:off x="1774076" y="4903312"/>
            <a:ext cx="0" cy="44450"/>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47" name="Line 44"/>
          <p:cNvSpPr>
            <a:spLocks noChangeShapeType="1"/>
          </p:cNvSpPr>
          <p:nvPr/>
        </p:nvSpPr>
        <p:spPr bwMode="auto">
          <a:xfrm>
            <a:off x="2226513"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48" name="Line 45"/>
          <p:cNvSpPr>
            <a:spLocks noChangeShapeType="1"/>
          </p:cNvSpPr>
          <p:nvPr/>
        </p:nvSpPr>
        <p:spPr bwMode="auto">
          <a:xfrm>
            <a:off x="2678951" y="4903312"/>
            <a:ext cx="1587" cy="44450"/>
          </a:xfrm>
          <a:prstGeom prst="line">
            <a:avLst/>
          </a:prstGeom>
          <a:noFill/>
          <a:ln w="19050">
            <a:solidFill>
              <a:schemeClr val="tx2"/>
            </a:solidFill>
            <a:round/>
            <a:headEnd/>
            <a:tailEnd/>
          </a:ln>
        </p:spPr>
        <p:txBody>
          <a:bodyPr/>
          <a:lstStyle/>
          <a:p>
            <a:endParaRPr lang="fr-CA">
              <a:latin typeface="+mj-lt"/>
            </a:endParaRPr>
          </a:p>
        </p:txBody>
      </p:sp>
      <p:sp>
        <p:nvSpPr>
          <p:cNvPr id="49" name="Line 46"/>
          <p:cNvSpPr>
            <a:spLocks noChangeShapeType="1"/>
          </p:cNvSpPr>
          <p:nvPr/>
        </p:nvSpPr>
        <p:spPr bwMode="auto">
          <a:xfrm>
            <a:off x="3131388"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50" name="Line 47"/>
          <p:cNvSpPr>
            <a:spLocks noChangeShapeType="1"/>
          </p:cNvSpPr>
          <p:nvPr/>
        </p:nvSpPr>
        <p:spPr bwMode="auto">
          <a:xfrm>
            <a:off x="3585413"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51" name="Line 48"/>
          <p:cNvSpPr>
            <a:spLocks noChangeShapeType="1"/>
          </p:cNvSpPr>
          <p:nvPr/>
        </p:nvSpPr>
        <p:spPr bwMode="auto">
          <a:xfrm>
            <a:off x="4039438"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52" name="Line 49"/>
          <p:cNvSpPr>
            <a:spLocks noChangeShapeType="1"/>
          </p:cNvSpPr>
          <p:nvPr/>
        </p:nvSpPr>
        <p:spPr bwMode="auto">
          <a:xfrm>
            <a:off x="4491876" y="4903312"/>
            <a:ext cx="1587" cy="44450"/>
          </a:xfrm>
          <a:prstGeom prst="line">
            <a:avLst/>
          </a:prstGeom>
          <a:noFill/>
          <a:ln w="19050">
            <a:solidFill>
              <a:schemeClr val="tx2"/>
            </a:solidFill>
            <a:round/>
            <a:headEnd/>
            <a:tailEnd/>
          </a:ln>
        </p:spPr>
        <p:txBody>
          <a:bodyPr/>
          <a:lstStyle/>
          <a:p>
            <a:endParaRPr lang="fr-CA">
              <a:latin typeface="+mj-lt"/>
            </a:endParaRPr>
          </a:p>
        </p:txBody>
      </p:sp>
      <p:sp>
        <p:nvSpPr>
          <p:cNvPr id="53" name="Line 50"/>
          <p:cNvSpPr>
            <a:spLocks noChangeShapeType="1"/>
          </p:cNvSpPr>
          <p:nvPr/>
        </p:nvSpPr>
        <p:spPr bwMode="auto">
          <a:xfrm>
            <a:off x="4944313"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54" name="Line 51"/>
          <p:cNvSpPr>
            <a:spLocks noChangeShapeType="1"/>
          </p:cNvSpPr>
          <p:nvPr/>
        </p:nvSpPr>
        <p:spPr bwMode="auto">
          <a:xfrm>
            <a:off x="5398338"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55" name="Line 52"/>
          <p:cNvSpPr>
            <a:spLocks noChangeShapeType="1"/>
          </p:cNvSpPr>
          <p:nvPr/>
        </p:nvSpPr>
        <p:spPr bwMode="auto">
          <a:xfrm>
            <a:off x="5850776" y="4903312"/>
            <a:ext cx="1587" cy="44450"/>
          </a:xfrm>
          <a:prstGeom prst="line">
            <a:avLst/>
          </a:prstGeom>
          <a:noFill/>
          <a:ln w="19050">
            <a:solidFill>
              <a:schemeClr val="tx2"/>
            </a:solidFill>
            <a:round/>
            <a:headEnd/>
            <a:tailEnd/>
          </a:ln>
        </p:spPr>
        <p:txBody>
          <a:bodyPr/>
          <a:lstStyle/>
          <a:p>
            <a:endParaRPr lang="fr-CA">
              <a:latin typeface="+mj-lt"/>
            </a:endParaRPr>
          </a:p>
        </p:txBody>
      </p:sp>
      <p:sp>
        <p:nvSpPr>
          <p:cNvPr id="56" name="Line 53"/>
          <p:cNvSpPr>
            <a:spLocks noChangeShapeType="1"/>
          </p:cNvSpPr>
          <p:nvPr/>
        </p:nvSpPr>
        <p:spPr bwMode="auto">
          <a:xfrm>
            <a:off x="6304801" y="4903312"/>
            <a:ext cx="1587" cy="44450"/>
          </a:xfrm>
          <a:prstGeom prst="line">
            <a:avLst/>
          </a:prstGeom>
          <a:noFill/>
          <a:ln w="19050">
            <a:solidFill>
              <a:schemeClr val="tx2"/>
            </a:solidFill>
            <a:round/>
            <a:headEnd/>
            <a:tailEnd/>
          </a:ln>
        </p:spPr>
        <p:txBody>
          <a:bodyPr/>
          <a:lstStyle/>
          <a:p>
            <a:endParaRPr lang="fr-CA">
              <a:latin typeface="+mj-lt"/>
            </a:endParaRPr>
          </a:p>
        </p:txBody>
      </p:sp>
      <p:sp>
        <p:nvSpPr>
          <p:cNvPr id="57" name="Line 54"/>
          <p:cNvSpPr>
            <a:spLocks noChangeShapeType="1"/>
          </p:cNvSpPr>
          <p:nvPr/>
        </p:nvSpPr>
        <p:spPr bwMode="auto">
          <a:xfrm>
            <a:off x="6757238" y="4903312"/>
            <a:ext cx="1588" cy="44450"/>
          </a:xfrm>
          <a:prstGeom prst="line">
            <a:avLst/>
          </a:prstGeom>
          <a:noFill/>
          <a:ln w="19050">
            <a:solidFill>
              <a:schemeClr val="tx2"/>
            </a:solidFill>
            <a:round/>
            <a:headEnd/>
            <a:tailEnd/>
          </a:ln>
        </p:spPr>
        <p:txBody>
          <a:bodyPr/>
          <a:lstStyle/>
          <a:p>
            <a:endParaRPr lang="fr-CA">
              <a:latin typeface="+mj-lt"/>
            </a:endParaRPr>
          </a:p>
        </p:txBody>
      </p:sp>
      <p:sp>
        <p:nvSpPr>
          <p:cNvPr id="58" name="Rectangle 55"/>
          <p:cNvSpPr>
            <a:spLocks noChangeArrowheads="1"/>
          </p:cNvSpPr>
          <p:nvPr/>
        </p:nvSpPr>
        <p:spPr bwMode="auto">
          <a:xfrm>
            <a:off x="3438232" y="5276375"/>
            <a:ext cx="2141612" cy="276999"/>
          </a:xfrm>
          <a:prstGeom prst="rect">
            <a:avLst/>
          </a:prstGeom>
          <a:noFill/>
          <a:ln w="9525">
            <a:noFill/>
            <a:miter lim="800000"/>
            <a:headEnd/>
            <a:tailEnd/>
          </a:ln>
        </p:spPr>
        <p:txBody>
          <a:bodyPr wrap="none" lIns="0" tIns="0" rIns="0" bIns="0">
            <a:spAutoFit/>
          </a:bodyPr>
          <a:lstStyle/>
          <a:p>
            <a:pPr algn="ctr"/>
            <a:r>
              <a:rPr kumimoji="1" lang="fr-CA" sz="1800" b="1" dirty="0" err="1">
                <a:solidFill>
                  <a:schemeClr val="tx2">
                    <a:lumMod val="50000"/>
                  </a:schemeClr>
                </a:solidFill>
                <a:latin typeface="+mj-lt"/>
              </a:rPr>
              <a:t>Follow</a:t>
            </a:r>
            <a:r>
              <a:rPr kumimoji="1" lang="fr-CA" sz="1800" b="1" dirty="0">
                <a:solidFill>
                  <a:schemeClr val="tx2">
                    <a:lumMod val="50000"/>
                  </a:schemeClr>
                </a:solidFill>
                <a:latin typeface="+mj-lt"/>
              </a:rPr>
              <a:t>-up (</a:t>
            </a:r>
            <a:r>
              <a:rPr kumimoji="1" lang="fr-CA" sz="1800" b="1" dirty="0" err="1">
                <a:solidFill>
                  <a:schemeClr val="tx2">
                    <a:lumMod val="50000"/>
                  </a:schemeClr>
                </a:solidFill>
                <a:latin typeface="+mj-lt"/>
              </a:rPr>
              <a:t>months</a:t>
            </a:r>
            <a:r>
              <a:rPr kumimoji="1" lang="fr-CA" sz="1800" b="1" dirty="0">
                <a:solidFill>
                  <a:schemeClr val="tx2">
                    <a:lumMod val="50000"/>
                  </a:schemeClr>
                </a:solidFill>
                <a:latin typeface="+mj-lt"/>
              </a:rPr>
              <a:t>)</a:t>
            </a:r>
            <a:endParaRPr kumimoji="1" lang="fr-CA" sz="3200" b="1" dirty="0">
              <a:solidFill>
                <a:schemeClr val="tx2">
                  <a:lumMod val="50000"/>
                </a:schemeClr>
              </a:solidFill>
              <a:latin typeface="+mj-lt"/>
            </a:endParaRPr>
          </a:p>
        </p:txBody>
      </p:sp>
      <p:sp>
        <p:nvSpPr>
          <p:cNvPr id="59" name="Rectangle 56"/>
          <p:cNvSpPr>
            <a:spLocks noChangeArrowheads="1"/>
          </p:cNvSpPr>
          <p:nvPr/>
        </p:nvSpPr>
        <p:spPr bwMode="auto">
          <a:xfrm>
            <a:off x="2162385" y="4977925"/>
            <a:ext cx="129844"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R</a:t>
            </a:r>
            <a:endParaRPr kumimoji="1" lang="fr-CA" sz="2400" b="1">
              <a:solidFill>
                <a:schemeClr val="tx2"/>
              </a:solidFill>
              <a:latin typeface="+mj-lt"/>
            </a:endParaRPr>
          </a:p>
        </p:txBody>
      </p:sp>
      <p:sp>
        <p:nvSpPr>
          <p:cNvPr id="60" name="Rectangle 57"/>
          <p:cNvSpPr>
            <a:spLocks noChangeArrowheads="1"/>
          </p:cNvSpPr>
          <p:nvPr/>
        </p:nvSpPr>
        <p:spPr bwMode="auto">
          <a:xfrm>
            <a:off x="2630846" y="4977925"/>
            <a:ext cx="99386" cy="215444"/>
          </a:xfrm>
          <a:prstGeom prst="rect">
            <a:avLst/>
          </a:prstGeom>
          <a:noFill/>
          <a:ln w="9525">
            <a:noFill/>
            <a:miter lim="800000"/>
            <a:headEnd/>
            <a:tailEnd/>
          </a:ln>
        </p:spPr>
        <p:txBody>
          <a:bodyPr wrap="none" lIns="0" tIns="0" rIns="0" bIns="0">
            <a:spAutoFit/>
          </a:bodyPr>
          <a:lstStyle/>
          <a:p>
            <a:pPr algn="ctr"/>
            <a:r>
              <a:rPr kumimoji="1" lang="fr-CA" sz="1400" b="1" dirty="0">
                <a:solidFill>
                  <a:schemeClr val="tx2"/>
                </a:solidFill>
                <a:latin typeface="+mj-lt"/>
              </a:rPr>
              <a:t>6</a:t>
            </a:r>
            <a:endParaRPr kumimoji="1" lang="fr-CA" sz="2400" b="1" dirty="0">
              <a:solidFill>
                <a:schemeClr val="tx2"/>
              </a:solidFill>
              <a:latin typeface="+mj-lt"/>
            </a:endParaRPr>
          </a:p>
        </p:txBody>
      </p:sp>
      <p:sp>
        <p:nvSpPr>
          <p:cNvPr id="61" name="Rectangle 58"/>
          <p:cNvSpPr>
            <a:spLocks noChangeArrowheads="1"/>
          </p:cNvSpPr>
          <p:nvPr/>
        </p:nvSpPr>
        <p:spPr bwMode="auto">
          <a:xfrm>
            <a:off x="3034384"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12</a:t>
            </a:r>
            <a:endParaRPr kumimoji="1" lang="fr-CA" sz="2400" b="1">
              <a:solidFill>
                <a:schemeClr val="tx2"/>
              </a:solidFill>
              <a:latin typeface="+mj-lt"/>
            </a:endParaRPr>
          </a:p>
        </p:txBody>
      </p:sp>
      <p:sp>
        <p:nvSpPr>
          <p:cNvPr id="62" name="Rectangle 59"/>
          <p:cNvSpPr>
            <a:spLocks noChangeArrowheads="1"/>
          </p:cNvSpPr>
          <p:nvPr/>
        </p:nvSpPr>
        <p:spPr bwMode="auto">
          <a:xfrm>
            <a:off x="3486821"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18</a:t>
            </a:r>
            <a:endParaRPr kumimoji="1" lang="fr-CA" sz="2400" b="1">
              <a:solidFill>
                <a:schemeClr val="tx2"/>
              </a:solidFill>
              <a:latin typeface="+mj-lt"/>
            </a:endParaRPr>
          </a:p>
        </p:txBody>
      </p:sp>
      <p:sp>
        <p:nvSpPr>
          <p:cNvPr id="63" name="Rectangle 60"/>
          <p:cNvSpPr>
            <a:spLocks noChangeArrowheads="1"/>
          </p:cNvSpPr>
          <p:nvPr/>
        </p:nvSpPr>
        <p:spPr bwMode="auto">
          <a:xfrm>
            <a:off x="3940846"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24</a:t>
            </a:r>
            <a:endParaRPr kumimoji="1" lang="fr-CA" sz="2400" b="1">
              <a:solidFill>
                <a:schemeClr val="tx2"/>
              </a:solidFill>
              <a:latin typeface="+mj-lt"/>
            </a:endParaRPr>
          </a:p>
        </p:txBody>
      </p:sp>
      <p:sp>
        <p:nvSpPr>
          <p:cNvPr id="64" name="Rectangle 61"/>
          <p:cNvSpPr>
            <a:spLocks noChangeArrowheads="1"/>
          </p:cNvSpPr>
          <p:nvPr/>
        </p:nvSpPr>
        <p:spPr bwMode="auto">
          <a:xfrm>
            <a:off x="4393284"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30</a:t>
            </a:r>
            <a:endParaRPr kumimoji="1" lang="fr-CA" sz="2400" b="1">
              <a:solidFill>
                <a:schemeClr val="tx2"/>
              </a:solidFill>
              <a:latin typeface="+mj-lt"/>
            </a:endParaRPr>
          </a:p>
        </p:txBody>
      </p:sp>
      <p:sp>
        <p:nvSpPr>
          <p:cNvPr id="65" name="Rectangle 62"/>
          <p:cNvSpPr>
            <a:spLocks noChangeArrowheads="1"/>
          </p:cNvSpPr>
          <p:nvPr/>
        </p:nvSpPr>
        <p:spPr bwMode="auto">
          <a:xfrm>
            <a:off x="4847309"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36</a:t>
            </a:r>
            <a:endParaRPr kumimoji="1" lang="fr-CA" sz="2400" b="1">
              <a:solidFill>
                <a:schemeClr val="tx2"/>
              </a:solidFill>
              <a:latin typeface="+mj-lt"/>
            </a:endParaRPr>
          </a:p>
        </p:txBody>
      </p:sp>
      <p:sp>
        <p:nvSpPr>
          <p:cNvPr id="66" name="Rectangle 63"/>
          <p:cNvSpPr>
            <a:spLocks noChangeArrowheads="1"/>
          </p:cNvSpPr>
          <p:nvPr/>
        </p:nvSpPr>
        <p:spPr bwMode="auto">
          <a:xfrm>
            <a:off x="5299746"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42</a:t>
            </a:r>
            <a:endParaRPr kumimoji="1" lang="fr-CA" sz="2400" b="1">
              <a:solidFill>
                <a:schemeClr val="tx2"/>
              </a:solidFill>
              <a:latin typeface="+mj-lt"/>
            </a:endParaRPr>
          </a:p>
        </p:txBody>
      </p:sp>
      <p:sp>
        <p:nvSpPr>
          <p:cNvPr id="67" name="Rectangle 64"/>
          <p:cNvSpPr>
            <a:spLocks noChangeArrowheads="1"/>
          </p:cNvSpPr>
          <p:nvPr/>
        </p:nvSpPr>
        <p:spPr bwMode="auto">
          <a:xfrm>
            <a:off x="5752184"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48</a:t>
            </a:r>
            <a:endParaRPr kumimoji="1" lang="fr-CA" sz="2400" b="1">
              <a:solidFill>
                <a:schemeClr val="tx2"/>
              </a:solidFill>
              <a:latin typeface="+mj-lt"/>
            </a:endParaRPr>
          </a:p>
        </p:txBody>
      </p:sp>
      <p:sp>
        <p:nvSpPr>
          <p:cNvPr id="68" name="Rectangle 65"/>
          <p:cNvSpPr>
            <a:spLocks noChangeArrowheads="1"/>
          </p:cNvSpPr>
          <p:nvPr/>
        </p:nvSpPr>
        <p:spPr bwMode="auto">
          <a:xfrm>
            <a:off x="6204621"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54</a:t>
            </a:r>
            <a:endParaRPr kumimoji="1" lang="fr-CA" sz="2400" b="1">
              <a:solidFill>
                <a:schemeClr val="tx2"/>
              </a:solidFill>
              <a:latin typeface="+mj-lt"/>
            </a:endParaRPr>
          </a:p>
        </p:txBody>
      </p:sp>
      <p:sp>
        <p:nvSpPr>
          <p:cNvPr id="69" name="Rectangle 66"/>
          <p:cNvSpPr>
            <a:spLocks noChangeArrowheads="1"/>
          </p:cNvSpPr>
          <p:nvPr/>
        </p:nvSpPr>
        <p:spPr bwMode="auto">
          <a:xfrm>
            <a:off x="6658646" y="4977925"/>
            <a:ext cx="198772" cy="215444"/>
          </a:xfrm>
          <a:prstGeom prst="rect">
            <a:avLst/>
          </a:prstGeom>
          <a:noFill/>
          <a:ln w="9525">
            <a:noFill/>
            <a:miter lim="800000"/>
            <a:headEnd/>
            <a:tailEnd/>
          </a:ln>
        </p:spPr>
        <p:txBody>
          <a:bodyPr wrap="none" lIns="0" tIns="0" rIns="0" bIns="0">
            <a:spAutoFit/>
          </a:bodyPr>
          <a:lstStyle/>
          <a:p>
            <a:pPr algn="ctr"/>
            <a:r>
              <a:rPr kumimoji="1" lang="fr-CA" sz="1400" b="1">
                <a:solidFill>
                  <a:schemeClr val="tx2"/>
                </a:solidFill>
                <a:latin typeface="+mj-lt"/>
              </a:rPr>
              <a:t>60</a:t>
            </a:r>
            <a:endParaRPr kumimoji="1" lang="fr-CA" sz="2400" b="1">
              <a:solidFill>
                <a:schemeClr val="tx2"/>
              </a:solidFill>
              <a:latin typeface="+mj-lt"/>
            </a:endParaRPr>
          </a:p>
        </p:txBody>
      </p:sp>
      <p:sp>
        <p:nvSpPr>
          <p:cNvPr id="70" name="Line 67"/>
          <p:cNvSpPr>
            <a:spLocks noChangeShapeType="1"/>
          </p:cNvSpPr>
          <p:nvPr/>
        </p:nvSpPr>
        <p:spPr bwMode="auto">
          <a:xfrm>
            <a:off x="2232546" y="1318737"/>
            <a:ext cx="0" cy="3589338"/>
          </a:xfrm>
          <a:prstGeom prst="line">
            <a:avLst/>
          </a:prstGeom>
          <a:noFill/>
          <a:ln w="28575">
            <a:solidFill>
              <a:schemeClr val="tx1"/>
            </a:solidFill>
            <a:prstDash val="dash"/>
            <a:round/>
            <a:headEnd/>
            <a:tailEnd/>
          </a:ln>
        </p:spPr>
        <p:txBody>
          <a:bodyPr wrap="none" anchor="ctr"/>
          <a:lstStyle/>
          <a:p>
            <a:endParaRPr lang="fr-CA">
              <a:latin typeface="+mj-lt"/>
            </a:endParaRPr>
          </a:p>
        </p:txBody>
      </p:sp>
      <p:sp>
        <p:nvSpPr>
          <p:cNvPr id="71" name="Line 68"/>
          <p:cNvSpPr>
            <a:spLocks noChangeShapeType="1"/>
          </p:cNvSpPr>
          <p:nvPr/>
        </p:nvSpPr>
        <p:spPr bwMode="auto">
          <a:xfrm>
            <a:off x="6632308" y="5531714"/>
            <a:ext cx="228600" cy="0"/>
          </a:xfrm>
          <a:prstGeom prst="line">
            <a:avLst/>
          </a:prstGeom>
          <a:noFill/>
          <a:ln w="38100">
            <a:solidFill>
              <a:srgbClr val="FF6600"/>
            </a:solidFill>
            <a:round/>
            <a:headEnd/>
            <a:tailEnd/>
          </a:ln>
        </p:spPr>
        <p:txBody>
          <a:bodyPr wrap="none" anchor="ctr"/>
          <a:lstStyle/>
          <a:p>
            <a:endParaRPr lang="fr-CA">
              <a:latin typeface="+mj-lt"/>
            </a:endParaRPr>
          </a:p>
        </p:txBody>
      </p:sp>
      <p:sp>
        <p:nvSpPr>
          <p:cNvPr id="72" name="Line 69"/>
          <p:cNvSpPr>
            <a:spLocks noChangeShapeType="1"/>
          </p:cNvSpPr>
          <p:nvPr/>
        </p:nvSpPr>
        <p:spPr bwMode="auto">
          <a:xfrm>
            <a:off x="6652946" y="5750789"/>
            <a:ext cx="195262" cy="0"/>
          </a:xfrm>
          <a:prstGeom prst="line">
            <a:avLst/>
          </a:prstGeom>
          <a:noFill/>
          <a:ln w="38100" cap="sq">
            <a:solidFill>
              <a:schemeClr val="accent1"/>
            </a:solidFill>
            <a:round/>
            <a:headEnd/>
            <a:tailEnd/>
          </a:ln>
        </p:spPr>
        <p:txBody>
          <a:bodyPr wrap="none" anchor="ctr"/>
          <a:lstStyle/>
          <a:p>
            <a:endParaRPr lang="fr-CA">
              <a:latin typeface="+mj-lt"/>
            </a:endParaRPr>
          </a:p>
        </p:txBody>
      </p:sp>
      <p:grpSp>
        <p:nvGrpSpPr>
          <p:cNvPr id="73" name="Group 70"/>
          <p:cNvGrpSpPr>
            <a:grpSpLocks/>
          </p:cNvGrpSpPr>
          <p:nvPr/>
        </p:nvGrpSpPr>
        <p:grpSpPr bwMode="auto">
          <a:xfrm>
            <a:off x="7010275" y="1097122"/>
            <a:ext cx="1954213" cy="3806824"/>
            <a:chOff x="4326" y="934"/>
            <a:chExt cx="1231" cy="2398"/>
          </a:xfrm>
        </p:grpSpPr>
        <p:sp>
          <p:nvSpPr>
            <p:cNvPr id="74" name="Rectangle 71"/>
            <p:cNvSpPr>
              <a:spLocks noChangeArrowheads="1"/>
            </p:cNvSpPr>
            <p:nvPr/>
          </p:nvSpPr>
          <p:spPr bwMode="auto">
            <a:xfrm>
              <a:off x="4402" y="934"/>
              <a:ext cx="1066" cy="239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nSpc>
                  <a:spcPct val="85000"/>
                </a:lnSpc>
              </a:pPr>
              <a:endParaRPr lang="fr-CA" dirty="0">
                <a:solidFill>
                  <a:schemeClr val="bg1"/>
                </a:solidFill>
                <a:latin typeface="+mj-lt"/>
              </a:endParaRPr>
            </a:p>
          </p:txBody>
        </p:sp>
        <p:sp>
          <p:nvSpPr>
            <p:cNvPr id="75" name="Rectangle 72"/>
            <p:cNvSpPr>
              <a:spLocks noChangeArrowheads="1"/>
            </p:cNvSpPr>
            <p:nvPr/>
          </p:nvSpPr>
          <p:spPr bwMode="auto">
            <a:xfrm>
              <a:off x="4555" y="1530"/>
              <a:ext cx="777" cy="155"/>
            </a:xfrm>
            <a:prstGeom prst="rect">
              <a:avLst/>
            </a:prstGeom>
            <a:noFill/>
            <a:ln w="12700">
              <a:noFill/>
              <a:miter lim="800000"/>
              <a:headEnd/>
              <a:tailEnd/>
            </a:ln>
          </p:spPr>
          <p:txBody>
            <a:bodyPr wrap="none" lIns="0" tIns="0" rIns="0" bIns="0">
              <a:spAutoFit/>
            </a:bodyPr>
            <a:lstStyle/>
            <a:p>
              <a:pPr algn="ctr"/>
              <a:r>
                <a:rPr kumimoji="1" lang="fr-CA" sz="1600" dirty="0">
                  <a:solidFill>
                    <a:schemeClr val="bg1"/>
                  </a:solidFill>
                  <a:latin typeface="+mj-lt"/>
                </a:rPr>
                <a:t>140.3 mm Hg</a:t>
              </a:r>
              <a:endParaRPr kumimoji="1" lang="fr-CA" sz="2800" dirty="0">
                <a:solidFill>
                  <a:schemeClr val="bg1"/>
                </a:solidFill>
                <a:latin typeface="+mj-lt"/>
              </a:endParaRPr>
            </a:p>
          </p:txBody>
        </p:sp>
        <p:sp>
          <p:nvSpPr>
            <p:cNvPr id="76" name="Rectangle 73"/>
            <p:cNvSpPr>
              <a:spLocks noChangeArrowheads="1"/>
            </p:cNvSpPr>
            <p:nvPr/>
          </p:nvSpPr>
          <p:spPr bwMode="auto">
            <a:xfrm>
              <a:off x="4551" y="1680"/>
              <a:ext cx="777" cy="155"/>
            </a:xfrm>
            <a:prstGeom prst="rect">
              <a:avLst/>
            </a:prstGeom>
            <a:noFill/>
            <a:ln w="12700">
              <a:noFill/>
              <a:miter lim="800000"/>
              <a:headEnd/>
              <a:tailEnd/>
            </a:ln>
          </p:spPr>
          <p:txBody>
            <a:bodyPr wrap="none" lIns="0" tIns="0" rIns="0" bIns="0">
              <a:spAutoFit/>
            </a:bodyPr>
            <a:lstStyle/>
            <a:p>
              <a:pPr algn="ctr"/>
              <a:r>
                <a:rPr kumimoji="1" lang="fr-CA" sz="1600" dirty="0">
                  <a:solidFill>
                    <a:schemeClr val="bg1"/>
                  </a:solidFill>
                  <a:latin typeface="+mj-lt"/>
                </a:rPr>
                <a:t>134.7 mm Hg</a:t>
              </a:r>
              <a:endParaRPr kumimoji="1" lang="fr-CA" sz="2800" dirty="0">
                <a:solidFill>
                  <a:schemeClr val="bg1"/>
                </a:solidFill>
                <a:latin typeface="+mj-lt"/>
              </a:endParaRPr>
            </a:p>
          </p:txBody>
        </p:sp>
        <p:sp>
          <p:nvSpPr>
            <p:cNvPr id="77" name="Text Box 74"/>
            <p:cNvSpPr txBox="1">
              <a:spLocks noChangeArrowheads="1"/>
            </p:cNvSpPr>
            <p:nvPr/>
          </p:nvSpPr>
          <p:spPr bwMode="auto">
            <a:xfrm>
              <a:off x="4326" y="955"/>
              <a:ext cx="1231" cy="523"/>
            </a:xfrm>
            <a:prstGeom prst="rect">
              <a:avLst/>
            </a:prstGeom>
            <a:noFill/>
            <a:ln w="12700" cap="sq">
              <a:noFill/>
              <a:miter lim="800000"/>
              <a:headEnd/>
              <a:tailEnd/>
            </a:ln>
          </p:spPr>
          <p:txBody>
            <a:bodyPr wrap="square">
              <a:spAutoFit/>
            </a:bodyPr>
            <a:lstStyle/>
            <a:p>
              <a:pPr algn="ctr">
                <a:spcBef>
                  <a:spcPct val="50000"/>
                </a:spcBef>
              </a:pPr>
              <a:r>
                <a:rPr kumimoji="1" lang="fr-CA" sz="1600" dirty="0" err="1">
                  <a:solidFill>
                    <a:schemeClr val="bg1"/>
                  </a:solidFill>
                  <a:latin typeface="+mj-lt"/>
                </a:rPr>
                <a:t>Mean</a:t>
              </a:r>
              <a:r>
                <a:rPr kumimoji="1" lang="fr-CA" sz="1600" dirty="0">
                  <a:solidFill>
                    <a:schemeClr val="bg1"/>
                  </a:solidFill>
                  <a:latin typeface="+mj-lt"/>
                </a:rPr>
                <a:t> </a:t>
              </a:r>
              <a:r>
                <a:rPr kumimoji="1" lang="fr-CA" sz="1600" dirty="0" err="1">
                  <a:solidFill>
                    <a:schemeClr val="bg1"/>
                  </a:solidFill>
                  <a:latin typeface="+mj-lt"/>
                </a:rPr>
                <a:t>blood</a:t>
              </a:r>
              <a:r>
                <a:rPr kumimoji="1" lang="fr-CA" sz="1600" dirty="0">
                  <a:solidFill>
                    <a:schemeClr val="bg1"/>
                  </a:solidFill>
                  <a:latin typeface="+mj-lt"/>
                </a:rPr>
                <a:t> pressure </a:t>
              </a:r>
              <a:r>
                <a:rPr kumimoji="1" lang="fr-CA" sz="1600" dirty="0" err="1">
                  <a:solidFill>
                    <a:schemeClr val="bg1"/>
                  </a:solidFill>
                  <a:latin typeface="+mj-lt"/>
                </a:rPr>
                <a:t>during</a:t>
              </a:r>
              <a:r>
                <a:rPr kumimoji="1" lang="fr-CA" sz="1600" dirty="0">
                  <a:solidFill>
                    <a:schemeClr val="bg1"/>
                  </a:solidFill>
                  <a:latin typeface="+mj-lt"/>
                </a:rPr>
                <a:t> </a:t>
              </a:r>
              <a:r>
                <a:rPr kumimoji="1" lang="fr-CA" sz="1600" dirty="0" err="1">
                  <a:solidFill>
                    <a:schemeClr val="bg1"/>
                  </a:solidFill>
                  <a:latin typeface="+mj-lt"/>
                </a:rPr>
                <a:t>follow</a:t>
              </a:r>
              <a:r>
                <a:rPr kumimoji="1" lang="fr-CA" sz="1600" dirty="0">
                  <a:solidFill>
                    <a:schemeClr val="bg1"/>
                  </a:solidFill>
                  <a:latin typeface="+mj-lt"/>
                </a:rPr>
                <a:t>-up</a:t>
              </a:r>
            </a:p>
          </p:txBody>
        </p:sp>
        <p:sp>
          <p:nvSpPr>
            <p:cNvPr id="78" name="Rectangle 75"/>
            <p:cNvSpPr>
              <a:spLocks noChangeArrowheads="1"/>
            </p:cNvSpPr>
            <p:nvPr/>
          </p:nvSpPr>
          <p:spPr bwMode="auto">
            <a:xfrm>
              <a:off x="4596" y="2968"/>
              <a:ext cx="705" cy="155"/>
            </a:xfrm>
            <a:prstGeom prst="rect">
              <a:avLst/>
            </a:prstGeom>
            <a:noFill/>
            <a:ln w="12700">
              <a:noFill/>
              <a:miter lim="800000"/>
              <a:headEnd/>
              <a:tailEnd/>
            </a:ln>
          </p:spPr>
          <p:txBody>
            <a:bodyPr wrap="none" lIns="0" tIns="0" rIns="0" bIns="0">
              <a:spAutoFit/>
            </a:bodyPr>
            <a:lstStyle/>
            <a:p>
              <a:pPr algn="ctr"/>
              <a:r>
                <a:rPr kumimoji="1" lang="fr-CA" sz="1600" dirty="0">
                  <a:solidFill>
                    <a:schemeClr val="bg1"/>
                  </a:solidFill>
                  <a:latin typeface="+mj-lt"/>
                </a:rPr>
                <a:t>77.0 mm Hg</a:t>
              </a:r>
              <a:endParaRPr kumimoji="1" lang="fr-CA" sz="2800" dirty="0">
                <a:solidFill>
                  <a:schemeClr val="bg1"/>
                </a:solidFill>
                <a:latin typeface="+mj-lt"/>
              </a:endParaRPr>
            </a:p>
          </p:txBody>
        </p:sp>
        <p:sp>
          <p:nvSpPr>
            <p:cNvPr id="79" name="Rectangle 76"/>
            <p:cNvSpPr>
              <a:spLocks noChangeArrowheads="1"/>
            </p:cNvSpPr>
            <p:nvPr/>
          </p:nvSpPr>
          <p:spPr bwMode="auto">
            <a:xfrm>
              <a:off x="4592" y="3118"/>
              <a:ext cx="705" cy="155"/>
            </a:xfrm>
            <a:prstGeom prst="rect">
              <a:avLst/>
            </a:prstGeom>
            <a:noFill/>
            <a:ln w="12700">
              <a:noFill/>
              <a:miter lim="800000"/>
              <a:headEnd/>
              <a:tailEnd/>
            </a:ln>
          </p:spPr>
          <p:txBody>
            <a:bodyPr wrap="none" lIns="0" tIns="0" rIns="0" bIns="0">
              <a:spAutoFit/>
            </a:bodyPr>
            <a:lstStyle/>
            <a:p>
              <a:pPr algn="ctr"/>
              <a:r>
                <a:rPr kumimoji="1" lang="fr-CA" sz="1600" dirty="0">
                  <a:solidFill>
                    <a:schemeClr val="bg1"/>
                  </a:solidFill>
                  <a:latin typeface="+mj-lt"/>
                </a:rPr>
                <a:t>74.8 mm Hg</a:t>
              </a:r>
              <a:endParaRPr kumimoji="1" lang="fr-CA" sz="2800" dirty="0">
                <a:solidFill>
                  <a:schemeClr val="bg1"/>
                </a:solidFill>
                <a:latin typeface="+mj-lt"/>
              </a:endParaRPr>
            </a:p>
          </p:txBody>
        </p:sp>
      </p:grpSp>
      <p:sp>
        <p:nvSpPr>
          <p:cNvPr id="82" name="Rectangle 81"/>
          <p:cNvSpPr/>
          <p:nvPr/>
        </p:nvSpPr>
        <p:spPr>
          <a:xfrm>
            <a:off x="2915816" y="851952"/>
            <a:ext cx="3249608" cy="400110"/>
          </a:xfrm>
          <a:prstGeom prst="rect">
            <a:avLst/>
          </a:prstGeom>
        </p:spPr>
        <p:txBody>
          <a:bodyPr wrap="none">
            <a:spAutoFit/>
          </a:bodyPr>
          <a:lstStyle/>
          <a:p>
            <a:r>
              <a:rPr lang="fr-CA" sz="2000" b="1" dirty="0">
                <a:latin typeface="+mj-lt"/>
                <a:ea typeface="ヒラギノ角ゴ Pro W3" charset="-128"/>
              </a:rPr>
              <a:t>Blood pressure </a:t>
            </a:r>
            <a:r>
              <a:rPr lang="fr-CA" sz="2000" b="1" dirty="0" err="1">
                <a:latin typeface="+mj-lt"/>
                <a:ea typeface="ヒラギノ角ゴ Pro W3" charset="-128"/>
              </a:rPr>
              <a:t>decrease</a:t>
            </a:r>
            <a:endParaRPr lang="fr-CA" sz="2000" b="1" dirty="0">
              <a:latin typeface="+mj-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 name="Rectangle 1729"/>
          <p:cNvSpPr/>
          <p:nvPr/>
        </p:nvSpPr>
        <p:spPr>
          <a:xfrm>
            <a:off x="5004075" y="1884482"/>
            <a:ext cx="3924000" cy="244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722" name="Rectangle 1721"/>
          <p:cNvSpPr/>
          <p:nvPr/>
        </p:nvSpPr>
        <p:spPr>
          <a:xfrm>
            <a:off x="770816" y="1897346"/>
            <a:ext cx="3420000" cy="244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086914" name="Rectangle 2"/>
          <p:cNvSpPr>
            <a:spLocks noChangeArrowheads="1"/>
          </p:cNvSpPr>
          <p:nvPr/>
        </p:nvSpPr>
        <p:spPr bwMode="auto">
          <a:xfrm rot="-5395692">
            <a:off x="-1001039" y="2916169"/>
            <a:ext cx="2672526" cy="338554"/>
          </a:xfrm>
          <a:prstGeom prst="rect">
            <a:avLst/>
          </a:prstGeom>
          <a:noFill/>
          <a:ln w="12700" cap="sq">
            <a:noFill/>
            <a:miter lim="800000"/>
            <a:headEnd/>
            <a:tailEnd/>
          </a:ln>
          <a:effectLst/>
        </p:spPr>
        <p:txBody>
          <a:bodyPr wrap="none" anchor="ctr">
            <a:spAutoFit/>
          </a:bodyPr>
          <a:lstStyle/>
          <a:p>
            <a:pPr>
              <a:lnSpc>
                <a:spcPct val="100000"/>
              </a:lnSpc>
            </a:pPr>
            <a:r>
              <a:rPr kumimoji="1" lang="en-US" sz="1600" b="1" dirty="0">
                <a:solidFill>
                  <a:schemeClr val="tx2">
                    <a:lumMod val="50000"/>
                  </a:schemeClr>
                </a:solidFill>
                <a:latin typeface="+mj-lt"/>
              </a:rPr>
              <a:t>Cumulative incidence (%)</a:t>
            </a:r>
          </a:p>
        </p:txBody>
      </p:sp>
      <p:sp>
        <p:nvSpPr>
          <p:cNvPr id="2086915" name="Rectangle 3"/>
          <p:cNvSpPr>
            <a:spLocks noGrp="1" noChangeArrowheads="1"/>
          </p:cNvSpPr>
          <p:nvPr>
            <p:ph type="title"/>
          </p:nvPr>
        </p:nvSpPr>
        <p:spPr>
          <a:xfrm>
            <a:off x="1019174" y="186681"/>
            <a:ext cx="7686675" cy="461665"/>
          </a:xfrm>
          <a:noFill/>
          <a:ln/>
        </p:spPr>
        <p:txBody>
          <a:bodyPr/>
          <a:lstStyle/>
          <a:p>
            <a:r>
              <a:rPr lang="en-US" sz="2400" dirty="0"/>
              <a:t>Effects on Mortality</a:t>
            </a:r>
          </a:p>
        </p:txBody>
      </p:sp>
      <p:sp>
        <p:nvSpPr>
          <p:cNvPr id="1724" name="Espace réservé du texte 1723"/>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Patel A et al. Lancet 2007;370:829-40</a:t>
            </a:r>
          </a:p>
          <a:p>
            <a:r>
              <a:rPr lang="fr-CA" dirty="0">
                <a:latin typeface="Arial" charset="0"/>
              </a:rPr>
              <a:t>and </a:t>
            </a:r>
            <a:r>
              <a:rPr lang="fr-CA" dirty="0">
                <a:latin typeface="Arial" charset="0"/>
                <a:hlinkClick r:id="rId3"/>
              </a:rPr>
              <a:t>http://www.advance-trial.com</a:t>
            </a:r>
            <a:endParaRPr lang="en-US" dirty="0">
              <a:latin typeface="Arial" charset="0"/>
            </a:endParaRPr>
          </a:p>
        </p:txBody>
      </p:sp>
      <p:sp>
        <p:nvSpPr>
          <p:cNvPr id="2086917" name="Rectangle 5"/>
          <p:cNvSpPr>
            <a:spLocks noChangeArrowheads="1"/>
          </p:cNvSpPr>
          <p:nvPr/>
        </p:nvSpPr>
        <p:spPr bwMode="auto">
          <a:xfrm>
            <a:off x="587251" y="1268760"/>
            <a:ext cx="3768725" cy="493713"/>
          </a:xfrm>
          <a:prstGeom prst="rect">
            <a:avLst/>
          </a:prstGeom>
          <a:noFill/>
          <a:ln w="9525">
            <a:noFill/>
            <a:miter lim="800000"/>
            <a:headEnd/>
            <a:tailEnd/>
          </a:ln>
          <a:effectLst/>
        </p:spPr>
        <p:txBody>
          <a:bodyPr anchor="b"/>
          <a:lstStyle/>
          <a:p>
            <a:pPr algn="ctr"/>
            <a:r>
              <a:rPr lang="en-US" sz="2400" b="1" dirty="0">
                <a:latin typeface="+mj-lt"/>
              </a:rPr>
              <a:t>All-cause mortality</a:t>
            </a:r>
          </a:p>
        </p:txBody>
      </p:sp>
      <p:sp>
        <p:nvSpPr>
          <p:cNvPr id="2086918" name="Rectangle 6"/>
          <p:cNvSpPr>
            <a:spLocks noChangeArrowheads="1"/>
          </p:cNvSpPr>
          <p:nvPr/>
        </p:nvSpPr>
        <p:spPr bwMode="auto">
          <a:xfrm>
            <a:off x="5076056" y="1278285"/>
            <a:ext cx="3768725" cy="493713"/>
          </a:xfrm>
          <a:prstGeom prst="rect">
            <a:avLst/>
          </a:prstGeom>
          <a:noFill/>
          <a:ln w="9525">
            <a:noFill/>
            <a:miter lim="800000"/>
            <a:headEnd/>
            <a:tailEnd/>
          </a:ln>
          <a:effectLst/>
        </p:spPr>
        <p:txBody>
          <a:bodyPr anchor="b"/>
          <a:lstStyle/>
          <a:p>
            <a:pPr algn="ctr"/>
            <a:r>
              <a:rPr lang="en-US" sz="2400" b="1" dirty="0">
                <a:latin typeface="+mj-lt"/>
              </a:rPr>
              <a:t>Cardiovascular death</a:t>
            </a:r>
          </a:p>
        </p:txBody>
      </p:sp>
      <p:sp>
        <p:nvSpPr>
          <p:cNvPr id="2086919" name="Line 7"/>
          <p:cNvSpPr>
            <a:spLocks noChangeShapeType="1"/>
          </p:cNvSpPr>
          <p:nvPr/>
        </p:nvSpPr>
        <p:spPr bwMode="auto">
          <a:xfrm>
            <a:off x="776164" y="1875930"/>
            <a:ext cx="1587" cy="2476500"/>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20" name="Line 8"/>
          <p:cNvSpPr>
            <a:spLocks noChangeShapeType="1"/>
          </p:cNvSpPr>
          <p:nvPr/>
        </p:nvSpPr>
        <p:spPr bwMode="auto">
          <a:xfrm flipH="1">
            <a:off x="747906" y="4322267"/>
            <a:ext cx="20638"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21" name="Line 9"/>
          <p:cNvSpPr>
            <a:spLocks noChangeShapeType="1"/>
          </p:cNvSpPr>
          <p:nvPr/>
        </p:nvSpPr>
        <p:spPr bwMode="auto">
          <a:xfrm flipH="1">
            <a:off x="747906" y="1898472"/>
            <a:ext cx="20638"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22" name="Rectangle 10"/>
          <p:cNvSpPr>
            <a:spLocks noChangeArrowheads="1"/>
          </p:cNvSpPr>
          <p:nvPr/>
        </p:nvSpPr>
        <p:spPr bwMode="auto">
          <a:xfrm>
            <a:off x="618366" y="4232415"/>
            <a:ext cx="106363"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0</a:t>
            </a:r>
          </a:p>
        </p:txBody>
      </p:sp>
      <p:sp>
        <p:nvSpPr>
          <p:cNvPr id="2086923" name="Rectangle 11"/>
          <p:cNvSpPr>
            <a:spLocks noChangeArrowheads="1"/>
          </p:cNvSpPr>
          <p:nvPr/>
        </p:nvSpPr>
        <p:spPr bwMode="auto">
          <a:xfrm>
            <a:off x="512004" y="1817192"/>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10</a:t>
            </a:r>
          </a:p>
        </p:txBody>
      </p:sp>
      <p:sp>
        <p:nvSpPr>
          <p:cNvPr id="2086924" name="Line 12"/>
          <p:cNvSpPr>
            <a:spLocks noChangeShapeType="1"/>
          </p:cNvSpPr>
          <p:nvPr/>
        </p:nvSpPr>
        <p:spPr bwMode="auto">
          <a:xfrm flipH="1">
            <a:off x="776164" y="4352430"/>
            <a:ext cx="3425825" cy="1587"/>
          </a:xfrm>
          <a:prstGeom prst="line">
            <a:avLst/>
          </a:prstGeom>
          <a:noFill/>
          <a:ln w="19050">
            <a:solidFill>
              <a:schemeClr val="tx2"/>
            </a:solidFill>
            <a:round/>
            <a:headEnd/>
            <a:tailEnd/>
          </a:ln>
        </p:spPr>
        <p:txBody>
          <a:bodyPr/>
          <a:lstStyle/>
          <a:p>
            <a:endParaRPr lang="fr-CA">
              <a:latin typeface="+mj-lt"/>
            </a:endParaRPr>
          </a:p>
        </p:txBody>
      </p:sp>
      <p:sp>
        <p:nvSpPr>
          <p:cNvPr id="2086925" name="Line 13"/>
          <p:cNvSpPr>
            <a:spLocks noChangeShapeType="1"/>
          </p:cNvSpPr>
          <p:nvPr/>
        </p:nvSpPr>
        <p:spPr bwMode="auto">
          <a:xfrm>
            <a:off x="798389" y="4352430"/>
            <a:ext cx="0" cy="30162"/>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26" name="Line 14"/>
          <p:cNvSpPr>
            <a:spLocks noChangeShapeType="1"/>
          </p:cNvSpPr>
          <p:nvPr/>
        </p:nvSpPr>
        <p:spPr bwMode="auto">
          <a:xfrm>
            <a:off x="1136526" y="4352430"/>
            <a:ext cx="0" cy="30162"/>
          </a:xfrm>
          <a:prstGeom prst="line">
            <a:avLst/>
          </a:prstGeom>
          <a:noFill/>
          <a:ln w="19050">
            <a:solidFill>
              <a:schemeClr val="tx2"/>
            </a:solidFill>
            <a:round/>
            <a:headEnd/>
            <a:tailEnd/>
          </a:ln>
        </p:spPr>
        <p:txBody>
          <a:bodyPr/>
          <a:lstStyle/>
          <a:p>
            <a:endParaRPr lang="fr-CA">
              <a:latin typeface="+mj-lt"/>
            </a:endParaRPr>
          </a:p>
        </p:txBody>
      </p:sp>
      <p:sp>
        <p:nvSpPr>
          <p:cNvPr id="2086927" name="Line 15"/>
          <p:cNvSpPr>
            <a:spLocks noChangeShapeType="1"/>
          </p:cNvSpPr>
          <p:nvPr/>
        </p:nvSpPr>
        <p:spPr bwMode="auto">
          <a:xfrm>
            <a:off x="1474664" y="4352430"/>
            <a:ext cx="1587" cy="30162"/>
          </a:xfrm>
          <a:prstGeom prst="line">
            <a:avLst/>
          </a:prstGeom>
          <a:noFill/>
          <a:ln w="19050">
            <a:solidFill>
              <a:schemeClr val="tx2"/>
            </a:solidFill>
            <a:round/>
            <a:headEnd/>
            <a:tailEnd/>
          </a:ln>
        </p:spPr>
        <p:txBody>
          <a:bodyPr/>
          <a:lstStyle/>
          <a:p>
            <a:endParaRPr lang="fr-CA">
              <a:latin typeface="+mj-lt"/>
            </a:endParaRPr>
          </a:p>
        </p:txBody>
      </p:sp>
      <p:sp>
        <p:nvSpPr>
          <p:cNvPr id="2086928" name="Line 16"/>
          <p:cNvSpPr>
            <a:spLocks noChangeShapeType="1"/>
          </p:cNvSpPr>
          <p:nvPr/>
        </p:nvSpPr>
        <p:spPr bwMode="auto">
          <a:xfrm>
            <a:off x="1812801" y="4352430"/>
            <a:ext cx="1588" cy="30162"/>
          </a:xfrm>
          <a:prstGeom prst="line">
            <a:avLst/>
          </a:prstGeom>
          <a:noFill/>
          <a:ln w="19050">
            <a:solidFill>
              <a:schemeClr val="tx2"/>
            </a:solidFill>
            <a:round/>
            <a:headEnd/>
            <a:tailEnd/>
          </a:ln>
        </p:spPr>
        <p:txBody>
          <a:bodyPr/>
          <a:lstStyle/>
          <a:p>
            <a:endParaRPr lang="fr-CA">
              <a:latin typeface="+mj-lt"/>
            </a:endParaRPr>
          </a:p>
        </p:txBody>
      </p:sp>
      <p:sp>
        <p:nvSpPr>
          <p:cNvPr id="2086929" name="Line 17"/>
          <p:cNvSpPr>
            <a:spLocks noChangeShapeType="1"/>
          </p:cNvSpPr>
          <p:nvPr/>
        </p:nvSpPr>
        <p:spPr bwMode="auto">
          <a:xfrm>
            <a:off x="2150939" y="4352430"/>
            <a:ext cx="0" cy="30162"/>
          </a:xfrm>
          <a:prstGeom prst="line">
            <a:avLst/>
          </a:prstGeom>
          <a:noFill/>
          <a:ln w="19050">
            <a:solidFill>
              <a:schemeClr val="tx2"/>
            </a:solidFill>
            <a:round/>
            <a:headEnd/>
            <a:tailEnd/>
          </a:ln>
        </p:spPr>
        <p:txBody>
          <a:bodyPr/>
          <a:lstStyle/>
          <a:p>
            <a:endParaRPr lang="fr-CA">
              <a:latin typeface="+mj-lt"/>
            </a:endParaRPr>
          </a:p>
        </p:txBody>
      </p:sp>
      <p:sp>
        <p:nvSpPr>
          <p:cNvPr id="2086930" name="Line 18"/>
          <p:cNvSpPr>
            <a:spLocks noChangeShapeType="1"/>
          </p:cNvSpPr>
          <p:nvPr/>
        </p:nvSpPr>
        <p:spPr bwMode="auto">
          <a:xfrm>
            <a:off x="2489076" y="4352430"/>
            <a:ext cx="1588" cy="30162"/>
          </a:xfrm>
          <a:prstGeom prst="line">
            <a:avLst/>
          </a:prstGeom>
          <a:noFill/>
          <a:ln w="19050">
            <a:solidFill>
              <a:schemeClr val="tx2"/>
            </a:solidFill>
            <a:round/>
            <a:headEnd/>
            <a:tailEnd/>
          </a:ln>
        </p:spPr>
        <p:txBody>
          <a:bodyPr/>
          <a:lstStyle/>
          <a:p>
            <a:endParaRPr lang="fr-CA">
              <a:latin typeface="+mj-lt"/>
            </a:endParaRPr>
          </a:p>
        </p:txBody>
      </p:sp>
      <p:sp>
        <p:nvSpPr>
          <p:cNvPr id="2086931" name="Line 19"/>
          <p:cNvSpPr>
            <a:spLocks noChangeShapeType="1"/>
          </p:cNvSpPr>
          <p:nvPr/>
        </p:nvSpPr>
        <p:spPr bwMode="auto">
          <a:xfrm>
            <a:off x="2827214" y="4352430"/>
            <a:ext cx="1587" cy="30162"/>
          </a:xfrm>
          <a:prstGeom prst="line">
            <a:avLst/>
          </a:prstGeom>
          <a:noFill/>
          <a:ln w="19050">
            <a:solidFill>
              <a:schemeClr val="tx2"/>
            </a:solidFill>
            <a:round/>
            <a:headEnd/>
            <a:tailEnd/>
          </a:ln>
        </p:spPr>
        <p:txBody>
          <a:bodyPr/>
          <a:lstStyle/>
          <a:p>
            <a:endParaRPr lang="fr-CA">
              <a:latin typeface="+mj-lt"/>
            </a:endParaRPr>
          </a:p>
        </p:txBody>
      </p:sp>
      <p:sp>
        <p:nvSpPr>
          <p:cNvPr id="2086932" name="Line 20"/>
          <p:cNvSpPr>
            <a:spLocks noChangeShapeType="1"/>
          </p:cNvSpPr>
          <p:nvPr/>
        </p:nvSpPr>
        <p:spPr bwMode="auto">
          <a:xfrm>
            <a:off x="3165351" y="4352430"/>
            <a:ext cx="1588" cy="30162"/>
          </a:xfrm>
          <a:prstGeom prst="line">
            <a:avLst/>
          </a:prstGeom>
          <a:noFill/>
          <a:ln w="19050">
            <a:solidFill>
              <a:schemeClr val="tx2"/>
            </a:solidFill>
            <a:round/>
            <a:headEnd/>
            <a:tailEnd/>
          </a:ln>
        </p:spPr>
        <p:txBody>
          <a:bodyPr/>
          <a:lstStyle/>
          <a:p>
            <a:endParaRPr lang="fr-CA">
              <a:latin typeface="+mj-lt"/>
            </a:endParaRPr>
          </a:p>
        </p:txBody>
      </p:sp>
      <p:sp>
        <p:nvSpPr>
          <p:cNvPr id="2086933" name="Line 21"/>
          <p:cNvSpPr>
            <a:spLocks noChangeShapeType="1"/>
          </p:cNvSpPr>
          <p:nvPr/>
        </p:nvSpPr>
        <p:spPr bwMode="auto">
          <a:xfrm>
            <a:off x="3505076" y="4352430"/>
            <a:ext cx="0" cy="30162"/>
          </a:xfrm>
          <a:prstGeom prst="line">
            <a:avLst/>
          </a:prstGeom>
          <a:noFill/>
          <a:ln w="19050">
            <a:solidFill>
              <a:schemeClr val="tx2"/>
            </a:solidFill>
            <a:round/>
            <a:headEnd/>
            <a:tailEnd/>
          </a:ln>
        </p:spPr>
        <p:txBody>
          <a:bodyPr/>
          <a:lstStyle/>
          <a:p>
            <a:endParaRPr lang="fr-CA">
              <a:latin typeface="+mj-lt"/>
            </a:endParaRPr>
          </a:p>
        </p:txBody>
      </p:sp>
      <p:sp>
        <p:nvSpPr>
          <p:cNvPr id="2086934" name="Line 22"/>
          <p:cNvSpPr>
            <a:spLocks noChangeShapeType="1"/>
          </p:cNvSpPr>
          <p:nvPr/>
        </p:nvSpPr>
        <p:spPr bwMode="auto">
          <a:xfrm>
            <a:off x="3841626" y="4352430"/>
            <a:ext cx="1588" cy="30162"/>
          </a:xfrm>
          <a:prstGeom prst="line">
            <a:avLst/>
          </a:prstGeom>
          <a:noFill/>
          <a:ln w="19050">
            <a:solidFill>
              <a:schemeClr val="tx2"/>
            </a:solidFill>
            <a:round/>
            <a:headEnd/>
            <a:tailEnd/>
          </a:ln>
        </p:spPr>
        <p:txBody>
          <a:bodyPr/>
          <a:lstStyle/>
          <a:p>
            <a:endParaRPr lang="fr-CA">
              <a:latin typeface="+mj-lt"/>
            </a:endParaRPr>
          </a:p>
        </p:txBody>
      </p:sp>
      <p:sp>
        <p:nvSpPr>
          <p:cNvPr id="2086935" name="Line 23"/>
          <p:cNvSpPr>
            <a:spLocks noChangeShapeType="1"/>
          </p:cNvSpPr>
          <p:nvPr/>
        </p:nvSpPr>
        <p:spPr bwMode="auto">
          <a:xfrm>
            <a:off x="4181351" y="4352430"/>
            <a:ext cx="1588" cy="30162"/>
          </a:xfrm>
          <a:prstGeom prst="line">
            <a:avLst/>
          </a:prstGeom>
          <a:noFill/>
          <a:ln w="19050">
            <a:solidFill>
              <a:schemeClr val="tx2"/>
            </a:solidFill>
            <a:round/>
            <a:headEnd/>
            <a:tailEnd/>
          </a:ln>
        </p:spPr>
        <p:txBody>
          <a:bodyPr/>
          <a:lstStyle/>
          <a:p>
            <a:endParaRPr lang="fr-CA">
              <a:latin typeface="+mj-lt"/>
            </a:endParaRPr>
          </a:p>
        </p:txBody>
      </p:sp>
      <p:sp>
        <p:nvSpPr>
          <p:cNvPr id="2086936" name="Rectangle 24"/>
          <p:cNvSpPr>
            <a:spLocks noChangeArrowheads="1"/>
          </p:cNvSpPr>
          <p:nvPr/>
        </p:nvSpPr>
        <p:spPr bwMode="auto">
          <a:xfrm>
            <a:off x="1547664" y="4766955"/>
            <a:ext cx="1905971"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Follow-up (months)</a:t>
            </a:r>
          </a:p>
        </p:txBody>
      </p:sp>
      <p:sp>
        <p:nvSpPr>
          <p:cNvPr id="2086937" name="Rectangle 25"/>
          <p:cNvSpPr>
            <a:spLocks noChangeArrowheads="1"/>
          </p:cNvSpPr>
          <p:nvPr/>
        </p:nvSpPr>
        <p:spPr bwMode="auto">
          <a:xfrm>
            <a:off x="755526" y="4438155"/>
            <a:ext cx="106363"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0</a:t>
            </a:r>
          </a:p>
        </p:txBody>
      </p:sp>
      <p:sp>
        <p:nvSpPr>
          <p:cNvPr id="2086938" name="Rectangle 26"/>
          <p:cNvSpPr>
            <a:spLocks noChangeArrowheads="1"/>
          </p:cNvSpPr>
          <p:nvPr/>
        </p:nvSpPr>
        <p:spPr bwMode="auto">
          <a:xfrm>
            <a:off x="1092076" y="4438155"/>
            <a:ext cx="106363"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6</a:t>
            </a:r>
          </a:p>
        </p:txBody>
      </p:sp>
      <p:sp>
        <p:nvSpPr>
          <p:cNvPr id="2086939" name="Rectangle 27"/>
          <p:cNvSpPr>
            <a:spLocks noChangeArrowheads="1"/>
          </p:cNvSpPr>
          <p:nvPr/>
        </p:nvSpPr>
        <p:spPr bwMode="auto">
          <a:xfrm>
            <a:off x="1376239" y="443656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12</a:t>
            </a:r>
          </a:p>
        </p:txBody>
      </p:sp>
      <p:sp>
        <p:nvSpPr>
          <p:cNvPr id="2086940" name="Rectangle 28"/>
          <p:cNvSpPr>
            <a:spLocks noChangeArrowheads="1"/>
          </p:cNvSpPr>
          <p:nvPr/>
        </p:nvSpPr>
        <p:spPr bwMode="auto">
          <a:xfrm>
            <a:off x="1715964"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18</a:t>
            </a:r>
          </a:p>
        </p:txBody>
      </p:sp>
      <p:sp>
        <p:nvSpPr>
          <p:cNvPr id="2086941" name="Rectangle 29"/>
          <p:cNvSpPr>
            <a:spLocks noChangeArrowheads="1"/>
          </p:cNvSpPr>
          <p:nvPr/>
        </p:nvSpPr>
        <p:spPr bwMode="auto">
          <a:xfrm>
            <a:off x="2057276" y="443656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24</a:t>
            </a:r>
          </a:p>
        </p:txBody>
      </p:sp>
      <p:sp>
        <p:nvSpPr>
          <p:cNvPr id="2086942" name="Rectangle 30"/>
          <p:cNvSpPr>
            <a:spLocks noChangeArrowheads="1"/>
          </p:cNvSpPr>
          <p:nvPr/>
        </p:nvSpPr>
        <p:spPr bwMode="auto">
          <a:xfrm>
            <a:off x="2395414"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30</a:t>
            </a:r>
          </a:p>
        </p:txBody>
      </p:sp>
      <p:sp>
        <p:nvSpPr>
          <p:cNvPr id="2086943" name="Rectangle 31"/>
          <p:cNvSpPr>
            <a:spLocks noChangeArrowheads="1"/>
          </p:cNvSpPr>
          <p:nvPr/>
        </p:nvSpPr>
        <p:spPr bwMode="auto">
          <a:xfrm>
            <a:off x="2730376"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36</a:t>
            </a:r>
          </a:p>
        </p:txBody>
      </p:sp>
      <p:sp>
        <p:nvSpPr>
          <p:cNvPr id="2086944" name="Rectangle 32"/>
          <p:cNvSpPr>
            <a:spLocks noChangeArrowheads="1"/>
          </p:cNvSpPr>
          <p:nvPr/>
        </p:nvSpPr>
        <p:spPr bwMode="auto">
          <a:xfrm>
            <a:off x="3070101"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42</a:t>
            </a:r>
          </a:p>
        </p:txBody>
      </p:sp>
      <p:sp>
        <p:nvSpPr>
          <p:cNvPr id="2086945" name="Rectangle 33"/>
          <p:cNvSpPr>
            <a:spLocks noChangeArrowheads="1"/>
          </p:cNvSpPr>
          <p:nvPr/>
        </p:nvSpPr>
        <p:spPr bwMode="auto">
          <a:xfrm>
            <a:off x="3406651"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48</a:t>
            </a:r>
          </a:p>
        </p:txBody>
      </p:sp>
      <p:sp>
        <p:nvSpPr>
          <p:cNvPr id="2086946" name="Rectangle 34"/>
          <p:cNvSpPr>
            <a:spLocks noChangeArrowheads="1"/>
          </p:cNvSpPr>
          <p:nvPr/>
        </p:nvSpPr>
        <p:spPr bwMode="auto">
          <a:xfrm>
            <a:off x="3743201"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54</a:t>
            </a:r>
          </a:p>
        </p:txBody>
      </p:sp>
      <p:sp>
        <p:nvSpPr>
          <p:cNvPr id="2086947" name="Rectangle 35"/>
          <p:cNvSpPr>
            <a:spLocks noChangeArrowheads="1"/>
          </p:cNvSpPr>
          <p:nvPr/>
        </p:nvSpPr>
        <p:spPr bwMode="auto">
          <a:xfrm>
            <a:off x="4090864" y="4438155"/>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60</a:t>
            </a:r>
          </a:p>
        </p:txBody>
      </p:sp>
      <p:sp>
        <p:nvSpPr>
          <p:cNvPr id="2086952" name="Freeform 40"/>
          <p:cNvSpPr>
            <a:spLocks/>
          </p:cNvSpPr>
          <p:nvPr/>
        </p:nvSpPr>
        <p:spPr bwMode="auto">
          <a:xfrm>
            <a:off x="795214" y="2426792"/>
            <a:ext cx="3214687" cy="1903413"/>
          </a:xfrm>
          <a:custGeom>
            <a:avLst/>
            <a:gdLst/>
            <a:ahLst/>
            <a:cxnLst>
              <a:cxn ang="0">
                <a:pos x="84" y="1782"/>
              </a:cxn>
              <a:cxn ang="0">
                <a:pos x="155" y="1758"/>
              </a:cxn>
              <a:cxn ang="0">
                <a:pos x="203" y="1740"/>
              </a:cxn>
              <a:cxn ang="0">
                <a:pos x="257" y="1699"/>
              </a:cxn>
              <a:cxn ang="0">
                <a:pos x="281" y="1675"/>
              </a:cxn>
              <a:cxn ang="0">
                <a:pos x="305" y="1663"/>
              </a:cxn>
              <a:cxn ang="0">
                <a:pos x="347" y="1645"/>
              </a:cxn>
              <a:cxn ang="0">
                <a:pos x="389" y="1633"/>
              </a:cxn>
              <a:cxn ang="0">
                <a:pos x="443" y="1615"/>
              </a:cxn>
              <a:cxn ang="0">
                <a:pos x="484" y="1603"/>
              </a:cxn>
              <a:cxn ang="0">
                <a:pos x="556" y="1567"/>
              </a:cxn>
              <a:cxn ang="0">
                <a:pos x="640" y="1525"/>
              </a:cxn>
              <a:cxn ang="0">
                <a:pos x="736" y="1465"/>
              </a:cxn>
              <a:cxn ang="0">
                <a:pos x="801" y="1441"/>
              </a:cxn>
              <a:cxn ang="0">
                <a:pos x="879" y="1388"/>
              </a:cxn>
              <a:cxn ang="0">
                <a:pos x="987" y="1334"/>
              </a:cxn>
              <a:cxn ang="0">
                <a:pos x="1053" y="1304"/>
              </a:cxn>
              <a:cxn ang="0">
                <a:pos x="1101" y="1280"/>
              </a:cxn>
              <a:cxn ang="0">
                <a:pos x="1136" y="1256"/>
              </a:cxn>
              <a:cxn ang="0">
                <a:pos x="1220" y="1220"/>
              </a:cxn>
              <a:cxn ang="0">
                <a:pos x="1286" y="1184"/>
              </a:cxn>
              <a:cxn ang="0">
                <a:pos x="1310" y="1154"/>
              </a:cxn>
              <a:cxn ang="0">
                <a:pos x="1364" y="1130"/>
              </a:cxn>
              <a:cxn ang="0">
                <a:pos x="1430" y="1107"/>
              </a:cxn>
              <a:cxn ang="0">
                <a:pos x="1501" y="1071"/>
              </a:cxn>
              <a:cxn ang="0">
                <a:pos x="1585" y="1029"/>
              </a:cxn>
              <a:cxn ang="0">
                <a:pos x="1627" y="1005"/>
              </a:cxn>
              <a:cxn ang="0">
                <a:pos x="1699" y="981"/>
              </a:cxn>
              <a:cxn ang="0">
                <a:pos x="1782" y="939"/>
              </a:cxn>
              <a:cxn ang="0">
                <a:pos x="1878" y="879"/>
              </a:cxn>
              <a:cxn ang="0">
                <a:pos x="1968" y="802"/>
              </a:cxn>
              <a:cxn ang="0">
                <a:pos x="2010" y="778"/>
              </a:cxn>
              <a:cxn ang="0">
                <a:pos x="2058" y="760"/>
              </a:cxn>
              <a:cxn ang="0">
                <a:pos x="2117" y="712"/>
              </a:cxn>
              <a:cxn ang="0">
                <a:pos x="2165" y="670"/>
              </a:cxn>
              <a:cxn ang="0">
                <a:pos x="2219" y="640"/>
              </a:cxn>
              <a:cxn ang="0">
                <a:pos x="2273" y="586"/>
              </a:cxn>
              <a:cxn ang="0">
                <a:pos x="2327" y="544"/>
              </a:cxn>
              <a:cxn ang="0">
                <a:pos x="2381" y="509"/>
              </a:cxn>
              <a:cxn ang="0">
                <a:pos x="2458" y="443"/>
              </a:cxn>
              <a:cxn ang="0">
                <a:pos x="2542" y="383"/>
              </a:cxn>
              <a:cxn ang="0">
                <a:pos x="2596" y="347"/>
              </a:cxn>
              <a:cxn ang="0">
                <a:pos x="2638" y="311"/>
              </a:cxn>
              <a:cxn ang="0">
                <a:pos x="2680" y="269"/>
              </a:cxn>
              <a:cxn ang="0">
                <a:pos x="2734" y="210"/>
              </a:cxn>
              <a:cxn ang="0">
                <a:pos x="2805" y="180"/>
              </a:cxn>
              <a:cxn ang="0">
                <a:pos x="2841" y="168"/>
              </a:cxn>
              <a:cxn ang="0">
                <a:pos x="2877" y="120"/>
              </a:cxn>
              <a:cxn ang="0">
                <a:pos x="2937" y="108"/>
              </a:cxn>
              <a:cxn ang="0">
                <a:pos x="2967" y="60"/>
              </a:cxn>
              <a:cxn ang="0">
                <a:pos x="2991" y="24"/>
              </a:cxn>
              <a:cxn ang="0">
                <a:pos x="3027" y="0"/>
              </a:cxn>
            </a:cxnLst>
            <a:rect l="0" t="0" r="r" b="b"/>
            <a:pathLst>
              <a:path w="3045" h="1800">
                <a:moveTo>
                  <a:pt x="0" y="1794"/>
                </a:moveTo>
                <a:lnTo>
                  <a:pt x="42" y="1800"/>
                </a:lnTo>
                <a:lnTo>
                  <a:pt x="54" y="1788"/>
                </a:lnTo>
                <a:lnTo>
                  <a:pt x="84" y="1782"/>
                </a:lnTo>
                <a:lnTo>
                  <a:pt x="108" y="1770"/>
                </a:lnTo>
                <a:lnTo>
                  <a:pt x="131" y="1764"/>
                </a:lnTo>
                <a:lnTo>
                  <a:pt x="143" y="1758"/>
                </a:lnTo>
                <a:lnTo>
                  <a:pt x="155" y="1758"/>
                </a:lnTo>
                <a:lnTo>
                  <a:pt x="167" y="1746"/>
                </a:lnTo>
                <a:lnTo>
                  <a:pt x="173" y="1740"/>
                </a:lnTo>
                <a:lnTo>
                  <a:pt x="185" y="1734"/>
                </a:lnTo>
                <a:lnTo>
                  <a:pt x="203" y="1740"/>
                </a:lnTo>
                <a:lnTo>
                  <a:pt x="215" y="1740"/>
                </a:lnTo>
                <a:lnTo>
                  <a:pt x="233" y="1734"/>
                </a:lnTo>
                <a:lnTo>
                  <a:pt x="245" y="1711"/>
                </a:lnTo>
                <a:lnTo>
                  <a:pt x="257" y="1699"/>
                </a:lnTo>
                <a:lnTo>
                  <a:pt x="275" y="1693"/>
                </a:lnTo>
                <a:lnTo>
                  <a:pt x="281" y="1687"/>
                </a:lnTo>
                <a:lnTo>
                  <a:pt x="281" y="1681"/>
                </a:lnTo>
                <a:lnTo>
                  <a:pt x="281" y="1675"/>
                </a:lnTo>
                <a:lnTo>
                  <a:pt x="281" y="1669"/>
                </a:lnTo>
                <a:lnTo>
                  <a:pt x="293" y="1669"/>
                </a:lnTo>
                <a:lnTo>
                  <a:pt x="299" y="1669"/>
                </a:lnTo>
                <a:lnTo>
                  <a:pt x="305" y="1663"/>
                </a:lnTo>
                <a:lnTo>
                  <a:pt x="317" y="1657"/>
                </a:lnTo>
                <a:lnTo>
                  <a:pt x="329" y="1657"/>
                </a:lnTo>
                <a:lnTo>
                  <a:pt x="329" y="1645"/>
                </a:lnTo>
                <a:lnTo>
                  <a:pt x="347" y="1645"/>
                </a:lnTo>
                <a:lnTo>
                  <a:pt x="359" y="1645"/>
                </a:lnTo>
                <a:lnTo>
                  <a:pt x="365" y="1639"/>
                </a:lnTo>
                <a:lnTo>
                  <a:pt x="371" y="1633"/>
                </a:lnTo>
                <a:lnTo>
                  <a:pt x="389" y="1633"/>
                </a:lnTo>
                <a:lnTo>
                  <a:pt x="401" y="1627"/>
                </a:lnTo>
                <a:lnTo>
                  <a:pt x="413" y="1615"/>
                </a:lnTo>
                <a:lnTo>
                  <a:pt x="425" y="1615"/>
                </a:lnTo>
                <a:lnTo>
                  <a:pt x="443" y="1615"/>
                </a:lnTo>
                <a:lnTo>
                  <a:pt x="454" y="1609"/>
                </a:lnTo>
                <a:lnTo>
                  <a:pt x="466" y="1609"/>
                </a:lnTo>
                <a:lnTo>
                  <a:pt x="472" y="1603"/>
                </a:lnTo>
                <a:lnTo>
                  <a:pt x="484" y="1603"/>
                </a:lnTo>
                <a:lnTo>
                  <a:pt x="496" y="1597"/>
                </a:lnTo>
                <a:lnTo>
                  <a:pt x="514" y="1579"/>
                </a:lnTo>
                <a:lnTo>
                  <a:pt x="538" y="1573"/>
                </a:lnTo>
                <a:lnTo>
                  <a:pt x="556" y="1567"/>
                </a:lnTo>
                <a:lnTo>
                  <a:pt x="568" y="1561"/>
                </a:lnTo>
                <a:lnTo>
                  <a:pt x="586" y="1543"/>
                </a:lnTo>
                <a:lnTo>
                  <a:pt x="616" y="1537"/>
                </a:lnTo>
                <a:lnTo>
                  <a:pt x="640" y="1525"/>
                </a:lnTo>
                <a:lnTo>
                  <a:pt x="652" y="1519"/>
                </a:lnTo>
                <a:lnTo>
                  <a:pt x="664" y="1507"/>
                </a:lnTo>
                <a:lnTo>
                  <a:pt x="706" y="1483"/>
                </a:lnTo>
                <a:lnTo>
                  <a:pt x="736" y="1465"/>
                </a:lnTo>
                <a:lnTo>
                  <a:pt x="754" y="1459"/>
                </a:lnTo>
                <a:lnTo>
                  <a:pt x="766" y="1447"/>
                </a:lnTo>
                <a:lnTo>
                  <a:pt x="783" y="1447"/>
                </a:lnTo>
                <a:lnTo>
                  <a:pt x="801" y="1441"/>
                </a:lnTo>
                <a:lnTo>
                  <a:pt x="807" y="1423"/>
                </a:lnTo>
                <a:lnTo>
                  <a:pt x="819" y="1417"/>
                </a:lnTo>
                <a:lnTo>
                  <a:pt x="849" y="1406"/>
                </a:lnTo>
                <a:lnTo>
                  <a:pt x="879" y="1388"/>
                </a:lnTo>
                <a:lnTo>
                  <a:pt x="909" y="1376"/>
                </a:lnTo>
                <a:lnTo>
                  <a:pt x="939" y="1364"/>
                </a:lnTo>
                <a:lnTo>
                  <a:pt x="963" y="1340"/>
                </a:lnTo>
                <a:lnTo>
                  <a:pt x="987" y="1334"/>
                </a:lnTo>
                <a:lnTo>
                  <a:pt x="1011" y="1328"/>
                </a:lnTo>
                <a:lnTo>
                  <a:pt x="1029" y="1310"/>
                </a:lnTo>
                <a:lnTo>
                  <a:pt x="1041" y="1304"/>
                </a:lnTo>
                <a:lnTo>
                  <a:pt x="1053" y="1304"/>
                </a:lnTo>
                <a:lnTo>
                  <a:pt x="1065" y="1298"/>
                </a:lnTo>
                <a:lnTo>
                  <a:pt x="1083" y="1298"/>
                </a:lnTo>
                <a:lnTo>
                  <a:pt x="1089" y="1292"/>
                </a:lnTo>
                <a:lnTo>
                  <a:pt x="1101" y="1280"/>
                </a:lnTo>
                <a:lnTo>
                  <a:pt x="1106" y="1268"/>
                </a:lnTo>
                <a:lnTo>
                  <a:pt x="1112" y="1262"/>
                </a:lnTo>
                <a:lnTo>
                  <a:pt x="1124" y="1262"/>
                </a:lnTo>
                <a:lnTo>
                  <a:pt x="1136" y="1256"/>
                </a:lnTo>
                <a:lnTo>
                  <a:pt x="1160" y="1244"/>
                </a:lnTo>
                <a:lnTo>
                  <a:pt x="1178" y="1232"/>
                </a:lnTo>
                <a:lnTo>
                  <a:pt x="1196" y="1226"/>
                </a:lnTo>
                <a:lnTo>
                  <a:pt x="1220" y="1220"/>
                </a:lnTo>
                <a:lnTo>
                  <a:pt x="1244" y="1208"/>
                </a:lnTo>
                <a:lnTo>
                  <a:pt x="1262" y="1184"/>
                </a:lnTo>
                <a:lnTo>
                  <a:pt x="1274" y="1178"/>
                </a:lnTo>
                <a:lnTo>
                  <a:pt x="1286" y="1184"/>
                </a:lnTo>
                <a:lnTo>
                  <a:pt x="1298" y="1178"/>
                </a:lnTo>
                <a:lnTo>
                  <a:pt x="1304" y="1166"/>
                </a:lnTo>
                <a:lnTo>
                  <a:pt x="1304" y="1160"/>
                </a:lnTo>
                <a:lnTo>
                  <a:pt x="1310" y="1154"/>
                </a:lnTo>
                <a:lnTo>
                  <a:pt x="1322" y="1154"/>
                </a:lnTo>
                <a:lnTo>
                  <a:pt x="1328" y="1154"/>
                </a:lnTo>
                <a:lnTo>
                  <a:pt x="1340" y="1130"/>
                </a:lnTo>
                <a:lnTo>
                  <a:pt x="1364" y="1130"/>
                </a:lnTo>
                <a:lnTo>
                  <a:pt x="1382" y="1130"/>
                </a:lnTo>
                <a:lnTo>
                  <a:pt x="1400" y="1124"/>
                </a:lnTo>
                <a:lnTo>
                  <a:pt x="1412" y="1113"/>
                </a:lnTo>
                <a:lnTo>
                  <a:pt x="1430" y="1107"/>
                </a:lnTo>
                <a:lnTo>
                  <a:pt x="1441" y="1089"/>
                </a:lnTo>
                <a:lnTo>
                  <a:pt x="1471" y="1071"/>
                </a:lnTo>
                <a:lnTo>
                  <a:pt x="1483" y="1071"/>
                </a:lnTo>
                <a:lnTo>
                  <a:pt x="1501" y="1071"/>
                </a:lnTo>
                <a:lnTo>
                  <a:pt x="1525" y="1059"/>
                </a:lnTo>
                <a:lnTo>
                  <a:pt x="1555" y="1053"/>
                </a:lnTo>
                <a:lnTo>
                  <a:pt x="1579" y="1041"/>
                </a:lnTo>
                <a:lnTo>
                  <a:pt x="1585" y="1029"/>
                </a:lnTo>
                <a:lnTo>
                  <a:pt x="1591" y="1023"/>
                </a:lnTo>
                <a:lnTo>
                  <a:pt x="1603" y="1023"/>
                </a:lnTo>
                <a:lnTo>
                  <a:pt x="1615" y="1017"/>
                </a:lnTo>
                <a:lnTo>
                  <a:pt x="1627" y="1005"/>
                </a:lnTo>
                <a:lnTo>
                  <a:pt x="1651" y="993"/>
                </a:lnTo>
                <a:lnTo>
                  <a:pt x="1663" y="987"/>
                </a:lnTo>
                <a:lnTo>
                  <a:pt x="1687" y="987"/>
                </a:lnTo>
                <a:lnTo>
                  <a:pt x="1699" y="981"/>
                </a:lnTo>
                <a:lnTo>
                  <a:pt x="1711" y="975"/>
                </a:lnTo>
                <a:lnTo>
                  <a:pt x="1735" y="957"/>
                </a:lnTo>
                <a:lnTo>
                  <a:pt x="1759" y="951"/>
                </a:lnTo>
                <a:lnTo>
                  <a:pt x="1782" y="939"/>
                </a:lnTo>
                <a:lnTo>
                  <a:pt x="1812" y="933"/>
                </a:lnTo>
                <a:lnTo>
                  <a:pt x="1824" y="927"/>
                </a:lnTo>
                <a:lnTo>
                  <a:pt x="1836" y="915"/>
                </a:lnTo>
                <a:lnTo>
                  <a:pt x="1878" y="879"/>
                </a:lnTo>
                <a:lnTo>
                  <a:pt x="1908" y="861"/>
                </a:lnTo>
                <a:lnTo>
                  <a:pt x="1938" y="843"/>
                </a:lnTo>
                <a:lnTo>
                  <a:pt x="1962" y="814"/>
                </a:lnTo>
                <a:lnTo>
                  <a:pt x="1968" y="802"/>
                </a:lnTo>
                <a:lnTo>
                  <a:pt x="1980" y="796"/>
                </a:lnTo>
                <a:lnTo>
                  <a:pt x="1992" y="796"/>
                </a:lnTo>
                <a:lnTo>
                  <a:pt x="1998" y="784"/>
                </a:lnTo>
                <a:lnTo>
                  <a:pt x="2010" y="778"/>
                </a:lnTo>
                <a:lnTo>
                  <a:pt x="2016" y="772"/>
                </a:lnTo>
                <a:lnTo>
                  <a:pt x="2034" y="772"/>
                </a:lnTo>
                <a:lnTo>
                  <a:pt x="2046" y="772"/>
                </a:lnTo>
                <a:lnTo>
                  <a:pt x="2058" y="760"/>
                </a:lnTo>
                <a:lnTo>
                  <a:pt x="2070" y="748"/>
                </a:lnTo>
                <a:lnTo>
                  <a:pt x="2088" y="736"/>
                </a:lnTo>
                <a:lnTo>
                  <a:pt x="2105" y="724"/>
                </a:lnTo>
                <a:lnTo>
                  <a:pt x="2117" y="712"/>
                </a:lnTo>
                <a:lnTo>
                  <a:pt x="2129" y="700"/>
                </a:lnTo>
                <a:lnTo>
                  <a:pt x="2141" y="694"/>
                </a:lnTo>
                <a:lnTo>
                  <a:pt x="2153" y="682"/>
                </a:lnTo>
                <a:lnTo>
                  <a:pt x="2165" y="670"/>
                </a:lnTo>
                <a:lnTo>
                  <a:pt x="2177" y="664"/>
                </a:lnTo>
                <a:lnTo>
                  <a:pt x="2183" y="664"/>
                </a:lnTo>
                <a:lnTo>
                  <a:pt x="2189" y="658"/>
                </a:lnTo>
                <a:lnTo>
                  <a:pt x="2219" y="640"/>
                </a:lnTo>
                <a:lnTo>
                  <a:pt x="2225" y="622"/>
                </a:lnTo>
                <a:lnTo>
                  <a:pt x="2237" y="610"/>
                </a:lnTo>
                <a:lnTo>
                  <a:pt x="2255" y="598"/>
                </a:lnTo>
                <a:lnTo>
                  <a:pt x="2273" y="586"/>
                </a:lnTo>
                <a:lnTo>
                  <a:pt x="2285" y="568"/>
                </a:lnTo>
                <a:lnTo>
                  <a:pt x="2303" y="556"/>
                </a:lnTo>
                <a:lnTo>
                  <a:pt x="2315" y="556"/>
                </a:lnTo>
                <a:lnTo>
                  <a:pt x="2327" y="544"/>
                </a:lnTo>
                <a:lnTo>
                  <a:pt x="2339" y="532"/>
                </a:lnTo>
                <a:lnTo>
                  <a:pt x="2345" y="521"/>
                </a:lnTo>
                <a:lnTo>
                  <a:pt x="2363" y="509"/>
                </a:lnTo>
                <a:lnTo>
                  <a:pt x="2381" y="509"/>
                </a:lnTo>
                <a:lnTo>
                  <a:pt x="2399" y="503"/>
                </a:lnTo>
                <a:lnTo>
                  <a:pt x="2411" y="491"/>
                </a:lnTo>
                <a:lnTo>
                  <a:pt x="2428" y="467"/>
                </a:lnTo>
                <a:lnTo>
                  <a:pt x="2458" y="443"/>
                </a:lnTo>
                <a:lnTo>
                  <a:pt x="2488" y="425"/>
                </a:lnTo>
                <a:lnTo>
                  <a:pt x="2512" y="419"/>
                </a:lnTo>
                <a:lnTo>
                  <a:pt x="2536" y="395"/>
                </a:lnTo>
                <a:lnTo>
                  <a:pt x="2542" y="383"/>
                </a:lnTo>
                <a:lnTo>
                  <a:pt x="2554" y="377"/>
                </a:lnTo>
                <a:lnTo>
                  <a:pt x="2572" y="365"/>
                </a:lnTo>
                <a:lnTo>
                  <a:pt x="2584" y="353"/>
                </a:lnTo>
                <a:lnTo>
                  <a:pt x="2596" y="347"/>
                </a:lnTo>
                <a:lnTo>
                  <a:pt x="2608" y="341"/>
                </a:lnTo>
                <a:lnTo>
                  <a:pt x="2614" y="329"/>
                </a:lnTo>
                <a:lnTo>
                  <a:pt x="2620" y="317"/>
                </a:lnTo>
                <a:lnTo>
                  <a:pt x="2638" y="311"/>
                </a:lnTo>
                <a:lnTo>
                  <a:pt x="2644" y="299"/>
                </a:lnTo>
                <a:lnTo>
                  <a:pt x="2656" y="287"/>
                </a:lnTo>
                <a:lnTo>
                  <a:pt x="2668" y="281"/>
                </a:lnTo>
                <a:lnTo>
                  <a:pt x="2680" y="269"/>
                </a:lnTo>
                <a:lnTo>
                  <a:pt x="2692" y="257"/>
                </a:lnTo>
                <a:lnTo>
                  <a:pt x="2704" y="251"/>
                </a:lnTo>
                <a:lnTo>
                  <a:pt x="2722" y="227"/>
                </a:lnTo>
                <a:lnTo>
                  <a:pt x="2734" y="210"/>
                </a:lnTo>
                <a:lnTo>
                  <a:pt x="2745" y="204"/>
                </a:lnTo>
                <a:lnTo>
                  <a:pt x="2781" y="192"/>
                </a:lnTo>
                <a:lnTo>
                  <a:pt x="2805" y="186"/>
                </a:lnTo>
                <a:lnTo>
                  <a:pt x="2805" y="180"/>
                </a:lnTo>
                <a:lnTo>
                  <a:pt x="2811" y="174"/>
                </a:lnTo>
                <a:lnTo>
                  <a:pt x="2829" y="174"/>
                </a:lnTo>
                <a:lnTo>
                  <a:pt x="2835" y="168"/>
                </a:lnTo>
                <a:lnTo>
                  <a:pt x="2841" y="168"/>
                </a:lnTo>
                <a:lnTo>
                  <a:pt x="2853" y="156"/>
                </a:lnTo>
                <a:lnTo>
                  <a:pt x="2865" y="138"/>
                </a:lnTo>
                <a:lnTo>
                  <a:pt x="2865" y="126"/>
                </a:lnTo>
                <a:lnTo>
                  <a:pt x="2877" y="120"/>
                </a:lnTo>
                <a:lnTo>
                  <a:pt x="2895" y="114"/>
                </a:lnTo>
                <a:lnTo>
                  <a:pt x="2919" y="114"/>
                </a:lnTo>
                <a:lnTo>
                  <a:pt x="2931" y="114"/>
                </a:lnTo>
                <a:lnTo>
                  <a:pt x="2937" y="108"/>
                </a:lnTo>
                <a:lnTo>
                  <a:pt x="2949" y="78"/>
                </a:lnTo>
                <a:lnTo>
                  <a:pt x="2967" y="78"/>
                </a:lnTo>
                <a:lnTo>
                  <a:pt x="2967" y="66"/>
                </a:lnTo>
                <a:lnTo>
                  <a:pt x="2967" y="60"/>
                </a:lnTo>
                <a:lnTo>
                  <a:pt x="2973" y="54"/>
                </a:lnTo>
                <a:lnTo>
                  <a:pt x="2979" y="54"/>
                </a:lnTo>
                <a:lnTo>
                  <a:pt x="2985" y="42"/>
                </a:lnTo>
                <a:lnTo>
                  <a:pt x="2991" y="24"/>
                </a:lnTo>
                <a:lnTo>
                  <a:pt x="3003" y="18"/>
                </a:lnTo>
                <a:lnTo>
                  <a:pt x="3009" y="12"/>
                </a:lnTo>
                <a:lnTo>
                  <a:pt x="3009" y="6"/>
                </a:lnTo>
                <a:lnTo>
                  <a:pt x="3027" y="0"/>
                </a:lnTo>
                <a:lnTo>
                  <a:pt x="3045" y="0"/>
                </a:lnTo>
              </a:path>
            </a:pathLst>
          </a:custGeom>
          <a:noFill/>
          <a:ln w="38100" cmpd="sng">
            <a:solidFill>
              <a:srgbClr val="006699"/>
            </a:solidFill>
            <a:prstDash val="solid"/>
            <a:round/>
            <a:headEnd/>
            <a:tailEnd/>
          </a:ln>
        </p:spPr>
        <p:txBody>
          <a:bodyPr/>
          <a:lstStyle/>
          <a:p>
            <a:endParaRPr lang="fr-CA">
              <a:latin typeface="+mj-lt"/>
            </a:endParaRPr>
          </a:p>
        </p:txBody>
      </p:sp>
      <p:sp>
        <p:nvSpPr>
          <p:cNvPr id="2086953" name="Freeform 41"/>
          <p:cNvSpPr>
            <a:spLocks/>
          </p:cNvSpPr>
          <p:nvPr/>
        </p:nvSpPr>
        <p:spPr bwMode="auto">
          <a:xfrm>
            <a:off x="795214" y="2141042"/>
            <a:ext cx="3221037" cy="2189163"/>
          </a:xfrm>
          <a:custGeom>
            <a:avLst/>
            <a:gdLst/>
            <a:ahLst/>
            <a:cxnLst>
              <a:cxn ang="0">
                <a:pos x="66" y="2045"/>
              </a:cxn>
              <a:cxn ang="0">
                <a:pos x="137" y="2033"/>
              </a:cxn>
              <a:cxn ang="0">
                <a:pos x="215" y="1980"/>
              </a:cxn>
              <a:cxn ang="0">
                <a:pos x="263" y="1950"/>
              </a:cxn>
              <a:cxn ang="0">
                <a:pos x="347" y="1926"/>
              </a:cxn>
              <a:cxn ang="0">
                <a:pos x="395" y="1896"/>
              </a:cxn>
              <a:cxn ang="0">
                <a:pos x="454" y="1872"/>
              </a:cxn>
              <a:cxn ang="0">
                <a:pos x="526" y="1818"/>
              </a:cxn>
              <a:cxn ang="0">
                <a:pos x="568" y="1800"/>
              </a:cxn>
              <a:cxn ang="0">
                <a:pos x="610" y="1764"/>
              </a:cxn>
              <a:cxn ang="0">
                <a:pos x="664" y="1740"/>
              </a:cxn>
              <a:cxn ang="0">
                <a:pos x="706" y="1710"/>
              </a:cxn>
              <a:cxn ang="0">
                <a:pos x="772" y="1663"/>
              </a:cxn>
              <a:cxn ang="0">
                <a:pos x="807" y="1645"/>
              </a:cxn>
              <a:cxn ang="0">
                <a:pos x="855" y="1609"/>
              </a:cxn>
              <a:cxn ang="0">
                <a:pos x="945" y="1525"/>
              </a:cxn>
              <a:cxn ang="0">
                <a:pos x="993" y="1489"/>
              </a:cxn>
              <a:cxn ang="0">
                <a:pos x="1047" y="1471"/>
              </a:cxn>
              <a:cxn ang="0">
                <a:pos x="1101" y="1447"/>
              </a:cxn>
              <a:cxn ang="0">
                <a:pos x="1160" y="1417"/>
              </a:cxn>
              <a:cxn ang="0">
                <a:pos x="1268" y="1370"/>
              </a:cxn>
              <a:cxn ang="0">
                <a:pos x="1304" y="1340"/>
              </a:cxn>
              <a:cxn ang="0">
                <a:pos x="1340" y="1328"/>
              </a:cxn>
              <a:cxn ang="0">
                <a:pos x="1394" y="1280"/>
              </a:cxn>
              <a:cxn ang="0">
                <a:pos x="1477" y="1226"/>
              </a:cxn>
              <a:cxn ang="0">
                <a:pos x="1537" y="1190"/>
              </a:cxn>
              <a:cxn ang="0">
                <a:pos x="1579" y="1160"/>
              </a:cxn>
              <a:cxn ang="0">
                <a:pos x="1651" y="1094"/>
              </a:cxn>
              <a:cxn ang="0">
                <a:pos x="1711" y="1041"/>
              </a:cxn>
              <a:cxn ang="0">
                <a:pos x="1759" y="1017"/>
              </a:cxn>
              <a:cxn ang="0">
                <a:pos x="1824" y="969"/>
              </a:cxn>
              <a:cxn ang="0">
                <a:pos x="1872" y="927"/>
              </a:cxn>
              <a:cxn ang="0">
                <a:pos x="1920" y="897"/>
              </a:cxn>
              <a:cxn ang="0">
                <a:pos x="1980" y="861"/>
              </a:cxn>
              <a:cxn ang="0">
                <a:pos x="2004" y="807"/>
              </a:cxn>
              <a:cxn ang="0">
                <a:pos x="2076" y="754"/>
              </a:cxn>
              <a:cxn ang="0">
                <a:pos x="2123" y="712"/>
              </a:cxn>
              <a:cxn ang="0">
                <a:pos x="2165" y="658"/>
              </a:cxn>
              <a:cxn ang="0">
                <a:pos x="2207" y="622"/>
              </a:cxn>
              <a:cxn ang="0">
                <a:pos x="2255" y="598"/>
              </a:cxn>
              <a:cxn ang="0">
                <a:pos x="2297" y="562"/>
              </a:cxn>
              <a:cxn ang="0">
                <a:pos x="2339" y="526"/>
              </a:cxn>
              <a:cxn ang="0">
                <a:pos x="2381" y="502"/>
              </a:cxn>
              <a:cxn ang="0">
                <a:pos x="2428" y="467"/>
              </a:cxn>
              <a:cxn ang="0">
                <a:pos x="2476" y="431"/>
              </a:cxn>
              <a:cxn ang="0">
                <a:pos x="2518" y="395"/>
              </a:cxn>
              <a:cxn ang="0">
                <a:pos x="2572" y="377"/>
              </a:cxn>
              <a:cxn ang="0">
                <a:pos x="2620" y="353"/>
              </a:cxn>
              <a:cxn ang="0">
                <a:pos x="2674" y="305"/>
              </a:cxn>
              <a:cxn ang="0">
                <a:pos x="2710" y="287"/>
              </a:cxn>
              <a:cxn ang="0">
                <a:pos x="2745" y="221"/>
              </a:cxn>
              <a:cxn ang="0">
                <a:pos x="2775" y="192"/>
              </a:cxn>
              <a:cxn ang="0">
                <a:pos x="2817" y="174"/>
              </a:cxn>
              <a:cxn ang="0">
                <a:pos x="2835" y="150"/>
              </a:cxn>
              <a:cxn ang="0">
                <a:pos x="2883" y="78"/>
              </a:cxn>
              <a:cxn ang="0">
                <a:pos x="2943" y="54"/>
              </a:cxn>
              <a:cxn ang="0">
                <a:pos x="3027" y="42"/>
              </a:cxn>
            </a:cxnLst>
            <a:rect l="0" t="0" r="r" b="b"/>
            <a:pathLst>
              <a:path w="3051" h="2069">
                <a:moveTo>
                  <a:pt x="0" y="2069"/>
                </a:moveTo>
                <a:lnTo>
                  <a:pt x="30" y="2057"/>
                </a:lnTo>
                <a:lnTo>
                  <a:pt x="54" y="2045"/>
                </a:lnTo>
                <a:lnTo>
                  <a:pt x="66" y="2045"/>
                </a:lnTo>
                <a:lnTo>
                  <a:pt x="78" y="2039"/>
                </a:lnTo>
                <a:lnTo>
                  <a:pt x="108" y="2039"/>
                </a:lnTo>
                <a:lnTo>
                  <a:pt x="120" y="2033"/>
                </a:lnTo>
                <a:lnTo>
                  <a:pt x="137" y="2033"/>
                </a:lnTo>
                <a:lnTo>
                  <a:pt x="167" y="2015"/>
                </a:lnTo>
                <a:lnTo>
                  <a:pt x="179" y="2003"/>
                </a:lnTo>
                <a:lnTo>
                  <a:pt x="191" y="1991"/>
                </a:lnTo>
                <a:lnTo>
                  <a:pt x="215" y="1980"/>
                </a:lnTo>
                <a:lnTo>
                  <a:pt x="227" y="1974"/>
                </a:lnTo>
                <a:lnTo>
                  <a:pt x="239" y="1962"/>
                </a:lnTo>
                <a:lnTo>
                  <a:pt x="251" y="1962"/>
                </a:lnTo>
                <a:lnTo>
                  <a:pt x="263" y="1950"/>
                </a:lnTo>
                <a:lnTo>
                  <a:pt x="287" y="1938"/>
                </a:lnTo>
                <a:lnTo>
                  <a:pt x="311" y="1932"/>
                </a:lnTo>
                <a:lnTo>
                  <a:pt x="335" y="1920"/>
                </a:lnTo>
                <a:lnTo>
                  <a:pt x="347" y="1926"/>
                </a:lnTo>
                <a:lnTo>
                  <a:pt x="371" y="1908"/>
                </a:lnTo>
                <a:lnTo>
                  <a:pt x="383" y="1902"/>
                </a:lnTo>
                <a:lnTo>
                  <a:pt x="383" y="1896"/>
                </a:lnTo>
                <a:lnTo>
                  <a:pt x="395" y="1896"/>
                </a:lnTo>
                <a:lnTo>
                  <a:pt x="419" y="1884"/>
                </a:lnTo>
                <a:lnTo>
                  <a:pt x="431" y="1878"/>
                </a:lnTo>
                <a:lnTo>
                  <a:pt x="437" y="1872"/>
                </a:lnTo>
                <a:lnTo>
                  <a:pt x="454" y="1872"/>
                </a:lnTo>
                <a:lnTo>
                  <a:pt x="466" y="1860"/>
                </a:lnTo>
                <a:lnTo>
                  <a:pt x="490" y="1854"/>
                </a:lnTo>
                <a:lnTo>
                  <a:pt x="508" y="1836"/>
                </a:lnTo>
                <a:lnTo>
                  <a:pt x="526" y="1818"/>
                </a:lnTo>
                <a:lnTo>
                  <a:pt x="538" y="1812"/>
                </a:lnTo>
                <a:lnTo>
                  <a:pt x="550" y="1812"/>
                </a:lnTo>
                <a:lnTo>
                  <a:pt x="562" y="1806"/>
                </a:lnTo>
                <a:lnTo>
                  <a:pt x="568" y="1800"/>
                </a:lnTo>
                <a:lnTo>
                  <a:pt x="580" y="1788"/>
                </a:lnTo>
                <a:lnTo>
                  <a:pt x="586" y="1776"/>
                </a:lnTo>
                <a:lnTo>
                  <a:pt x="598" y="1770"/>
                </a:lnTo>
                <a:lnTo>
                  <a:pt x="610" y="1764"/>
                </a:lnTo>
                <a:lnTo>
                  <a:pt x="628" y="1764"/>
                </a:lnTo>
                <a:lnTo>
                  <a:pt x="640" y="1752"/>
                </a:lnTo>
                <a:lnTo>
                  <a:pt x="652" y="1746"/>
                </a:lnTo>
                <a:lnTo>
                  <a:pt x="664" y="1740"/>
                </a:lnTo>
                <a:lnTo>
                  <a:pt x="682" y="1740"/>
                </a:lnTo>
                <a:lnTo>
                  <a:pt x="694" y="1734"/>
                </a:lnTo>
                <a:lnTo>
                  <a:pt x="700" y="1722"/>
                </a:lnTo>
                <a:lnTo>
                  <a:pt x="706" y="1710"/>
                </a:lnTo>
                <a:lnTo>
                  <a:pt x="724" y="1698"/>
                </a:lnTo>
                <a:lnTo>
                  <a:pt x="742" y="1686"/>
                </a:lnTo>
                <a:lnTo>
                  <a:pt x="754" y="1669"/>
                </a:lnTo>
                <a:lnTo>
                  <a:pt x="772" y="1663"/>
                </a:lnTo>
                <a:lnTo>
                  <a:pt x="778" y="1657"/>
                </a:lnTo>
                <a:lnTo>
                  <a:pt x="783" y="1651"/>
                </a:lnTo>
                <a:lnTo>
                  <a:pt x="795" y="1651"/>
                </a:lnTo>
                <a:lnTo>
                  <a:pt x="807" y="1645"/>
                </a:lnTo>
                <a:lnTo>
                  <a:pt x="825" y="1627"/>
                </a:lnTo>
                <a:lnTo>
                  <a:pt x="831" y="1621"/>
                </a:lnTo>
                <a:lnTo>
                  <a:pt x="843" y="1615"/>
                </a:lnTo>
                <a:lnTo>
                  <a:pt x="855" y="1609"/>
                </a:lnTo>
                <a:lnTo>
                  <a:pt x="861" y="1597"/>
                </a:lnTo>
                <a:lnTo>
                  <a:pt x="879" y="1585"/>
                </a:lnTo>
                <a:lnTo>
                  <a:pt x="903" y="1567"/>
                </a:lnTo>
                <a:lnTo>
                  <a:pt x="945" y="1525"/>
                </a:lnTo>
                <a:lnTo>
                  <a:pt x="957" y="1513"/>
                </a:lnTo>
                <a:lnTo>
                  <a:pt x="969" y="1507"/>
                </a:lnTo>
                <a:lnTo>
                  <a:pt x="987" y="1501"/>
                </a:lnTo>
                <a:lnTo>
                  <a:pt x="993" y="1489"/>
                </a:lnTo>
                <a:lnTo>
                  <a:pt x="1011" y="1483"/>
                </a:lnTo>
                <a:lnTo>
                  <a:pt x="1023" y="1489"/>
                </a:lnTo>
                <a:lnTo>
                  <a:pt x="1035" y="1483"/>
                </a:lnTo>
                <a:lnTo>
                  <a:pt x="1047" y="1471"/>
                </a:lnTo>
                <a:lnTo>
                  <a:pt x="1053" y="1465"/>
                </a:lnTo>
                <a:lnTo>
                  <a:pt x="1065" y="1465"/>
                </a:lnTo>
                <a:lnTo>
                  <a:pt x="1095" y="1459"/>
                </a:lnTo>
                <a:lnTo>
                  <a:pt x="1101" y="1447"/>
                </a:lnTo>
                <a:lnTo>
                  <a:pt x="1112" y="1441"/>
                </a:lnTo>
                <a:lnTo>
                  <a:pt x="1124" y="1441"/>
                </a:lnTo>
                <a:lnTo>
                  <a:pt x="1136" y="1435"/>
                </a:lnTo>
                <a:lnTo>
                  <a:pt x="1160" y="1417"/>
                </a:lnTo>
                <a:lnTo>
                  <a:pt x="1190" y="1405"/>
                </a:lnTo>
                <a:lnTo>
                  <a:pt x="1220" y="1393"/>
                </a:lnTo>
                <a:lnTo>
                  <a:pt x="1256" y="1376"/>
                </a:lnTo>
                <a:lnTo>
                  <a:pt x="1268" y="1370"/>
                </a:lnTo>
                <a:lnTo>
                  <a:pt x="1286" y="1364"/>
                </a:lnTo>
                <a:lnTo>
                  <a:pt x="1292" y="1352"/>
                </a:lnTo>
                <a:lnTo>
                  <a:pt x="1298" y="1346"/>
                </a:lnTo>
                <a:lnTo>
                  <a:pt x="1304" y="1340"/>
                </a:lnTo>
                <a:lnTo>
                  <a:pt x="1310" y="1340"/>
                </a:lnTo>
                <a:lnTo>
                  <a:pt x="1316" y="1334"/>
                </a:lnTo>
                <a:lnTo>
                  <a:pt x="1328" y="1328"/>
                </a:lnTo>
                <a:lnTo>
                  <a:pt x="1340" y="1328"/>
                </a:lnTo>
                <a:lnTo>
                  <a:pt x="1358" y="1304"/>
                </a:lnTo>
                <a:lnTo>
                  <a:pt x="1370" y="1286"/>
                </a:lnTo>
                <a:lnTo>
                  <a:pt x="1382" y="1280"/>
                </a:lnTo>
                <a:lnTo>
                  <a:pt x="1394" y="1280"/>
                </a:lnTo>
                <a:lnTo>
                  <a:pt x="1412" y="1268"/>
                </a:lnTo>
                <a:lnTo>
                  <a:pt x="1435" y="1256"/>
                </a:lnTo>
                <a:lnTo>
                  <a:pt x="1453" y="1238"/>
                </a:lnTo>
                <a:lnTo>
                  <a:pt x="1477" y="1226"/>
                </a:lnTo>
                <a:lnTo>
                  <a:pt x="1507" y="1214"/>
                </a:lnTo>
                <a:lnTo>
                  <a:pt x="1519" y="1214"/>
                </a:lnTo>
                <a:lnTo>
                  <a:pt x="1531" y="1202"/>
                </a:lnTo>
                <a:lnTo>
                  <a:pt x="1537" y="1190"/>
                </a:lnTo>
                <a:lnTo>
                  <a:pt x="1549" y="1178"/>
                </a:lnTo>
                <a:lnTo>
                  <a:pt x="1555" y="1166"/>
                </a:lnTo>
                <a:lnTo>
                  <a:pt x="1567" y="1160"/>
                </a:lnTo>
                <a:lnTo>
                  <a:pt x="1579" y="1160"/>
                </a:lnTo>
                <a:lnTo>
                  <a:pt x="1591" y="1154"/>
                </a:lnTo>
                <a:lnTo>
                  <a:pt x="1603" y="1142"/>
                </a:lnTo>
                <a:lnTo>
                  <a:pt x="1639" y="1100"/>
                </a:lnTo>
                <a:lnTo>
                  <a:pt x="1651" y="1094"/>
                </a:lnTo>
                <a:lnTo>
                  <a:pt x="1663" y="1088"/>
                </a:lnTo>
                <a:lnTo>
                  <a:pt x="1675" y="1077"/>
                </a:lnTo>
                <a:lnTo>
                  <a:pt x="1687" y="1065"/>
                </a:lnTo>
                <a:lnTo>
                  <a:pt x="1711" y="1041"/>
                </a:lnTo>
                <a:lnTo>
                  <a:pt x="1717" y="1035"/>
                </a:lnTo>
                <a:lnTo>
                  <a:pt x="1735" y="1035"/>
                </a:lnTo>
                <a:lnTo>
                  <a:pt x="1747" y="1029"/>
                </a:lnTo>
                <a:lnTo>
                  <a:pt x="1759" y="1017"/>
                </a:lnTo>
                <a:lnTo>
                  <a:pt x="1764" y="1005"/>
                </a:lnTo>
                <a:lnTo>
                  <a:pt x="1776" y="999"/>
                </a:lnTo>
                <a:lnTo>
                  <a:pt x="1800" y="981"/>
                </a:lnTo>
                <a:lnTo>
                  <a:pt x="1824" y="969"/>
                </a:lnTo>
                <a:lnTo>
                  <a:pt x="1842" y="945"/>
                </a:lnTo>
                <a:lnTo>
                  <a:pt x="1848" y="939"/>
                </a:lnTo>
                <a:lnTo>
                  <a:pt x="1860" y="933"/>
                </a:lnTo>
                <a:lnTo>
                  <a:pt x="1872" y="927"/>
                </a:lnTo>
                <a:lnTo>
                  <a:pt x="1890" y="927"/>
                </a:lnTo>
                <a:lnTo>
                  <a:pt x="1902" y="921"/>
                </a:lnTo>
                <a:lnTo>
                  <a:pt x="1914" y="909"/>
                </a:lnTo>
                <a:lnTo>
                  <a:pt x="1920" y="897"/>
                </a:lnTo>
                <a:lnTo>
                  <a:pt x="1932" y="885"/>
                </a:lnTo>
                <a:lnTo>
                  <a:pt x="1950" y="873"/>
                </a:lnTo>
                <a:lnTo>
                  <a:pt x="1968" y="861"/>
                </a:lnTo>
                <a:lnTo>
                  <a:pt x="1980" y="861"/>
                </a:lnTo>
                <a:lnTo>
                  <a:pt x="1986" y="855"/>
                </a:lnTo>
                <a:lnTo>
                  <a:pt x="1986" y="843"/>
                </a:lnTo>
                <a:lnTo>
                  <a:pt x="1998" y="819"/>
                </a:lnTo>
                <a:lnTo>
                  <a:pt x="2004" y="807"/>
                </a:lnTo>
                <a:lnTo>
                  <a:pt x="2022" y="795"/>
                </a:lnTo>
                <a:lnTo>
                  <a:pt x="2028" y="795"/>
                </a:lnTo>
                <a:lnTo>
                  <a:pt x="2040" y="790"/>
                </a:lnTo>
                <a:lnTo>
                  <a:pt x="2076" y="754"/>
                </a:lnTo>
                <a:lnTo>
                  <a:pt x="2099" y="736"/>
                </a:lnTo>
                <a:lnTo>
                  <a:pt x="2111" y="736"/>
                </a:lnTo>
                <a:lnTo>
                  <a:pt x="2117" y="724"/>
                </a:lnTo>
                <a:lnTo>
                  <a:pt x="2123" y="712"/>
                </a:lnTo>
                <a:lnTo>
                  <a:pt x="2135" y="700"/>
                </a:lnTo>
                <a:lnTo>
                  <a:pt x="2135" y="694"/>
                </a:lnTo>
                <a:lnTo>
                  <a:pt x="2153" y="670"/>
                </a:lnTo>
                <a:lnTo>
                  <a:pt x="2165" y="658"/>
                </a:lnTo>
                <a:lnTo>
                  <a:pt x="2171" y="646"/>
                </a:lnTo>
                <a:lnTo>
                  <a:pt x="2189" y="640"/>
                </a:lnTo>
                <a:lnTo>
                  <a:pt x="2195" y="628"/>
                </a:lnTo>
                <a:lnTo>
                  <a:pt x="2207" y="622"/>
                </a:lnTo>
                <a:lnTo>
                  <a:pt x="2225" y="622"/>
                </a:lnTo>
                <a:lnTo>
                  <a:pt x="2231" y="616"/>
                </a:lnTo>
                <a:lnTo>
                  <a:pt x="2243" y="610"/>
                </a:lnTo>
                <a:lnTo>
                  <a:pt x="2255" y="598"/>
                </a:lnTo>
                <a:lnTo>
                  <a:pt x="2267" y="592"/>
                </a:lnTo>
                <a:lnTo>
                  <a:pt x="2285" y="586"/>
                </a:lnTo>
                <a:lnTo>
                  <a:pt x="2291" y="574"/>
                </a:lnTo>
                <a:lnTo>
                  <a:pt x="2297" y="562"/>
                </a:lnTo>
                <a:lnTo>
                  <a:pt x="2309" y="550"/>
                </a:lnTo>
                <a:lnTo>
                  <a:pt x="2327" y="538"/>
                </a:lnTo>
                <a:lnTo>
                  <a:pt x="2327" y="532"/>
                </a:lnTo>
                <a:lnTo>
                  <a:pt x="2339" y="526"/>
                </a:lnTo>
                <a:lnTo>
                  <a:pt x="2345" y="520"/>
                </a:lnTo>
                <a:lnTo>
                  <a:pt x="2357" y="514"/>
                </a:lnTo>
                <a:lnTo>
                  <a:pt x="2369" y="514"/>
                </a:lnTo>
                <a:lnTo>
                  <a:pt x="2381" y="502"/>
                </a:lnTo>
                <a:lnTo>
                  <a:pt x="2399" y="485"/>
                </a:lnTo>
                <a:lnTo>
                  <a:pt x="2411" y="473"/>
                </a:lnTo>
                <a:lnTo>
                  <a:pt x="2422" y="473"/>
                </a:lnTo>
                <a:lnTo>
                  <a:pt x="2428" y="467"/>
                </a:lnTo>
                <a:lnTo>
                  <a:pt x="2428" y="461"/>
                </a:lnTo>
                <a:lnTo>
                  <a:pt x="2440" y="455"/>
                </a:lnTo>
                <a:lnTo>
                  <a:pt x="2470" y="443"/>
                </a:lnTo>
                <a:lnTo>
                  <a:pt x="2476" y="431"/>
                </a:lnTo>
                <a:lnTo>
                  <a:pt x="2488" y="419"/>
                </a:lnTo>
                <a:lnTo>
                  <a:pt x="2506" y="413"/>
                </a:lnTo>
                <a:lnTo>
                  <a:pt x="2512" y="401"/>
                </a:lnTo>
                <a:lnTo>
                  <a:pt x="2518" y="395"/>
                </a:lnTo>
                <a:lnTo>
                  <a:pt x="2524" y="395"/>
                </a:lnTo>
                <a:lnTo>
                  <a:pt x="2542" y="395"/>
                </a:lnTo>
                <a:lnTo>
                  <a:pt x="2560" y="389"/>
                </a:lnTo>
                <a:lnTo>
                  <a:pt x="2572" y="377"/>
                </a:lnTo>
                <a:lnTo>
                  <a:pt x="2578" y="365"/>
                </a:lnTo>
                <a:lnTo>
                  <a:pt x="2590" y="359"/>
                </a:lnTo>
                <a:lnTo>
                  <a:pt x="2602" y="359"/>
                </a:lnTo>
                <a:lnTo>
                  <a:pt x="2620" y="353"/>
                </a:lnTo>
                <a:lnTo>
                  <a:pt x="2632" y="347"/>
                </a:lnTo>
                <a:lnTo>
                  <a:pt x="2644" y="335"/>
                </a:lnTo>
                <a:lnTo>
                  <a:pt x="2656" y="317"/>
                </a:lnTo>
                <a:lnTo>
                  <a:pt x="2674" y="305"/>
                </a:lnTo>
                <a:lnTo>
                  <a:pt x="2680" y="287"/>
                </a:lnTo>
                <a:lnTo>
                  <a:pt x="2686" y="287"/>
                </a:lnTo>
                <a:lnTo>
                  <a:pt x="2698" y="287"/>
                </a:lnTo>
                <a:lnTo>
                  <a:pt x="2710" y="287"/>
                </a:lnTo>
                <a:lnTo>
                  <a:pt x="2716" y="269"/>
                </a:lnTo>
                <a:lnTo>
                  <a:pt x="2728" y="257"/>
                </a:lnTo>
                <a:lnTo>
                  <a:pt x="2745" y="233"/>
                </a:lnTo>
                <a:lnTo>
                  <a:pt x="2745" y="221"/>
                </a:lnTo>
                <a:lnTo>
                  <a:pt x="2757" y="209"/>
                </a:lnTo>
                <a:lnTo>
                  <a:pt x="2763" y="197"/>
                </a:lnTo>
                <a:lnTo>
                  <a:pt x="2769" y="197"/>
                </a:lnTo>
                <a:lnTo>
                  <a:pt x="2775" y="192"/>
                </a:lnTo>
                <a:lnTo>
                  <a:pt x="2787" y="186"/>
                </a:lnTo>
                <a:lnTo>
                  <a:pt x="2799" y="180"/>
                </a:lnTo>
                <a:lnTo>
                  <a:pt x="2805" y="174"/>
                </a:lnTo>
                <a:lnTo>
                  <a:pt x="2817" y="174"/>
                </a:lnTo>
                <a:lnTo>
                  <a:pt x="2823" y="174"/>
                </a:lnTo>
                <a:lnTo>
                  <a:pt x="2823" y="168"/>
                </a:lnTo>
                <a:lnTo>
                  <a:pt x="2829" y="156"/>
                </a:lnTo>
                <a:lnTo>
                  <a:pt x="2835" y="150"/>
                </a:lnTo>
                <a:lnTo>
                  <a:pt x="2841" y="138"/>
                </a:lnTo>
                <a:lnTo>
                  <a:pt x="2859" y="120"/>
                </a:lnTo>
                <a:lnTo>
                  <a:pt x="2877" y="96"/>
                </a:lnTo>
                <a:lnTo>
                  <a:pt x="2883" y="78"/>
                </a:lnTo>
                <a:lnTo>
                  <a:pt x="2883" y="60"/>
                </a:lnTo>
                <a:lnTo>
                  <a:pt x="2925" y="60"/>
                </a:lnTo>
                <a:lnTo>
                  <a:pt x="2943" y="60"/>
                </a:lnTo>
                <a:lnTo>
                  <a:pt x="2943" y="54"/>
                </a:lnTo>
                <a:lnTo>
                  <a:pt x="2943" y="42"/>
                </a:lnTo>
                <a:lnTo>
                  <a:pt x="2967" y="42"/>
                </a:lnTo>
                <a:lnTo>
                  <a:pt x="2997" y="42"/>
                </a:lnTo>
                <a:lnTo>
                  <a:pt x="3027" y="42"/>
                </a:lnTo>
                <a:lnTo>
                  <a:pt x="3027" y="12"/>
                </a:lnTo>
                <a:lnTo>
                  <a:pt x="3033" y="0"/>
                </a:lnTo>
                <a:lnTo>
                  <a:pt x="3051" y="0"/>
                </a:lnTo>
              </a:path>
            </a:pathLst>
          </a:custGeom>
          <a:noFill/>
          <a:ln w="38100" cmpd="sng">
            <a:solidFill>
              <a:srgbClr val="FF6600"/>
            </a:solidFill>
            <a:prstDash val="solid"/>
            <a:round/>
            <a:headEnd/>
            <a:tailEnd/>
          </a:ln>
        </p:spPr>
        <p:txBody>
          <a:bodyPr/>
          <a:lstStyle/>
          <a:p>
            <a:endParaRPr lang="fr-CA">
              <a:latin typeface="+mj-lt"/>
            </a:endParaRPr>
          </a:p>
        </p:txBody>
      </p:sp>
      <p:sp>
        <p:nvSpPr>
          <p:cNvPr id="2086954" name="Line 42"/>
          <p:cNvSpPr>
            <a:spLocks noChangeShapeType="1"/>
          </p:cNvSpPr>
          <p:nvPr/>
        </p:nvSpPr>
        <p:spPr bwMode="auto">
          <a:xfrm>
            <a:off x="5000179" y="1871167"/>
            <a:ext cx="1587" cy="2466975"/>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56" name="Line 44"/>
          <p:cNvSpPr>
            <a:spLocks noChangeShapeType="1"/>
          </p:cNvSpPr>
          <p:nvPr/>
        </p:nvSpPr>
        <p:spPr bwMode="auto">
          <a:xfrm flipH="1">
            <a:off x="4976366" y="1892122"/>
            <a:ext cx="23813" cy="3175"/>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57" name="Rectangle 45"/>
          <p:cNvSpPr>
            <a:spLocks noChangeArrowheads="1"/>
          </p:cNvSpPr>
          <p:nvPr/>
        </p:nvSpPr>
        <p:spPr bwMode="auto">
          <a:xfrm>
            <a:off x="4837172" y="4216222"/>
            <a:ext cx="107402" cy="230832"/>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0</a:t>
            </a:r>
          </a:p>
        </p:txBody>
      </p:sp>
      <p:sp>
        <p:nvSpPr>
          <p:cNvPr id="2086958" name="Rectangle 46"/>
          <p:cNvSpPr>
            <a:spLocks noChangeArrowheads="1"/>
          </p:cNvSpPr>
          <p:nvPr/>
        </p:nvSpPr>
        <p:spPr bwMode="auto">
          <a:xfrm>
            <a:off x="4731849" y="18140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10</a:t>
            </a:r>
          </a:p>
        </p:txBody>
      </p:sp>
      <p:sp>
        <p:nvSpPr>
          <p:cNvPr id="2086960" name="Line 48"/>
          <p:cNvSpPr>
            <a:spLocks noChangeShapeType="1"/>
          </p:cNvSpPr>
          <p:nvPr/>
        </p:nvSpPr>
        <p:spPr bwMode="auto">
          <a:xfrm>
            <a:off x="5025579" y="4338142"/>
            <a:ext cx="3175" cy="31750"/>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2086961" name="Line 49"/>
          <p:cNvSpPr>
            <a:spLocks noChangeShapeType="1"/>
          </p:cNvSpPr>
          <p:nvPr/>
        </p:nvSpPr>
        <p:spPr bwMode="auto">
          <a:xfrm>
            <a:off x="5416104" y="4338142"/>
            <a:ext cx="0" cy="31750"/>
          </a:xfrm>
          <a:prstGeom prst="line">
            <a:avLst/>
          </a:prstGeom>
          <a:noFill/>
          <a:ln w="19050">
            <a:solidFill>
              <a:schemeClr val="tx2"/>
            </a:solidFill>
            <a:round/>
            <a:headEnd/>
            <a:tailEnd/>
          </a:ln>
        </p:spPr>
        <p:txBody>
          <a:bodyPr/>
          <a:lstStyle/>
          <a:p>
            <a:endParaRPr lang="fr-CA">
              <a:latin typeface="+mj-lt"/>
            </a:endParaRPr>
          </a:p>
        </p:txBody>
      </p:sp>
      <p:sp>
        <p:nvSpPr>
          <p:cNvPr id="2086962" name="Line 50"/>
          <p:cNvSpPr>
            <a:spLocks noChangeShapeType="1"/>
          </p:cNvSpPr>
          <p:nvPr/>
        </p:nvSpPr>
        <p:spPr bwMode="auto">
          <a:xfrm>
            <a:off x="5803454" y="4338142"/>
            <a:ext cx="1587" cy="31750"/>
          </a:xfrm>
          <a:prstGeom prst="line">
            <a:avLst/>
          </a:prstGeom>
          <a:noFill/>
          <a:ln w="19050">
            <a:solidFill>
              <a:schemeClr val="tx2"/>
            </a:solidFill>
            <a:round/>
            <a:headEnd/>
            <a:tailEnd/>
          </a:ln>
        </p:spPr>
        <p:txBody>
          <a:bodyPr/>
          <a:lstStyle/>
          <a:p>
            <a:endParaRPr lang="fr-CA">
              <a:latin typeface="+mj-lt"/>
            </a:endParaRPr>
          </a:p>
        </p:txBody>
      </p:sp>
      <p:sp>
        <p:nvSpPr>
          <p:cNvPr id="2086963" name="Line 51"/>
          <p:cNvSpPr>
            <a:spLocks noChangeShapeType="1"/>
          </p:cNvSpPr>
          <p:nvPr/>
        </p:nvSpPr>
        <p:spPr bwMode="auto">
          <a:xfrm>
            <a:off x="6193979" y="4338142"/>
            <a:ext cx="1587" cy="31750"/>
          </a:xfrm>
          <a:prstGeom prst="line">
            <a:avLst/>
          </a:prstGeom>
          <a:noFill/>
          <a:ln w="19050">
            <a:solidFill>
              <a:schemeClr val="tx2"/>
            </a:solidFill>
            <a:round/>
            <a:headEnd/>
            <a:tailEnd/>
          </a:ln>
        </p:spPr>
        <p:txBody>
          <a:bodyPr/>
          <a:lstStyle/>
          <a:p>
            <a:endParaRPr lang="fr-CA">
              <a:latin typeface="+mj-lt"/>
            </a:endParaRPr>
          </a:p>
        </p:txBody>
      </p:sp>
      <p:sp>
        <p:nvSpPr>
          <p:cNvPr id="2086964" name="Line 52"/>
          <p:cNvSpPr>
            <a:spLocks noChangeShapeType="1"/>
          </p:cNvSpPr>
          <p:nvPr/>
        </p:nvSpPr>
        <p:spPr bwMode="auto">
          <a:xfrm>
            <a:off x="6584504" y="4338142"/>
            <a:ext cx="1587" cy="31750"/>
          </a:xfrm>
          <a:prstGeom prst="line">
            <a:avLst/>
          </a:prstGeom>
          <a:noFill/>
          <a:ln w="19050">
            <a:solidFill>
              <a:schemeClr val="tx2"/>
            </a:solidFill>
            <a:round/>
            <a:headEnd/>
            <a:tailEnd/>
          </a:ln>
        </p:spPr>
        <p:txBody>
          <a:bodyPr/>
          <a:lstStyle/>
          <a:p>
            <a:endParaRPr lang="fr-CA">
              <a:latin typeface="+mj-lt"/>
            </a:endParaRPr>
          </a:p>
        </p:txBody>
      </p:sp>
      <p:sp>
        <p:nvSpPr>
          <p:cNvPr id="2086965" name="Line 53"/>
          <p:cNvSpPr>
            <a:spLocks noChangeShapeType="1"/>
          </p:cNvSpPr>
          <p:nvPr/>
        </p:nvSpPr>
        <p:spPr bwMode="auto">
          <a:xfrm>
            <a:off x="6971854" y="4338142"/>
            <a:ext cx="1587" cy="31750"/>
          </a:xfrm>
          <a:prstGeom prst="line">
            <a:avLst/>
          </a:prstGeom>
          <a:noFill/>
          <a:ln w="19050">
            <a:solidFill>
              <a:schemeClr val="tx2"/>
            </a:solidFill>
            <a:round/>
            <a:headEnd/>
            <a:tailEnd/>
          </a:ln>
        </p:spPr>
        <p:txBody>
          <a:bodyPr/>
          <a:lstStyle/>
          <a:p>
            <a:endParaRPr lang="fr-CA">
              <a:latin typeface="+mj-lt"/>
            </a:endParaRPr>
          </a:p>
        </p:txBody>
      </p:sp>
      <p:sp>
        <p:nvSpPr>
          <p:cNvPr id="2086966" name="Line 54"/>
          <p:cNvSpPr>
            <a:spLocks noChangeShapeType="1"/>
          </p:cNvSpPr>
          <p:nvPr/>
        </p:nvSpPr>
        <p:spPr bwMode="auto">
          <a:xfrm>
            <a:off x="7362379" y="4338142"/>
            <a:ext cx="1587" cy="31750"/>
          </a:xfrm>
          <a:prstGeom prst="line">
            <a:avLst/>
          </a:prstGeom>
          <a:noFill/>
          <a:ln w="19050">
            <a:solidFill>
              <a:schemeClr val="tx2"/>
            </a:solidFill>
            <a:round/>
            <a:headEnd/>
            <a:tailEnd/>
          </a:ln>
        </p:spPr>
        <p:txBody>
          <a:bodyPr/>
          <a:lstStyle/>
          <a:p>
            <a:endParaRPr lang="fr-CA">
              <a:latin typeface="+mj-lt"/>
            </a:endParaRPr>
          </a:p>
        </p:txBody>
      </p:sp>
      <p:sp>
        <p:nvSpPr>
          <p:cNvPr id="2086967" name="Line 55"/>
          <p:cNvSpPr>
            <a:spLocks noChangeShapeType="1"/>
          </p:cNvSpPr>
          <p:nvPr/>
        </p:nvSpPr>
        <p:spPr bwMode="auto">
          <a:xfrm>
            <a:off x="7751316" y="4338142"/>
            <a:ext cx="1588" cy="31750"/>
          </a:xfrm>
          <a:prstGeom prst="line">
            <a:avLst/>
          </a:prstGeom>
          <a:noFill/>
          <a:ln w="19050">
            <a:solidFill>
              <a:schemeClr val="tx2"/>
            </a:solidFill>
            <a:round/>
            <a:headEnd/>
            <a:tailEnd/>
          </a:ln>
        </p:spPr>
        <p:txBody>
          <a:bodyPr/>
          <a:lstStyle/>
          <a:p>
            <a:endParaRPr lang="fr-CA">
              <a:latin typeface="+mj-lt"/>
            </a:endParaRPr>
          </a:p>
        </p:txBody>
      </p:sp>
      <p:sp>
        <p:nvSpPr>
          <p:cNvPr id="2086968" name="Line 56"/>
          <p:cNvSpPr>
            <a:spLocks noChangeShapeType="1"/>
          </p:cNvSpPr>
          <p:nvPr/>
        </p:nvSpPr>
        <p:spPr bwMode="auto">
          <a:xfrm>
            <a:off x="8141841" y="4338142"/>
            <a:ext cx="1588" cy="31750"/>
          </a:xfrm>
          <a:prstGeom prst="line">
            <a:avLst/>
          </a:prstGeom>
          <a:noFill/>
          <a:ln w="19050">
            <a:solidFill>
              <a:schemeClr val="tx2"/>
            </a:solidFill>
            <a:round/>
            <a:headEnd/>
            <a:tailEnd/>
          </a:ln>
        </p:spPr>
        <p:txBody>
          <a:bodyPr/>
          <a:lstStyle/>
          <a:p>
            <a:endParaRPr lang="fr-CA">
              <a:latin typeface="+mj-lt"/>
            </a:endParaRPr>
          </a:p>
        </p:txBody>
      </p:sp>
      <p:sp>
        <p:nvSpPr>
          <p:cNvPr id="2086969" name="Line 57"/>
          <p:cNvSpPr>
            <a:spLocks noChangeShapeType="1"/>
          </p:cNvSpPr>
          <p:nvPr/>
        </p:nvSpPr>
        <p:spPr bwMode="auto">
          <a:xfrm>
            <a:off x="8532366" y="4338142"/>
            <a:ext cx="1588" cy="31750"/>
          </a:xfrm>
          <a:prstGeom prst="line">
            <a:avLst/>
          </a:prstGeom>
          <a:noFill/>
          <a:ln w="19050">
            <a:solidFill>
              <a:schemeClr val="tx2"/>
            </a:solidFill>
            <a:round/>
            <a:headEnd/>
            <a:tailEnd/>
          </a:ln>
        </p:spPr>
        <p:txBody>
          <a:bodyPr/>
          <a:lstStyle/>
          <a:p>
            <a:endParaRPr lang="fr-CA">
              <a:latin typeface="+mj-lt"/>
            </a:endParaRPr>
          </a:p>
        </p:txBody>
      </p:sp>
      <p:sp>
        <p:nvSpPr>
          <p:cNvPr id="2086970" name="Line 58"/>
          <p:cNvSpPr>
            <a:spLocks noChangeShapeType="1"/>
          </p:cNvSpPr>
          <p:nvPr/>
        </p:nvSpPr>
        <p:spPr bwMode="auto">
          <a:xfrm>
            <a:off x="8919716" y="4338142"/>
            <a:ext cx="1588" cy="31750"/>
          </a:xfrm>
          <a:prstGeom prst="line">
            <a:avLst/>
          </a:prstGeom>
          <a:noFill/>
          <a:ln w="19050">
            <a:solidFill>
              <a:schemeClr val="tx2"/>
            </a:solidFill>
            <a:round/>
            <a:headEnd/>
            <a:tailEnd/>
          </a:ln>
        </p:spPr>
        <p:txBody>
          <a:bodyPr/>
          <a:lstStyle/>
          <a:p>
            <a:endParaRPr lang="fr-CA">
              <a:latin typeface="+mj-lt"/>
            </a:endParaRPr>
          </a:p>
        </p:txBody>
      </p:sp>
      <p:sp>
        <p:nvSpPr>
          <p:cNvPr id="2086971" name="Rectangle 59"/>
          <p:cNvSpPr>
            <a:spLocks noChangeArrowheads="1"/>
          </p:cNvSpPr>
          <p:nvPr/>
        </p:nvSpPr>
        <p:spPr bwMode="auto">
          <a:xfrm>
            <a:off x="6012160" y="4766955"/>
            <a:ext cx="1905971"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Follow-up (months)</a:t>
            </a:r>
          </a:p>
        </p:txBody>
      </p:sp>
      <p:sp>
        <p:nvSpPr>
          <p:cNvPr id="2086972" name="Rectangle 60"/>
          <p:cNvSpPr>
            <a:spLocks noChangeArrowheads="1"/>
          </p:cNvSpPr>
          <p:nvPr/>
        </p:nvSpPr>
        <p:spPr bwMode="auto">
          <a:xfrm>
            <a:off x="4965254" y="4455617"/>
            <a:ext cx="107402" cy="230832"/>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0</a:t>
            </a:r>
          </a:p>
        </p:txBody>
      </p:sp>
      <p:sp>
        <p:nvSpPr>
          <p:cNvPr id="2086973" name="Rectangle 61"/>
          <p:cNvSpPr>
            <a:spLocks noChangeArrowheads="1"/>
          </p:cNvSpPr>
          <p:nvPr/>
        </p:nvSpPr>
        <p:spPr bwMode="auto">
          <a:xfrm>
            <a:off x="5357366" y="4455617"/>
            <a:ext cx="106363"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6</a:t>
            </a:r>
          </a:p>
        </p:txBody>
      </p:sp>
      <p:sp>
        <p:nvSpPr>
          <p:cNvPr id="2086974" name="Rectangle 62"/>
          <p:cNvSpPr>
            <a:spLocks noChangeArrowheads="1"/>
          </p:cNvSpPr>
          <p:nvPr/>
        </p:nvSpPr>
        <p:spPr bwMode="auto">
          <a:xfrm>
            <a:off x="5689154"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12</a:t>
            </a:r>
          </a:p>
        </p:txBody>
      </p:sp>
      <p:sp>
        <p:nvSpPr>
          <p:cNvPr id="2086975" name="Rectangle 63"/>
          <p:cNvSpPr>
            <a:spLocks noChangeArrowheads="1"/>
          </p:cNvSpPr>
          <p:nvPr/>
        </p:nvSpPr>
        <p:spPr bwMode="auto">
          <a:xfrm>
            <a:off x="6084441"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18</a:t>
            </a:r>
          </a:p>
        </p:txBody>
      </p:sp>
      <p:sp>
        <p:nvSpPr>
          <p:cNvPr id="2086976" name="Rectangle 64"/>
          <p:cNvSpPr>
            <a:spLocks noChangeArrowheads="1"/>
          </p:cNvSpPr>
          <p:nvPr/>
        </p:nvSpPr>
        <p:spPr bwMode="auto">
          <a:xfrm>
            <a:off x="6473379"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24</a:t>
            </a:r>
          </a:p>
        </p:txBody>
      </p:sp>
      <p:sp>
        <p:nvSpPr>
          <p:cNvPr id="2086977" name="Rectangle 65"/>
          <p:cNvSpPr>
            <a:spLocks noChangeArrowheads="1"/>
          </p:cNvSpPr>
          <p:nvPr/>
        </p:nvSpPr>
        <p:spPr bwMode="auto">
          <a:xfrm>
            <a:off x="6857554"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30</a:t>
            </a:r>
          </a:p>
        </p:txBody>
      </p:sp>
      <p:sp>
        <p:nvSpPr>
          <p:cNvPr id="2086978" name="Rectangle 66"/>
          <p:cNvSpPr>
            <a:spLocks noChangeArrowheads="1"/>
          </p:cNvSpPr>
          <p:nvPr/>
        </p:nvSpPr>
        <p:spPr bwMode="auto">
          <a:xfrm>
            <a:off x="7249666"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36</a:t>
            </a:r>
          </a:p>
        </p:txBody>
      </p:sp>
      <p:sp>
        <p:nvSpPr>
          <p:cNvPr id="2086979" name="Rectangle 67"/>
          <p:cNvSpPr>
            <a:spLocks noChangeArrowheads="1"/>
          </p:cNvSpPr>
          <p:nvPr/>
        </p:nvSpPr>
        <p:spPr bwMode="auto">
          <a:xfrm>
            <a:off x="7637016"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42</a:t>
            </a:r>
          </a:p>
        </p:txBody>
      </p:sp>
      <p:sp>
        <p:nvSpPr>
          <p:cNvPr id="2086980" name="Rectangle 68"/>
          <p:cNvSpPr>
            <a:spLocks noChangeArrowheads="1"/>
          </p:cNvSpPr>
          <p:nvPr/>
        </p:nvSpPr>
        <p:spPr bwMode="auto">
          <a:xfrm>
            <a:off x="8029129"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48</a:t>
            </a:r>
          </a:p>
        </p:txBody>
      </p:sp>
      <p:sp>
        <p:nvSpPr>
          <p:cNvPr id="2086981" name="Rectangle 69"/>
          <p:cNvSpPr>
            <a:spLocks noChangeArrowheads="1"/>
          </p:cNvSpPr>
          <p:nvPr/>
        </p:nvSpPr>
        <p:spPr bwMode="auto">
          <a:xfrm>
            <a:off x="8421241"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54</a:t>
            </a:r>
          </a:p>
        </p:txBody>
      </p:sp>
      <p:sp>
        <p:nvSpPr>
          <p:cNvPr id="2086982" name="Rectangle 70"/>
          <p:cNvSpPr>
            <a:spLocks noChangeArrowheads="1"/>
          </p:cNvSpPr>
          <p:nvPr/>
        </p:nvSpPr>
        <p:spPr bwMode="auto">
          <a:xfrm>
            <a:off x="8805416" y="4455617"/>
            <a:ext cx="212725" cy="228600"/>
          </a:xfrm>
          <a:prstGeom prst="rect">
            <a:avLst/>
          </a:prstGeom>
          <a:noFill/>
          <a:ln w="9525">
            <a:noFill/>
            <a:miter lim="800000"/>
            <a:headEnd/>
            <a:tailEnd/>
          </a:ln>
        </p:spPr>
        <p:txBody>
          <a:bodyPr wrap="none" lIns="0" tIns="0" rIns="0" bIns="0">
            <a:spAutoFit/>
          </a:bodyPr>
          <a:lstStyle/>
          <a:p>
            <a:pPr>
              <a:lnSpc>
                <a:spcPct val="100000"/>
              </a:lnSpc>
            </a:pPr>
            <a:r>
              <a:rPr kumimoji="1" lang="en-US" sz="1500" b="1">
                <a:solidFill>
                  <a:schemeClr val="tx2"/>
                </a:solidFill>
                <a:latin typeface="+mj-lt"/>
              </a:rPr>
              <a:t>60</a:t>
            </a:r>
          </a:p>
        </p:txBody>
      </p:sp>
      <p:grpSp>
        <p:nvGrpSpPr>
          <p:cNvPr id="1731" name="Groupe 1730"/>
          <p:cNvGrpSpPr/>
          <p:nvPr/>
        </p:nvGrpSpPr>
        <p:grpSpPr>
          <a:xfrm>
            <a:off x="4976366" y="3082430"/>
            <a:ext cx="3967163" cy="1258887"/>
            <a:chOff x="4976366" y="3443288"/>
            <a:chExt cx="3967163" cy="1258887"/>
          </a:xfrm>
        </p:grpSpPr>
        <p:sp>
          <p:nvSpPr>
            <p:cNvPr id="2086955" name="Line 43"/>
            <p:cNvSpPr>
              <a:spLocks noChangeShapeType="1"/>
            </p:cNvSpPr>
            <p:nvPr/>
          </p:nvSpPr>
          <p:spPr bwMode="auto">
            <a:xfrm flipH="1">
              <a:off x="4976366" y="4668838"/>
              <a:ext cx="23813" cy="1587"/>
            </a:xfrm>
            <a:prstGeom prst="line">
              <a:avLst/>
            </a:prstGeom>
            <a:noFill/>
            <a:ln w="12700">
              <a:solidFill>
                <a:srgbClr val="000000"/>
              </a:solidFill>
              <a:round/>
              <a:headEnd/>
              <a:tailEnd/>
            </a:ln>
          </p:spPr>
          <p:txBody>
            <a:bodyPr/>
            <a:lstStyle/>
            <a:p>
              <a:endParaRPr lang="fr-CA">
                <a:latin typeface="+mj-lt"/>
              </a:endParaRPr>
            </a:p>
          </p:txBody>
        </p:sp>
        <p:sp>
          <p:nvSpPr>
            <p:cNvPr id="2086959" name="Line 47"/>
            <p:cNvSpPr>
              <a:spLocks noChangeShapeType="1"/>
            </p:cNvSpPr>
            <p:nvPr/>
          </p:nvSpPr>
          <p:spPr bwMode="auto">
            <a:xfrm flipH="1">
              <a:off x="5000179" y="4699000"/>
              <a:ext cx="3943350" cy="3175"/>
            </a:xfrm>
            <a:prstGeom prst="line">
              <a:avLst/>
            </a:prstGeom>
            <a:noFill/>
            <a:ln w="19050">
              <a:solidFill>
                <a:schemeClr val="tx2"/>
              </a:solidFill>
              <a:round/>
              <a:headEnd/>
              <a:tailEnd/>
            </a:ln>
          </p:spPr>
          <p:txBody>
            <a:bodyPr/>
            <a:lstStyle/>
            <a:p>
              <a:endParaRPr lang="fr-CA">
                <a:latin typeface="+mj-lt"/>
              </a:endParaRPr>
            </a:p>
          </p:txBody>
        </p:sp>
        <p:sp>
          <p:nvSpPr>
            <p:cNvPr id="2086983" name="Freeform 71"/>
            <p:cNvSpPr>
              <a:spLocks/>
            </p:cNvSpPr>
            <p:nvPr/>
          </p:nvSpPr>
          <p:spPr bwMode="auto">
            <a:xfrm>
              <a:off x="5019229" y="4667250"/>
              <a:ext cx="33337" cy="7938"/>
            </a:xfrm>
            <a:custGeom>
              <a:avLst/>
              <a:gdLst/>
              <a:ahLst/>
              <a:cxnLst>
                <a:cxn ang="0">
                  <a:pos x="4" y="2"/>
                </a:cxn>
                <a:cxn ang="0">
                  <a:pos x="4" y="0"/>
                </a:cxn>
                <a:cxn ang="0">
                  <a:pos x="15" y="0"/>
                </a:cxn>
                <a:cxn ang="0">
                  <a:pos x="16" y="0"/>
                </a:cxn>
                <a:cxn ang="0">
                  <a:pos x="3" y="0"/>
                </a:cxn>
                <a:cxn ang="0">
                  <a:pos x="3" y="0"/>
                </a:cxn>
                <a:cxn ang="0">
                  <a:pos x="16" y="0"/>
                </a:cxn>
                <a:cxn ang="0">
                  <a:pos x="17" y="0"/>
                </a:cxn>
                <a:cxn ang="0">
                  <a:pos x="2" y="0"/>
                </a:cxn>
                <a:cxn ang="0">
                  <a:pos x="2" y="0"/>
                </a:cxn>
                <a:cxn ang="0">
                  <a:pos x="17" y="0"/>
                </a:cxn>
                <a:cxn ang="0">
                  <a:pos x="17" y="0"/>
                </a:cxn>
                <a:cxn ang="0">
                  <a:pos x="2" y="0"/>
                </a:cxn>
                <a:cxn ang="0">
                  <a:pos x="2" y="0"/>
                </a:cxn>
                <a:cxn ang="0">
                  <a:pos x="17" y="0"/>
                </a:cxn>
                <a:cxn ang="0">
                  <a:pos x="17" y="1"/>
                </a:cxn>
                <a:cxn ang="0">
                  <a:pos x="2" y="1"/>
                </a:cxn>
                <a:cxn ang="0">
                  <a:pos x="1" y="1"/>
                </a:cxn>
                <a:cxn ang="0">
                  <a:pos x="18" y="1"/>
                </a:cxn>
                <a:cxn ang="0">
                  <a:pos x="18" y="1"/>
                </a:cxn>
                <a:cxn ang="0">
                  <a:pos x="1" y="1"/>
                </a:cxn>
                <a:cxn ang="0">
                  <a:pos x="1" y="1"/>
                </a:cxn>
                <a:cxn ang="0">
                  <a:pos x="18" y="1"/>
                </a:cxn>
                <a:cxn ang="0">
                  <a:pos x="18" y="1"/>
                </a:cxn>
                <a:cxn ang="0">
                  <a:pos x="1" y="1"/>
                </a:cxn>
                <a:cxn ang="0">
                  <a:pos x="0" y="2"/>
                </a:cxn>
                <a:cxn ang="0">
                  <a:pos x="18" y="2"/>
                </a:cxn>
                <a:cxn ang="0">
                  <a:pos x="19" y="2"/>
                </a:cxn>
                <a:cxn ang="0">
                  <a:pos x="0" y="2"/>
                </a:cxn>
                <a:cxn ang="0">
                  <a:pos x="0" y="2"/>
                </a:cxn>
                <a:cxn ang="0">
                  <a:pos x="19" y="2"/>
                </a:cxn>
                <a:cxn ang="0">
                  <a:pos x="19" y="2"/>
                </a:cxn>
                <a:cxn ang="0">
                  <a:pos x="0" y="2"/>
                </a:cxn>
                <a:cxn ang="0">
                  <a:pos x="0" y="3"/>
                </a:cxn>
                <a:cxn ang="0">
                  <a:pos x="19" y="3"/>
                </a:cxn>
                <a:cxn ang="0">
                  <a:pos x="19" y="3"/>
                </a:cxn>
                <a:cxn ang="0">
                  <a:pos x="0" y="3"/>
                </a:cxn>
                <a:cxn ang="0">
                  <a:pos x="0" y="3"/>
                </a:cxn>
                <a:cxn ang="0">
                  <a:pos x="18" y="3"/>
                </a:cxn>
                <a:cxn ang="0">
                  <a:pos x="18" y="4"/>
                </a:cxn>
                <a:cxn ang="0">
                  <a:pos x="1" y="4"/>
                </a:cxn>
                <a:cxn ang="0">
                  <a:pos x="1" y="4"/>
                </a:cxn>
                <a:cxn ang="0">
                  <a:pos x="18" y="4"/>
                </a:cxn>
                <a:cxn ang="0">
                  <a:pos x="18" y="4"/>
                </a:cxn>
                <a:cxn ang="0">
                  <a:pos x="1" y="4"/>
                </a:cxn>
                <a:cxn ang="0">
                  <a:pos x="1" y="4"/>
                </a:cxn>
                <a:cxn ang="0">
                  <a:pos x="18" y="4"/>
                </a:cxn>
                <a:cxn ang="0">
                  <a:pos x="17" y="5"/>
                </a:cxn>
                <a:cxn ang="0">
                  <a:pos x="2" y="5"/>
                </a:cxn>
                <a:cxn ang="0">
                  <a:pos x="2" y="5"/>
                </a:cxn>
                <a:cxn ang="0">
                  <a:pos x="17" y="5"/>
                </a:cxn>
                <a:cxn ang="0">
                  <a:pos x="17" y="5"/>
                </a:cxn>
                <a:cxn ang="0">
                  <a:pos x="2" y="5"/>
                </a:cxn>
                <a:cxn ang="0">
                  <a:pos x="2" y="5"/>
                </a:cxn>
                <a:cxn ang="0">
                  <a:pos x="17" y="5"/>
                </a:cxn>
                <a:cxn ang="0">
                  <a:pos x="17" y="5"/>
                </a:cxn>
                <a:cxn ang="0">
                  <a:pos x="2" y="5"/>
                </a:cxn>
                <a:cxn ang="0">
                  <a:pos x="3" y="6"/>
                </a:cxn>
                <a:cxn ang="0">
                  <a:pos x="16" y="6"/>
                </a:cxn>
                <a:cxn ang="0">
                  <a:pos x="16" y="6"/>
                </a:cxn>
                <a:cxn ang="0">
                  <a:pos x="3" y="6"/>
                </a:cxn>
                <a:cxn ang="0">
                  <a:pos x="4" y="6"/>
                </a:cxn>
                <a:cxn ang="0">
                  <a:pos x="15" y="6"/>
                </a:cxn>
              </a:cxnLst>
              <a:rect l="0" t="0" r="r" b="b"/>
              <a:pathLst>
                <a:path w="19" h="6">
                  <a:moveTo>
                    <a:pt x="4" y="2"/>
                  </a:moveTo>
                  <a:lnTo>
                    <a:pt x="4" y="0"/>
                  </a:lnTo>
                  <a:lnTo>
                    <a:pt x="15" y="0"/>
                  </a:lnTo>
                  <a:lnTo>
                    <a:pt x="16" y="0"/>
                  </a:lnTo>
                  <a:lnTo>
                    <a:pt x="3" y="0"/>
                  </a:lnTo>
                  <a:lnTo>
                    <a:pt x="3" y="0"/>
                  </a:lnTo>
                  <a:lnTo>
                    <a:pt x="16" y="0"/>
                  </a:lnTo>
                  <a:lnTo>
                    <a:pt x="17" y="0"/>
                  </a:lnTo>
                  <a:lnTo>
                    <a:pt x="2" y="0"/>
                  </a:lnTo>
                  <a:lnTo>
                    <a:pt x="2" y="0"/>
                  </a:lnTo>
                  <a:lnTo>
                    <a:pt x="17" y="0"/>
                  </a:lnTo>
                  <a:lnTo>
                    <a:pt x="17" y="0"/>
                  </a:lnTo>
                  <a:lnTo>
                    <a:pt x="2" y="0"/>
                  </a:lnTo>
                  <a:lnTo>
                    <a:pt x="2" y="0"/>
                  </a:lnTo>
                  <a:lnTo>
                    <a:pt x="17" y="0"/>
                  </a:lnTo>
                  <a:lnTo>
                    <a:pt x="17" y="1"/>
                  </a:lnTo>
                  <a:lnTo>
                    <a:pt x="2" y="1"/>
                  </a:lnTo>
                  <a:lnTo>
                    <a:pt x="1" y="1"/>
                  </a:lnTo>
                  <a:lnTo>
                    <a:pt x="18" y="1"/>
                  </a:lnTo>
                  <a:lnTo>
                    <a:pt x="18" y="1"/>
                  </a:lnTo>
                  <a:lnTo>
                    <a:pt x="1" y="1"/>
                  </a:lnTo>
                  <a:lnTo>
                    <a:pt x="1" y="1"/>
                  </a:lnTo>
                  <a:lnTo>
                    <a:pt x="18" y="1"/>
                  </a:lnTo>
                  <a:lnTo>
                    <a:pt x="18" y="1"/>
                  </a:lnTo>
                  <a:lnTo>
                    <a:pt x="1" y="1"/>
                  </a:lnTo>
                  <a:lnTo>
                    <a:pt x="0" y="2"/>
                  </a:lnTo>
                  <a:lnTo>
                    <a:pt x="18" y="2"/>
                  </a:lnTo>
                  <a:lnTo>
                    <a:pt x="19" y="2"/>
                  </a:lnTo>
                  <a:lnTo>
                    <a:pt x="0" y="2"/>
                  </a:lnTo>
                  <a:lnTo>
                    <a:pt x="0" y="2"/>
                  </a:lnTo>
                  <a:lnTo>
                    <a:pt x="19" y="2"/>
                  </a:lnTo>
                  <a:lnTo>
                    <a:pt x="19" y="2"/>
                  </a:lnTo>
                  <a:lnTo>
                    <a:pt x="0" y="2"/>
                  </a:lnTo>
                  <a:lnTo>
                    <a:pt x="0" y="3"/>
                  </a:lnTo>
                  <a:lnTo>
                    <a:pt x="19" y="3"/>
                  </a:lnTo>
                  <a:lnTo>
                    <a:pt x="19" y="3"/>
                  </a:lnTo>
                  <a:lnTo>
                    <a:pt x="0" y="3"/>
                  </a:lnTo>
                  <a:lnTo>
                    <a:pt x="0" y="3"/>
                  </a:lnTo>
                  <a:lnTo>
                    <a:pt x="18" y="3"/>
                  </a:lnTo>
                  <a:lnTo>
                    <a:pt x="18" y="4"/>
                  </a:lnTo>
                  <a:lnTo>
                    <a:pt x="1" y="4"/>
                  </a:lnTo>
                  <a:lnTo>
                    <a:pt x="1" y="4"/>
                  </a:lnTo>
                  <a:lnTo>
                    <a:pt x="18" y="4"/>
                  </a:lnTo>
                  <a:lnTo>
                    <a:pt x="18" y="4"/>
                  </a:lnTo>
                  <a:lnTo>
                    <a:pt x="1" y="4"/>
                  </a:lnTo>
                  <a:lnTo>
                    <a:pt x="1" y="4"/>
                  </a:lnTo>
                  <a:lnTo>
                    <a:pt x="18" y="4"/>
                  </a:lnTo>
                  <a:lnTo>
                    <a:pt x="17" y="5"/>
                  </a:lnTo>
                  <a:lnTo>
                    <a:pt x="2" y="5"/>
                  </a:lnTo>
                  <a:lnTo>
                    <a:pt x="2" y="5"/>
                  </a:lnTo>
                  <a:lnTo>
                    <a:pt x="17" y="5"/>
                  </a:lnTo>
                  <a:lnTo>
                    <a:pt x="17" y="5"/>
                  </a:lnTo>
                  <a:lnTo>
                    <a:pt x="2" y="5"/>
                  </a:lnTo>
                  <a:lnTo>
                    <a:pt x="2" y="5"/>
                  </a:lnTo>
                  <a:lnTo>
                    <a:pt x="17" y="5"/>
                  </a:lnTo>
                  <a:lnTo>
                    <a:pt x="17" y="5"/>
                  </a:lnTo>
                  <a:lnTo>
                    <a:pt x="2" y="5"/>
                  </a:lnTo>
                  <a:lnTo>
                    <a:pt x="3" y="6"/>
                  </a:lnTo>
                  <a:lnTo>
                    <a:pt x="16" y="6"/>
                  </a:lnTo>
                  <a:lnTo>
                    <a:pt x="16" y="6"/>
                  </a:lnTo>
                  <a:lnTo>
                    <a:pt x="3" y="6"/>
                  </a:lnTo>
                  <a:lnTo>
                    <a:pt x="4"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6984" name="Freeform 72"/>
            <p:cNvSpPr>
              <a:spLocks/>
            </p:cNvSpPr>
            <p:nvPr/>
          </p:nvSpPr>
          <p:spPr bwMode="auto">
            <a:xfrm>
              <a:off x="5041454" y="4660900"/>
              <a:ext cx="11112" cy="14288"/>
            </a:xfrm>
            <a:custGeom>
              <a:avLst/>
              <a:gdLst/>
              <a:ahLst/>
              <a:cxnLst>
                <a:cxn ang="0">
                  <a:pos x="2" y="5"/>
                </a:cxn>
                <a:cxn ang="0">
                  <a:pos x="0" y="5"/>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4" y="1"/>
                </a:cxn>
                <a:cxn ang="0">
                  <a:pos x="4" y="8"/>
                </a:cxn>
                <a:cxn ang="0">
                  <a:pos x="4" y="8"/>
                </a:cxn>
                <a:cxn ang="0">
                  <a:pos x="4" y="1"/>
                </a:cxn>
                <a:cxn ang="0">
                  <a:pos x="5" y="1"/>
                </a:cxn>
                <a:cxn ang="0">
                  <a:pos x="5" y="7"/>
                </a:cxn>
                <a:cxn ang="0">
                  <a:pos x="5" y="7"/>
                </a:cxn>
                <a:cxn ang="0">
                  <a:pos x="5" y="1"/>
                </a:cxn>
                <a:cxn ang="0">
                  <a:pos x="5" y="1"/>
                </a:cxn>
                <a:cxn ang="0">
                  <a:pos x="5" y="7"/>
                </a:cxn>
                <a:cxn ang="0">
                  <a:pos x="5" y="7"/>
                </a:cxn>
                <a:cxn ang="0">
                  <a:pos x="5" y="2"/>
                </a:cxn>
                <a:cxn ang="0">
                  <a:pos x="5" y="2"/>
                </a:cxn>
                <a:cxn ang="0">
                  <a:pos x="5" y="6"/>
                </a:cxn>
                <a:cxn ang="0">
                  <a:pos x="6" y="6"/>
                </a:cxn>
                <a:cxn ang="0">
                  <a:pos x="6" y="2"/>
                </a:cxn>
                <a:cxn ang="0">
                  <a:pos x="6" y="2"/>
                </a:cxn>
                <a:cxn ang="0">
                  <a:pos x="6" y="6"/>
                </a:cxn>
                <a:cxn ang="0">
                  <a:pos x="6" y="5"/>
                </a:cxn>
                <a:cxn ang="0">
                  <a:pos x="6" y="3"/>
                </a:cxn>
              </a:cxnLst>
              <a:rect l="0" t="0" r="r" b="b"/>
              <a:pathLst>
                <a:path w="6" h="9">
                  <a:moveTo>
                    <a:pt x="2" y="5"/>
                  </a:moveTo>
                  <a:lnTo>
                    <a:pt x="0" y="5"/>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1" y="0"/>
                  </a:lnTo>
                  <a:lnTo>
                    <a:pt x="1" y="8"/>
                  </a:lnTo>
                  <a:lnTo>
                    <a:pt x="2" y="8"/>
                  </a:lnTo>
                  <a:lnTo>
                    <a:pt x="2" y="0"/>
                  </a:lnTo>
                  <a:lnTo>
                    <a:pt x="2" y="0"/>
                  </a:lnTo>
                  <a:lnTo>
                    <a:pt x="2" y="9"/>
                  </a:lnTo>
                  <a:lnTo>
                    <a:pt x="2" y="9"/>
                  </a:lnTo>
                  <a:lnTo>
                    <a:pt x="2" y="0"/>
                  </a:lnTo>
                  <a:lnTo>
                    <a:pt x="2" y="0"/>
                  </a:lnTo>
                  <a:lnTo>
                    <a:pt x="2" y="9"/>
                  </a:lnTo>
                  <a:lnTo>
                    <a:pt x="3" y="9"/>
                  </a:lnTo>
                  <a:lnTo>
                    <a:pt x="3" y="0"/>
                  </a:lnTo>
                  <a:lnTo>
                    <a:pt x="3" y="0"/>
                  </a:lnTo>
                  <a:lnTo>
                    <a:pt x="3" y="9"/>
                  </a:lnTo>
                  <a:lnTo>
                    <a:pt x="4" y="8"/>
                  </a:lnTo>
                  <a:lnTo>
                    <a:pt x="4" y="0"/>
                  </a:lnTo>
                  <a:lnTo>
                    <a:pt x="4" y="0"/>
                  </a:lnTo>
                  <a:lnTo>
                    <a:pt x="4" y="8"/>
                  </a:lnTo>
                  <a:lnTo>
                    <a:pt x="4" y="8"/>
                  </a:lnTo>
                  <a:lnTo>
                    <a:pt x="4" y="0"/>
                  </a:lnTo>
                  <a:lnTo>
                    <a:pt x="4" y="1"/>
                  </a:lnTo>
                  <a:lnTo>
                    <a:pt x="4" y="8"/>
                  </a:lnTo>
                  <a:lnTo>
                    <a:pt x="4" y="8"/>
                  </a:lnTo>
                  <a:lnTo>
                    <a:pt x="4" y="1"/>
                  </a:lnTo>
                  <a:lnTo>
                    <a:pt x="5" y="1"/>
                  </a:lnTo>
                  <a:lnTo>
                    <a:pt x="5" y="7"/>
                  </a:lnTo>
                  <a:lnTo>
                    <a:pt x="5" y="7"/>
                  </a:lnTo>
                  <a:lnTo>
                    <a:pt x="5" y="1"/>
                  </a:lnTo>
                  <a:lnTo>
                    <a:pt x="5" y="1"/>
                  </a:lnTo>
                  <a:lnTo>
                    <a:pt x="5" y="7"/>
                  </a:lnTo>
                  <a:lnTo>
                    <a:pt x="5" y="7"/>
                  </a:lnTo>
                  <a:lnTo>
                    <a:pt x="5" y="2"/>
                  </a:lnTo>
                  <a:lnTo>
                    <a:pt x="5" y="2"/>
                  </a:lnTo>
                  <a:lnTo>
                    <a:pt x="5"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6985" name="Freeform 73"/>
            <p:cNvSpPr>
              <a:spLocks/>
            </p:cNvSpPr>
            <p:nvPr/>
          </p:nvSpPr>
          <p:spPr bwMode="auto">
            <a:xfrm>
              <a:off x="5041454" y="4660900"/>
              <a:ext cx="22225" cy="7938"/>
            </a:xfrm>
            <a:custGeom>
              <a:avLst/>
              <a:gdLst/>
              <a:ahLst/>
              <a:cxnLst>
                <a:cxn ang="0">
                  <a:pos x="2" y="3"/>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1"/>
                </a:cxn>
                <a:cxn ang="0">
                  <a:pos x="10" y="1"/>
                </a:cxn>
                <a:cxn ang="0">
                  <a:pos x="10" y="1"/>
                </a:cxn>
                <a:cxn ang="0">
                  <a:pos x="1" y="1"/>
                </a:cxn>
                <a:cxn ang="0">
                  <a:pos x="1" y="1"/>
                </a:cxn>
                <a:cxn ang="0">
                  <a:pos x="11" y="1"/>
                </a:cxn>
                <a:cxn ang="0">
                  <a:pos x="11" y="1"/>
                </a:cxn>
                <a:cxn ang="0">
                  <a:pos x="0" y="1"/>
                </a:cxn>
                <a:cxn ang="0">
                  <a:pos x="0" y="1"/>
                </a:cxn>
                <a:cxn ang="0">
                  <a:pos x="11" y="1"/>
                </a:cxn>
                <a:cxn ang="0">
                  <a:pos x="11" y="2"/>
                </a:cxn>
                <a:cxn ang="0">
                  <a:pos x="0" y="2"/>
                </a:cxn>
                <a:cxn ang="0">
                  <a:pos x="0" y="2"/>
                </a:cxn>
                <a:cxn ang="0">
                  <a:pos x="11" y="2"/>
                </a:cxn>
                <a:cxn ang="0">
                  <a:pos x="11" y="2"/>
                </a:cxn>
                <a:cxn ang="0">
                  <a:pos x="0" y="2"/>
                </a:cxn>
                <a:cxn ang="0">
                  <a:pos x="0" y="2"/>
                </a:cxn>
                <a:cxn ang="0">
                  <a:pos x="12" y="2"/>
                </a:cxn>
                <a:cxn ang="0">
                  <a:pos x="12" y="3"/>
                </a:cxn>
                <a:cxn ang="0">
                  <a:pos x="0" y="3"/>
                </a:cxn>
                <a:cxn ang="0">
                  <a:pos x="0" y="3"/>
                </a:cxn>
                <a:cxn ang="0">
                  <a:pos x="12" y="3"/>
                </a:cxn>
                <a:cxn ang="0">
                  <a:pos x="11" y="3"/>
                </a:cxn>
                <a:cxn ang="0">
                  <a:pos x="0" y="3"/>
                </a:cxn>
                <a:cxn ang="0">
                  <a:pos x="0" y="4"/>
                </a:cxn>
                <a:cxn ang="0">
                  <a:pos x="11" y="4"/>
                </a:cxn>
                <a:cxn ang="0">
                  <a:pos x="11" y="4"/>
                </a:cxn>
                <a:cxn ang="0">
                  <a:pos x="0" y="4"/>
                </a:cxn>
                <a:cxn ang="0">
                  <a:pos x="0" y="4"/>
                </a:cxn>
                <a:cxn ang="0">
                  <a:pos x="11" y="4"/>
                </a:cxn>
                <a:cxn ang="0">
                  <a:pos x="11" y="4"/>
                </a:cxn>
                <a:cxn ang="0">
                  <a:pos x="0" y="4"/>
                </a:cxn>
                <a:cxn ang="0">
                  <a:pos x="1" y="5"/>
                </a:cxn>
                <a:cxn ang="0">
                  <a:pos x="11" y="5"/>
                </a:cxn>
                <a:cxn ang="0">
                  <a:pos x="10" y="5"/>
                </a:cxn>
                <a:cxn ang="0">
                  <a:pos x="1" y="5"/>
                </a:cxn>
                <a:cxn ang="0">
                  <a:pos x="1" y="5"/>
                </a:cxn>
                <a:cxn ang="0">
                  <a:pos x="10" y="5"/>
                </a:cxn>
                <a:cxn ang="0">
                  <a:pos x="10" y="5"/>
                </a:cxn>
                <a:cxn ang="0">
                  <a:pos x="1" y="5"/>
                </a:cxn>
                <a:cxn ang="0">
                  <a:pos x="1" y="5"/>
                </a:cxn>
                <a:cxn ang="0">
                  <a:pos x="10" y="5"/>
                </a:cxn>
                <a:cxn ang="0">
                  <a:pos x="9" y="5"/>
                </a:cxn>
                <a:cxn ang="0">
                  <a:pos x="2" y="5"/>
                </a:cxn>
                <a:cxn ang="0">
                  <a:pos x="2" y="5"/>
                </a:cxn>
                <a:cxn ang="0">
                  <a:pos x="9" y="5"/>
                </a:cxn>
                <a:cxn ang="0">
                  <a:pos x="9" y="5"/>
                </a:cxn>
                <a:cxn ang="0">
                  <a:pos x="2" y="5"/>
                </a:cxn>
                <a:cxn ang="0">
                  <a:pos x="2" y="5"/>
                </a:cxn>
                <a:cxn ang="0">
                  <a:pos x="9" y="5"/>
                </a:cxn>
              </a:cxnLst>
              <a:rect l="0" t="0" r="r" b="b"/>
              <a:pathLst>
                <a:path w="12" h="5">
                  <a:moveTo>
                    <a:pt x="2" y="3"/>
                  </a:moveTo>
                  <a:lnTo>
                    <a:pt x="2" y="0"/>
                  </a:lnTo>
                  <a:lnTo>
                    <a:pt x="9" y="0"/>
                  </a:lnTo>
                  <a:lnTo>
                    <a:pt x="9" y="0"/>
                  </a:lnTo>
                  <a:lnTo>
                    <a:pt x="2" y="0"/>
                  </a:lnTo>
                  <a:lnTo>
                    <a:pt x="2" y="0"/>
                  </a:lnTo>
                  <a:lnTo>
                    <a:pt x="9" y="0"/>
                  </a:lnTo>
                  <a:lnTo>
                    <a:pt x="9" y="0"/>
                  </a:lnTo>
                  <a:lnTo>
                    <a:pt x="2" y="0"/>
                  </a:lnTo>
                  <a:lnTo>
                    <a:pt x="1" y="0"/>
                  </a:lnTo>
                  <a:lnTo>
                    <a:pt x="10" y="0"/>
                  </a:lnTo>
                  <a:lnTo>
                    <a:pt x="10" y="0"/>
                  </a:lnTo>
                  <a:lnTo>
                    <a:pt x="1" y="0"/>
                  </a:lnTo>
                  <a:lnTo>
                    <a:pt x="1" y="1"/>
                  </a:lnTo>
                  <a:lnTo>
                    <a:pt x="10" y="1"/>
                  </a:lnTo>
                  <a:lnTo>
                    <a:pt x="10" y="1"/>
                  </a:lnTo>
                  <a:lnTo>
                    <a:pt x="1" y="1"/>
                  </a:lnTo>
                  <a:lnTo>
                    <a:pt x="1" y="1"/>
                  </a:lnTo>
                  <a:lnTo>
                    <a:pt x="11" y="1"/>
                  </a:lnTo>
                  <a:lnTo>
                    <a:pt x="11" y="1"/>
                  </a:lnTo>
                  <a:lnTo>
                    <a:pt x="0" y="1"/>
                  </a:lnTo>
                  <a:lnTo>
                    <a:pt x="0" y="1"/>
                  </a:lnTo>
                  <a:lnTo>
                    <a:pt x="11" y="1"/>
                  </a:lnTo>
                  <a:lnTo>
                    <a:pt x="11" y="2"/>
                  </a:lnTo>
                  <a:lnTo>
                    <a:pt x="0" y="2"/>
                  </a:lnTo>
                  <a:lnTo>
                    <a:pt x="0" y="2"/>
                  </a:lnTo>
                  <a:lnTo>
                    <a:pt x="11" y="2"/>
                  </a:lnTo>
                  <a:lnTo>
                    <a:pt x="11" y="2"/>
                  </a:lnTo>
                  <a:lnTo>
                    <a:pt x="0" y="2"/>
                  </a:lnTo>
                  <a:lnTo>
                    <a:pt x="0" y="2"/>
                  </a:lnTo>
                  <a:lnTo>
                    <a:pt x="12" y="2"/>
                  </a:lnTo>
                  <a:lnTo>
                    <a:pt x="12" y="3"/>
                  </a:lnTo>
                  <a:lnTo>
                    <a:pt x="0" y="3"/>
                  </a:lnTo>
                  <a:lnTo>
                    <a:pt x="0" y="3"/>
                  </a:lnTo>
                  <a:lnTo>
                    <a:pt x="12" y="3"/>
                  </a:lnTo>
                  <a:lnTo>
                    <a:pt x="11" y="3"/>
                  </a:lnTo>
                  <a:lnTo>
                    <a:pt x="0" y="3"/>
                  </a:lnTo>
                  <a:lnTo>
                    <a:pt x="0" y="4"/>
                  </a:lnTo>
                  <a:lnTo>
                    <a:pt x="11" y="4"/>
                  </a:lnTo>
                  <a:lnTo>
                    <a:pt x="11" y="4"/>
                  </a:lnTo>
                  <a:lnTo>
                    <a:pt x="0" y="4"/>
                  </a:lnTo>
                  <a:lnTo>
                    <a:pt x="0" y="4"/>
                  </a:lnTo>
                  <a:lnTo>
                    <a:pt x="11" y="4"/>
                  </a:lnTo>
                  <a:lnTo>
                    <a:pt x="11" y="4"/>
                  </a:lnTo>
                  <a:lnTo>
                    <a:pt x="0" y="4"/>
                  </a:lnTo>
                  <a:lnTo>
                    <a:pt x="1" y="5"/>
                  </a:lnTo>
                  <a:lnTo>
                    <a:pt x="11" y="5"/>
                  </a:lnTo>
                  <a:lnTo>
                    <a:pt x="10" y="5"/>
                  </a:lnTo>
                  <a:lnTo>
                    <a:pt x="1" y="5"/>
                  </a:lnTo>
                  <a:lnTo>
                    <a:pt x="1" y="5"/>
                  </a:lnTo>
                  <a:lnTo>
                    <a:pt x="10" y="5"/>
                  </a:lnTo>
                  <a:lnTo>
                    <a:pt x="10" y="5"/>
                  </a:lnTo>
                  <a:lnTo>
                    <a:pt x="1" y="5"/>
                  </a:lnTo>
                  <a:lnTo>
                    <a:pt x="1" y="5"/>
                  </a:lnTo>
                  <a:lnTo>
                    <a:pt x="10" y="5"/>
                  </a:lnTo>
                  <a:lnTo>
                    <a:pt x="9" y="5"/>
                  </a:lnTo>
                  <a:lnTo>
                    <a:pt x="2" y="5"/>
                  </a:lnTo>
                  <a:lnTo>
                    <a:pt x="2" y="5"/>
                  </a:lnTo>
                  <a:lnTo>
                    <a:pt x="9" y="5"/>
                  </a:lnTo>
                  <a:lnTo>
                    <a:pt x="9" y="5"/>
                  </a:lnTo>
                  <a:lnTo>
                    <a:pt x="2" y="5"/>
                  </a:lnTo>
                  <a:lnTo>
                    <a:pt x="2" y="5"/>
                  </a:lnTo>
                  <a:lnTo>
                    <a:pt x="9" y="5"/>
                  </a:lnTo>
                </a:path>
              </a:pathLst>
            </a:custGeom>
            <a:noFill/>
            <a:ln w="28575" cmpd="sng">
              <a:solidFill>
                <a:srgbClr val="006699"/>
              </a:solidFill>
              <a:prstDash val="solid"/>
              <a:round/>
              <a:headEnd/>
              <a:tailEnd/>
            </a:ln>
          </p:spPr>
          <p:txBody>
            <a:bodyPr/>
            <a:lstStyle/>
            <a:p>
              <a:endParaRPr lang="fr-CA">
                <a:latin typeface="+mj-lt"/>
              </a:endParaRPr>
            </a:p>
          </p:txBody>
        </p:sp>
        <p:sp>
          <p:nvSpPr>
            <p:cNvPr id="2086986" name="Freeform 74"/>
            <p:cNvSpPr>
              <a:spLocks/>
            </p:cNvSpPr>
            <p:nvPr/>
          </p:nvSpPr>
          <p:spPr bwMode="auto">
            <a:xfrm>
              <a:off x="5052566" y="4656138"/>
              <a:ext cx="11113"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0" y="1"/>
                </a:cxn>
                <a:cxn ang="0">
                  <a:pos x="0"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5" y="6"/>
                </a:cxn>
                <a:cxn ang="0">
                  <a:pos x="5"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0" y="7"/>
                  </a:lnTo>
                  <a:lnTo>
                    <a:pt x="0" y="1"/>
                  </a:lnTo>
                  <a:lnTo>
                    <a:pt x="0" y="1"/>
                  </a:lnTo>
                  <a:lnTo>
                    <a:pt x="0" y="8"/>
                  </a:lnTo>
                  <a:lnTo>
                    <a:pt x="1" y="8"/>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1"/>
                  </a:lnTo>
                  <a:lnTo>
                    <a:pt x="5" y="1"/>
                  </a:lnTo>
                  <a:lnTo>
                    <a:pt x="5" y="8"/>
                  </a:lnTo>
                  <a:lnTo>
                    <a:pt x="5" y="7"/>
                  </a:lnTo>
                  <a:lnTo>
                    <a:pt x="5" y="1"/>
                  </a:lnTo>
                  <a:lnTo>
                    <a:pt x="5" y="2"/>
                  </a:lnTo>
                  <a:lnTo>
                    <a:pt x="5" y="7"/>
                  </a:lnTo>
                  <a:lnTo>
                    <a:pt x="5" y="7"/>
                  </a:lnTo>
                  <a:lnTo>
                    <a:pt x="5" y="2"/>
                  </a:lnTo>
                  <a:lnTo>
                    <a:pt x="5" y="2"/>
                  </a:lnTo>
                  <a:lnTo>
                    <a:pt x="5" y="7"/>
                  </a:lnTo>
                  <a:lnTo>
                    <a:pt x="5" y="6"/>
                  </a:lnTo>
                  <a:lnTo>
                    <a:pt x="5"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6987" name="Freeform 75"/>
            <p:cNvSpPr>
              <a:spLocks/>
            </p:cNvSpPr>
            <p:nvPr/>
          </p:nvSpPr>
          <p:spPr bwMode="auto">
            <a:xfrm>
              <a:off x="5052566" y="4656138"/>
              <a:ext cx="15875" cy="11112"/>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1" y="0"/>
                </a:cxn>
                <a:cxn ang="0">
                  <a:pos x="8" y="0"/>
                </a:cxn>
                <a:cxn ang="0">
                  <a:pos x="8" y="0"/>
                </a:cxn>
                <a:cxn ang="0">
                  <a:pos x="1" y="0"/>
                </a:cxn>
                <a:cxn ang="0">
                  <a:pos x="1" y="0"/>
                </a:cxn>
                <a:cxn ang="0">
                  <a:pos x="8" y="0"/>
                </a:cxn>
                <a:cxn ang="0">
                  <a:pos x="8" y="1"/>
                </a:cxn>
                <a:cxn ang="0">
                  <a:pos x="1" y="1"/>
                </a:cxn>
                <a:cxn ang="0">
                  <a:pos x="0" y="1"/>
                </a:cxn>
                <a:cxn ang="0">
                  <a:pos x="8"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9" y="5"/>
                </a:cxn>
                <a:cxn ang="0">
                  <a:pos x="0" y="5"/>
                </a:cxn>
                <a:cxn ang="0">
                  <a:pos x="0" y="5"/>
                </a:cxn>
                <a:cxn ang="0">
                  <a:pos x="8" y="5"/>
                </a:cxn>
                <a:cxn ang="0">
                  <a:pos x="8" y="5"/>
                </a:cxn>
                <a:cxn ang="0">
                  <a:pos x="1" y="5"/>
                </a:cxn>
                <a:cxn ang="0">
                  <a:pos x="1" y="5"/>
                </a:cxn>
                <a:cxn ang="0">
                  <a:pos x="8" y="5"/>
                </a:cxn>
                <a:cxn ang="0">
                  <a:pos x="8" y="5"/>
                </a:cxn>
                <a:cxn ang="0">
                  <a:pos x="1" y="5"/>
                </a:cxn>
                <a:cxn ang="0">
                  <a:pos x="1" y="5"/>
                </a:cxn>
                <a:cxn ang="0">
                  <a:pos x="8" y="5"/>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1" y="0"/>
                  </a:lnTo>
                  <a:lnTo>
                    <a:pt x="8" y="0"/>
                  </a:lnTo>
                  <a:lnTo>
                    <a:pt x="8" y="0"/>
                  </a:lnTo>
                  <a:lnTo>
                    <a:pt x="1" y="0"/>
                  </a:lnTo>
                  <a:lnTo>
                    <a:pt x="1" y="0"/>
                  </a:lnTo>
                  <a:lnTo>
                    <a:pt x="8" y="0"/>
                  </a:lnTo>
                  <a:lnTo>
                    <a:pt x="8" y="1"/>
                  </a:lnTo>
                  <a:lnTo>
                    <a:pt x="1" y="1"/>
                  </a:lnTo>
                  <a:lnTo>
                    <a:pt x="0" y="1"/>
                  </a:lnTo>
                  <a:lnTo>
                    <a:pt x="8"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9" y="5"/>
                  </a:lnTo>
                  <a:lnTo>
                    <a:pt x="0" y="5"/>
                  </a:lnTo>
                  <a:lnTo>
                    <a:pt x="0" y="5"/>
                  </a:lnTo>
                  <a:lnTo>
                    <a:pt x="8" y="5"/>
                  </a:lnTo>
                  <a:lnTo>
                    <a:pt x="8" y="5"/>
                  </a:lnTo>
                  <a:lnTo>
                    <a:pt x="1" y="5"/>
                  </a:lnTo>
                  <a:lnTo>
                    <a:pt x="1" y="5"/>
                  </a:lnTo>
                  <a:lnTo>
                    <a:pt x="8" y="5"/>
                  </a:lnTo>
                  <a:lnTo>
                    <a:pt x="8" y="5"/>
                  </a:lnTo>
                  <a:lnTo>
                    <a:pt x="1" y="5"/>
                  </a:lnTo>
                  <a:lnTo>
                    <a:pt x="1" y="5"/>
                  </a:lnTo>
                  <a:lnTo>
                    <a:pt x="8" y="5"/>
                  </a:lnTo>
                  <a:lnTo>
                    <a:pt x="7" y="6"/>
                  </a:lnTo>
                  <a:lnTo>
                    <a:pt x="2" y="6"/>
                  </a:lnTo>
                  <a:lnTo>
                    <a:pt x="2" y="6"/>
                  </a:lnTo>
                  <a:lnTo>
                    <a:pt x="7" y="6"/>
                  </a:lnTo>
                  <a:lnTo>
                    <a:pt x="6"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6988" name="Freeform 76"/>
            <p:cNvSpPr>
              <a:spLocks/>
            </p:cNvSpPr>
            <p:nvPr/>
          </p:nvSpPr>
          <p:spPr bwMode="auto">
            <a:xfrm>
              <a:off x="5058916" y="4652963"/>
              <a:ext cx="9525"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8"/>
                </a:cxn>
                <a:cxn ang="0">
                  <a:pos x="1" y="2"/>
                </a:cxn>
                <a:cxn ang="0">
                  <a:pos x="1" y="1"/>
                </a:cxn>
                <a:cxn ang="0">
                  <a:pos x="1" y="8"/>
                </a:cxn>
                <a:cxn ang="0">
                  <a:pos x="1" y="8"/>
                </a:cxn>
                <a:cxn ang="0">
                  <a:pos x="1" y="1"/>
                </a:cxn>
                <a:cxn ang="0">
                  <a:pos x="1" y="1"/>
                </a:cxn>
                <a:cxn ang="0">
                  <a:pos x="1" y="8"/>
                </a:cxn>
                <a:cxn ang="0">
                  <a:pos x="2" y="8"/>
                </a:cxn>
                <a:cxn ang="0">
                  <a:pos x="2" y="1"/>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0"/>
                </a:cxn>
                <a:cxn ang="0">
                  <a:pos x="5" y="8"/>
                </a:cxn>
                <a:cxn ang="0">
                  <a:pos x="5" y="8"/>
                </a:cxn>
                <a:cxn ang="0">
                  <a:pos x="5" y="1"/>
                </a:cxn>
                <a:cxn ang="0">
                  <a:pos x="5" y="1"/>
                </a:cxn>
                <a:cxn ang="0">
                  <a:pos x="5" y="8"/>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8"/>
                  </a:lnTo>
                  <a:lnTo>
                    <a:pt x="1" y="2"/>
                  </a:lnTo>
                  <a:lnTo>
                    <a:pt x="1" y="1"/>
                  </a:lnTo>
                  <a:lnTo>
                    <a:pt x="1" y="8"/>
                  </a:lnTo>
                  <a:lnTo>
                    <a:pt x="1" y="8"/>
                  </a:lnTo>
                  <a:lnTo>
                    <a:pt x="1" y="1"/>
                  </a:lnTo>
                  <a:lnTo>
                    <a:pt x="1" y="1"/>
                  </a:lnTo>
                  <a:lnTo>
                    <a:pt x="1" y="8"/>
                  </a:lnTo>
                  <a:lnTo>
                    <a:pt x="2" y="8"/>
                  </a:lnTo>
                  <a:lnTo>
                    <a:pt x="2" y="1"/>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0"/>
                  </a:lnTo>
                  <a:lnTo>
                    <a:pt x="5" y="8"/>
                  </a:lnTo>
                  <a:lnTo>
                    <a:pt x="5" y="8"/>
                  </a:lnTo>
                  <a:lnTo>
                    <a:pt x="5" y="1"/>
                  </a:lnTo>
                  <a:lnTo>
                    <a:pt x="5" y="1"/>
                  </a:lnTo>
                  <a:lnTo>
                    <a:pt x="5" y="8"/>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6989" name="Freeform 77"/>
            <p:cNvSpPr>
              <a:spLocks/>
            </p:cNvSpPr>
            <p:nvPr/>
          </p:nvSpPr>
          <p:spPr bwMode="auto">
            <a:xfrm>
              <a:off x="5058916" y="4652963"/>
              <a:ext cx="20638" cy="7937"/>
            </a:xfrm>
            <a:custGeom>
              <a:avLst/>
              <a:gdLst/>
              <a:ahLst/>
              <a:cxnLst>
                <a:cxn ang="0">
                  <a:pos x="3" y="3"/>
                </a:cxn>
                <a:cxn ang="0">
                  <a:pos x="3" y="0"/>
                </a:cxn>
                <a:cxn ang="0">
                  <a:pos x="9" y="0"/>
                </a:cxn>
                <a:cxn ang="0">
                  <a:pos x="10" y="0"/>
                </a:cxn>
                <a:cxn ang="0">
                  <a:pos x="3" y="0"/>
                </a:cxn>
                <a:cxn ang="0">
                  <a:pos x="3" y="0"/>
                </a:cxn>
                <a:cxn ang="0">
                  <a:pos x="10" y="0"/>
                </a:cxn>
                <a:cxn ang="0">
                  <a:pos x="10" y="0"/>
                </a:cxn>
                <a:cxn ang="0">
                  <a:pos x="2" y="0"/>
                </a:cxn>
                <a:cxn ang="0">
                  <a:pos x="2" y="0"/>
                </a:cxn>
                <a:cxn ang="0">
                  <a:pos x="10" y="0"/>
                </a:cxn>
                <a:cxn ang="0">
                  <a:pos x="11" y="1"/>
                </a:cxn>
                <a:cxn ang="0">
                  <a:pos x="2" y="1"/>
                </a:cxn>
                <a:cxn ang="0">
                  <a:pos x="1" y="1"/>
                </a:cxn>
                <a:cxn ang="0">
                  <a:pos x="11" y="1"/>
                </a:cxn>
                <a:cxn ang="0">
                  <a:pos x="11" y="1"/>
                </a:cxn>
                <a:cxn ang="0">
                  <a:pos x="1" y="1"/>
                </a:cxn>
                <a:cxn ang="0">
                  <a:pos x="1" y="1"/>
                </a:cxn>
                <a:cxn ang="0">
                  <a:pos x="12" y="1"/>
                </a:cxn>
                <a:cxn ang="0">
                  <a:pos x="12" y="2"/>
                </a:cxn>
                <a:cxn ang="0">
                  <a:pos x="1" y="2"/>
                </a:cxn>
                <a:cxn ang="0">
                  <a:pos x="1" y="2"/>
                </a:cxn>
                <a:cxn ang="0">
                  <a:pos x="12" y="2"/>
                </a:cxn>
                <a:cxn ang="0">
                  <a:pos x="12" y="2"/>
                </a:cxn>
                <a:cxn ang="0">
                  <a:pos x="1"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0" y="4"/>
                </a:cxn>
                <a:cxn ang="0">
                  <a:pos x="12" y="4"/>
                </a:cxn>
                <a:cxn ang="0">
                  <a:pos x="12" y="4"/>
                </a:cxn>
                <a:cxn ang="0">
                  <a:pos x="1" y="4"/>
                </a:cxn>
                <a:cxn ang="0">
                  <a:pos x="1" y="5"/>
                </a:cxn>
                <a:cxn ang="0">
                  <a:pos x="12" y="5"/>
                </a:cxn>
                <a:cxn ang="0">
                  <a:pos x="12" y="5"/>
                </a:cxn>
                <a:cxn ang="0">
                  <a:pos x="1" y="5"/>
                </a:cxn>
                <a:cxn ang="0">
                  <a:pos x="1" y="5"/>
                </a:cxn>
                <a:cxn ang="0">
                  <a:pos x="12" y="5"/>
                </a:cxn>
                <a:cxn ang="0">
                  <a:pos x="11" y="5"/>
                </a:cxn>
                <a:cxn ang="0">
                  <a:pos x="1" y="5"/>
                </a:cxn>
                <a:cxn ang="0">
                  <a:pos x="1" y="5"/>
                </a:cxn>
                <a:cxn ang="0">
                  <a:pos x="11" y="5"/>
                </a:cxn>
                <a:cxn ang="0">
                  <a:pos x="11" y="6"/>
                </a:cxn>
                <a:cxn ang="0">
                  <a:pos x="2" y="6"/>
                </a:cxn>
                <a:cxn ang="0">
                  <a:pos x="2" y="6"/>
                </a:cxn>
                <a:cxn ang="0">
                  <a:pos x="10" y="6"/>
                </a:cxn>
                <a:cxn ang="0">
                  <a:pos x="10" y="6"/>
                </a:cxn>
                <a:cxn ang="0">
                  <a:pos x="2" y="6"/>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2" y="0"/>
                  </a:lnTo>
                  <a:lnTo>
                    <a:pt x="2" y="0"/>
                  </a:lnTo>
                  <a:lnTo>
                    <a:pt x="10" y="0"/>
                  </a:lnTo>
                  <a:lnTo>
                    <a:pt x="11" y="1"/>
                  </a:lnTo>
                  <a:lnTo>
                    <a:pt x="2" y="1"/>
                  </a:lnTo>
                  <a:lnTo>
                    <a:pt x="1" y="1"/>
                  </a:lnTo>
                  <a:lnTo>
                    <a:pt x="11" y="1"/>
                  </a:lnTo>
                  <a:lnTo>
                    <a:pt x="11" y="1"/>
                  </a:lnTo>
                  <a:lnTo>
                    <a:pt x="1" y="1"/>
                  </a:lnTo>
                  <a:lnTo>
                    <a:pt x="1" y="1"/>
                  </a:lnTo>
                  <a:lnTo>
                    <a:pt x="12" y="1"/>
                  </a:lnTo>
                  <a:lnTo>
                    <a:pt x="12" y="2"/>
                  </a:lnTo>
                  <a:lnTo>
                    <a:pt x="1" y="2"/>
                  </a:lnTo>
                  <a:lnTo>
                    <a:pt x="1" y="2"/>
                  </a:lnTo>
                  <a:lnTo>
                    <a:pt x="12" y="2"/>
                  </a:lnTo>
                  <a:lnTo>
                    <a:pt x="12" y="2"/>
                  </a:lnTo>
                  <a:lnTo>
                    <a:pt x="1" y="2"/>
                  </a:lnTo>
                  <a:lnTo>
                    <a:pt x="0" y="2"/>
                  </a:lnTo>
                  <a:lnTo>
                    <a:pt x="12" y="2"/>
                  </a:lnTo>
                  <a:lnTo>
                    <a:pt x="12" y="2"/>
                  </a:lnTo>
                  <a:lnTo>
                    <a:pt x="0" y="2"/>
                  </a:lnTo>
                  <a:lnTo>
                    <a:pt x="0" y="3"/>
                  </a:lnTo>
                  <a:lnTo>
                    <a:pt x="12" y="3"/>
                  </a:lnTo>
                  <a:lnTo>
                    <a:pt x="12" y="3"/>
                  </a:lnTo>
                  <a:lnTo>
                    <a:pt x="0" y="3"/>
                  </a:lnTo>
                  <a:lnTo>
                    <a:pt x="0" y="3"/>
                  </a:lnTo>
                  <a:lnTo>
                    <a:pt x="12" y="3"/>
                  </a:lnTo>
                  <a:lnTo>
                    <a:pt x="12" y="4"/>
                  </a:lnTo>
                  <a:lnTo>
                    <a:pt x="0" y="4"/>
                  </a:lnTo>
                  <a:lnTo>
                    <a:pt x="0" y="4"/>
                  </a:lnTo>
                  <a:lnTo>
                    <a:pt x="12" y="4"/>
                  </a:lnTo>
                  <a:lnTo>
                    <a:pt x="12" y="4"/>
                  </a:lnTo>
                  <a:lnTo>
                    <a:pt x="1" y="4"/>
                  </a:lnTo>
                  <a:lnTo>
                    <a:pt x="1" y="5"/>
                  </a:lnTo>
                  <a:lnTo>
                    <a:pt x="12" y="5"/>
                  </a:lnTo>
                  <a:lnTo>
                    <a:pt x="12" y="5"/>
                  </a:lnTo>
                  <a:lnTo>
                    <a:pt x="1" y="5"/>
                  </a:lnTo>
                  <a:lnTo>
                    <a:pt x="1" y="5"/>
                  </a:lnTo>
                  <a:lnTo>
                    <a:pt x="12" y="5"/>
                  </a:lnTo>
                  <a:lnTo>
                    <a:pt x="11" y="5"/>
                  </a:lnTo>
                  <a:lnTo>
                    <a:pt x="1" y="5"/>
                  </a:lnTo>
                  <a:lnTo>
                    <a:pt x="1" y="5"/>
                  </a:lnTo>
                  <a:lnTo>
                    <a:pt x="11" y="5"/>
                  </a:lnTo>
                  <a:lnTo>
                    <a:pt x="11" y="6"/>
                  </a:lnTo>
                  <a:lnTo>
                    <a:pt x="2" y="6"/>
                  </a:lnTo>
                  <a:lnTo>
                    <a:pt x="2" y="6"/>
                  </a:lnTo>
                  <a:lnTo>
                    <a:pt x="10" y="6"/>
                  </a:lnTo>
                  <a:lnTo>
                    <a:pt x="10" y="6"/>
                  </a:lnTo>
                  <a:lnTo>
                    <a:pt x="2" y="6"/>
                  </a:lnTo>
                  <a:lnTo>
                    <a:pt x="3"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6990" name="Freeform 78"/>
            <p:cNvSpPr>
              <a:spLocks/>
            </p:cNvSpPr>
            <p:nvPr/>
          </p:nvSpPr>
          <p:spPr bwMode="auto">
            <a:xfrm>
              <a:off x="5068441" y="4648200"/>
              <a:ext cx="11113" cy="12700"/>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1" y="7"/>
                </a:cxn>
                <a:cxn ang="0">
                  <a:pos x="1" y="2"/>
                </a:cxn>
                <a:cxn ang="0">
                  <a:pos x="1" y="2"/>
                </a:cxn>
                <a:cxn ang="0">
                  <a:pos x="1" y="8"/>
                </a:cxn>
                <a:cxn ang="0">
                  <a:pos x="1" y="8"/>
                </a:cxn>
                <a:cxn ang="0">
                  <a:pos x="1" y="1"/>
                </a:cxn>
                <a:cxn ang="0">
                  <a:pos x="1" y="1"/>
                </a:cxn>
                <a:cxn ang="0">
                  <a:pos x="1" y="8"/>
                </a:cxn>
                <a:cxn ang="0">
                  <a:pos x="1" y="8"/>
                </a:cxn>
                <a:cxn ang="0">
                  <a:pos x="1" y="1"/>
                </a:cxn>
                <a:cxn ang="0">
                  <a:pos x="2" y="1"/>
                </a:cxn>
                <a:cxn ang="0">
                  <a:pos x="2" y="8"/>
                </a:cxn>
                <a:cxn ang="0">
                  <a:pos x="2" y="9"/>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9"/>
                </a:cxn>
                <a:cxn ang="0">
                  <a:pos x="5" y="1"/>
                </a:cxn>
                <a:cxn ang="0">
                  <a:pos x="5" y="1"/>
                </a:cxn>
                <a:cxn ang="0">
                  <a:pos x="5" y="8"/>
                </a:cxn>
                <a:cxn ang="0">
                  <a:pos x="5" y="8"/>
                </a:cxn>
                <a:cxn ang="0">
                  <a:pos x="5" y="1"/>
                </a:cxn>
                <a:cxn ang="0">
                  <a:pos x="6" y="1"/>
                </a:cxn>
                <a:cxn ang="0">
                  <a:pos x="6" y="8"/>
                </a:cxn>
                <a:cxn ang="0">
                  <a:pos x="6" y="8"/>
                </a:cxn>
                <a:cxn ang="0">
                  <a:pos x="6" y="1"/>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1" y="7"/>
                  </a:lnTo>
                  <a:lnTo>
                    <a:pt x="1" y="2"/>
                  </a:lnTo>
                  <a:lnTo>
                    <a:pt x="1" y="2"/>
                  </a:lnTo>
                  <a:lnTo>
                    <a:pt x="1" y="8"/>
                  </a:lnTo>
                  <a:lnTo>
                    <a:pt x="1" y="8"/>
                  </a:lnTo>
                  <a:lnTo>
                    <a:pt x="1" y="1"/>
                  </a:lnTo>
                  <a:lnTo>
                    <a:pt x="1" y="1"/>
                  </a:lnTo>
                  <a:lnTo>
                    <a:pt x="1" y="8"/>
                  </a:lnTo>
                  <a:lnTo>
                    <a:pt x="1" y="8"/>
                  </a:lnTo>
                  <a:lnTo>
                    <a:pt x="1" y="1"/>
                  </a:lnTo>
                  <a:lnTo>
                    <a:pt x="2" y="1"/>
                  </a:lnTo>
                  <a:lnTo>
                    <a:pt x="2" y="8"/>
                  </a:lnTo>
                  <a:lnTo>
                    <a:pt x="2" y="9"/>
                  </a:lnTo>
                  <a:lnTo>
                    <a:pt x="2" y="1"/>
                  </a:lnTo>
                  <a:lnTo>
                    <a:pt x="2" y="1"/>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9"/>
                  </a:lnTo>
                  <a:lnTo>
                    <a:pt x="5" y="1"/>
                  </a:lnTo>
                  <a:lnTo>
                    <a:pt x="5" y="1"/>
                  </a:lnTo>
                  <a:lnTo>
                    <a:pt x="5" y="8"/>
                  </a:lnTo>
                  <a:lnTo>
                    <a:pt x="5" y="8"/>
                  </a:lnTo>
                  <a:lnTo>
                    <a:pt x="5" y="1"/>
                  </a:lnTo>
                  <a:lnTo>
                    <a:pt x="6" y="1"/>
                  </a:lnTo>
                  <a:lnTo>
                    <a:pt x="6" y="8"/>
                  </a:lnTo>
                  <a:lnTo>
                    <a:pt x="6" y="8"/>
                  </a:lnTo>
                  <a:lnTo>
                    <a:pt x="6" y="1"/>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6991" name="Freeform 79"/>
            <p:cNvSpPr>
              <a:spLocks/>
            </p:cNvSpPr>
            <p:nvPr/>
          </p:nvSpPr>
          <p:spPr bwMode="auto">
            <a:xfrm>
              <a:off x="5068441" y="4648200"/>
              <a:ext cx="42863" cy="7938"/>
            </a:xfrm>
            <a:custGeom>
              <a:avLst/>
              <a:gdLst/>
              <a:ahLst/>
              <a:cxnLst>
                <a:cxn ang="0">
                  <a:pos x="3" y="3"/>
                </a:cxn>
                <a:cxn ang="0">
                  <a:pos x="3" y="0"/>
                </a:cxn>
                <a:cxn ang="0">
                  <a:pos x="22" y="0"/>
                </a:cxn>
                <a:cxn ang="0">
                  <a:pos x="22" y="0"/>
                </a:cxn>
                <a:cxn ang="0">
                  <a:pos x="3" y="0"/>
                </a:cxn>
                <a:cxn ang="0">
                  <a:pos x="3" y="0"/>
                </a:cxn>
                <a:cxn ang="0">
                  <a:pos x="22" y="0"/>
                </a:cxn>
                <a:cxn ang="0">
                  <a:pos x="22" y="0"/>
                </a:cxn>
                <a:cxn ang="0">
                  <a:pos x="2" y="0"/>
                </a:cxn>
                <a:cxn ang="0">
                  <a:pos x="2" y="1"/>
                </a:cxn>
                <a:cxn ang="0">
                  <a:pos x="23" y="1"/>
                </a:cxn>
                <a:cxn ang="0">
                  <a:pos x="23" y="1"/>
                </a:cxn>
                <a:cxn ang="0">
                  <a:pos x="2" y="1"/>
                </a:cxn>
                <a:cxn ang="0">
                  <a:pos x="2" y="1"/>
                </a:cxn>
                <a:cxn ang="0">
                  <a:pos x="23" y="1"/>
                </a:cxn>
                <a:cxn ang="0">
                  <a:pos x="23" y="1"/>
                </a:cxn>
                <a:cxn ang="0">
                  <a:pos x="1" y="1"/>
                </a:cxn>
                <a:cxn ang="0">
                  <a:pos x="1" y="1"/>
                </a:cxn>
                <a:cxn ang="0">
                  <a:pos x="23" y="1"/>
                </a:cxn>
                <a:cxn ang="0">
                  <a:pos x="24" y="1"/>
                </a:cxn>
                <a:cxn ang="0">
                  <a:pos x="1" y="1"/>
                </a:cxn>
                <a:cxn ang="0">
                  <a:pos x="1" y="2"/>
                </a:cxn>
                <a:cxn ang="0">
                  <a:pos x="24" y="2"/>
                </a:cxn>
                <a:cxn ang="0">
                  <a:pos x="24" y="2"/>
                </a:cxn>
                <a:cxn ang="0">
                  <a:pos x="1" y="2"/>
                </a:cxn>
                <a:cxn ang="0">
                  <a:pos x="0" y="2"/>
                </a:cxn>
                <a:cxn ang="0">
                  <a:pos x="24" y="2"/>
                </a:cxn>
                <a:cxn ang="0">
                  <a:pos x="24" y="3"/>
                </a:cxn>
                <a:cxn ang="0">
                  <a:pos x="0" y="3"/>
                </a:cxn>
                <a:cxn ang="0">
                  <a:pos x="0" y="3"/>
                </a:cxn>
                <a:cxn ang="0">
                  <a:pos x="24" y="3"/>
                </a:cxn>
                <a:cxn ang="0">
                  <a:pos x="24" y="3"/>
                </a:cxn>
                <a:cxn ang="0">
                  <a:pos x="0" y="3"/>
                </a:cxn>
                <a:cxn ang="0">
                  <a:pos x="0" y="3"/>
                </a:cxn>
                <a:cxn ang="0">
                  <a:pos x="24" y="3"/>
                </a:cxn>
                <a:cxn ang="0">
                  <a:pos x="24" y="4"/>
                </a:cxn>
                <a:cxn ang="0">
                  <a:pos x="0" y="4"/>
                </a:cxn>
                <a:cxn ang="0">
                  <a:pos x="0" y="4"/>
                </a:cxn>
                <a:cxn ang="0">
                  <a:pos x="24" y="4"/>
                </a:cxn>
                <a:cxn ang="0">
                  <a:pos x="24" y="5"/>
                </a:cxn>
                <a:cxn ang="0">
                  <a:pos x="1" y="5"/>
                </a:cxn>
                <a:cxn ang="0">
                  <a:pos x="1" y="5"/>
                </a:cxn>
                <a:cxn ang="0">
                  <a:pos x="24" y="5"/>
                </a:cxn>
                <a:cxn ang="0">
                  <a:pos x="24" y="5"/>
                </a:cxn>
                <a:cxn ang="0">
                  <a:pos x="1" y="5"/>
                </a:cxn>
                <a:cxn ang="0">
                  <a:pos x="1" y="5"/>
                </a:cxn>
                <a:cxn ang="0">
                  <a:pos x="23" y="5"/>
                </a:cxn>
                <a:cxn ang="0">
                  <a:pos x="23" y="5"/>
                </a:cxn>
                <a:cxn ang="0">
                  <a:pos x="1" y="5"/>
                </a:cxn>
                <a:cxn ang="0">
                  <a:pos x="2" y="6"/>
                </a:cxn>
                <a:cxn ang="0">
                  <a:pos x="23" y="6"/>
                </a:cxn>
                <a:cxn ang="0">
                  <a:pos x="23" y="6"/>
                </a:cxn>
                <a:cxn ang="0">
                  <a:pos x="2" y="6"/>
                </a:cxn>
                <a:cxn ang="0">
                  <a:pos x="2" y="6"/>
                </a:cxn>
                <a:cxn ang="0">
                  <a:pos x="23" y="6"/>
                </a:cxn>
                <a:cxn ang="0">
                  <a:pos x="22" y="6"/>
                </a:cxn>
                <a:cxn ang="0">
                  <a:pos x="2" y="6"/>
                </a:cxn>
                <a:cxn ang="0">
                  <a:pos x="3" y="6"/>
                </a:cxn>
                <a:cxn ang="0">
                  <a:pos x="22" y="6"/>
                </a:cxn>
                <a:cxn ang="0">
                  <a:pos x="22" y="6"/>
                </a:cxn>
                <a:cxn ang="0">
                  <a:pos x="3" y="6"/>
                </a:cxn>
                <a:cxn ang="0">
                  <a:pos x="3" y="6"/>
                </a:cxn>
                <a:cxn ang="0">
                  <a:pos x="22" y="6"/>
                </a:cxn>
              </a:cxnLst>
              <a:rect l="0" t="0" r="r" b="b"/>
              <a:pathLst>
                <a:path w="24" h="6">
                  <a:moveTo>
                    <a:pt x="3" y="3"/>
                  </a:moveTo>
                  <a:lnTo>
                    <a:pt x="3" y="0"/>
                  </a:lnTo>
                  <a:lnTo>
                    <a:pt x="22" y="0"/>
                  </a:lnTo>
                  <a:lnTo>
                    <a:pt x="22" y="0"/>
                  </a:lnTo>
                  <a:lnTo>
                    <a:pt x="3" y="0"/>
                  </a:lnTo>
                  <a:lnTo>
                    <a:pt x="3" y="0"/>
                  </a:lnTo>
                  <a:lnTo>
                    <a:pt x="22" y="0"/>
                  </a:lnTo>
                  <a:lnTo>
                    <a:pt x="22" y="0"/>
                  </a:lnTo>
                  <a:lnTo>
                    <a:pt x="2" y="0"/>
                  </a:lnTo>
                  <a:lnTo>
                    <a:pt x="2" y="1"/>
                  </a:lnTo>
                  <a:lnTo>
                    <a:pt x="23" y="1"/>
                  </a:lnTo>
                  <a:lnTo>
                    <a:pt x="23" y="1"/>
                  </a:lnTo>
                  <a:lnTo>
                    <a:pt x="2" y="1"/>
                  </a:lnTo>
                  <a:lnTo>
                    <a:pt x="2" y="1"/>
                  </a:lnTo>
                  <a:lnTo>
                    <a:pt x="23" y="1"/>
                  </a:lnTo>
                  <a:lnTo>
                    <a:pt x="23" y="1"/>
                  </a:lnTo>
                  <a:lnTo>
                    <a:pt x="1" y="1"/>
                  </a:lnTo>
                  <a:lnTo>
                    <a:pt x="1" y="1"/>
                  </a:lnTo>
                  <a:lnTo>
                    <a:pt x="23" y="1"/>
                  </a:lnTo>
                  <a:lnTo>
                    <a:pt x="24" y="1"/>
                  </a:lnTo>
                  <a:lnTo>
                    <a:pt x="1" y="1"/>
                  </a:lnTo>
                  <a:lnTo>
                    <a:pt x="1" y="2"/>
                  </a:lnTo>
                  <a:lnTo>
                    <a:pt x="24" y="2"/>
                  </a:lnTo>
                  <a:lnTo>
                    <a:pt x="24" y="2"/>
                  </a:lnTo>
                  <a:lnTo>
                    <a:pt x="1" y="2"/>
                  </a:lnTo>
                  <a:lnTo>
                    <a:pt x="0" y="2"/>
                  </a:lnTo>
                  <a:lnTo>
                    <a:pt x="24" y="2"/>
                  </a:lnTo>
                  <a:lnTo>
                    <a:pt x="24" y="3"/>
                  </a:lnTo>
                  <a:lnTo>
                    <a:pt x="0" y="3"/>
                  </a:lnTo>
                  <a:lnTo>
                    <a:pt x="0" y="3"/>
                  </a:lnTo>
                  <a:lnTo>
                    <a:pt x="24" y="3"/>
                  </a:lnTo>
                  <a:lnTo>
                    <a:pt x="24" y="3"/>
                  </a:lnTo>
                  <a:lnTo>
                    <a:pt x="0" y="3"/>
                  </a:lnTo>
                  <a:lnTo>
                    <a:pt x="0" y="3"/>
                  </a:lnTo>
                  <a:lnTo>
                    <a:pt x="24" y="3"/>
                  </a:lnTo>
                  <a:lnTo>
                    <a:pt x="24" y="4"/>
                  </a:lnTo>
                  <a:lnTo>
                    <a:pt x="0" y="4"/>
                  </a:lnTo>
                  <a:lnTo>
                    <a:pt x="0" y="4"/>
                  </a:lnTo>
                  <a:lnTo>
                    <a:pt x="24" y="4"/>
                  </a:lnTo>
                  <a:lnTo>
                    <a:pt x="24" y="5"/>
                  </a:lnTo>
                  <a:lnTo>
                    <a:pt x="1" y="5"/>
                  </a:lnTo>
                  <a:lnTo>
                    <a:pt x="1" y="5"/>
                  </a:lnTo>
                  <a:lnTo>
                    <a:pt x="24" y="5"/>
                  </a:lnTo>
                  <a:lnTo>
                    <a:pt x="24" y="5"/>
                  </a:lnTo>
                  <a:lnTo>
                    <a:pt x="1" y="5"/>
                  </a:lnTo>
                  <a:lnTo>
                    <a:pt x="1" y="5"/>
                  </a:lnTo>
                  <a:lnTo>
                    <a:pt x="23" y="5"/>
                  </a:lnTo>
                  <a:lnTo>
                    <a:pt x="23" y="5"/>
                  </a:lnTo>
                  <a:lnTo>
                    <a:pt x="1" y="5"/>
                  </a:lnTo>
                  <a:lnTo>
                    <a:pt x="2" y="6"/>
                  </a:lnTo>
                  <a:lnTo>
                    <a:pt x="23" y="6"/>
                  </a:lnTo>
                  <a:lnTo>
                    <a:pt x="23" y="6"/>
                  </a:lnTo>
                  <a:lnTo>
                    <a:pt x="2" y="6"/>
                  </a:lnTo>
                  <a:lnTo>
                    <a:pt x="2" y="6"/>
                  </a:lnTo>
                  <a:lnTo>
                    <a:pt x="23" y="6"/>
                  </a:lnTo>
                  <a:lnTo>
                    <a:pt x="22" y="6"/>
                  </a:lnTo>
                  <a:lnTo>
                    <a:pt x="2" y="6"/>
                  </a:lnTo>
                  <a:lnTo>
                    <a:pt x="3" y="6"/>
                  </a:lnTo>
                  <a:lnTo>
                    <a:pt x="22" y="6"/>
                  </a:lnTo>
                  <a:lnTo>
                    <a:pt x="22" y="6"/>
                  </a:lnTo>
                  <a:lnTo>
                    <a:pt x="3" y="6"/>
                  </a:lnTo>
                  <a:lnTo>
                    <a:pt x="3" y="6"/>
                  </a:lnTo>
                  <a:lnTo>
                    <a:pt x="22" y="6"/>
                  </a:lnTo>
                </a:path>
              </a:pathLst>
            </a:custGeom>
            <a:noFill/>
            <a:ln w="28575" cmpd="sng">
              <a:solidFill>
                <a:srgbClr val="006699"/>
              </a:solidFill>
              <a:prstDash val="solid"/>
              <a:round/>
              <a:headEnd/>
              <a:tailEnd/>
            </a:ln>
          </p:spPr>
          <p:txBody>
            <a:bodyPr/>
            <a:lstStyle/>
            <a:p>
              <a:endParaRPr lang="fr-CA">
                <a:latin typeface="+mj-lt"/>
              </a:endParaRPr>
            </a:p>
          </p:txBody>
        </p:sp>
        <p:sp>
          <p:nvSpPr>
            <p:cNvPr id="2086992" name="Freeform 80"/>
            <p:cNvSpPr>
              <a:spLocks/>
            </p:cNvSpPr>
            <p:nvPr/>
          </p:nvSpPr>
          <p:spPr bwMode="auto">
            <a:xfrm>
              <a:off x="5101779" y="4648200"/>
              <a:ext cx="12700" cy="7938"/>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7" y="3"/>
                </a:cxn>
                <a:cxn ang="0">
                  <a:pos x="0" y="3"/>
                </a:cxn>
                <a:cxn ang="0">
                  <a:pos x="0" y="3"/>
                </a:cxn>
                <a:cxn ang="0">
                  <a:pos x="6" y="3"/>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2" y="6"/>
                </a:cxn>
                <a:cxn ang="0">
                  <a:pos x="5" y="6"/>
                </a:cxn>
                <a:cxn ang="0">
                  <a:pos x="4"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4" y="0"/>
                  </a:lnTo>
                  <a:lnTo>
                    <a:pt x="2" y="0"/>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7" y="3"/>
                  </a:lnTo>
                  <a:lnTo>
                    <a:pt x="0" y="3"/>
                  </a:lnTo>
                  <a:lnTo>
                    <a:pt x="0" y="3"/>
                  </a:lnTo>
                  <a:lnTo>
                    <a:pt x="6" y="3"/>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1" y="5"/>
                  </a:lnTo>
                  <a:lnTo>
                    <a:pt x="1" y="6"/>
                  </a:lnTo>
                  <a:lnTo>
                    <a:pt x="5" y="6"/>
                  </a:lnTo>
                  <a:lnTo>
                    <a:pt x="5" y="6"/>
                  </a:lnTo>
                  <a:lnTo>
                    <a:pt x="1" y="6"/>
                  </a:lnTo>
                  <a:lnTo>
                    <a:pt x="2" y="6"/>
                  </a:lnTo>
                  <a:lnTo>
                    <a:pt x="5" y="6"/>
                  </a:lnTo>
                  <a:lnTo>
                    <a:pt x="4"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6993" name="Freeform 81"/>
            <p:cNvSpPr>
              <a:spLocks/>
            </p:cNvSpPr>
            <p:nvPr/>
          </p:nvSpPr>
          <p:spPr bwMode="auto">
            <a:xfrm>
              <a:off x="5103366" y="4648200"/>
              <a:ext cx="66675" cy="7938"/>
            </a:xfrm>
            <a:custGeom>
              <a:avLst/>
              <a:gdLst/>
              <a:ahLst/>
              <a:cxnLst>
                <a:cxn ang="0">
                  <a:pos x="3" y="3"/>
                </a:cxn>
                <a:cxn ang="0">
                  <a:pos x="3" y="0"/>
                </a:cxn>
                <a:cxn ang="0">
                  <a:pos x="35" y="0"/>
                </a:cxn>
                <a:cxn ang="0">
                  <a:pos x="36" y="0"/>
                </a:cxn>
                <a:cxn ang="0">
                  <a:pos x="2" y="0"/>
                </a:cxn>
                <a:cxn ang="0">
                  <a:pos x="2" y="0"/>
                </a:cxn>
                <a:cxn ang="0">
                  <a:pos x="36" y="0"/>
                </a:cxn>
                <a:cxn ang="0">
                  <a:pos x="37" y="0"/>
                </a:cxn>
                <a:cxn ang="0">
                  <a:pos x="2" y="0"/>
                </a:cxn>
                <a:cxn ang="0">
                  <a:pos x="2" y="1"/>
                </a:cxn>
                <a:cxn ang="0">
                  <a:pos x="37" y="1"/>
                </a:cxn>
                <a:cxn ang="0">
                  <a:pos x="37" y="1"/>
                </a:cxn>
                <a:cxn ang="0">
                  <a:pos x="1" y="1"/>
                </a:cxn>
                <a:cxn ang="0">
                  <a:pos x="1" y="1"/>
                </a:cxn>
                <a:cxn ang="0">
                  <a:pos x="37" y="1"/>
                </a:cxn>
                <a:cxn ang="0">
                  <a:pos x="38" y="1"/>
                </a:cxn>
                <a:cxn ang="0">
                  <a:pos x="1" y="1"/>
                </a:cxn>
                <a:cxn ang="0">
                  <a:pos x="1" y="1"/>
                </a:cxn>
                <a:cxn ang="0">
                  <a:pos x="38" y="1"/>
                </a:cxn>
                <a:cxn ang="0">
                  <a:pos x="38" y="1"/>
                </a:cxn>
                <a:cxn ang="0">
                  <a:pos x="1" y="1"/>
                </a:cxn>
                <a:cxn ang="0">
                  <a:pos x="1" y="2"/>
                </a:cxn>
                <a:cxn ang="0">
                  <a:pos x="38" y="2"/>
                </a:cxn>
                <a:cxn ang="0">
                  <a:pos x="38" y="2"/>
                </a:cxn>
                <a:cxn ang="0">
                  <a:pos x="0" y="2"/>
                </a:cxn>
                <a:cxn ang="0">
                  <a:pos x="0" y="2"/>
                </a:cxn>
                <a:cxn ang="0">
                  <a:pos x="38" y="2"/>
                </a:cxn>
                <a:cxn ang="0">
                  <a:pos x="38" y="3"/>
                </a:cxn>
                <a:cxn ang="0">
                  <a:pos x="0" y="3"/>
                </a:cxn>
                <a:cxn ang="0">
                  <a:pos x="0" y="3"/>
                </a:cxn>
                <a:cxn ang="0">
                  <a:pos x="38" y="3"/>
                </a:cxn>
                <a:cxn ang="0">
                  <a:pos x="38" y="3"/>
                </a:cxn>
                <a:cxn ang="0">
                  <a:pos x="0" y="3"/>
                </a:cxn>
                <a:cxn ang="0">
                  <a:pos x="0" y="3"/>
                </a:cxn>
                <a:cxn ang="0">
                  <a:pos x="38" y="3"/>
                </a:cxn>
                <a:cxn ang="0">
                  <a:pos x="38" y="4"/>
                </a:cxn>
                <a:cxn ang="0">
                  <a:pos x="0" y="4"/>
                </a:cxn>
                <a:cxn ang="0">
                  <a:pos x="0" y="4"/>
                </a:cxn>
                <a:cxn ang="0">
                  <a:pos x="38" y="4"/>
                </a:cxn>
                <a:cxn ang="0">
                  <a:pos x="38" y="5"/>
                </a:cxn>
                <a:cxn ang="0">
                  <a:pos x="0" y="5"/>
                </a:cxn>
                <a:cxn ang="0">
                  <a:pos x="1" y="5"/>
                </a:cxn>
                <a:cxn ang="0">
                  <a:pos x="38" y="5"/>
                </a:cxn>
                <a:cxn ang="0">
                  <a:pos x="38" y="5"/>
                </a:cxn>
                <a:cxn ang="0">
                  <a:pos x="1" y="5"/>
                </a:cxn>
                <a:cxn ang="0">
                  <a:pos x="1" y="5"/>
                </a:cxn>
                <a:cxn ang="0">
                  <a:pos x="38" y="5"/>
                </a:cxn>
                <a:cxn ang="0">
                  <a:pos x="38" y="5"/>
                </a:cxn>
                <a:cxn ang="0">
                  <a:pos x="1" y="5"/>
                </a:cxn>
                <a:cxn ang="0">
                  <a:pos x="1" y="6"/>
                </a:cxn>
                <a:cxn ang="0">
                  <a:pos x="37" y="6"/>
                </a:cxn>
                <a:cxn ang="0">
                  <a:pos x="37" y="6"/>
                </a:cxn>
                <a:cxn ang="0">
                  <a:pos x="1" y="6"/>
                </a:cxn>
                <a:cxn ang="0">
                  <a:pos x="2" y="6"/>
                </a:cxn>
                <a:cxn ang="0">
                  <a:pos x="37" y="6"/>
                </a:cxn>
                <a:cxn ang="0">
                  <a:pos x="37" y="6"/>
                </a:cxn>
                <a:cxn ang="0">
                  <a:pos x="2" y="6"/>
                </a:cxn>
                <a:cxn ang="0">
                  <a:pos x="2" y="6"/>
                </a:cxn>
                <a:cxn ang="0">
                  <a:pos x="36" y="6"/>
                </a:cxn>
                <a:cxn ang="0">
                  <a:pos x="36" y="6"/>
                </a:cxn>
                <a:cxn ang="0">
                  <a:pos x="2" y="6"/>
                </a:cxn>
                <a:cxn ang="0">
                  <a:pos x="3" y="6"/>
                </a:cxn>
                <a:cxn ang="0">
                  <a:pos x="35" y="6"/>
                </a:cxn>
              </a:cxnLst>
              <a:rect l="0" t="0" r="r" b="b"/>
              <a:pathLst>
                <a:path w="38" h="6">
                  <a:moveTo>
                    <a:pt x="3" y="3"/>
                  </a:moveTo>
                  <a:lnTo>
                    <a:pt x="3" y="0"/>
                  </a:lnTo>
                  <a:lnTo>
                    <a:pt x="35" y="0"/>
                  </a:lnTo>
                  <a:lnTo>
                    <a:pt x="36" y="0"/>
                  </a:lnTo>
                  <a:lnTo>
                    <a:pt x="2" y="0"/>
                  </a:lnTo>
                  <a:lnTo>
                    <a:pt x="2" y="0"/>
                  </a:lnTo>
                  <a:lnTo>
                    <a:pt x="36" y="0"/>
                  </a:lnTo>
                  <a:lnTo>
                    <a:pt x="37" y="0"/>
                  </a:lnTo>
                  <a:lnTo>
                    <a:pt x="2" y="0"/>
                  </a:lnTo>
                  <a:lnTo>
                    <a:pt x="2" y="1"/>
                  </a:lnTo>
                  <a:lnTo>
                    <a:pt x="37" y="1"/>
                  </a:lnTo>
                  <a:lnTo>
                    <a:pt x="37" y="1"/>
                  </a:lnTo>
                  <a:lnTo>
                    <a:pt x="1" y="1"/>
                  </a:lnTo>
                  <a:lnTo>
                    <a:pt x="1" y="1"/>
                  </a:lnTo>
                  <a:lnTo>
                    <a:pt x="37" y="1"/>
                  </a:lnTo>
                  <a:lnTo>
                    <a:pt x="38" y="1"/>
                  </a:lnTo>
                  <a:lnTo>
                    <a:pt x="1" y="1"/>
                  </a:lnTo>
                  <a:lnTo>
                    <a:pt x="1" y="1"/>
                  </a:lnTo>
                  <a:lnTo>
                    <a:pt x="38" y="1"/>
                  </a:lnTo>
                  <a:lnTo>
                    <a:pt x="38" y="1"/>
                  </a:lnTo>
                  <a:lnTo>
                    <a:pt x="1" y="1"/>
                  </a:lnTo>
                  <a:lnTo>
                    <a:pt x="1" y="2"/>
                  </a:lnTo>
                  <a:lnTo>
                    <a:pt x="38" y="2"/>
                  </a:lnTo>
                  <a:lnTo>
                    <a:pt x="38" y="2"/>
                  </a:lnTo>
                  <a:lnTo>
                    <a:pt x="0" y="2"/>
                  </a:lnTo>
                  <a:lnTo>
                    <a:pt x="0" y="2"/>
                  </a:lnTo>
                  <a:lnTo>
                    <a:pt x="38" y="2"/>
                  </a:lnTo>
                  <a:lnTo>
                    <a:pt x="38" y="3"/>
                  </a:lnTo>
                  <a:lnTo>
                    <a:pt x="0" y="3"/>
                  </a:lnTo>
                  <a:lnTo>
                    <a:pt x="0" y="3"/>
                  </a:lnTo>
                  <a:lnTo>
                    <a:pt x="38" y="3"/>
                  </a:lnTo>
                  <a:lnTo>
                    <a:pt x="38" y="3"/>
                  </a:lnTo>
                  <a:lnTo>
                    <a:pt x="0" y="3"/>
                  </a:lnTo>
                  <a:lnTo>
                    <a:pt x="0" y="3"/>
                  </a:lnTo>
                  <a:lnTo>
                    <a:pt x="38" y="3"/>
                  </a:lnTo>
                  <a:lnTo>
                    <a:pt x="38" y="4"/>
                  </a:lnTo>
                  <a:lnTo>
                    <a:pt x="0" y="4"/>
                  </a:lnTo>
                  <a:lnTo>
                    <a:pt x="0" y="4"/>
                  </a:lnTo>
                  <a:lnTo>
                    <a:pt x="38" y="4"/>
                  </a:lnTo>
                  <a:lnTo>
                    <a:pt x="38" y="5"/>
                  </a:lnTo>
                  <a:lnTo>
                    <a:pt x="0" y="5"/>
                  </a:lnTo>
                  <a:lnTo>
                    <a:pt x="1" y="5"/>
                  </a:lnTo>
                  <a:lnTo>
                    <a:pt x="38" y="5"/>
                  </a:lnTo>
                  <a:lnTo>
                    <a:pt x="38" y="5"/>
                  </a:lnTo>
                  <a:lnTo>
                    <a:pt x="1" y="5"/>
                  </a:lnTo>
                  <a:lnTo>
                    <a:pt x="1" y="5"/>
                  </a:lnTo>
                  <a:lnTo>
                    <a:pt x="38" y="5"/>
                  </a:lnTo>
                  <a:lnTo>
                    <a:pt x="38" y="5"/>
                  </a:lnTo>
                  <a:lnTo>
                    <a:pt x="1" y="5"/>
                  </a:lnTo>
                  <a:lnTo>
                    <a:pt x="1" y="6"/>
                  </a:lnTo>
                  <a:lnTo>
                    <a:pt x="37" y="6"/>
                  </a:lnTo>
                  <a:lnTo>
                    <a:pt x="37" y="6"/>
                  </a:lnTo>
                  <a:lnTo>
                    <a:pt x="1" y="6"/>
                  </a:lnTo>
                  <a:lnTo>
                    <a:pt x="2" y="6"/>
                  </a:lnTo>
                  <a:lnTo>
                    <a:pt x="37" y="6"/>
                  </a:lnTo>
                  <a:lnTo>
                    <a:pt x="37" y="6"/>
                  </a:lnTo>
                  <a:lnTo>
                    <a:pt x="2" y="6"/>
                  </a:lnTo>
                  <a:lnTo>
                    <a:pt x="2" y="6"/>
                  </a:lnTo>
                  <a:lnTo>
                    <a:pt x="36" y="6"/>
                  </a:lnTo>
                  <a:lnTo>
                    <a:pt x="36" y="6"/>
                  </a:lnTo>
                  <a:lnTo>
                    <a:pt x="2" y="6"/>
                  </a:lnTo>
                  <a:lnTo>
                    <a:pt x="3" y="6"/>
                  </a:lnTo>
                  <a:lnTo>
                    <a:pt x="35" y="6"/>
                  </a:lnTo>
                </a:path>
              </a:pathLst>
            </a:custGeom>
            <a:noFill/>
            <a:ln w="28575" cmpd="sng">
              <a:solidFill>
                <a:srgbClr val="006699"/>
              </a:solidFill>
              <a:prstDash val="solid"/>
              <a:round/>
              <a:headEnd/>
              <a:tailEnd/>
            </a:ln>
          </p:spPr>
          <p:txBody>
            <a:bodyPr/>
            <a:lstStyle/>
            <a:p>
              <a:endParaRPr lang="fr-CA">
                <a:latin typeface="+mj-lt"/>
              </a:endParaRPr>
            </a:p>
          </p:txBody>
        </p:sp>
        <p:sp>
          <p:nvSpPr>
            <p:cNvPr id="2086994" name="Freeform 82"/>
            <p:cNvSpPr>
              <a:spLocks/>
            </p:cNvSpPr>
            <p:nvPr/>
          </p:nvSpPr>
          <p:spPr bwMode="auto">
            <a:xfrm>
              <a:off x="5162104" y="4645025"/>
              <a:ext cx="7937" cy="11113"/>
            </a:xfrm>
            <a:custGeom>
              <a:avLst/>
              <a:gdLst/>
              <a:ahLst/>
              <a:cxnLst>
                <a:cxn ang="0">
                  <a:pos x="2" y="5"/>
                </a:cxn>
                <a:cxn ang="0">
                  <a:pos x="0" y="5"/>
                </a:cxn>
                <a:cxn ang="0">
                  <a:pos x="0" y="2"/>
                </a:cxn>
                <a:cxn ang="0">
                  <a:pos x="0" y="2"/>
                </a:cxn>
                <a:cxn ang="0">
                  <a:pos x="0" y="5"/>
                </a:cxn>
                <a:cxn ang="0">
                  <a:pos x="0" y="6"/>
                </a:cxn>
                <a:cxn ang="0">
                  <a:pos x="0" y="2"/>
                </a:cxn>
                <a:cxn ang="0">
                  <a:pos x="0" y="1"/>
                </a:cxn>
                <a:cxn ang="0">
                  <a:pos x="0" y="6"/>
                </a:cxn>
                <a:cxn ang="0">
                  <a:pos x="0" y="7"/>
                </a:cxn>
                <a:cxn ang="0">
                  <a:pos x="0" y="1"/>
                </a:cxn>
                <a:cxn ang="0">
                  <a:pos x="0" y="1"/>
                </a:cxn>
                <a:cxn ang="0">
                  <a:pos x="0" y="7"/>
                </a:cxn>
                <a:cxn ang="0">
                  <a:pos x="0" y="7"/>
                </a:cxn>
                <a:cxn ang="0">
                  <a:pos x="0" y="1"/>
                </a:cxn>
                <a:cxn ang="0">
                  <a:pos x="0" y="0"/>
                </a:cxn>
                <a:cxn ang="0">
                  <a:pos x="0" y="7"/>
                </a:cxn>
                <a:cxn ang="0">
                  <a:pos x="0" y="7"/>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1"/>
                </a:cxn>
                <a:cxn ang="0">
                  <a:pos x="5" y="6"/>
                </a:cxn>
                <a:cxn ang="0">
                  <a:pos x="5" y="6"/>
                </a:cxn>
                <a:cxn ang="0">
                  <a:pos x="5" y="2"/>
                </a:cxn>
                <a:cxn ang="0">
                  <a:pos x="5" y="2"/>
                </a:cxn>
                <a:cxn ang="0">
                  <a:pos x="5" y="5"/>
                </a:cxn>
                <a:cxn ang="0">
                  <a:pos x="5" y="5"/>
                </a:cxn>
                <a:cxn ang="0">
                  <a:pos x="5" y="2"/>
                </a:cxn>
              </a:cxnLst>
              <a:rect l="0" t="0" r="r" b="b"/>
              <a:pathLst>
                <a:path w="5" h="8">
                  <a:moveTo>
                    <a:pt x="2" y="5"/>
                  </a:moveTo>
                  <a:lnTo>
                    <a:pt x="0" y="5"/>
                  </a:lnTo>
                  <a:lnTo>
                    <a:pt x="0" y="2"/>
                  </a:lnTo>
                  <a:lnTo>
                    <a:pt x="0" y="2"/>
                  </a:lnTo>
                  <a:lnTo>
                    <a:pt x="0" y="5"/>
                  </a:lnTo>
                  <a:lnTo>
                    <a:pt x="0" y="6"/>
                  </a:lnTo>
                  <a:lnTo>
                    <a:pt x="0" y="2"/>
                  </a:lnTo>
                  <a:lnTo>
                    <a:pt x="0" y="1"/>
                  </a:lnTo>
                  <a:lnTo>
                    <a:pt x="0" y="6"/>
                  </a:lnTo>
                  <a:lnTo>
                    <a:pt x="0" y="7"/>
                  </a:lnTo>
                  <a:lnTo>
                    <a:pt x="0" y="1"/>
                  </a:lnTo>
                  <a:lnTo>
                    <a:pt x="0" y="1"/>
                  </a:lnTo>
                  <a:lnTo>
                    <a:pt x="0" y="7"/>
                  </a:lnTo>
                  <a:lnTo>
                    <a:pt x="0" y="7"/>
                  </a:lnTo>
                  <a:lnTo>
                    <a:pt x="0" y="1"/>
                  </a:lnTo>
                  <a:lnTo>
                    <a:pt x="0" y="0"/>
                  </a:lnTo>
                  <a:lnTo>
                    <a:pt x="0" y="7"/>
                  </a:lnTo>
                  <a:lnTo>
                    <a:pt x="0" y="7"/>
                  </a:lnTo>
                  <a:lnTo>
                    <a:pt x="0"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1"/>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6995" name="Freeform 83"/>
            <p:cNvSpPr>
              <a:spLocks/>
            </p:cNvSpPr>
            <p:nvPr/>
          </p:nvSpPr>
          <p:spPr bwMode="auto">
            <a:xfrm>
              <a:off x="5162104" y="4645025"/>
              <a:ext cx="12700" cy="7938"/>
            </a:xfrm>
            <a:custGeom>
              <a:avLst/>
              <a:gdLst/>
              <a:ahLst/>
              <a:cxnLst>
                <a:cxn ang="0">
                  <a:pos x="2" y="2"/>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7" y="0"/>
                </a:cxn>
                <a:cxn ang="0">
                  <a:pos x="1" y="0"/>
                </a:cxn>
                <a:cxn ang="0">
                  <a:pos x="1" y="0"/>
                </a:cxn>
                <a:cxn ang="0">
                  <a:pos x="7" y="0"/>
                </a:cxn>
                <a:cxn ang="0">
                  <a:pos x="7" y="0"/>
                </a:cxn>
                <a:cxn ang="0">
                  <a:pos x="0" y="0"/>
                </a:cxn>
                <a:cxn ang="0">
                  <a:pos x="0" y="0"/>
                </a:cxn>
                <a:cxn ang="0">
                  <a:pos x="7" y="0"/>
                </a:cxn>
                <a:cxn ang="0">
                  <a:pos x="7" y="1"/>
                </a:cxn>
                <a:cxn ang="0">
                  <a:pos x="0" y="1"/>
                </a:cxn>
                <a:cxn ang="0">
                  <a:pos x="0"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Lst>
              <a:rect l="0" t="0" r="r" b="b"/>
              <a:pathLst>
                <a:path w="8" h="5">
                  <a:moveTo>
                    <a:pt x="2" y="2"/>
                  </a:moveTo>
                  <a:lnTo>
                    <a:pt x="2" y="0"/>
                  </a:lnTo>
                  <a:lnTo>
                    <a:pt x="5" y="0"/>
                  </a:lnTo>
                  <a:lnTo>
                    <a:pt x="5" y="0"/>
                  </a:lnTo>
                  <a:lnTo>
                    <a:pt x="2" y="0"/>
                  </a:lnTo>
                  <a:lnTo>
                    <a:pt x="2" y="0"/>
                  </a:lnTo>
                  <a:lnTo>
                    <a:pt x="5" y="0"/>
                  </a:lnTo>
                  <a:lnTo>
                    <a:pt x="6" y="0"/>
                  </a:lnTo>
                  <a:lnTo>
                    <a:pt x="2" y="0"/>
                  </a:lnTo>
                  <a:lnTo>
                    <a:pt x="1" y="0"/>
                  </a:lnTo>
                  <a:lnTo>
                    <a:pt x="6" y="0"/>
                  </a:lnTo>
                  <a:lnTo>
                    <a:pt x="7" y="0"/>
                  </a:lnTo>
                  <a:lnTo>
                    <a:pt x="1" y="0"/>
                  </a:lnTo>
                  <a:lnTo>
                    <a:pt x="1" y="0"/>
                  </a:lnTo>
                  <a:lnTo>
                    <a:pt x="7" y="0"/>
                  </a:lnTo>
                  <a:lnTo>
                    <a:pt x="7" y="0"/>
                  </a:lnTo>
                  <a:lnTo>
                    <a:pt x="0" y="0"/>
                  </a:lnTo>
                  <a:lnTo>
                    <a:pt x="0" y="0"/>
                  </a:lnTo>
                  <a:lnTo>
                    <a:pt x="7" y="0"/>
                  </a:lnTo>
                  <a:lnTo>
                    <a:pt x="7" y="1"/>
                  </a:lnTo>
                  <a:lnTo>
                    <a:pt x="0" y="1"/>
                  </a:lnTo>
                  <a:lnTo>
                    <a:pt x="0"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5"/>
                  </a:lnTo>
                  <a:lnTo>
                    <a:pt x="0" y="5"/>
                  </a:lnTo>
                  <a:lnTo>
                    <a:pt x="1" y="5"/>
                  </a:lnTo>
                  <a:lnTo>
                    <a:pt x="7" y="5"/>
                  </a:lnTo>
                  <a:lnTo>
                    <a:pt x="7" y="5"/>
                  </a:lnTo>
                  <a:lnTo>
                    <a:pt x="1" y="5"/>
                  </a:lnTo>
                  <a:lnTo>
                    <a:pt x="1" y="5"/>
                  </a:lnTo>
                  <a:lnTo>
                    <a:pt x="6" y="5"/>
                  </a:lnTo>
                  <a:lnTo>
                    <a:pt x="6" y="5"/>
                  </a:lnTo>
                  <a:lnTo>
                    <a:pt x="2" y="5"/>
                  </a:lnTo>
                  <a:lnTo>
                    <a:pt x="2" y="5"/>
                  </a:lnTo>
                  <a:lnTo>
                    <a:pt x="5" y="5"/>
                  </a:lnTo>
                  <a:lnTo>
                    <a:pt x="5" y="5"/>
                  </a:lnTo>
                  <a:lnTo>
                    <a:pt x="2" y="5"/>
                  </a:lnTo>
                  <a:lnTo>
                    <a:pt x="2"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6996" name="Freeform 84"/>
            <p:cNvSpPr>
              <a:spLocks/>
            </p:cNvSpPr>
            <p:nvPr/>
          </p:nvSpPr>
          <p:spPr bwMode="auto">
            <a:xfrm>
              <a:off x="5165279" y="4640263"/>
              <a:ext cx="9525"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6"/>
                </a:cxn>
                <a:cxn ang="0">
                  <a:pos x="0" y="2"/>
                </a:cxn>
                <a:cxn ang="0">
                  <a:pos x="0" y="1"/>
                </a:cxn>
                <a:cxn ang="0">
                  <a:pos x="0" y="7"/>
                </a:cxn>
                <a:cxn ang="0">
                  <a:pos x="1" y="7"/>
                </a:cxn>
                <a:cxn ang="0">
                  <a:pos x="1" y="1"/>
                </a:cxn>
                <a:cxn ang="0">
                  <a:pos x="1" y="1"/>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5" y="7"/>
                </a:cxn>
                <a:cxn ang="0">
                  <a:pos x="5" y="1"/>
                </a:cxn>
                <a:cxn ang="0">
                  <a:pos x="5" y="1"/>
                </a:cxn>
                <a:cxn ang="0">
                  <a:pos x="5" y="7"/>
                </a:cxn>
                <a:cxn ang="0">
                  <a:pos x="6" y="6"/>
                </a:cxn>
                <a:cxn ang="0">
                  <a:pos x="6" y="2"/>
                </a:cxn>
                <a:cxn ang="0">
                  <a:pos x="6" y="2"/>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6"/>
                  </a:lnTo>
                  <a:lnTo>
                    <a:pt x="0" y="6"/>
                  </a:lnTo>
                  <a:lnTo>
                    <a:pt x="0" y="2"/>
                  </a:lnTo>
                  <a:lnTo>
                    <a:pt x="0" y="1"/>
                  </a:lnTo>
                  <a:lnTo>
                    <a:pt x="0" y="7"/>
                  </a:lnTo>
                  <a:lnTo>
                    <a:pt x="1" y="7"/>
                  </a:lnTo>
                  <a:lnTo>
                    <a:pt x="1" y="1"/>
                  </a:lnTo>
                  <a:lnTo>
                    <a:pt x="1" y="1"/>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5" y="8"/>
                  </a:lnTo>
                  <a:lnTo>
                    <a:pt x="5" y="0"/>
                  </a:lnTo>
                  <a:lnTo>
                    <a:pt x="5" y="0"/>
                  </a:lnTo>
                  <a:lnTo>
                    <a:pt x="5" y="8"/>
                  </a:lnTo>
                  <a:lnTo>
                    <a:pt x="5" y="8"/>
                  </a:lnTo>
                  <a:lnTo>
                    <a:pt x="5" y="0"/>
                  </a:lnTo>
                  <a:lnTo>
                    <a:pt x="5" y="1"/>
                  </a:lnTo>
                  <a:lnTo>
                    <a:pt x="5" y="7"/>
                  </a:lnTo>
                  <a:lnTo>
                    <a:pt x="5" y="7"/>
                  </a:lnTo>
                  <a:lnTo>
                    <a:pt x="5" y="1"/>
                  </a:lnTo>
                  <a:lnTo>
                    <a:pt x="5" y="1"/>
                  </a:lnTo>
                  <a:lnTo>
                    <a:pt x="5" y="7"/>
                  </a:lnTo>
                  <a:lnTo>
                    <a:pt x="6" y="6"/>
                  </a:lnTo>
                  <a:lnTo>
                    <a:pt x="6" y="2"/>
                  </a:lnTo>
                  <a:lnTo>
                    <a:pt x="6" y="2"/>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6997" name="Freeform 85"/>
            <p:cNvSpPr>
              <a:spLocks/>
            </p:cNvSpPr>
            <p:nvPr/>
          </p:nvSpPr>
          <p:spPr bwMode="auto">
            <a:xfrm>
              <a:off x="5165279" y="4640263"/>
              <a:ext cx="34925" cy="7937"/>
            </a:xfrm>
            <a:custGeom>
              <a:avLst/>
              <a:gdLst/>
              <a:ahLst/>
              <a:cxnLst>
                <a:cxn ang="0">
                  <a:pos x="3" y="3"/>
                </a:cxn>
                <a:cxn ang="0">
                  <a:pos x="3" y="0"/>
                </a:cxn>
                <a:cxn ang="0">
                  <a:pos x="18" y="0"/>
                </a:cxn>
                <a:cxn ang="0">
                  <a:pos x="18" y="0"/>
                </a:cxn>
                <a:cxn ang="0">
                  <a:pos x="3" y="0"/>
                </a:cxn>
                <a:cxn ang="0">
                  <a:pos x="2" y="0"/>
                </a:cxn>
                <a:cxn ang="0">
                  <a:pos x="18" y="0"/>
                </a:cxn>
                <a:cxn ang="0">
                  <a:pos x="18" y="0"/>
                </a:cxn>
                <a:cxn ang="0">
                  <a:pos x="2" y="0"/>
                </a:cxn>
                <a:cxn ang="0">
                  <a:pos x="2" y="0"/>
                </a:cxn>
                <a:cxn ang="0">
                  <a:pos x="19" y="0"/>
                </a:cxn>
                <a:cxn ang="0">
                  <a:pos x="19" y="0"/>
                </a:cxn>
                <a:cxn ang="0">
                  <a:pos x="2" y="0"/>
                </a:cxn>
                <a:cxn ang="0">
                  <a:pos x="1" y="0"/>
                </a:cxn>
                <a:cxn ang="0">
                  <a:pos x="19" y="0"/>
                </a:cxn>
                <a:cxn ang="0">
                  <a:pos x="20" y="0"/>
                </a:cxn>
                <a:cxn ang="0">
                  <a:pos x="1" y="0"/>
                </a:cxn>
                <a:cxn ang="0">
                  <a:pos x="1" y="1"/>
                </a:cxn>
                <a:cxn ang="0">
                  <a:pos x="20" y="1"/>
                </a:cxn>
                <a:cxn ang="0">
                  <a:pos x="20" y="1"/>
                </a:cxn>
                <a:cxn ang="0">
                  <a:pos x="1" y="1"/>
                </a:cxn>
                <a:cxn ang="0">
                  <a:pos x="0" y="1"/>
                </a:cxn>
                <a:cxn ang="0">
                  <a:pos x="20" y="1"/>
                </a:cxn>
                <a:cxn ang="0">
                  <a:pos x="20" y="2"/>
                </a:cxn>
                <a:cxn ang="0">
                  <a:pos x="0" y="2"/>
                </a:cxn>
                <a:cxn ang="0">
                  <a:pos x="0" y="2"/>
                </a:cxn>
                <a:cxn ang="0">
                  <a:pos x="20" y="2"/>
                </a:cxn>
                <a:cxn ang="0">
                  <a:pos x="20" y="2"/>
                </a:cxn>
                <a:cxn ang="0">
                  <a:pos x="0" y="2"/>
                </a:cxn>
                <a:cxn ang="0">
                  <a:pos x="0" y="2"/>
                </a:cxn>
                <a:cxn ang="0">
                  <a:pos x="20" y="2"/>
                </a:cxn>
                <a:cxn ang="0">
                  <a:pos x="20" y="3"/>
                </a:cxn>
                <a:cxn ang="0">
                  <a:pos x="0" y="3"/>
                </a:cxn>
                <a:cxn ang="0">
                  <a:pos x="0" y="3"/>
                </a:cxn>
                <a:cxn ang="0">
                  <a:pos x="20" y="3"/>
                </a:cxn>
                <a:cxn ang="0">
                  <a:pos x="20" y="3"/>
                </a:cxn>
                <a:cxn ang="0">
                  <a:pos x="0" y="3"/>
                </a:cxn>
                <a:cxn ang="0">
                  <a:pos x="0" y="3"/>
                </a:cxn>
                <a:cxn ang="0">
                  <a:pos x="20" y="3"/>
                </a:cxn>
                <a:cxn ang="0">
                  <a:pos x="20" y="4"/>
                </a:cxn>
                <a:cxn ang="0">
                  <a:pos x="0" y="4"/>
                </a:cxn>
                <a:cxn ang="0">
                  <a:pos x="0" y="4"/>
                </a:cxn>
                <a:cxn ang="0">
                  <a:pos x="20" y="4"/>
                </a:cxn>
                <a:cxn ang="0">
                  <a:pos x="20" y="4"/>
                </a:cxn>
                <a:cxn ang="0">
                  <a:pos x="1" y="4"/>
                </a:cxn>
                <a:cxn ang="0">
                  <a:pos x="1" y="4"/>
                </a:cxn>
                <a:cxn ang="0">
                  <a:pos x="20" y="4"/>
                </a:cxn>
                <a:cxn ang="0">
                  <a:pos x="20" y="4"/>
                </a:cxn>
                <a:cxn ang="0">
                  <a:pos x="1" y="4"/>
                </a:cxn>
                <a:cxn ang="0">
                  <a:pos x="1" y="5"/>
                </a:cxn>
                <a:cxn ang="0">
                  <a:pos x="19" y="5"/>
                </a:cxn>
                <a:cxn ang="0">
                  <a:pos x="19" y="5"/>
                </a:cxn>
                <a:cxn ang="0">
                  <a:pos x="2" y="5"/>
                </a:cxn>
                <a:cxn ang="0">
                  <a:pos x="2" y="5"/>
                </a:cxn>
                <a:cxn ang="0">
                  <a:pos x="19" y="5"/>
                </a:cxn>
                <a:cxn ang="0">
                  <a:pos x="18" y="5"/>
                </a:cxn>
                <a:cxn ang="0">
                  <a:pos x="2" y="5"/>
                </a:cxn>
                <a:cxn ang="0">
                  <a:pos x="2" y="5"/>
                </a:cxn>
                <a:cxn ang="0">
                  <a:pos x="18" y="5"/>
                </a:cxn>
                <a:cxn ang="0">
                  <a:pos x="18" y="5"/>
                </a:cxn>
                <a:cxn ang="0">
                  <a:pos x="3" y="5"/>
                </a:cxn>
                <a:cxn ang="0">
                  <a:pos x="3" y="5"/>
                </a:cxn>
                <a:cxn ang="0">
                  <a:pos x="18" y="5"/>
                </a:cxn>
              </a:cxnLst>
              <a:rect l="0" t="0" r="r" b="b"/>
              <a:pathLst>
                <a:path w="20" h="5">
                  <a:moveTo>
                    <a:pt x="3" y="3"/>
                  </a:moveTo>
                  <a:lnTo>
                    <a:pt x="3" y="0"/>
                  </a:lnTo>
                  <a:lnTo>
                    <a:pt x="18" y="0"/>
                  </a:lnTo>
                  <a:lnTo>
                    <a:pt x="18" y="0"/>
                  </a:lnTo>
                  <a:lnTo>
                    <a:pt x="3" y="0"/>
                  </a:lnTo>
                  <a:lnTo>
                    <a:pt x="2" y="0"/>
                  </a:lnTo>
                  <a:lnTo>
                    <a:pt x="18" y="0"/>
                  </a:lnTo>
                  <a:lnTo>
                    <a:pt x="18" y="0"/>
                  </a:lnTo>
                  <a:lnTo>
                    <a:pt x="2" y="0"/>
                  </a:lnTo>
                  <a:lnTo>
                    <a:pt x="2" y="0"/>
                  </a:lnTo>
                  <a:lnTo>
                    <a:pt x="19" y="0"/>
                  </a:lnTo>
                  <a:lnTo>
                    <a:pt x="19" y="0"/>
                  </a:lnTo>
                  <a:lnTo>
                    <a:pt x="2" y="0"/>
                  </a:lnTo>
                  <a:lnTo>
                    <a:pt x="1" y="0"/>
                  </a:lnTo>
                  <a:lnTo>
                    <a:pt x="19" y="0"/>
                  </a:lnTo>
                  <a:lnTo>
                    <a:pt x="20" y="0"/>
                  </a:lnTo>
                  <a:lnTo>
                    <a:pt x="1" y="0"/>
                  </a:lnTo>
                  <a:lnTo>
                    <a:pt x="1" y="1"/>
                  </a:lnTo>
                  <a:lnTo>
                    <a:pt x="20" y="1"/>
                  </a:lnTo>
                  <a:lnTo>
                    <a:pt x="20" y="1"/>
                  </a:lnTo>
                  <a:lnTo>
                    <a:pt x="1" y="1"/>
                  </a:lnTo>
                  <a:lnTo>
                    <a:pt x="0" y="1"/>
                  </a:lnTo>
                  <a:lnTo>
                    <a:pt x="20" y="1"/>
                  </a:lnTo>
                  <a:lnTo>
                    <a:pt x="20" y="2"/>
                  </a:lnTo>
                  <a:lnTo>
                    <a:pt x="0" y="2"/>
                  </a:lnTo>
                  <a:lnTo>
                    <a:pt x="0" y="2"/>
                  </a:lnTo>
                  <a:lnTo>
                    <a:pt x="20" y="2"/>
                  </a:lnTo>
                  <a:lnTo>
                    <a:pt x="20" y="2"/>
                  </a:lnTo>
                  <a:lnTo>
                    <a:pt x="0" y="2"/>
                  </a:lnTo>
                  <a:lnTo>
                    <a:pt x="0" y="2"/>
                  </a:lnTo>
                  <a:lnTo>
                    <a:pt x="20" y="2"/>
                  </a:lnTo>
                  <a:lnTo>
                    <a:pt x="20" y="3"/>
                  </a:lnTo>
                  <a:lnTo>
                    <a:pt x="0" y="3"/>
                  </a:lnTo>
                  <a:lnTo>
                    <a:pt x="0" y="3"/>
                  </a:lnTo>
                  <a:lnTo>
                    <a:pt x="20" y="3"/>
                  </a:lnTo>
                  <a:lnTo>
                    <a:pt x="20" y="3"/>
                  </a:lnTo>
                  <a:lnTo>
                    <a:pt x="0" y="3"/>
                  </a:lnTo>
                  <a:lnTo>
                    <a:pt x="0" y="3"/>
                  </a:lnTo>
                  <a:lnTo>
                    <a:pt x="20" y="3"/>
                  </a:lnTo>
                  <a:lnTo>
                    <a:pt x="20" y="4"/>
                  </a:lnTo>
                  <a:lnTo>
                    <a:pt x="0" y="4"/>
                  </a:lnTo>
                  <a:lnTo>
                    <a:pt x="0" y="4"/>
                  </a:lnTo>
                  <a:lnTo>
                    <a:pt x="20" y="4"/>
                  </a:lnTo>
                  <a:lnTo>
                    <a:pt x="20" y="4"/>
                  </a:lnTo>
                  <a:lnTo>
                    <a:pt x="1" y="4"/>
                  </a:lnTo>
                  <a:lnTo>
                    <a:pt x="1" y="4"/>
                  </a:lnTo>
                  <a:lnTo>
                    <a:pt x="20" y="4"/>
                  </a:lnTo>
                  <a:lnTo>
                    <a:pt x="20" y="4"/>
                  </a:lnTo>
                  <a:lnTo>
                    <a:pt x="1" y="4"/>
                  </a:lnTo>
                  <a:lnTo>
                    <a:pt x="1" y="5"/>
                  </a:lnTo>
                  <a:lnTo>
                    <a:pt x="19" y="5"/>
                  </a:lnTo>
                  <a:lnTo>
                    <a:pt x="19" y="5"/>
                  </a:lnTo>
                  <a:lnTo>
                    <a:pt x="2" y="5"/>
                  </a:lnTo>
                  <a:lnTo>
                    <a:pt x="2" y="5"/>
                  </a:lnTo>
                  <a:lnTo>
                    <a:pt x="19" y="5"/>
                  </a:lnTo>
                  <a:lnTo>
                    <a:pt x="18" y="5"/>
                  </a:lnTo>
                  <a:lnTo>
                    <a:pt x="2" y="5"/>
                  </a:lnTo>
                  <a:lnTo>
                    <a:pt x="2" y="5"/>
                  </a:lnTo>
                  <a:lnTo>
                    <a:pt x="18" y="5"/>
                  </a:lnTo>
                  <a:lnTo>
                    <a:pt x="18" y="5"/>
                  </a:lnTo>
                  <a:lnTo>
                    <a:pt x="3" y="5"/>
                  </a:lnTo>
                  <a:lnTo>
                    <a:pt x="3" y="5"/>
                  </a:lnTo>
                  <a:lnTo>
                    <a:pt x="18" y="5"/>
                  </a:lnTo>
                </a:path>
              </a:pathLst>
            </a:custGeom>
            <a:noFill/>
            <a:ln w="28575" cmpd="sng">
              <a:solidFill>
                <a:srgbClr val="006699"/>
              </a:solidFill>
              <a:prstDash val="solid"/>
              <a:round/>
              <a:headEnd/>
              <a:tailEnd/>
            </a:ln>
          </p:spPr>
          <p:txBody>
            <a:bodyPr/>
            <a:lstStyle/>
            <a:p>
              <a:endParaRPr lang="fr-CA">
                <a:latin typeface="+mj-lt"/>
              </a:endParaRPr>
            </a:p>
          </p:txBody>
        </p:sp>
        <p:sp>
          <p:nvSpPr>
            <p:cNvPr id="2086998" name="Freeform 86"/>
            <p:cNvSpPr>
              <a:spLocks/>
            </p:cNvSpPr>
            <p:nvPr/>
          </p:nvSpPr>
          <p:spPr bwMode="auto">
            <a:xfrm>
              <a:off x="5192266" y="4635500"/>
              <a:ext cx="7938"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7"/>
                </a:cxn>
                <a:cxn ang="0">
                  <a:pos x="1" y="7"/>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7"/>
                  </a:lnTo>
                  <a:lnTo>
                    <a:pt x="1" y="7"/>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1"/>
                  </a:lnTo>
                  <a:lnTo>
                    <a:pt x="5" y="1"/>
                  </a:lnTo>
                  <a:lnTo>
                    <a:pt x="5" y="7"/>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6999" name="Freeform 87"/>
            <p:cNvSpPr>
              <a:spLocks/>
            </p:cNvSpPr>
            <p:nvPr/>
          </p:nvSpPr>
          <p:spPr bwMode="auto">
            <a:xfrm>
              <a:off x="5192266" y="4635500"/>
              <a:ext cx="15875" cy="9525"/>
            </a:xfrm>
            <a:custGeom>
              <a:avLst/>
              <a:gdLst/>
              <a:ahLst/>
              <a:cxnLst>
                <a:cxn ang="0">
                  <a:pos x="3" y="3"/>
                </a:cxn>
                <a:cxn ang="0">
                  <a:pos x="3" y="0"/>
                </a:cxn>
                <a:cxn ang="0">
                  <a:pos x="7" y="0"/>
                </a:cxn>
                <a:cxn ang="0">
                  <a:pos x="8" y="0"/>
                </a:cxn>
                <a:cxn ang="0">
                  <a:pos x="2" y="0"/>
                </a:cxn>
                <a:cxn ang="0">
                  <a:pos x="2" y="0"/>
                </a:cxn>
                <a:cxn ang="0">
                  <a:pos x="8" y="0"/>
                </a:cxn>
                <a:cxn ang="0">
                  <a:pos x="8" y="0"/>
                </a:cxn>
                <a:cxn ang="0">
                  <a:pos x="2" y="0"/>
                </a:cxn>
                <a:cxn ang="0">
                  <a:pos x="2" y="0"/>
                </a:cxn>
                <a:cxn ang="0">
                  <a:pos x="9" y="0"/>
                </a:cxn>
                <a:cxn ang="0">
                  <a:pos x="9" y="0"/>
                </a:cxn>
                <a:cxn ang="0">
                  <a:pos x="1" y="0"/>
                </a:cxn>
                <a:cxn ang="0">
                  <a:pos x="1" y="0"/>
                </a:cxn>
                <a:cxn ang="0">
                  <a:pos x="9" y="0"/>
                </a:cxn>
                <a:cxn ang="0">
                  <a:pos x="9" y="1"/>
                </a:cxn>
                <a:cxn ang="0">
                  <a:pos x="1" y="1"/>
                </a:cxn>
                <a:cxn ang="0">
                  <a:pos x="0" y="1"/>
                </a:cxn>
                <a:cxn ang="0">
                  <a:pos x="10" y="1"/>
                </a:cxn>
                <a:cxn ang="0">
                  <a:pos x="10" y="1"/>
                </a:cxn>
                <a:cxn ang="0">
                  <a:pos x="0" y="1"/>
                </a:cxn>
                <a:cxn ang="0">
                  <a:pos x="0" y="1"/>
                </a:cxn>
                <a:cxn ang="0">
                  <a:pos x="10" y="1"/>
                </a:cxn>
                <a:cxn ang="0">
                  <a:pos x="10" y="1"/>
                </a:cxn>
                <a:cxn ang="0">
                  <a:pos x="0" y="1"/>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5"/>
                </a:cxn>
                <a:cxn ang="0">
                  <a:pos x="0" y="5"/>
                </a:cxn>
                <a:cxn ang="0">
                  <a:pos x="0" y="5"/>
                </a:cxn>
                <a:cxn ang="0">
                  <a:pos x="10" y="5"/>
                </a:cxn>
                <a:cxn ang="0">
                  <a:pos x="9" y="5"/>
                </a:cxn>
                <a:cxn ang="0">
                  <a:pos x="1" y="5"/>
                </a:cxn>
                <a:cxn ang="0">
                  <a:pos x="1" y="5"/>
                </a:cxn>
                <a:cxn ang="0">
                  <a:pos x="9" y="5"/>
                </a:cxn>
                <a:cxn ang="0">
                  <a:pos x="9" y="5"/>
                </a:cxn>
                <a:cxn ang="0">
                  <a:pos x="1" y="5"/>
                </a:cxn>
                <a:cxn ang="0">
                  <a:pos x="2" y="5"/>
                </a:cxn>
                <a:cxn ang="0">
                  <a:pos x="9" y="5"/>
                </a:cxn>
                <a:cxn ang="0">
                  <a:pos x="8" y="6"/>
                </a:cxn>
                <a:cxn ang="0">
                  <a:pos x="2" y="6"/>
                </a:cxn>
                <a:cxn ang="0">
                  <a:pos x="2" y="6"/>
                </a:cxn>
                <a:cxn ang="0">
                  <a:pos x="8" y="6"/>
                </a:cxn>
                <a:cxn ang="0">
                  <a:pos x="8" y="6"/>
                </a:cxn>
                <a:cxn ang="0">
                  <a:pos x="2" y="6"/>
                </a:cxn>
                <a:cxn ang="0">
                  <a:pos x="3" y="6"/>
                </a:cxn>
                <a:cxn ang="0">
                  <a:pos x="7" y="6"/>
                </a:cxn>
              </a:cxnLst>
              <a:rect l="0" t="0" r="r" b="b"/>
              <a:pathLst>
                <a:path w="10" h="6">
                  <a:moveTo>
                    <a:pt x="3" y="3"/>
                  </a:moveTo>
                  <a:lnTo>
                    <a:pt x="3" y="0"/>
                  </a:lnTo>
                  <a:lnTo>
                    <a:pt x="7" y="0"/>
                  </a:lnTo>
                  <a:lnTo>
                    <a:pt x="8" y="0"/>
                  </a:lnTo>
                  <a:lnTo>
                    <a:pt x="2" y="0"/>
                  </a:lnTo>
                  <a:lnTo>
                    <a:pt x="2" y="0"/>
                  </a:lnTo>
                  <a:lnTo>
                    <a:pt x="8" y="0"/>
                  </a:lnTo>
                  <a:lnTo>
                    <a:pt x="8" y="0"/>
                  </a:lnTo>
                  <a:lnTo>
                    <a:pt x="2" y="0"/>
                  </a:lnTo>
                  <a:lnTo>
                    <a:pt x="2" y="0"/>
                  </a:lnTo>
                  <a:lnTo>
                    <a:pt x="9" y="0"/>
                  </a:lnTo>
                  <a:lnTo>
                    <a:pt x="9" y="0"/>
                  </a:lnTo>
                  <a:lnTo>
                    <a:pt x="1" y="0"/>
                  </a:lnTo>
                  <a:lnTo>
                    <a:pt x="1" y="0"/>
                  </a:lnTo>
                  <a:lnTo>
                    <a:pt x="9" y="0"/>
                  </a:lnTo>
                  <a:lnTo>
                    <a:pt x="9" y="1"/>
                  </a:lnTo>
                  <a:lnTo>
                    <a:pt x="1" y="1"/>
                  </a:lnTo>
                  <a:lnTo>
                    <a:pt x="0" y="1"/>
                  </a:lnTo>
                  <a:lnTo>
                    <a:pt x="10" y="1"/>
                  </a:lnTo>
                  <a:lnTo>
                    <a:pt x="10" y="1"/>
                  </a:lnTo>
                  <a:lnTo>
                    <a:pt x="0" y="1"/>
                  </a:lnTo>
                  <a:lnTo>
                    <a:pt x="0" y="1"/>
                  </a:lnTo>
                  <a:lnTo>
                    <a:pt x="10" y="1"/>
                  </a:lnTo>
                  <a:lnTo>
                    <a:pt x="10" y="1"/>
                  </a:lnTo>
                  <a:lnTo>
                    <a:pt x="0" y="1"/>
                  </a:lnTo>
                  <a:lnTo>
                    <a:pt x="0" y="2"/>
                  </a:lnTo>
                  <a:lnTo>
                    <a:pt x="10" y="2"/>
                  </a:lnTo>
                  <a:lnTo>
                    <a:pt x="10" y="2"/>
                  </a:lnTo>
                  <a:lnTo>
                    <a:pt x="0" y="2"/>
                  </a:lnTo>
                  <a:lnTo>
                    <a:pt x="0" y="3"/>
                  </a:lnTo>
                  <a:lnTo>
                    <a:pt x="10" y="3"/>
                  </a:lnTo>
                  <a:lnTo>
                    <a:pt x="10" y="3"/>
                  </a:lnTo>
                  <a:lnTo>
                    <a:pt x="0" y="3"/>
                  </a:lnTo>
                  <a:lnTo>
                    <a:pt x="0" y="3"/>
                  </a:lnTo>
                  <a:lnTo>
                    <a:pt x="10" y="3"/>
                  </a:lnTo>
                  <a:lnTo>
                    <a:pt x="10" y="3"/>
                  </a:lnTo>
                  <a:lnTo>
                    <a:pt x="0" y="3"/>
                  </a:lnTo>
                  <a:lnTo>
                    <a:pt x="0" y="4"/>
                  </a:lnTo>
                  <a:lnTo>
                    <a:pt x="10" y="4"/>
                  </a:lnTo>
                  <a:lnTo>
                    <a:pt x="10" y="4"/>
                  </a:lnTo>
                  <a:lnTo>
                    <a:pt x="0" y="4"/>
                  </a:lnTo>
                  <a:lnTo>
                    <a:pt x="0" y="4"/>
                  </a:lnTo>
                  <a:lnTo>
                    <a:pt x="10" y="4"/>
                  </a:lnTo>
                  <a:lnTo>
                    <a:pt x="10" y="5"/>
                  </a:lnTo>
                  <a:lnTo>
                    <a:pt x="0" y="5"/>
                  </a:lnTo>
                  <a:lnTo>
                    <a:pt x="0" y="5"/>
                  </a:lnTo>
                  <a:lnTo>
                    <a:pt x="10" y="5"/>
                  </a:lnTo>
                  <a:lnTo>
                    <a:pt x="9" y="5"/>
                  </a:lnTo>
                  <a:lnTo>
                    <a:pt x="1" y="5"/>
                  </a:lnTo>
                  <a:lnTo>
                    <a:pt x="1" y="5"/>
                  </a:lnTo>
                  <a:lnTo>
                    <a:pt x="9" y="5"/>
                  </a:lnTo>
                  <a:lnTo>
                    <a:pt x="9" y="5"/>
                  </a:lnTo>
                  <a:lnTo>
                    <a:pt x="1" y="5"/>
                  </a:lnTo>
                  <a:lnTo>
                    <a:pt x="2" y="5"/>
                  </a:lnTo>
                  <a:lnTo>
                    <a:pt x="9" y="5"/>
                  </a:lnTo>
                  <a:lnTo>
                    <a:pt x="8" y="6"/>
                  </a:lnTo>
                  <a:lnTo>
                    <a:pt x="2" y="6"/>
                  </a:lnTo>
                  <a:lnTo>
                    <a:pt x="2" y="6"/>
                  </a:lnTo>
                  <a:lnTo>
                    <a:pt x="8" y="6"/>
                  </a:lnTo>
                  <a:lnTo>
                    <a:pt x="8"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00" name="Freeform 88"/>
            <p:cNvSpPr>
              <a:spLocks/>
            </p:cNvSpPr>
            <p:nvPr/>
          </p:nvSpPr>
          <p:spPr bwMode="auto">
            <a:xfrm>
              <a:off x="5200204" y="4632325"/>
              <a:ext cx="7937"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0" y="8"/>
                </a:cxn>
                <a:cxn ang="0">
                  <a:pos x="0" y="1"/>
                </a:cxn>
                <a:cxn ang="0">
                  <a:pos x="1" y="1"/>
                </a:cxn>
                <a:cxn ang="0">
                  <a:pos x="1" y="8"/>
                </a:cxn>
                <a:cxn ang="0">
                  <a:pos x="1" y="8"/>
                </a:cxn>
                <a:cxn ang="0">
                  <a:pos x="1" y="1"/>
                </a:cxn>
                <a:cxn ang="0">
                  <a:pos x="1" y="0"/>
                </a:cxn>
                <a:cxn ang="0">
                  <a:pos x="1" y="8"/>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8"/>
                </a:cxn>
                <a:cxn ang="0">
                  <a:pos x="4" y="8"/>
                </a:cxn>
                <a:cxn ang="0">
                  <a:pos x="4" y="1"/>
                </a:cxn>
                <a:cxn ang="0">
                  <a:pos x="4" y="1"/>
                </a:cxn>
                <a:cxn ang="0">
                  <a:pos x="4" y="8"/>
                </a:cxn>
                <a:cxn ang="0">
                  <a:pos x="4" y="8"/>
                </a:cxn>
                <a:cxn ang="0">
                  <a:pos x="4"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8"/>
                  </a:lnTo>
                  <a:lnTo>
                    <a:pt x="0" y="1"/>
                  </a:lnTo>
                  <a:lnTo>
                    <a:pt x="0" y="1"/>
                  </a:lnTo>
                  <a:lnTo>
                    <a:pt x="0" y="8"/>
                  </a:lnTo>
                  <a:lnTo>
                    <a:pt x="0" y="8"/>
                  </a:lnTo>
                  <a:lnTo>
                    <a:pt x="0" y="1"/>
                  </a:lnTo>
                  <a:lnTo>
                    <a:pt x="1" y="1"/>
                  </a:lnTo>
                  <a:lnTo>
                    <a:pt x="1" y="8"/>
                  </a:lnTo>
                  <a:lnTo>
                    <a:pt x="1" y="8"/>
                  </a:lnTo>
                  <a:lnTo>
                    <a:pt x="1" y="1"/>
                  </a:lnTo>
                  <a:lnTo>
                    <a:pt x="1" y="0"/>
                  </a:lnTo>
                  <a:lnTo>
                    <a:pt x="1" y="8"/>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8"/>
                  </a:lnTo>
                  <a:lnTo>
                    <a:pt x="4" y="8"/>
                  </a:lnTo>
                  <a:lnTo>
                    <a:pt x="4" y="1"/>
                  </a:lnTo>
                  <a:lnTo>
                    <a:pt x="4" y="1"/>
                  </a:lnTo>
                  <a:lnTo>
                    <a:pt x="4" y="8"/>
                  </a:lnTo>
                  <a:lnTo>
                    <a:pt x="4" y="8"/>
                  </a:lnTo>
                  <a:lnTo>
                    <a:pt x="4" y="1"/>
                  </a:lnTo>
                  <a:lnTo>
                    <a:pt x="5" y="1"/>
                  </a:lnTo>
                  <a:lnTo>
                    <a:pt x="5" y="8"/>
                  </a:lnTo>
                  <a:lnTo>
                    <a:pt x="5" y="8"/>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01" name="Freeform 89"/>
            <p:cNvSpPr>
              <a:spLocks/>
            </p:cNvSpPr>
            <p:nvPr/>
          </p:nvSpPr>
          <p:spPr bwMode="auto">
            <a:xfrm>
              <a:off x="5200204" y="4632325"/>
              <a:ext cx="25400" cy="7938"/>
            </a:xfrm>
            <a:custGeom>
              <a:avLst/>
              <a:gdLst/>
              <a:ahLst/>
              <a:cxnLst>
                <a:cxn ang="0">
                  <a:pos x="2" y="3"/>
                </a:cxn>
                <a:cxn ang="0">
                  <a:pos x="2" y="0"/>
                </a:cxn>
                <a:cxn ang="0">
                  <a:pos x="11" y="0"/>
                </a:cxn>
                <a:cxn ang="0">
                  <a:pos x="11" y="0"/>
                </a:cxn>
                <a:cxn ang="0">
                  <a:pos x="2" y="0"/>
                </a:cxn>
                <a:cxn ang="0">
                  <a:pos x="2" y="0"/>
                </a:cxn>
                <a:cxn ang="0">
                  <a:pos x="12" y="0"/>
                </a:cxn>
                <a:cxn ang="0">
                  <a:pos x="12" y="0"/>
                </a:cxn>
                <a:cxn ang="0">
                  <a:pos x="1" y="0"/>
                </a:cxn>
                <a:cxn ang="0">
                  <a:pos x="1" y="0"/>
                </a:cxn>
                <a:cxn ang="0">
                  <a:pos x="12" y="0"/>
                </a:cxn>
                <a:cxn ang="0">
                  <a:pos x="12" y="1"/>
                </a:cxn>
                <a:cxn ang="0">
                  <a:pos x="1" y="1"/>
                </a:cxn>
                <a:cxn ang="0">
                  <a:pos x="1" y="1"/>
                </a:cxn>
                <a:cxn ang="0">
                  <a:pos x="13" y="1"/>
                </a:cxn>
                <a:cxn ang="0">
                  <a:pos x="13" y="1"/>
                </a:cxn>
                <a:cxn ang="0">
                  <a:pos x="0" y="1"/>
                </a:cxn>
                <a:cxn ang="0">
                  <a:pos x="0" y="1"/>
                </a:cxn>
                <a:cxn ang="0">
                  <a:pos x="13" y="1"/>
                </a:cxn>
                <a:cxn ang="0">
                  <a:pos x="13" y="1"/>
                </a:cxn>
                <a:cxn ang="0">
                  <a:pos x="0" y="1"/>
                </a:cxn>
                <a:cxn ang="0">
                  <a:pos x="0" y="1"/>
                </a:cxn>
                <a:cxn ang="0">
                  <a:pos x="13" y="1"/>
                </a:cxn>
                <a:cxn ang="0">
                  <a:pos x="13" y="2"/>
                </a:cxn>
                <a:cxn ang="0">
                  <a:pos x="0" y="2"/>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4"/>
                </a:cxn>
                <a:cxn ang="0">
                  <a:pos x="0" y="4"/>
                </a:cxn>
                <a:cxn ang="0">
                  <a:pos x="0" y="4"/>
                </a:cxn>
                <a:cxn ang="0">
                  <a:pos x="14" y="4"/>
                </a:cxn>
                <a:cxn ang="0">
                  <a:pos x="13" y="4"/>
                </a:cxn>
                <a:cxn ang="0">
                  <a:pos x="0" y="4"/>
                </a:cxn>
                <a:cxn ang="0">
                  <a:pos x="0" y="4"/>
                </a:cxn>
                <a:cxn ang="0">
                  <a:pos x="13" y="4"/>
                </a:cxn>
                <a:cxn ang="0">
                  <a:pos x="13" y="4"/>
                </a:cxn>
                <a:cxn ang="0">
                  <a:pos x="0" y="4"/>
                </a:cxn>
                <a:cxn ang="0">
                  <a:pos x="0" y="5"/>
                </a:cxn>
                <a:cxn ang="0">
                  <a:pos x="13" y="5"/>
                </a:cxn>
                <a:cxn ang="0">
                  <a:pos x="13" y="5"/>
                </a:cxn>
                <a:cxn ang="0">
                  <a:pos x="0" y="5"/>
                </a:cxn>
                <a:cxn ang="0">
                  <a:pos x="1" y="5"/>
                </a:cxn>
                <a:cxn ang="0">
                  <a:pos x="13" y="5"/>
                </a:cxn>
                <a:cxn ang="0">
                  <a:pos x="12" y="6"/>
                </a:cxn>
                <a:cxn ang="0">
                  <a:pos x="1" y="6"/>
                </a:cxn>
                <a:cxn ang="0">
                  <a:pos x="1" y="6"/>
                </a:cxn>
                <a:cxn ang="0">
                  <a:pos x="12" y="6"/>
                </a:cxn>
                <a:cxn ang="0">
                  <a:pos x="12" y="6"/>
                </a:cxn>
                <a:cxn ang="0">
                  <a:pos x="1"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1" y="0"/>
                  </a:lnTo>
                  <a:lnTo>
                    <a:pt x="1" y="0"/>
                  </a:lnTo>
                  <a:lnTo>
                    <a:pt x="12" y="0"/>
                  </a:lnTo>
                  <a:lnTo>
                    <a:pt x="12" y="1"/>
                  </a:lnTo>
                  <a:lnTo>
                    <a:pt x="1" y="1"/>
                  </a:lnTo>
                  <a:lnTo>
                    <a:pt x="1" y="1"/>
                  </a:lnTo>
                  <a:lnTo>
                    <a:pt x="13" y="1"/>
                  </a:lnTo>
                  <a:lnTo>
                    <a:pt x="13" y="1"/>
                  </a:lnTo>
                  <a:lnTo>
                    <a:pt x="0" y="1"/>
                  </a:lnTo>
                  <a:lnTo>
                    <a:pt x="0" y="1"/>
                  </a:lnTo>
                  <a:lnTo>
                    <a:pt x="13" y="1"/>
                  </a:lnTo>
                  <a:lnTo>
                    <a:pt x="13" y="1"/>
                  </a:lnTo>
                  <a:lnTo>
                    <a:pt x="0" y="1"/>
                  </a:lnTo>
                  <a:lnTo>
                    <a:pt x="0" y="1"/>
                  </a:lnTo>
                  <a:lnTo>
                    <a:pt x="13" y="1"/>
                  </a:lnTo>
                  <a:lnTo>
                    <a:pt x="13" y="2"/>
                  </a:lnTo>
                  <a:lnTo>
                    <a:pt x="0" y="2"/>
                  </a:lnTo>
                  <a:lnTo>
                    <a:pt x="0" y="2"/>
                  </a:lnTo>
                  <a:lnTo>
                    <a:pt x="14" y="2"/>
                  </a:lnTo>
                  <a:lnTo>
                    <a:pt x="14" y="2"/>
                  </a:lnTo>
                  <a:lnTo>
                    <a:pt x="0" y="2"/>
                  </a:lnTo>
                  <a:lnTo>
                    <a:pt x="0" y="2"/>
                  </a:lnTo>
                  <a:lnTo>
                    <a:pt x="14" y="2"/>
                  </a:lnTo>
                  <a:lnTo>
                    <a:pt x="14" y="3"/>
                  </a:lnTo>
                  <a:lnTo>
                    <a:pt x="0" y="3"/>
                  </a:lnTo>
                  <a:lnTo>
                    <a:pt x="0" y="3"/>
                  </a:lnTo>
                  <a:lnTo>
                    <a:pt x="14" y="3"/>
                  </a:lnTo>
                  <a:lnTo>
                    <a:pt x="14" y="4"/>
                  </a:lnTo>
                  <a:lnTo>
                    <a:pt x="0" y="4"/>
                  </a:lnTo>
                  <a:lnTo>
                    <a:pt x="0" y="4"/>
                  </a:lnTo>
                  <a:lnTo>
                    <a:pt x="14" y="4"/>
                  </a:lnTo>
                  <a:lnTo>
                    <a:pt x="13" y="4"/>
                  </a:lnTo>
                  <a:lnTo>
                    <a:pt x="0" y="4"/>
                  </a:lnTo>
                  <a:lnTo>
                    <a:pt x="0" y="4"/>
                  </a:lnTo>
                  <a:lnTo>
                    <a:pt x="13" y="4"/>
                  </a:lnTo>
                  <a:lnTo>
                    <a:pt x="13" y="4"/>
                  </a:lnTo>
                  <a:lnTo>
                    <a:pt x="0" y="4"/>
                  </a:lnTo>
                  <a:lnTo>
                    <a:pt x="0" y="5"/>
                  </a:lnTo>
                  <a:lnTo>
                    <a:pt x="13" y="5"/>
                  </a:lnTo>
                  <a:lnTo>
                    <a:pt x="13" y="5"/>
                  </a:lnTo>
                  <a:lnTo>
                    <a:pt x="0" y="5"/>
                  </a:lnTo>
                  <a:lnTo>
                    <a:pt x="1" y="5"/>
                  </a:lnTo>
                  <a:lnTo>
                    <a:pt x="13" y="5"/>
                  </a:lnTo>
                  <a:lnTo>
                    <a:pt x="12" y="6"/>
                  </a:lnTo>
                  <a:lnTo>
                    <a:pt x="1" y="6"/>
                  </a:lnTo>
                  <a:lnTo>
                    <a:pt x="1" y="6"/>
                  </a:lnTo>
                  <a:lnTo>
                    <a:pt x="12" y="6"/>
                  </a:lnTo>
                  <a:lnTo>
                    <a:pt x="12" y="6"/>
                  </a:lnTo>
                  <a:lnTo>
                    <a:pt x="1" y="6"/>
                  </a:lnTo>
                  <a:lnTo>
                    <a:pt x="2" y="6"/>
                  </a:lnTo>
                  <a:lnTo>
                    <a:pt x="12" y="6"/>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02" name="Freeform 90"/>
            <p:cNvSpPr>
              <a:spLocks/>
            </p:cNvSpPr>
            <p:nvPr/>
          </p:nvSpPr>
          <p:spPr bwMode="auto">
            <a:xfrm>
              <a:off x="5214491" y="4625975"/>
              <a:ext cx="11113"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1"/>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1" y="7"/>
                  </a:lnTo>
                  <a:lnTo>
                    <a:pt x="1" y="1"/>
                  </a:lnTo>
                  <a:lnTo>
                    <a:pt x="1" y="1"/>
                  </a:lnTo>
                  <a:lnTo>
                    <a:pt x="1" y="8"/>
                  </a:lnTo>
                  <a:lnTo>
                    <a:pt x="1" y="8"/>
                  </a:lnTo>
                  <a:lnTo>
                    <a:pt x="1" y="1"/>
                  </a:lnTo>
                  <a:lnTo>
                    <a:pt x="1" y="1"/>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1"/>
                  </a:lnTo>
                  <a:lnTo>
                    <a:pt x="5" y="8"/>
                  </a:lnTo>
                  <a:lnTo>
                    <a:pt x="5" y="8"/>
                  </a:lnTo>
                  <a:lnTo>
                    <a:pt x="5" y="1"/>
                  </a:lnTo>
                  <a:lnTo>
                    <a:pt x="5" y="1"/>
                  </a:lnTo>
                  <a:lnTo>
                    <a:pt x="5" y="8"/>
                  </a:lnTo>
                  <a:lnTo>
                    <a:pt x="5" y="7"/>
                  </a:lnTo>
                  <a:lnTo>
                    <a:pt x="5" y="1"/>
                  </a:lnTo>
                  <a:lnTo>
                    <a:pt x="5" y="2"/>
                  </a:lnTo>
                  <a:lnTo>
                    <a:pt x="5" y="7"/>
                  </a:lnTo>
                  <a:lnTo>
                    <a:pt x="5" y="7"/>
                  </a:lnTo>
                  <a:lnTo>
                    <a:pt x="5"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03" name="Freeform 91"/>
            <p:cNvSpPr>
              <a:spLocks/>
            </p:cNvSpPr>
            <p:nvPr/>
          </p:nvSpPr>
          <p:spPr bwMode="auto">
            <a:xfrm>
              <a:off x="5214491" y="4625975"/>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04" name="Freeform 92"/>
            <p:cNvSpPr>
              <a:spLocks/>
            </p:cNvSpPr>
            <p:nvPr/>
          </p:nvSpPr>
          <p:spPr bwMode="auto">
            <a:xfrm>
              <a:off x="5216079" y="4621213"/>
              <a:ext cx="11112" cy="14287"/>
            </a:xfrm>
            <a:custGeom>
              <a:avLst/>
              <a:gdLst/>
              <a:ahLst/>
              <a:cxnLst>
                <a:cxn ang="0">
                  <a:pos x="3" y="6"/>
                </a:cxn>
                <a:cxn ang="0">
                  <a:pos x="0" y="6"/>
                </a:cxn>
                <a:cxn ang="0">
                  <a:pos x="0" y="3"/>
                </a:cxn>
                <a:cxn ang="0">
                  <a:pos x="0" y="3"/>
                </a:cxn>
                <a:cxn ang="0">
                  <a:pos x="0" y="6"/>
                </a:cxn>
                <a:cxn ang="0">
                  <a:pos x="0" y="7"/>
                </a:cxn>
                <a:cxn ang="0">
                  <a:pos x="0" y="3"/>
                </a:cxn>
                <a:cxn ang="0">
                  <a:pos x="1" y="2"/>
                </a:cxn>
                <a:cxn ang="0">
                  <a:pos x="1" y="7"/>
                </a:cxn>
                <a:cxn ang="0">
                  <a:pos x="1" y="7"/>
                </a:cxn>
                <a:cxn ang="0">
                  <a:pos x="1" y="2"/>
                </a:cxn>
                <a:cxn ang="0">
                  <a:pos x="1" y="2"/>
                </a:cxn>
                <a:cxn ang="0">
                  <a:pos x="1" y="7"/>
                </a:cxn>
                <a:cxn ang="0">
                  <a:pos x="1" y="8"/>
                </a:cxn>
                <a:cxn ang="0">
                  <a:pos x="1" y="2"/>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5" y="1"/>
                </a:cxn>
                <a:cxn ang="0">
                  <a:pos x="5" y="8"/>
                </a:cxn>
                <a:cxn ang="0">
                  <a:pos x="5" y="8"/>
                </a:cxn>
                <a:cxn ang="0">
                  <a:pos x="5" y="2"/>
                </a:cxn>
                <a:cxn ang="0">
                  <a:pos x="5" y="2"/>
                </a:cxn>
                <a:cxn ang="0">
                  <a:pos x="5"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1" y="2"/>
                  </a:lnTo>
                  <a:lnTo>
                    <a:pt x="1" y="7"/>
                  </a:lnTo>
                  <a:lnTo>
                    <a:pt x="1" y="7"/>
                  </a:lnTo>
                  <a:lnTo>
                    <a:pt x="1" y="2"/>
                  </a:lnTo>
                  <a:lnTo>
                    <a:pt x="1" y="2"/>
                  </a:lnTo>
                  <a:lnTo>
                    <a:pt x="1" y="7"/>
                  </a:lnTo>
                  <a:lnTo>
                    <a:pt x="1" y="8"/>
                  </a:lnTo>
                  <a:lnTo>
                    <a:pt x="1" y="2"/>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5" y="1"/>
                  </a:lnTo>
                  <a:lnTo>
                    <a:pt x="5" y="8"/>
                  </a:lnTo>
                  <a:lnTo>
                    <a:pt x="5" y="8"/>
                  </a:lnTo>
                  <a:lnTo>
                    <a:pt x="5" y="2"/>
                  </a:lnTo>
                  <a:lnTo>
                    <a:pt x="5" y="2"/>
                  </a:lnTo>
                  <a:lnTo>
                    <a:pt x="5"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05" name="Freeform 93"/>
            <p:cNvSpPr>
              <a:spLocks/>
            </p:cNvSpPr>
            <p:nvPr/>
          </p:nvSpPr>
          <p:spPr bwMode="auto">
            <a:xfrm>
              <a:off x="5216079" y="4621213"/>
              <a:ext cx="12700" cy="11112"/>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1" y="5"/>
                  </a:lnTo>
                  <a:lnTo>
                    <a:pt x="6" y="5"/>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06" name="Freeform 94"/>
            <p:cNvSpPr>
              <a:spLocks/>
            </p:cNvSpPr>
            <p:nvPr/>
          </p:nvSpPr>
          <p:spPr bwMode="auto">
            <a:xfrm>
              <a:off x="5217666" y="4618038"/>
              <a:ext cx="11113" cy="14287"/>
            </a:xfrm>
            <a:custGeom>
              <a:avLst/>
              <a:gdLst/>
              <a:ahLst/>
              <a:cxnLst>
                <a:cxn ang="0">
                  <a:pos x="3" y="6"/>
                </a:cxn>
                <a:cxn ang="0">
                  <a:pos x="0" y="6"/>
                </a:cxn>
                <a:cxn ang="0">
                  <a:pos x="0" y="3"/>
                </a:cxn>
                <a:cxn ang="0">
                  <a:pos x="1" y="3"/>
                </a:cxn>
                <a:cxn ang="0">
                  <a:pos x="1" y="6"/>
                </a:cxn>
                <a:cxn ang="0">
                  <a:pos x="1" y="7"/>
                </a:cxn>
                <a:cxn ang="0">
                  <a:pos x="1" y="3"/>
                </a:cxn>
                <a:cxn ang="0">
                  <a:pos x="1" y="3"/>
                </a:cxn>
                <a:cxn ang="0">
                  <a:pos x="1" y="7"/>
                </a:cxn>
                <a:cxn ang="0">
                  <a:pos x="1" y="7"/>
                </a:cxn>
                <a:cxn ang="0">
                  <a:pos x="1" y="2"/>
                </a:cxn>
                <a:cxn ang="0">
                  <a:pos x="1" y="2"/>
                </a:cxn>
                <a:cxn ang="0">
                  <a:pos x="1" y="8"/>
                </a:cxn>
                <a:cxn ang="0">
                  <a:pos x="1" y="8"/>
                </a:cxn>
                <a:cxn ang="0">
                  <a:pos x="1" y="2"/>
                </a:cxn>
                <a:cxn ang="0">
                  <a:pos x="1" y="2"/>
                </a:cxn>
                <a:cxn ang="0">
                  <a:pos x="1" y="8"/>
                </a:cxn>
                <a:cxn ang="0">
                  <a:pos x="2" y="8"/>
                </a:cxn>
                <a:cxn ang="0">
                  <a:pos x="2" y="1"/>
                </a:cxn>
                <a:cxn ang="0">
                  <a:pos x="2" y="1"/>
                </a:cxn>
                <a:cxn ang="0">
                  <a:pos x="2" y="8"/>
                </a:cxn>
                <a:cxn ang="0">
                  <a:pos x="2" y="9"/>
                </a:cxn>
                <a:cxn ang="0">
                  <a:pos x="2" y="1"/>
                </a:cxn>
                <a:cxn ang="0">
                  <a:pos x="2" y="1"/>
                </a:cxn>
                <a:cxn ang="0">
                  <a:pos x="2" y="9"/>
                </a:cxn>
                <a:cxn ang="0">
                  <a:pos x="3" y="9"/>
                </a:cxn>
                <a:cxn ang="0">
                  <a:pos x="3" y="1"/>
                </a:cxn>
                <a:cxn ang="0">
                  <a:pos x="3" y="1"/>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6" y="2"/>
                </a:cxn>
                <a:cxn ang="0">
                  <a:pos x="6" y="8"/>
                </a:cxn>
                <a:cxn ang="0">
                  <a:pos x="6" y="8"/>
                </a:cxn>
                <a:cxn ang="0">
                  <a:pos x="6" y="2"/>
                </a:cxn>
                <a:cxn ang="0">
                  <a:pos x="6" y="2"/>
                </a:cxn>
                <a:cxn ang="0">
                  <a:pos x="6" y="8"/>
                </a:cxn>
                <a:cxn ang="0">
                  <a:pos x="6" y="7"/>
                </a:cxn>
                <a:cxn ang="0">
                  <a:pos x="6" y="2"/>
                </a:cxn>
                <a:cxn ang="0">
                  <a:pos x="6" y="3"/>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1" y="3"/>
                  </a:lnTo>
                  <a:lnTo>
                    <a:pt x="1" y="6"/>
                  </a:lnTo>
                  <a:lnTo>
                    <a:pt x="1" y="7"/>
                  </a:lnTo>
                  <a:lnTo>
                    <a:pt x="1" y="3"/>
                  </a:lnTo>
                  <a:lnTo>
                    <a:pt x="1" y="3"/>
                  </a:lnTo>
                  <a:lnTo>
                    <a:pt x="1" y="7"/>
                  </a:lnTo>
                  <a:lnTo>
                    <a:pt x="1" y="7"/>
                  </a:lnTo>
                  <a:lnTo>
                    <a:pt x="1" y="2"/>
                  </a:lnTo>
                  <a:lnTo>
                    <a:pt x="1" y="2"/>
                  </a:lnTo>
                  <a:lnTo>
                    <a:pt x="1" y="8"/>
                  </a:lnTo>
                  <a:lnTo>
                    <a:pt x="1" y="8"/>
                  </a:lnTo>
                  <a:lnTo>
                    <a:pt x="1" y="2"/>
                  </a:lnTo>
                  <a:lnTo>
                    <a:pt x="1" y="2"/>
                  </a:lnTo>
                  <a:lnTo>
                    <a:pt x="1" y="8"/>
                  </a:lnTo>
                  <a:lnTo>
                    <a:pt x="2" y="8"/>
                  </a:lnTo>
                  <a:lnTo>
                    <a:pt x="2" y="1"/>
                  </a:lnTo>
                  <a:lnTo>
                    <a:pt x="2" y="1"/>
                  </a:lnTo>
                  <a:lnTo>
                    <a:pt x="2" y="8"/>
                  </a:lnTo>
                  <a:lnTo>
                    <a:pt x="2" y="9"/>
                  </a:lnTo>
                  <a:lnTo>
                    <a:pt x="2" y="1"/>
                  </a:lnTo>
                  <a:lnTo>
                    <a:pt x="2" y="1"/>
                  </a:lnTo>
                  <a:lnTo>
                    <a:pt x="2" y="9"/>
                  </a:lnTo>
                  <a:lnTo>
                    <a:pt x="3" y="9"/>
                  </a:lnTo>
                  <a:lnTo>
                    <a:pt x="3" y="1"/>
                  </a:lnTo>
                  <a:lnTo>
                    <a:pt x="3" y="1"/>
                  </a:lnTo>
                  <a:lnTo>
                    <a:pt x="3" y="9"/>
                  </a:lnTo>
                  <a:lnTo>
                    <a:pt x="3" y="9"/>
                  </a:lnTo>
                  <a:lnTo>
                    <a:pt x="3" y="0"/>
                  </a:lnTo>
                  <a:lnTo>
                    <a:pt x="3" y="0"/>
                  </a:lnTo>
                  <a:lnTo>
                    <a:pt x="3" y="9"/>
                  </a:lnTo>
                  <a:lnTo>
                    <a:pt x="4" y="9"/>
                  </a:lnTo>
                  <a:lnTo>
                    <a:pt x="4" y="0"/>
                  </a:lnTo>
                  <a:lnTo>
                    <a:pt x="4" y="1"/>
                  </a:lnTo>
                  <a:lnTo>
                    <a:pt x="4" y="9"/>
                  </a:lnTo>
                  <a:lnTo>
                    <a:pt x="4" y="9"/>
                  </a:lnTo>
                  <a:lnTo>
                    <a:pt x="4" y="1"/>
                  </a:lnTo>
                  <a:lnTo>
                    <a:pt x="4" y="1"/>
                  </a:lnTo>
                  <a:lnTo>
                    <a:pt x="4" y="9"/>
                  </a:lnTo>
                  <a:lnTo>
                    <a:pt x="5" y="9"/>
                  </a:lnTo>
                  <a:lnTo>
                    <a:pt x="5" y="1"/>
                  </a:lnTo>
                  <a:lnTo>
                    <a:pt x="5" y="1"/>
                  </a:lnTo>
                  <a:lnTo>
                    <a:pt x="5" y="8"/>
                  </a:lnTo>
                  <a:lnTo>
                    <a:pt x="5" y="8"/>
                  </a:lnTo>
                  <a:lnTo>
                    <a:pt x="5" y="1"/>
                  </a:lnTo>
                  <a:lnTo>
                    <a:pt x="6" y="2"/>
                  </a:lnTo>
                  <a:lnTo>
                    <a:pt x="6" y="8"/>
                  </a:lnTo>
                  <a:lnTo>
                    <a:pt x="6" y="8"/>
                  </a:lnTo>
                  <a:lnTo>
                    <a:pt x="6" y="2"/>
                  </a:lnTo>
                  <a:lnTo>
                    <a:pt x="6" y="2"/>
                  </a:lnTo>
                  <a:lnTo>
                    <a:pt x="6" y="8"/>
                  </a:lnTo>
                  <a:lnTo>
                    <a:pt x="6" y="7"/>
                  </a:lnTo>
                  <a:lnTo>
                    <a:pt x="6" y="2"/>
                  </a:lnTo>
                  <a:lnTo>
                    <a:pt x="6" y="3"/>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07" name="Freeform 95"/>
            <p:cNvSpPr>
              <a:spLocks/>
            </p:cNvSpPr>
            <p:nvPr/>
          </p:nvSpPr>
          <p:spPr bwMode="auto">
            <a:xfrm>
              <a:off x="5217666" y="4618038"/>
              <a:ext cx="22225" cy="7937"/>
            </a:xfrm>
            <a:custGeom>
              <a:avLst/>
              <a:gdLst/>
              <a:ahLst/>
              <a:cxnLst>
                <a:cxn ang="0">
                  <a:pos x="3" y="3"/>
                </a:cxn>
                <a:cxn ang="0">
                  <a:pos x="3" y="0"/>
                </a:cxn>
                <a:cxn ang="0">
                  <a:pos x="10" y="0"/>
                </a:cxn>
                <a:cxn ang="0">
                  <a:pos x="10" y="0"/>
                </a:cxn>
                <a:cxn ang="0">
                  <a:pos x="3" y="0"/>
                </a:cxn>
                <a:cxn ang="0">
                  <a:pos x="3" y="1"/>
                </a:cxn>
                <a:cxn ang="0">
                  <a:pos x="10" y="1"/>
                </a:cxn>
                <a:cxn ang="0">
                  <a:pos x="10" y="1"/>
                </a:cxn>
                <a:cxn ang="0">
                  <a:pos x="3" y="1"/>
                </a:cxn>
                <a:cxn ang="0">
                  <a:pos x="2" y="1"/>
                </a:cxn>
                <a:cxn ang="0">
                  <a:pos x="11" y="1"/>
                </a:cxn>
                <a:cxn ang="0">
                  <a:pos x="11" y="1"/>
                </a:cxn>
                <a:cxn ang="0">
                  <a:pos x="2" y="1"/>
                </a:cxn>
                <a:cxn ang="0">
                  <a:pos x="2" y="1"/>
                </a:cxn>
                <a:cxn ang="0">
                  <a:pos x="11" y="1"/>
                </a:cxn>
                <a:cxn ang="0">
                  <a:pos x="11" y="1"/>
                </a:cxn>
                <a:cxn ang="0">
                  <a:pos x="2" y="1"/>
                </a:cxn>
                <a:cxn ang="0">
                  <a:pos x="1" y="2"/>
                </a:cxn>
                <a:cxn ang="0">
                  <a:pos x="11" y="2"/>
                </a:cxn>
                <a:cxn ang="0">
                  <a:pos x="12" y="2"/>
                </a:cxn>
                <a:cxn ang="0">
                  <a:pos x="1" y="2"/>
                </a:cxn>
                <a:cxn ang="0">
                  <a:pos x="1" y="2"/>
                </a:cxn>
                <a:cxn ang="0">
                  <a:pos x="12" y="2"/>
                </a:cxn>
                <a:cxn ang="0">
                  <a:pos x="12" y="2"/>
                </a:cxn>
                <a:cxn ang="0">
                  <a:pos x="1" y="2"/>
                </a:cxn>
                <a:cxn ang="0">
                  <a:pos x="1" y="3"/>
                </a:cxn>
                <a:cxn ang="0">
                  <a:pos x="12" y="3"/>
                </a:cxn>
                <a:cxn ang="0">
                  <a:pos x="12" y="3"/>
                </a:cxn>
                <a:cxn ang="0">
                  <a:pos x="1" y="3"/>
                </a:cxn>
                <a:cxn ang="0">
                  <a:pos x="1" y="3"/>
                </a:cxn>
                <a:cxn ang="0">
                  <a:pos x="12" y="3"/>
                </a:cxn>
                <a:cxn ang="0">
                  <a:pos x="12" y="3"/>
                </a:cxn>
                <a:cxn ang="0">
                  <a:pos x="0" y="3"/>
                </a:cxn>
                <a:cxn ang="0">
                  <a:pos x="1" y="4"/>
                </a:cxn>
                <a:cxn ang="0">
                  <a:pos x="12" y="4"/>
                </a:cxn>
                <a:cxn ang="0">
                  <a:pos x="12" y="4"/>
                </a:cxn>
                <a:cxn ang="0">
                  <a:pos x="1" y="4"/>
                </a:cxn>
                <a:cxn ang="0">
                  <a:pos x="1" y="4"/>
                </a:cxn>
                <a:cxn ang="0">
                  <a:pos x="12" y="4"/>
                </a:cxn>
                <a:cxn ang="0">
                  <a:pos x="12" y="5"/>
                </a:cxn>
                <a:cxn ang="0">
                  <a:pos x="1" y="5"/>
                </a:cxn>
                <a:cxn ang="0">
                  <a:pos x="1" y="5"/>
                </a:cxn>
                <a:cxn ang="0">
                  <a:pos x="12" y="5"/>
                </a:cxn>
                <a:cxn ang="0">
                  <a:pos x="12" y="5"/>
                </a:cxn>
                <a:cxn ang="0">
                  <a:pos x="1" y="5"/>
                </a:cxn>
                <a:cxn ang="0">
                  <a:pos x="1" y="5"/>
                </a:cxn>
                <a:cxn ang="0">
                  <a:pos x="11" y="5"/>
                </a:cxn>
                <a:cxn ang="0">
                  <a:pos x="11" y="5"/>
                </a:cxn>
                <a:cxn ang="0">
                  <a:pos x="2" y="5"/>
                </a:cxn>
                <a:cxn ang="0">
                  <a:pos x="2" y="6"/>
                </a:cxn>
                <a:cxn ang="0">
                  <a:pos x="11" y="6"/>
                </a:cxn>
                <a:cxn ang="0">
                  <a:pos x="11" y="6"/>
                </a:cxn>
                <a:cxn ang="0">
                  <a:pos x="2" y="6"/>
                </a:cxn>
                <a:cxn ang="0">
                  <a:pos x="2" y="6"/>
                </a:cxn>
                <a:cxn ang="0">
                  <a:pos x="11" y="6"/>
                </a:cxn>
                <a:cxn ang="0">
                  <a:pos x="10" y="6"/>
                </a:cxn>
                <a:cxn ang="0">
                  <a:pos x="3" y="6"/>
                </a:cxn>
                <a:cxn ang="0">
                  <a:pos x="3" y="6"/>
                </a:cxn>
                <a:cxn ang="0">
                  <a:pos x="10" y="6"/>
                </a:cxn>
                <a:cxn ang="0">
                  <a:pos x="10" y="6"/>
                </a:cxn>
                <a:cxn ang="0">
                  <a:pos x="3" y="6"/>
                </a:cxn>
                <a:cxn ang="0">
                  <a:pos x="3" y="6"/>
                </a:cxn>
                <a:cxn ang="0">
                  <a:pos x="10" y="6"/>
                </a:cxn>
              </a:cxnLst>
              <a:rect l="0" t="0" r="r" b="b"/>
              <a:pathLst>
                <a:path w="12" h="6">
                  <a:moveTo>
                    <a:pt x="3" y="3"/>
                  </a:moveTo>
                  <a:lnTo>
                    <a:pt x="3" y="0"/>
                  </a:lnTo>
                  <a:lnTo>
                    <a:pt x="10" y="0"/>
                  </a:lnTo>
                  <a:lnTo>
                    <a:pt x="10" y="0"/>
                  </a:lnTo>
                  <a:lnTo>
                    <a:pt x="3" y="0"/>
                  </a:lnTo>
                  <a:lnTo>
                    <a:pt x="3" y="1"/>
                  </a:lnTo>
                  <a:lnTo>
                    <a:pt x="10" y="1"/>
                  </a:lnTo>
                  <a:lnTo>
                    <a:pt x="10" y="1"/>
                  </a:lnTo>
                  <a:lnTo>
                    <a:pt x="3" y="1"/>
                  </a:lnTo>
                  <a:lnTo>
                    <a:pt x="2" y="1"/>
                  </a:lnTo>
                  <a:lnTo>
                    <a:pt x="11" y="1"/>
                  </a:lnTo>
                  <a:lnTo>
                    <a:pt x="11" y="1"/>
                  </a:lnTo>
                  <a:lnTo>
                    <a:pt x="2" y="1"/>
                  </a:lnTo>
                  <a:lnTo>
                    <a:pt x="2" y="1"/>
                  </a:lnTo>
                  <a:lnTo>
                    <a:pt x="11" y="1"/>
                  </a:lnTo>
                  <a:lnTo>
                    <a:pt x="11" y="1"/>
                  </a:lnTo>
                  <a:lnTo>
                    <a:pt x="2" y="1"/>
                  </a:lnTo>
                  <a:lnTo>
                    <a:pt x="1" y="2"/>
                  </a:lnTo>
                  <a:lnTo>
                    <a:pt x="11" y="2"/>
                  </a:lnTo>
                  <a:lnTo>
                    <a:pt x="12" y="2"/>
                  </a:lnTo>
                  <a:lnTo>
                    <a:pt x="1" y="2"/>
                  </a:lnTo>
                  <a:lnTo>
                    <a:pt x="1" y="2"/>
                  </a:lnTo>
                  <a:lnTo>
                    <a:pt x="12" y="2"/>
                  </a:lnTo>
                  <a:lnTo>
                    <a:pt x="12" y="2"/>
                  </a:lnTo>
                  <a:lnTo>
                    <a:pt x="1" y="2"/>
                  </a:lnTo>
                  <a:lnTo>
                    <a:pt x="1" y="3"/>
                  </a:lnTo>
                  <a:lnTo>
                    <a:pt x="12" y="3"/>
                  </a:lnTo>
                  <a:lnTo>
                    <a:pt x="12" y="3"/>
                  </a:lnTo>
                  <a:lnTo>
                    <a:pt x="1" y="3"/>
                  </a:lnTo>
                  <a:lnTo>
                    <a:pt x="1" y="3"/>
                  </a:lnTo>
                  <a:lnTo>
                    <a:pt x="12" y="3"/>
                  </a:lnTo>
                  <a:lnTo>
                    <a:pt x="12" y="3"/>
                  </a:lnTo>
                  <a:lnTo>
                    <a:pt x="0" y="3"/>
                  </a:lnTo>
                  <a:lnTo>
                    <a:pt x="1" y="4"/>
                  </a:lnTo>
                  <a:lnTo>
                    <a:pt x="12" y="4"/>
                  </a:lnTo>
                  <a:lnTo>
                    <a:pt x="12" y="4"/>
                  </a:lnTo>
                  <a:lnTo>
                    <a:pt x="1" y="4"/>
                  </a:lnTo>
                  <a:lnTo>
                    <a:pt x="1" y="4"/>
                  </a:lnTo>
                  <a:lnTo>
                    <a:pt x="12" y="4"/>
                  </a:lnTo>
                  <a:lnTo>
                    <a:pt x="12" y="5"/>
                  </a:lnTo>
                  <a:lnTo>
                    <a:pt x="1" y="5"/>
                  </a:lnTo>
                  <a:lnTo>
                    <a:pt x="1" y="5"/>
                  </a:lnTo>
                  <a:lnTo>
                    <a:pt x="12" y="5"/>
                  </a:lnTo>
                  <a:lnTo>
                    <a:pt x="12" y="5"/>
                  </a:lnTo>
                  <a:lnTo>
                    <a:pt x="1" y="5"/>
                  </a:lnTo>
                  <a:lnTo>
                    <a:pt x="1" y="5"/>
                  </a:lnTo>
                  <a:lnTo>
                    <a:pt x="11" y="5"/>
                  </a:lnTo>
                  <a:lnTo>
                    <a:pt x="11" y="5"/>
                  </a:lnTo>
                  <a:lnTo>
                    <a:pt x="2" y="5"/>
                  </a:lnTo>
                  <a:lnTo>
                    <a:pt x="2" y="6"/>
                  </a:lnTo>
                  <a:lnTo>
                    <a:pt x="11" y="6"/>
                  </a:lnTo>
                  <a:lnTo>
                    <a:pt x="11" y="6"/>
                  </a:lnTo>
                  <a:lnTo>
                    <a:pt x="2" y="6"/>
                  </a:lnTo>
                  <a:lnTo>
                    <a:pt x="2" y="6"/>
                  </a:lnTo>
                  <a:lnTo>
                    <a:pt x="11" y="6"/>
                  </a:lnTo>
                  <a:lnTo>
                    <a:pt x="10" y="6"/>
                  </a:lnTo>
                  <a:lnTo>
                    <a:pt x="3" y="6"/>
                  </a:lnTo>
                  <a:lnTo>
                    <a:pt x="3" y="6"/>
                  </a:lnTo>
                  <a:lnTo>
                    <a:pt x="10" y="6"/>
                  </a:lnTo>
                  <a:lnTo>
                    <a:pt x="10" y="6"/>
                  </a:lnTo>
                  <a:lnTo>
                    <a:pt x="3"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08" name="Freeform 96"/>
            <p:cNvSpPr>
              <a:spLocks/>
            </p:cNvSpPr>
            <p:nvPr/>
          </p:nvSpPr>
          <p:spPr bwMode="auto">
            <a:xfrm>
              <a:off x="5228779" y="4618038"/>
              <a:ext cx="15875" cy="7937"/>
            </a:xfrm>
            <a:custGeom>
              <a:avLst/>
              <a:gdLst/>
              <a:ahLst/>
              <a:cxnLst>
                <a:cxn ang="0">
                  <a:pos x="4" y="3"/>
                </a:cxn>
                <a:cxn ang="0">
                  <a:pos x="4" y="0"/>
                </a:cxn>
                <a:cxn ang="0">
                  <a:pos x="6" y="0"/>
                </a:cxn>
                <a:cxn ang="0">
                  <a:pos x="6" y="0"/>
                </a:cxn>
                <a:cxn ang="0">
                  <a:pos x="3" y="0"/>
                </a:cxn>
                <a:cxn ang="0">
                  <a:pos x="3" y="1"/>
                </a:cxn>
                <a:cxn ang="0">
                  <a:pos x="7" y="1"/>
                </a:cxn>
                <a:cxn ang="0">
                  <a:pos x="7" y="1"/>
                </a:cxn>
                <a:cxn ang="0">
                  <a:pos x="2" y="1"/>
                </a:cxn>
                <a:cxn ang="0">
                  <a:pos x="2" y="1"/>
                </a:cxn>
                <a:cxn ang="0">
                  <a:pos x="7" y="1"/>
                </a:cxn>
                <a:cxn ang="0">
                  <a:pos x="7" y="1"/>
                </a:cxn>
                <a:cxn ang="0">
                  <a:pos x="2" y="1"/>
                </a:cxn>
                <a:cxn ang="0">
                  <a:pos x="2" y="1"/>
                </a:cxn>
                <a:cxn ang="0">
                  <a:pos x="8" y="1"/>
                </a:cxn>
                <a:cxn ang="0">
                  <a:pos x="8" y="1"/>
                </a:cxn>
                <a:cxn ang="0">
                  <a:pos x="2" y="1"/>
                </a:cxn>
                <a:cxn ang="0">
                  <a:pos x="1" y="2"/>
                </a:cxn>
                <a:cxn ang="0">
                  <a:pos x="8" y="2"/>
                </a:cxn>
                <a:cxn ang="0">
                  <a:pos x="8" y="2"/>
                </a:cxn>
                <a:cxn ang="0">
                  <a:pos x="1" y="2"/>
                </a:cxn>
                <a:cxn ang="0">
                  <a:pos x="1" y="2"/>
                </a:cxn>
                <a:cxn ang="0">
                  <a:pos x="9" y="2"/>
                </a:cxn>
                <a:cxn ang="0">
                  <a:pos x="9" y="2"/>
                </a:cxn>
                <a:cxn ang="0">
                  <a:pos x="1" y="2"/>
                </a:cxn>
                <a:cxn ang="0">
                  <a:pos x="1"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1" y="4"/>
                </a:cxn>
                <a:cxn ang="0">
                  <a:pos x="9" y="4"/>
                </a:cxn>
                <a:cxn ang="0">
                  <a:pos x="9" y="5"/>
                </a:cxn>
                <a:cxn ang="0">
                  <a:pos x="1" y="5"/>
                </a:cxn>
                <a:cxn ang="0">
                  <a:pos x="1" y="5"/>
                </a:cxn>
                <a:cxn ang="0">
                  <a:pos x="9" y="5"/>
                </a:cxn>
                <a:cxn ang="0">
                  <a:pos x="8" y="5"/>
                </a:cxn>
                <a:cxn ang="0">
                  <a:pos x="1" y="5"/>
                </a:cxn>
                <a:cxn ang="0">
                  <a:pos x="1" y="5"/>
                </a:cxn>
                <a:cxn ang="0">
                  <a:pos x="8" y="5"/>
                </a:cxn>
                <a:cxn ang="0">
                  <a:pos x="8" y="5"/>
                </a:cxn>
                <a:cxn ang="0">
                  <a:pos x="2" y="5"/>
                </a:cxn>
                <a:cxn ang="0">
                  <a:pos x="2" y="6"/>
                </a:cxn>
                <a:cxn ang="0">
                  <a:pos x="8" y="6"/>
                </a:cxn>
                <a:cxn ang="0">
                  <a:pos x="7" y="6"/>
                </a:cxn>
                <a:cxn ang="0">
                  <a:pos x="2" y="6"/>
                </a:cxn>
                <a:cxn ang="0">
                  <a:pos x="2" y="6"/>
                </a:cxn>
                <a:cxn ang="0">
                  <a:pos x="7" y="6"/>
                </a:cxn>
                <a:cxn ang="0">
                  <a:pos x="7" y="6"/>
                </a:cxn>
                <a:cxn ang="0">
                  <a:pos x="2" y="6"/>
                </a:cxn>
                <a:cxn ang="0">
                  <a:pos x="3" y="6"/>
                </a:cxn>
                <a:cxn ang="0">
                  <a:pos x="7" y="6"/>
                </a:cxn>
                <a:cxn ang="0">
                  <a:pos x="6" y="6"/>
                </a:cxn>
                <a:cxn ang="0">
                  <a:pos x="3" y="6"/>
                </a:cxn>
                <a:cxn ang="0">
                  <a:pos x="4" y="6"/>
                </a:cxn>
                <a:cxn ang="0">
                  <a:pos x="6" y="6"/>
                </a:cxn>
              </a:cxnLst>
              <a:rect l="0" t="0" r="r" b="b"/>
              <a:pathLst>
                <a:path w="9" h="6">
                  <a:moveTo>
                    <a:pt x="4" y="3"/>
                  </a:moveTo>
                  <a:lnTo>
                    <a:pt x="4" y="0"/>
                  </a:lnTo>
                  <a:lnTo>
                    <a:pt x="6" y="0"/>
                  </a:lnTo>
                  <a:lnTo>
                    <a:pt x="6" y="0"/>
                  </a:lnTo>
                  <a:lnTo>
                    <a:pt x="3" y="0"/>
                  </a:lnTo>
                  <a:lnTo>
                    <a:pt x="3" y="1"/>
                  </a:lnTo>
                  <a:lnTo>
                    <a:pt x="7" y="1"/>
                  </a:lnTo>
                  <a:lnTo>
                    <a:pt x="7" y="1"/>
                  </a:lnTo>
                  <a:lnTo>
                    <a:pt x="2" y="1"/>
                  </a:lnTo>
                  <a:lnTo>
                    <a:pt x="2" y="1"/>
                  </a:lnTo>
                  <a:lnTo>
                    <a:pt x="7" y="1"/>
                  </a:lnTo>
                  <a:lnTo>
                    <a:pt x="7" y="1"/>
                  </a:lnTo>
                  <a:lnTo>
                    <a:pt x="2" y="1"/>
                  </a:lnTo>
                  <a:lnTo>
                    <a:pt x="2" y="1"/>
                  </a:lnTo>
                  <a:lnTo>
                    <a:pt x="8" y="1"/>
                  </a:lnTo>
                  <a:lnTo>
                    <a:pt x="8" y="1"/>
                  </a:lnTo>
                  <a:lnTo>
                    <a:pt x="2" y="1"/>
                  </a:lnTo>
                  <a:lnTo>
                    <a:pt x="1" y="2"/>
                  </a:lnTo>
                  <a:lnTo>
                    <a:pt x="8" y="2"/>
                  </a:lnTo>
                  <a:lnTo>
                    <a:pt x="8" y="2"/>
                  </a:lnTo>
                  <a:lnTo>
                    <a:pt x="1" y="2"/>
                  </a:lnTo>
                  <a:lnTo>
                    <a:pt x="1" y="2"/>
                  </a:lnTo>
                  <a:lnTo>
                    <a:pt x="9" y="2"/>
                  </a:lnTo>
                  <a:lnTo>
                    <a:pt x="9" y="2"/>
                  </a:lnTo>
                  <a:lnTo>
                    <a:pt x="1" y="2"/>
                  </a:lnTo>
                  <a:lnTo>
                    <a:pt x="1" y="3"/>
                  </a:lnTo>
                  <a:lnTo>
                    <a:pt x="9" y="3"/>
                  </a:lnTo>
                  <a:lnTo>
                    <a:pt x="9" y="3"/>
                  </a:lnTo>
                  <a:lnTo>
                    <a:pt x="0" y="3"/>
                  </a:lnTo>
                  <a:lnTo>
                    <a:pt x="0" y="3"/>
                  </a:lnTo>
                  <a:lnTo>
                    <a:pt x="9" y="3"/>
                  </a:lnTo>
                  <a:lnTo>
                    <a:pt x="9" y="3"/>
                  </a:lnTo>
                  <a:lnTo>
                    <a:pt x="0" y="3"/>
                  </a:lnTo>
                  <a:lnTo>
                    <a:pt x="0" y="4"/>
                  </a:lnTo>
                  <a:lnTo>
                    <a:pt x="9" y="4"/>
                  </a:lnTo>
                  <a:lnTo>
                    <a:pt x="9" y="4"/>
                  </a:lnTo>
                  <a:lnTo>
                    <a:pt x="0" y="4"/>
                  </a:lnTo>
                  <a:lnTo>
                    <a:pt x="1" y="4"/>
                  </a:lnTo>
                  <a:lnTo>
                    <a:pt x="9" y="4"/>
                  </a:lnTo>
                  <a:lnTo>
                    <a:pt x="9" y="5"/>
                  </a:lnTo>
                  <a:lnTo>
                    <a:pt x="1" y="5"/>
                  </a:lnTo>
                  <a:lnTo>
                    <a:pt x="1" y="5"/>
                  </a:lnTo>
                  <a:lnTo>
                    <a:pt x="9" y="5"/>
                  </a:lnTo>
                  <a:lnTo>
                    <a:pt x="8" y="5"/>
                  </a:lnTo>
                  <a:lnTo>
                    <a:pt x="1" y="5"/>
                  </a:lnTo>
                  <a:lnTo>
                    <a:pt x="1" y="5"/>
                  </a:lnTo>
                  <a:lnTo>
                    <a:pt x="8" y="5"/>
                  </a:lnTo>
                  <a:lnTo>
                    <a:pt x="8" y="5"/>
                  </a:lnTo>
                  <a:lnTo>
                    <a:pt x="2" y="5"/>
                  </a:lnTo>
                  <a:lnTo>
                    <a:pt x="2" y="6"/>
                  </a:lnTo>
                  <a:lnTo>
                    <a:pt x="8" y="6"/>
                  </a:lnTo>
                  <a:lnTo>
                    <a:pt x="7" y="6"/>
                  </a:lnTo>
                  <a:lnTo>
                    <a:pt x="2" y="6"/>
                  </a:lnTo>
                  <a:lnTo>
                    <a:pt x="2" y="6"/>
                  </a:lnTo>
                  <a:lnTo>
                    <a:pt x="7" y="6"/>
                  </a:lnTo>
                  <a:lnTo>
                    <a:pt x="7" y="6"/>
                  </a:lnTo>
                  <a:lnTo>
                    <a:pt x="2" y="6"/>
                  </a:lnTo>
                  <a:lnTo>
                    <a:pt x="3" y="6"/>
                  </a:lnTo>
                  <a:lnTo>
                    <a:pt x="7" y="6"/>
                  </a:lnTo>
                  <a:lnTo>
                    <a:pt x="6" y="6"/>
                  </a:lnTo>
                  <a:lnTo>
                    <a:pt x="3" y="6"/>
                  </a:lnTo>
                  <a:lnTo>
                    <a:pt x="4"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09" name="Freeform 97"/>
            <p:cNvSpPr>
              <a:spLocks/>
            </p:cNvSpPr>
            <p:nvPr/>
          </p:nvSpPr>
          <p:spPr bwMode="auto">
            <a:xfrm>
              <a:off x="5233541" y="4610100"/>
              <a:ext cx="11113" cy="15875"/>
            </a:xfrm>
            <a:custGeom>
              <a:avLst/>
              <a:gdLst/>
              <a:ahLst/>
              <a:cxnLst>
                <a:cxn ang="0">
                  <a:pos x="3" y="8"/>
                </a:cxn>
                <a:cxn ang="0">
                  <a:pos x="0" y="8"/>
                </a:cxn>
                <a:cxn ang="0">
                  <a:pos x="0" y="3"/>
                </a:cxn>
                <a:cxn ang="0">
                  <a:pos x="0" y="2"/>
                </a:cxn>
                <a:cxn ang="0">
                  <a:pos x="0" y="9"/>
                </a:cxn>
                <a:cxn ang="0">
                  <a:pos x="0" y="9"/>
                </a:cxn>
                <a:cxn ang="0">
                  <a:pos x="0" y="2"/>
                </a:cxn>
                <a:cxn ang="0">
                  <a:pos x="0" y="2"/>
                </a:cxn>
                <a:cxn ang="0">
                  <a:pos x="0" y="9"/>
                </a:cxn>
                <a:cxn ang="0">
                  <a:pos x="0" y="10"/>
                </a:cxn>
                <a:cxn ang="0">
                  <a:pos x="0" y="2"/>
                </a:cxn>
                <a:cxn ang="0">
                  <a:pos x="1" y="1"/>
                </a:cxn>
                <a:cxn ang="0">
                  <a:pos x="1" y="10"/>
                </a:cxn>
                <a:cxn ang="0">
                  <a:pos x="1" y="10"/>
                </a:cxn>
                <a:cxn ang="0">
                  <a:pos x="1" y="1"/>
                </a:cxn>
                <a:cxn ang="0">
                  <a:pos x="1" y="1"/>
                </a:cxn>
                <a:cxn ang="0">
                  <a:pos x="1" y="10"/>
                </a:cxn>
                <a:cxn ang="0">
                  <a:pos x="1" y="10"/>
                </a:cxn>
                <a:cxn ang="0">
                  <a:pos x="1" y="0"/>
                </a:cxn>
                <a:cxn ang="0">
                  <a:pos x="1" y="0"/>
                </a:cxn>
                <a:cxn ang="0">
                  <a:pos x="1" y="11"/>
                </a:cxn>
                <a:cxn ang="0">
                  <a:pos x="1" y="11"/>
                </a:cxn>
                <a:cxn ang="0">
                  <a:pos x="1" y="0"/>
                </a:cxn>
                <a:cxn ang="0">
                  <a:pos x="2" y="0"/>
                </a:cxn>
                <a:cxn ang="0">
                  <a:pos x="2"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4" y="0"/>
                </a:cxn>
                <a:cxn ang="0">
                  <a:pos x="4" y="11"/>
                </a:cxn>
                <a:cxn ang="0">
                  <a:pos x="4" y="11"/>
                </a:cxn>
                <a:cxn ang="0">
                  <a:pos x="4" y="0"/>
                </a:cxn>
                <a:cxn ang="0">
                  <a:pos x="4" y="0"/>
                </a:cxn>
                <a:cxn ang="0">
                  <a:pos x="4" y="11"/>
                </a:cxn>
                <a:cxn ang="0">
                  <a:pos x="4" y="11"/>
                </a:cxn>
                <a:cxn ang="0">
                  <a:pos x="4" y="0"/>
                </a:cxn>
                <a:cxn ang="0">
                  <a:pos x="5" y="0"/>
                </a:cxn>
                <a:cxn ang="0">
                  <a:pos x="5" y="11"/>
                </a:cxn>
                <a:cxn ang="0">
                  <a:pos x="5" y="10"/>
                </a:cxn>
                <a:cxn ang="0">
                  <a:pos x="5" y="0"/>
                </a:cxn>
                <a:cxn ang="0">
                  <a:pos x="5" y="1"/>
                </a:cxn>
                <a:cxn ang="0">
                  <a:pos x="5" y="10"/>
                </a:cxn>
                <a:cxn ang="0">
                  <a:pos x="5" y="10"/>
                </a:cxn>
                <a:cxn ang="0">
                  <a:pos x="5" y="1"/>
                </a:cxn>
                <a:cxn ang="0">
                  <a:pos x="6" y="1"/>
                </a:cxn>
                <a:cxn ang="0">
                  <a:pos x="6" y="10"/>
                </a:cxn>
                <a:cxn ang="0">
                  <a:pos x="6" y="10"/>
                </a:cxn>
                <a:cxn ang="0">
                  <a:pos x="6" y="2"/>
                </a:cxn>
                <a:cxn ang="0">
                  <a:pos x="6" y="2"/>
                </a:cxn>
                <a:cxn ang="0">
                  <a:pos x="6" y="9"/>
                </a:cxn>
                <a:cxn ang="0">
                  <a:pos x="6" y="9"/>
                </a:cxn>
                <a:cxn ang="0">
                  <a:pos x="6" y="2"/>
                </a:cxn>
                <a:cxn ang="0">
                  <a:pos x="6" y="2"/>
                </a:cxn>
                <a:cxn ang="0">
                  <a:pos x="6" y="9"/>
                </a:cxn>
                <a:cxn ang="0">
                  <a:pos x="6" y="8"/>
                </a:cxn>
                <a:cxn ang="0">
                  <a:pos x="6" y="3"/>
                </a:cxn>
              </a:cxnLst>
              <a:rect l="0" t="0" r="r" b="b"/>
              <a:pathLst>
                <a:path w="6" h="11">
                  <a:moveTo>
                    <a:pt x="3" y="8"/>
                  </a:moveTo>
                  <a:lnTo>
                    <a:pt x="0" y="8"/>
                  </a:lnTo>
                  <a:lnTo>
                    <a:pt x="0" y="3"/>
                  </a:lnTo>
                  <a:lnTo>
                    <a:pt x="0" y="2"/>
                  </a:lnTo>
                  <a:lnTo>
                    <a:pt x="0" y="9"/>
                  </a:lnTo>
                  <a:lnTo>
                    <a:pt x="0" y="9"/>
                  </a:lnTo>
                  <a:lnTo>
                    <a:pt x="0" y="2"/>
                  </a:lnTo>
                  <a:lnTo>
                    <a:pt x="0" y="2"/>
                  </a:lnTo>
                  <a:lnTo>
                    <a:pt x="0" y="9"/>
                  </a:lnTo>
                  <a:lnTo>
                    <a:pt x="0" y="10"/>
                  </a:lnTo>
                  <a:lnTo>
                    <a:pt x="0" y="2"/>
                  </a:lnTo>
                  <a:lnTo>
                    <a:pt x="1" y="1"/>
                  </a:lnTo>
                  <a:lnTo>
                    <a:pt x="1" y="10"/>
                  </a:lnTo>
                  <a:lnTo>
                    <a:pt x="1" y="10"/>
                  </a:lnTo>
                  <a:lnTo>
                    <a:pt x="1" y="1"/>
                  </a:lnTo>
                  <a:lnTo>
                    <a:pt x="1" y="1"/>
                  </a:lnTo>
                  <a:lnTo>
                    <a:pt x="1" y="10"/>
                  </a:lnTo>
                  <a:lnTo>
                    <a:pt x="1" y="10"/>
                  </a:lnTo>
                  <a:lnTo>
                    <a:pt x="1" y="0"/>
                  </a:lnTo>
                  <a:lnTo>
                    <a:pt x="1" y="0"/>
                  </a:lnTo>
                  <a:lnTo>
                    <a:pt x="1" y="11"/>
                  </a:lnTo>
                  <a:lnTo>
                    <a:pt x="1" y="11"/>
                  </a:lnTo>
                  <a:lnTo>
                    <a:pt x="1" y="0"/>
                  </a:lnTo>
                  <a:lnTo>
                    <a:pt x="2" y="0"/>
                  </a:lnTo>
                  <a:lnTo>
                    <a:pt x="2" y="11"/>
                  </a:lnTo>
                  <a:lnTo>
                    <a:pt x="2" y="11"/>
                  </a:lnTo>
                  <a:lnTo>
                    <a:pt x="2" y="0"/>
                  </a:lnTo>
                  <a:lnTo>
                    <a:pt x="2" y="0"/>
                  </a:lnTo>
                  <a:lnTo>
                    <a:pt x="2" y="11"/>
                  </a:lnTo>
                  <a:lnTo>
                    <a:pt x="2" y="11"/>
                  </a:lnTo>
                  <a:lnTo>
                    <a:pt x="2" y="0"/>
                  </a:lnTo>
                  <a:lnTo>
                    <a:pt x="3" y="0"/>
                  </a:lnTo>
                  <a:lnTo>
                    <a:pt x="3" y="11"/>
                  </a:lnTo>
                  <a:lnTo>
                    <a:pt x="3" y="11"/>
                  </a:lnTo>
                  <a:lnTo>
                    <a:pt x="3" y="0"/>
                  </a:lnTo>
                  <a:lnTo>
                    <a:pt x="4" y="0"/>
                  </a:lnTo>
                  <a:lnTo>
                    <a:pt x="4" y="11"/>
                  </a:lnTo>
                  <a:lnTo>
                    <a:pt x="4" y="11"/>
                  </a:lnTo>
                  <a:lnTo>
                    <a:pt x="4" y="0"/>
                  </a:lnTo>
                  <a:lnTo>
                    <a:pt x="4" y="0"/>
                  </a:lnTo>
                  <a:lnTo>
                    <a:pt x="4" y="11"/>
                  </a:lnTo>
                  <a:lnTo>
                    <a:pt x="4" y="11"/>
                  </a:lnTo>
                  <a:lnTo>
                    <a:pt x="4" y="0"/>
                  </a:lnTo>
                  <a:lnTo>
                    <a:pt x="5" y="0"/>
                  </a:lnTo>
                  <a:lnTo>
                    <a:pt x="5" y="11"/>
                  </a:lnTo>
                  <a:lnTo>
                    <a:pt x="5" y="10"/>
                  </a:lnTo>
                  <a:lnTo>
                    <a:pt x="5" y="0"/>
                  </a:lnTo>
                  <a:lnTo>
                    <a:pt x="5" y="1"/>
                  </a:lnTo>
                  <a:lnTo>
                    <a:pt x="5" y="10"/>
                  </a:lnTo>
                  <a:lnTo>
                    <a:pt x="5" y="10"/>
                  </a:lnTo>
                  <a:lnTo>
                    <a:pt x="5" y="1"/>
                  </a:lnTo>
                  <a:lnTo>
                    <a:pt x="6" y="1"/>
                  </a:lnTo>
                  <a:lnTo>
                    <a:pt x="6" y="10"/>
                  </a:lnTo>
                  <a:lnTo>
                    <a:pt x="6" y="10"/>
                  </a:lnTo>
                  <a:lnTo>
                    <a:pt x="6" y="2"/>
                  </a:lnTo>
                  <a:lnTo>
                    <a:pt x="6" y="2"/>
                  </a:lnTo>
                  <a:lnTo>
                    <a:pt x="6" y="9"/>
                  </a:lnTo>
                  <a:lnTo>
                    <a:pt x="6" y="9"/>
                  </a:lnTo>
                  <a:lnTo>
                    <a:pt x="6" y="2"/>
                  </a:lnTo>
                  <a:lnTo>
                    <a:pt x="6" y="2"/>
                  </a:lnTo>
                  <a:lnTo>
                    <a:pt x="6" y="9"/>
                  </a:lnTo>
                  <a:lnTo>
                    <a:pt x="6" y="8"/>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10" name="Freeform 98"/>
            <p:cNvSpPr>
              <a:spLocks/>
            </p:cNvSpPr>
            <p:nvPr/>
          </p:nvSpPr>
          <p:spPr bwMode="auto">
            <a:xfrm>
              <a:off x="5233541" y="4610100"/>
              <a:ext cx="22225" cy="9525"/>
            </a:xfrm>
            <a:custGeom>
              <a:avLst/>
              <a:gdLst/>
              <a:ahLst/>
              <a:cxnLst>
                <a:cxn ang="0">
                  <a:pos x="3" y="3"/>
                </a:cxn>
                <a:cxn ang="0">
                  <a:pos x="3" y="0"/>
                </a:cxn>
                <a:cxn ang="0">
                  <a:pos x="9" y="0"/>
                </a:cxn>
                <a:cxn ang="0">
                  <a:pos x="9" y="0"/>
                </a:cxn>
                <a:cxn ang="0">
                  <a:pos x="2" y="0"/>
                </a:cxn>
                <a:cxn ang="0">
                  <a:pos x="2" y="0"/>
                </a:cxn>
                <a:cxn ang="0">
                  <a:pos x="10" y="0"/>
                </a:cxn>
                <a:cxn ang="0">
                  <a:pos x="10" y="0"/>
                </a:cxn>
                <a:cxn ang="0">
                  <a:pos x="2" y="0"/>
                </a:cxn>
                <a:cxn ang="0">
                  <a:pos x="2" y="0"/>
                </a:cxn>
                <a:cxn ang="0">
                  <a:pos x="10" y="0"/>
                </a:cxn>
                <a:cxn ang="0">
                  <a:pos x="10" y="0"/>
                </a:cxn>
                <a:cxn ang="0">
                  <a:pos x="1" y="0"/>
                </a:cxn>
                <a:cxn ang="0">
                  <a:pos x="1" y="0"/>
                </a:cxn>
                <a:cxn ang="0">
                  <a:pos x="10" y="0"/>
                </a:cxn>
                <a:cxn ang="0">
                  <a:pos x="11" y="0"/>
                </a:cxn>
                <a:cxn ang="0">
                  <a:pos x="1" y="0"/>
                </a:cxn>
                <a:cxn ang="0">
                  <a:pos x="1" y="1"/>
                </a:cxn>
                <a:cxn ang="0">
                  <a:pos x="11" y="1"/>
                </a:cxn>
                <a:cxn ang="0">
                  <a:pos x="11" y="1"/>
                </a:cxn>
                <a:cxn ang="0">
                  <a:pos x="1" y="1"/>
                </a:cxn>
                <a:cxn ang="0">
                  <a:pos x="1" y="1"/>
                </a:cxn>
                <a:cxn ang="0">
                  <a:pos x="11" y="1"/>
                </a:cxn>
                <a:cxn ang="0">
                  <a:pos x="12" y="2"/>
                </a:cxn>
                <a:cxn ang="0">
                  <a:pos x="0" y="2"/>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1" y="4"/>
                </a:cxn>
                <a:cxn ang="0">
                  <a:pos x="11" y="4"/>
                </a:cxn>
                <a:cxn ang="0">
                  <a:pos x="11" y="4"/>
                </a:cxn>
                <a:cxn ang="0">
                  <a:pos x="1" y="4"/>
                </a:cxn>
                <a:cxn ang="0">
                  <a:pos x="1" y="5"/>
                </a:cxn>
                <a:cxn ang="0">
                  <a:pos x="11" y="5"/>
                </a:cxn>
                <a:cxn ang="0">
                  <a:pos x="11" y="5"/>
                </a:cxn>
                <a:cxn ang="0">
                  <a:pos x="1" y="5"/>
                </a:cxn>
                <a:cxn ang="0">
                  <a:pos x="1" y="5"/>
                </a:cxn>
                <a:cxn ang="0">
                  <a:pos x="10" y="5"/>
                </a:cxn>
                <a:cxn ang="0">
                  <a:pos x="10" y="5"/>
                </a:cxn>
                <a:cxn ang="0">
                  <a:pos x="1" y="5"/>
                </a:cxn>
                <a:cxn ang="0">
                  <a:pos x="2" y="5"/>
                </a:cxn>
                <a:cxn ang="0">
                  <a:pos x="10" y="5"/>
                </a:cxn>
                <a:cxn ang="0">
                  <a:pos x="10" y="5"/>
                </a:cxn>
                <a:cxn ang="0">
                  <a:pos x="2" y="5"/>
                </a:cxn>
                <a:cxn ang="0">
                  <a:pos x="2" y="5"/>
                </a:cxn>
                <a:cxn ang="0">
                  <a:pos x="10" y="5"/>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10" y="0"/>
                  </a:lnTo>
                  <a:lnTo>
                    <a:pt x="10" y="0"/>
                  </a:lnTo>
                  <a:lnTo>
                    <a:pt x="2" y="0"/>
                  </a:lnTo>
                  <a:lnTo>
                    <a:pt x="2" y="0"/>
                  </a:lnTo>
                  <a:lnTo>
                    <a:pt x="10" y="0"/>
                  </a:lnTo>
                  <a:lnTo>
                    <a:pt x="10" y="0"/>
                  </a:lnTo>
                  <a:lnTo>
                    <a:pt x="1" y="0"/>
                  </a:lnTo>
                  <a:lnTo>
                    <a:pt x="1" y="0"/>
                  </a:lnTo>
                  <a:lnTo>
                    <a:pt x="10" y="0"/>
                  </a:lnTo>
                  <a:lnTo>
                    <a:pt x="11" y="0"/>
                  </a:lnTo>
                  <a:lnTo>
                    <a:pt x="1" y="0"/>
                  </a:lnTo>
                  <a:lnTo>
                    <a:pt x="1" y="1"/>
                  </a:lnTo>
                  <a:lnTo>
                    <a:pt x="11" y="1"/>
                  </a:lnTo>
                  <a:lnTo>
                    <a:pt x="11" y="1"/>
                  </a:lnTo>
                  <a:lnTo>
                    <a:pt x="1" y="1"/>
                  </a:lnTo>
                  <a:lnTo>
                    <a:pt x="1" y="1"/>
                  </a:lnTo>
                  <a:lnTo>
                    <a:pt x="11" y="1"/>
                  </a:lnTo>
                  <a:lnTo>
                    <a:pt x="12" y="2"/>
                  </a:lnTo>
                  <a:lnTo>
                    <a:pt x="0" y="2"/>
                  </a:lnTo>
                  <a:lnTo>
                    <a:pt x="0" y="2"/>
                  </a:lnTo>
                  <a:lnTo>
                    <a:pt x="12" y="2"/>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0" y="4"/>
                  </a:lnTo>
                  <a:lnTo>
                    <a:pt x="1" y="4"/>
                  </a:lnTo>
                  <a:lnTo>
                    <a:pt x="11" y="4"/>
                  </a:lnTo>
                  <a:lnTo>
                    <a:pt x="11" y="4"/>
                  </a:lnTo>
                  <a:lnTo>
                    <a:pt x="1" y="4"/>
                  </a:lnTo>
                  <a:lnTo>
                    <a:pt x="1" y="5"/>
                  </a:lnTo>
                  <a:lnTo>
                    <a:pt x="11" y="5"/>
                  </a:lnTo>
                  <a:lnTo>
                    <a:pt x="11" y="5"/>
                  </a:lnTo>
                  <a:lnTo>
                    <a:pt x="1" y="5"/>
                  </a:lnTo>
                  <a:lnTo>
                    <a:pt x="1" y="5"/>
                  </a:lnTo>
                  <a:lnTo>
                    <a:pt x="10" y="5"/>
                  </a:lnTo>
                  <a:lnTo>
                    <a:pt x="10" y="5"/>
                  </a:lnTo>
                  <a:lnTo>
                    <a:pt x="1" y="5"/>
                  </a:lnTo>
                  <a:lnTo>
                    <a:pt x="2" y="5"/>
                  </a:lnTo>
                  <a:lnTo>
                    <a:pt x="10" y="5"/>
                  </a:lnTo>
                  <a:lnTo>
                    <a:pt x="10" y="5"/>
                  </a:lnTo>
                  <a:lnTo>
                    <a:pt x="2" y="5"/>
                  </a:lnTo>
                  <a:lnTo>
                    <a:pt x="2" y="5"/>
                  </a:lnTo>
                  <a:lnTo>
                    <a:pt x="10" y="5"/>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11" name="Freeform 99"/>
            <p:cNvSpPr>
              <a:spLocks/>
            </p:cNvSpPr>
            <p:nvPr/>
          </p:nvSpPr>
          <p:spPr bwMode="auto">
            <a:xfrm>
              <a:off x="5244654" y="4610100"/>
              <a:ext cx="22225" cy="9525"/>
            </a:xfrm>
            <a:custGeom>
              <a:avLst/>
              <a:gdLst/>
              <a:ahLst/>
              <a:cxnLst>
                <a:cxn ang="0">
                  <a:pos x="3" y="3"/>
                </a:cxn>
                <a:cxn ang="0">
                  <a:pos x="3" y="0"/>
                </a:cxn>
                <a:cxn ang="0">
                  <a:pos x="9" y="0"/>
                </a:cxn>
                <a:cxn ang="0">
                  <a:pos x="9" y="0"/>
                </a:cxn>
                <a:cxn ang="0">
                  <a:pos x="3" y="0"/>
                </a:cxn>
                <a:cxn ang="0">
                  <a:pos x="2" y="0"/>
                </a:cxn>
                <a:cxn ang="0">
                  <a:pos x="9" y="0"/>
                </a:cxn>
                <a:cxn ang="0">
                  <a:pos x="10" y="0"/>
                </a:cxn>
                <a:cxn ang="0">
                  <a:pos x="2" y="0"/>
                </a:cxn>
                <a:cxn ang="0">
                  <a:pos x="2" y="0"/>
                </a:cxn>
                <a:cxn ang="0">
                  <a:pos x="10" y="0"/>
                </a:cxn>
                <a:cxn ang="0">
                  <a:pos x="11" y="0"/>
                </a:cxn>
                <a:cxn ang="0">
                  <a:pos x="1" y="0"/>
                </a:cxn>
                <a:cxn ang="0">
                  <a:pos x="1" y="0"/>
                </a:cxn>
                <a:cxn ang="0">
                  <a:pos x="11" y="0"/>
                </a:cxn>
                <a:cxn ang="0">
                  <a:pos x="11" y="0"/>
                </a:cxn>
                <a:cxn ang="0">
                  <a:pos x="1" y="0"/>
                </a:cxn>
                <a:cxn ang="0">
                  <a:pos x="1" y="1"/>
                </a:cxn>
                <a:cxn ang="0">
                  <a:pos x="11" y="1"/>
                </a:cxn>
                <a:cxn ang="0">
                  <a:pos x="11" y="1"/>
                </a:cxn>
                <a:cxn ang="0">
                  <a:pos x="1" y="1"/>
                </a:cxn>
                <a:cxn ang="0">
                  <a:pos x="0" y="1"/>
                </a:cxn>
                <a:cxn ang="0">
                  <a:pos x="11" y="1"/>
                </a:cxn>
                <a:cxn ang="0">
                  <a:pos x="12" y="2"/>
                </a:cxn>
                <a:cxn ang="0">
                  <a:pos x="0" y="2"/>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0" y="4"/>
                </a:cxn>
                <a:cxn ang="0">
                  <a:pos x="11" y="4"/>
                </a:cxn>
                <a:cxn ang="0">
                  <a:pos x="11" y="4"/>
                </a:cxn>
                <a:cxn ang="0">
                  <a:pos x="1" y="4"/>
                </a:cxn>
                <a:cxn ang="0">
                  <a:pos x="1" y="5"/>
                </a:cxn>
                <a:cxn ang="0">
                  <a:pos x="11" y="5"/>
                </a:cxn>
                <a:cxn ang="0">
                  <a:pos x="11" y="5"/>
                </a:cxn>
                <a:cxn ang="0">
                  <a:pos x="1" y="5"/>
                </a:cxn>
                <a:cxn ang="0">
                  <a:pos x="1" y="5"/>
                </a:cxn>
                <a:cxn ang="0">
                  <a:pos x="11" y="5"/>
                </a:cxn>
                <a:cxn ang="0">
                  <a:pos x="11" y="5"/>
                </a:cxn>
                <a:cxn ang="0">
                  <a:pos x="1" y="5"/>
                </a:cxn>
                <a:cxn ang="0">
                  <a:pos x="2" y="5"/>
                </a:cxn>
                <a:cxn ang="0">
                  <a:pos x="10" y="5"/>
                </a:cxn>
                <a:cxn ang="0">
                  <a:pos x="10" y="5"/>
                </a:cxn>
                <a:cxn ang="0">
                  <a:pos x="2" y="5"/>
                </a:cxn>
                <a:cxn ang="0">
                  <a:pos x="2" y="5"/>
                </a:cxn>
                <a:cxn ang="0">
                  <a:pos x="9" y="5"/>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9" y="0"/>
                  </a:lnTo>
                  <a:lnTo>
                    <a:pt x="10" y="0"/>
                  </a:lnTo>
                  <a:lnTo>
                    <a:pt x="2" y="0"/>
                  </a:lnTo>
                  <a:lnTo>
                    <a:pt x="2" y="0"/>
                  </a:lnTo>
                  <a:lnTo>
                    <a:pt x="10" y="0"/>
                  </a:lnTo>
                  <a:lnTo>
                    <a:pt x="11" y="0"/>
                  </a:lnTo>
                  <a:lnTo>
                    <a:pt x="1" y="0"/>
                  </a:lnTo>
                  <a:lnTo>
                    <a:pt x="1" y="0"/>
                  </a:lnTo>
                  <a:lnTo>
                    <a:pt x="11" y="0"/>
                  </a:lnTo>
                  <a:lnTo>
                    <a:pt x="11" y="0"/>
                  </a:lnTo>
                  <a:lnTo>
                    <a:pt x="1" y="0"/>
                  </a:lnTo>
                  <a:lnTo>
                    <a:pt x="1" y="1"/>
                  </a:lnTo>
                  <a:lnTo>
                    <a:pt x="11" y="1"/>
                  </a:lnTo>
                  <a:lnTo>
                    <a:pt x="11" y="1"/>
                  </a:lnTo>
                  <a:lnTo>
                    <a:pt x="1" y="1"/>
                  </a:lnTo>
                  <a:lnTo>
                    <a:pt x="0" y="1"/>
                  </a:lnTo>
                  <a:lnTo>
                    <a:pt x="11" y="1"/>
                  </a:lnTo>
                  <a:lnTo>
                    <a:pt x="12" y="2"/>
                  </a:lnTo>
                  <a:lnTo>
                    <a:pt x="0" y="2"/>
                  </a:lnTo>
                  <a:lnTo>
                    <a:pt x="0" y="2"/>
                  </a:lnTo>
                  <a:lnTo>
                    <a:pt x="12" y="2"/>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0" y="4"/>
                  </a:lnTo>
                  <a:lnTo>
                    <a:pt x="0" y="4"/>
                  </a:lnTo>
                  <a:lnTo>
                    <a:pt x="11" y="4"/>
                  </a:lnTo>
                  <a:lnTo>
                    <a:pt x="11" y="4"/>
                  </a:lnTo>
                  <a:lnTo>
                    <a:pt x="1" y="4"/>
                  </a:lnTo>
                  <a:lnTo>
                    <a:pt x="1" y="5"/>
                  </a:lnTo>
                  <a:lnTo>
                    <a:pt x="11" y="5"/>
                  </a:lnTo>
                  <a:lnTo>
                    <a:pt x="11" y="5"/>
                  </a:lnTo>
                  <a:lnTo>
                    <a:pt x="1" y="5"/>
                  </a:lnTo>
                  <a:lnTo>
                    <a:pt x="1" y="5"/>
                  </a:lnTo>
                  <a:lnTo>
                    <a:pt x="11" y="5"/>
                  </a:lnTo>
                  <a:lnTo>
                    <a:pt x="11" y="5"/>
                  </a:lnTo>
                  <a:lnTo>
                    <a:pt x="1" y="5"/>
                  </a:lnTo>
                  <a:lnTo>
                    <a:pt x="2" y="5"/>
                  </a:lnTo>
                  <a:lnTo>
                    <a:pt x="10" y="5"/>
                  </a:lnTo>
                  <a:lnTo>
                    <a:pt x="10" y="5"/>
                  </a:lnTo>
                  <a:lnTo>
                    <a:pt x="2" y="5"/>
                  </a:lnTo>
                  <a:lnTo>
                    <a:pt x="2" y="5"/>
                  </a:lnTo>
                  <a:lnTo>
                    <a:pt x="9" y="5"/>
                  </a:lnTo>
                  <a:lnTo>
                    <a:pt x="9"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12" name="Freeform 100"/>
            <p:cNvSpPr>
              <a:spLocks/>
            </p:cNvSpPr>
            <p:nvPr/>
          </p:nvSpPr>
          <p:spPr bwMode="auto">
            <a:xfrm>
              <a:off x="5255766" y="4610100"/>
              <a:ext cx="17463" cy="9525"/>
            </a:xfrm>
            <a:custGeom>
              <a:avLst/>
              <a:gdLst/>
              <a:ahLst/>
              <a:cxnLst>
                <a:cxn ang="0">
                  <a:pos x="3" y="3"/>
                </a:cxn>
                <a:cxn ang="0">
                  <a:pos x="3" y="0"/>
                </a:cxn>
                <a:cxn ang="0">
                  <a:pos x="7" y="0"/>
                </a:cxn>
                <a:cxn ang="0">
                  <a:pos x="7" y="0"/>
                </a:cxn>
                <a:cxn ang="0">
                  <a:pos x="3" y="0"/>
                </a:cxn>
                <a:cxn ang="0">
                  <a:pos x="2" y="0"/>
                </a:cxn>
                <a:cxn ang="0">
                  <a:pos x="7" y="0"/>
                </a:cxn>
                <a:cxn ang="0">
                  <a:pos x="8" y="0"/>
                </a:cxn>
                <a:cxn ang="0">
                  <a:pos x="2" y="0"/>
                </a:cxn>
                <a:cxn ang="0">
                  <a:pos x="2" y="0"/>
                </a:cxn>
                <a:cxn ang="0">
                  <a:pos x="8" y="0"/>
                </a:cxn>
                <a:cxn ang="0">
                  <a:pos x="8" y="0"/>
                </a:cxn>
                <a:cxn ang="0">
                  <a:pos x="2" y="0"/>
                </a:cxn>
                <a:cxn ang="0">
                  <a:pos x="1" y="0"/>
                </a:cxn>
                <a:cxn ang="0">
                  <a:pos x="9" y="0"/>
                </a:cxn>
                <a:cxn ang="0">
                  <a:pos x="9" y="0"/>
                </a:cxn>
                <a:cxn ang="0">
                  <a:pos x="1" y="0"/>
                </a:cxn>
                <a:cxn ang="0">
                  <a:pos x="1" y="1"/>
                </a:cxn>
                <a:cxn ang="0">
                  <a:pos x="9" y="1"/>
                </a:cxn>
                <a:cxn ang="0">
                  <a:pos x="9" y="1"/>
                </a:cxn>
                <a:cxn ang="0">
                  <a:pos x="1" y="1"/>
                </a:cxn>
                <a:cxn ang="0">
                  <a:pos x="0" y="1"/>
                </a:cxn>
                <a:cxn ang="0">
                  <a:pos x="9" y="1"/>
                </a:cxn>
                <a:cxn ang="0">
                  <a:pos x="9" y="2"/>
                </a:cxn>
                <a:cxn ang="0">
                  <a:pos x="0" y="2"/>
                </a:cxn>
                <a:cxn ang="0">
                  <a:pos x="0" y="2"/>
                </a:cxn>
                <a:cxn ang="0">
                  <a:pos x="9"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9" y="3"/>
                </a:cxn>
                <a:cxn ang="0">
                  <a:pos x="9" y="4"/>
                </a:cxn>
                <a:cxn ang="0">
                  <a:pos x="0" y="4"/>
                </a:cxn>
                <a:cxn ang="0">
                  <a:pos x="0" y="4"/>
                </a:cxn>
                <a:cxn ang="0">
                  <a:pos x="9" y="4"/>
                </a:cxn>
                <a:cxn ang="0">
                  <a:pos x="9" y="4"/>
                </a:cxn>
                <a:cxn ang="0">
                  <a:pos x="1" y="4"/>
                </a:cxn>
                <a:cxn ang="0">
                  <a:pos x="1" y="5"/>
                </a:cxn>
                <a:cxn ang="0">
                  <a:pos x="9" y="5"/>
                </a:cxn>
                <a:cxn ang="0">
                  <a:pos x="9" y="5"/>
                </a:cxn>
                <a:cxn ang="0">
                  <a:pos x="1" y="5"/>
                </a:cxn>
                <a:cxn ang="0">
                  <a:pos x="1" y="5"/>
                </a:cxn>
                <a:cxn ang="0">
                  <a:pos x="9" y="5"/>
                </a:cxn>
                <a:cxn ang="0">
                  <a:pos x="8" y="5"/>
                </a:cxn>
                <a:cxn ang="0">
                  <a:pos x="2" y="5"/>
                </a:cxn>
                <a:cxn ang="0">
                  <a:pos x="2" y="5"/>
                </a:cxn>
                <a:cxn ang="0">
                  <a:pos x="8" y="5"/>
                </a:cxn>
                <a:cxn ang="0">
                  <a:pos x="8" y="5"/>
                </a:cxn>
                <a:cxn ang="0">
                  <a:pos x="2" y="5"/>
                </a:cxn>
                <a:cxn ang="0">
                  <a:pos x="2" y="5"/>
                </a:cxn>
                <a:cxn ang="0">
                  <a:pos x="7" y="5"/>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8" y="0"/>
                  </a:lnTo>
                  <a:lnTo>
                    <a:pt x="2" y="0"/>
                  </a:lnTo>
                  <a:lnTo>
                    <a:pt x="2" y="0"/>
                  </a:lnTo>
                  <a:lnTo>
                    <a:pt x="8" y="0"/>
                  </a:lnTo>
                  <a:lnTo>
                    <a:pt x="8" y="0"/>
                  </a:lnTo>
                  <a:lnTo>
                    <a:pt x="2" y="0"/>
                  </a:lnTo>
                  <a:lnTo>
                    <a:pt x="1" y="0"/>
                  </a:lnTo>
                  <a:lnTo>
                    <a:pt x="9" y="0"/>
                  </a:lnTo>
                  <a:lnTo>
                    <a:pt x="9" y="0"/>
                  </a:lnTo>
                  <a:lnTo>
                    <a:pt x="1" y="0"/>
                  </a:lnTo>
                  <a:lnTo>
                    <a:pt x="1" y="1"/>
                  </a:lnTo>
                  <a:lnTo>
                    <a:pt x="9" y="1"/>
                  </a:lnTo>
                  <a:lnTo>
                    <a:pt x="9" y="1"/>
                  </a:lnTo>
                  <a:lnTo>
                    <a:pt x="1" y="1"/>
                  </a:lnTo>
                  <a:lnTo>
                    <a:pt x="0" y="1"/>
                  </a:lnTo>
                  <a:lnTo>
                    <a:pt x="9" y="1"/>
                  </a:lnTo>
                  <a:lnTo>
                    <a:pt x="9" y="2"/>
                  </a:lnTo>
                  <a:lnTo>
                    <a:pt x="0" y="2"/>
                  </a:lnTo>
                  <a:lnTo>
                    <a:pt x="0" y="2"/>
                  </a:lnTo>
                  <a:lnTo>
                    <a:pt x="9" y="2"/>
                  </a:lnTo>
                  <a:lnTo>
                    <a:pt x="10" y="2"/>
                  </a:lnTo>
                  <a:lnTo>
                    <a:pt x="0" y="2"/>
                  </a:lnTo>
                  <a:lnTo>
                    <a:pt x="0" y="2"/>
                  </a:lnTo>
                  <a:lnTo>
                    <a:pt x="10" y="2"/>
                  </a:lnTo>
                  <a:lnTo>
                    <a:pt x="10" y="3"/>
                  </a:lnTo>
                  <a:lnTo>
                    <a:pt x="0" y="3"/>
                  </a:lnTo>
                  <a:lnTo>
                    <a:pt x="0" y="3"/>
                  </a:lnTo>
                  <a:lnTo>
                    <a:pt x="10" y="3"/>
                  </a:lnTo>
                  <a:lnTo>
                    <a:pt x="10" y="3"/>
                  </a:lnTo>
                  <a:lnTo>
                    <a:pt x="0" y="3"/>
                  </a:lnTo>
                  <a:lnTo>
                    <a:pt x="0" y="3"/>
                  </a:lnTo>
                  <a:lnTo>
                    <a:pt x="9" y="3"/>
                  </a:lnTo>
                  <a:lnTo>
                    <a:pt x="9" y="4"/>
                  </a:lnTo>
                  <a:lnTo>
                    <a:pt x="0" y="4"/>
                  </a:lnTo>
                  <a:lnTo>
                    <a:pt x="0" y="4"/>
                  </a:lnTo>
                  <a:lnTo>
                    <a:pt x="9" y="4"/>
                  </a:lnTo>
                  <a:lnTo>
                    <a:pt x="9" y="4"/>
                  </a:lnTo>
                  <a:lnTo>
                    <a:pt x="1" y="4"/>
                  </a:lnTo>
                  <a:lnTo>
                    <a:pt x="1" y="5"/>
                  </a:lnTo>
                  <a:lnTo>
                    <a:pt x="9" y="5"/>
                  </a:lnTo>
                  <a:lnTo>
                    <a:pt x="9" y="5"/>
                  </a:lnTo>
                  <a:lnTo>
                    <a:pt x="1" y="5"/>
                  </a:lnTo>
                  <a:lnTo>
                    <a:pt x="1" y="5"/>
                  </a:lnTo>
                  <a:lnTo>
                    <a:pt x="9" y="5"/>
                  </a:lnTo>
                  <a:lnTo>
                    <a:pt x="8" y="5"/>
                  </a:lnTo>
                  <a:lnTo>
                    <a:pt x="2" y="5"/>
                  </a:lnTo>
                  <a:lnTo>
                    <a:pt x="2" y="5"/>
                  </a:lnTo>
                  <a:lnTo>
                    <a:pt x="8" y="5"/>
                  </a:lnTo>
                  <a:lnTo>
                    <a:pt x="8" y="5"/>
                  </a:lnTo>
                  <a:lnTo>
                    <a:pt x="2" y="5"/>
                  </a:lnTo>
                  <a:lnTo>
                    <a:pt x="2" y="5"/>
                  </a:lnTo>
                  <a:lnTo>
                    <a:pt x="7" y="5"/>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13" name="Freeform 101"/>
            <p:cNvSpPr>
              <a:spLocks/>
            </p:cNvSpPr>
            <p:nvPr/>
          </p:nvSpPr>
          <p:spPr bwMode="auto">
            <a:xfrm>
              <a:off x="5262116" y="4605338"/>
              <a:ext cx="11113" cy="14287"/>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1" y="1"/>
                </a:cxn>
                <a:cxn ang="0">
                  <a:pos x="1" y="8"/>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8"/>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7"/>
                </a:cxn>
                <a:cxn ang="0">
                  <a:pos x="5" y="1"/>
                </a:cxn>
                <a:cxn ang="0">
                  <a:pos x="5" y="1"/>
                </a:cxn>
                <a:cxn ang="0">
                  <a:pos x="5" y="7"/>
                </a:cxn>
                <a:cxn ang="0">
                  <a:pos x="5" y="7"/>
                </a:cxn>
                <a:cxn ang="0">
                  <a:pos x="5" y="2"/>
                </a:cxn>
                <a:cxn ang="0">
                  <a:pos x="5" y="2"/>
                </a:cxn>
                <a:cxn ang="0">
                  <a:pos x="5" y="6"/>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6"/>
                  </a:lnTo>
                  <a:lnTo>
                    <a:pt x="0" y="7"/>
                  </a:lnTo>
                  <a:lnTo>
                    <a:pt x="0" y="2"/>
                  </a:lnTo>
                  <a:lnTo>
                    <a:pt x="0" y="1"/>
                  </a:lnTo>
                  <a:lnTo>
                    <a:pt x="0" y="7"/>
                  </a:lnTo>
                  <a:lnTo>
                    <a:pt x="0" y="7"/>
                  </a:lnTo>
                  <a:lnTo>
                    <a:pt x="0" y="1"/>
                  </a:lnTo>
                  <a:lnTo>
                    <a:pt x="1" y="1"/>
                  </a:lnTo>
                  <a:lnTo>
                    <a:pt x="1" y="8"/>
                  </a:lnTo>
                  <a:lnTo>
                    <a:pt x="1" y="8"/>
                  </a:lnTo>
                  <a:lnTo>
                    <a:pt x="1" y="1"/>
                  </a:lnTo>
                  <a:lnTo>
                    <a:pt x="1" y="1"/>
                  </a:lnTo>
                  <a:lnTo>
                    <a:pt x="1" y="8"/>
                  </a:lnTo>
                  <a:lnTo>
                    <a:pt x="1" y="8"/>
                  </a:lnTo>
                  <a:lnTo>
                    <a:pt x="1" y="0"/>
                  </a:lnTo>
                  <a:lnTo>
                    <a:pt x="1" y="0"/>
                  </a:lnTo>
                  <a:lnTo>
                    <a:pt x="1" y="8"/>
                  </a:lnTo>
                  <a:lnTo>
                    <a:pt x="2" y="8"/>
                  </a:lnTo>
                  <a:lnTo>
                    <a:pt x="2" y="0"/>
                  </a:lnTo>
                  <a:lnTo>
                    <a:pt x="2" y="0"/>
                  </a:lnTo>
                  <a:lnTo>
                    <a:pt x="2" y="8"/>
                  </a:lnTo>
                  <a:lnTo>
                    <a:pt x="2" y="9"/>
                  </a:lnTo>
                  <a:lnTo>
                    <a:pt x="2" y="0"/>
                  </a:lnTo>
                  <a:lnTo>
                    <a:pt x="3" y="0"/>
                  </a:lnTo>
                  <a:lnTo>
                    <a:pt x="3" y="9"/>
                  </a:lnTo>
                  <a:lnTo>
                    <a:pt x="3" y="9"/>
                  </a:lnTo>
                  <a:lnTo>
                    <a:pt x="3" y="0"/>
                  </a:lnTo>
                  <a:lnTo>
                    <a:pt x="3" y="0"/>
                  </a:lnTo>
                  <a:lnTo>
                    <a:pt x="3" y="8"/>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5" y="7"/>
                  </a:lnTo>
                  <a:lnTo>
                    <a:pt x="5" y="1"/>
                  </a:lnTo>
                  <a:lnTo>
                    <a:pt x="5" y="1"/>
                  </a:lnTo>
                  <a:lnTo>
                    <a:pt x="5" y="7"/>
                  </a:lnTo>
                  <a:lnTo>
                    <a:pt x="5" y="7"/>
                  </a:lnTo>
                  <a:lnTo>
                    <a:pt x="5" y="2"/>
                  </a:lnTo>
                  <a:lnTo>
                    <a:pt x="5" y="2"/>
                  </a:lnTo>
                  <a:lnTo>
                    <a:pt x="5"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14" name="Freeform 102"/>
            <p:cNvSpPr>
              <a:spLocks/>
            </p:cNvSpPr>
            <p:nvPr/>
          </p:nvSpPr>
          <p:spPr bwMode="auto">
            <a:xfrm>
              <a:off x="5262116" y="4605338"/>
              <a:ext cx="20638" cy="7937"/>
            </a:xfrm>
            <a:custGeom>
              <a:avLst/>
              <a:gdLst/>
              <a:ahLst/>
              <a:cxnLst>
                <a:cxn ang="0">
                  <a:pos x="3" y="3"/>
                </a:cxn>
                <a:cxn ang="0">
                  <a:pos x="3"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1"/>
                </a:cxn>
                <a:cxn ang="0">
                  <a:pos x="11" y="1"/>
                </a:cxn>
                <a:cxn ang="0">
                  <a:pos x="11" y="1"/>
                </a:cxn>
                <a:cxn ang="0">
                  <a:pos x="1" y="1"/>
                </a:cxn>
                <a:cxn ang="0">
                  <a:pos x="1" y="1"/>
                </a:cxn>
                <a:cxn ang="0">
                  <a:pos x="11" y="1"/>
                </a:cxn>
                <a:cxn ang="0">
                  <a:pos x="11" y="1"/>
                </a:cxn>
                <a:cxn ang="0">
                  <a:pos x="0" y="1"/>
                </a:cxn>
                <a:cxn ang="0">
                  <a:pos x="0" y="1"/>
                </a:cxn>
                <a:cxn ang="0">
                  <a:pos x="11" y="1"/>
                </a:cxn>
                <a:cxn ang="0">
                  <a:pos x="11" y="2"/>
                </a:cxn>
                <a:cxn ang="0">
                  <a:pos x="0" y="2"/>
                </a:cxn>
                <a:cxn ang="0">
                  <a:pos x="0" y="2"/>
                </a:cxn>
                <a:cxn ang="0">
                  <a:pos x="11" y="2"/>
                </a:cxn>
                <a:cxn ang="0">
                  <a:pos x="11" y="2"/>
                </a:cxn>
                <a:cxn ang="0">
                  <a:pos x="0" y="2"/>
                </a:cxn>
                <a:cxn ang="0">
                  <a:pos x="0" y="3"/>
                </a:cxn>
                <a:cxn ang="0">
                  <a:pos x="12" y="3"/>
                </a:cxn>
                <a:cxn ang="0">
                  <a:pos x="12" y="3"/>
                </a:cxn>
                <a:cxn ang="0">
                  <a:pos x="0" y="3"/>
                </a:cxn>
                <a:cxn ang="0">
                  <a:pos x="0" y="3"/>
                </a:cxn>
                <a:cxn ang="0">
                  <a:pos x="12" y="3"/>
                </a:cxn>
                <a:cxn ang="0">
                  <a:pos x="11" y="3"/>
                </a:cxn>
                <a:cxn ang="0">
                  <a:pos x="0" y="3"/>
                </a:cxn>
                <a:cxn ang="0">
                  <a:pos x="0" y="4"/>
                </a:cxn>
                <a:cxn ang="0">
                  <a:pos x="11" y="4"/>
                </a:cxn>
                <a:cxn ang="0">
                  <a:pos x="11" y="4"/>
                </a:cxn>
                <a:cxn ang="0">
                  <a:pos x="0" y="4"/>
                </a:cxn>
                <a:cxn ang="0">
                  <a:pos x="0" y="4"/>
                </a:cxn>
                <a:cxn ang="0">
                  <a:pos x="11" y="4"/>
                </a:cxn>
                <a:cxn ang="0">
                  <a:pos x="11" y="5"/>
                </a:cxn>
                <a:cxn ang="0">
                  <a:pos x="0" y="5"/>
                </a:cxn>
                <a:cxn ang="0">
                  <a:pos x="1" y="5"/>
                </a:cxn>
                <a:cxn ang="0">
                  <a:pos x="11" y="5"/>
                </a:cxn>
                <a:cxn ang="0">
                  <a:pos x="11" y="5"/>
                </a:cxn>
                <a:cxn ang="0">
                  <a:pos x="1" y="5"/>
                </a:cxn>
                <a:cxn ang="0">
                  <a:pos x="1" y="5"/>
                </a:cxn>
                <a:cxn ang="0">
                  <a:pos x="11" y="5"/>
                </a:cxn>
                <a:cxn ang="0">
                  <a:pos x="10" y="5"/>
                </a:cxn>
                <a:cxn ang="0">
                  <a:pos x="1" y="5"/>
                </a:cxn>
                <a:cxn ang="0">
                  <a:pos x="1" y="6"/>
                </a:cxn>
                <a:cxn ang="0">
                  <a:pos x="10" y="6"/>
                </a:cxn>
                <a:cxn ang="0">
                  <a:pos x="9" y="6"/>
                </a:cxn>
                <a:cxn ang="0">
                  <a:pos x="2" y="6"/>
                </a:cxn>
                <a:cxn ang="0">
                  <a:pos x="2" y="6"/>
                </a:cxn>
                <a:cxn ang="0">
                  <a:pos x="9" y="6"/>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9" y="0"/>
                  </a:lnTo>
                  <a:lnTo>
                    <a:pt x="9" y="0"/>
                  </a:lnTo>
                  <a:lnTo>
                    <a:pt x="2" y="0"/>
                  </a:lnTo>
                  <a:lnTo>
                    <a:pt x="1" y="0"/>
                  </a:lnTo>
                  <a:lnTo>
                    <a:pt x="10" y="0"/>
                  </a:lnTo>
                  <a:lnTo>
                    <a:pt x="10" y="0"/>
                  </a:lnTo>
                  <a:lnTo>
                    <a:pt x="1" y="0"/>
                  </a:lnTo>
                  <a:lnTo>
                    <a:pt x="1" y="1"/>
                  </a:lnTo>
                  <a:lnTo>
                    <a:pt x="11" y="1"/>
                  </a:lnTo>
                  <a:lnTo>
                    <a:pt x="11" y="1"/>
                  </a:lnTo>
                  <a:lnTo>
                    <a:pt x="1" y="1"/>
                  </a:lnTo>
                  <a:lnTo>
                    <a:pt x="1" y="1"/>
                  </a:lnTo>
                  <a:lnTo>
                    <a:pt x="11" y="1"/>
                  </a:lnTo>
                  <a:lnTo>
                    <a:pt x="11" y="1"/>
                  </a:lnTo>
                  <a:lnTo>
                    <a:pt x="0" y="1"/>
                  </a:lnTo>
                  <a:lnTo>
                    <a:pt x="0" y="1"/>
                  </a:lnTo>
                  <a:lnTo>
                    <a:pt x="11" y="1"/>
                  </a:lnTo>
                  <a:lnTo>
                    <a:pt x="11" y="2"/>
                  </a:lnTo>
                  <a:lnTo>
                    <a:pt x="0" y="2"/>
                  </a:lnTo>
                  <a:lnTo>
                    <a:pt x="0" y="2"/>
                  </a:lnTo>
                  <a:lnTo>
                    <a:pt x="11" y="2"/>
                  </a:lnTo>
                  <a:lnTo>
                    <a:pt x="11" y="2"/>
                  </a:lnTo>
                  <a:lnTo>
                    <a:pt x="0" y="2"/>
                  </a:lnTo>
                  <a:lnTo>
                    <a:pt x="0" y="3"/>
                  </a:lnTo>
                  <a:lnTo>
                    <a:pt x="12" y="3"/>
                  </a:lnTo>
                  <a:lnTo>
                    <a:pt x="12" y="3"/>
                  </a:lnTo>
                  <a:lnTo>
                    <a:pt x="0" y="3"/>
                  </a:lnTo>
                  <a:lnTo>
                    <a:pt x="0" y="3"/>
                  </a:lnTo>
                  <a:lnTo>
                    <a:pt x="12" y="3"/>
                  </a:lnTo>
                  <a:lnTo>
                    <a:pt x="11" y="3"/>
                  </a:lnTo>
                  <a:lnTo>
                    <a:pt x="0" y="3"/>
                  </a:lnTo>
                  <a:lnTo>
                    <a:pt x="0" y="4"/>
                  </a:lnTo>
                  <a:lnTo>
                    <a:pt x="11" y="4"/>
                  </a:lnTo>
                  <a:lnTo>
                    <a:pt x="11" y="4"/>
                  </a:lnTo>
                  <a:lnTo>
                    <a:pt x="0" y="4"/>
                  </a:lnTo>
                  <a:lnTo>
                    <a:pt x="0" y="4"/>
                  </a:lnTo>
                  <a:lnTo>
                    <a:pt x="11" y="4"/>
                  </a:lnTo>
                  <a:lnTo>
                    <a:pt x="11" y="5"/>
                  </a:lnTo>
                  <a:lnTo>
                    <a:pt x="0" y="5"/>
                  </a:lnTo>
                  <a:lnTo>
                    <a:pt x="1" y="5"/>
                  </a:lnTo>
                  <a:lnTo>
                    <a:pt x="11" y="5"/>
                  </a:lnTo>
                  <a:lnTo>
                    <a:pt x="11" y="5"/>
                  </a:lnTo>
                  <a:lnTo>
                    <a:pt x="1" y="5"/>
                  </a:lnTo>
                  <a:lnTo>
                    <a:pt x="1" y="5"/>
                  </a:lnTo>
                  <a:lnTo>
                    <a:pt x="11" y="5"/>
                  </a:lnTo>
                  <a:lnTo>
                    <a:pt x="10" y="5"/>
                  </a:lnTo>
                  <a:lnTo>
                    <a:pt x="1" y="5"/>
                  </a:lnTo>
                  <a:lnTo>
                    <a:pt x="1" y="6"/>
                  </a:lnTo>
                  <a:lnTo>
                    <a:pt x="10" y="6"/>
                  </a:lnTo>
                  <a:lnTo>
                    <a:pt x="9" y="6"/>
                  </a:lnTo>
                  <a:lnTo>
                    <a:pt x="2" y="6"/>
                  </a:lnTo>
                  <a:lnTo>
                    <a:pt x="2" y="6"/>
                  </a:lnTo>
                  <a:lnTo>
                    <a:pt x="9" y="6"/>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15" name="Freeform 103"/>
            <p:cNvSpPr>
              <a:spLocks/>
            </p:cNvSpPr>
            <p:nvPr/>
          </p:nvSpPr>
          <p:spPr bwMode="auto">
            <a:xfrm>
              <a:off x="5273229" y="4600575"/>
              <a:ext cx="9525"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5" y="2"/>
                </a:cxn>
                <a:cxn ang="0">
                  <a:pos x="5" y="7"/>
                </a:cxn>
                <a:cxn ang="0">
                  <a:pos x="5" y="6"/>
                </a:cxn>
                <a:cxn ang="0">
                  <a:pos x="5"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1" y="8"/>
                  </a:lnTo>
                  <a:lnTo>
                    <a:pt x="1" y="1"/>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1"/>
                  </a:lnTo>
                  <a:lnTo>
                    <a:pt x="5" y="1"/>
                  </a:lnTo>
                  <a:lnTo>
                    <a:pt x="5" y="8"/>
                  </a:lnTo>
                  <a:lnTo>
                    <a:pt x="5" y="8"/>
                  </a:lnTo>
                  <a:lnTo>
                    <a:pt x="5" y="1"/>
                  </a:lnTo>
                  <a:lnTo>
                    <a:pt x="5" y="1"/>
                  </a:lnTo>
                  <a:lnTo>
                    <a:pt x="5" y="8"/>
                  </a:lnTo>
                  <a:lnTo>
                    <a:pt x="5" y="8"/>
                  </a:lnTo>
                  <a:lnTo>
                    <a:pt x="5" y="1"/>
                  </a:lnTo>
                  <a:lnTo>
                    <a:pt x="5" y="2"/>
                  </a:lnTo>
                  <a:lnTo>
                    <a:pt x="5" y="7"/>
                  </a:lnTo>
                  <a:lnTo>
                    <a:pt x="5" y="7"/>
                  </a:lnTo>
                  <a:lnTo>
                    <a:pt x="5" y="2"/>
                  </a:lnTo>
                  <a:lnTo>
                    <a:pt x="5" y="2"/>
                  </a:lnTo>
                  <a:lnTo>
                    <a:pt x="5" y="7"/>
                  </a:lnTo>
                  <a:lnTo>
                    <a:pt x="5" y="6"/>
                  </a:lnTo>
                  <a:lnTo>
                    <a:pt x="5"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16" name="Freeform 104"/>
            <p:cNvSpPr>
              <a:spLocks/>
            </p:cNvSpPr>
            <p:nvPr/>
          </p:nvSpPr>
          <p:spPr bwMode="auto">
            <a:xfrm>
              <a:off x="5273229" y="4600575"/>
              <a:ext cx="11112"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5" y="1"/>
                  </a:lnTo>
                  <a:lnTo>
                    <a:pt x="1" y="1"/>
                  </a:lnTo>
                  <a:lnTo>
                    <a:pt x="1" y="1"/>
                  </a:lnTo>
                  <a:lnTo>
                    <a:pt x="6" y="1"/>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1" y="5"/>
                  </a:lnTo>
                  <a:lnTo>
                    <a:pt x="6" y="5"/>
                  </a:lnTo>
                  <a:lnTo>
                    <a:pt x="6" y="5"/>
                  </a:lnTo>
                  <a:lnTo>
                    <a:pt x="1" y="5"/>
                  </a:lnTo>
                  <a:lnTo>
                    <a:pt x="1" y="5"/>
                  </a:lnTo>
                  <a:lnTo>
                    <a:pt x="6" y="5"/>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17" name="Freeform 105"/>
            <p:cNvSpPr>
              <a:spLocks/>
            </p:cNvSpPr>
            <p:nvPr/>
          </p:nvSpPr>
          <p:spPr bwMode="auto">
            <a:xfrm>
              <a:off x="5274816" y="4600575"/>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6" y="5"/>
                  </a:lnTo>
                  <a:lnTo>
                    <a:pt x="6" y="5"/>
                  </a:lnTo>
                  <a:lnTo>
                    <a:pt x="1" y="5"/>
                  </a:lnTo>
                  <a:lnTo>
                    <a:pt x="1" y="5"/>
                  </a:lnTo>
                  <a:lnTo>
                    <a:pt x="6" y="5"/>
                  </a:lnTo>
                  <a:lnTo>
                    <a:pt x="6" y="6"/>
                  </a:lnTo>
                  <a:lnTo>
                    <a:pt x="2"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18" name="Freeform 106"/>
            <p:cNvSpPr>
              <a:spLocks/>
            </p:cNvSpPr>
            <p:nvPr/>
          </p:nvSpPr>
          <p:spPr bwMode="auto">
            <a:xfrm>
              <a:off x="5276404" y="4595813"/>
              <a:ext cx="9525"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1"/>
                </a:cxn>
                <a:cxn ang="0">
                  <a:pos x="3" y="1"/>
                </a:cxn>
                <a:cxn ang="0">
                  <a:pos x="3"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9"/>
                  </a:lnTo>
                  <a:lnTo>
                    <a:pt x="2" y="1"/>
                  </a:lnTo>
                  <a:lnTo>
                    <a:pt x="2" y="1"/>
                  </a:lnTo>
                  <a:lnTo>
                    <a:pt x="2" y="9"/>
                  </a:lnTo>
                  <a:lnTo>
                    <a:pt x="2" y="9"/>
                  </a:lnTo>
                  <a:lnTo>
                    <a:pt x="2" y="1"/>
                  </a:lnTo>
                  <a:lnTo>
                    <a:pt x="3" y="1"/>
                  </a:lnTo>
                  <a:lnTo>
                    <a:pt x="3" y="9"/>
                  </a:lnTo>
                  <a:lnTo>
                    <a:pt x="3" y="9"/>
                  </a:lnTo>
                  <a:lnTo>
                    <a:pt x="3" y="0"/>
                  </a:lnTo>
                  <a:lnTo>
                    <a:pt x="3" y="0"/>
                  </a:lnTo>
                  <a:lnTo>
                    <a:pt x="3" y="9"/>
                  </a:lnTo>
                  <a:lnTo>
                    <a:pt x="3" y="9"/>
                  </a:lnTo>
                  <a:lnTo>
                    <a:pt x="3" y="0"/>
                  </a:lnTo>
                  <a:lnTo>
                    <a:pt x="4" y="1"/>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6" y="8"/>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19" name="Freeform 107"/>
            <p:cNvSpPr>
              <a:spLocks/>
            </p:cNvSpPr>
            <p:nvPr/>
          </p:nvSpPr>
          <p:spPr bwMode="auto">
            <a:xfrm>
              <a:off x="5276404" y="4595813"/>
              <a:ext cx="23812" cy="9525"/>
            </a:xfrm>
            <a:custGeom>
              <a:avLst/>
              <a:gdLst/>
              <a:ahLst/>
              <a:cxnLst>
                <a:cxn ang="0">
                  <a:pos x="3" y="3"/>
                </a:cxn>
                <a:cxn ang="0">
                  <a:pos x="3" y="0"/>
                </a:cxn>
                <a:cxn ang="0">
                  <a:pos x="12" y="0"/>
                </a:cxn>
                <a:cxn ang="0">
                  <a:pos x="12" y="0"/>
                </a:cxn>
                <a:cxn ang="0">
                  <a:pos x="3" y="0"/>
                </a:cxn>
                <a:cxn ang="0">
                  <a:pos x="3" y="1"/>
                </a:cxn>
                <a:cxn ang="0">
                  <a:pos x="12" y="1"/>
                </a:cxn>
                <a:cxn ang="0">
                  <a:pos x="13" y="1"/>
                </a:cxn>
                <a:cxn ang="0">
                  <a:pos x="2" y="1"/>
                </a:cxn>
                <a:cxn ang="0">
                  <a:pos x="2" y="1"/>
                </a:cxn>
                <a:cxn ang="0">
                  <a:pos x="13" y="1"/>
                </a:cxn>
                <a:cxn ang="0">
                  <a:pos x="13" y="1"/>
                </a:cxn>
                <a:cxn ang="0">
                  <a:pos x="2" y="1"/>
                </a:cxn>
                <a:cxn ang="0">
                  <a:pos x="1" y="1"/>
                </a:cxn>
                <a:cxn ang="0">
                  <a:pos x="13" y="1"/>
                </a:cxn>
                <a:cxn ang="0">
                  <a:pos x="14" y="1"/>
                </a:cxn>
                <a:cxn ang="0">
                  <a:pos x="1" y="1"/>
                </a:cxn>
                <a:cxn ang="0">
                  <a:pos x="1" y="1"/>
                </a:cxn>
                <a:cxn ang="0">
                  <a:pos x="14" y="1"/>
                </a:cxn>
                <a:cxn ang="0">
                  <a:pos x="14" y="1"/>
                </a:cxn>
                <a:cxn ang="0">
                  <a:pos x="1" y="1"/>
                </a:cxn>
                <a:cxn ang="0">
                  <a:pos x="1" y="2"/>
                </a:cxn>
                <a:cxn ang="0">
                  <a:pos x="14" y="2"/>
                </a:cxn>
                <a:cxn ang="0">
                  <a:pos x="14" y="2"/>
                </a:cxn>
                <a:cxn ang="0">
                  <a:pos x="1" y="2"/>
                </a:cxn>
                <a:cxn ang="0">
                  <a:pos x="0" y="2"/>
                </a:cxn>
                <a:cxn ang="0">
                  <a:pos x="14" y="2"/>
                </a:cxn>
                <a:cxn ang="0">
                  <a:pos x="14" y="2"/>
                </a:cxn>
                <a:cxn ang="0">
                  <a:pos x="0" y="2"/>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4" y="4"/>
                </a:cxn>
                <a:cxn ang="0">
                  <a:pos x="1" y="4"/>
                </a:cxn>
                <a:cxn ang="0">
                  <a:pos x="1" y="5"/>
                </a:cxn>
                <a:cxn ang="0">
                  <a:pos x="14" y="5"/>
                </a:cxn>
                <a:cxn ang="0">
                  <a:pos x="14" y="5"/>
                </a:cxn>
                <a:cxn ang="0">
                  <a:pos x="1" y="5"/>
                </a:cxn>
                <a:cxn ang="0">
                  <a:pos x="1" y="5"/>
                </a:cxn>
                <a:cxn ang="0">
                  <a:pos x="14" y="5"/>
                </a:cxn>
                <a:cxn ang="0">
                  <a:pos x="14" y="5"/>
                </a:cxn>
                <a:cxn ang="0">
                  <a:pos x="1" y="5"/>
                </a:cxn>
                <a:cxn ang="0">
                  <a:pos x="1" y="5"/>
                </a:cxn>
                <a:cxn ang="0">
                  <a:pos x="13" y="5"/>
                </a:cxn>
                <a:cxn ang="0">
                  <a:pos x="13" y="5"/>
                </a:cxn>
                <a:cxn ang="0">
                  <a:pos x="2" y="5"/>
                </a:cxn>
                <a:cxn ang="0">
                  <a:pos x="2" y="6"/>
                </a:cxn>
                <a:cxn ang="0">
                  <a:pos x="13" y="6"/>
                </a:cxn>
                <a:cxn ang="0">
                  <a:pos x="13" y="6"/>
                </a:cxn>
                <a:cxn ang="0">
                  <a:pos x="2" y="6"/>
                </a:cxn>
                <a:cxn ang="0">
                  <a:pos x="3" y="6"/>
                </a:cxn>
                <a:cxn ang="0">
                  <a:pos x="12" y="6"/>
                </a:cxn>
                <a:cxn ang="0">
                  <a:pos x="12" y="6"/>
                </a:cxn>
                <a:cxn ang="0">
                  <a:pos x="3" y="6"/>
                </a:cxn>
                <a:cxn ang="0">
                  <a:pos x="3" y="6"/>
                </a:cxn>
                <a:cxn ang="0">
                  <a:pos x="12" y="6"/>
                </a:cxn>
              </a:cxnLst>
              <a:rect l="0" t="0" r="r" b="b"/>
              <a:pathLst>
                <a:path w="14" h="6">
                  <a:moveTo>
                    <a:pt x="3" y="3"/>
                  </a:moveTo>
                  <a:lnTo>
                    <a:pt x="3" y="0"/>
                  </a:lnTo>
                  <a:lnTo>
                    <a:pt x="12" y="0"/>
                  </a:lnTo>
                  <a:lnTo>
                    <a:pt x="12" y="0"/>
                  </a:lnTo>
                  <a:lnTo>
                    <a:pt x="3" y="0"/>
                  </a:lnTo>
                  <a:lnTo>
                    <a:pt x="3" y="1"/>
                  </a:lnTo>
                  <a:lnTo>
                    <a:pt x="12" y="1"/>
                  </a:lnTo>
                  <a:lnTo>
                    <a:pt x="13" y="1"/>
                  </a:lnTo>
                  <a:lnTo>
                    <a:pt x="2" y="1"/>
                  </a:lnTo>
                  <a:lnTo>
                    <a:pt x="2" y="1"/>
                  </a:lnTo>
                  <a:lnTo>
                    <a:pt x="13" y="1"/>
                  </a:lnTo>
                  <a:lnTo>
                    <a:pt x="13" y="1"/>
                  </a:lnTo>
                  <a:lnTo>
                    <a:pt x="2" y="1"/>
                  </a:lnTo>
                  <a:lnTo>
                    <a:pt x="1" y="1"/>
                  </a:lnTo>
                  <a:lnTo>
                    <a:pt x="13" y="1"/>
                  </a:lnTo>
                  <a:lnTo>
                    <a:pt x="14" y="1"/>
                  </a:lnTo>
                  <a:lnTo>
                    <a:pt x="1" y="1"/>
                  </a:lnTo>
                  <a:lnTo>
                    <a:pt x="1" y="1"/>
                  </a:lnTo>
                  <a:lnTo>
                    <a:pt x="14" y="1"/>
                  </a:lnTo>
                  <a:lnTo>
                    <a:pt x="14" y="1"/>
                  </a:lnTo>
                  <a:lnTo>
                    <a:pt x="1" y="1"/>
                  </a:lnTo>
                  <a:lnTo>
                    <a:pt x="1" y="2"/>
                  </a:lnTo>
                  <a:lnTo>
                    <a:pt x="14" y="2"/>
                  </a:lnTo>
                  <a:lnTo>
                    <a:pt x="14" y="2"/>
                  </a:lnTo>
                  <a:lnTo>
                    <a:pt x="1" y="2"/>
                  </a:lnTo>
                  <a:lnTo>
                    <a:pt x="0" y="2"/>
                  </a:lnTo>
                  <a:lnTo>
                    <a:pt x="14" y="2"/>
                  </a:lnTo>
                  <a:lnTo>
                    <a:pt x="14" y="2"/>
                  </a:lnTo>
                  <a:lnTo>
                    <a:pt x="0" y="2"/>
                  </a:lnTo>
                  <a:lnTo>
                    <a:pt x="0" y="3"/>
                  </a:lnTo>
                  <a:lnTo>
                    <a:pt x="14" y="3"/>
                  </a:lnTo>
                  <a:lnTo>
                    <a:pt x="14" y="3"/>
                  </a:lnTo>
                  <a:lnTo>
                    <a:pt x="0" y="3"/>
                  </a:lnTo>
                  <a:lnTo>
                    <a:pt x="0" y="4"/>
                  </a:lnTo>
                  <a:lnTo>
                    <a:pt x="14" y="4"/>
                  </a:lnTo>
                  <a:lnTo>
                    <a:pt x="14" y="4"/>
                  </a:lnTo>
                  <a:lnTo>
                    <a:pt x="0" y="4"/>
                  </a:lnTo>
                  <a:lnTo>
                    <a:pt x="0" y="4"/>
                  </a:lnTo>
                  <a:lnTo>
                    <a:pt x="14" y="4"/>
                  </a:lnTo>
                  <a:lnTo>
                    <a:pt x="14" y="4"/>
                  </a:lnTo>
                  <a:lnTo>
                    <a:pt x="1" y="4"/>
                  </a:lnTo>
                  <a:lnTo>
                    <a:pt x="1" y="5"/>
                  </a:lnTo>
                  <a:lnTo>
                    <a:pt x="14" y="5"/>
                  </a:lnTo>
                  <a:lnTo>
                    <a:pt x="14" y="5"/>
                  </a:lnTo>
                  <a:lnTo>
                    <a:pt x="1" y="5"/>
                  </a:lnTo>
                  <a:lnTo>
                    <a:pt x="1" y="5"/>
                  </a:lnTo>
                  <a:lnTo>
                    <a:pt x="14" y="5"/>
                  </a:lnTo>
                  <a:lnTo>
                    <a:pt x="14" y="5"/>
                  </a:lnTo>
                  <a:lnTo>
                    <a:pt x="1" y="5"/>
                  </a:lnTo>
                  <a:lnTo>
                    <a:pt x="1" y="5"/>
                  </a:lnTo>
                  <a:lnTo>
                    <a:pt x="13" y="5"/>
                  </a:lnTo>
                  <a:lnTo>
                    <a:pt x="13" y="5"/>
                  </a:lnTo>
                  <a:lnTo>
                    <a:pt x="2" y="5"/>
                  </a:lnTo>
                  <a:lnTo>
                    <a:pt x="2" y="6"/>
                  </a:lnTo>
                  <a:lnTo>
                    <a:pt x="13" y="6"/>
                  </a:lnTo>
                  <a:lnTo>
                    <a:pt x="13" y="6"/>
                  </a:lnTo>
                  <a:lnTo>
                    <a:pt x="2" y="6"/>
                  </a:lnTo>
                  <a:lnTo>
                    <a:pt x="3" y="6"/>
                  </a:lnTo>
                  <a:lnTo>
                    <a:pt x="12" y="6"/>
                  </a:lnTo>
                  <a:lnTo>
                    <a:pt x="12" y="6"/>
                  </a:lnTo>
                  <a:lnTo>
                    <a:pt x="3"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20" name="Freeform 108"/>
            <p:cNvSpPr>
              <a:spLocks/>
            </p:cNvSpPr>
            <p:nvPr/>
          </p:nvSpPr>
          <p:spPr bwMode="auto">
            <a:xfrm>
              <a:off x="5292279" y="4595813"/>
              <a:ext cx="23812" cy="9525"/>
            </a:xfrm>
            <a:custGeom>
              <a:avLst/>
              <a:gdLst/>
              <a:ahLst/>
              <a:cxnLst>
                <a:cxn ang="0">
                  <a:pos x="3" y="3"/>
                </a:cxn>
                <a:cxn ang="0">
                  <a:pos x="3" y="0"/>
                </a:cxn>
                <a:cxn ang="0">
                  <a:pos x="10" y="0"/>
                </a:cxn>
                <a:cxn ang="0">
                  <a:pos x="10" y="0"/>
                </a:cxn>
                <a:cxn ang="0">
                  <a:pos x="3" y="0"/>
                </a:cxn>
                <a:cxn ang="0">
                  <a:pos x="2" y="1"/>
                </a:cxn>
                <a:cxn ang="0">
                  <a:pos x="11" y="1"/>
                </a:cxn>
                <a:cxn ang="0">
                  <a:pos x="11" y="1"/>
                </a:cxn>
                <a:cxn ang="0">
                  <a:pos x="2" y="1"/>
                </a:cxn>
                <a:cxn ang="0">
                  <a:pos x="2" y="1"/>
                </a:cxn>
                <a:cxn ang="0">
                  <a:pos x="11" y="1"/>
                </a:cxn>
                <a:cxn ang="0">
                  <a:pos x="11" y="1"/>
                </a:cxn>
                <a:cxn ang="0">
                  <a:pos x="1" y="1"/>
                </a:cxn>
                <a:cxn ang="0">
                  <a:pos x="1" y="1"/>
                </a:cxn>
                <a:cxn ang="0">
                  <a:pos x="12" y="1"/>
                </a:cxn>
                <a:cxn ang="0">
                  <a:pos x="12" y="1"/>
                </a:cxn>
                <a:cxn ang="0">
                  <a:pos x="1" y="1"/>
                </a:cxn>
                <a:cxn ang="0">
                  <a:pos x="1" y="1"/>
                </a:cxn>
                <a:cxn ang="0">
                  <a:pos x="12" y="1"/>
                </a:cxn>
                <a:cxn ang="0">
                  <a:pos x="12" y="1"/>
                </a:cxn>
                <a:cxn ang="0">
                  <a:pos x="1" y="1"/>
                </a:cxn>
                <a:cxn ang="0">
                  <a:pos x="0" y="2"/>
                </a:cxn>
                <a:cxn ang="0">
                  <a:pos x="12" y="2"/>
                </a:cxn>
                <a:cxn ang="0">
                  <a:pos x="12" y="2"/>
                </a:cxn>
                <a:cxn ang="0">
                  <a:pos x="0" y="2"/>
                </a:cxn>
                <a:cxn ang="0">
                  <a:pos x="0" y="2"/>
                </a:cxn>
                <a:cxn ang="0">
                  <a:pos x="13" y="2"/>
                </a:cxn>
                <a:cxn ang="0">
                  <a:pos x="13" y="2"/>
                </a:cxn>
                <a:cxn ang="0">
                  <a:pos x="0" y="2"/>
                </a:cxn>
                <a:cxn ang="0">
                  <a:pos x="0" y="3"/>
                </a:cxn>
                <a:cxn ang="0">
                  <a:pos x="13" y="3"/>
                </a:cxn>
                <a:cxn ang="0">
                  <a:pos x="13" y="3"/>
                </a:cxn>
                <a:cxn ang="0">
                  <a:pos x="0" y="3"/>
                </a:cxn>
                <a:cxn ang="0">
                  <a:pos x="0" y="4"/>
                </a:cxn>
                <a:cxn ang="0">
                  <a:pos x="13" y="4"/>
                </a:cxn>
                <a:cxn ang="0">
                  <a:pos x="13" y="4"/>
                </a:cxn>
                <a:cxn ang="0">
                  <a:pos x="0" y="4"/>
                </a:cxn>
                <a:cxn ang="0">
                  <a:pos x="0" y="4"/>
                </a:cxn>
                <a:cxn ang="0">
                  <a:pos x="13" y="4"/>
                </a:cxn>
                <a:cxn ang="0">
                  <a:pos x="12" y="4"/>
                </a:cxn>
                <a:cxn ang="0">
                  <a:pos x="0" y="4"/>
                </a:cxn>
                <a:cxn ang="0">
                  <a:pos x="0" y="5"/>
                </a:cxn>
                <a:cxn ang="0">
                  <a:pos x="12" y="5"/>
                </a:cxn>
                <a:cxn ang="0">
                  <a:pos x="12" y="5"/>
                </a:cxn>
                <a:cxn ang="0">
                  <a:pos x="1" y="5"/>
                </a:cxn>
                <a:cxn ang="0">
                  <a:pos x="1" y="5"/>
                </a:cxn>
                <a:cxn ang="0">
                  <a:pos x="12" y="5"/>
                </a:cxn>
                <a:cxn ang="0">
                  <a:pos x="12" y="5"/>
                </a:cxn>
                <a:cxn ang="0">
                  <a:pos x="1" y="5"/>
                </a:cxn>
                <a:cxn ang="0">
                  <a:pos x="1" y="5"/>
                </a:cxn>
                <a:cxn ang="0">
                  <a:pos x="12" y="5"/>
                </a:cxn>
                <a:cxn ang="0">
                  <a:pos x="11" y="5"/>
                </a:cxn>
                <a:cxn ang="0">
                  <a:pos x="1" y="5"/>
                </a:cxn>
                <a:cxn ang="0">
                  <a:pos x="2" y="6"/>
                </a:cxn>
                <a:cxn ang="0">
                  <a:pos x="11" y="6"/>
                </a:cxn>
                <a:cxn ang="0">
                  <a:pos x="11" y="6"/>
                </a:cxn>
                <a:cxn ang="0">
                  <a:pos x="2" y="6"/>
                </a:cxn>
                <a:cxn ang="0">
                  <a:pos x="2" y="6"/>
                </a:cxn>
                <a:cxn ang="0">
                  <a:pos x="11" y="6"/>
                </a:cxn>
                <a:cxn ang="0">
                  <a:pos x="10" y="6"/>
                </a:cxn>
                <a:cxn ang="0">
                  <a:pos x="3" y="6"/>
                </a:cxn>
                <a:cxn ang="0">
                  <a:pos x="3" y="6"/>
                </a:cxn>
                <a:cxn ang="0">
                  <a:pos x="10" y="6"/>
                </a:cxn>
              </a:cxnLst>
              <a:rect l="0" t="0" r="r" b="b"/>
              <a:pathLst>
                <a:path w="13" h="6">
                  <a:moveTo>
                    <a:pt x="3" y="3"/>
                  </a:moveTo>
                  <a:lnTo>
                    <a:pt x="3" y="0"/>
                  </a:lnTo>
                  <a:lnTo>
                    <a:pt x="10" y="0"/>
                  </a:lnTo>
                  <a:lnTo>
                    <a:pt x="10" y="0"/>
                  </a:lnTo>
                  <a:lnTo>
                    <a:pt x="3" y="0"/>
                  </a:lnTo>
                  <a:lnTo>
                    <a:pt x="2" y="1"/>
                  </a:lnTo>
                  <a:lnTo>
                    <a:pt x="11" y="1"/>
                  </a:lnTo>
                  <a:lnTo>
                    <a:pt x="11" y="1"/>
                  </a:lnTo>
                  <a:lnTo>
                    <a:pt x="2" y="1"/>
                  </a:lnTo>
                  <a:lnTo>
                    <a:pt x="2" y="1"/>
                  </a:lnTo>
                  <a:lnTo>
                    <a:pt x="11" y="1"/>
                  </a:lnTo>
                  <a:lnTo>
                    <a:pt x="11" y="1"/>
                  </a:lnTo>
                  <a:lnTo>
                    <a:pt x="1" y="1"/>
                  </a:lnTo>
                  <a:lnTo>
                    <a:pt x="1" y="1"/>
                  </a:lnTo>
                  <a:lnTo>
                    <a:pt x="12" y="1"/>
                  </a:lnTo>
                  <a:lnTo>
                    <a:pt x="12" y="1"/>
                  </a:lnTo>
                  <a:lnTo>
                    <a:pt x="1" y="1"/>
                  </a:lnTo>
                  <a:lnTo>
                    <a:pt x="1" y="1"/>
                  </a:lnTo>
                  <a:lnTo>
                    <a:pt x="12" y="1"/>
                  </a:lnTo>
                  <a:lnTo>
                    <a:pt x="12" y="1"/>
                  </a:lnTo>
                  <a:lnTo>
                    <a:pt x="1" y="1"/>
                  </a:lnTo>
                  <a:lnTo>
                    <a:pt x="0" y="2"/>
                  </a:lnTo>
                  <a:lnTo>
                    <a:pt x="12" y="2"/>
                  </a:lnTo>
                  <a:lnTo>
                    <a:pt x="12" y="2"/>
                  </a:lnTo>
                  <a:lnTo>
                    <a:pt x="0" y="2"/>
                  </a:lnTo>
                  <a:lnTo>
                    <a:pt x="0" y="2"/>
                  </a:lnTo>
                  <a:lnTo>
                    <a:pt x="13" y="2"/>
                  </a:lnTo>
                  <a:lnTo>
                    <a:pt x="13" y="2"/>
                  </a:lnTo>
                  <a:lnTo>
                    <a:pt x="0" y="2"/>
                  </a:lnTo>
                  <a:lnTo>
                    <a:pt x="0" y="3"/>
                  </a:lnTo>
                  <a:lnTo>
                    <a:pt x="13" y="3"/>
                  </a:lnTo>
                  <a:lnTo>
                    <a:pt x="13" y="3"/>
                  </a:lnTo>
                  <a:lnTo>
                    <a:pt x="0" y="3"/>
                  </a:lnTo>
                  <a:lnTo>
                    <a:pt x="0" y="4"/>
                  </a:lnTo>
                  <a:lnTo>
                    <a:pt x="13" y="4"/>
                  </a:lnTo>
                  <a:lnTo>
                    <a:pt x="13" y="4"/>
                  </a:lnTo>
                  <a:lnTo>
                    <a:pt x="0" y="4"/>
                  </a:lnTo>
                  <a:lnTo>
                    <a:pt x="0" y="4"/>
                  </a:lnTo>
                  <a:lnTo>
                    <a:pt x="13" y="4"/>
                  </a:lnTo>
                  <a:lnTo>
                    <a:pt x="12" y="4"/>
                  </a:lnTo>
                  <a:lnTo>
                    <a:pt x="0" y="4"/>
                  </a:lnTo>
                  <a:lnTo>
                    <a:pt x="0" y="5"/>
                  </a:lnTo>
                  <a:lnTo>
                    <a:pt x="12" y="5"/>
                  </a:lnTo>
                  <a:lnTo>
                    <a:pt x="12" y="5"/>
                  </a:lnTo>
                  <a:lnTo>
                    <a:pt x="1" y="5"/>
                  </a:lnTo>
                  <a:lnTo>
                    <a:pt x="1" y="5"/>
                  </a:lnTo>
                  <a:lnTo>
                    <a:pt x="12" y="5"/>
                  </a:lnTo>
                  <a:lnTo>
                    <a:pt x="12" y="5"/>
                  </a:lnTo>
                  <a:lnTo>
                    <a:pt x="1" y="5"/>
                  </a:lnTo>
                  <a:lnTo>
                    <a:pt x="1" y="5"/>
                  </a:lnTo>
                  <a:lnTo>
                    <a:pt x="12" y="5"/>
                  </a:lnTo>
                  <a:lnTo>
                    <a:pt x="11" y="5"/>
                  </a:lnTo>
                  <a:lnTo>
                    <a:pt x="1" y="5"/>
                  </a:lnTo>
                  <a:lnTo>
                    <a:pt x="2" y="6"/>
                  </a:lnTo>
                  <a:lnTo>
                    <a:pt x="11" y="6"/>
                  </a:lnTo>
                  <a:lnTo>
                    <a:pt x="11" y="6"/>
                  </a:lnTo>
                  <a:lnTo>
                    <a:pt x="2" y="6"/>
                  </a:lnTo>
                  <a:lnTo>
                    <a:pt x="2" y="6"/>
                  </a:lnTo>
                  <a:lnTo>
                    <a:pt x="11" y="6"/>
                  </a:lnTo>
                  <a:lnTo>
                    <a:pt x="10" y="6"/>
                  </a:lnTo>
                  <a:lnTo>
                    <a:pt x="3"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21" name="Freeform 109"/>
            <p:cNvSpPr>
              <a:spLocks/>
            </p:cNvSpPr>
            <p:nvPr/>
          </p:nvSpPr>
          <p:spPr bwMode="auto">
            <a:xfrm>
              <a:off x="5304979" y="4591050"/>
              <a:ext cx="11112" cy="14288"/>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1" y="8"/>
                </a:cxn>
                <a:cxn ang="0">
                  <a:pos x="1" y="2"/>
                </a:cxn>
                <a:cxn ang="0">
                  <a:pos x="1" y="1"/>
                </a:cxn>
                <a:cxn ang="0">
                  <a:pos x="1" y="8"/>
                </a:cxn>
                <a:cxn ang="0">
                  <a:pos x="1" y="8"/>
                </a:cxn>
                <a:cxn ang="0">
                  <a:pos x="1" y="1"/>
                </a:cxn>
                <a:cxn ang="0">
                  <a:pos x="1" y="1"/>
                </a:cxn>
                <a:cxn ang="0">
                  <a:pos x="1" y="8"/>
                </a:cxn>
                <a:cxn ang="0">
                  <a:pos x="2" y="8"/>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1"/>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2"/>
                </a:cxn>
                <a:cxn ang="0">
                  <a:pos x="5" y="2"/>
                </a:cxn>
                <a:cxn ang="0">
                  <a:pos x="5" y="8"/>
                </a:cxn>
                <a:cxn ang="0">
                  <a:pos x="5" y="7"/>
                </a:cxn>
                <a:cxn ang="0">
                  <a:pos x="5"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1" y="8"/>
                  </a:lnTo>
                  <a:lnTo>
                    <a:pt x="1" y="2"/>
                  </a:lnTo>
                  <a:lnTo>
                    <a:pt x="1" y="1"/>
                  </a:lnTo>
                  <a:lnTo>
                    <a:pt x="1" y="8"/>
                  </a:lnTo>
                  <a:lnTo>
                    <a:pt x="1" y="8"/>
                  </a:lnTo>
                  <a:lnTo>
                    <a:pt x="1" y="1"/>
                  </a:lnTo>
                  <a:lnTo>
                    <a:pt x="1" y="1"/>
                  </a:lnTo>
                  <a:lnTo>
                    <a:pt x="1" y="8"/>
                  </a:lnTo>
                  <a:lnTo>
                    <a:pt x="2" y="8"/>
                  </a:lnTo>
                  <a:lnTo>
                    <a:pt x="2" y="1"/>
                  </a:lnTo>
                  <a:lnTo>
                    <a:pt x="2" y="1"/>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1"/>
                  </a:lnTo>
                  <a:lnTo>
                    <a:pt x="4" y="9"/>
                  </a:lnTo>
                  <a:lnTo>
                    <a:pt x="4" y="8"/>
                  </a:lnTo>
                  <a:lnTo>
                    <a:pt x="4" y="1"/>
                  </a:lnTo>
                  <a:lnTo>
                    <a:pt x="5" y="1"/>
                  </a:lnTo>
                  <a:lnTo>
                    <a:pt x="5" y="8"/>
                  </a:lnTo>
                  <a:lnTo>
                    <a:pt x="5" y="8"/>
                  </a:lnTo>
                  <a:lnTo>
                    <a:pt x="5" y="1"/>
                  </a:lnTo>
                  <a:lnTo>
                    <a:pt x="5" y="1"/>
                  </a:lnTo>
                  <a:lnTo>
                    <a:pt x="5" y="8"/>
                  </a:lnTo>
                  <a:lnTo>
                    <a:pt x="5" y="8"/>
                  </a:lnTo>
                  <a:lnTo>
                    <a:pt x="5" y="2"/>
                  </a:lnTo>
                  <a:lnTo>
                    <a:pt x="5" y="2"/>
                  </a:lnTo>
                  <a:lnTo>
                    <a:pt x="5" y="8"/>
                  </a:lnTo>
                  <a:lnTo>
                    <a:pt x="5" y="7"/>
                  </a:lnTo>
                  <a:lnTo>
                    <a:pt x="5" y="2"/>
                  </a:lnTo>
                  <a:lnTo>
                    <a:pt x="6" y="2"/>
                  </a:lnTo>
                  <a:lnTo>
                    <a:pt x="6" y="7"/>
                  </a:lnTo>
                  <a:lnTo>
                    <a:pt x="6" y="7"/>
                  </a:lnTo>
                  <a:lnTo>
                    <a:pt x="6" y="3"/>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22" name="Freeform 110"/>
            <p:cNvSpPr>
              <a:spLocks/>
            </p:cNvSpPr>
            <p:nvPr/>
          </p:nvSpPr>
          <p:spPr bwMode="auto">
            <a:xfrm>
              <a:off x="5304979" y="4591050"/>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23" name="Freeform 111"/>
            <p:cNvSpPr>
              <a:spLocks/>
            </p:cNvSpPr>
            <p:nvPr/>
          </p:nvSpPr>
          <p:spPr bwMode="auto">
            <a:xfrm>
              <a:off x="5306566" y="4591050"/>
              <a:ext cx="26988" cy="9525"/>
            </a:xfrm>
            <a:custGeom>
              <a:avLst/>
              <a:gdLst/>
              <a:ahLst/>
              <a:cxnLst>
                <a:cxn ang="0">
                  <a:pos x="3" y="3"/>
                </a:cxn>
                <a:cxn ang="0">
                  <a:pos x="3" y="0"/>
                </a:cxn>
                <a:cxn ang="0">
                  <a:pos x="13" y="0"/>
                </a:cxn>
                <a:cxn ang="0">
                  <a:pos x="13" y="0"/>
                </a:cxn>
                <a:cxn ang="0">
                  <a:pos x="3" y="0"/>
                </a:cxn>
                <a:cxn ang="0">
                  <a:pos x="3" y="0"/>
                </a:cxn>
                <a:cxn ang="0">
                  <a:pos x="14" y="0"/>
                </a:cxn>
                <a:cxn ang="0">
                  <a:pos x="14" y="0"/>
                </a:cxn>
                <a:cxn ang="0">
                  <a:pos x="2" y="0"/>
                </a:cxn>
                <a:cxn ang="0">
                  <a:pos x="2" y="1"/>
                </a:cxn>
                <a:cxn ang="0">
                  <a:pos x="14" y="1"/>
                </a:cxn>
                <a:cxn ang="0">
                  <a:pos x="14" y="1"/>
                </a:cxn>
                <a:cxn ang="0">
                  <a:pos x="2" y="1"/>
                </a:cxn>
                <a:cxn ang="0">
                  <a:pos x="1" y="1"/>
                </a:cxn>
                <a:cxn ang="0">
                  <a:pos x="14" y="1"/>
                </a:cxn>
                <a:cxn ang="0">
                  <a:pos x="15" y="1"/>
                </a:cxn>
                <a:cxn ang="0">
                  <a:pos x="1" y="1"/>
                </a:cxn>
                <a:cxn ang="0">
                  <a:pos x="1" y="1"/>
                </a:cxn>
                <a:cxn ang="0">
                  <a:pos x="15" y="1"/>
                </a:cxn>
                <a:cxn ang="0">
                  <a:pos x="15" y="2"/>
                </a:cxn>
                <a:cxn ang="0">
                  <a:pos x="1" y="2"/>
                </a:cxn>
                <a:cxn ang="0">
                  <a:pos x="1" y="2"/>
                </a:cxn>
                <a:cxn ang="0">
                  <a:pos x="16" y="2"/>
                </a:cxn>
                <a:cxn ang="0">
                  <a:pos x="16" y="2"/>
                </a:cxn>
                <a:cxn ang="0">
                  <a:pos x="1" y="2"/>
                </a:cxn>
                <a:cxn ang="0">
                  <a:pos x="1" y="2"/>
                </a:cxn>
                <a:cxn ang="0">
                  <a:pos x="16" y="2"/>
                </a:cxn>
                <a:cxn ang="0">
                  <a:pos x="16" y="3"/>
                </a:cxn>
                <a:cxn ang="0">
                  <a:pos x="0" y="3"/>
                </a:cxn>
                <a:cxn ang="0">
                  <a:pos x="0" y="3"/>
                </a:cxn>
                <a:cxn ang="0">
                  <a:pos x="16" y="3"/>
                </a:cxn>
                <a:cxn ang="0">
                  <a:pos x="16" y="3"/>
                </a:cxn>
                <a:cxn ang="0">
                  <a:pos x="0" y="3"/>
                </a:cxn>
                <a:cxn ang="0">
                  <a:pos x="0" y="4"/>
                </a:cxn>
                <a:cxn ang="0">
                  <a:pos x="16" y="4"/>
                </a:cxn>
                <a:cxn ang="0">
                  <a:pos x="16" y="4"/>
                </a:cxn>
                <a:cxn ang="0">
                  <a:pos x="0" y="4"/>
                </a:cxn>
                <a:cxn ang="0">
                  <a:pos x="1" y="4"/>
                </a:cxn>
                <a:cxn ang="0">
                  <a:pos x="16" y="4"/>
                </a:cxn>
                <a:cxn ang="0">
                  <a:pos x="16" y="5"/>
                </a:cxn>
                <a:cxn ang="0">
                  <a:pos x="1" y="5"/>
                </a:cxn>
                <a:cxn ang="0">
                  <a:pos x="1" y="5"/>
                </a:cxn>
                <a:cxn ang="0">
                  <a:pos x="16" y="5"/>
                </a:cxn>
                <a:cxn ang="0">
                  <a:pos x="15" y="5"/>
                </a:cxn>
                <a:cxn ang="0">
                  <a:pos x="1" y="5"/>
                </a:cxn>
                <a:cxn ang="0">
                  <a:pos x="1" y="5"/>
                </a:cxn>
                <a:cxn ang="0">
                  <a:pos x="15" y="5"/>
                </a:cxn>
                <a:cxn ang="0">
                  <a:pos x="15" y="5"/>
                </a:cxn>
                <a:cxn ang="0">
                  <a:pos x="1" y="5"/>
                </a:cxn>
                <a:cxn ang="0">
                  <a:pos x="1" y="6"/>
                </a:cxn>
                <a:cxn ang="0">
                  <a:pos x="14" y="6"/>
                </a:cxn>
                <a:cxn ang="0">
                  <a:pos x="14" y="6"/>
                </a:cxn>
                <a:cxn ang="0">
                  <a:pos x="2" y="6"/>
                </a:cxn>
                <a:cxn ang="0">
                  <a:pos x="2" y="6"/>
                </a:cxn>
                <a:cxn ang="0">
                  <a:pos x="14" y="6"/>
                </a:cxn>
                <a:cxn ang="0">
                  <a:pos x="14" y="6"/>
                </a:cxn>
                <a:cxn ang="0">
                  <a:pos x="2" y="6"/>
                </a:cxn>
                <a:cxn ang="0">
                  <a:pos x="3" y="6"/>
                </a:cxn>
                <a:cxn ang="0">
                  <a:pos x="14" y="6"/>
                </a:cxn>
                <a:cxn ang="0">
                  <a:pos x="13" y="6"/>
                </a:cxn>
                <a:cxn ang="0">
                  <a:pos x="3" y="6"/>
                </a:cxn>
                <a:cxn ang="0">
                  <a:pos x="3" y="6"/>
                </a:cxn>
                <a:cxn ang="0">
                  <a:pos x="13" y="6"/>
                </a:cxn>
              </a:cxnLst>
              <a:rect l="0" t="0" r="r" b="b"/>
              <a:pathLst>
                <a:path w="16" h="6">
                  <a:moveTo>
                    <a:pt x="3" y="3"/>
                  </a:moveTo>
                  <a:lnTo>
                    <a:pt x="3" y="0"/>
                  </a:lnTo>
                  <a:lnTo>
                    <a:pt x="13" y="0"/>
                  </a:lnTo>
                  <a:lnTo>
                    <a:pt x="13" y="0"/>
                  </a:lnTo>
                  <a:lnTo>
                    <a:pt x="3" y="0"/>
                  </a:lnTo>
                  <a:lnTo>
                    <a:pt x="3" y="0"/>
                  </a:lnTo>
                  <a:lnTo>
                    <a:pt x="14" y="0"/>
                  </a:lnTo>
                  <a:lnTo>
                    <a:pt x="14" y="0"/>
                  </a:lnTo>
                  <a:lnTo>
                    <a:pt x="2" y="0"/>
                  </a:lnTo>
                  <a:lnTo>
                    <a:pt x="2" y="1"/>
                  </a:lnTo>
                  <a:lnTo>
                    <a:pt x="14" y="1"/>
                  </a:lnTo>
                  <a:lnTo>
                    <a:pt x="14" y="1"/>
                  </a:lnTo>
                  <a:lnTo>
                    <a:pt x="2" y="1"/>
                  </a:lnTo>
                  <a:lnTo>
                    <a:pt x="1" y="1"/>
                  </a:lnTo>
                  <a:lnTo>
                    <a:pt x="14" y="1"/>
                  </a:lnTo>
                  <a:lnTo>
                    <a:pt x="15" y="1"/>
                  </a:lnTo>
                  <a:lnTo>
                    <a:pt x="1" y="1"/>
                  </a:lnTo>
                  <a:lnTo>
                    <a:pt x="1" y="1"/>
                  </a:lnTo>
                  <a:lnTo>
                    <a:pt x="15" y="1"/>
                  </a:lnTo>
                  <a:lnTo>
                    <a:pt x="15" y="2"/>
                  </a:lnTo>
                  <a:lnTo>
                    <a:pt x="1" y="2"/>
                  </a:lnTo>
                  <a:lnTo>
                    <a:pt x="1" y="2"/>
                  </a:lnTo>
                  <a:lnTo>
                    <a:pt x="16" y="2"/>
                  </a:lnTo>
                  <a:lnTo>
                    <a:pt x="16" y="2"/>
                  </a:lnTo>
                  <a:lnTo>
                    <a:pt x="1" y="2"/>
                  </a:lnTo>
                  <a:lnTo>
                    <a:pt x="1" y="2"/>
                  </a:lnTo>
                  <a:lnTo>
                    <a:pt x="16" y="2"/>
                  </a:lnTo>
                  <a:lnTo>
                    <a:pt x="16" y="3"/>
                  </a:lnTo>
                  <a:lnTo>
                    <a:pt x="0" y="3"/>
                  </a:lnTo>
                  <a:lnTo>
                    <a:pt x="0" y="3"/>
                  </a:lnTo>
                  <a:lnTo>
                    <a:pt x="16" y="3"/>
                  </a:lnTo>
                  <a:lnTo>
                    <a:pt x="16" y="3"/>
                  </a:lnTo>
                  <a:lnTo>
                    <a:pt x="0" y="3"/>
                  </a:lnTo>
                  <a:lnTo>
                    <a:pt x="0" y="4"/>
                  </a:lnTo>
                  <a:lnTo>
                    <a:pt x="16" y="4"/>
                  </a:lnTo>
                  <a:lnTo>
                    <a:pt x="16" y="4"/>
                  </a:lnTo>
                  <a:lnTo>
                    <a:pt x="0" y="4"/>
                  </a:lnTo>
                  <a:lnTo>
                    <a:pt x="1" y="4"/>
                  </a:lnTo>
                  <a:lnTo>
                    <a:pt x="16" y="4"/>
                  </a:lnTo>
                  <a:lnTo>
                    <a:pt x="16" y="5"/>
                  </a:lnTo>
                  <a:lnTo>
                    <a:pt x="1" y="5"/>
                  </a:lnTo>
                  <a:lnTo>
                    <a:pt x="1" y="5"/>
                  </a:lnTo>
                  <a:lnTo>
                    <a:pt x="16" y="5"/>
                  </a:lnTo>
                  <a:lnTo>
                    <a:pt x="15" y="5"/>
                  </a:lnTo>
                  <a:lnTo>
                    <a:pt x="1" y="5"/>
                  </a:lnTo>
                  <a:lnTo>
                    <a:pt x="1" y="5"/>
                  </a:lnTo>
                  <a:lnTo>
                    <a:pt x="15" y="5"/>
                  </a:lnTo>
                  <a:lnTo>
                    <a:pt x="15" y="5"/>
                  </a:lnTo>
                  <a:lnTo>
                    <a:pt x="1" y="5"/>
                  </a:lnTo>
                  <a:lnTo>
                    <a:pt x="1" y="6"/>
                  </a:lnTo>
                  <a:lnTo>
                    <a:pt x="14" y="6"/>
                  </a:lnTo>
                  <a:lnTo>
                    <a:pt x="14" y="6"/>
                  </a:lnTo>
                  <a:lnTo>
                    <a:pt x="2" y="6"/>
                  </a:lnTo>
                  <a:lnTo>
                    <a:pt x="2" y="6"/>
                  </a:lnTo>
                  <a:lnTo>
                    <a:pt x="14" y="6"/>
                  </a:lnTo>
                  <a:lnTo>
                    <a:pt x="14" y="6"/>
                  </a:lnTo>
                  <a:lnTo>
                    <a:pt x="2" y="6"/>
                  </a:lnTo>
                  <a:lnTo>
                    <a:pt x="3" y="6"/>
                  </a:lnTo>
                  <a:lnTo>
                    <a:pt x="14" y="6"/>
                  </a:lnTo>
                  <a:lnTo>
                    <a:pt x="13" y="6"/>
                  </a:lnTo>
                  <a:lnTo>
                    <a:pt x="3"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24" name="Freeform 112"/>
            <p:cNvSpPr>
              <a:spLocks/>
            </p:cNvSpPr>
            <p:nvPr/>
          </p:nvSpPr>
          <p:spPr bwMode="auto">
            <a:xfrm>
              <a:off x="5324029" y="4591050"/>
              <a:ext cx="20637" cy="9525"/>
            </a:xfrm>
            <a:custGeom>
              <a:avLst/>
              <a:gdLst/>
              <a:ahLst/>
              <a:cxnLst>
                <a:cxn ang="0">
                  <a:pos x="3" y="3"/>
                </a:cxn>
                <a:cxn ang="0">
                  <a:pos x="3" y="0"/>
                </a:cxn>
                <a:cxn ang="0">
                  <a:pos x="9" y="0"/>
                </a:cxn>
                <a:cxn ang="0">
                  <a:pos x="9" y="0"/>
                </a:cxn>
                <a:cxn ang="0">
                  <a:pos x="2" y="0"/>
                </a:cxn>
                <a:cxn ang="0">
                  <a:pos x="2" y="0"/>
                </a:cxn>
                <a:cxn ang="0">
                  <a:pos x="9" y="0"/>
                </a:cxn>
                <a:cxn ang="0">
                  <a:pos x="10" y="0"/>
                </a:cxn>
                <a:cxn ang="0">
                  <a:pos x="2" y="0"/>
                </a:cxn>
                <a:cxn ang="0">
                  <a:pos x="2" y="1"/>
                </a:cxn>
                <a:cxn ang="0">
                  <a:pos x="10" y="1"/>
                </a:cxn>
                <a:cxn ang="0">
                  <a:pos x="10" y="1"/>
                </a:cxn>
                <a:cxn ang="0">
                  <a:pos x="1" y="1"/>
                </a:cxn>
                <a:cxn ang="0">
                  <a:pos x="1" y="1"/>
                </a:cxn>
                <a:cxn ang="0">
                  <a:pos x="10" y="1"/>
                </a:cxn>
                <a:cxn ang="0">
                  <a:pos x="11" y="1"/>
                </a:cxn>
                <a:cxn ang="0">
                  <a:pos x="1" y="1"/>
                </a:cxn>
                <a:cxn ang="0">
                  <a:pos x="1" y="1"/>
                </a:cxn>
                <a:cxn ang="0">
                  <a:pos x="11" y="1"/>
                </a:cxn>
                <a:cxn ang="0">
                  <a:pos x="11" y="2"/>
                </a:cxn>
                <a:cxn ang="0">
                  <a:pos x="1" y="2"/>
                </a:cxn>
                <a:cxn ang="0">
                  <a:pos x="1" y="2"/>
                </a:cxn>
                <a:cxn ang="0">
                  <a:pos x="11"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0" y="4"/>
                </a:cxn>
                <a:cxn ang="0">
                  <a:pos x="12" y="4"/>
                </a:cxn>
                <a:cxn ang="0">
                  <a:pos x="12" y="5"/>
                </a:cxn>
                <a:cxn ang="0">
                  <a:pos x="0" y="5"/>
                </a:cxn>
                <a:cxn ang="0">
                  <a:pos x="1" y="5"/>
                </a:cxn>
                <a:cxn ang="0">
                  <a:pos x="11" y="5"/>
                </a:cxn>
                <a:cxn ang="0">
                  <a:pos x="11" y="5"/>
                </a:cxn>
                <a:cxn ang="0">
                  <a:pos x="1" y="5"/>
                </a:cxn>
                <a:cxn ang="0">
                  <a:pos x="1" y="5"/>
                </a:cxn>
                <a:cxn ang="0">
                  <a:pos x="11" y="5"/>
                </a:cxn>
                <a:cxn ang="0">
                  <a:pos x="11" y="5"/>
                </a:cxn>
                <a:cxn ang="0">
                  <a:pos x="1" y="5"/>
                </a:cxn>
                <a:cxn ang="0">
                  <a:pos x="1" y="6"/>
                </a:cxn>
                <a:cxn ang="0">
                  <a:pos x="10" y="6"/>
                </a:cxn>
                <a:cxn ang="0">
                  <a:pos x="10" y="6"/>
                </a:cxn>
                <a:cxn ang="0">
                  <a:pos x="1" y="6"/>
                </a:cxn>
                <a:cxn ang="0">
                  <a:pos x="2" y="6"/>
                </a:cxn>
                <a:cxn ang="0">
                  <a:pos x="10" y="6"/>
                </a:cxn>
                <a:cxn ang="0">
                  <a:pos x="10" y="6"/>
                </a:cxn>
                <a:cxn ang="0">
                  <a:pos x="2" y="6"/>
                </a:cxn>
                <a:cxn ang="0">
                  <a:pos x="2" y="6"/>
                </a:cxn>
                <a:cxn ang="0">
                  <a:pos x="9" y="6"/>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9" y="0"/>
                  </a:lnTo>
                  <a:lnTo>
                    <a:pt x="10" y="0"/>
                  </a:lnTo>
                  <a:lnTo>
                    <a:pt x="2" y="0"/>
                  </a:lnTo>
                  <a:lnTo>
                    <a:pt x="2" y="1"/>
                  </a:lnTo>
                  <a:lnTo>
                    <a:pt x="10" y="1"/>
                  </a:lnTo>
                  <a:lnTo>
                    <a:pt x="10" y="1"/>
                  </a:lnTo>
                  <a:lnTo>
                    <a:pt x="1" y="1"/>
                  </a:lnTo>
                  <a:lnTo>
                    <a:pt x="1" y="1"/>
                  </a:lnTo>
                  <a:lnTo>
                    <a:pt x="10" y="1"/>
                  </a:lnTo>
                  <a:lnTo>
                    <a:pt x="11" y="1"/>
                  </a:lnTo>
                  <a:lnTo>
                    <a:pt x="1" y="1"/>
                  </a:lnTo>
                  <a:lnTo>
                    <a:pt x="1" y="1"/>
                  </a:lnTo>
                  <a:lnTo>
                    <a:pt x="11" y="1"/>
                  </a:lnTo>
                  <a:lnTo>
                    <a:pt x="11" y="2"/>
                  </a:lnTo>
                  <a:lnTo>
                    <a:pt x="1" y="2"/>
                  </a:lnTo>
                  <a:lnTo>
                    <a:pt x="1" y="2"/>
                  </a:lnTo>
                  <a:lnTo>
                    <a:pt x="11" y="2"/>
                  </a:lnTo>
                  <a:lnTo>
                    <a:pt x="12" y="2"/>
                  </a:lnTo>
                  <a:lnTo>
                    <a:pt x="0" y="2"/>
                  </a:lnTo>
                  <a:lnTo>
                    <a:pt x="0" y="2"/>
                  </a:lnTo>
                  <a:lnTo>
                    <a:pt x="12" y="2"/>
                  </a:lnTo>
                  <a:lnTo>
                    <a:pt x="12" y="3"/>
                  </a:lnTo>
                  <a:lnTo>
                    <a:pt x="0" y="3"/>
                  </a:lnTo>
                  <a:lnTo>
                    <a:pt x="0" y="3"/>
                  </a:lnTo>
                  <a:lnTo>
                    <a:pt x="12" y="3"/>
                  </a:lnTo>
                  <a:lnTo>
                    <a:pt x="12" y="3"/>
                  </a:lnTo>
                  <a:lnTo>
                    <a:pt x="0" y="3"/>
                  </a:lnTo>
                  <a:lnTo>
                    <a:pt x="0" y="4"/>
                  </a:lnTo>
                  <a:lnTo>
                    <a:pt x="12" y="4"/>
                  </a:lnTo>
                  <a:lnTo>
                    <a:pt x="12" y="4"/>
                  </a:lnTo>
                  <a:lnTo>
                    <a:pt x="0" y="4"/>
                  </a:lnTo>
                  <a:lnTo>
                    <a:pt x="0" y="4"/>
                  </a:lnTo>
                  <a:lnTo>
                    <a:pt x="12" y="4"/>
                  </a:lnTo>
                  <a:lnTo>
                    <a:pt x="12" y="5"/>
                  </a:lnTo>
                  <a:lnTo>
                    <a:pt x="0" y="5"/>
                  </a:lnTo>
                  <a:lnTo>
                    <a:pt x="1" y="5"/>
                  </a:lnTo>
                  <a:lnTo>
                    <a:pt x="11" y="5"/>
                  </a:lnTo>
                  <a:lnTo>
                    <a:pt x="11" y="5"/>
                  </a:lnTo>
                  <a:lnTo>
                    <a:pt x="1" y="5"/>
                  </a:lnTo>
                  <a:lnTo>
                    <a:pt x="1" y="5"/>
                  </a:lnTo>
                  <a:lnTo>
                    <a:pt x="11" y="5"/>
                  </a:lnTo>
                  <a:lnTo>
                    <a:pt x="11" y="5"/>
                  </a:lnTo>
                  <a:lnTo>
                    <a:pt x="1" y="5"/>
                  </a:lnTo>
                  <a:lnTo>
                    <a:pt x="1" y="6"/>
                  </a:lnTo>
                  <a:lnTo>
                    <a:pt x="10" y="6"/>
                  </a:lnTo>
                  <a:lnTo>
                    <a:pt x="10" y="6"/>
                  </a:lnTo>
                  <a:lnTo>
                    <a:pt x="1" y="6"/>
                  </a:lnTo>
                  <a:lnTo>
                    <a:pt x="2" y="6"/>
                  </a:lnTo>
                  <a:lnTo>
                    <a:pt x="10" y="6"/>
                  </a:lnTo>
                  <a:lnTo>
                    <a:pt x="10" y="6"/>
                  </a:lnTo>
                  <a:lnTo>
                    <a:pt x="2" y="6"/>
                  </a:lnTo>
                  <a:lnTo>
                    <a:pt x="2" y="6"/>
                  </a:lnTo>
                  <a:lnTo>
                    <a:pt x="9" y="6"/>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25" name="Freeform 113"/>
            <p:cNvSpPr>
              <a:spLocks/>
            </p:cNvSpPr>
            <p:nvPr/>
          </p:nvSpPr>
          <p:spPr bwMode="auto">
            <a:xfrm>
              <a:off x="5333554" y="4589463"/>
              <a:ext cx="11112" cy="11112"/>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1"/>
                </a:cxn>
                <a:cxn ang="0">
                  <a:pos x="1" y="7"/>
                </a:cxn>
                <a:cxn ang="0">
                  <a:pos x="1" y="7"/>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7"/>
                </a:cxn>
                <a:cxn ang="0">
                  <a:pos x="5" y="1"/>
                </a:cxn>
                <a:cxn ang="0">
                  <a:pos x="5" y="1"/>
                </a:cxn>
                <a:cxn ang="0">
                  <a:pos x="5" y="7"/>
                </a:cxn>
                <a:cxn ang="0">
                  <a:pos x="5" y="7"/>
                </a:cxn>
                <a:cxn ang="0">
                  <a:pos x="5" y="1"/>
                </a:cxn>
                <a:cxn ang="0">
                  <a:pos x="5" y="1"/>
                </a:cxn>
                <a:cxn ang="0">
                  <a:pos x="5" y="7"/>
                </a:cxn>
                <a:cxn ang="0">
                  <a:pos x="6" y="7"/>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1" y="7"/>
                  </a:lnTo>
                  <a:lnTo>
                    <a:pt x="1" y="1"/>
                  </a:lnTo>
                  <a:lnTo>
                    <a:pt x="1" y="1"/>
                  </a:lnTo>
                  <a:lnTo>
                    <a:pt x="1" y="7"/>
                  </a:lnTo>
                  <a:lnTo>
                    <a:pt x="1" y="7"/>
                  </a:lnTo>
                  <a:lnTo>
                    <a:pt x="1" y="1"/>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7"/>
                  </a:lnTo>
                  <a:lnTo>
                    <a:pt x="5" y="1"/>
                  </a:lnTo>
                  <a:lnTo>
                    <a:pt x="5" y="1"/>
                  </a:lnTo>
                  <a:lnTo>
                    <a:pt x="5" y="7"/>
                  </a:lnTo>
                  <a:lnTo>
                    <a:pt x="5" y="7"/>
                  </a:lnTo>
                  <a:lnTo>
                    <a:pt x="5" y="1"/>
                  </a:lnTo>
                  <a:lnTo>
                    <a:pt x="5" y="1"/>
                  </a:lnTo>
                  <a:lnTo>
                    <a:pt x="5" y="7"/>
                  </a:lnTo>
                  <a:lnTo>
                    <a:pt x="6" y="7"/>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026" name="Freeform 114"/>
            <p:cNvSpPr>
              <a:spLocks/>
            </p:cNvSpPr>
            <p:nvPr/>
          </p:nvSpPr>
          <p:spPr bwMode="auto">
            <a:xfrm>
              <a:off x="5333554" y="4589463"/>
              <a:ext cx="15875" cy="7937"/>
            </a:xfrm>
            <a:custGeom>
              <a:avLst/>
              <a:gdLst/>
              <a:ahLst/>
              <a:cxnLst>
                <a:cxn ang="0">
                  <a:pos x="3" y="2"/>
                </a:cxn>
                <a:cxn ang="0">
                  <a:pos x="3" y="0"/>
                </a:cxn>
                <a:cxn ang="0">
                  <a:pos x="5" y="0"/>
                </a:cxn>
                <a:cxn ang="0">
                  <a:pos x="6" y="0"/>
                </a:cxn>
                <a:cxn ang="0">
                  <a:pos x="3" y="0"/>
                </a:cxn>
                <a:cxn ang="0">
                  <a:pos x="2" y="0"/>
                </a:cxn>
                <a:cxn ang="0">
                  <a:pos x="6" y="0"/>
                </a:cxn>
                <a:cxn ang="0">
                  <a:pos x="7" y="0"/>
                </a:cxn>
                <a:cxn ang="0">
                  <a:pos x="2" y="0"/>
                </a:cxn>
                <a:cxn ang="0">
                  <a:pos x="2" y="0"/>
                </a:cxn>
                <a:cxn ang="0">
                  <a:pos x="7" y="0"/>
                </a:cxn>
                <a:cxn ang="0">
                  <a:pos x="7" y="0"/>
                </a:cxn>
                <a:cxn ang="0">
                  <a:pos x="1" y="0"/>
                </a:cxn>
                <a:cxn ang="0">
                  <a:pos x="1" y="0"/>
                </a:cxn>
                <a:cxn ang="0">
                  <a:pos x="7" y="0"/>
                </a:cxn>
                <a:cxn ang="0">
                  <a:pos x="7" y="1"/>
                </a:cxn>
                <a:cxn ang="0">
                  <a:pos x="1" y="1"/>
                </a:cxn>
                <a:cxn ang="0">
                  <a:pos x="1" y="1"/>
                </a:cxn>
                <a:cxn ang="0">
                  <a:pos x="8" y="1"/>
                </a:cxn>
                <a:cxn ang="0">
                  <a:pos x="8" y="1"/>
                </a:cxn>
                <a:cxn ang="0">
                  <a:pos x="1"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1" y="4"/>
                </a:cxn>
                <a:cxn ang="0">
                  <a:pos x="1" y="4"/>
                </a:cxn>
                <a:cxn ang="0">
                  <a:pos x="8" y="4"/>
                </a:cxn>
                <a:cxn ang="0">
                  <a:pos x="7" y="5"/>
                </a:cxn>
                <a:cxn ang="0">
                  <a:pos x="1" y="5"/>
                </a:cxn>
                <a:cxn ang="0">
                  <a:pos x="1" y="5"/>
                </a:cxn>
                <a:cxn ang="0">
                  <a:pos x="7" y="5"/>
                </a:cxn>
                <a:cxn ang="0">
                  <a:pos x="7" y="5"/>
                </a:cxn>
                <a:cxn ang="0">
                  <a:pos x="1" y="5"/>
                </a:cxn>
                <a:cxn ang="0">
                  <a:pos x="2" y="5"/>
                </a:cxn>
                <a:cxn ang="0">
                  <a:pos x="7" y="5"/>
                </a:cxn>
                <a:cxn ang="0">
                  <a:pos x="7" y="5"/>
                </a:cxn>
                <a:cxn ang="0">
                  <a:pos x="2" y="5"/>
                </a:cxn>
                <a:cxn ang="0">
                  <a:pos x="2" y="5"/>
                </a:cxn>
                <a:cxn ang="0">
                  <a:pos x="6" y="5"/>
                </a:cxn>
                <a:cxn ang="0">
                  <a:pos x="6" y="6"/>
                </a:cxn>
                <a:cxn ang="0">
                  <a:pos x="3" y="6"/>
                </a:cxn>
                <a:cxn ang="0">
                  <a:pos x="3" y="6"/>
                </a:cxn>
                <a:cxn ang="0">
                  <a:pos x="5" y="6"/>
                </a:cxn>
              </a:cxnLst>
              <a:rect l="0" t="0" r="r" b="b"/>
              <a:pathLst>
                <a:path w="8" h="6">
                  <a:moveTo>
                    <a:pt x="3" y="2"/>
                  </a:moveTo>
                  <a:lnTo>
                    <a:pt x="3" y="0"/>
                  </a:lnTo>
                  <a:lnTo>
                    <a:pt x="5" y="0"/>
                  </a:lnTo>
                  <a:lnTo>
                    <a:pt x="6" y="0"/>
                  </a:lnTo>
                  <a:lnTo>
                    <a:pt x="3" y="0"/>
                  </a:lnTo>
                  <a:lnTo>
                    <a:pt x="2" y="0"/>
                  </a:lnTo>
                  <a:lnTo>
                    <a:pt x="6" y="0"/>
                  </a:lnTo>
                  <a:lnTo>
                    <a:pt x="7" y="0"/>
                  </a:lnTo>
                  <a:lnTo>
                    <a:pt x="2" y="0"/>
                  </a:lnTo>
                  <a:lnTo>
                    <a:pt x="2" y="0"/>
                  </a:lnTo>
                  <a:lnTo>
                    <a:pt x="7" y="0"/>
                  </a:lnTo>
                  <a:lnTo>
                    <a:pt x="7" y="0"/>
                  </a:lnTo>
                  <a:lnTo>
                    <a:pt x="1" y="0"/>
                  </a:lnTo>
                  <a:lnTo>
                    <a:pt x="1" y="0"/>
                  </a:lnTo>
                  <a:lnTo>
                    <a:pt x="7" y="0"/>
                  </a:lnTo>
                  <a:lnTo>
                    <a:pt x="7" y="1"/>
                  </a:lnTo>
                  <a:lnTo>
                    <a:pt x="1" y="1"/>
                  </a:lnTo>
                  <a:lnTo>
                    <a:pt x="1" y="1"/>
                  </a:lnTo>
                  <a:lnTo>
                    <a:pt x="8" y="1"/>
                  </a:lnTo>
                  <a:lnTo>
                    <a:pt x="8" y="1"/>
                  </a:lnTo>
                  <a:lnTo>
                    <a:pt x="1" y="1"/>
                  </a:lnTo>
                  <a:lnTo>
                    <a:pt x="0"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1" y="4"/>
                  </a:lnTo>
                  <a:lnTo>
                    <a:pt x="1" y="4"/>
                  </a:lnTo>
                  <a:lnTo>
                    <a:pt x="8" y="4"/>
                  </a:lnTo>
                  <a:lnTo>
                    <a:pt x="7" y="5"/>
                  </a:lnTo>
                  <a:lnTo>
                    <a:pt x="1" y="5"/>
                  </a:lnTo>
                  <a:lnTo>
                    <a:pt x="1" y="5"/>
                  </a:lnTo>
                  <a:lnTo>
                    <a:pt x="7" y="5"/>
                  </a:lnTo>
                  <a:lnTo>
                    <a:pt x="7" y="5"/>
                  </a:lnTo>
                  <a:lnTo>
                    <a:pt x="1" y="5"/>
                  </a:lnTo>
                  <a:lnTo>
                    <a:pt x="2" y="5"/>
                  </a:lnTo>
                  <a:lnTo>
                    <a:pt x="7" y="5"/>
                  </a:lnTo>
                  <a:lnTo>
                    <a:pt x="7" y="5"/>
                  </a:lnTo>
                  <a:lnTo>
                    <a:pt x="2" y="5"/>
                  </a:lnTo>
                  <a:lnTo>
                    <a:pt x="2" y="5"/>
                  </a:lnTo>
                  <a:lnTo>
                    <a:pt x="6" y="5"/>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27" name="Freeform 115"/>
            <p:cNvSpPr>
              <a:spLocks/>
            </p:cNvSpPr>
            <p:nvPr/>
          </p:nvSpPr>
          <p:spPr bwMode="auto">
            <a:xfrm>
              <a:off x="5339904" y="4584700"/>
              <a:ext cx="9525" cy="12700"/>
            </a:xfrm>
            <a:custGeom>
              <a:avLst/>
              <a:gdLst/>
              <a:ahLst/>
              <a:cxnLst>
                <a:cxn ang="0">
                  <a:pos x="2" y="5"/>
                </a:cxn>
                <a:cxn ang="0">
                  <a:pos x="0" y="5"/>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7"/>
                </a:cxn>
                <a:cxn ang="0">
                  <a:pos x="0" y="8"/>
                </a:cxn>
                <a:cxn ang="0">
                  <a:pos x="0"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9"/>
                </a:cxn>
                <a:cxn ang="0">
                  <a:pos x="2" y="0"/>
                </a:cxn>
                <a:cxn ang="0">
                  <a:pos x="2" y="0"/>
                </a:cxn>
                <a:cxn ang="0">
                  <a:pos x="2" y="9"/>
                </a:cxn>
                <a:cxn ang="0">
                  <a:pos x="3" y="9"/>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7"/>
                </a:cxn>
                <a:cxn ang="0">
                  <a:pos x="5" y="2"/>
                </a:cxn>
                <a:cxn ang="0">
                  <a:pos x="5" y="2"/>
                </a:cxn>
                <a:cxn ang="0">
                  <a:pos x="5" y="6"/>
                </a:cxn>
                <a:cxn ang="0">
                  <a:pos x="5" y="6"/>
                </a:cxn>
                <a:cxn ang="0">
                  <a:pos x="5" y="2"/>
                </a:cxn>
                <a:cxn ang="0">
                  <a:pos x="5" y="2"/>
                </a:cxn>
                <a:cxn ang="0">
                  <a:pos x="5" y="6"/>
                </a:cxn>
                <a:cxn ang="0">
                  <a:pos x="5" y="5"/>
                </a:cxn>
                <a:cxn ang="0">
                  <a:pos x="5" y="3"/>
                </a:cxn>
              </a:cxnLst>
              <a:rect l="0" t="0" r="r" b="b"/>
              <a:pathLst>
                <a:path w="5" h="9">
                  <a:moveTo>
                    <a:pt x="2" y="5"/>
                  </a:moveTo>
                  <a:lnTo>
                    <a:pt x="0" y="5"/>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7"/>
                  </a:lnTo>
                  <a:lnTo>
                    <a:pt x="0" y="8"/>
                  </a:lnTo>
                  <a:lnTo>
                    <a:pt x="0" y="0"/>
                  </a:lnTo>
                  <a:lnTo>
                    <a:pt x="1" y="0"/>
                  </a:lnTo>
                  <a:lnTo>
                    <a:pt x="1" y="8"/>
                  </a:lnTo>
                  <a:lnTo>
                    <a:pt x="1" y="8"/>
                  </a:lnTo>
                  <a:lnTo>
                    <a:pt x="1" y="0"/>
                  </a:lnTo>
                  <a:lnTo>
                    <a:pt x="1" y="0"/>
                  </a:lnTo>
                  <a:lnTo>
                    <a:pt x="1" y="8"/>
                  </a:lnTo>
                  <a:lnTo>
                    <a:pt x="1" y="8"/>
                  </a:lnTo>
                  <a:lnTo>
                    <a:pt x="1" y="0"/>
                  </a:lnTo>
                  <a:lnTo>
                    <a:pt x="2" y="0"/>
                  </a:lnTo>
                  <a:lnTo>
                    <a:pt x="2" y="8"/>
                  </a:lnTo>
                  <a:lnTo>
                    <a:pt x="2" y="9"/>
                  </a:lnTo>
                  <a:lnTo>
                    <a:pt x="2" y="0"/>
                  </a:lnTo>
                  <a:lnTo>
                    <a:pt x="2" y="0"/>
                  </a:lnTo>
                  <a:lnTo>
                    <a:pt x="2" y="9"/>
                  </a:lnTo>
                  <a:lnTo>
                    <a:pt x="3" y="9"/>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7"/>
                  </a:lnTo>
                  <a:lnTo>
                    <a:pt x="5" y="2"/>
                  </a:lnTo>
                  <a:lnTo>
                    <a:pt x="5" y="2"/>
                  </a:lnTo>
                  <a:lnTo>
                    <a:pt x="5" y="6"/>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28" name="Freeform 116"/>
            <p:cNvSpPr>
              <a:spLocks/>
            </p:cNvSpPr>
            <p:nvPr/>
          </p:nvSpPr>
          <p:spPr bwMode="auto">
            <a:xfrm>
              <a:off x="5339904" y="4584700"/>
              <a:ext cx="17462" cy="6350"/>
            </a:xfrm>
            <a:custGeom>
              <a:avLst/>
              <a:gdLst/>
              <a:ahLst/>
              <a:cxnLst>
                <a:cxn ang="0">
                  <a:pos x="2" y="3"/>
                </a:cxn>
                <a:cxn ang="0">
                  <a:pos x="2" y="0"/>
                </a:cxn>
                <a:cxn ang="0">
                  <a:pos x="7" y="0"/>
                </a:cxn>
                <a:cxn ang="0">
                  <a:pos x="8" y="0"/>
                </a:cxn>
                <a:cxn ang="0">
                  <a:pos x="2" y="0"/>
                </a:cxn>
                <a:cxn ang="0">
                  <a:pos x="2" y="0"/>
                </a:cxn>
                <a:cxn ang="0">
                  <a:pos x="8" y="0"/>
                </a:cxn>
                <a:cxn ang="0">
                  <a:pos x="8" y="0"/>
                </a:cxn>
                <a:cxn ang="0">
                  <a:pos x="1" y="0"/>
                </a:cxn>
                <a:cxn ang="0">
                  <a:pos x="1" y="0"/>
                </a:cxn>
                <a:cxn ang="0">
                  <a:pos x="8" y="0"/>
                </a:cxn>
                <a:cxn ang="0">
                  <a:pos x="9" y="0"/>
                </a:cxn>
                <a:cxn ang="0">
                  <a:pos x="1" y="0"/>
                </a:cxn>
                <a:cxn ang="0">
                  <a:pos x="1" y="0"/>
                </a:cxn>
                <a:cxn ang="0">
                  <a:pos x="9" y="0"/>
                </a:cxn>
                <a:cxn ang="0">
                  <a:pos x="9" y="0"/>
                </a:cxn>
                <a:cxn ang="0">
                  <a:pos x="0" y="0"/>
                </a:cxn>
                <a:cxn ang="0">
                  <a:pos x="0" y="1"/>
                </a:cxn>
                <a:cxn ang="0">
                  <a:pos x="9"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4"/>
                </a:cxn>
                <a:cxn ang="0">
                  <a:pos x="0" y="4"/>
                </a:cxn>
                <a:cxn ang="0">
                  <a:pos x="0" y="5"/>
                </a:cxn>
                <a:cxn ang="0">
                  <a:pos x="9" y="5"/>
                </a:cxn>
                <a:cxn ang="0">
                  <a:pos x="9" y="5"/>
                </a:cxn>
                <a:cxn ang="0">
                  <a:pos x="0" y="5"/>
                </a:cxn>
                <a:cxn ang="0">
                  <a:pos x="1" y="5"/>
                </a:cxn>
                <a:cxn ang="0">
                  <a:pos x="9" y="5"/>
                </a:cxn>
                <a:cxn ang="0">
                  <a:pos x="9" y="5"/>
                </a:cxn>
                <a:cxn ang="0">
                  <a:pos x="1" y="5"/>
                </a:cxn>
                <a:cxn ang="0">
                  <a:pos x="1" y="5"/>
                </a:cxn>
                <a:cxn ang="0">
                  <a:pos x="8" y="5"/>
                </a:cxn>
                <a:cxn ang="0">
                  <a:pos x="8" y="5"/>
                </a:cxn>
                <a:cxn ang="0">
                  <a:pos x="1" y="5"/>
                </a:cxn>
                <a:cxn ang="0">
                  <a:pos x="2" y="5"/>
                </a:cxn>
                <a:cxn ang="0">
                  <a:pos x="8" y="5"/>
                </a:cxn>
                <a:cxn ang="0">
                  <a:pos x="8" y="5"/>
                </a:cxn>
                <a:cxn ang="0">
                  <a:pos x="2" y="5"/>
                </a:cxn>
                <a:cxn ang="0">
                  <a:pos x="2" y="5"/>
                </a:cxn>
                <a:cxn ang="0">
                  <a:pos x="7" y="5"/>
                </a:cxn>
              </a:cxnLst>
              <a:rect l="0" t="0" r="r" b="b"/>
              <a:pathLst>
                <a:path w="10" h="5">
                  <a:moveTo>
                    <a:pt x="2" y="3"/>
                  </a:moveTo>
                  <a:lnTo>
                    <a:pt x="2" y="0"/>
                  </a:lnTo>
                  <a:lnTo>
                    <a:pt x="7" y="0"/>
                  </a:lnTo>
                  <a:lnTo>
                    <a:pt x="8" y="0"/>
                  </a:lnTo>
                  <a:lnTo>
                    <a:pt x="2" y="0"/>
                  </a:lnTo>
                  <a:lnTo>
                    <a:pt x="2" y="0"/>
                  </a:lnTo>
                  <a:lnTo>
                    <a:pt x="8" y="0"/>
                  </a:lnTo>
                  <a:lnTo>
                    <a:pt x="8" y="0"/>
                  </a:lnTo>
                  <a:lnTo>
                    <a:pt x="1" y="0"/>
                  </a:lnTo>
                  <a:lnTo>
                    <a:pt x="1" y="0"/>
                  </a:lnTo>
                  <a:lnTo>
                    <a:pt x="8" y="0"/>
                  </a:lnTo>
                  <a:lnTo>
                    <a:pt x="9" y="0"/>
                  </a:lnTo>
                  <a:lnTo>
                    <a:pt x="1" y="0"/>
                  </a:lnTo>
                  <a:lnTo>
                    <a:pt x="1" y="0"/>
                  </a:lnTo>
                  <a:lnTo>
                    <a:pt x="9" y="0"/>
                  </a:lnTo>
                  <a:lnTo>
                    <a:pt x="9" y="0"/>
                  </a:lnTo>
                  <a:lnTo>
                    <a:pt x="0" y="0"/>
                  </a:lnTo>
                  <a:lnTo>
                    <a:pt x="0" y="1"/>
                  </a:lnTo>
                  <a:lnTo>
                    <a:pt x="9"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4"/>
                  </a:lnTo>
                  <a:lnTo>
                    <a:pt x="10" y="4"/>
                  </a:lnTo>
                  <a:lnTo>
                    <a:pt x="10" y="4"/>
                  </a:lnTo>
                  <a:lnTo>
                    <a:pt x="0" y="4"/>
                  </a:lnTo>
                  <a:lnTo>
                    <a:pt x="0" y="4"/>
                  </a:lnTo>
                  <a:lnTo>
                    <a:pt x="10" y="4"/>
                  </a:lnTo>
                  <a:lnTo>
                    <a:pt x="10" y="4"/>
                  </a:lnTo>
                  <a:lnTo>
                    <a:pt x="0" y="4"/>
                  </a:lnTo>
                  <a:lnTo>
                    <a:pt x="0" y="5"/>
                  </a:lnTo>
                  <a:lnTo>
                    <a:pt x="9" y="5"/>
                  </a:lnTo>
                  <a:lnTo>
                    <a:pt x="9" y="5"/>
                  </a:lnTo>
                  <a:lnTo>
                    <a:pt x="0" y="5"/>
                  </a:lnTo>
                  <a:lnTo>
                    <a:pt x="1" y="5"/>
                  </a:lnTo>
                  <a:lnTo>
                    <a:pt x="9" y="5"/>
                  </a:lnTo>
                  <a:lnTo>
                    <a:pt x="9" y="5"/>
                  </a:lnTo>
                  <a:lnTo>
                    <a:pt x="1" y="5"/>
                  </a:lnTo>
                  <a:lnTo>
                    <a:pt x="1" y="5"/>
                  </a:lnTo>
                  <a:lnTo>
                    <a:pt x="8" y="5"/>
                  </a:lnTo>
                  <a:lnTo>
                    <a:pt x="8" y="5"/>
                  </a:lnTo>
                  <a:lnTo>
                    <a:pt x="1" y="5"/>
                  </a:lnTo>
                  <a:lnTo>
                    <a:pt x="2" y="5"/>
                  </a:lnTo>
                  <a:lnTo>
                    <a:pt x="8" y="5"/>
                  </a:lnTo>
                  <a:lnTo>
                    <a:pt x="8" y="5"/>
                  </a:lnTo>
                  <a:lnTo>
                    <a:pt x="2" y="5"/>
                  </a:lnTo>
                  <a:lnTo>
                    <a:pt x="2"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29" name="Freeform 117"/>
            <p:cNvSpPr>
              <a:spLocks/>
            </p:cNvSpPr>
            <p:nvPr/>
          </p:nvSpPr>
          <p:spPr bwMode="auto">
            <a:xfrm>
              <a:off x="5346254" y="4584700"/>
              <a:ext cx="22225" cy="6350"/>
            </a:xfrm>
            <a:custGeom>
              <a:avLst/>
              <a:gdLst/>
              <a:ahLst/>
              <a:cxnLst>
                <a:cxn ang="0">
                  <a:pos x="3" y="3"/>
                </a:cxn>
                <a:cxn ang="0">
                  <a:pos x="3" y="0"/>
                </a:cxn>
                <a:cxn ang="0">
                  <a:pos x="11" y="0"/>
                </a:cxn>
                <a:cxn ang="0">
                  <a:pos x="11" y="0"/>
                </a:cxn>
                <a:cxn ang="0">
                  <a:pos x="3" y="0"/>
                </a:cxn>
                <a:cxn ang="0">
                  <a:pos x="3" y="0"/>
                </a:cxn>
                <a:cxn ang="0">
                  <a:pos x="11" y="0"/>
                </a:cxn>
                <a:cxn ang="0">
                  <a:pos x="11" y="0"/>
                </a:cxn>
                <a:cxn ang="0">
                  <a:pos x="3" y="0"/>
                </a:cxn>
                <a:cxn ang="0">
                  <a:pos x="2" y="0"/>
                </a:cxn>
                <a:cxn ang="0">
                  <a:pos x="12" y="0"/>
                </a:cxn>
                <a:cxn ang="0">
                  <a:pos x="12" y="0"/>
                </a:cxn>
                <a:cxn ang="0">
                  <a:pos x="2" y="0"/>
                </a:cxn>
                <a:cxn ang="0">
                  <a:pos x="1" y="0"/>
                </a:cxn>
                <a:cxn ang="0">
                  <a:pos x="12" y="0"/>
                </a:cxn>
                <a:cxn ang="0">
                  <a:pos x="12" y="0"/>
                </a:cxn>
                <a:cxn ang="0">
                  <a:pos x="1" y="0"/>
                </a:cxn>
                <a:cxn ang="0">
                  <a:pos x="1" y="1"/>
                </a:cxn>
                <a:cxn ang="0">
                  <a:pos x="12" y="1"/>
                </a:cxn>
                <a:cxn ang="0">
                  <a:pos x="13" y="1"/>
                </a:cxn>
                <a:cxn ang="0">
                  <a:pos x="1" y="1"/>
                </a:cxn>
                <a:cxn ang="0">
                  <a:pos x="1" y="1"/>
                </a:cxn>
                <a:cxn ang="0">
                  <a:pos x="13" y="1"/>
                </a:cxn>
                <a:cxn ang="0">
                  <a:pos x="13" y="2"/>
                </a:cxn>
                <a:cxn ang="0">
                  <a:pos x="1" y="2"/>
                </a:cxn>
                <a:cxn ang="0">
                  <a:pos x="1" y="2"/>
                </a:cxn>
                <a:cxn ang="0">
                  <a:pos x="13" y="2"/>
                </a:cxn>
                <a:cxn ang="0">
                  <a:pos x="13" y="2"/>
                </a:cxn>
                <a:cxn ang="0">
                  <a:pos x="1" y="2"/>
                </a:cxn>
                <a:cxn ang="0">
                  <a:pos x="0" y="2"/>
                </a:cxn>
                <a:cxn ang="0">
                  <a:pos x="13" y="2"/>
                </a:cxn>
                <a:cxn ang="0">
                  <a:pos x="13" y="3"/>
                </a:cxn>
                <a:cxn ang="0">
                  <a:pos x="0" y="3"/>
                </a:cxn>
                <a:cxn ang="0">
                  <a:pos x="0" y="3"/>
                </a:cxn>
                <a:cxn ang="0">
                  <a:pos x="13" y="3"/>
                </a:cxn>
                <a:cxn ang="0">
                  <a:pos x="13" y="3"/>
                </a:cxn>
                <a:cxn ang="0">
                  <a:pos x="1" y="3"/>
                </a:cxn>
                <a:cxn ang="0">
                  <a:pos x="1" y="4"/>
                </a:cxn>
                <a:cxn ang="0">
                  <a:pos x="13" y="4"/>
                </a:cxn>
                <a:cxn ang="0">
                  <a:pos x="13" y="4"/>
                </a:cxn>
                <a:cxn ang="0">
                  <a:pos x="1" y="4"/>
                </a:cxn>
                <a:cxn ang="0">
                  <a:pos x="1" y="4"/>
                </a:cxn>
                <a:cxn ang="0">
                  <a:pos x="13" y="4"/>
                </a:cxn>
                <a:cxn ang="0">
                  <a:pos x="13" y="4"/>
                </a:cxn>
                <a:cxn ang="0">
                  <a:pos x="1" y="4"/>
                </a:cxn>
                <a:cxn ang="0">
                  <a:pos x="1" y="5"/>
                </a:cxn>
                <a:cxn ang="0">
                  <a:pos x="12" y="5"/>
                </a:cxn>
                <a:cxn ang="0">
                  <a:pos x="12" y="5"/>
                </a:cxn>
                <a:cxn ang="0">
                  <a:pos x="1" y="5"/>
                </a:cxn>
                <a:cxn ang="0">
                  <a:pos x="1" y="5"/>
                </a:cxn>
                <a:cxn ang="0">
                  <a:pos x="12" y="5"/>
                </a:cxn>
                <a:cxn ang="0">
                  <a:pos x="12" y="5"/>
                </a:cxn>
                <a:cxn ang="0">
                  <a:pos x="2" y="5"/>
                </a:cxn>
                <a:cxn ang="0">
                  <a:pos x="2" y="5"/>
                </a:cxn>
                <a:cxn ang="0">
                  <a:pos x="12" y="5"/>
                </a:cxn>
                <a:cxn ang="0">
                  <a:pos x="11" y="5"/>
                </a:cxn>
                <a:cxn ang="0">
                  <a:pos x="3" y="5"/>
                </a:cxn>
                <a:cxn ang="0">
                  <a:pos x="3" y="5"/>
                </a:cxn>
                <a:cxn ang="0">
                  <a:pos x="11" y="5"/>
                </a:cxn>
                <a:cxn ang="0">
                  <a:pos x="11" y="5"/>
                </a:cxn>
                <a:cxn ang="0">
                  <a:pos x="3" y="5"/>
                </a:cxn>
                <a:cxn ang="0">
                  <a:pos x="3" y="5"/>
                </a:cxn>
                <a:cxn ang="0">
                  <a:pos x="11" y="5"/>
                </a:cxn>
              </a:cxnLst>
              <a:rect l="0" t="0" r="r" b="b"/>
              <a:pathLst>
                <a:path w="13" h="5">
                  <a:moveTo>
                    <a:pt x="3" y="3"/>
                  </a:moveTo>
                  <a:lnTo>
                    <a:pt x="3" y="0"/>
                  </a:lnTo>
                  <a:lnTo>
                    <a:pt x="11" y="0"/>
                  </a:lnTo>
                  <a:lnTo>
                    <a:pt x="11" y="0"/>
                  </a:lnTo>
                  <a:lnTo>
                    <a:pt x="3" y="0"/>
                  </a:lnTo>
                  <a:lnTo>
                    <a:pt x="3" y="0"/>
                  </a:lnTo>
                  <a:lnTo>
                    <a:pt x="11" y="0"/>
                  </a:lnTo>
                  <a:lnTo>
                    <a:pt x="11" y="0"/>
                  </a:lnTo>
                  <a:lnTo>
                    <a:pt x="3" y="0"/>
                  </a:lnTo>
                  <a:lnTo>
                    <a:pt x="2" y="0"/>
                  </a:lnTo>
                  <a:lnTo>
                    <a:pt x="12" y="0"/>
                  </a:lnTo>
                  <a:lnTo>
                    <a:pt x="12" y="0"/>
                  </a:lnTo>
                  <a:lnTo>
                    <a:pt x="2" y="0"/>
                  </a:lnTo>
                  <a:lnTo>
                    <a:pt x="1" y="0"/>
                  </a:lnTo>
                  <a:lnTo>
                    <a:pt x="12" y="0"/>
                  </a:lnTo>
                  <a:lnTo>
                    <a:pt x="12" y="0"/>
                  </a:lnTo>
                  <a:lnTo>
                    <a:pt x="1" y="0"/>
                  </a:lnTo>
                  <a:lnTo>
                    <a:pt x="1" y="1"/>
                  </a:lnTo>
                  <a:lnTo>
                    <a:pt x="12" y="1"/>
                  </a:lnTo>
                  <a:lnTo>
                    <a:pt x="13" y="1"/>
                  </a:lnTo>
                  <a:lnTo>
                    <a:pt x="1" y="1"/>
                  </a:lnTo>
                  <a:lnTo>
                    <a:pt x="1" y="1"/>
                  </a:lnTo>
                  <a:lnTo>
                    <a:pt x="13" y="1"/>
                  </a:lnTo>
                  <a:lnTo>
                    <a:pt x="13" y="2"/>
                  </a:lnTo>
                  <a:lnTo>
                    <a:pt x="1" y="2"/>
                  </a:lnTo>
                  <a:lnTo>
                    <a:pt x="1" y="2"/>
                  </a:lnTo>
                  <a:lnTo>
                    <a:pt x="13" y="2"/>
                  </a:lnTo>
                  <a:lnTo>
                    <a:pt x="13" y="2"/>
                  </a:lnTo>
                  <a:lnTo>
                    <a:pt x="1" y="2"/>
                  </a:lnTo>
                  <a:lnTo>
                    <a:pt x="0" y="2"/>
                  </a:lnTo>
                  <a:lnTo>
                    <a:pt x="13" y="2"/>
                  </a:lnTo>
                  <a:lnTo>
                    <a:pt x="13" y="3"/>
                  </a:lnTo>
                  <a:lnTo>
                    <a:pt x="0" y="3"/>
                  </a:lnTo>
                  <a:lnTo>
                    <a:pt x="0" y="3"/>
                  </a:lnTo>
                  <a:lnTo>
                    <a:pt x="13" y="3"/>
                  </a:lnTo>
                  <a:lnTo>
                    <a:pt x="13" y="3"/>
                  </a:lnTo>
                  <a:lnTo>
                    <a:pt x="1" y="3"/>
                  </a:lnTo>
                  <a:lnTo>
                    <a:pt x="1" y="4"/>
                  </a:lnTo>
                  <a:lnTo>
                    <a:pt x="13" y="4"/>
                  </a:lnTo>
                  <a:lnTo>
                    <a:pt x="13" y="4"/>
                  </a:lnTo>
                  <a:lnTo>
                    <a:pt x="1" y="4"/>
                  </a:lnTo>
                  <a:lnTo>
                    <a:pt x="1" y="4"/>
                  </a:lnTo>
                  <a:lnTo>
                    <a:pt x="13" y="4"/>
                  </a:lnTo>
                  <a:lnTo>
                    <a:pt x="13" y="4"/>
                  </a:lnTo>
                  <a:lnTo>
                    <a:pt x="1" y="4"/>
                  </a:lnTo>
                  <a:lnTo>
                    <a:pt x="1" y="5"/>
                  </a:lnTo>
                  <a:lnTo>
                    <a:pt x="12" y="5"/>
                  </a:lnTo>
                  <a:lnTo>
                    <a:pt x="12" y="5"/>
                  </a:lnTo>
                  <a:lnTo>
                    <a:pt x="1" y="5"/>
                  </a:lnTo>
                  <a:lnTo>
                    <a:pt x="1" y="5"/>
                  </a:lnTo>
                  <a:lnTo>
                    <a:pt x="12" y="5"/>
                  </a:lnTo>
                  <a:lnTo>
                    <a:pt x="12" y="5"/>
                  </a:lnTo>
                  <a:lnTo>
                    <a:pt x="2" y="5"/>
                  </a:lnTo>
                  <a:lnTo>
                    <a:pt x="2" y="5"/>
                  </a:lnTo>
                  <a:lnTo>
                    <a:pt x="12" y="5"/>
                  </a:lnTo>
                  <a:lnTo>
                    <a:pt x="11" y="5"/>
                  </a:lnTo>
                  <a:lnTo>
                    <a:pt x="3" y="5"/>
                  </a:lnTo>
                  <a:lnTo>
                    <a:pt x="3" y="5"/>
                  </a:lnTo>
                  <a:lnTo>
                    <a:pt x="11" y="5"/>
                  </a:lnTo>
                  <a:lnTo>
                    <a:pt x="11" y="5"/>
                  </a:lnTo>
                  <a:lnTo>
                    <a:pt x="3" y="5"/>
                  </a:lnTo>
                  <a:lnTo>
                    <a:pt x="3" y="5"/>
                  </a:lnTo>
                  <a:lnTo>
                    <a:pt x="11"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30" name="Freeform 118"/>
            <p:cNvSpPr>
              <a:spLocks/>
            </p:cNvSpPr>
            <p:nvPr/>
          </p:nvSpPr>
          <p:spPr bwMode="auto">
            <a:xfrm>
              <a:off x="5360541" y="4584700"/>
              <a:ext cx="17463" cy="6350"/>
            </a:xfrm>
            <a:custGeom>
              <a:avLst/>
              <a:gdLst/>
              <a:ahLst/>
              <a:cxnLst>
                <a:cxn ang="0">
                  <a:pos x="3" y="3"/>
                </a:cxn>
                <a:cxn ang="0">
                  <a:pos x="3" y="0"/>
                </a:cxn>
                <a:cxn ang="0">
                  <a:pos x="8" y="0"/>
                </a:cxn>
                <a:cxn ang="0">
                  <a:pos x="8" y="0"/>
                </a:cxn>
                <a:cxn ang="0">
                  <a:pos x="2" y="0"/>
                </a:cxn>
                <a:cxn ang="0">
                  <a:pos x="2" y="0"/>
                </a:cxn>
                <a:cxn ang="0">
                  <a:pos x="8" y="0"/>
                </a:cxn>
                <a:cxn ang="0">
                  <a:pos x="8" y="0"/>
                </a:cxn>
                <a:cxn ang="0">
                  <a:pos x="2" y="0"/>
                </a:cxn>
                <a:cxn ang="0">
                  <a:pos x="1" y="0"/>
                </a:cxn>
                <a:cxn ang="0">
                  <a:pos x="9" y="0"/>
                </a:cxn>
                <a:cxn ang="0">
                  <a:pos x="9" y="0"/>
                </a:cxn>
                <a:cxn ang="0">
                  <a:pos x="1" y="0"/>
                </a:cxn>
                <a:cxn ang="0">
                  <a:pos x="1" y="0"/>
                </a:cxn>
                <a:cxn ang="0">
                  <a:pos x="9" y="0"/>
                </a:cxn>
                <a:cxn ang="0">
                  <a:pos x="9" y="0"/>
                </a:cxn>
                <a:cxn ang="0">
                  <a:pos x="1" y="0"/>
                </a:cxn>
                <a:cxn ang="0">
                  <a:pos x="0" y="1"/>
                </a:cxn>
                <a:cxn ang="0">
                  <a:pos x="9"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4"/>
                </a:cxn>
                <a:cxn ang="0">
                  <a:pos x="0" y="4"/>
                </a:cxn>
                <a:cxn ang="0">
                  <a:pos x="0" y="5"/>
                </a:cxn>
                <a:cxn ang="0">
                  <a:pos x="9" y="5"/>
                </a:cxn>
                <a:cxn ang="0">
                  <a:pos x="9" y="5"/>
                </a:cxn>
                <a:cxn ang="0">
                  <a:pos x="1" y="5"/>
                </a:cxn>
                <a:cxn ang="0">
                  <a:pos x="1" y="5"/>
                </a:cxn>
                <a:cxn ang="0">
                  <a:pos x="9" y="5"/>
                </a:cxn>
                <a:cxn ang="0">
                  <a:pos x="9" y="5"/>
                </a:cxn>
                <a:cxn ang="0">
                  <a:pos x="1" y="5"/>
                </a:cxn>
                <a:cxn ang="0">
                  <a:pos x="1" y="5"/>
                </a:cxn>
                <a:cxn ang="0">
                  <a:pos x="9" y="5"/>
                </a:cxn>
                <a:cxn ang="0">
                  <a:pos x="8" y="5"/>
                </a:cxn>
                <a:cxn ang="0">
                  <a:pos x="2" y="5"/>
                </a:cxn>
                <a:cxn ang="0">
                  <a:pos x="2" y="5"/>
                </a:cxn>
                <a:cxn ang="0">
                  <a:pos x="8" y="5"/>
                </a:cxn>
                <a:cxn ang="0">
                  <a:pos x="8" y="5"/>
                </a:cxn>
                <a:cxn ang="0">
                  <a:pos x="2" y="5"/>
                </a:cxn>
                <a:cxn ang="0">
                  <a:pos x="3" y="5"/>
                </a:cxn>
                <a:cxn ang="0">
                  <a:pos x="8" y="5"/>
                </a:cxn>
              </a:cxnLst>
              <a:rect l="0" t="0" r="r" b="b"/>
              <a:pathLst>
                <a:path w="10" h="5">
                  <a:moveTo>
                    <a:pt x="3" y="3"/>
                  </a:moveTo>
                  <a:lnTo>
                    <a:pt x="3" y="0"/>
                  </a:lnTo>
                  <a:lnTo>
                    <a:pt x="8" y="0"/>
                  </a:lnTo>
                  <a:lnTo>
                    <a:pt x="8" y="0"/>
                  </a:lnTo>
                  <a:lnTo>
                    <a:pt x="2" y="0"/>
                  </a:lnTo>
                  <a:lnTo>
                    <a:pt x="2" y="0"/>
                  </a:lnTo>
                  <a:lnTo>
                    <a:pt x="8" y="0"/>
                  </a:lnTo>
                  <a:lnTo>
                    <a:pt x="8" y="0"/>
                  </a:lnTo>
                  <a:lnTo>
                    <a:pt x="2" y="0"/>
                  </a:lnTo>
                  <a:lnTo>
                    <a:pt x="1" y="0"/>
                  </a:lnTo>
                  <a:lnTo>
                    <a:pt x="9" y="0"/>
                  </a:lnTo>
                  <a:lnTo>
                    <a:pt x="9" y="0"/>
                  </a:lnTo>
                  <a:lnTo>
                    <a:pt x="1" y="0"/>
                  </a:lnTo>
                  <a:lnTo>
                    <a:pt x="1" y="0"/>
                  </a:lnTo>
                  <a:lnTo>
                    <a:pt x="9" y="0"/>
                  </a:lnTo>
                  <a:lnTo>
                    <a:pt x="9" y="0"/>
                  </a:lnTo>
                  <a:lnTo>
                    <a:pt x="1" y="0"/>
                  </a:lnTo>
                  <a:lnTo>
                    <a:pt x="0" y="1"/>
                  </a:lnTo>
                  <a:lnTo>
                    <a:pt x="9"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4"/>
                  </a:lnTo>
                  <a:lnTo>
                    <a:pt x="10" y="4"/>
                  </a:lnTo>
                  <a:lnTo>
                    <a:pt x="10" y="4"/>
                  </a:lnTo>
                  <a:lnTo>
                    <a:pt x="0" y="4"/>
                  </a:lnTo>
                  <a:lnTo>
                    <a:pt x="0" y="4"/>
                  </a:lnTo>
                  <a:lnTo>
                    <a:pt x="10" y="4"/>
                  </a:lnTo>
                  <a:lnTo>
                    <a:pt x="10" y="4"/>
                  </a:lnTo>
                  <a:lnTo>
                    <a:pt x="0" y="4"/>
                  </a:lnTo>
                  <a:lnTo>
                    <a:pt x="0" y="5"/>
                  </a:lnTo>
                  <a:lnTo>
                    <a:pt x="9" y="5"/>
                  </a:lnTo>
                  <a:lnTo>
                    <a:pt x="9" y="5"/>
                  </a:lnTo>
                  <a:lnTo>
                    <a:pt x="1" y="5"/>
                  </a:lnTo>
                  <a:lnTo>
                    <a:pt x="1" y="5"/>
                  </a:lnTo>
                  <a:lnTo>
                    <a:pt x="9" y="5"/>
                  </a:lnTo>
                  <a:lnTo>
                    <a:pt x="9" y="5"/>
                  </a:lnTo>
                  <a:lnTo>
                    <a:pt x="1" y="5"/>
                  </a:lnTo>
                  <a:lnTo>
                    <a:pt x="1" y="5"/>
                  </a:lnTo>
                  <a:lnTo>
                    <a:pt x="9" y="5"/>
                  </a:lnTo>
                  <a:lnTo>
                    <a:pt x="8" y="5"/>
                  </a:lnTo>
                  <a:lnTo>
                    <a:pt x="2" y="5"/>
                  </a:lnTo>
                  <a:lnTo>
                    <a:pt x="2" y="5"/>
                  </a:lnTo>
                  <a:lnTo>
                    <a:pt x="8" y="5"/>
                  </a:lnTo>
                  <a:lnTo>
                    <a:pt x="8" y="5"/>
                  </a:lnTo>
                  <a:lnTo>
                    <a:pt x="2"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31" name="Freeform 119"/>
            <p:cNvSpPr>
              <a:spLocks/>
            </p:cNvSpPr>
            <p:nvPr/>
          </p:nvSpPr>
          <p:spPr bwMode="auto">
            <a:xfrm>
              <a:off x="5366891" y="4578350"/>
              <a:ext cx="11113" cy="12700"/>
            </a:xfrm>
            <a:custGeom>
              <a:avLst/>
              <a:gdLst/>
              <a:ahLst/>
              <a:cxnLst>
                <a:cxn ang="0">
                  <a:pos x="4" y="6"/>
                </a:cxn>
                <a:cxn ang="0">
                  <a:pos x="0" y="6"/>
                </a:cxn>
                <a:cxn ang="0">
                  <a:pos x="0" y="3"/>
                </a:cxn>
                <a:cxn ang="0">
                  <a:pos x="0" y="2"/>
                </a:cxn>
                <a:cxn ang="0">
                  <a:pos x="0" y="6"/>
                </a:cxn>
                <a:cxn ang="0">
                  <a:pos x="0" y="6"/>
                </a:cxn>
                <a:cxn ang="0">
                  <a:pos x="0" y="2"/>
                </a:cxn>
                <a:cxn ang="0">
                  <a:pos x="0" y="2"/>
                </a:cxn>
                <a:cxn ang="0">
                  <a:pos x="0" y="7"/>
                </a:cxn>
                <a:cxn ang="0">
                  <a:pos x="1" y="7"/>
                </a:cxn>
                <a:cxn ang="0">
                  <a:pos x="1" y="1"/>
                </a:cxn>
                <a:cxn ang="0">
                  <a:pos x="1" y="1"/>
                </a:cxn>
                <a:cxn ang="0">
                  <a:pos x="1" y="7"/>
                </a:cxn>
                <a:cxn ang="0">
                  <a:pos x="1" y="7"/>
                </a:cxn>
                <a:cxn ang="0">
                  <a:pos x="1" y="1"/>
                </a:cxn>
                <a:cxn ang="0">
                  <a:pos x="1" y="1"/>
                </a:cxn>
                <a:cxn ang="0">
                  <a:pos x="1" y="8"/>
                </a:cxn>
                <a:cxn ang="0">
                  <a:pos x="2" y="8"/>
                </a:cxn>
                <a:cxn ang="0">
                  <a:pos x="2" y="1"/>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1"/>
                </a:cxn>
                <a:cxn ang="0">
                  <a:pos x="6" y="7"/>
                </a:cxn>
                <a:cxn ang="0">
                  <a:pos x="6" y="7"/>
                </a:cxn>
                <a:cxn ang="0">
                  <a:pos x="6" y="1"/>
                </a:cxn>
                <a:cxn ang="0">
                  <a:pos x="6" y="2"/>
                </a:cxn>
                <a:cxn ang="0">
                  <a:pos x="6" y="7"/>
                </a:cxn>
                <a:cxn ang="0">
                  <a:pos x="6" y="6"/>
                </a:cxn>
                <a:cxn ang="0">
                  <a:pos x="6" y="2"/>
                </a:cxn>
                <a:cxn ang="0">
                  <a:pos x="6" y="2"/>
                </a:cxn>
                <a:cxn ang="0">
                  <a:pos x="6" y="6"/>
                </a:cxn>
                <a:cxn ang="0">
                  <a:pos x="6" y="6"/>
                </a:cxn>
                <a:cxn ang="0">
                  <a:pos x="6" y="3"/>
                </a:cxn>
              </a:cxnLst>
              <a:rect l="0" t="0" r="r" b="b"/>
              <a:pathLst>
                <a:path w="6" h="8">
                  <a:moveTo>
                    <a:pt x="4" y="6"/>
                  </a:moveTo>
                  <a:lnTo>
                    <a:pt x="0" y="6"/>
                  </a:lnTo>
                  <a:lnTo>
                    <a:pt x="0" y="3"/>
                  </a:lnTo>
                  <a:lnTo>
                    <a:pt x="0" y="2"/>
                  </a:lnTo>
                  <a:lnTo>
                    <a:pt x="0" y="6"/>
                  </a:lnTo>
                  <a:lnTo>
                    <a:pt x="0" y="6"/>
                  </a:lnTo>
                  <a:lnTo>
                    <a:pt x="0" y="2"/>
                  </a:lnTo>
                  <a:lnTo>
                    <a:pt x="0" y="2"/>
                  </a:lnTo>
                  <a:lnTo>
                    <a:pt x="0" y="7"/>
                  </a:lnTo>
                  <a:lnTo>
                    <a:pt x="1" y="7"/>
                  </a:lnTo>
                  <a:lnTo>
                    <a:pt x="1" y="1"/>
                  </a:lnTo>
                  <a:lnTo>
                    <a:pt x="1" y="1"/>
                  </a:lnTo>
                  <a:lnTo>
                    <a:pt x="1" y="7"/>
                  </a:lnTo>
                  <a:lnTo>
                    <a:pt x="1" y="7"/>
                  </a:lnTo>
                  <a:lnTo>
                    <a:pt x="1" y="1"/>
                  </a:lnTo>
                  <a:lnTo>
                    <a:pt x="1" y="1"/>
                  </a:lnTo>
                  <a:lnTo>
                    <a:pt x="1" y="8"/>
                  </a:lnTo>
                  <a:lnTo>
                    <a:pt x="2" y="8"/>
                  </a:lnTo>
                  <a:lnTo>
                    <a:pt x="2" y="1"/>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0"/>
                  </a:lnTo>
                  <a:lnTo>
                    <a:pt x="5" y="8"/>
                  </a:lnTo>
                  <a:lnTo>
                    <a:pt x="5" y="8"/>
                  </a:lnTo>
                  <a:lnTo>
                    <a:pt x="5" y="1"/>
                  </a:lnTo>
                  <a:lnTo>
                    <a:pt x="5" y="1"/>
                  </a:lnTo>
                  <a:lnTo>
                    <a:pt x="5" y="8"/>
                  </a:lnTo>
                  <a:lnTo>
                    <a:pt x="6" y="7"/>
                  </a:lnTo>
                  <a:lnTo>
                    <a:pt x="6" y="1"/>
                  </a:lnTo>
                  <a:lnTo>
                    <a:pt x="6" y="1"/>
                  </a:lnTo>
                  <a:lnTo>
                    <a:pt x="6" y="7"/>
                  </a:lnTo>
                  <a:lnTo>
                    <a:pt x="6" y="7"/>
                  </a:lnTo>
                  <a:lnTo>
                    <a:pt x="6" y="1"/>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32" name="Freeform 120"/>
            <p:cNvSpPr>
              <a:spLocks/>
            </p:cNvSpPr>
            <p:nvPr/>
          </p:nvSpPr>
          <p:spPr bwMode="auto">
            <a:xfrm>
              <a:off x="5366891" y="4578350"/>
              <a:ext cx="25400" cy="11113"/>
            </a:xfrm>
            <a:custGeom>
              <a:avLst/>
              <a:gdLst/>
              <a:ahLst/>
              <a:cxnLst>
                <a:cxn ang="0">
                  <a:pos x="4" y="3"/>
                </a:cxn>
                <a:cxn ang="0">
                  <a:pos x="4" y="0"/>
                </a:cxn>
                <a:cxn ang="0">
                  <a:pos x="11" y="0"/>
                </a:cxn>
                <a:cxn ang="0">
                  <a:pos x="11" y="0"/>
                </a:cxn>
                <a:cxn ang="0">
                  <a:pos x="3" y="0"/>
                </a:cxn>
                <a:cxn ang="0">
                  <a:pos x="3" y="0"/>
                </a:cxn>
                <a:cxn ang="0">
                  <a:pos x="11" y="0"/>
                </a:cxn>
                <a:cxn ang="0">
                  <a:pos x="12" y="0"/>
                </a:cxn>
                <a:cxn ang="0">
                  <a:pos x="2" y="0"/>
                </a:cxn>
                <a:cxn ang="0">
                  <a:pos x="2" y="0"/>
                </a:cxn>
                <a:cxn ang="0">
                  <a:pos x="12" y="0"/>
                </a:cxn>
                <a:cxn ang="0">
                  <a:pos x="12" y="0"/>
                </a:cxn>
                <a:cxn ang="0">
                  <a:pos x="2" y="0"/>
                </a:cxn>
                <a:cxn ang="0">
                  <a:pos x="2" y="0"/>
                </a:cxn>
                <a:cxn ang="0">
                  <a:pos x="12" y="0"/>
                </a:cxn>
                <a:cxn ang="0">
                  <a:pos x="13" y="1"/>
                </a:cxn>
                <a:cxn ang="0">
                  <a:pos x="2" y="1"/>
                </a:cxn>
                <a:cxn ang="0">
                  <a:pos x="1" y="1"/>
                </a:cxn>
                <a:cxn ang="0">
                  <a:pos x="13" y="1"/>
                </a:cxn>
                <a:cxn ang="0">
                  <a:pos x="13" y="1"/>
                </a:cxn>
                <a:cxn ang="0">
                  <a:pos x="1" y="1"/>
                </a:cxn>
                <a:cxn ang="0">
                  <a:pos x="1" y="1"/>
                </a:cxn>
                <a:cxn ang="0">
                  <a:pos x="13" y="1"/>
                </a:cxn>
                <a:cxn ang="0">
                  <a:pos x="13" y="1"/>
                </a:cxn>
                <a:cxn ang="0">
                  <a:pos x="1" y="1"/>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3" y="4"/>
                </a:cxn>
                <a:cxn ang="0">
                  <a:pos x="1" y="4"/>
                </a:cxn>
                <a:cxn ang="0">
                  <a:pos x="1" y="4"/>
                </a:cxn>
                <a:cxn ang="0">
                  <a:pos x="13" y="4"/>
                </a:cxn>
                <a:cxn ang="0">
                  <a:pos x="13" y="5"/>
                </a:cxn>
                <a:cxn ang="0">
                  <a:pos x="1" y="5"/>
                </a:cxn>
                <a:cxn ang="0">
                  <a:pos x="1" y="5"/>
                </a:cxn>
                <a:cxn ang="0">
                  <a:pos x="13" y="5"/>
                </a:cxn>
                <a:cxn ang="0">
                  <a:pos x="13" y="5"/>
                </a:cxn>
                <a:cxn ang="0">
                  <a:pos x="2" y="5"/>
                </a:cxn>
                <a:cxn ang="0">
                  <a:pos x="2" y="5"/>
                </a:cxn>
                <a:cxn ang="0">
                  <a:pos x="12" y="5"/>
                </a:cxn>
                <a:cxn ang="0">
                  <a:pos x="12" y="5"/>
                </a:cxn>
                <a:cxn ang="0">
                  <a:pos x="2" y="5"/>
                </a:cxn>
                <a:cxn ang="0">
                  <a:pos x="2" y="5"/>
                </a:cxn>
                <a:cxn ang="0">
                  <a:pos x="12" y="5"/>
                </a:cxn>
                <a:cxn ang="0">
                  <a:pos x="12" y="5"/>
                </a:cxn>
                <a:cxn ang="0">
                  <a:pos x="2" y="5"/>
                </a:cxn>
                <a:cxn ang="0">
                  <a:pos x="3" y="6"/>
                </a:cxn>
                <a:cxn ang="0">
                  <a:pos x="11" y="6"/>
                </a:cxn>
                <a:cxn ang="0">
                  <a:pos x="11" y="6"/>
                </a:cxn>
                <a:cxn ang="0">
                  <a:pos x="3" y="6"/>
                </a:cxn>
                <a:cxn ang="0">
                  <a:pos x="4" y="6"/>
                </a:cxn>
                <a:cxn ang="0">
                  <a:pos x="11" y="6"/>
                </a:cxn>
              </a:cxnLst>
              <a:rect l="0" t="0" r="r" b="b"/>
              <a:pathLst>
                <a:path w="14" h="6">
                  <a:moveTo>
                    <a:pt x="4" y="3"/>
                  </a:moveTo>
                  <a:lnTo>
                    <a:pt x="4" y="0"/>
                  </a:lnTo>
                  <a:lnTo>
                    <a:pt x="11" y="0"/>
                  </a:lnTo>
                  <a:lnTo>
                    <a:pt x="11" y="0"/>
                  </a:lnTo>
                  <a:lnTo>
                    <a:pt x="3" y="0"/>
                  </a:lnTo>
                  <a:lnTo>
                    <a:pt x="3" y="0"/>
                  </a:lnTo>
                  <a:lnTo>
                    <a:pt x="11" y="0"/>
                  </a:lnTo>
                  <a:lnTo>
                    <a:pt x="12" y="0"/>
                  </a:lnTo>
                  <a:lnTo>
                    <a:pt x="2" y="0"/>
                  </a:lnTo>
                  <a:lnTo>
                    <a:pt x="2" y="0"/>
                  </a:lnTo>
                  <a:lnTo>
                    <a:pt x="12" y="0"/>
                  </a:lnTo>
                  <a:lnTo>
                    <a:pt x="12" y="0"/>
                  </a:lnTo>
                  <a:lnTo>
                    <a:pt x="2" y="0"/>
                  </a:lnTo>
                  <a:lnTo>
                    <a:pt x="2" y="0"/>
                  </a:lnTo>
                  <a:lnTo>
                    <a:pt x="12" y="0"/>
                  </a:lnTo>
                  <a:lnTo>
                    <a:pt x="13" y="1"/>
                  </a:lnTo>
                  <a:lnTo>
                    <a:pt x="2" y="1"/>
                  </a:lnTo>
                  <a:lnTo>
                    <a:pt x="1" y="1"/>
                  </a:lnTo>
                  <a:lnTo>
                    <a:pt x="13" y="1"/>
                  </a:lnTo>
                  <a:lnTo>
                    <a:pt x="13" y="1"/>
                  </a:lnTo>
                  <a:lnTo>
                    <a:pt x="1" y="1"/>
                  </a:lnTo>
                  <a:lnTo>
                    <a:pt x="1" y="1"/>
                  </a:lnTo>
                  <a:lnTo>
                    <a:pt x="13" y="1"/>
                  </a:lnTo>
                  <a:lnTo>
                    <a:pt x="13" y="1"/>
                  </a:lnTo>
                  <a:lnTo>
                    <a:pt x="1" y="1"/>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3" y="4"/>
                  </a:lnTo>
                  <a:lnTo>
                    <a:pt x="1" y="4"/>
                  </a:lnTo>
                  <a:lnTo>
                    <a:pt x="1" y="4"/>
                  </a:lnTo>
                  <a:lnTo>
                    <a:pt x="13" y="4"/>
                  </a:lnTo>
                  <a:lnTo>
                    <a:pt x="13" y="5"/>
                  </a:lnTo>
                  <a:lnTo>
                    <a:pt x="1" y="5"/>
                  </a:lnTo>
                  <a:lnTo>
                    <a:pt x="1" y="5"/>
                  </a:lnTo>
                  <a:lnTo>
                    <a:pt x="13" y="5"/>
                  </a:lnTo>
                  <a:lnTo>
                    <a:pt x="13" y="5"/>
                  </a:lnTo>
                  <a:lnTo>
                    <a:pt x="2" y="5"/>
                  </a:lnTo>
                  <a:lnTo>
                    <a:pt x="2" y="5"/>
                  </a:lnTo>
                  <a:lnTo>
                    <a:pt x="12" y="5"/>
                  </a:lnTo>
                  <a:lnTo>
                    <a:pt x="12" y="5"/>
                  </a:lnTo>
                  <a:lnTo>
                    <a:pt x="2" y="5"/>
                  </a:lnTo>
                  <a:lnTo>
                    <a:pt x="2" y="5"/>
                  </a:lnTo>
                  <a:lnTo>
                    <a:pt x="12" y="5"/>
                  </a:lnTo>
                  <a:lnTo>
                    <a:pt x="12" y="5"/>
                  </a:lnTo>
                  <a:lnTo>
                    <a:pt x="2" y="5"/>
                  </a:lnTo>
                  <a:lnTo>
                    <a:pt x="3" y="6"/>
                  </a:lnTo>
                  <a:lnTo>
                    <a:pt x="11" y="6"/>
                  </a:lnTo>
                  <a:lnTo>
                    <a:pt x="11" y="6"/>
                  </a:lnTo>
                  <a:lnTo>
                    <a:pt x="3" y="6"/>
                  </a:lnTo>
                  <a:lnTo>
                    <a:pt x="4"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33" name="Freeform 121"/>
            <p:cNvSpPr>
              <a:spLocks/>
            </p:cNvSpPr>
            <p:nvPr/>
          </p:nvSpPr>
          <p:spPr bwMode="auto">
            <a:xfrm>
              <a:off x="5382766" y="4578350"/>
              <a:ext cx="15875" cy="11113"/>
            </a:xfrm>
            <a:custGeom>
              <a:avLst/>
              <a:gdLst/>
              <a:ahLst/>
              <a:cxnLst>
                <a:cxn ang="0">
                  <a:pos x="3" y="3"/>
                </a:cxn>
                <a:cxn ang="0">
                  <a:pos x="3" y="0"/>
                </a:cxn>
                <a:cxn ang="0">
                  <a:pos x="6" y="0"/>
                </a:cxn>
                <a:cxn ang="0">
                  <a:pos x="7" y="0"/>
                </a:cxn>
                <a:cxn ang="0">
                  <a:pos x="3"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1"/>
                </a:cxn>
                <a:cxn ang="0">
                  <a:pos x="1" y="1"/>
                </a:cxn>
                <a:cxn ang="0">
                  <a:pos x="1" y="1"/>
                </a:cxn>
                <a:cxn ang="0">
                  <a:pos x="9" y="1"/>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1" y="5"/>
                </a:cxn>
                <a:cxn ang="0">
                  <a:pos x="9" y="5"/>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6"/>
                </a:cxn>
                <a:cxn ang="0">
                  <a:pos x="7" y="6"/>
                </a:cxn>
                <a:cxn ang="0">
                  <a:pos x="7" y="6"/>
                </a:cxn>
                <a:cxn ang="0">
                  <a:pos x="3" y="6"/>
                </a:cxn>
                <a:cxn ang="0">
                  <a:pos x="3" y="6"/>
                </a:cxn>
                <a:cxn ang="0">
                  <a:pos x="6" y="6"/>
                </a:cxn>
              </a:cxnLst>
              <a:rect l="0" t="0" r="r" b="b"/>
              <a:pathLst>
                <a:path w="9" h="6">
                  <a:moveTo>
                    <a:pt x="3" y="3"/>
                  </a:moveTo>
                  <a:lnTo>
                    <a:pt x="3" y="0"/>
                  </a:lnTo>
                  <a:lnTo>
                    <a:pt x="6" y="0"/>
                  </a:lnTo>
                  <a:lnTo>
                    <a:pt x="7" y="0"/>
                  </a:lnTo>
                  <a:lnTo>
                    <a:pt x="3" y="0"/>
                  </a:lnTo>
                  <a:lnTo>
                    <a:pt x="2" y="0"/>
                  </a:lnTo>
                  <a:lnTo>
                    <a:pt x="7" y="0"/>
                  </a:lnTo>
                  <a:lnTo>
                    <a:pt x="7" y="0"/>
                  </a:lnTo>
                  <a:lnTo>
                    <a:pt x="2" y="0"/>
                  </a:lnTo>
                  <a:lnTo>
                    <a:pt x="2" y="0"/>
                  </a:lnTo>
                  <a:lnTo>
                    <a:pt x="7" y="0"/>
                  </a:lnTo>
                  <a:lnTo>
                    <a:pt x="8" y="0"/>
                  </a:lnTo>
                  <a:lnTo>
                    <a:pt x="1" y="0"/>
                  </a:lnTo>
                  <a:lnTo>
                    <a:pt x="1" y="0"/>
                  </a:lnTo>
                  <a:lnTo>
                    <a:pt x="8" y="0"/>
                  </a:lnTo>
                  <a:lnTo>
                    <a:pt x="8" y="1"/>
                  </a:lnTo>
                  <a:lnTo>
                    <a:pt x="1" y="1"/>
                  </a:lnTo>
                  <a:lnTo>
                    <a:pt x="1" y="1"/>
                  </a:lnTo>
                  <a:lnTo>
                    <a:pt x="9" y="1"/>
                  </a:lnTo>
                  <a:lnTo>
                    <a:pt x="9" y="1"/>
                  </a:lnTo>
                  <a:lnTo>
                    <a:pt x="0" y="1"/>
                  </a:lnTo>
                  <a:lnTo>
                    <a:pt x="0" y="1"/>
                  </a:lnTo>
                  <a:lnTo>
                    <a:pt x="9" y="1"/>
                  </a:lnTo>
                  <a:lnTo>
                    <a:pt x="9"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1" y="5"/>
                  </a:lnTo>
                  <a:lnTo>
                    <a:pt x="9" y="5"/>
                  </a:lnTo>
                  <a:lnTo>
                    <a:pt x="8" y="5"/>
                  </a:lnTo>
                  <a:lnTo>
                    <a:pt x="1" y="5"/>
                  </a:lnTo>
                  <a:lnTo>
                    <a:pt x="1" y="5"/>
                  </a:lnTo>
                  <a:lnTo>
                    <a:pt x="8" y="5"/>
                  </a:lnTo>
                  <a:lnTo>
                    <a:pt x="8" y="5"/>
                  </a:lnTo>
                  <a:lnTo>
                    <a:pt x="1" y="5"/>
                  </a:lnTo>
                  <a:lnTo>
                    <a:pt x="2" y="5"/>
                  </a:lnTo>
                  <a:lnTo>
                    <a:pt x="7" y="5"/>
                  </a:lnTo>
                  <a:lnTo>
                    <a:pt x="7" y="5"/>
                  </a:lnTo>
                  <a:lnTo>
                    <a:pt x="2" y="5"/>
                  </a:lnTo>
                  <a:lnTo>
                    <a:pt x="2" y="6"/>
                  </a:lnTo>
                  <a:lnTo>
                    <a:pt x="7" y="6"/>
                  </a:lnTo>
                  <a:lnTo>
                    <a:pt x="7"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34" name="Freeform 122"/>
            <p:cNvSpPr>
              <a:spLocks/>
            </p:cNvSpPr>
            <p:nvPr/>
          </p:nvSpPr>
          <p:spPr bwMode="auto">
            <a:xfrm>
              <a:off x="5389116" y="4578350"/>
              <a:ext cx="15875" cy="11113"/>
            </a:xfrm>
            <a:custGeom>
              <a:avLst/>
              <a:gdLst/>
              <a:ahLst/>
              <a:cxnLst>
                <a:cxn ang="0">
                  <a:pos x="2" y="3"/>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0"/>
                </a:cxn>
                <a:cxn ang="0">
                  <a:pos x="1" y="0"/>
                </a:cxn>
                <a:cxn ang="0">
                  <a:pos x="1" y="0"/>
                </a:cxn>
                <a:cxn ang="0">
                  <a:pos x="8" y="0"/>
                </a:cxn>
                <a:cxn ang="0">
                  <a:pos x="8" y="1"/>
                </a:cxn>
                <a:cxn ang="0">
                  <a:pos x="0" y="1"/>
                </a:cxn>
                <a:cxn ang="0">
                  <a:pos x="0" y="1"/>
                </a:cxn>
                <a:cxn ang="0">
                  <a:pos x="8" y="1"/>
                </a:cxn>
                <a:cxn ang="0">
                  <a:pos x="8" y="1"/>
                </a:cxn>
                <a:cxn ang="0">
                  <a:pos x="0" y="1"/>
                </a:cxn>
                <a:cxn ang="0">
                  <a:pos x="0" y="1"/>
                </a:cxn>
                <a:cxn ang="0">
                  <a:pos x="8" y="1"/>
                </a:cxn>
                <a:cxn ang="0">
                  <a:pos x="8"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8" y="4"/>
                </a:cxn>
                <a:cxn ang="0">
                  <a:pos x="0" y="4"/>
                </a:cxn>
                <a:cxn ang="0">
                  <a:pos x="0" y="4"/>
                </a:cxn>
                <a:cxn ang="0">
                  <a:pos x="8" y="4"/>
                </a:cxn>
                <a:cxn ang="0">
                  <a:pos x="8" y="5"/>
                </a:cxn>
                <a:cxn ang="0">
                  <a:pos x="0" y="5"/>
                </a:cxn>
                <a:cxn ang="0">
                  <a:pos x="0" y="5"/>
                </a:cxn>
                <a:cxn ang="0">
                  <a:pos x="8" y="5"/>
                </a:cxn>
                <a:cxn ang="0">
                  <a:pos x="8" y="5"/>
                </a:cxn>
                <a:cxn ang="0">
                  <a:pos x="0" y="5"/>
                </a:cxn>
                <a:cxn ang="0">
                  <a:pos x="1" y="5"/>
                </a:cxn>
                <a:cxn ang="0">
                  <a:pos x="8" y="5"/>
                </a:cxn>
                <a:cxn ang="0">
                  <a:pos x="7" y="5"/>
                </a:cxn>
                <a:cxn ang="0">
                  <a:pos x="1" y="5"/>
                </a:cxn>
                <a:cxn ang="0">
                  <a:pos x="1" y="5"/>
                </a:cxn>
                <a:cxn ang="0">
                  <a:pos x="7" y="5"/>
                </a:cxn>
                <a:cxn ang="0">
                  <a:pos x="7" y="5"/>
                </a:cxn>
                <a:cxn ang="0">
                  <a:pos x="2" y="5"/>
                </a:cxn>
                <a:cxn ang="0">
                  <a:pos x="2" y="6"/>
                </a:cxn>
                <a:cxn ang="0">
                  <a:pos x="7" y="6"/>
                </a:cxn>
                <a:cxn ang="0">
                  <a:pos x="6" y="6"/>
                </a:cxn>
                <a:cxn ang="0">
                  <a:pos x="2" y="6"/>
                </a:cxn>
                <a:cxn ang="0">
                  <a:pos x="2" y="6"/>
                </a:cxn>
                <a:cxn ang="0">
                  <a:pos x="6" y="6"/>
                </a:cxn>
              </a:cxnLst>
              <a:rect l="0" t="0" r="r" b="b"/>
              <a:pathLst>
                <a:path w="9" h="6">
                  <a:moveTo>
                    <a:pt x="2" y="3"/>
                  </a:moveTo>
                  <a:lnTo>
                    <a:pt x="2" y="0"/>
                  </a:lnTo>
                  <a:lnTo>
                    <a:pt x="6" y="0"/>
                  </a:lnTo>
                  <a:lnTo>
                    <a:pt x="6" y="0"/>
                  </a:lnTo>
                  <a:lnTo>
                    <a:pt x="2" y="0"/>
                  </a:lnTo>
                  <a:lnTo>
                    <a:pt x="2" y="0"/>
                  </a:lnTo>
                  <a:lnTo>
                    <a:pt x="7" y="0"/>
                  </a:lnTo>
                  <a:lnTo>
                    <a:pt x="7" y="0"/>
                  </a:lnTo>
                  <a:lnTo>
                    <a:pt x="2" y="0"/>
                  </a:lnTo>
                  <a:lnTo>
                    <a:pt x="1" y="0"/>
                  </a:lnTo>
                  <a:lnTo>
                    <a:pt x="7" y="0"/>
                  </a:lnTo>
                  <a:lnTo>
                    <a:pt x="7" y="0"/>
                  </a:lnTo>
                  <a:lnTo>
                    <a:pt x="1" y="0"/>
                  </a:lnTo>
                  <a:lnTo>
                    <a:pt x="1" y="0"/>
                  </a:lnTo>
                  <a:lnTo>
                    <a:pt x="8" y="0"/>
                  </a:lnTo>
                  <a:lnTo>
                    <a:pt x="8" y="1"/>
                  </a:lnTo>
                  <a:lnTo>
                    <a:pt x="0" y="1"/>
                  </a:lnTo>
                  <a:lnTo>
                    <a:pt x="0" y="1"/>
                  </a:lnTo>
                  <a:lnTo>
                    <a:pt x="8" y="1"/>
                  </a:lnTo>
                  <a:lnTo>
                    <a:pt x="8" y="1"/>
                  </a:lnTo>
                  <a:lnTo>
                    <a:pt x="0" y="1"/>
                  </a:lnTo>
                  <a:lnTo>
                    <a:pt x="0" y="1"/>
                  </a:lnTo>
                  <a:lnTo>
                    <a:pt x="8" y="1"/>
                  </a:lnTo>
                  <a:lnTo>
                    <a:pt x="8"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8" y="4"/>
                  </a:lnTo>
                  <a:lnTo>
                    <a:pt x="0" y="4"/>
                  </a:lnTo>
                  <a:lnTo>
                    <a:pt x="0" y="4"/>
                  </a:lnTo>
                  <a:lnTo>
                    <a:pt x="8" y="4"/>
                  </a:lnTo>
                  <a:lnTo>
                    <a:pt x="8" y="5"/>
                  </a:lnTo>
                  <a:lnTo>
                    <a:pt x="0" y="5"/>
                  </a:lnTo>
                  <a:lnTo>
                    <a:pt x="0" y="5"/>
                  </a:lnTo>
                  <a:lnTo>
                    <a:pt x="8" y="5"/>
                  </a:lnTo>
                  <a:lnTo>
                    <a:pt x="8" y="5"/>
                  </a:lnTo>
                  <a:lnTo>
                    <a:pt x="0" y="5"/>
                  </a:lnTo>
                  <a:lnTo>
                    <a:pt x="1" y="5"/>
                  </a:lnTo>
                  <a:lnTo>
                    <a:pt x="8" y="5"/>
                  </a:lnTo>
                  <a:lnTo>
                    <a:pt x="7" y="5"/>
                  </a:lnTo>
                  <a:lnTo>
                    <a:pt x="1" y="5"/>
                  </a:lnTo>
                  <a:lnTo>
                    <a:pt x="1" y="5"/>
                  </a:lnTo>
                  <a:lnTo>
                    <a:pt x="7" y="5"/>
                  </a:lnTo>
                  <a:lnTo>
                    <a:pt x="7" y="5"/>
                  </a:lnTo>
                  <a:lnTo>
                    <a:pt x="2" y="5"/>
                  </a:lnTo>
                  <a:lnTo>
                    <a:pt x="2" y="6"/>
                  </a:lnTo>
                  <a:lnTo>
                    <a:pt x="7" y="6"/>
                  </a:lnTo>
                  <a:lnTo>
                    <a:pt x="6" y="6"/>
                  </a:lnTo>
                  <a:lnTo>
                    <a:pt x="2" y="6"/>
                  </a:lnTo>
                  <a:lnTo>
                    <a:pt x="2"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35" name="Freeform 123"/>
            <p:cNvSpPr>
              <a:spLocks/>
            </p:cNvSpPr>
            <p:nvPr/>
          </p:nvSpPr>
          <p:spPr bwMode="auto">
            <a:xfrm>
              <a:off x="5393879" y="4578350"/>
              <a:ext cx="23812" cy="11113"/>
            </a:xfrm>
            <a:custGeom>
              <a:avLst/>
              <a:gdLst/>
              <a:ahLst/>
              <a:cxnLst>
                <a:cxn ang="0">
                  <a:pos x="3" y="3"/>
                </a:cxn>
                <a:cxn ang="0">
                  <a:pos x="3" y="0"/>
                </a:cxn>
                <a:cxn ang="0">
                  <a:pos x="12" y="0"/>
                </a:cxn>
                <a:cxn ang="0">
                  <a:pos x="12" y="0"/>
                </a:cxn>
                <a:cxn ang="0">
                  <a:pos x="3" y="0"/>
                </a:cxn>
                <a:cxn ang="0">
                  <a:pos x="2" y="0"/>
                </a:cxn>
                <a:cxn ang="0">
                  <a:pos x="12" y="0"/>
                </a:cxn>
                <a:cxn ang="0">
                  <a:pos x="12" y="0"/>
                </a:cxn>
                <a:cxn ang="0">
                  <a:pos x="2" y="0"/>
                </a:cxn>
                <a:cxn ang="0">
                  <a:pos x="2" y="0"/>
                </a:cxn>
                <a:cxn ang="0">
                  <a:pos x="13" y="0"/>
                </a:cxn>
                <a:cxn ang="0">
                  <a:pos x="13" y="0"/>
                </a:cxn>
                <a:cxn ang="0">
                  <a:pos x="2" y="0"/>
                </a:cxn>
                <a:cxn ang="0">
                  <a:pos x="1" y="0"/>
                </a:cxn>
                <a:cxn ang="0">
                  <a:pos x="13" y="0"/>
                </a:cxn>
                <a:cxn ang="0">
                  <a:pos x="13" y="1"/>
                </a:cxn>
                <a:cxn ang="0">
                  <a:pos x="1" y="1"/>
                </a:cxn>
                <a:cxn ang="0">
                  <a:pos x="1" y="1"/>
                </a:cxn>
                <a:cxn ang="0">
                  <a:pos x="13" y="1"/>
                </a:cxn>
                <a:cxn ang="0">
                  <a:pos x="14" y="1"/>
                </a:cxn>
                <a:cxn ang="0">
                  <a:pos x="0" y="1"/>
                </a:cxn>
                <a:cxn ang="0">
                  <a:pos x="0" y="1"/>
                </a:cxn>
                <a:cxn ang="0">
                  <a:pos x="14" y="1"/>
                </a:cxn>
                <a:cxn ang="0">
                  <a:pos x="14" y="1"/>
                </a:cxn>
                <a:cxn ang="0">
                  <a:pos x="0" y="1"/>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4" y="5"/>
                </a:cxn>
                <a:cxn ang="0">
                  <a:pos x="0" y="5"/>
                </a:cxn>
                <a:cxn ang="0">
                  <a:pos x="1" y="5"/>
                </a:cxn>
                <a:cxn ang="0">
                  <a:pos x="13" y="5"/>
                </a:cxn>
                <a:cxn ang="0">
                  <a:pos x="13" y="5"/>
                </a:cxn>
                <a:cxn ang="0">
                  <a:pos x="1" y="5"/>
                </a:cxn>
                <a:cxn ang="0">
                  <a:pos x="1" y="5"/>
                </a:cxn>
                <a:cxn ang="0">
                  <a:pos x="13" y="5"/>
                </a:cxn>
                <a:cxn ang="0">
                  <a:pos x="13" y="5"/>
                </a:cxn>
                <a:cxn ang="0">
                  <a:pos x="2" y="5"/>
                </a:cxn>
                <a:cxn ang="0">
                  <a:pos x="2" y="5"/>
                </a:cxn>
                <a:cxn ang="0">
                  <a:pos x="13" y="5"/>
                </a:cxn>
                <a:cxn ang="0">
                  <a:pos x="12" y="5"/>
                </a:cxn>
                <a:cxn ang="0">
                  <a:pos x="2" y="5"/>
                </a:cxn>
                <a:cxn ang="0">
                  <a:pos x="2" y="6"/>
                </a:cxn>
                <a:cxn ang="0">
                  <a:pos x="12" y="6"/>
                </a:cxn>
                <a:cxn ang="0">
                  <a:pos x="12" y="6"/>
                </a:cxn>
                <a:cxn ang="0">
                  <a:pos x="3" y="6"/>
                </a:cxn>
                <a:cxn ang="0">
                  <a:pos x="3" y="6"/>
                </a:cxn>
                <a:cxn ang="0">
                  <a:pos x="12" y="6"/>
                </a:cxn>
              </a:cxnLst>
              <a:rect l="0" t="0" r="r" b="b"/>
              <a:pathLst>
                <a:path w="14" h="6">
                  <a:moveTo>
                    <a:pt x="3" y="3"/>
                  </a:moveTo>
                  <a:lnTo>
                    <a:pt x="3" y="0"/>
                  </a:lnTo>
                  <a:lnTo>
                    <a:pt x="12" y="0"/>
                  </a:lnTo>
                  <a:lnTo>
                    <a:pt x="12" y="0"/>
                  </a:lnTo>
                  <a:lnTo>
                    <a:pt x="3" y="0"/>
                  </a:lnTo>
                  <a:lnTo>
                    <a:pt x="2" y="0"/>
                  </a:lnTo>
                  <a:lnTo>
                    <a:pt x="12" y="0"/>
                  </a:lnTo>
                  <a:lnTo>
                    <a:pt x="12" y="0"/>
                  </a:lnTo>
                  <a:lnTo>
                    <a:pt x="2" y="0"/>
                  </a:lnTo>
                  <a:lnTo>
                    <a:pt x="2" y="0"/>
                  </a:lnTo>
                  <a:lnTo>
                    <a:pt x="13" y="0"/>
                  </a:lnTo>
                  <a:lnTo>
                    <a:pt x="13" y="0"/>
                  </a:lnTo>
                  <a:lnTo>
                    <a:pt x="2" y="0"/>
                  </a:lnTo>
                  <a:lnTo>
                    <a:pt x="1" y="0"/>
                  </a:lnTo>
                  <a:lnTo>
                    <a:pt x="13" y="0"/>
                  </a:lnTo>
                  <a:lnTo>
                    <a:pt x="13" y="1"/>
                  </a:lnTo>
                  <a:lnTo>
                    <a:pt x="1" y="1"/>
                  </a:lnTo>
                  <a:lnTo>
                    <a:pt x="1" y="1"/>
                  </a:lnTo>
                  <a:lnTo>
                    <a:pt x="13" y="1"/>
                  </a:lnTo>
                  <a:lnTo>
                    <a:pt x="14" y="1"/>
                  </a:lnTo>
                  <a:lnTo>
                    <a:pt x="0" y="1"/>
                  </a:lnTo>
                  <a:lnTo>
                    <a:pt x="0" y="1"/>
                  </a:lnTo>
                  <a:lnTo>
                    <a:pt x="14" y="1"/>
                  </a:lnTo>
                  <a:lnTo>
                    <a:pt x="14" y="1"/>
                  </a:lnTo>
                  <a:lnTo>
                    <a:pt x="0" y="1"/>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4" y="5"/>
                  </a:lnTo>
                  <a:lnTo>
                    <a:pt x="0" y="5"/>
                  </a:lnTo>
                  <a:lnTo>
                    <a:pt x="1" y="5"/>
                  </a:lnTo>
                  <a:lnTo>
                    <a:pt x="13" y="5"/>
                  </a:lnTo>
                  <a:lnTo>
                    <a:pt x="13" y="5"/>
                  </a:lnTo>
                  <a:lnTo>
                    <a:pt x="1" y="5"/>
                  </a:lnTo>
                  <a:lnTo>
                    <a:pt x="1" y="5"/>
                  </a:lnTo>
                  <a:lnTo>
                    <a:pt x="13" y="5"/>
                  </a:lnTo>
                  <a:lnTo>
                    <a:pt x="13" y="5"/>
                  </a:lnTo>
                  <a:lnTo>
                    <a:pt x="2" y="5"/>
                  </a:lnTo>
                  <a:lnTo>
                    <a:pt x="2" y="5"/>
                  </a:lnTo>
                  <a:lnTo>
                    <a:pt x="13" y="5"/>
                  </a:lnTo>
                  <a:lnTo>
                    <a:pt x="12" y="5"/>
                  </a:lnTo>
                  <a:lnTo>
                    <a:pt x="2" y="5"/>
                  </a:lnTo>
                  <a:lnTo>
                    <a:pt x="2" y="6"/>
                  </a:lnTo>
                  <a:lnTo>
                    <a:pt x="12" y="6"/>
                  </a:lnTo>
                  <a:lnTo>
                    <a:pt x="12" y="6"/>
                  </a:lnTo>
                  <a:lnTo>
                    <a:pt x="3"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36" name="Freeform 124"/>
            <p:cNvSpPr>
              <a:spLocks/>
            </p:cNvSpPr>
            <p:nvPr/>
          </p:nvSpPr>
          <p:spPr bwMode="auto">
            <a:xfrm>
              <a:off x="5409754" y="4578350"/>
              <a:ext cx="41275" cy="11113"/>
            </a:xfrm>
            <a:custGeom>
              <a:avLst/>
              <a:gdLst/>
              <a:ahLst/>
              <a:cxnLst>
                <a:cxn ang="0">
                  <a:pos x="3" y="3"/>
                </a:cxn>
                <a:cxn ang="0">
                  <a:pos x="3" y="0"/>
                </a:cxn>
                <a:cxn ang="0">
                  <a:pos x="21" y="0"/>
                </a:cxn>
                <a:cxn ang="0">
                  <a:pos x="21" y="0"/>
                </a:cxn>
                <a:cxn ang="0">
                  <a:pos x="2" y="0"/>
                </a:cxn>
                <a:cxn ang="0">
                  <a:pos x="2" y="0"/>
                </a:cxn>
                <a:cxn ang="0">
                  <a:pos x="21" y="0"/>
                </a:cxn>
                <a:cxn ang="0">
                  <a:pos x="22" y="0"/>
                </a:cxn>
                <a:cxn ang="0">
                  <a:pos x="1" y="0"/>
                </a:cxn>
                <a:cxn ang="0">
                  <a:pos x="1" y="0"/>
                </a:cxn>
                <a:cxn ang="0">
                  <a:pos x="22" y="0"/>
                </a:cxn>
                <a:cxn ang="0">
                  <a:pos x="22" y="0"/>
                </a:cxn>
                <a:cxn ang="0">
                  <a:pos x="1" y="0"/>
                </a:cxn>
                <a:cxn ang="0">
                  <a:pos x="1" y="0"/>
                </a:cxn>
                <a:cxn ang="0">
                  <a:pos x="23" y="0"/>
                </a:cxn>
                <a:cxn ang="0">
                  <a:pos x="23" y="1"/>
                </a:cxn>
                <a:cxn ang="0">
                  <a:pos x="1" y="1"/>
                </a:cxn>
                <a:cxn ang="0">
                  <a:pos x="0" y="1"/>
                </a:cxn>
                <a:cxn ang="0">
                  <a:pos x="23" y="1"/>
                </a:cxn>
                <a:cxn ang="0">
                  <a:pos x="23" y="1"/>
                </a:cxn>
                <a:cxn ang="0">
                  <a:pos x="0" y="1"/>
                </a:cxn>
                <a:cxn ang="0">
                  <a:pos x="0" y="1"/>
                </a:cxn>
                <a:cxn ang="0">
                  <a:pos x="23" y="1"/>
                </a:cxn>
                <a:cxn ang="0">
                  <a:pos x="23" y="1"/>
                </a:cxn>
                <a:cxn ang="0">
                  <a:pos x="0" y="1"/>
                </a:cxn>
                <a:cxn ang="0">
                  <a:pos x="0" y="2"/>
                </a:cxn>
                <a:cxn ang="0">
                  <a:pos x="23" y="2"/>
                </a:cxn>
                <a:cxn ang="0">
                  <a:pos x="24" y="2"/>
                </a:cxn>
                <a:cxn ang="0">
                  <a:pos x="0" y="2"/>
                </a:cxn>
                <a:cxn ang="0">
                  <a:pos x="0" y="2"/>
                </a:cxn>
                <a:cxn ang="0">
                  <a:pos x="24" y="2"/>
                </a:cxn>
                <a:cxn ang="0">
                  <a:pos x="24" y="3"/>
                </a:cxn>
                <a:cxn ang="0">
                  <a:pos x="0" y="3"/>
                </a:cxn>
                <a:cxn ang="0">
                  <a:pos x="0" y="3"/>
                </a:cxn>
                <a:cxn ang="0">
                  <a:pos x="24" y="3"/>
                </a:cxn>
                <a:cxn ang="0">
                  <a:pos x="24" y="3"/>
                </a:cxn>
                <a:cxn ang="0">
                  <a:pos x="0" y="3"/>
                </a:cxn>
                <a:cxn ang="0">
                  <a:pos x="0" y="4"/>
                </a:cxn>
                <a:cxn ang="0">
                  <a:pos x="23" y="4"/>
                </a:cxn>
                <a:cxn ang="0">
                  <a:pos x="23" y="4"/>
                </a:cxn>
                <a:cxn ang="0">
                  <a:pos x="0" y="4"/>
                </a:cxn>
                <a:cxn ang="0">
                  <a:pos x="0" y="4"/>
                </a:cxn>
                <a:cxn ang="0">
                  <a:pos x="23" y="4"/>
                </a:cxn>
                <a:cxn ang="0">
                  <a:pos x="23" y="5"/>
                </a:cxn>
                <a:cxn ang="0">
                  <a:pos x="0" y="5"/>
                </a:cxn>
                <a:cxn ang="0">
                  <a:pos x="0" y="5"/>
                </a:cxn>
                <a:cxn ang="0">
                  <a:pos x="23" y="5"/>
                </a:cxn>
                <a:cxn ang="0">
                  <a:pos x="23" y="5"/>
                </a:cxn>
                <a:cxn ang="0">
                  <a:pos x="1" y="5"/>
                </a:cxn>
                <a:cxn ang="0">
                  <a:pos x="1" y="5"/>
                </a:cxn>
                <a:cxn ang="0">
                  <a:pos x="23" y="5"/>
                </a:cxn>
                <a:cxn ang="0">
                  <a:pos x="22" y="5"/>
                </a:cxn>
                <a:cxn ang="0">
                  <a:pos x="1" y="5"/>
                </a:cxn>
                <a:cxn ang="0">
                  <a:pos x="1" y="5"/>
                </a:cxn>
                <a:cxn ang="0">
                  <a:pos x="22" y="5"/>
                </a:cxn>
                <a:cxn ang="0">
                  <a:pos x="22" y="5"/>
                </a:cxn>
                <a:cxn ang="0">
                  <a:pos x="1" y="5"/>
                </a:cxn>
                <a:cxn ang="0">
                  <a:pos x="2" y="6"/>
                </a:cxn>
                <a:cxn ang="0">
                  <a:pos x="21" y="6"/>
                </a:cxn>
                <a:cxn ang="0">
                  <a:pos x="21" y="6"/>
                </a:cxn>
                <a:cxn ang="0">
                  <a:pos x="2" y="6"/>
                </a:cxn>
                <a:cxn ang="0">
                  <a:pos x="3" y="6"/>
                </a:cxn>
                <a:cxn ang="0">
                  <a:pos x="21" y="6"/>
                </a:cxn>
              </a:cxnLst>
              <a:rect l="0" t="0" r="r" b="b"/>
              <a:pathLst>
                <a:path w="24" h="6">
                  <a:moveTo>
                    <a:pt x="3" y="3"/>
                  </a:moveTo>
                  <a:lnTo>
                    <a:pt x="3" y="0"/>
                  </a:lnTo>
                  <a:lnTo>
                    <a:pt x="21" y="0"/>
                  </a:lnTo>
                  <a:lnTo>
                    <a:pt x="21" y="0"/>
                  </a:lnTo>
                  <a:lnTo>
                    <a:pt x="2" y="0"/>
                  </a:lnTo>
                  <a:lnTo>
                    <a:pt x="2" y="0"/>
                  </a:lnTo>
                  <a:lnTo>
                    <a:pt x="21" y="0"/>
                  </a:lnTo>
                  <a:lnTo>
                    <a:pt x="22" y="0"/>
                  </a:lnTo>
                  <a:lnTo>
                    <a:pt x="1" y="0"/>
                  </a:lnTo>
                  <a:lnTo>
                    <a:pt x="1" y="0"/>
                  </a:lnTo>
                  <a:lnTo>
                    <a:pt x="22" y="0"/>
                  </a:lnTo>
                  <a:lnTo>
                    <a:pt x="22" y="0"/>
                  </a:lnTo>
                  <a:lnTo>
                    <a:pt x="1" y="0"/>
                  </a:lnTo>
                  <a:lnTo>
                    <a:pt x="1" y="0"/>
                  </a:lnTo>
                  <a:lnTo>
                    <a:pt x="23" y="0"/>
                  </a:lnTo>
                  <a:lnTo>
                    <a:pt x="23" y="1"/>
                  </a:lnTo>
                  <a:lnTo>
                    <a:pt x="1" y="1"/>
                  </a:lnTo>
                  <a:lnTo>
                    <a:pt x="0" y="1"/>
                  </a:lnTo>
                  <a:lnTo>
                    <a:pt x="23" y="1"/>
                  </a:lnTo>
                  <a:lnTo>
                    <a:pt x="23" y="1"/>
                  </a:lnTo>
                  <a:lnTo>
                    <a:pt x="0" y="1"/>
                  </a:lnTo>
                  <a:lnTo>
                    <a:pt x="0" y="1"/>
                  </a:lnTo>
                  <a:lnTo>
                    <a:pt x="23" y="1"/>
                  </a:lnTo>
                  <a:lnTo>
                    <a:pt x="23" y="1"/>
                  </a:lnTo>
                  <a:lnTo>
                    <a:pt x="0" y="1"/>
                  </a:lnTo>
                  <a:lnTo>
                    <a:pt x="0" y="2"/>
                  </a:lnTo>
                  <a:lnTo>
                    <a:pt x="23" y="2"/>
                  </a:lnTo>
                  <a:lnTo>
                    <a:pt x="24" y="2"/>
                  </a:lnTo>
                  <a:lnTo>
                    <a:pt x="0" y="2"/>
                  </a:lnTo>
                  <a:lnTo>
                    <a:pt x="0" y="2"/>
                  </a:lnTo>
                  <a:lnTo>
                    <a:pt x="24" y="2"/>
                  </a:lnTo>
                  <a:lnTo>
                    <a:pt x="24" y="3"/>
                  </a:lnTo>
                  <a:lnTo>
                    <a:pt x="0" y="3"/>
                  </a:lnTo>
                  <a:lnTo>
                    <a:pt x="0" y="3"/>
                  </a:lnTo>
                  <a:lnTo>
                    <a:pt x="24" y="3"/>
                  </a:lnTo>
                  <a:lnTo>
                    <a:pt x="24" y="3"/>
                  </a:lnTo>
                  <a:lnTo>
                    <a:pt x="0" y="3"/>
                  </a:lnTo>
                  <a:lnTo>
                    <a:pt x="0" y="4"/>
                  </a:lnTo>
                  <a:lnTo>
                    <a:pt x="23" y="4"/>
                  </a:lnTo>
                  <a:lnTo>
                    <a:pt x="23" y="4"/>
                  </a:lnTo>
                  <a:lnTo>
                    <a:pt x="0" y="4"/>
                  </a:lnTo>
                  <a:lnTo>
                    <a:pt x="0" y="4"/>
                  </a:lnTo>
                  <a:lnTo>
                    <a:pt x="23" y="4"/>
                  </a:lnTo>
                  <a:lnTo>
                    <a:pt x="23" y="5"/>
                  </a:lnTo>
                  <a:lnTo>
                    <a:pt x="0" y="5"/>
                  </a:lnTo>
                  <a:lnTo>
                    <a:pt x="0" y="5"/>
                  </a:lnTo>
                  <a:lnTo>
                    <a:pt x="23" y="5"/>
                  </a:lnTo>
                  <a:lnTo>
                    <a:pt x="23" y="5"/>
                  </a:lnTo>
                  <a:lnTo>
                    <a:pt x="1" y="5"/>
                  </a:lnTo>
                  <a:lnTo>
                    <a:pt x="1" y="5"/>
                  </a:lnTo>
                  <a:lnTo>
                    <a:pt x="23" y="5"/>
                  </a:lnTo>
                  <a:lnTo>
                    <a:pt x="22" y="5"/>
                  </a:lnTo>
                  <a:lnTo>
                    <a:pt x="1" y="5"/>
                  </a:lnTo>
                  <a:lnTo>
                    <a:pt x="1" y="5"/>
                  </a:lnTo>
                  <a:lnTo>
                    <a:pt x="22" y="5"/>
                  </a:lnTo>
                  <a:lnTo>
                    <a:pt x="22" y="5"/>
                  </a:lnTo>
                  <a:lnTo>
                    <a:pt x="1" y="5"/>
                  </a:lnTo>
                  <a:lnTo>
                    <a:pt x="2" y="6"/>
                  </a:lnTo>
                  <a:lnTo>
                    <a:pt x="21" y="6"/>
                  </a:lnTo>
                  <a:lnTo>
                    <a:pt x="21" y="6"/>
                  </a:lnTo>
                  <a:lnTo>
                    <a:pt x="2" y="6"/>
                  </a:lnTo>
                  <a:lnTo>
                    <a:pt x="3" y="6"/>
                  </a:lnTo>
                  <a:lnTo>
                    <a:pt x="2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37" name="Freeform 125"/>
            <p:cNvSpPr>
              <a:spLocks/>
            </p:cNvSpPr>
            <p:nvPr/>
          </p:nvSpPr>
          <p:spPr bwMode="auto">
            <a:xfrm>
              <a:off x="5441504" y="4575175"/>
              <a:ext cx="9525" cy="14288"/>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5" y="2"/>
                </a:cxn>
                <a:cxn ang="0">
                  <a:pos x="5"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1" y="8"/>
                  </a:lnTo>
                  <a:lnTo>
                    <a:pt x="1" y="0"/>
                  </a:lnTo>
                  <a:lnTo>
                    <a:pt x="1" y="0"/>
                  </a:lnTo>
                  <a:lnTo>
                    <a:pt x="1"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5" y="2"/>
                  </a:lnTo>
                  <a:lnTo>
                    <a:pt x="5" y="7"/>
                  </a:lnTo>
                  <a:lnTo>
                    <a:pt x="5" y="7"/>
                  </a:lnTo>
                  <a:lnTo>
                    <a:pt x="5" y="2"/>
                  </a:lnTo>
                  <a:lnTo>
                    <a:pt x="5" y="2"/>
                  </a:lnTo>
                  <a:lnTo>
                    <a:pt x="5"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38" name="Freeform 126"/>
            <p:cNvSpPr>
              <a:spLocks/>
            </p:cNvSpPr>
            <p:nvPr/>
          </p:nvSpPr>
          <p:spPr bwMode="auto">
            <a:xfrm>
              <a:off x="5441504" y="4575175"/>
              <a:ext cx="25400" cy="9525"/>
            </a:xfrm>
            <a:custGeom>
              <a:avLst/>
              <a:gdLst/>
              <a:ahLst/>
              <a:cxnLst>
                <a:cxn ang="0">
                  <a:pos x="3" y="3"/>
                </a:cxn>
                <a:cxn ang="0">
                  <a:pos x="3" y="0"/>
                </a:cxn>
                <a:cxn ang="0">
                  <a:pos x="11" y="0"/>
                </a:cxn>
                <a:cxn ang="0">
                  <a:pos x="12" y="0"/>
                </a:cxn>
                <a:cxn ang="0">
                  <a:pos x="2" y="0"/>
                </a:cxn>
                <a:cxn ang="0">
                  <a:pos x="2" y="0"/>
                </a:cxn>
                <a:cxn ang="0">
                  <a:pos x="12" y="0"/>
                </a:cxn>
                <a:cxn ang="0">
                  <a:pos x="12" y="0"/>
                </a:cxn>
                <a:cxn ang="0">
                  <a:pos x="2" y="0"/>
                </a:cxn>
                <a:cxn ang="0">
                  <a:pos x="1" y="0"/>
                </a:cxn>
                <a:cxn ang="0">
                  <a:pos x="12" y="0"/>
                </a:cxn>
                <a:cxn ang="0">
                  <a:pos x="13" y="0"/>
                </a:cxn>
                <a:cxn ang="0">
                  <a:pos x="1" y="0"/>
                </a:cxn>
                <a:cxn ang="0">
                  <a:pos x="1" y="1"/>
                </a:cxn>
                <a:cxn ang="0">
                  <a:pos x="13" y="1"/>
                </a:cxn>
                <a:cxn ang="0">
                  <a:pos x="13" y="1"/>
                </a:cxn>
                <a:cxn ang="0">
                  <a:pos x="1" y="1"/>
                </a:cxn>
                <a:cxn ang="0">
                  <a:pos x="1" y="1"/>
                </a:cxn>
                <a:cxn ang="0">
                  <a:pos x="13" y="1"/>
                </a:cxn>
                <a:cxn ang="0">
                  <a:pos x="13" y="1"/>
                </a:cxn>
                <a:cxn ang="0">
                  <a:pos x="0" y="1"/>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3" y="4"/>
                </a:cxn>
                <a:cxn ang="0">
                  <a:pos x="0" y="4"/>
                </a:cxn>
                <a:cxn ang="0">
                  <a:pos x="1" y="5"/>
                </a:cxn>
                <a:cxn ang="0">
                  <a:pos x="13" y="5"/>
                </a:cxn>
                <a:cxn ang="0">
                  <a:pos x="13" y="5"/>
                </a:cxn>
                <a:cxn ang="0">
                  <a:pos x="1" y="5"/>
                </a:cxn>
                <a:cxn ang="0">
                  <a:pos x="1" y="5"/>
                </a:cxn>
                <a:cxn ang="0">
                  <a:pos x="13" y="5"/>
                </a:cxn>
                <a:cxn ang="0">
                  <a:pos x="13" y="5"/>
                </a:cxn>
                <a:cxn ang="0">
                  <a:pos x="1" y="5"/>
                </a:cxn>
                <a:cxn ang="0">
                  <a:pos x="1" y="6"/>
                </a:cxn>
                <a:cxn ang="0">
                  <a:pos x="12" y="6"/>
                </a:cxn>
                <a:cxn ang="0">
                  <a:pos x="12" y="6"/>
                </a:cxn>
                <a:cxn ang="0">
                  <a:pos x="2" y="6"/>
                </a:cxn>
                <a:cxn ang="0">
                  <a:pos x="2" y="6"/>
                </a:cxn>
                <a:cxn ang="0">
                  <a:pos x="12" y="6"/>
                </a:cxn>
                <a:cxn ang="0">
                  <a:pos x="12" y="6"/>
                </a:cxn>
                <a:cxn ang="0">
                  <a:pos x="2" y="6"/>
                </a:cxn>
                <a:cxn ang="0">
                  <a:pos x="3" y="6"/>
                </a:cxn>
                <a:cxn ang="0">
                  <a:pos x="11" y="6"/>
                </a:cxn>
              </a:cxnLst>
              <a:rect l="0" t="0" r="r" b="b"/>
              <a:pathLst>
                <a:path w="14" h="6">
                  <a:moveTo>
                    <a:pt x="3" y="3"/>
                  </a:moveTo>
                  <a:lnTo>
                    <a:pt x="3" y="0"/>
                  </a:lnTo>
                  <a:lnTo>
                    <a:pt x="11" y="0"/>
                  </a:lnTo>
                  <a:lnTo>
                    <a:pt x="12" y="0"/>
                  </a:lnTo>
                  <a:lnTo>
                    <a:pt x="2" y="0"/>
                  </a:lnTo>
                  <a:lnTo>
                    <a:pt x="2" y="0"/>
                  </a:lnTo>
                  <a:lnTo>
                    <a:pt x="12" y="0"/>
                  </a:lnTo>
                  <a:lnTo>
                    <a:pt x="12" y="0"/>
                  </a:lnTo>
                  <a:lnTo>
                    <a:pt x="2" y="0"/>
                  </a:lnTo>
                  <a:lnTo>
                    <a:pt x="1" y="0"/>
                  </a:lnTo>
                  <a:lnTo>
                    <a:pt x="12" y="0"/>
                  </a:lnTo>
                  <a:lnTo>
                    <a:pt x="13" y="0"/>
                  </a:lnTo>
                  <a:lnTo>
                    <a:pt x="1" y="0"/>
                  </a:lnTo>
                  <a:lnTo>
                    <a:pt x="1" y="1"/>
                  </a:lnTo>
                  <a:lnTo>
                    <a:pt x="13" y="1"/>
                  </a:lnTo>
                  <a:lnTo>
                    <a:pt x="13" y="1"/>
                  </a:lnTo>
                  <a:lnTo>
                    <a:pt x="1" y="1"/>
                  </a:lnTo>
                  <a:lnTo>
                    <a:pt x="1" y="1"/>
                  </a:lnTo>
                  <a:lnTo>
                    <a:pt x="13" y="1"/>
                  </a:lnTo>
                  <a:lnTo>
                    <a:pt x="13" y="1"/>
                  </a:lnTo>
                  <a:lnTo>
                    <a:pt x="0" y="1"/>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3" y="4"/>
                  </a:lnTo>
                  <a:lnTo>
                    <a:pt x="0" y="4"/>
                  </a:lnTo>
                  <a:lnTo>
                    <a:pt x="1" y="5"/>
                  </a:lnTo>
                  <a:lnTo>
                    <a:pt x="13" y="5"/>
                  </a:lnTo>
                  <a:lnTo>
                    <a:pt x="13" y="5"/>
                  </a:lnTo>
                  <a:lnTo>
                    <a:pt x="1" y="5"/>
                  </a:lnTo>
                  <a:lnTo>
                    <a:pt x="1" y="5"/>
                  </a:lnTo>
                  <a:lnTo>
                    <a:pt x="13" y="5"/>
                  </a:lnTo>
                  <a:lnTo>
                    <a:pt x="13" y="5"/>
                  </a:lnTo>
                  <a:lnTo>
                    <a:pt x="1" y="5"/>
                  </a:lnTo>
                  <a:lnTo>
                    <a:pt x="1" y="6"/>
                  </a:lnTo>
                  <a:lnTo>
                    <a:pt x="12" y="6"/>
                  </a:lnTo>
                  <a:lnTo>
                    <a:pt x="12" y="6"/>
                  </a:lnTo>
                  <a:lnTo>
                    <a:pt x="2" y="6"/>
                  </a:lnTo>
                  <a:lnTo>
                    <a:pt x="2" y="6"/>
                  </a:lnTo>
                  <a:lnTo>
                    <a:pt x="12" y="6"/>
                  </a:lnTo>
                  <a:lnTo>
                    <a:pt x="12" y="6"/>
                  </a:lnTo>
                  <a:lnTo>
                    <a:pt x="2"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39" name="Freeform 127"/>
            <p:cNvSpPr>
              <a:spLocks/>
            </p:cNvSpPr>
            <p:nvPr/>
          </p:nvSpPr>
          <p:spPr bwMode="auto">
            <a:xfrm>
              <a:off x="5455791" y="4575175"/>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2"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1"/>
                  </a:lnTo>
                  <a:lnTo>
                    <a:pt x="6" y="1"/>
                  </a:lnTo>
                  <a:lnTo>
                    <a:pt x="7"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2"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40" name="Freeform 128"/>
            <p:cNvSpPr>
              <a:spLocks/>
            </p:cNvSpPr>
            <p:nvPr/>
          </p:nvSpPr>
          <p:spPr bwMode="auto">
            <a:xfrm>
              <a:off x="5454204" y="4567238"/>
              <a:ext cx="7937" cy="17462"/>
            </a:xfrm>
            <a:custGeom>
              <a:avLst/>
              <a:gdLst/>
              <a:ahLst/>
              <a:cxnLst>
                <a:cxn ang="0">
                  <a:pos x="3" y="8"/>
                </a:cxn>
                <a:cxn ang="0">
                  <a:pos x="0" y="8"/>
                </a:cxn>
                <a:cxn ang="0">
                  <a:pos x="0" y="2"/>
                </a:cxn>
                <a:cxn ang="0">
                  <a:pos x="0" y="2"/>
                </a:cxn>
                <a:cxn ang="0">
                  <a:pos x="0" y="8"/>
                </a:cxn>
                <a:cxn ang="0">
                  <a:pos x="0" y="8"/>
                </a:cxn>
                <a:cxn ang="0">
                  <a:pos x="0" y="1"/>
                </a:cxn>
                <a:cxn ang="0">
                  <a:pos x="0" y="1"/>
                </a:cxn>
                <a:cxn ang="0">
                  <a:pos x="0" y="9"/>
                </a:cxn>
                <a:cxn ang="0">
                  <a:pos x="0" y="9"/>
                </a:cxn>
                <a:cxn ang="0">
                  <a:pos x="0" y="1"/>
                </a:cxn>
                <a:cxn ang="0">
                  <a:pos x="0" y="1"/>
                </a:cxn>
                <a:cxn ang="0">
                  <a:pos x="0" y="9"/>
                </a:cxn>
                <a:cxn ang="0">
                  <a:pos x="0" y="9"/>
                </a:cxn>
                <a:cxn ang="0">
                  <a:pos x="0" y="1"/>
                </a:cxn>
                <a:cxn ang="0">
                  <a:pos x="0" y="0"/>
                </a:cxn>
                <a:cxn ang="0">
                  <a:pos x="0" y="10"/>
                </a:cxn>
                <a:cxn ang="0">
                  <a:pos x="0" y="10"/>
                </a:cxn>
                <a:cxn ang="0">
                  <a:pos x="0" y="0"/>
                </a:cxn>
                <a:cxn ang="0">
                  <a:pos x="1" y="0"/>
                </a:cxn>
                <a:cxn ang="0">
                  <a:pos x="1" y="10"/>
                </a:cxn>
                <a:cxn ang="0">
                  <a:pos x="1" y="10"/>
                </a:cxn>
                <a:cxn ang="0">
                  <a:pos x="1" y="0"/>
                </a:cxn>
                <a:cxn ang="0">
                  <a:pos x="1" y="0"/>
                </a:cxn>
                <a:cxn ang="0">
                  <a:pos x="1"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0"/>
                </a:cxn>
                <a:cxn ang="0">
                  <a:pos x="4" y="0"/>
                </a:cxn>
                <a:cxn ang="0">
                  <a:pos x="4" y="0"/>
                </a:cxn>
                <a:cxn ang="0">
                  <a:pos x="4" y="10"/>
                </a:cxn>
                <a:cxn ang="0">
                  <a:pos x="5" y="10"/>
                </a:cxn>
                <a:cxn ang="0">
                  <a:pos x="5" y="0"/>
                </a:cxn>
                <a:cxn ang="0">
                  <a:pos x="5" y="0"/>
                </a:cxn>
                <a:cxn ang="0">
                  <a:pos x="5" y="10"/>
                </a:cxn>
                <a:cxn ang="0">
                  <a:pos x="5" y="9"/>
                </a:cxn>
                <a:cxn ang="0">
                  <a:pos x="5" y="1"/>
                </a:cxn>
                <a:cxn ang="0">
                  <a:pos x="5" y="1"/>
                </a:cxn>
                <a:cxn ang="0">
                  <a:pos x="5" y="9"/>
                </a:cxn>
                <a:cxn ang="0">
                  <a:pos x="5" y="9"/>
                </a:cxn>
                <a:cxn ang="0">
                  <a:pos x="5" y="1"/>
                </a:cxn>
                <a:cxn ang="0">
                  <a:pos x="5" y="1"/>
                </a:cxn>
                <a:cxn ang="0">
                  <a:pos x="5" y="9"/>
                </a:cxn>
                <a:cxn ang="0">
                  <a:pos x="5" y="8"/>
                </a:cxn>
                <a:cxn ang="0">
                  <a:pos x="5" y="1"/>
                </a:cxn>
                <a:cxn ang="0">
                  <a:pos x="5" y="2"/>
                </a:cxn>
                <a:cxn ang="0">
                  <a:pos x="5" y="8"/>
                </a:cxn>
                <a:cxn ang="0">
                  <a:pos x="5" y="8"/>
                </a:cxn>
                <a:cxn ang="0">
                  <a:pos x="5" y="2"/>
                </a:cxn>
              </a:cxnLst>
              <a:rect l="0" t="0" r="r" b="b"/>
              <a:pathLst>
                <a:path w="5" h="11">
                  <a:moveTo>
                    <a:pt x="3" y="8"/>
                  </a:moveTo>
                  <a:lnTo>
                    <a:pt x="0" y="8"/>
                  </a:lnTo>
                  <a:lnTo>
                    <a:pt x="0" y="2"/>
                  </a:lnTo>
                  <a:lnTo>
                    <a:pt x="0" y="2"/>
                  </a:lnTo>
                  <a:lnTo>
                    <a:pt x="0" y="8"/>
                  </a:lnTo>
                  <a:lnTo>
                    <a:pt x="0" y="8"/>
                  </a:lnTo>
                  <a:lnTo>
                    <a:pt x="0" y="1"/>
                  </a:lnTo>
                  <a:lnTo>
                    <a:pt x="0" y="1"/>
                  </a:lnTo>
                  <a:lnTo>
                    <a:pt x="0" y="9"/>
                  </a:lnTo>
                  <a:lnTo>
                    <a:pt x="0" y="9"/>
                  </a:lnTo>
                  <a:lnTo>
                    <a:pt x="0" y="1"/>
                  </a:lnTo>
                  <a:lnTo>
                    <a:pt x="0" y="1"/>
                  </a:lnTo>
                  <a:lnTo>
                    <a:pt x="0" y="9"/>
                  </a:lnTo>
                  <a:lnTo>
                    <a:pt x="0" y="9"/>
                  </a:lnTo>
                  <a:lnTo>
                    <a:pt x="0" y="1"/>
                  </a:lnTo>
                  <a:lnTo>
                    <a:pt x="0" y="0"/>
                  </a:lnTo>
                  <a:lnTo>
                    <a:pt x="0" y="10"/>
                  </a:lnTo>
                  <a:lnTo>
                    <a:pt x="0" y="10"/>
                  </a:lnTo>
                  <a:lnTo>
                    <a:pt x="0" y="0"/>
                  </a:lnTo>
                  <a:lnTo>
                    <a:pt x="1" y="0"/>
                  </a:lnTo>
                  <a:lnTo>
                    <a:pt x="1" y="10"/>
                  </a:lnTo>
                  <a:lnTo>
                    <a:pt x="1" y="10"/>
                  </a:lnTo>
                  <a:lnTo>
                    <a:pt x="1" y="0"/>
                  </a:lnTo>
                  <a:lnTo>
                    <a:pt x="1" y="0"/>
                  </a:lnTo>
                  <a:lnTo>
                    <a:pt x="1" y="11"/>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0"/>
                  </a:lnTo>
                  <a:lnTo>
                    <a:pt x="4" y="0"/>
                  </a:lnTo>
                  <a:lnTo>
                    <a:pt x="4" y="0"/>
                  </a:lnTo>
                  <a:lnTo>
                    <a:pt x="4" y="10"/>
                  </a:lnTo>
                  <a:lnTo>
                    <a:pt x="5" y="10"/>
                  </a:lnTo>
                  <a:lnTo>
                    <a:pt x="5" y="0"/>
                  </a:lnTo>
                  <a:lnTo>
                    <a:pt x="5" y="0"/>
                  </a:lnTo>
                  <a:lnTo>
                    <a:pt x="5" y="10"/>
                  </a:lnTo>
                  <a:lnTo>
                    <a:pt x="5" y="9"/>
                  </a:lnTo>
                  <a:lnTo>
                    <a:pt x="5" y="1"/>
                  </a:lnTo>
                  <a:lnTo>
                    <a:pt x="5" y="1"/>
                  </a:lnTo>
                  <a:lnTo>
                    <a:pt x="5" y="9"/>
                  </a:lnTo>
                  <a:lnTo>
                    <a:pt x="5" y="9"/>
                  </a:lnTo>
                  <a:lnTo>
                    <a:pt x="5" y="1"/>
                  </a:lnTo>
                  <a:lnTo>
                    <a:pt x="5" y="1"/>
                  </a:lnTo>
                  <a:lnTo>
                    <a:pt x="5" y="9"/>
                  </a:lnTo>
                  <a:lnTo>
                    <a:pt x="5" y="8"/>
                  </a:lnTo>
                  <a:lnTo>
                    <a:pt x="5" y="1"/>
                  </a:lnTo>
                  <a:lnTo>
                    <a:pt x="5" y="2"/>
                  </a:lnTo>
                  <a:lnTo>
                    <a:pt x="5" y="8"/>
                  </a:lnTo>
                  <a:lnTo>
                    <a:pt x="5" y="8"/>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041" name="Freeform 129"/>
            <p:cNvSpPr>
              <a:spLocks/>
            </p:cNvSpPr>
            <p:nvPr/>
          </p:nvSpPr>
          <p:spPr bwMode="auto">
            <a:xfrm>
              <a:off x="5458966" y="4567238"/>
              <a:ext cx="23813" cy="7937"/>
            </a:xfrm>
            <a:custGeom>
              <a:avLst/>
              <a:gdLst/>
              <a:ahLst/>
              <a:cxnLst>
                <a:cxn ang="0">
                  <a:pos x="3" y="2"/>
                </a:cxn>
                <a:cxn ang="0">
                  <a:pos x="3" y="0"/>
                </a:cxn>
                <a:cxn ang="0">
                  <a:pos x="11" y="0"/>
                </a:cxn>
                <a:cxn ang="0">
                  <a:pos x="11" y="0"/>
                </a:cxn>
                <a:cxn ang="0">
                  <a:pos x="2" y="0"/>
                </a:cxn>
                <a:cxn ang="0">
                  <a:pos x="2" y="0"/>
                </a:cxn>
                <a:cxn ang="0">
                  <a:pos x="11" y="0"/>
                </a:cxn>
                <a:cxn ang="0">
                  <a:pos x="12" y="0"/>
                </a:cxn>
                <a:cxn ang="0">
                  <a:pos x="2" y="0"/>
                </a:cxn>
                <a:cxn ang="0">
                  <a:pos x="1" y="0"/>
                </a:cxn>
                <a:cxn ang="0">
                  <a:pos x="12" y="0"/>
                </a:cxn>
                <a:cxn ang="0">
                  <a:pos x="12" y="0"/>
                </a:cxn>
                <a:cxn ang="0">
                  <a:pos x="1" y="0"/>
                </a:cxn>
                <a:cxn ang="0">
                  <a:pos x="1" y="0"/>
                </a:cxn>
                <a:cxn ang="0">
                  <a:pos x="13" y="0"/>
                </a:cxn>
                <a:cxn ang="0">
                  <a:pos x="13" y="0"/>
                </a:cxn>
                <a:cxn ang="0">
                  <a:pos x="0" y="0"/>
                </a:cxn>
                <a:cxn ang="0">
                  <a:pos x="0" y="0"/>
                </a:cxn>
                <a:cxn ang="0">
                  <a:pos x="13" y="0"/>
                </a:cxn>
                <a:cxn ang="0">
                  <a:pos x="13" y="1"/>
                </a:cxn>
                <a:cxn ang="0">
                  <a:pos x="0" y="1"/>
                </a:cxn>
                <a:cxn ang="0">
                  <a:pos x="0" y="1"/>
                </a:cxn>
                <a:cxn ang="0">
                  <a:pos x="13" y="1"/>
                </a:cxn>
                <a:cxn ang="0">
                  <a:pos x="14" y="1"/>
                </a:cxn>
                <a:cxn ang="0">
                  <a:pos x="0" y="1"/>
                </a:cxn>
                <a:cxn ang="0">
                  <a:pos x="0" y="1"/>
                </a:cxn>
                <a:cxn ang="0">
                  <a:pos x="14" y="1"/>
                </a:cxn>
                <a:cxn ang="0">
                  <a:pos x="14" y="1"/>
                </a:cxn>
                <a:cxn ang="0">
                  <a:pos x="0" y="1"/>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3" y="4"/>
                </a:cxn>
                <a:cxn ang="0">
                  <a:pos x="13" y="4"/>
                </a:cxn>
                <a:cxn ang="0">
                  <a:pos x="0" y="4"/>
                </a:cxn>
                <a:cxn ang="0">
                  <a:pos x="0" y="4"/>
                </a:cxn>
                <a:cxn ang="0">
                  <a:pos x="13" y="4"/>
                </a:cxn>
                <a:cxn ang="0">
                  <a:pos x="13" y="5"/>
                </a:cxn>
                <a:cxn ang="0">
                  <a:pos x="0" y="5"/>
                </a:cxn>
                <a:cxn ang="0">
                  <a:pos x="1" y="5"/>
                </a:cxn>
                <a:cxn ang="0">
                  <a:pos x="13" y="5"/>
                </a:cxn>
                <a:cxn ang="0">
                  <a:pos x="12" y="5"/>
                </a:cxn>
                <a:cxn ang="0">
                  <a:pos x="1" y="5"/>
                </a:cxn>
                <a:cxn ang="0">
                  <a:pos x="1" y="5"/>
                </a:cxn>
                <a:cxn ang="0">
                  <a:pos x="12" y="5"/>
                </a:cxn>
                <a:cxn ang="0">
                  <a:pos x="12" y="5"/>
                </a:cxn>
                <a:cxn ang="0">
                  <a:pos x="2" y="5"/>
                </a:cxn>
                <a:cxn ang="0">
                  <a:pos x="2" y="5"/>
                </a:cxn>
                <a:cxn ang="0">
                  <a:pos x="11" y="5"/>
                </a:cxn>
                <a:cxn ang="0">
                  <a:pos x="11" y="5"/>
                </a:cxn>
                <a:cxn ang="0">
                  <a:pos x="2" y="5"/>
                </a:cxn>
                <a:cxn ang="0">
                  <a:pos x="3" y="5"/>
                </a:cxn>
                <a:cxn ang="0">
                  <a:pos x="11" y="5"/>
                </a:cxn>
              </a:cxnLst>
              <a:rect l="0" t="0" r="r" b="b"/>
              <a:pathLst>
                <a:path w="14" h="5">
                  <a:moveTo>
                    <a:pt x="3" y="2"/>
                  </a:moveTo>
                  <a:lnTo>
                    <a:pt x="3" y="0"/>
                  </a:lnTo>
                  <a:lnTo>
                    <a:pt x="11" y="0"/>
                  </a:lnTo>
                  <a:lnTo>
                    <a:pt x="11" y="0"/>
                  </a:lnTo>
                  <a:lnTo>
                    <a:pt x="2" y="0"/>
                  </a:lnTo>
                  <a:lnTo>
                    <a:pt x="2" y="0"/>
                  </a:lnTo>
                  <a:lnTo>
                    <a:pt x="11" y="0"/>
                  </a:lnTo>
                  <a:lnTo>
                    <a:pt x="12" y="0"/>
                  </a:lnTo>
                  <a:lnTo>
                    <a:pt x="2" y="0"/>
                  </a:lnTo>
                  <a:lnTo>
                    <a:pt x="1" y="0"/>
                  </a:lnTo>
                  <a:lnTo>
                    <a:pt x="12" y="0"/>
                  </a:lnTo>
                  <a:lnTo>
                    <a:pt x="12" y="0"/>
                  </a:lnTo>
                  <a:lnTo>
                    <a:pt x="1" y="0"/>
                  </a:lnTo>
                  <a:lnTo>
                    <a:pt x="1" y="0"/>
                  </a:lnTo>
                  <a:lnTo>
                    <a:pt x="13" y="0"/>
                  </a:lnTo>
                  <a:lnTo>
                    <a:pt x="13" y="0"/>
                  </a:lnTo>
                  <a:lnTo>
                    <a:pt x="0" y="0"/>
                  </a:lnTo>
                  <a:lnTo>
                    <a:pt x="0" y="0"/>
                  </a:lnTo>
                  <a:lnTo>
                    <a:pt x="13" y="0"/>
                  </a:lnTo>
                  <a:lnTo>
                    <a:pt x="13" y="1"/>
                  </a:lnTo>
                  <a:lnTo>
                    <a:pt x="0" y="1"/>
                  </a:lnTo>
                  <a:lnTo>
                    <a:pt x="0" y="1"/>
                  </a:lnTo>
                  <a:lnTo>
                    <a:pt x="13" y="1"/>
                  </a:lnTo>
                  <a:lnTo>
                    <a:pt x="14" y="1"/>
                  </a:lnTo>
                  <a:lnTo>
                    <a:pt x="0" y="1"/>
                  </a:lnTo>
                  <a:lnTo>
                    <a:pt x="0" y="1"/>
                  </a:lnTo>
                  <a:lnTo>
                    <a:pt x="14" y="1"/>
                  </a:lnTo>
                  <a:lnTo>
                    <a:pt x="14" y="1"/>
                  </a:lnTo>
                  <a:lnTo>
                    <a:pt x="0" y="1"/>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0" y="4"/>
                  </a:lnTo>
                  <a:lnTo>
                    <a:pt x="13" y="4"/>
                  </a:lnTo>
                  <a:lnTo>
                    <a:pt x="13" y="4"/>
                  </a:lnTo>
                  <a:lnTo>
                    <a:pt x="0" y="4"/>
                  </a:lnTo>
                  <a:lnTo>
                    <a:pt x="0" y="4"/>
                  </a:lnTo>
                  <a:lnTo>
                    <a:pt x="13" y="4"/>
                  </a:lnTo>
                  <a:lnTo>
                    <a:pt x="13" y="5"/>
                  </a:lnTo>
                  <a:lnTo>
                    <a:pt x="0" y="5"/>
                  </a:lnTo>
                  <a:lnTo>
                    <a:pt x="1" y="5"/>
                  </a:lnTo>
                  <a:lnTo>
                    <a:pt x="13" y="5"/>
                  </a:lnTo>
                  <a:lnTo>
                    <a:pt x="12" y="5"/>
                  </a:lnTo>
                  <a:lnTo>
                    <a:pt x="1" y="5"/>
                  </a:lnTo>
                  <a:lnTo>
                    <a:pt x="1" y="5"/>
                  </a:lnTo>
                  <a:lnTo>
                    <a:pt x="12" y="5"/>
                  </a:lnTo>
                  <a:lnTo>
                    <a:pt x="12" y="5"/>
                  </a:lnTo>
                  <a:lnTo>
                    <a:pt x="2" y="5"/>
                  </a:lnTo>
                  <a:lnTo>
                    <a:pt x="2" y="5"/>
                  </a:lnTo>
                  <a:lnTo>
                    <a:pt x="11" y="5"/>
                  </a:lnTo>
                  <a:lnTo>
                    <a:pt x="11" y="5"/>
                  </a:lnTo>
                  <a:lnTo>
                    <a:pt x="2" y="5"/>
                  </a:lnTo>
                  <a:lnTo>
                    <a:pt x="3" y="5"/>
                  </a:lnTo>
                  <a:lnTo>
                    <a:pt x="11" y="5"/>
                  </a:lnTo>
                </a:path>
              </a:pathLst>
            </a:custGeom>
            <a:noFill/>
            <a:ln w="28575" cmpd="sng">
              <a:solidFill>
                <a:srgbClr val="FF6600"/>
              </a:solidFill>
              <a:prstDash val="solid"/>
              <a:round/>
              <a:headEnd/>
              <a:tailEnd/>
            </a:ln>
          </p:spPr>
          <p:txBody>
            <a:bodyPr/>
            <a:lstStyle/>
            <a:p>
              <a:endParaRPr lang="fr-CA">
                <a:latin typeface="+mj-lt"/>
              </a:endParaRPr>
            </a:p>
          </p:txBody>
        </p:sp>
        <p:sp>
          <p:nvSpPr>
            <p:cNvPr id="2087042" name="Freeform 130"/>
            <p:cNvSpPr>
              <a:spLocks/>
            </p:cNvSpPr>
            <p:nvPr/>
          </p:nvSpPr>
          <p:spPr bwMode="auto">
            <a:xfrm>
              <a:off x="5473254" y="4560888"/>
              <a:ext cx="9525" cy="14287"/>
            </a:xfrm>
            <a:custGeom>
              <a:avLst/>
              <a:gdLst/>
              <a:ahLst/>
              <a:cxnLst>
                <a:cxn ang="0">
                  <a:pos x="3" y="6"/>
                </a:cxn>
                <a:cxn ang="0">
                  <a:pos x="0" y="6"/>
                </a:cxn>
                <a:cxn ang="0">
                  <a:pos x="0" y="4"/>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1" y="8"/>
                </a:cxn>
                <a:cxn ang="0">
                  <a:pos x="1" y="2"/>
                </a:cxn>
                <a:cxn ang="0">
                  <a:pos x="1" y="2"/>
                </a:cxn>
                <a:cxn ang="0">
                  <a:pos x="1" y="8"/>
                </a:cxn>
                <a:cxn ang="0">
                  <a:pos x="1" y="9"/>
                </a:cxn>
                <a:cxn ang="0">
                  <a:pos x="1" y="1"/>
                </a:cxn>
                <a:cxn ang="0">
                  <a:pos x="1" y="1"/>
                </a:cxn>
                <a:cxn ang="0">
                  <a:pos x="1" y="9"/>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5" y="1"/>
                </a:cxn>
                <a:cxn ang="0">
                  <a:pos x="5" y="9"/>
                </a:cxn>
                <a:cxn ang="0">
                  <a:pos x="5" y="9"/>
                </a:cxn>
                <a:cxn ang="0">
                  <a:pos x="5" y="1"/>
                </a:cxn>
                <a:cxn ang="0">
                  <a:pos x="5" y="2"/>
                </a:cxn>
                <a:cxn ang="0">
                  <a:pos x="5" y="8"/>
                </a:cxn>
                <a:cxn ang="0">
                  <a:pos x="5" y="8"/>
                </a:cxn>
                <a:cxn ang="0">
                  <a:pos x="5" y="2"/>
                </a:cxn>
                <a:cxn ang="0">
                  <a:pos x="5" y="2"/>
                </a:cxn>
                <a:cxn ang="0">
                  <a:pos x="5" y="8"/>
                </a:cxn>
                <a:cxn ang="0">
                  <a:pos x="6" y="7"/>
                </a:cxn>
                <a:cxn ang="0">
                  <a:pos x="6" y="2"/>
                </a:cxn>
                <a:cxn ang="0">
                  <a:pos x="6" y="2"/>
                </a:cxn>
                <a:cxn ang="0">
                  <a:pos x="6" y="7"/>
                </a:cxn>
                <a:cxn ang="0">
                  <a:pos x="6" y="7"/>
                </a:cxn>
                <a:cxn ang="0">
                  <a:pos x="6" y="3"/>
                </a:cxn>
                <a:cxn ang="0">
                  <a:pos x="6" y="3"/>
                </a:cxn>
                <a:cxn ang="0">
                  <a:pos x="6" y="7"/>
                </a:cxn>
                <a:cxn ang="0">
                  <a:pos x="6" y="6"/>
                </a:cxn>
                <a:cxn ang="0">
                  <a:pos x="6" y="4"/>
                </a:cxn>
              </a:cxnLst>
              <a:rect l="0" t="0" r="r" b="b"/>
              <a:pathLst>
                <a:path w="6" h="9">
                  <a:moveTo>
                    <a:pt x="3" y="6"/>
                  </a:moveTo>
                  <a:lnTo>
                    <a:pt x="0" y="6"/>
                  </a:lnTo>
                  <a:lnTo>
                    <a:pt x="0" y="4"/>
                  </a:lnTo>
                  <a:lnTo>
                    <a:pt x="0" y="3"/>
                  </a:lnTo>
                  <a:lnTo>
                    <a:pt x="0" y="7"/>
                  </a:lnTo>
                  <a:lnTo>
                    <a:pt x="0" y="7"/>
                  </a:lnTo>
                  <a:lnTo>
                    <a:pt x="0" y="3"/>
                  </a:lnTo>
                  <a:lnTo>
                    <a:pt x="0" y="2"/>
                  </a:lnTo>
                  <a:lnTo>
                    <a:pt x="0" y="7"/>
                  </a:lnTo>
                  <a:lnTo>
                    <a:pt x="0" y="7"/>
                  </a:lnTo>
                  <a:lnTo>
                    <a:pt x="0" y="2"/>
                  </a:lnTo>
                  <a:lnTo>
                    <a:pt x="0" y="2"/>
                  </a:lnTo>
                  <a:lnTo>
                    <a:pt x="0" y="8"/>
                  </a:lnTo>
                  <a:lnTo>
                    <a:pt x="1" y="8"/>
                  </a:lnTo>
                  <a:lnTo>
                    <a:pt x="1" y="2"/>
                  </a:lnTo>
                  <a:lnTo>
                    <a:pt x="1" y="2"/>
                  </a:lnTo>
                  <a:lnTo>
                    <a:pt x="1" y="8"/>
                  </a:lnTo>
                  <a:lnTo>
                    <a:pt x="1" y="9"/>
                  </a:lnTo>
                  <a:lnTo>
                    <a:pt x="1" y="1"/>
                  </a:lnTo>
                  <a:lnTo>
                    <a:pt x="1" y="1"/>
                  </a:lnTo>
                  <a:lnTo>
                    <a:pt x="1" y="9"/>
                  </a:lnTo>
                  <a:lnTo>
                    <a:pt x="2" y="9"/>
                  </a:lnTo>
                  <a:lnTo>
                    <a:pt x="2" y="1"/>
                  </a:lnTo>
                  <a:lnTo>
                    <a:pt x="2" y="1"/>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4" y="9"/>
                  </a:lnTo>
                  <a:lnTo>
                    <a:pt x="4" y="1"/>
                  </a:lnTo>
                  <a:lnTo>
                    <a:pt x="5" y="1"/>
                  </a:lnTo>
                  <a:lnTo>
                    <a:pt x="5" y="9"/>
                  </a:lnTo>
                  <a:lnTo>
                    <a:pt x="5" y="9"/>
                  </a:lnTo>
                  <a:lnTo>
                    <a:pt x="5" y="1"/>
                  </a:lnTo>
                  <a:lnTo>
                    <a:pt x="5" y="2"/>
                  </a:lnTo>
                  <a:lnTo>
                    <a:pt x="5" y="8"/>
                  </a:lnTo>
                  <a:lnTo>
                    <a:pt x="5" y="8"/>
                  </a:lnTo>
                  <a:lnTo>
                    <a:pt x="5" y="2"/>
                  </a:lnTo>
                  <a:lnTo>
                    <a:pt x="5" y="2"/>
                  </a:lnTo>
                  <a:lnTo>
                    <a:pt x="5" y="8"/>
                  </a:lnTo>
                  <a:lnTo>
                    <a:pt x="6" y="7"/>
                  </a:lnTo>
                  <a:lnTo>
                    <a:pt x="6" y="2"/>
                  </a:lnTo>
                  <a:lnTo>
                    <a:pt x="6" y="2"/>
                  </a:lnTo>
                  <a:lnTo>
                    <a:pt x="6" y="7"/>
                  </a:lnTo>
                  <a:lnTo>
                    <a:pt x="6" y="7"/>
                  </a:lnTo>
                  <a:lnTo>
                    <a:pt x="6" y="3"/>
                  </a:lnTo>
                  <a:lnTo>
                    <a:pt x="6" y="3"/>
                  </a:lnTo>
                  <a:lnTo>
                    <a:pt x="6" y="7"/>
                  </a:lnTo>
                  <a:lnTo>
                    <a:pt x="6" y="6"/>
                  </a:lnTo>
                  <a:lnTo>
                    <a:pt x="6" y="4"/>
                  </a:lnTo>
                </a:path>
              </a:pathLst>
            </a:custGeom>
            <a:noFill/>
            <a:ln w="28575" cmpd="sng">
              <a:solidFill>
                <a:srgbClr val="FF6600"/>
              </a:solidFill>
              <a:prstDash val="solid"/>
              <a:round/>
              <a:headEnd/>
              <a:tailEnd/>
            </a:ln>
          </p:spPr>
          <p:txBody>
            <a:bodyPr/>
            <a:lstStyle/>
            <a:p>
              <a:endParaRPr lang="fr-CA">
                <a:latin typeface="+mj-lt"/>
              </a:endParaRPr>
            </a:p>
          </p:txBody>
        </p:sp>
        <p:sp>
          <p:nvSpPr>
            <p:cNvPr id="2087043" name="Freeform 131"/>
            <p:cNvSpPr>
              <a:spLocks/>
            </p:cNvSpPr>
            <p:nvPr/>
          </p:nvSpPr>
          <p:spPr bwMode="auto">
            <a:xfrm>
              <a:off x="5473254" y="4560888"/>
              <a:ext cx="17462" cy="9525"/>
            </a:xfrm>
            <a:custGeom>
              <a:avLst/>
              <a:gdLst/>
              <a:ahLst/>
              <a:cxnLst>
                <a:cxn ang="0">
                  <a:pos x="3" y="4"/>
                </a:cxn>
                <a:cxn ang="0">
                  <a:pos x="3" y="0"/>
                </a:cxn>
                <a:cxn ang="0">
                  <a:pos x="7" y="0"/>
                </a:cxn>
                <a:cxn ang="0">
                  <a:pos x="7" y="0"/>
                </a:cxn>
                <a:cxn ang="0">
                  <a:pos x="3" y="0"/>
                </a:cxn>
                <a:cxn ang="0">
                  <a:pos x="2" y="0"/>
                </a:cxn>
                <a:cxn ang="0">
                  <a:pos x="7" y="0"/>
                </a:cxn>
                <a:cxn ang="0">
                  <a:pos x="7" y="0"/>
                </a:cxn>
                <a:cxn ang="0">
                  <a:pos x="2" y="0"/>
                </a:cxn>
                <a:cxn ang="0">
                  <a:pos x="2" y="1"/>
                </a:cxn>
                <a:cxn ang="0">
                  <a:pos x="8" y="1"/>
                </a:cxn>
                <a:cxn ang="0">
                  <a:pos x="8" y="1"/>
                </a:cxn>
                <a:cxn ang="0">
                  <a:pos x="2" y="1"/>
                </a:cxn>
                <a:cxn ang="0">
                  <a:pos x="1" y="1"/>
                </a:cxn>
                <a:cxn ang="0">
                  <a:pos x="9" y="1"/>
                </a:cxn>
                <a:cxn ang="0">
                  <a:pos x="9" y="1"/>
                </a:cxn>
                <a:cxn ang="0">
                  <a:pos x="1" y="1"/>
                </a:cxn>
                <a:cxn ang="0">
                  <a:pos x="1" y="2"/>
                </a:cxn>
                <a:cxn ang="0">
                  <a:pos x="9" y="2"/>
                </a:cxn>
                <a:cxn ang="0">
                  <a:pos x="9" y="2"/>
                </a:cxn>
                <a:cxn ang="0">
                  <a:pos x="1" y="2"/>
                </a:cxn>
                <a:cxn ang="0">
                  <a:pos x="0" y="2"/>
                </a:cxn>
                <a:cxn ang="0">
                  <a:pos x="9" y="2"/>
                </a:cxn>
                <a:cxn ang="0">
                  <a:pos x="9" y="2"/>
                </a:cxn>
                <a:cxn ang="0">
                  <a:pos x="0" y="2"/>
                </a:cxn>
                <a:cxn ang="0">
                  <a:pos x="0" y="2"/>
                </a:cxn>
                <a:cxn ang="0">
                  <a:pos x="9" y="2"/>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9" y="4"/>
                </a:cxn>
                <a:cxn ang="0">
                  <a:pos x="9" y="5"/>
                </a:cxn>
                <a:cxn ang="0">
                  <a:pos x="0" y="5"/>
                </a:cxn>
                <a:cxn ang="0">
                  <a:pos x="0" y="5"/>
                </a:cxn>
                <a:cxn ang="0">
                  <a:pos x="9" y="5"/>
                </a:cxn>
                <a:cxn ang="0">
                  <a:pos x="9" y="5"/>
                </a:cxn>
                <a:cxn ang="0">
                  <a:pos x="1" y="5"/>
                </a:cxn>
                <a:cxn ang="0">
                  <a:pos x="1" y="5"/>
                </a:cxn>
                <a:cxn ang="0">
                  <a:pos x="9" y="5"/>
                </a:cxn>
                <a:cxn ang="0">
                  <a:pos x="9" y="5"/>
                </a:cxn>
                <a:cxn ang="0">
                  <a:pos x="1" y="5"/>
                </a:cxn>
                <a:cxn ang="0">
                  <a:pos x="1" y="6"/>
                </a:cxn>
                <a:cxn ang="0">
                  <a:pos x="9" y="6"/>
                </a:cxn>
                <a:cxn ang="0">
                  <a:pos x="8" y="6"/>
                </a:cxn>
                <a:cxn ang="0">
                  <a:pos x="2" y="6"/>
                </a:cxn>
                <a:cxn ang="0">
                  <a:pos x="2" y="6"/>
                </a:cxn>
                <a:cxn ang="0">
                  <a:pos x="8" y="6"/>
                </a:cxn>
                <a:cxn ang="0">
                  <a:pos x="7" y="6"/>
                </a:cxn>
                <a:cxn ang="0">
                  <a:pos x="2" y="6"/>
                </a:cxn>
                <a:cxn ang="0">
                  <a:pos x="2" y="6"/>
                </a:cxn>
                <a:cxn ang="0">
                  <a:pos x="7" y="6"/>
                </a:cxn>
                <a:cxn ang="0">
                  <a:pos x="7" y="6"/>
                </a:cxn>
                <a:cxn ang="0">
                  <a:pos x="3" y="6"/>
                </a:cxn>
                <a:cxn ang="0">
                  <a:pos x="3" y="6"/>
                </a:cxn>
                <a:cxn ang="0">
                  <a:pos x="7" y="6"/>
                </a:cxn>
              </a:cxnLst>
              <a:rect l="0" t="0" r="r" b="b"/>
              <a:pathLst>
                <a:path w="10" h="6">
                  <a:moveTo>
                    <a:pt x="3" y="4"/>
                  </a:moveTo>
                  <a:lnTo>
                    <a:pt x="3" y="0"/>
                  </a:lnTo>
                  <a:lnTo>
                    <a:pt x="7" y="0"/>
                  </a:lnTo>
                  <a:lnTo>
                    <a:pt x="7" y="0"/>
                  </a:lnTo>
                  <a:lnTo>
                    <a:pt x="3" y="0"/>
                  </a:lnTo>
                  <a:lnTo>
                    <a:pt x="2" y="0"/>
                  </a:lnTo>
                  <a:lnTo>
                    <a:pt x="7" y="0"/>
                  </a:lnTo>
                  <a:lnTo>
                    <a:pt x="7" y="0"/>
                  </a:lnTo>
                  <a:lnTo>
                    <a:pt x="2" y="0"/>
                  </a:lnTo>
                  <a:lnTo>
                    <a:pt x="2" y="1"/>
                  </a:lnTo>
                  <a:lnTo>
                    <a:pt x="8" y="1"/>
                  </a:lnTo>
                  <a:lnTo>
                    <a:pt x="8" y="1"/>
                  </a:lnTo>
                  <a:lnTo>
                    <a:pt x="2" y="1"/>
                  </a:lnTo>
                  <a:lnTo>
                    <a:pt x="1" y="1"/>
                  </a:lnTo>
                  <a:lnTo>
                    <a:pt x="9" y="1"/>
                  </a:lnTo>
                  <a:lnTo>
                    <a:pt x="9" y="1"/>
                  </a:lnTo>
                  <a:lnTo>
                    <a:pt x="1" y="1"/>
                  </a:lnTo>
                  <a:lnTo>
                    <a:pt x="1" y="2"/>
                  </a:lnTo>
                  <a:lnTo>
                    <a:pt x="9" y="2"/>
                  </a:lnTo>
                  <a:lnTo>
                    <a:pt x="9" y="2"/>
                  </a:lnTo>
                  <a:lnTo>
                    <a:pt x="1" y="2"/>
                  </a:lnTo>
                  <a:lnTo>
                    <a:pt x="0" y="2"/>
                  </a:lnTo>
                  <a:lnTo>
                    <a:pt x="9" y="2"/>
                  </a:lnTo>
                  <a:lnTo>
                    <a:pt x="9" y="2"/>
                  </a:lnTo>
                  <a:lnTo>
                    <a:pt x="0" y="2"/>
                  </a:lnTo>
                  <a:lnTo>
                    <a:pt x="0" y="2"/>
                  </a:lnTo>
                  <a:lnTo>
                    <a:pt x="9" y="2"/>
                  </a:lnTo>
                  <a:lnTo>
                    <a:pt x="10" y="3"/>
                  </a:lnTo>
                  <a:lnTo>
                    <a:pt x="0" y="3"/>
                  </a:lnTo>
                  <a:lnTo>
                    <a:pt x="0" y="3"/>
                  </a:lnTo>
                  <a:lnTo>
                    <a:pt x="10" y="3"/>
                  </a:lnTo>
                  <a:lnTo>
                    <a:pt x="10" y="4"/>
                  </a:lnTo>
                  <a:lnTo>
                    <a:pt x="0" y="4"/>
                  </a:lnTo>
                  <a:lnTo>
                    <a:pt x="0" y="4"/>
                  </a:lnTo>
                  <a:lnTo>
                    <a:pt x="10" y="4"/>
                  </a:lnTo>
                  <a:lnTo>
                    <a:pt x="10" y="4"/>
                  </a:lnTo>
                  <a:lnTo>
                    <a:pt x="0" y="4"/>
                  </a:lnTo>
                  <a:lnTo>
                    <a:pt x="0" y="4"/>
                  </a:lnTo>
                  <a:lnTo>
                    <a:pt x="9" y="4"/>
                  </a:lnTo>
                  <a:lnTo>
                    <a:pt x="9" y="5"/>
                  </a:lnTo>
                  <a:lnTo>
                    <a:pt x="0" y="5"/>
                  </a:lnTo>
                  <a:lnTo>
                    <a:pt x="0" y="5"/>
                  </a:lnTo>
                  <a:lnTo>
                    <a:pt x="9" y="5"/>
                  </a:lnTo>
                  <a:lnTo>
                    <a:pt x="9" y="5"/>
                  </a:lnTo>
                  <a:lnTo>
                    <a:pt x="1" y="5"/>
                  </a:lnTo>
                  <a:lnTo>
                    <a:pt x="1" y="5"/>
                  </a:lnTo>
                  <a:lnTo>
                    <a:pt x="9" y="5"/>
                  </a:lnTo>
                  <a:lnTo>
                    <a:pt x="9" y="5"/>
                  </a:lnTo>
                  <a:lnTo>
                    <a:pt x="1" y="5"/>
                  </a:lnTo>
                  <a:lnTo>
                    <a:pt x="1" y="6"/>
                  </a:lnTo>
                  <a:lnTo>
                    <a:pt x="9" y="6"/>
                  </a:lnTo>
                  <a:lnTo>
                    <a:pt x="8" y="6"/>
                  </a:lnTo>
                  <a:lnTo>
                    <a:pt x="2" y="6"/>
                  </a:lnTo>
                  <a:lnTo>
                    <a:pt x="2" y="6"/>
                  </a:lnTo>
                  <a:lnTo>
                    <a:pt x="8" y="6"/>
                  </a:lnTo>
                  <a:lnTo>
                    <a:pt x="7" y="6"/>
                  </a:lnTo>
                  <a:lnTo>
                    <a:pt x="2" y="6"/>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44" name="Freeform 132"/>
            <p:cNvSpPr>
              <a:spLocks/>
            </p:cNvSpPr>
            <p:nvPr/>
          </p:nvSpPr>
          <p:spPr bwMode="auto">
            <a:xfrm>
              <a:off x="5481191" y="4557713"/>
              <a:ext cx="9525"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7"/>
                  </a:lnTo>
                  <a:lnTo>
                    <a:pt x="5" y="1"/>
                  </a:lnTo>
                  <a:lnTo>
                    <a:pt x="5" y="1"/>
                  </a:lnTo>
                  <a:lnTo>
                    <a:pt x="5" y="7"/>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045" name="Freeform 133"/>
            <p:cNvSpPr>
              <a:spLocks/>
            </p:cNvSpPr>
            <p:nvPr/>
          </p:nvSpPr>
          <p:spPr bwMode="auto">
            <a:xfrm>
              <a:off x="5481191" y="4557713"/>
              <a:ext cx="22225" cy="9525"/>
            </a:xfrm>
            <a:custGeom>
              <a:avLst/>
              <a:gdLst/>
              <a:ahLst/>
              <a:cxnLst>
                <a:cxn ang="0">
                  <a:pos x="3" y="2"/>
                </a:cxn>
                <a:cxn ang="0">
                  <a:pos x="3" y="0"/>
                </a:cxn>
                <a:cxn ang="0">
                  <a:pos x="10" y="0"/>
                </a:cxn>
                <a:cxn ang="0">
                  <a:pos x="10" y="0"/>
                </a:cxn>
                <a:cxn ang="0">
                  <a:pos x="2" y="0"/>
                </a:cxn>
                <a:cxn ang="0">
                  <a:pos x="2" y="0"/>
                </a:cxn>
                <a:cxn ang="0">
                  <a:pos x="11" y="0"/>
                </a:cxn>
                <a:cxn ang="0">
                  <a:pos x="11" y="0"/>
                </a:cxn>
                <a:cxn ang="0">
                  <a:pos x="2" y="0"/>
                </a:cxn>
                <a:cxn ang="0">
                  <a:pos x="1" y="0"/>
                </a:cxn>
                <a:cxn ang="0">
                  <a:pos x="11" y="0"/>
                </a:cxn>
                <a:cxn ang="0">
                  <a:pos x="11" y="0"/>
                </a:cxn>
                <a:cxn ang="0">
                  <a:pos x="1" y="0"/>
                </a:cxn>
                <a:cxn ang="0">
                  <a:pos x="1" y="0"/>
                </a:cxn>
                <a:cxn ang="0">
                  <a:pos x="12" y="0"/>
                </a:cxn>
                <a:cxn ang="0">
                  <a:pos x="12" y="1"/>
                </a:cxn>
                <a:cxn ang="0">
                  <a:pos x="1" y="1"/>
                </a:cxn>
                <a:cxn ang="0">
                  <a:pos x="1" y="1"/>
                </a:cxn>
                <a:cxn ang="0">
                  <a:pos x="12" y="1"/>
                </a:cxn>
                <a:cxn ang="0">
                  <a:pos x="12" y="1"/>
                </a:cxn>
                <a:cxn ang="0">
                  <a:pos x="0" y="1"/>
                </a:cxn>
                <a:cxn ang="0">
                  <a:pos x="0" y="1"/>
                </a:cxn>
                <a:cxn ang="0">
                  <a:pos x="13" y="1"/>
                </a:cxn>
                <a:cxn ang="0">
                  <a:pos x="13" y="1"/>
                </a:cxn>
                <a:cxn ang="0">
                  <a:pos x="0" y="1"/>
                </a:cxn>
                <a:cxn ang="0">
                  <a:pos x="0" y="2"/>
                </a:cxn>
                <a:cxn ang="0">
                  <a:pos x="13" y="2"/>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0" y="4"/>
                </a:cxn>
                <a:cxn ang="0">
                  <a:pos x="13" y="4"/>
                </a:cxn>
                <a:cxn ang="0">
                  <a:pos x="13" y="4"/>
                </a:cxn>
                <a:cxn ang="0">
                  <a:pos x="0" y="4"/>
                </a:cxn>
                <a:cxn ang="0">
                  <a:pos x="0" y="4"/>
                </a:cxn>
                <a:cxn ang="0">
                  <a:pos x="13" y="4"/>
                </a:cxn>
                <a:cxn ang="0">
                  <a:pos x="12" y="4"/>
                </a:cxn>
                <a:cxn ang="0">
                  <a:pos x="0" y="4"/>
                </a:cxn>
                <a:cxn ang="0">
                  <a:pos x="1" y="4"/>
                </a:cxn>
                <a:cxn ang="0">
                  <a:pos x="12" y="4"/>
                </a:cxn>
                <a:cxn ang="0">
                  <a:pos x="12" y="5"/>
                </a:cxn>
                <a:cxn ang="0">
                  <a:pos x="1" y="5"/>
                </a:cxn>
                <a:cxn ang="0">
                  <a:pos x="1" y="5"/>
                </a:cxn>
                <a:cxn ang="0">
                  <a:pos x="12" y="5"/>
                </a:cxn>
                <a:cxn ang="0">
                  <a:pos x="11" y="5"/>
                </a:cxn>
                <a:cxn ang="0">
                  <a:pos x="1" y="5"/>
                </a:cxn>
                <a:cxn ang="0">
                  <a:pos x="1" y="5"/>
                </a:cxn>
                <a:cxn ang="0">
                  <a:pos x="11" y="5"/>
                </a:cxn>
                <a:cxn ang="0">
                  <a:pos x="11" y="5"/>
                </a:cxn>
                <a:cxn ang="0">
                  <a:pos x="2" y="5"/>
                </a:cxn>
                <a:cxn ang="0">
                  <a:pos x="2" y="6"/>
                </a:cxn>
                <a:cxn ang="0">
                  <a:pos x="11" y="6"/>
                </a:cxn>
                <a:cxn ang="0">
                  <a:pos x="10" y="6"/>
                </a:cxn>
                <a:cxn ang="0">
                  <a:pos x="2" y="6"/>
                </a:cxn>
                <a:cxn ang="0">
                  <a:pos x="3" y="6"/>
                </a:cxn>
                <a:cxn ang="0">
                  <a:pos x="10" y="6"/>
                </a:cxn>
              </a:cxnLst>
              <a:rect l="0" t="0" r="r" b="b"/>
              <a:pathLst>
                <a:path w="13" h="6">
                  <a:moveTo>
                    <a:pt x="3" y="2"/>
                  </a:moveTo>
                  <a:lnTo>
                    <a:pt x="3" y="0"/>
                  </a:lnTo>
                  <a:lnTo>
                    <a:pt x="10" y="0"/>
                  </a:lnTo>
                  <a:lnTo>
                    <a:pt x="10" y="0"/>
                  </a:lnTo>
                  <a:lnTo>
                    <a:pt x="2" y="0"/>
                  </a:lnTo>
                  <a:lnTo>
                    <a:pt x="2" y="0"/>
                  </a:lnTo>
                  <a:lnTo>
                    <a:pt x="11" y="0"/>
                  </a:lnTo>
                  <a:lnTo>
                    <a:pt x="11" y="0"/>
                  </a:lnTo>
                  <a:lnTo>
                    <a:pt x="2" y="0"/>
                  </a:lnTo>
                  <a:lnTo>
                    <a:pt x="1" y="0"/>
                  </a:lnTo>
                  <a:lnTo>
                    <a:pt x="11" y="0"/>
                  </a:lnTo>
                  <a:lnTo>
                    <a:pt x="11" y="0"/>
                  </a:lnTo>
                  <a:lnTo>
                    <a:pt x="1" y="0"/>
                  </a:lnTo>
                  <a:lnTo>
                    <a:pt x="1" y="0"/>
                  </a:lnTo>
                  <a:lnTo>
                    <a:pt x="12" y="0"/>
                  </a:lnTo>
                  <a:lnTo>
                    <a:pt x="12" y="1"/>
                  </a:lnTo>
                  <a:lnTo>
                    <a:pt x="1" y="1"/>
                  </a:lnTo>
                  <a:lnTo>
                    <a:pt x="1" y="1"/>
                  </a:lnTo>
                  <a:lnTo>
                    <a:pt x="12" y="1"/>
                  </a:lnTo>
                  <a:lnTo>
                    <a:pt x="12" y="1"/>
                  </a:lnTo>
                  <a:lnTo>
                    <a:pt x="0" y="1"/>
                  </a:lnTo>
                  <a:lnTo>
                    <a:pt x="0" y="1"/>
                  </a:lnTo>
                  <a:lnTo>
                    <a:pt x="13" y="1"/>
                  </a:lnTo>
                  <a:lnTo>
                    <a:pt x="13" y="1"/>
                  </a:lnTo>
                  <a:lnTo>
                    <a:pt x="0" y="1"/>
                  </a:lnTo>
                  <a:lnTo>
                    <a:pt x="0" y="2"/>
                  </a:lnTo>
                  <a:lnTo>
                    <a:pt x="13" y="2"/>
                  </a:lnTo>
                  <a:lnTo>
                    <a:pt x="13" y="2"/>
                  </a:lnTo>
                  <a:lnTo>
                    <a:pt x="0" y="2"/>
                  </a:lnTo>
                  <a:lnTo>
                    <a:pt x="0" y="2"/>
                  </a:lnTo>
                  <a:lnTo>
                    <a:pt x="13" y="2"/>
                  </a:lnTo>
                  <a:lnTo>
                    <a:pt x="13" y="2"/>
                  </a:lnTo>
                  <a:lnTo>
                    <a:pt x="0" y="2"/>
                  </a:lnTo>
                  <a:lnTo>
                    <a:pt x="0" y="3"/>
                  </a:lnTo>
                  <a:lnTo>
                    <a:pt x="13" y="3"/>
                  </a:lnTo>
                  <a:lnTo>
                    <a:pt x="13" y="3"/>
                  </a:lnTo>
                  <a:lnTo>
                    <a:pt x="0" y="3"/>
                  </a:lnTo>
                  <a:lnTo>
                    <a:pt x="0" y="4"/>
                  </a:lnTo>
                  <a:lnTo>
                    <a:pt x="13" y="4"/>
                  </a:lnTo>
                  <a:lnTo>
                    <a:pt x="13" y="4"/>
                  </a:lnTo>
                  <a:lnTo>
                    <a:pt x="0" y="4"/>
                  </a:lnTo>
                  <a:lnTo>
                    <a:pt x="0" y="4"/>
                  </a:lnTo>
                  <a:lnTo>
                    <a:pt x="13" y="4"/>
                  </a:lnTo>
                  <a:lnTo>
                    <a:pt x="12" y="4"/>
                  </a:lnTo>
                  <a:lnTo>
                    <a:pt x="0" y="4"/>
                  </a:lnTo>
                  <a:lnTo>
                    <a:pt x="1" y="4"/>
                  </a:lnTo>
                  <a:lnTo>
                    <a:pt x="12" y="4"/>
                  </a:lnTo>
                  <a:lnTo>
                    <a:pt x="12" y="5"/>
                  </a:lnTo>
                  <a:lnTo>
                    <a:pt x="1" y="5"/>
                  </a:lnTo>
                  <a:lnTo>
                    <a:pt x="1" y="5"/>
                  </a:lnTo>
                  <a:lnTo>
                    <a:pt x="12" y="5"/>
                  </a:lnTo>
                  <a:lnTo>
                    <a:pt x="11" y="5"/>
                  </a:lnTo>
                  <a:lnTo>
                    <a:pt x="1" y="5"/>
                  </a:lnTo>
                  <a:lnTo>
                    <a:pt x="1" y="5"/>
                  </a:lnTo>
                  <a:lnTo>
                    <a:pt x="11" y="5"/>
                  </a:lnTo>
                  <a:lnTo>
                    <a:pt x="11" y="5"/>
                  </a:lnTo>
                  <a:lnTo>
                    <a:pt x="2" y="5"/>
                  </a:lnTo>
                  <a:lnTo>
                    <a:pt x="2" y="6"/>
                  </a:lnTo>
                  <a:lnTo>
                    <a:pt x="11" y="6"/>
                  </a:lnTo>
                  <a:lnTo>
                    <a:pt x="10" y="6"/>
                  </a:lnTo>
                  <a:lnTo>
                    <a:pt x="2" y="6"/>
                  </a:lnTo>
                  <a:lnTo>
                    <a:pt x="3"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46" name="Freeform 134"/>
            <p:cNvSpPr>
              <a:spLocks/>
            </p:cNvSpPr>
            <p:nvPr/>
          </p:nvSpPr>
          <p:spPr bwMode="auto">
            <a:xfrm>
              <a:off x="5492304" y="4554538"/>
              <a:ext cx="11112"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7"/>
                  </a:lnTo>
                  <a:lnTo>
                    <a:pt x="5" y="7"/>
                  </a:lnTo>
                  <a:lnTo>
                    <a:pt x="5" y="1"/>
                  </a:lnTo>
                  <a:lnTo>
                    <a:pt x="6" y="1"/>
                  </a:lnTo>
                  <a:lnTo>
                    <a:pt x="6" y="7"/>
                  </a:lnTo>
                  <a:lnTo>
                    <a:pt x="6" y="7"/>
                  </a:lnTo>
                  <a:lnTo>
                    <a:pt x="6" y="2"/>
                  </a:lnTo>
                  <a:lnTo>
                    <a:pt x="6" y="2"/>
                  </a:lnTo>
                  <a:lnTo>
                    <a:pt x="6" y="7"/>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47" name="Freeform 135"/>
            <p:cNvSpPr>
              <a:spLocks/>
            </p:cNvSpPr>
            <p:nvPr/>
          </p:nvSpPr>
          <p:spPr bwMode="auto">
            <a:xfrm>
              <a:off x="5492304" y="4554538"/>
              <a:ext cx="33337" cy="6350"/>
            </a:xfrm>
            <a:custGeom>
              <a:avLst/>
              <a:gdLst/>
              <a:ahLst/>
              <a:cxnLst>
                <a:cxn ang="0">
                  <a:pos x="3" y="3"/>
                </a:cxn>
                <a:cxn ang="0">
                  <a:pos x="3" y="0"/>
                </a:cxn>
                <a:cxn ang="0">
                  <a:pos x="16" y="0"/>
                </a:cxn>
                <a:cxn ang="0">
                  <a:pos x="17" y="0"/>
                </a:cxn>
                <a:cxn ang="0">
                  <a:pos x="2" y="0"/>
                </a:cxn>
                <a:cxn ang="0">
                  <a:pos x="2" y="0"/>
                </a:cxn>
                <a:cxn ang="0">
                  <a:pos x="17" y="0"/>
                </a:cxn>
                <a:cxn ang="0">
                  <a:pos x="17" y="0"/>
                </a:cxn>
                <a:cxn ang="0">
                  <a:pos x="2" y="0"/>
                </a:cxn>
                <a:cxn ang="0">
                  <a:pos x="2" y="0"/>
                </a:cxn>
                <a:cxn ang="0">
                  <a:pos x="17" y="0"/>
                </a:cxn>
                <a:cxn ang="0">
                  <a:pos x="18" y="0"/>
                </a:cxn>
                <a:cxn ang="0">
                  <a:pos x="1" y="0"/>
                </a:cxn>
                <a:cxn ang="0">
                  <a:pos x="1" y="1"/>
                </a:cxn>
                <a:cxn ang="0">
                  <a:pos x="18" y="1"/>
                </a:cxn>
                <a:cxn ang="0">
                  <a:pos x="18" y="1"/>
                </a:cxn>
                <a:cxn ang="0">
                  <a:pos x="1" y="1"/>
                </a:cxn>
                <a:cxn ang="0">
                  <a:pos x="1" y="1"/>
                </a:cxn>
                <a:cxn ang="0">
                  <a:pos x="19" y="1"/>
                </a:cxn>
                <a:cxn ang="0">
                  <a:pos x="19" y="1"/>
                </a:cxn>
                <a:cxn ang="0">
                  <a:pos x="0" y="1"/>
                </a:cxn>
                <a:cxn ang="0">
                  <a:pos x="0" y="1"/>
                </a:cxn>
                <a:cxn ang="0">
                  <a:pos x="19" y="1"/>
                </a:cxn>
                <a:cxn ang="0">
                  <a:pos x="19" y="2"/>
                </a:cxn>
                <a:cxn ang="0">
                  <a:pos x="0" y="2"/>
                </a:cxn>
                <a:cxn ang="0">
                  <a:pos x="0" y="2"/>
                </a:cxn>
                <a:cxn ang="0">
                  <a:pos x="19" y="2"/>
                </a:cxn>
                <a:cxn ang="0">
                  <a:pos x="19" y="2"/>
                </a:cxn>
                <a:cxn ang="0">
                  <a:pos x="0" y="2"/>
                </a:cxn>
                <a:cxn ang="0">
                  <a:pos x="0" y="2"/>
                </a:cxn>
                <a:cxn ang="0">
                  <a:pos x="19" y="2"/>
                </a:cxn>
                <a:cxn ang="0">
                  <a:pos x="19" y="3"/>
                </a:cxn>
                <a:cxn ang="0">
                  <a:pos x="0" y="3"/>
                </a:cxn>
                <a:cxn ang="0">
                  <a:pos x="0" y="3"/>
                </a:cxn>
                <a:cxn ang="0">
                  <a:pos x="19" y="3"/>
                </a:cxn>
                <a:cxn ang="0">
                  <a:pos x="19" y="3"/>
                </a:cxn>
                <a:cxn ang="0">
                  <a:pos x="0" y="3"/>
                </a:cxn>
                <a:cxn ang="0">
                  <a:pos x="0" y="4"/>
                </a:cxn>
                <a:cxn ang="0">
                  <a:pos x="19" y="4"/>
                </a:cxn>
                <a:cxn ang="0">
                  <a:pos x="19" y="4"/>
                </a:cxn>
                <a:cxn ang="0">
                  <a:pos x="0" y="4"/>
                </a:cxn>
                <a:cxn ang="0">
                  <a:pos x="0" y="4"/>
                </a:cxn>
                <a:cxn ang="0">
                  <a:pos x="19" y="4"/>
                </a:cxn>
                <a:cxn ang="0">
                  <a:pos x="19" y="4"/>
                </a:cxn>
                <a:cxn ang="0">
                  <a:pos x="0" y="4"/>
                </a:cxn>
                <a:cxn ang="0">
                  <a:pos x="1" y="5"/>
                </a:cxn>
                <a:cxn ang="0">
                  <a:pos x="19" y="5"/>
                </a:cxn>
                <a:cxn ang="0">
                  <a:pos x="18" y="5"/>
                </a:cxn>
                <a:cxn ang="0">
                  <a:pos x="1" y="5"/>
                </a:cxn>
                <a:cxn ang="0">
                  <a:pos x="1" y="5"/>
                </a:cxn>
                <a:cxn ang="0">
                  <a:pos x="18" y="5"/>
                </a:cxn>
                <a:cxn ang="0">
                  <a:pos x="18" y="5"/>
                </a:cxn>
                <a:cxn ang="0">
                  <a:pos x="1" y="5"/>
                </a:cxn>
                <a:cxn ang="0">
                  <a:pos x="2" y="5"/>
                </a:cxn>
                <a:cxn ang="0">
                  <a:pos x="17" y="5"/>
                </a:cxn>
                <a:cxn ang="0">
                  <a:pos x="17" y="5"/>
                </a:cxn>
                <a:cxn ang="0">
                  <a:pos x="2" y="5"/>
                </a:cxn>
                <a:cxn ang="0">
                  <a:pos x="2" y="5"/>
                </a:cxn>
                <a:cxn ang="0">
                  <a:pos x="17" y="5"/>
                </a:cxn>
                <a:cxn ang="0">
                  <a:pos x="17" y="5"/>
                </a:cxn>
                <a:cxn ang="0">
                  <a:pos x="2" y="5"/>
                </a:cxn>
                <a:cxn ang="0">
                  <a:pos x="3" y="5"/>
                </a:cxn>
                <a:cxn ang="0">
                  <a:pos x="16" y="5"/>
                </a:cxn>
              </a:cxnLst>
              <a:rect l="0" t="0" r="r" b="b"/>
              <a:pathLst>
                <a:path w="19" h="5">
                  <a:moveTo>
                    <a:pt x="3" y="3"/>
                  </a:moveTo>
                  <a:lnTo>
                    <a:pt x="3" y="0"/>
                  </a:lnTo>
                  <a:lnTo>
                    <a:pt x="16" y="0"/>
                  </a:lnTo>
                  <a:lnTo>
                    <a:pt x="17" y="0"/>
                  </a:lnTo>
                  <a:lnTo>
                    <a:pt x="2" y="0"/>
                  </a:lnTo>
                  <a:lnTo>
                    <a:pt x="2" y="0"/>
                  </a:lnTo>
                  <a:lnTo>
                    <a:pt x="17" y="0"/>
                  </a:lnTo>
                  <a:lnTo>
                    <a:pt x="17" y="0"/>
                  </a:lnTo>
                  <a:lnTo>
                    <a:pt x="2" y="0"/>
                  </a:lnTo>
                  <a:lnTo>
                    <a:pt x="2" y="0"/>
                  </a:lnTo>
                  <a:lnTo>
                    <a:pt x="17" y="0"/>
                  </a:lnTo>
                  <a:lnTo>
                    <a:pt x="18" y="0"/>
                  </a:lnTo>
                  <a:lnTo>
                    <a:pt x="1" y="0"/>
                  </a:lnTo>
                  <a:lnTo>
                    <a:pt x="1" y="1"/>
                  </a:lnTo>
                  <a:lnTo>
                    <a:pt x="18" y="1"/>
                  </a:lnTo>
                  <a:lnTo>
                    <a:pt x="18" y="1"/>
                  </a:lnTo>
                  <a:lnTo>
                    <a:pt x="1" y="1"/>
                  </a:lnTo>
                  <a:lnTo>
                    <a:pt x="1" y="1"/>
                  </a:lnTo>
                  <a:lnTo>
                    <a:pt x="19" y="1"/>
                  </a:lnTo>
                  <a:lnTo>
                    <a:pt x="19" y="1"/>
                  </a:lnTo>
                  <a:lnTo>
                    <a:pt x="0" y="1"/>
                  </a:lnTo>
                  <a:lnTo>
                    <a:pt x="0" y="1"/>
                  </a:lnTo>
                  <a:lnTo>
                    <a:pt x="19" y="1"/>
                  </a:lnTo>
                  <a:lnTo>
                    <a:pt x="19" y="2"/>
                  </a:lnTo>
                  <a:lnTo>
                    <a:pt x="0" y="2"/>
                  </a:lnTo>
                  <a:lnTo>
                    <a:pt x="0" y="2"/>
                  </a:lnTo>
                  <a:lnTo>
                    <a:pt x="19" y="2"/>
                  </a:lnTo>
                  <a:lnTo>
                    <a:pt x="19" y="2"/>
                  </a:lnTo>
                  <a:lnTo>
                    <a:pt x="0" y="2"/>
                  </a:lnTo>
                  <a:lnTo>
                    <a:pt x="0" y="2"/>
                  </a:lnTo>
                  <a:lnTo>
                    <a:pt x="19" y="2"/>
                  </a:lnTo>
                  <a:lnTo>
                    <a:pt x="19" y="3"/>
                  </a:lnTo>
                  <a:lnTo>
                    <a:pt x="0" y="3"/>
                  </a:lnTo>
                  <a:lnTo>
                    <a:pt x="0" y="3"/>
                  </a:lnTo>
                  <a:lnTo>
                    <a:pt x="19" y="3"/>
                  </a:lnTo>
                  <a:lnTo>
                    <a:pt x="19" y="3"/>
                  </a:lnTo>
                  <a:lnTo>
                    <a:pt x="0" y="3"/>
                  </a:lnTo>
                  <a:lnTo>
                    <a:pt x="0" y="4"/>
                  </a:lnTo>
                  <a:lnTo>
                    <a:pt x="19" y="4"/>
                  </a:lnTo>
                  <a:lnTo>
                    <a:pt x="19" y="4"/>
                  </a:lnTo>
                  <a:lnTo>
                    <a:pt x="0" y="4"/>
                  </a:lnTo>
                  <a:lnTo>
                    <a:pt x="0" y="4"/>
                  </a:lnTo>
                  <a:lnTo>
                    <a:pt x="19" y="4"/>
                  </a:lnTo>
                  <a:lnTo>
                    <a:pt x="19" y="4"/>
                  </a:lnTo>
                  <a:lnTo>
                    <a:pt x="0" y="4"/>
                  </a:lnTo>
                  <a:lnTo>
                    <a:pt x="1" y="5"/>
                  </a:lnTo>
                  <a:lnTo>
                    <a:pt x="19" y="5"/>
                  </a:lnTo>
                  <a:lnTo>
                    <a:pt x="18" y="5"/>
                  </a:lnTo>
                  <a:lnTo>
                    <a:pt x="1" y="5"/>
                  </a:lnTo>
                  <a:lnTo>
                    <a:pt x="1" y="5"/>
                  </a:lnTo>
                  <a:lnTo>
                    <a:pt x="18" y="5"/>
                  </a:lnTo>
                  <a:lnTo>
                    <a:pt x="18" y="5"/>
                  </a:lnTo>
                  <a:lnTo>
                    <a:pt x="1" y="5"/>
                  </a:lnTo>
                  <a:lnTo>
                    <a:pt x="2" y="5"/>
                  </a:lnTo>
                  <a:lnTo>
                    <a:pt x="17" y="5"/>
                  </a:lnTo>
                  <a:lnTo>
                    <a:pt x="17" y="5"/>
                  </a:lnTo>
                  <a:lnTo>
                    <a:pt x="2" y="5"/>
                  </a:lnTo>
                  <a:lnTo>
                    <a:pt x="2" y="5"/>
                  </a:lnTo>
                  <a:lnTo>
                    <a:pt x="17" y="5"/>
                  </a:lnTo>
                  <a:lnTo>
                    <a:pt x="17" y="5"/>
                  </a:lnTo>
                  <a:lnTo>
                    <a:pt x="2" y="5"/>
                  </a:lnTo>
                  <a:lnTo>
                    <a:pt x="3" y="5"/>
                  </a:lnTo>
                  <a:lnTo>
                    <a:pt x="1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048" name="Freeform 136"/>
            <p:cNvSpPr>
              <a:spLocks/>
            </p:cNvSpPr>
            <p:nvPr/>
          </p:nvSpPr>
          <p:spPr bwMode="auto">
            <a:xfrm>
              <a:off x="5516116" y="4548188"/>
              <a:ext cx="9525" cy="12700"/>
            </a:xfrm>
            <a:custGeom>
              <a:avLst/>
              <a:gdLst/>
              <a:ahLst/>
              <a:cxnLst>
                <a:cxn ang="0">
                  <a:pos x="3" y="6"/>
                </a:cxn>
                <a:cxn ang="0">
                  <a:pos x="0" y="6"/>
                </a:cxn>
                <a:cxn ang="0">
                  <a:pos x="0" y="3"/>
                </a:cxn>
                <a:cxn ang="0">
                  <a:pos x="1" y="3"/>
                </a:cxn>
                <a:cxn ang="0">
                  <a:pos x="1" y="6"/>
                </a:cxn>
                <a:cxn ang="0">
                  <a:pos x="1" y="6"/>
                </a:cxn>
                <a:cxn ang="0">
                  <a:pos x="1"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6" y="1"/>
                </a:cxn>
                <a:cxn ang="0">
                  <a:pos x="6" y="8"/>
                </a:cxn>
                <a:cxn ang="0">
                  <a:pos x="6" y="7"/>
                </a:cxn>
                <a:cxn ang="0">
                  <a:pos x="6"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1" y="3"/>
                  </a:lnTo>
                  <a:lnTo>
                    <a:pt x="1" y="6"/>
                  </a:lnTo>
                  <a:lnTo>
                    <a:pt x="1" y="6"/>
                  </a:lnTo>
                  <a:lnTo>
                    <a:pt x="1" y="2"/>
                  </a:lnTo>
                  <a:lnTo>
                    <a:pt x="1" y="2"/>
                  </a:lnTo>
                  <a:lnTo>
                    <a:pt x="1" y="7"/>
                  </a:lnTo>
                  <a:lnTo>
                    <a:pt x="1" y="7"/>
                  </a:lnTo>
                  <a:lnTo>
                    <a:pt x="1" y="2"/>
                  </a:lnTo>
                  <a:lnTo>
                    <a:pt x="1" y="2"/>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6" y="1"/>
                  </a:lnTo>
                  <a:lnTo>
                    <a:pt x="6" y="8"/>
                  </a:lnTo>
                  <a:lnTo>
                    <a:pt x="6" y="7"/>
                  </a:lnTo>
                  <a:lnTo>
                    <a:pt x="6"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49" name="Freeform 137"/>
            <p:cNvSpPr>
              <a:spLocks/>
            </p:cNvSpPr>
            <p:nvPr/>
          </p:nvSpPr>
          <p:spPr bwMode="auto">
            <a:xfrm>
              <a:off x="5516116" y="4548188"/>
              <a:ext cx="11113"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1"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2" y="0"/>
                  </a:lnTo>
                  <a:lnTo>
                    <a:pt x="6" y="0"/>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1" y="3"/>
                  </a:lnTo>
                  <a:lnTo>
                    <a:pt x="7" y="3"/>
                  </a:lnTo>
                  <a:lnTo>
                    <a:pt x="7" y="3"/>
                  </a:lnTo>
                  <a:lnTo>
                    <a:pt x="0" y="3"/>
                  </a:lnTo>
                  <a:lnTo>
                    <a:pt x="1" y="3"/>
                  </a:lnTo>
                  <a:lnTo>
                    <a:pt x="7"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6" y="5"/>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50" name="Freeform 138"/>
            <p:cNvSpPr>
              <a:spLocks/>
            </p:cNvSpPr>
            <p:nvPr/>
          </p:nvSpPr>
          <p:spPr bwMode="auto">
            <a:xfrm>
              <a:off x="5519291" y="4543425"/>
              <a:ext cx="7938" cy="14288"/>
            </a:xfrm>
            <a:custGeom>
              <a:avLst/>
              <a:gdLst/>
              <a:ahLst/>
              <a:cxnLst>
                <a:cxn ang="0">
                  <a:pos x="2"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2"/>
                </a:cxn>
                <a:cxn ang="0">
                  <a:pos x="0" y="1"/>
                </a:cxn>
                <a:cxn ang="0">
                  <a:pos x="0" y="8"/>
                </a:cxn>
                <a:cxn ang="0">
                  <a:pos x="0" y="8"/>
                </a:cxn>
                <a:cxn ang="0">
                  <a:pos x="0" y="1"/>
                </a:cxn>
                <a:cxn ang="0">
                  <a:pos x="1" y="1"/>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1"/>
                </a:cxn>
                <a:cxn ang="0">
                  <a:pos x="4" y="8"/>
                </a:cxn>
                <a:cxn ang="0">
                  <a:pos x="4" y="8"/>
                </a:cxn>
                <a:cxn ang="0">
                  <a:pos x="4" y="1"/>
                </a:cxn>
                <a:cxn ang="0">
                  <a:pos x="5" y="1"/>
                </a:cxn>
                <a:cxn ang="0">
                  <a:pos x="5" y="8"/>
                </a:cxn>
                <a:cxn ang="0">
                  <a:pos x="5" y="8"/>
                </a:cxn>
                <a:cxn ang="0">
                  <a:pos x="5" y="2"/>
                </a:cxn>
                <a:cxn ang="0">
                  <a:pos x="5" y="2"/>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2"/>
                  </a:lnTo>
                  <a:lnTo>
                    <a:pt x="0" y="1"/>
                  </a:lnTo>
                  <a:lnTo>
                    <a:pt x="0" y="8"/>
                  </a:lnTo>
                  <a:lnTo>
                    <a:pt x="0" y="8"/>
                  </a:lnTo>
                  <a:lnTo>
                    <a:pt x="0" y="1"/>
                  </a:lnTo>
                  <a:lnTo>
                    <a:pt x="1" y="1"/>
                  </a:lnTo>
                  <a:lnTo>
                    <a:pt x="1" y="8"/>
                  </a:lnTo>
                  <a:lnTo>
                    <a:pt x="1" y="8"/>
                  </a:lnTo>
                  <a:lnTo>
                    <a:pt x="1" y="0"/>
                  </a:lnTo>
                  <a:lnTo>
                    <a:pt x="1" y="0"/>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8"/>
                  </a:lnTo>
                  <a:lnTo>
                    <a:pt x="4" y="8"/>
                  </a:lnTo>
                  <a:lnTo>
                    <a:pt x="4" y="0"/>
                  </a:lnTo>
                  <a:lnTo>
                    <a:pt x="4" y="1"/>
                  </a:lnTo>
                  <a:lnTo>
                    <a:pt x="4" y="8"/>
                  </a:lnTo>
                  <a:lnTo>
                    <a:pt x="4" y="8"/>
                  </a:lnTo>
                  <a:lnTo>
                    <a:pt x="4" y="1"/>
                  </a:lnTo>
                  <a:lnTo>
                    <a:pt x="5" y="1"/>
                  </a:lnTo>
                  <a:lnTo>
                    <a:pt x="5" y="8"/>
                  </a:lnTo>
                  <a:lnTo>
                    <a:pt x="5" y="8"/>
                  </a:lnTo>
                  <a:lnTo>
                    <a:pt x="5" y="2"/>
                  </a:lnTo>
                  <a:lnTo>
                    <a:pt x="5" y="2"/>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51" name="Freeform 139"/>
            <p:cNvSpPr>
              <a:spLocks/>
            </p:cNvSpPr>
            <p:nvPr/>
          </p:nvSpPr>
          <p:spPr bwMode="auto">
            <a:xfrm>
              <a:off x="5519291" y="4543425"/>
              <a:ext cx="22225" cy="11113"/>
            </a:xfrm>
            <a:custGeom>
              <a:avLst/>
              <a:gdLst/>
              <a:ahLst/>
              <a:cxnLst>
                <a:cxn ang="0">
                  <a:pos x="2" y="3"/>
                </a:cxn>
                <a:cxn ang="0">
                  <a:pos x="2" y="0"/>
                </a:cxn>
                <a:cxn ang="0">
                  <a:pos x="10" y="0"/>
                </a:cxn>
                <a:cxn ang="0">
                  <a:pos x="10" y="0"/>
                </a:cxn>
                <a:cxn ang="0">
                  <a:pos x="2" y="0"/>
                </a:cxn>
                <a:cxn ang="0">
                  <a:pos x="2" y="0"/>
                </a:cxn>
                <a:cxn ang="0">
                  <a:pos x="10" y="0"/>
                </a:cxn>
                <a:cxn ang="0">
                  <a:pos x="10" y="0"/>
                </a:cxn>
                <a:cxn ang="0">
                  <a:pos x="2" y="0"/>
                </a:cxn>
                <a:cxn ang="0">
                  <a:pos x="1" y="0"/>
                </a:cxn>
                <a:cxn ang="0">
                  <a:pos x="11" y="0"/>
                </a:cxn>
                <a:cxn ang="0">
                  <a:pos x="11" y="0"/>
                </a:cxn>
                <a:cxn ang="0">
                  <a:pos x="1" y="0"/>
                </a:cxn>
                <a:cxn ang="0">
                  <a:pos x="1" y="1"/>
                </a:cxn>
                <a:cxn ang="0">
                  <a:pos x="12" y="1"/>
                </a:cxn>
                <a:cxn ang="0">
                  <a:pos x="12" y="1"/>
                </a:cxn>
                <a:cxn ang="0">
                  <a:pos x="0" y="1"/>
                </a:cxn>
                <a:cxn ang="0">
                  <a:pos x="0" y="1"/>
                </a:cxn>
                <a:cxn ang="0">
                  <a:pos x="12" y="1"/>
                </a:cxn>
                <a:cxn ang="0">
                  <a:pos x="12" y="2"/>
                </a:cxn>
                <a:cxn ang="0">
                  <a:pos x="0" y="2"/>
                </a:cxn>
                <a:cxn ang="0">
                  <a:pos x="0" y="2"/>
                </a:cxn>
                <a:cxn ang="0">
                  <a:pos x="12" y="2"/>
                </a:cxn>
                <a:cxn ang="0">
                  <a:pos x="12" y="2"/>
                </a:cxn>
                <a:cxn ang="0">
                  <a:pos x="0" y="2"/>
                </a:cxn>
                <a:cxn ang="0">
                  <a:pos x="0" y="2"/>
                </a:cxn>
                <a:cxn ang="0">
                  <a:pos x="12" y="2"/>
                </a:cxn>
                <a:cxn ang="0">
                  <a:pos x="12" y="2"/>
                </a:cxn>
                <a:cxn ang="0">
                  <a:pos x="0" y="2"/>
                </a:cxn>
                <a:cxn ang="0">
                  <a:pos x="0" y="3"/>
                </a:cxn>
                <a:cxn ang="0">
                  <a:pos x="13" y="3"/>
                </a:cxn>
                <a:cxn ang="0">
                  <a:pos x="13" y="3"/>
                </a:cxn>
                <a:cxn ang="0">
                  <a:pos x="0" y="3"/>
                </a:cxn>
                <a:cxn ang="0">
                  <a:pos x="0" y="3"/>
                </a:cxn>
                <a:cxn ang="0">
                  <a:pos x="13" y="3"/>
                </a:cxn>
                <a:cxn ang="0">
                  <a:pos x="12" y="4"/>
                </a:cxn>
                <a:cxn ang="0">
                  <a:pos x="0" y="4"/>
                </a:cxn>
                <a:cxn ang="0">
                  <a:pos x="0" y="4"/>
                </a:cxn>
                <a:cxn ang="0">
                  <a:pos x="12" y="4"/>
                </a:cxn>
                <a:cxn ang="0">
                  <a:pos x="12" y="4"/>
                </a:cxn>
                <a:cxn ang="0">
                  <a:pos x="0" y="4"/>
                </a:cxn>
                <a:cxn ang="0">
                  <a:pos x="0" y="5"/>
                </a:cxn>
                <a:cxn ang="0">
                  <a:pos x="12" y="5"/>
                </a:cxn>
                <a:cxn ang="0">
                  <a:pos x="12" y="5"/>
                </a:cxn>
                <a:cxn ang="0">
                  <a:pos x="0" y="5"/>
                </a:cxn>
                <a:cxn ang="0">
                  <a:pos x="0" y="5"/>
                </a:cxn>
                <a:cxn ang="0">
                  <a:pos x="12" y="5"/>
                </a:cxn>
                <a:cxn ang="0">
                  <a:pos x="12" y="5"/>
                </a:cxn>
                <a:cxn ang="0">
                  <a:pos x="0" y="5"/>
                </a:cxn>
                <a:cxn ang="0">
                  <a:pos x="1" y="5"/>
                </a:cxn>
                <a:cxn ang="0">
                  <a:pos x="12" y="5"/>
                </a:cxn>
                <a:cxn ang="0">
                  <a:pos x="11" y="5"/>
                </a:cxn>
                <a:cxn ang="0">
                  <a:pos x="1" y="5"/>
                </a:cxn>
                <a:cxn ang="0">
                  <a:pos x="1" y="6"/>
                </a:cxn>
                <a:cxn ang="0">
                  <a:pos x="11" y="6"/>
                </a:cxn>
                <a:cxn ang="0">
                  <a:pos x="10" y="6"/>
                </a:cxn>
                <a:cxn ang="0">
                  <a:pos x="2" y="6"/>
                </a:cxn>
                <a:cxn ang="0">
                  <a:pos x="2" y="6"/>
                </a:cxn>
                <a:cxn ang="0">
                  <a:pos x="10" y="6"/>
                </a:cxn>
                <a:cxn ang="0">
                  <a:pos x="10" y="6"/>
                </a:cxn>
                <a:cxn ang="0">
                  <a:pos x="2" y="6"/>
                </a:cxn>
                <a:cxn ang="0">
                  <a:pos x="2" y="6"/>
                </a:cxn>
                <a:cxn ang="0">
                  <a:pos x="10" y="6"/>
                </a:cxn>
              </a:cxnLst>
              <a:rect l="0" t="0" r="r" b="b"/>
              <a:pathLst>
                <a:path w="13" h="6">
                  <a:moveTo>
                    <a:pt x="2" y="3"/>
                  </a:moveTo>
                  <a:lnTo>
                    <a:pt x="2" y="0"/>
                  </a:lnTo>
                  <a:lnTo>
                    <a:pt x="10" y="0"/>
                  </a:lnTo>
                  <a:lnTo>
                    <a:pt x="10" y="0"/>
                  </a:lnTo>
                  <a:lnTo>
                    <a:pt x="2" y="0"/>
                  </a:lnTo>
                  <a:lnTo>
                    <a:pt x="2" y="0"/>
                  </a:lnTo>
                  <a:lnTo>
                    <a:pt x="10" y="0"/>
                  </a:lnTo>
                  <a:lnTo>
                    <a:pt x="10" y="0"/>
                  </a:lnTo>
                  <a:lnTo>
                    <a:pt x="2" y="0"/>
                  </a:lnTo>
                  <a:lnTo>
                    <a:pt x="1" y="0"/>
                  </a:lnTo>
                  <a:lnTo>
                    <a:pt x="11" y="0"/>
                  </a:lnTo>
                  <a:lnTo>
                    <a:pt x="11" y="0"/>
                  </a:lnTo>
                  <a:lnTo>
                    <a:pt x="1" y="0"/>
                  </a:lnTo>
                  <a:lnTo>
                    <a:pt x="1" y="1"/>
                  </a:lnTo>
                  <a:lnTo>
                    <a:pt x="12" y="1"/>
                  </a:lnTo>
                  <a:lnTo>
                    <a:pt x="12" y="1"/>
                  </a:lnTo>
                  <a:lnTo>
                    <a:pt x="0" y="1"/>
                  </a:lnTo>
                  <a:lnTo>
                    <a:pt x="0" y="1"/>
                  </a:lnTo>
                  <a:lnTo>
                    <a:pt x="12" y="1"/>
                  </a:lnTo>
                  <a:lnTo>
                    <a:pt x="12" y="2"/>
                  </a:lnTo>
                  <a:lnTo>
                    <a:pt x="0" y="2"/>
                  </a:lnTo>
                  <a:lnTo>
                    <a:pt x="0" y="2"/>
                  </a:lnTo>
                  <a:lnTo>
                    <a:pt x="12" y="2"/>
                  </a:lnTo>
                  <a:lnTo>
                    <a:pt x="12" y="2"/>
                  </a:lnTo>
                  <a:lnTo>
                    <a:pt x="0" y="2"/>
                  </a:lnTo>
                  <a:lnTo>
                    <a:pt x="0" y="2"/>
                  </a:lnTo>
                  <a:lnTo>
                    <a:pt x="12" y="2"/>
                  </a:lnTo>
                  <a:lnTo>
                    <a:pt x="12" y="2"/>
                  </a:lnTo>
                  <a:lnTo>
                    <a:pt x="0" y="2"/>
                  </a:lnTo>
                  <a:lnTo>
                    <a:pt x="0" y="3"/>
                  </a:lnTo>
                  <a:lnTo>
                    <a:pt x="13" y="3"/>
                  </a:lnTo>
                  <a:lnTo>
                    <a:pt x="13" y="3"/>
                  </a:lnTo>
                  <a:lnTo>
                    <a:pt x="0" y="3"/>
                  </a:lnTo>
                  <a:lnTo>
                    <a:pt x="0" y="3"/>
                  </a:lnTo>
                  <a:lnTo>
                    <a:pt x="13" y="3"/>
                  </a:lnTo>
                  <a:lnTo>
                    <a:pt x="12" y="4"/>
                  </a:lnTo>
                  <a:lnTo>
                    <a:pt x="0" y="4"/>
                  </a:lnTo>
                  <a:lnTo>
                    <a:pt x="0" y="4"/>
                  </a:lnTo>
                  <a:lnTo>
                    <a:pt x="12" y="4"/>
                  </a:lnTo>
                  <a:lnTo>
                    <a:pt x="12" y="4"/>
                  </a:lnTo>
                  <a:lnTo>
                    <a:pt x="0" y="4"/>
                  </a:lnTo>
                  <a:lnTo>
                    <a:pt x="0" y="5"/>
                  </a:lnTo>
                  <a:lnTo>
                    <a:pt x="12" y="5"/>
                  </a:lnTo>
                  <a:lnTo>
                    <a:pt x="12" y="5"/>
                  </a:lnTo>
                  <a:lnTo>
                    <a:pt x="0" y="5"/>
                  </a:lnTo>
                  <a:lnTo>
                    <a:pt x="0" y="5"/>
                  </a:lnTo>
                  <a:lnTo>
                    <a:pt x="12" y="5"/>
                  </a:lnTo>
                  <a:lnTo>
                    <a:pt x="12" y="5"/>
                  </a:lnTo>
                  <a:lnTo>
                    <a:pt x="0" y="5"/>
                  </a:lnTo>
                  <a:lnTo>
                    <a:pt x="1" y="5"/>
                  </a:lnTo>
                  <a:lnTo>
                    <a:pt x="12" y="5"/>
                  </a:lnTo>
                  <a:lnTo>
                    <a:pt x="11" y="5"/>
                  </a:lnTo>
                  <a:lnTo>
                    <a:pt x="1" y="5"/>
                  </a:lnTo>
                  <a:lnTo>
                    <a:pt x="1" y="6"/>
                  </a:lnTo>
                  <a:lnTo>
                    <a:pt x="11" y="6"/>
                  </a:lnTo>
                  <a:lnTo>
                    <a:pt x="10" y="6"/>
                  </a:lnTo>
                  <a:lnTo>
                    <a:pt x="2" y="6"/>
                  </a:lnTo>
                  <a:lnTo>
                    <a:pt x="2" y="6"/>
                  </a:lnTo>
                  <a:lnTo>
                    <a:pt x="10" y="6"/>
                  </a:lnTo>
                  <a:lnTo>
                    <a:pt x="10" y="6"/>
                  </a:lnTo>
                  <a:lnTo>
                    <a:pt x="2" y="6"/>
                  </a:lnTo>
                  <a:lnTo>
                    <a:pt x="2"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52" name="Freeform 140"/>
            <p:cNvSpPr>
              <a:spLocks/>
            </p:cNvSpPr>
            <p:nvPr/>
          </p:nvSpPr>
          <p:spPr bwMode="auto">
            <a:xfrm>
              <a:off x="5531991" y="4540250"/>
              <a:ext cx="9525"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1" y="2"/>
                </a:cxn>
                <a:cxn ang="0">
                  <a:pos x="1" y="8"/>
                </a:cxn>
                <a:cxn ang="0">
                  <a:pos x="1" y="8"/>
                </a:cxn>
                <a:cxn ang="0">
                  <a:pos x="1" y="1"/>
                </a:cxn>
                <a:cxn ang="0">
                  <a:pos x="1" y="1"/>
                </a:cxn>
                <a:cxn ang="0">
                  <a:pos x="1" y="8"/>
                </a:cxn>
                <a:cxn ang="0">
                  <a:pos x="1" y="8"/>
                </a:cxn>
                <a:cxn ang="0">
                  <a:pos x="1" y="1"/>
                </a:cxn>
                <a:cxn ang="0">
                  <a:pos x="1" y="1"/>
                </a:cxn>
                <a:cxn ang="0">
                  <a:pos x="1"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1"/>
                </a:cxn>
                <a:cxn ang="0">
                  <a:pos x="4" y="9"/>
                </a:cxn>
                <a:cxn ang="0">
                  <a:pos x="4" y="8"/>
                </a:cxn>
                <a:cxn ang="0">
                  <a:pos x="4" y="1"/>
                </a:cxn>
                <a:cxn ang="0">
                  <a:pos x="5" y="1"/>
                </a:cxn>
                <a:cxn ang="0">
                  <a:pos x="5" y="8"/>
                </a:cxn>
                <a:cxn ang="0">
                  <a:pos x="5" y="8"/>
                </a:cxn>
                <a:cxn ang="0">
                  <a:pos x="5" y="1"/>
                </a:cxn>
                <a:cxn ang="0">
                  <a:pos x="5" y="2"/>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2"/>
                  </a:lnTo>
                  <a:lnTo>
                    <a:pt x="1" y="2"/>
                  </a:lnTo>
                  <a:lnTo>
                    <a:pt x="1" y="8"/>
                  </a:lnTo>
                  <a:lnTo>
                    <a:pt x="1" y="8"/>
                  </a:lnTo>
                  <a:lnTo>
                    <a:pt x="1" y="1"/>
                  </a:lnTo>
                  <a:lnTo>
                    <a:pt x="1" y="1"/>
                  </a:lnTo>
                  <a:lnTo>
                    <a:pt x="1" y="8"/>
                  </a:lnTo>
                  <a:lnTo>
                    <a:pt x="1" y="8"/>
                  </a:lnTo>
                  <a:lnTo>
                    <a:pt x="1" y="1"/>
                  </a:lnTo>
                  <a:lnTo>
                    <a:pt x="1" y="1"/>
                  </a:lnTo>
                  <a:lnTo>
                    <a:pt x="1"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1"/>
                  </a:lnTo>
                  <a:lnTo>
                    <a:pt x="4" y="9"/>
                  </a:lnTo>
                  <a:lnTo>
                    <a:pt x="4" y="8"/>
                  </a:lnTo>
                  <a:lnTo>
                    <a:pt x="4" y="1"/>
                  </a:lnTo>
                  <a:lnTo>
                    <a:pt x="5" y="1"/>
                  </a:lnTo>
                  <a:lnTo>
                    <a:pt x="5" y="8"/>
                  </a:lnTo>
                  <a:lnTo>
                    <a:pt x="5" y="8"/>
                  </a:lnTo>
                  <a:lnTo>
                    <a:pt x="5" y="1"/>
                  </a:lnTo>
                  <a:lnTo>
                    <a:pt x="5" y="2"/>
                  </a:lnTo>
                  <a:lnTo>
                    <a:pt x="5" y="8"/>
                  </a:lnTo>
                  <a:lnTo>
                    <a:pt x="5" y="8"/>
                  </a:lnTo>
                  <a:lnTo>
                    <a:pt x="5" y="2"/>
                  </a:lnTo>
                  <a:lnTo>
                    <a:pt x="5" y="2"/>
                  </a:lnTo>
                  <a:lnTo>
                    <a:pt x="5" y="8"/>
                  </a:lnTo>
                  <a:lnTo>
                    <a:pt x="5" y="7"/>
                  </a:lnTo>
                  <a:lnTo>
                    <a:pt x="5" y="2"/>
                  </a:lnTo>
                  <a:lnTo>
                    <a:pt x="5" y="2"/>
                  </a:lnTo>
                  <a:lnTo>
                    <a:pt x="5" y="7"/>
                  </a:lnTo>
                  <a:lnTo>
                    <a:pt x="5" y="7"/>
                  </a:lnTo>
                  <a:lnTo>
                    <a:pt x="5"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53" name="Freeform 141"/>
            <p:cNvSpPr>
              <a:spLocks/>
            </p:cNvSpPr>
            <p:nvPr/>
          </p:nvSpPr>
          <p:spPr bwMode="auto">
            <a:xfrm>
              <a:off x="5531991" y="4540250"/>
              <a:ext cx="12700" cy="7938"/>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1"/>
                </a:cxn>
                <a:cxn ang="0">
                  <a:pos x="7" y="1"/>
                </a:cxn>
                <a:cxn ang="0">
                  <a:pos x="7" y="1"/>
                </a:cxn>
                <a:cxn ang="0">
                  <a:pos x="1" y="1"/>
                </a:cxn>
                <a:cxn ang="0">
                  <a:pos x="1" y="1"/>
                </a:cxn>
                <a:cxn ang="0">
                  <a:pos x="7" y="1"/>
                </a:cxn>
                <a:cxn ang="0">
                  <a:pos x="7" y="1"/>
                </a:cxn>
                <a:cxn ang="0">
                  <a:pos x="1" y="1"/>
                </a:cxn>
                <a:cxn ang="0">
                  <a:pos x="1" y="2"/>
                </a:cxn>
                <a:cxn ang="0">
                  <a:pos x="7" y="2"/>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5"/>
                </a:cxn>
                <a:cxn ang="0">
                  <a:pos x="0" y="5"/>
                </a:cxn>
                <a:cxn ang="0">
                  <a:pos x="0" y="5"/>
                </a:cxn>
                <a:cxn ang="0">
                  <a:pos x="8" y="5"/>
                </a:cxn>
                <a:cxn ang="0">
                  <a:pos x="8" y="5"/>
                </a:cxn>
                <a:cxn ang="0">
                  <a:pos x="0" y="5"/>
                </a:cxn>
                <a:cxn ang="0">
                  <a:pos x="1" y="5"/>
                </a:cxn>
                <a:cxn ang="0">
                  <a:pos x="7" y="5"/>
                </a:cxn>
                <a:cxn ang="0">
                  <a:pos x="7" y="5"/>
                </a:cxn>
                <a:cxn ang="0">
                  <a:pos x="1" y="5"/>
                </a:cxn>
                <a:cxn ang="0">
                  <a:pos x="1" y="6"/>
                </a:cxn>
                <a:cxn ang="0">
                  <a:pos x="7" y="6"/>
                </a:cxn>
                <a:cxn ang="0">
                  <a:pos x="7" y="6"/>
                </a:cxn>
                <a:cxn ang="0">
                  <a:pos x="1" y="6"/>
                </a:cxn>
                <a:cxn ang="0">
                  <a:pos x="1" y="6"/>
                </a:cxn>
                <a:cxn ang="0">
                  <a:pos x="7"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1"/>
                  </a:lnTo>
                  <a:lnTo>
                    <a:pt x="7" y="1"/>
                  </a:lnTo>
                  <a:lnTo>
                    <a:pt x="7" y="1"/>
                  </a:lnTo>
                  <a:lnTo>
                    <a:pt x="1" y="1"/>
                  </a:lnTo>
                  <a:lnTo>
                    <a:pt x="1" y="1"/>
                  </a:lnTo>
                  <a:lnTo>
                    <a:pt x="7" y="1"/>
                  </a:lnTo>
                  <a:lnTo>
                    <a:pt x="7" y="1"/>
                  </a:lnTo>
                  <a:lnTo>
                    <a:pt x="1" y="1"/>
                  </a:lnTo>
                  <a:lnTo>
                    <a:pt x="1" y="2"/>
                  </a:lnTo>
                  <a:lnTo>
                    <a:pt x="7" y="2"/>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5"/>
                  </a:lnTo>
                  <a:lnTo>
                    <a:pt x="0" y="5"/>
                  </a:lnTo>
                  <a:lnTo>
                    <a:pt x="0" y="5"/>
                  </a:lnTo>
                  <a:lnTo>
                    <a:pt x="8" y="5"/>
                  </a:lnTo>
                  <a:lnTo>
                    <a:pt x="8" y="5"/>
                  </a:lnTo>
                  <a:lnTo>
                    <a:pt x="0" y="5"/>
                  </a:lnTo>
                  <a:lnTo>
                    <a:pt x="1" y="5"/>
                  </a:lnTo>
                  <a:lnTo>
                    <a:pt x="7" y="5"/>
                  </a:lnTo>
                  <a:lnTo>
                    <a:pt x="7" y="5"/>
                  </a:lnTo>
                  <a:lnTo>
                    <a:pt x="1" y="5"/>
                  </a:lnTo>
                  <a:lnTo>
                    <a:pt x="1" y="6"/>
                  </a:lnTo>
                  <a:lnTo>
                    <a:pt x="7" y="6"/>
                  </a:lnTo>
                  <a:lnTo>
                    <a:pt x="7" y="6"/>
                  </a:lnTo>
                  <a:lnTo>
                    <a:pt x="1" y="6"/>
                  </a:lnTo>
                  <a:lnTo>
                    <a:pt x="1" y="6"/>
                  </a:lnTo>
                  <a:lnTo>
                    <a:pt x="7" y="6"/>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54" name="Freeform 142"/>
            <p:cNvSpPr>
              <a:spLocks/>
            </p:cNvSpPr>
            <p:nvPr/>
          </p:nvSpPr>
          <p:spPr bwMode="auto">
            <a:xfrm>
              <a:off x="5533579" y="4540250"/>
              <a:ext cx="25400" cy="7938"/>
            </a:xfrm>
            <a:custGeom>
              <a:avLst/>
              <a:gdLst/>
              <a:ahLst/>
              <a:cxnLst>
                <a:cxn ang="0">
                  <a:pos x="3" y="3"/>
                </a:cxn>
                <a:cxn ang="0">
                  <a:pos x="3" y="0"/>
                </a:cxn>
                <a:cxn ang="0">
                  <a:pos x="12" y="0"/>
                </a:cxn>
                <a:cxn ang="0">
                  <a:pos x="12" y="0"/>
                </a:cxn>
                <a:cxn ang="0">
                  <a:pos x="3" y="0"/>
                </a:cxn>
                <a:cxn ang="0">
                  <a:pos x="3" y="0"/>
                </a:cxn>
                <a:cxn ang="0">
                  <a:pos x="12" y="0"/>
                </a:cxn>
                <a:cxn ang="0">
                  <a:pos x="13" y="0"/>
                </a:cxn>
                <a:cxn ang="0">
                  <a:pos x="2" y="0"/>
                </a:cxn>
                <a:cxn ang="0">
                  <a:pos x="2" y="1"/>
                </a:cxn>
                <a:cxn ang="0">
                  <a:pos x="13" y="1"/>
                </a:cxn>
                <a:cxn ang="0">
                  <a:pos x="13" y="1"/>
                </a:cxn>
                <a:cxn ang="0">
                  <a:pos x="2" y="1"/>
                </a:cxn>
                <a:cxn ang="0">
                  <a:pos x="1" y="1"/>
                </a:cxn>
                <a:cxn ang="0">
                  <a:pos x="13" y="1"/>
                </a:cxn>
                <a:cxn ang="0">
                  <a:pos x="14" y="1"/>
                </a:cxn>
                <a:cxn ang="0">
                  <a:pos x="1" y="1"/>
                </a:cxn>
                <a:cxn ang="0">
                  <a:pos x="1" y="2"/>
                </a:cxn>
                <a:cxn ang="0">
                  <a:pos x="14" y="2"/>
                </a:cxn>
                <a:cxn ang="0">
                  <a:pos x="14" y="2"/>
                </a:cxn>
                <a:cxn ang="0">
                  <a:pos x="1" y="2"/>
                </a:cxn>
                <a:cxn ang="0">
                  <a:pos x="1" y="2"/>
                </a:cxn>
                <a:cxn ang="0">
                  <a:pos x="14" y="2"/>
                </a:cxn>
                <a:cxn ang="0">
                  <a:pos x="14" y="2"/>
                </a:cxn>
                <a:cxn ang="0">
                  <a:pos x="1" y="2"/>
                </a:cxn>
                <a:cxn ang="0">
                  <a:pos x="0" y="2"/>
                </a:cxn>
                <a:cxn ang="0">
                  <a:pos x="14" y="2"/>
                </a:cxn>
                <a:cxn ang="0">
                  <a:pos x="14" y="3"/>
                </a:cxn>
                <a:cxn ang="0">
                  <a:pos x="0" y="3"/>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5"/>
                </a:cxn>
                <a:cxn ang="0">
                  <a:pos x="1" y="5"/>
                </a:cxn>
                <a:cxn ang="0">
                  <a:pos x="1" y="5"/>
                </a:cxn>
                <a:cxn ang="0">
                  <a:pos x="14" y="5"/>
                </a:cxn>
                <a:cxn ang="0">
                  <a:pos x="14" y="5"/>
                </a:cxn>
                <a:cxn ang="0">
                  <a:pos x="1" y="5"/>
                </a:cxn>
                <a:cxn ang="0">
                  <a:pos x="1" y="5"/>
                </a:cxn>
                <a:cxn ang="0">
                  <a:pos x="14" y="5"/>
                </a:cxn>
                <a:cxn ang="0">
                  <a:pos x="14" y="5"/>
                </a:cxn>
                <a:cxn ang="0">
                  <a:pos x="1" y="5"/>
                </a:cxn>
                <a:cxn ang="0">
                  <a:pos x="1" y="6"/>
                </a:cxn>
                <a:cxn ang="0">
                  <a:pos x="13" y="6"/>
                </a:cxn>
                <a:cxn ang="0">
                  <a:pos x="13" y="6"/>
                </a:cxn>
                <a:cxn ang="0">
                  <a:pos x="2" y="6"/>
                </a:cxn>
                <a:cxn ang="0">
                  <a:pos x="2" y="6"/>
                </a:cxn>
                <a:cxn ang="0">
                  <a:pos x="13" y="6"/>
                </a:cxn>
                <a:cxn ang="0">
                  <a:pos x="13" y="6"/>
                </a:cxn>
                <a:cxn ang="0">
                  <a:pos x="2" y="6"/>
                </a:cxn>
                <a:cxn ang="0">
                  <a:pos x="3" y="6"/>
                </a:cxn>
                <a:cxn ang="0">
                  <a:pos x="12" y="6"/>
                </a:cxn>
                <a:cxn ang="0">
                  <a:pos x="12" y="6"/>
                </a:cxn>
                <a:cxn ang="0">
                  <a:pos x="3" y="6"/>
                </a:cxn>
                <a:cxn ang="0">
                  <a:pos x="3" y="6"/>
                </a:cxn>
                <a:cxn ang="0">
                  <a:pos x="12" y="6"/>
                </a:cxn>
              </a:cxnLst>
              <a:rect l="0" t="0" r="r" b="b"/>
              <a:pathLst>
                <a:path w="14" h="6">
                  <a:moveTo>
                    <a:pt x="3" y="3"/>
                  </a:moveTo>
                  <a:lnTo>
                    <a:pt x="3" y="0"/>
                  </a:lnTo>
                  <a:lnTo>
                    <a:pt x="12" y="0"/>
                  </a:lnTo>
                  <a:lnTo>
                    <a:pt x="12" y="0"/>
                  </a:lnTo>
                  <a:lnTo>
                    <a:pt x="3" y="0"/>
                  </a:lnTo>
                  <a:lnTo>
                    <a:pt x="3" y="0"/>
                  </a:lnTo>
                  <a:lnTo>
                    <a:pt x="12" y="0"/>
                  </a:lnTo>
                  <a:lnTo>
                    <a:pt x="13" y="0"/>
                  </a:lnTo>
                  <a:lnTo>
                    <a:pt x="2" y="0"/>
                  </a:lnTo>
                  <a:lnTo>
                    <a:pt x="2" y="1"/>
                  </a:lnTo>
                  <a:lnTo>
                    <a:pt x="13" y="1"/>
                  </a:lnTo>
                  <a:lnTo>
                    <a:pt x="13" y="1"/>
                  </a:lnTo>
                  <a:lnTo>
                    <a:pt x="2" y="1"/>
                  </a:lnTo>
                  <a:lnTo>
                    <a:pt x="1" y="1"/>
                  </a:lnTo>
                  <a:lnTo>
                    <a:pt x="13" y="1"/>
                  </a:lnTo>
                  <a:lnTo>
                    <a:pt x="14" y="1"/>
                  </a:lnTo>
                  <a:lnTo>
                    <a:pt x="1" y="1"/>
                  </a:lnTo>
                  <a:lnTo>
                    <a:pt x="1" y="2"/>
                  </a:lnTo>
                  <a:lnTo>
                    <a:pt x="14" y="2"/>
                  </a:lnTo>
                  <a:lnTo>
                    <a:pt x="14" y="2"/>
                  </a:lnTo>
                  <a:lnTo>
                    <a:pt x="1" y="2"/>
                  </a:lnTo>
                  <a:lnTo>
                    <a:pt x="1" y="2"/>
                  </a:lnTo>
                  <a:lnTo>
                    <a:pt x="14" y="2"/>
                  </a:lnTo>
                  <a:lnTo>
                    <a:pt x="14" y="2"/>
                  </a:lnTo>
                  <a:lnTo>
                    <a:pt x="1" y="2"/>
                  </a:lnTo>
                  <a:lnTo>
                    <a:pt x="0" y="2"/>
                  </a:lnTo>
                  <a:lnTo>
                    <a:pt x="14" y="2"/>
                  </a:lnTo>
                  <a:lnTo>
                    <a:pt x="14" y="3"/>
                  </a:lnTo>
                  <a:lnTo>
                    <a:pt x="0" y="3"/>
                  </a:lnTo>
                  <a:lnTo>
                    <a:pt x="0" y="3"/>
                  </a:lnTo>
                  <a:lnTo>
                    <a:pt x="14" y="3"/>
                  </a:lnTo>
                  <a:lnTo>
                    <a:pt x="14" y="3"/>
                  </a:lnTo>
                  <a:lnTo>
                    <a:pt x="0" y="3"/>
                  </a:lnTo>
                  <a:lnTo>
                    <a:pt x="0" y="3"/>
                  </a:lnTo>
                  <a:lnTo>
                    <a:pt x="14" y="3"/>
                  </a:lnTo>
                  <a:lnTo>
                    <a:pt x="14" y="4"/>
                  </a:lnTo>
                  <a:lnTo>
                    <a:pt x="0" y="4"/>
                  </a:lnTo>
                  <a:lnTo>
                    <a:pt x="0" y="4"/>
                  </a:lnTo>
                  <a:lnTo>
                    <a:pt x="14" y="4"/>
                  </a:lnTo>
                  <a:lnTo>
                    <a:pt x="14" y="5"/>
                  </a:lnTo>
                  <a:lnTo>
                    <a:pt x="1" y="5"/>
                  </a:lnTo>
                  <a:lnTo>
                    <a:pt x="1" y="5"/>
                  </a:lnTo>
                  <a:lnTo>
                    <a:pt x="14" y="5"/>
                  </a:lnTo>
                  <a:lnTo>
                    <a:pt x="14" y="5"/>
                  </a:lnTo>
                  <a:lnTo>
                    <a:pt x="1" y="5"/>
                  </a:lnTo>
                  <a:lnTo>
                    <a:pt x="1" y="5"/>
                  </a:lnTo>
                  <a:lnTo>
                    <a:pt x="14" y="5"/>
                  </a:lnTo>
                  <a:lnTo>
                    <a:pt x="14" y="5"/>
                  </a:lnTo>
                  <a:lnTo>
                    <a:pt x="1" y="5"/>
                  </a:lnTo>
                  <a:lnTo>
                    <a:pt x="1" y="6"/>
                  </a:lnTo>
                  <a:lnTo>
                    <a:pt x="13" y="6"/>
                  </a:lnTo>
                  <a:lnTo>
                    <a:pt x="13" y="6"/>
                  </a:lnTo>
                  <a:lnTo>
                    <a:pt x="2" y="6"/>
                  </a:lnTo>
                  <a:lnTo>
                    <a:pt x="2" y="6"/>
                  </a:lnTo>
                  <a:lnTo>
                    <a:pt x="13" y="6"/>
                  </a:lnTo>
                  <a:lnTo>
                    <a:pt x="13" y="6"/>
                  </a:lnTo>
                  <a:lnTo>
                    <a:pt x="2" y="6"/>
                  </a:lnTo>
                  <a:lnTo>
                    <a:pt x="3" y="6"/>
                  </a:lnTo>
                  <a:lnTo>
                    <a:pt x="12" y="6"/>
                  </a:lnTo>
                  <a:lnTo>
                    <a:pt x="12" y="6"/>
                  </a:lnTo>
                  <a:lnTo>
                    <a:pt x="3" y="6"/>
                  </a:lnTo>
                  <a:lnTo>
                    <a:pt x="3" y="6"/>
                  </a:lnTo>
                  <a:lnTo>
                    <a:pt x="12"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55" name="Freeform 143"/>
            <p:cNvSpPr>
              <a:spLocks/>
            </p:cNvSpPr>
            <p:nvPr/>
          </p:nvSpPr>
          <p:spPr bwMode="auto">
            <a:xfrm>
              <a:off x="5549454" y="4537075"/>
              <a:ext cx="9525" cy="11113"/>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7"/>
                </a:cxn>
                <a:cxn ang="0">
                  <a:pos x="0" y="1"/>
                </a:cxn>
                <a:cxn ang="0">
                  <a:pos x="0" y="1"/>
                </a:cxn>
                <a:cxn ang="0">
                  <a:pos x="0" y="7"/>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1"/>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1"/>
                  </a:lnTo>
                  <a:lnTo>
                    <a:pt x="0" y="6"/>
                  </a:lnTo>
                  <a:lnTo>
                    <a:pt x="0" y="7"/>
                  </a:lnTo>
                  <a:lnTo>
                    <a:pt x="0" y="1"/>
                  </a:lnTo>
                  <a:lnTo>
                    <a:pt x="0" y="1"/>
                  </a:lnTo>
                  <a:lnTo>
                    <a:pt x="0" y="7"/>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1"/>
                  </a:lnTo>
                  <a:lnTo>
                    <a:pt x="5" y="6"/>
                  </a:lnTo>
                  <a:lnTo>
                    <a:pt x="5" y="6"/>
                  </a:lnTo>
                  <a:lnTo>
                    <a:pt x="5" y="2"/>
                  </a:lnTo>
                  <a:lnTo>
                    <a:pt x="5" y="2"/>
                  </a:lnTo>
                  <a:lnTo>
                    <a:pt x="5" y="5"/>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056" name="Freeform 144"/>
            <p:cNvSpPr>
              <a:spLocks/>
            </p:cNvSpPr>
            <p:nvPr/>
          </p:nvSpPr>
          <p:spPr bwMode="auto">
            <a:xfrm>
              <a:off x="5549454" y="4537075"/>
              <a:ext cx="15875" cy="6350"/>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7" y="0"/>
                </a:cxn>
                <a:cxn ang="0">
                  <a:pos x="7" y="1"/>
                </a:cxn>
                <a:cxn ang="0">
                  <a:pos x="1" y="1"/>
                </a:cxn>
                <a:cxn ang="0">
                  <a:pos x="0"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7" y="0"/>
                  </a:lnTo>
                  <a:lnTo>
                    <a:pt x="7" y="1"/>
                  </a:lnTo>
                  <a:lnTo>
                    <a:pt x="1" y="1"/>
                  </a:lnTo>
                  <a:lnTo>
                    <a:pt x="0"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7"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057" name="Freeform 145"/>
            <p:cNvSpPr>
              <a:spLocks/>
            </p:cNvSpPr>
            <p:nvPr/>
          </p:nvSpPr>
          <p:spPr bwMode="auto">
            <a:xfrm>
              <a:off x="5554216" y="4532313"/>
              <a:ext cx="11113" cy="11112"/>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7"/>
                </a:cxn>
                <a:cxn ang="0">
                  <a:pos x="0" y="1"/>
                </a:cxn>
                <a:cxn ang="0">
                  <a:pos x="0" y="1"/>
                </a:cxn>
                <a:cxn ang="0">
                  <a:pos x="0"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5" y="7"/>
                </a:cxn>
                <a:cxn ang="0">
                  <a:pos x="5" y="1"/>
                </a:cxn>
                <a:cxn ang="0">
                  <a:pos x="5" y="1"/>
                </a:cxn>
                <a:cxn ang="0">
                  <a:pos x="5" y="7"/>
                </a:cxn>
                <a:cxn ang="0">
                  <a:pos x="6" y="7"/>
                </a:cxn>
                <a:cxn ang="0">
                  <a:pos x="6"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6"/>
                  </a:lnTo>
                  <a:lnTo>
                    <a:pt x="0" y="7"/>
                  </a:lnTo>
                  <a:lnTo>
                    <a:pt x="0" y="1"/>
                  </a:lnTo>
                  <a:lnTo>
                    <a:pt x="0" y="1"/>
                  </a:lnTo>
                  <a:lnTo>
                    <a:pt x="0"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1"/>
                  </a:lnTo>
                  <a:lnTo>
                    <a:pt x="5" y="7"/>
                  </a:lnTo>
                  <a:lnTo>
                    <a:pt x="5" y="7"/>
                  </a:lnTo>
                  <a:lnTo>
                    <a:pt x="5" y="1"/>
                  </a:lnTo>
                  <a:lnTo>
                    <a:pt x="5" y="1"/>
                  </a:lnTo>
                  <a:lnTo>
                    <a:pt x="5" y="7"/>
                  </a:lnTo>
                  <a:lnTo>
                    <a:pt x="6" y="7"/>
                  </a:lnTo>
                  <a:lnTo>
                    <a:pt x="6" y="1"/>
                  </a:lnTo>
                  <a:lnTo>
                    <a:pt x="6" y="1"/>
                  </a:lnTo>
                  <a:lnTo>
                    <a:pt x="6"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58" name="Freeform 146"/>
            <p:cNvSpPr>
              <a:spLocks/>
            </p:cNvSpPr>
            <p:nvPr/>
          </p:nvSpPr>
          <p:spPr bwMode="auto">
            <a:xfrm>
              <a:off x="5554216" y="4532313"/>
              <a:ext cx="33338" cy="7937"/>
            </a:xfrm>
            <a:custGeom>
              <a:avLst/>
              <a:gdLst/>
              <a:ahLst/>
              <a:cxnLst>
                <a:cxn ang="0">
                  <a:pos x="3" y="3"/>
                </a:cxn>
                <a:cxn ang="0">
                  <a:pos x="3" y="0"/>
                </a:cxn>
                <a:cxn ang="0">
                  <a:pos x="17" y="0"/>
                </a:cxn>
                <a:cxn ang="0">
                  <a:pos x="17" y="0"/>
                </a:cxn>
                <a:cxn ang="0">
                  <a:pos x="3" y="0"/>
                </a:cxn>
                <a:cxn ang="0">
                  <a:pos x="2" y="0"/>
                </a:cxn>
                <a:cxn ang="0">
                  <a:pos x="17" y="0"/>
                </a:cxn>
                <a:cxn ang="0">
                  <a:pos x="17" y="0"/>
                </a:cxn>
                <a:cxn ang="0">
                  <a:pos x="2" y="0"/>
                </a:cxn>
                <a:cxn ang="0">
                  <a:pos x="2" y="0"/>
                </a:cxn>
                <a:cxn ang="0">
                  <a:pos x="18" y="0"/>
                </a:cxn>
                <a:cxn ang="0">
                  <a:pos x="18" y="0"/>
                </a:cxn>
                <a:cxn ang="0">
                  <a:pos x="2" y="0"/>
                </a:cxn>
                <a:cxn ang="0">
                  <a:pos x="2" y="0"/>
                </a:cxn>
                <a:cxn ang="0">
                  <a:pos x="18" y="0"/>
                </a:cxn>
                <a:cxn ang="0">
                  <a:pos x="18" y="0"/>
                </a:cxn>
                <a:cxn ang="0">
                  <a:pos x="1" y="0"/>
                </a:cxn>
                <a:cxn ang="0">
                  <a:pos x="1" y="1"/>
                </a:cxn>
                <a:cxn ang="0">
                  <a:pos x="18" y="1"/>
                </a:cxn>
                <a:cxn ang="0">
                  <a:pos x="19" y="1"/>
                </a:cxn>
                <a:cxn ang="0">
                  <a:pos x="1" y="1"/>
                </a:cxn>
                <a:cxn ang="0">
                  <a:pos x="0" y="1"/>
                </a:cxn>
                <a:cxn ang="0">
                  <a:pos x="19" y="1"/>
                </a:cxn>
                <a:cxn ang="0">
                  <a:pos x="19" y="1"/>
                </a:cxn>
                <a:cxn ang="0">
                  <a:pos x="0" y="1"/>
                </a:cxn>
                <a:cxn ang="0">
                  <a:pos x="0" y="1"/>
                </a:cxn>
                <a:cxn ang="0">
                  <a:pos x="19" y="1"/>
                </a:cxn>
                <a:cxn ang="0">
                  <a:pos x="19" y="2"/>
                </a:cxn>
                <a:cxn ang="0">
                  <a:pos x="0" y="2"/>
                </a:cxn>
                <a:cxn ang="0">
                  <a:pos x="0" y="2"/>
                </a:cxn>
                <a:cxn ang="0">
                  <a:pos x="19" y="2"/>
                </a:cxn>
                <a:cxn ang="0">
                  <a:pos x="19" y="3"/>
                </a:cxn>
                <a:cxn ang="0">
                  <a:pos x="0" y="3"/>
                </a:cxn>
                <a:cxn ang="0">
                  <a:pos x="0" y="3"/>
                </a:cxn>
                <a:cxn ang="0">
                  <a:pos x="19" y="3"/>
                </a:cxn>
                <a:cxn ang="0">
                  <a:pos x="19" y="3"/>
                </a:cxn>
                <a:cxn ang="0">
                  <a:pos x="0" y="3"/>
                </a:cxn>
                <a:cxn ang="0">
                  <a:pos x="0" y="3"/>
                </a:cxn>
                <a:cxn ang="0">
                  <a:pos x="19" y="3"/>
                </a:cxn>
                <a:cxn ang="0">
                  <a:pos x="19" y="4"/>
                </a:cxn>
                <a:cxn ang="0">
                  <a:pos x="0" y="4"/>
                </a:cxn>
                <a:cxn ang="0">
                  <a:pos x="0" y="4"/>
                </a:cxn>
                <a:cxn ang="0">
                  <a:pos x="19" y="4"/>
                </a:cxn>
                <a:cxn ang="0">
                  <a:pos x="19" y="4"/>
                </a:cxn>
                <a:cxn ang="0">
                  <a:pos x="1" y="4"/>
                </a:cxn>
                <a:cxn ang="0">
                  <a:pos x="1" y="4"/>
                </a:cxn>
                <a:cxn ang="0">
                  <a:pos x="18" y="4"/>
                </a:cxn>
                <a:cxn ang="0">
                  <a:pos x="18" y="4"/>
                </a:cxn>
                <a:cxn ang="0">
                  <a:pos x="1" y="4"/>
                </a:cxn>
                <a:cxn ang="0">
                  <a:pos x="2" y="5"/>
                </a:cxn>
                <a:cxn ang="0">
                  <a:pos x="18" y="5"/>
                </a:cxn>
                <a:cxn ang="0">
                  <a:pos x="18" y="5"/>
                </a:cxn>
                <a:cxn ang="0">
                  <a:pos x="2" y="5"/>
                </a:cxn>
                <a:cxn ang="0">
                  <a:pos x="2" y="5"/>
                </a:cxn>
                <a:cxn ang="0">
                  <a:pos x="18" y="5"/>
                </a:cxn>
                <a:cxn ang="0">
                  <a:pos x="17" y="5"/>
                </a:cxn>
                <a:cxn ang="0">
                  <a:pos x="2" y="5"/>
                </a:cxn>
                <a:cxn ang="0">
                  <a:pos x="2" y="5"/>
                </a:cxn>
                <a:cxn ang="0">
                  <a:pos x="17" y="5"/>
                </a:cxn>
                <a:cxn ang="0">
                  <a:pos x="17" y="5"/>
                </a:cxn>
                <a:cxn ang="0">
                  <a:pos x="3" y="5"/>
                </a:cxn>
                <a:cxn ang="0">
                  <a:pos x="3" y="5"/>
                </a:cxn>
                <a:cxn ang="0">
                  <a:pos x="17" y="5"/>
                </a:cxn>
              </a:cxnLst>
              <a:rect l="0" t="0" r="r" b="b"/>
              <a:pathLst>
                <a:path w="19" h="5">
                  <a:moveTo>
                    <a:pt x="3" y="3"/>
                  </a:moveTo>
                  <a:lnTo>
                    <a:pt x="3" y="0"/>
                  </a:lnTo>
                  <a:lnTo>
                    <a:pt x="17" y="0"/>
                  </a:lnTo>
                  <a:lnTo>
                    <a:pt x="17" y="0"/>
                  </a:lnTo>
                  <a:lnTo>
                    <a:pt x="3" y="0"/>
                  </a:lnTo>
                  <a:lnTo>
                    <a:pt x="2" y="0"/>
                  </a:lnTo>
                  <a:lnTo>
                    <a:pt x="17" y="0"/>
                  </a:lnTo>
                  <a:lnTo>
                    <a:pt x="17" y="0"/>
                  </a:lnTo>
                  <a:lnTo>
                    <a:pt x="2" y="0"/>
                  </a:lnTo>
                  <a:lnTo>
                    <a:pt x="2" y="0"/>
                  </a:lnTo>
                  <a:lnTo>
                    <a:pt x="18" y="0"/>
                  </a:lnTo>
                  <a:lnTo>
                    <a:pt x="18" y="0"/>
                  </a:lnTo>
                  <a:lnTo>
                    <a:pt x="2" y="0"/>
                  </a:lnTo>
                  <a:lnTo>
                    <a:pt x="2" y="0"/>
                  </a:lnTo>
                  <a:lnTo>
                    <a:pt x="18" y="0"/>
                  </a:lnTo>
                  <a:lnTo>
                    <a:pt x="18" y="0"/>
                  </a:lnTo>
                  <a:lnTo>
                    <a:pt x="1" y="0"/>
                  </a:lnTo>
                  <a:lnTo>
                    <a:pt x="1" y="1"/>
                  </a:lnTo>
                  <a:lnTo>
                    <a:pt x="18" y="1"/>
                  </a:lnTo>
                  <a:lnTo>
                    <a:pt x="19" y="1"/>
                  </a:lnTo>
                  <a:lnTo>
                    <a:pt x="1" y="1"/>
                  </a:lnTo>
                  <a:lnTo>
                    <a:pt x="0" y="1"/>
                  </a:lnTo>
                  <a:lnTo>
                    <a:pt x="19" y="1"/>
                  </a:lnTo>
                  <a:lnTo>
                    <a:pt x="19" y="1"/>
                  </a:lnTo>
                  <a:lnTo>
                    <a:pt x="0" y="1"/>
                  </a:lnTo>
                  <a:lnTo>
                    <a:pt x="0" y="1"/>
                  </a:lnTo>
                  <a:lnTo>
                    <a:pt x="19" y="1"/>
                  </a:lnTo>
                  <a:lnTo>
                    <a:pt x="19" y="2"/>
                  </a:lnTo>
                  <a:lnTo>
                    <a:pt x="0" y="2"/>
                  </a:lnTo>
                  <a:lnTo>
                    <a:pt x="0" y="2"/>
                  </a:lnTo>
                  <a:lnTo>
                    <a:pt x="19" y="2"/>
                  </a:lnTo>
                  <a:lnTo>
                    <a:pt x="19" y="3"/>
                  </a:lnTo>
                  <a:lnTo>
                    <a:pt x="0" y="3"/>
                  </a:lnTo>
                  <a:lnTo>
                    <a:pt x="0" y="3"/>
                  </a:lnTo>
                  <a:lnTo>
                    <a:pt x="19" y="3"/>
                  </a:lnTo>
                  <a:lnTo>
                    <a:pt x="19" y="3"/>
                  </a:lnTo>
                  <a:lnTo>
                    <a:pt x="0" y="3"/>
                  </a:lnTo>
                  <a:lnTo>
                    <a:pt x="0" y="3"/>
                  </a:lnTo>
                  <a:lnTo>
                    <a:pt x="19" y="3"/>
                  </a:lnTo>
                  <a:lnTo>
                    <a:pt x="19" y="4"/>
                  </a:lnTo>
                  <a:lnTo>
                    <a:pt x="0" y="4"/>
                  </a:lnTo>
                  <a:lnTo>
                    <a:pt x="0" y="4"/>
                  </a:lnTo>
                  <a:lnTo>
                    <a:pt x="19" y="4"/>
                  </a:lnTo>
                  <a:lnTo>
                    <a:pt x="19" y="4"/>
                  </a:lnTo>
                  <a:lnTo>
                    <a:pt x="1" y="4"/>
                  </a:lnTo>
                  <a:lnTo>
                    <a:pt x="1" y="4"/>
                  </a:lnTo>
                  <a:lnTo>
                    <a:pt x="18" y="4"/>
                  </a:lnTo>
                  <a:lnTo>
                    <a:pt x="18" y="4"/>
                  </a:lnTo>
                  <a:lnTo>
                    <a:pt x="1" y="4"/>
                  </a:lnTo>
                  <a:lnTo>
                    <a:pt x="2" y="5"/>
                  </a:lnTo>
                  <a:lnTo>
                    <a:pt x="18" y="5"/>
                  </a:lnTo>
                  <a:lnTo>
                    <a:pt x="18" y="5"/>
                  </a:lnTo>
                  <a:lnTo>
                    <a:pt x="2" y="5"/>
                  </a:lnTo>
                  <a:lnTo>
                    <a:pt x="2" y="5"/>
                  </a:lnTo>
                  <a:lnTo>
                    <a:pt x="18" y="5"/>
                  </a:lnTo>
                  <a:lnTo>
                    <a:pt x="17" y="5"/>
                  </a:lnTo>
                  <a:lnTo>
                    <a:pt x="2" y="5"/>
                  </a:lnTo>
                  <a:lnTo>
                    <a:pt x="2" y="5"/>
                  </a:lnTo>
                  <a:lnTo>
                    <a:pt x="17" y="5"/>
                  </a:lnTo>
                  <a:lnTo>
                    <a:pt x="17" y="5"/>
                  </a:lnTo>
                  <a:lnTo>
                    <a:pt x="3" y="5"/>
                  </a:lnTo>
                  <a:lnTo>
                    <a:pt x="3" y="5"/>
                  </a:lnTo>
                  <a:lnTo>
                    <a:pt x="17"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59" name="Freeform 147"/>
            <p:cNvSpPr>
              <a:spLocks/>
            </p:cNvSpPr>
            <p:nvPr/>
          </p:nvSpPr>
          <p:spPr bwMode="auto">
            <a:xfrm>
              <a:off x="5578029" y="4522788"/>
              <a:ext cx="9525" cy="17462"/>
            </a:xfrm>
            <a:custGeom>
              <a:avLst/>
              <a:gdLst/>
              <a:ahLst/>
              <a:cxnLst>
                <a:cxn ang="0">
                  <a:pos x="3" y="9"/>
                </a:cxn>
                <a:cxn ang="0">
                  <a:pos x="0" y="9"/>
                </a:cxn>
                <a:cxn ang="0">
                  <a:pos x="0" y="3"/>
                </a:cxn>
                <a:cxn ang="0">
                  <a:pos x="0" y="2"/>
                </a:cxn>
                <a:cxn ang="0">
                  <a:pos x="0" y="9"/>
                </a:cxn>
                <a:cxn ang="0">
                  <a:pos x="0" y="9"/>
                </a:cxn>
                <a:cxn ang="0">
                  <a:pos x="0" y="2"/>
                </a:cxn>
                <a:cxn ang="0">
                  <a:pos x="0" y="2"/>
                </a:cxn>
                <a:cxn ang="0">
                  <a:pos x="0" y="9"/>
                </a:cxn>
                <a:cxn ang="0">
                  <a:pos x="0" y="10"/>
                </a:cxn>
                <a:cxn ang="0">
                  <a:pos x="0" y="2"/>
                </a:cxn>
                <a:cxn ang="0">
                  <a:pos x="0" y="1"/>
                </a:cxn>
                <a:cxn ang="0">
                  <a:pos x="0" y="10"/>
                </a:cxn>
                <a:cxn ang="0">
                  <a:pos x="0" y="10"/>
                </a:cxn>
                <a:cxn ang="0">
                  <a:pos x="0" y="1"/>
                </a:cxn>
                <a:cxn ang="0">
                  <a:pos x="0" y="1"/>
                </a:cxn>
                <a:cxn ang="0">
                  <a:pos x="0" y="10"/>
                </a:cxn>
                <a:cxn ang="0">
                  <a:pos x="1" y="10"/>
                </a:cxn>
                <a:cxn ang="0">
                  <a:pos x="1" y="1"/>
                </a:cxn>
                <a:cxn ang="0">
                  <a:pos x="1" y="1"/>
                </a:cxn>
                <a:cxn ang="0">
                  <a:pos x="1" y="11"/>
                </a:cxn>
                <a:cxn ang="0">
                  <a:pos x="1" y="11"/>
                </a:cxn>
                <a:cxn ang="0">
                  <a:pos x="1" y="0"/>
                </a:cxn>
                <a:cxn ang="0">
                  <a:pos x="1" y="0"/>
                </a:cxn>
                <a:cxn ang="0">
                  <a:pos x="1" y="11"/>
                </a:cxn>
                <a:cxn ang="0">
                  <a:pos x="1" y="11"/>
                </a:cxn>
                <a:cxn ang="0">
                  <a:pos x="1"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4" y="1"/>
                </a:cxn>
                <a:cxn ang="0">
                  <a:pos x="4" y="11"/>
                </a:cxn>
                <a:cxn ang="0">
                  <a:pos x="4" y="10"/>
                </a:cxn>
                <a:cxn ang="0">
                  <a:pos x="4" y="1"/>
                </a:cxn>
                <a:cxn ang="0">
                  <a:pos x="4" y="1"/>
                </a:cxn>
                <a:cxn ang="0">
                  <a:pos x="4" y="10"/>
                </a:cxn>
                <a:cxn ang="0">
                  <a:pos x="5" y="10"/>
                </a:cxn>
                <a:cxn ang="0">
                  <a:pos x="5" y="1"/>
                </a:cxn>
                <a:cxn ang="0">
                  <a:pos x="5" y="1"/>
                </a:cxn>
                <a:cxn ang="0">
                  <a:pos x="5" y="10"/>
                </a:cxn>
                <a:cxn ang="0">
                  <a:pos x="5" y="10"/>
                </a:cxn>
                <a:cxn ang="0">
                  <a:pos x="5" y="2"/>
                </a:cxn>
                <a:cxn ang="0">
                  <a:pos x="5" y="2"/>
                </a:cxn>
                <a:cxn ang="0">
                  <a:pos x="5" y="9"/>
                </a:cxn>
                <a:cxn ang="0">
                  <a:pos x="5" y="9"/>
                </a:cxn>
                <a:cxn ang="0">
                  <a:pos x="5" y="2"/>
                </a:cxn>
                <a:cxn ang="0">
                  <a:pos x="5" y="2"/>
                </a:cxn>
                <a:cxn ang="0">
                  <a:pos x="5" y="9"/>
                </a:cxn>
                <a:cxn ang="0">
                  <a:pos x="5" y="9"/>
                </a:cxn>
                <a:cxn ang="0">
                  <a:pos x="5" y="3"/>
                </a:cxn>
              </a:cxnLst>
              <a:rect l="0" t="0" r="r" b="b"/>
              <a:pathLst>
                <a:path w="5" h="11">
                  <a:moveTo>
                    <a:pt x="3" y="9"/>
                  </a:moveTo>
                  <a:lnTo>
                    <a:pt x="0" y="9"/>
                  </a:lnTo>
                  <a:lnTo>
                    <a:pt x="0" y="3"/>
                  </a:lnTo>
                  <a:lnTo>
                    <a:pt x="0" y="2"/>
                  </a:lnTo>
                  <a:lnTo>
                    <a:pt x="0" y="9"/>
                  </a:lnTo>
                  <a:lnTo>
                    <a:pt x="0" y="9"/>
                  </a:lnTo>
                  <a:lnTo>
                    <a:pt x="0" y="2"/>
                  </a:lnTo>
                  <a:lnTo>
                    <a:pt x="0" y="2"/>
                  </a:lnTo>
                  <a:lnTo>
                    <a:pt x="0" y="9"/>
                  </a:lnTo>
                  <a:lnTo>
                    <a:pt x="0" y="10"/>
                  </a:lnTo>
                  <a:lnTo>
                    <a:pt x="0" y="2"/>
                  </a:lnTo>
                  <a:lnTo>
                    <a:pt x="0" y="1"/>
                  </a:lnTo>
                  <a:lnTo>
                    <a:pt x="0" y="10"/>
                  </a:lnTo>
                  <a:lnTo>
                    <a:pt x="0" y="10"/>
                  </a:lnTo>
                  <a:lnTo>
                    <a:pt x="0" y="1"/>
                  </a:lnTo>
                  <a:lnTo>
                    <a:pt x="0" y="1"/>
                  </a:lnTo>
                  <a:lnTo>
                    <a:pt x="0" y="10"/>
                  </a:lnTo>
                  <a:lnTo>
                    <a:pt x="1" y="10"/>
                  </a:lnTo>
                  <a:lnTo>
                    <a:pt x="1" y="1"/>
                  </a:lnTo>
                  <a:lnTo>
                    <a:pt x="1" y="1"/>
                  </a:lnTo>
                  <a:lnTo>
                    <a:pt x="1" y="11"/>
                  </a:lnTo>
                  <a:lnTo>
                    <a:pt x="1" y="11"/>
                  </a:lnTo>
                  <a:lnTo>
                    <a:pt x="1" y="0"/>
                  </a:lnTo>
                  <a:lnTo>
                    <a:pt x="1" y="0"/>
                  </a:lnTo>
                  <a:lnTo>
                    <a:pt x="1" y="11"/>
                  </a:lnTo>
                  <a:lnTo>
                    <a:pt x="1" y="11"/>
                  </a:lnTo>
                  <a:lnTo>
                    <a:pt x="1"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1"/>
                  </a:lnTo>
                  <a:lnTo>
                    <a:pt x="4" y="0"/>
                  </a:lnTo>
                  <a:lnTo>
                    <a:pt x="4" y="1"/>
                  </a:lnTo>
                  <a:lnTo>
                    <a:pt x="4" y="11"/>
                  </a:lnTo>
                  <a:lnTo>
                    <a:pt x="4" y="10"/>
                  </a:lnTo>
                  <a:lnTo>
                    <a:pt x="4" y="1"/>
                  </a:lnTo>
                  <a:lnTo>
                    <a:pt x="4" y="1"/>
                  </a:lnTo>
                  <a:lnTo>
                    <a:pt x="4" y="10"/>
                  </a:lnTo>
                  <a:lnTo>
                    <a:pt x="5" y="10"/>
                  </a:lnTo>
                  <a:lnTo>
                    <a:pt x="5" y="1"/>
                  </a:lnTo>
                  <a:lnTo>
                    <a:pt x="5" y="1"/>
                  </a:lnTo>
                  <a:lnTo>
                    <a:pt x="5" y="10"/>
                  </a:lnTo>
                  <a:lnTo>
                    <a:pt x="5" y="10"/>
                  </a:lnTo>
                  <a:lnTo>
                    <a:pt x="5" y="2"/>
                  </a:lnTo>
                  <a:lnTo>
                    <a:pt x="5" y="2"/>
                  </a:lnTo>
                  <a:lnTo>
                    <a:pt x="5" y="9"/>
                  </a:lnTo>
                  <a:lnTo>
                    <a:pt x="5" y="9"/>
                  </a:lnTo>
                  <a:lnTo>
                    <a:pt x="5" y="2"/>
                  </a:lnTo>
                  <a:lnTo>
                    <a:pt x="5" y="2"/>
                  </a:lnTo>
                  <a:lnTo>
                    <a:pt x="5" y="9"/>
                  </a:lnTo>
                  <a:lnTo>
                    <a:pt x="5" y="9"/>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60" name="Freeform 148"/>
            <p:cNvSpPr>
              <a:spLocks/>
            </p:cNvSpPr>
            <p:nvPr/>
          </p:nvSpPr>
          <p:spPr bwMode="auto">
            <a:xfrm>
              <a:off x="5578029" y="4522788"/>
              <a:ext cx="25400" cy="9525"/>
            </a:xfrm>
            <a:custGeom>
              <a:avLst/>
              <a:gdLst/>
              <a:ahLst/>
              <a:cxnLst>
                <a:cxn ang="0">
                  <a:pos x="3" y="3"/>
                </a:cxn>
                <a:cxn ang="0">
                  <a:pos x="3" y="0"/>
                </a:cxn>
                <a:cxn ang="0">
                  <a:pos x="11" y="0"/>
                </a:cxn>
                <a:cxn ang="0">
                  <a:pos x="11" y="0"/>
                </a:cxn>
                <a:cxn ang="0">
                  <a:pos x="2" y="0"/>
                </a:cxn>
                <a:cxn ang="0">
                  <a:pos x="2" y="0"/>
                </a:cxn>
                <a:cxn ang="0">
                  <a:pos x="12" y="0"/>
                </a:cxn>
                <a:cxn ang="0">
                  <a:pos x="12" y="0"/>
                </a:cxn>
                <a:cxn ang="0">
                  <a:pos x="1" y="0"/>
                </a:cxn>
                <a:cxn ang="0">
                  <a:pos x="1" y="0"/>
                </a:cxn>
                <a:cxn ang="0">
                  <a:pos x="12" y="0"/>
                </a:cxn>
                <a:cxn ang="0">
                  <a:pos x="13" y="0"/>
                </a:cxn>
                <a:cxn ang="0">
                  <a:pos x="1" y="0"/>
                </a:cxn>
                <a:cxn ang="0">
                  <a:pos x="1" y="1"/>
                </a:cxn>
                <a:cxn ang="0">
                  <a:pos x="13" y="1"/>
                </a:cxn>
                <a:cxn ang="0">
                  <a:pos x="13" y="1"/>
                </a:cxn>
                <a:cxn ang="0">
                  <a:pos x="1" y="1"/>
                </a:cxn>
                <a:cxn ang="0">
                  <a:pos x="0" y="1"/>
                </a:cxn>
                <a:cxn ang="0">
                  <a:pos x="13" y="1"/>
                </a:cxn>
                <a:cxn ang="0">
                  <a:pos x="13" y="1"/>
                </a:cxn>
                <a:cxn ang="0">
                  <a:pos x="0" y="1"/>
                </a:cxn>
                <a:cxn ang="0">
                  <a:pos x="0" y="1"/>
                </a:cxn>
                <a:cxn ang="0">
                  <a:pos x="13" y="1"/>
                </a:cxn>
                <a:cxn ang="0">
                  <a:pos x="14" y="2"/>
                </a:cxn>
                <a:cxn ang="0">
                  <a:pos x="0" y="2"/>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3" y="4"/>
                </a:cxn>
                <a:cxn ang="0">
                  <a:pos x="13" y="4"/>
                </a:cxn>
                <a:cxn ang="0">
                  <a:pos x="0" y="4"/>
                </a:cxn>
                <a:cxn ang="0">
                  <a:pos x="0" y="5"/>
                </a:cxn>
                <a:cxn ang="0">
                  <a:pos x="13" y="5"/>
                </a:cxn>
                <a:cxn ang="0">
                  <a:pos x="13" y="5"/>
                </a:cxn>
                <a:cxn ang="0">
                  <a:pos x="1" y="5"/>
                </a:cxn>
                <a:cxn ang="0">
                  <a:pos x="1" y="5"/>
                </a:cxn>
                <a:cxn ang="0">
                  <a:pos x="13" y="5"/>
                </a:cxn>
                <a:cxn ang="0">
                  <a:pos x="13" y="5"/>
                </a:cxn>
                <a:cxn ang="0">
                  <a:pos x="1" y="5"/>
                </a:cxn>
                <a:cxn ang="0">
                  <a:pos x="1" y="6"/>
                </a:cxn>
                <a:cxn ang="0">
                  <a:pos x="12" y="6"/>
                </a:cxn>
                <a:cxn ang="0">
                  <a:pos x="12" y="6"/>
                </a:cxn>
                <a:cxn ang="0">
                  <a:pos x="1" y="6"/>
                </a:cxn>
                <a:cxn ang="0">
                  <a:pos x="2" y="6"/>
                </a:cxn>
                <a:cxn ang="0">
                  <a:pos x="12" y="6"/>
                </a:cxn>
                <a:cxn ang="0">
                  <a:pos x="11" y="6"/>
                </a:cxn>
                <a:cxn ang="0">
                  <a:pos x="2" y="6"/>
                </a:cxn>
                <a:cxn ang="0">
                  <a:pos x="3" y="6"/>
                </a:cxn>
                <a:cxn ang="0">
                  <a:pos x="11" y="6"/>
                </a:cxn>
              </a:cxnLst>
              <a:rect l="0" t="0" r="r" b="b"/>
              <a:pathLst>
                <a:path w="14" h="6">
                  <a:moveTo>
                    <a:pt x="3" y="3"/>
                  </a:moveTo>
                  <a:lnTo>
                    <a:pt x="3" y="0"/>
                  </a:lnTo>
                  <a:lnTo>
                    <a:pt x="11" y="0"/>
                  </a:lnTo>
                  <a:lnTo>
                    <a:pt x="11" y="0"/>
                  </a:lnTo>
                  <a:lnTo>
                    <a:pt x="2" y="0"/>
                  </a:lnTo>
                  <a:lnTo>
                    <a:pt x="2" y="0"/>
                  </a:lnTo>
                  <a:lnTo>
                    <a:pt x="12" y="0"/>
                  </a:lnTo>
                  <a:lnTo>
                    <a:pt x="12" y="0"/>
                  </a:lnTo>
                  <a:lnTo>
                    <a:pt x="1" y="0"/>
                  </a:lnTo>
                  <a:lnTo>
                    <a:pt x="1" y="0"/>
                  </a:lnTo>
                  <a:lnTo>
                    <a:pt x="12" y="0"/>
                  </a:lnTo>
                  <a:lnTo>
                    <a:pt x="13" y="0"/>
                  </a:lnTo>
                  <a:lnTo>
                    <a:pt x="1" y="0"/>
                  </a:lnTo>
                  <a:lnTo>
                    <a:pt x="1" y="1"/>
                  </a:lnTo>
                  <a:lnTo>
                    <a:pt x="13" y="1"/>
                  </a:lnTo>
                  <a:lnTo>
                    <a:pt x="13" y="1"/>
                  </a:lnTo>
                  <a:lnTo>
                    <a:pt x="1" y="1"/>
                  </a:lnTo>
                  <a:lnTo>
                    <a:pt x="0" y="1"/>
                  </a:lnTo>
                  <a:lnTo>
                    <a:pt x="13" y="1"/>
                  </a:lnTo>
                  <a:lnTo>
                    <a:pt x="13" y="1"/>
                  </a:lnTo>
                  <a:lnTo>
                    <a:pt x="0" y="1"/>
                  </a:lnTo>
                  <a:lnTo>
                    <a:pt x="0" y="1"/>
                  </a:lnTo>
                  <a:lnTo>
                    <a:pt x="13" y="1"/>
                  </a:lnTo>
                  <a:lnTo>
                    <a:pt x="14" y="2"/>
                  </a:lnTo>
                  <a:lnTo>
                    <a:pt x="0" y="2"/>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4" y="4"/>
                  </a:lnTo>
                  <a:lnTo>
                    <a:pt x="0" y="4"/>
                  </a:lnTo>
                  <a:lnTo>
                    <a:pt x="0" y="4"/>
                  </a:lnTo>
                  <a:lnTo>
                    <a:pt x="13" y="4"/>
                  </a:lnTo>
                  <a:lnTo>
                    <a:pt x="13" y="4"/>
                  </a:lnTo>
                  <a:lnTo>
                    <a:pt x="0" y="4"/>
                  </a:lnTo>
                  <a:lnTo>
                    <a:pt x="0" y="5"/>
                  </a:lnTo>
                  <a:lnTo>
                    <a:pt x="13" y="5"/>
                  </a:lnTo>
                  <a:lnTo>
                    <a:pt x="13" y="5"/>
                  </a:lnTo>
                  <a:lnTo>
                    <a:pt x="1" y="5"/>
                  </a:lnTo>
                  <a:lnTo>
                    <a:pt x="1" y="5"/>
                  </a:lnTo>
                  <a:lnTo>
                    <a:pt x="13" y="5"/>
                  </a:lnTo>
                  <a:lnTo>
                    <a:pt x="13" y="5"/>
                  </a:lnTo>
                  <a:lnTo>
                    <a:pt x="1" y="5"/>
                  </a:lnTo>
                  <a:lnTo>
                    <a:pt x="1" y="6"/>
                  </a:lnTo>
                  <a:lnTo>
                    <a:pt x="12" y="6"/>
                  </a:lnTo>
                  <a:lnTo>
                    <a:pt x="12" y="6"/>
                  </a:lnTo>
                  <a:lnTo>
                    <a:pt x="1" y="6"/>
                  </a:lnTo>
                  <a:lnTo>
                    <a:pt x="2" y="6"/>
                  </a:lnTo>
                  <a:lnTo>
                    <a:pt x="12" y="6"/>
                  </a:lnTo>
                  <a:lnTo>
                    <a:pt x="11"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61" name="Freeform 149"/>
            <p:cNvSpPr>
              <a:spLocks/>
            </p:cNvSpPr>
            <p:nvPr/>
          </p:nvSpPr>
          <p:spPr bwMode="auto">
            <a:xfrm>
              <a:off x="5592316" y="4519613"/>
              <a:ext cx="11113"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5" y="2"/>
                </a:cxn>
                <a:cxn ang="0">
                  <a:pos x="5"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1" y="7"/>
                  </a:lnTo>
                  <a:lnTo>
                    <a:pt x="1" y="1"/>
                  </a:lnTo>
                  <a:lnTo>
                    <a:pt x="1" y="1"/>
                  </a:lnTo>
                  <a:lnTo>
                    <a:pt x="1" y="8"/>
                  </a:lnTo>
                  <a:lnTo>
                    <a:pt x="1" y="8"/>
                  </a:lnTo>
                  <a:lnTo>
                    <a:pt x="1" y="1"/>
                  </a:lnTo>
                  <a:lnTo>
                    <a:pt x="1" y="0"/>
                  </a:lnTo>
                  <a:lnTo>
                    <a:pt x="1" y="8"/>
                  </a:lnTo>
                  <a:lnTo>
                    <a:pt x="1" y="8"/>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8"/>
                  </a:lnTo>
                  <a:lnTo>
                    <a:pt x="5" y="0"/>
                  </a:lnTo>
                  <a:lnTo>
                    <a:pt x="5" y="0"/>
                  </a:lnTo>
                  <a:lnTo>
                    <a:pt x="5" y="8"/>
                  </a:lnTo>
                  <a:lnTo>
                    <a:pt x="5" y="8"/>
                  </a:lnTo>
                  <a:lnTo>
                    <a:pt x="5" y="1"/>
                  </a:lnTo>
                  <a:lnTo>
                    <a:pt x="5" y="1"/>
                  </a:lnTo>
                  <a:lnTo>
                    <a:pt x="5" y="8"/>
                  </a:lnTo>
                  <a:lnTo>
                    <a:pt x="5" y="7"/>
                  </a:lnTo>
                  <a:lnTo>
                    <a:pt x="5" y="1"/>
                  </a:lnTo>
                  <a:lnTo>
                    <a:pt x="5" y="2"/>
                  </a:lnTo>
                  <a:lnTo>
                    <a:pt x="5"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62" name="Freeform 150"/>
            <p:cNvSpPr>
              <a:spLocks/>
            </p:cNvSpPr>
            <p:nvPr/>
          </p:nvSpPr>
          <p:spPr bwMode="auto">
            <a:xfrm>
              <a:off x="5592316" y="4519613"/>
              <a:ext cx="19050" cy="7937"/>
            </a:xfrm>
            <a:custGeom>
              <a:avLst/>
              <a:gdLst/>
              <a:ahLst/>
              <a:cxnLst>
                <a:cxn ang="0">
                  <a:pos x="3" y="3"/>
                </a:cxn>
                <a:cxn ang="0">
                  <a:pos x="3" y="0"/>
                </a:cxn>
                <a:cxn ang="0">
                  <a:pos x="8" y="0"/>
                </a:cxn>
                <a:cxn ang="0">
                  <a:pos x="8" y="0"/>
                </a:cxn>
                <a:cxn ang="0">
                  <a:pos x="3" y="0"/>
                </a:cxn>
                <a:cxn ang="0">
                  <a:pos x="2" y="0"/>
                </a:cxn>
                <a:cxn ang="0">
                  <a:pos x="8" y="0"/>
                </a:cxn>
                <a:cxn ang="0">
                  <a:pos x="9" y="0"/>
                </a:cxn>
                <a:cxn ang="0">
                  <a:pos x="2" y="0"/>
                </a:cxn>
                <a:cxn ang="0">
                  <a:pos x="2" y="0"/>
                </a:cxn>
                <a:cxn ang="0">
                  <a:pos x="9" y="0"/>
                </a:cxn>
                <a:cxn ang="0">
                  <a:pos x="9" y="0"/>
                </a:cxn>
                <a:cxn ang="0">
                  <a:pos x="1" y="0"/>
                </a:cxn>
                <a:cxn ang="0">
                  <a:pos x="1" y="0"/>
                </a:cxn>
                <a:cxn ang="0">
                  <a:pos x="9" y="0"/>
                </a:cxn>
                <a:cxn ang="0">
                  <a:pos x="10" y="1"/>
                </a:cxn>
                <a:cxn ang="0">
                  <a:pos x="1" y="1"/>
                </a:cxn>
                <a:cxn ang="0">
                  <a:pos x="1" y="1"/>
                </a:cxn>
                <a:cxn ang="0">
                  <a:pos x="10" y="1"/>
                </a:cxn>
                <a:cxn ang="0">
                  <a:pos x="10" y="1"/>
                </a:cxn>
                <a:cxn ang="0">
                  <a:pos x="1" y="1"/>
                </a:cxn>
                <a:cxn ang="0">
                  <a:pos x="0" y="2"/>
                </a:cxn>
                <a:cxn ang="0">
                  <a:pos x="10" y="2"/>
                </a:cxn>
                <a:cxn ang="0">
                  <a:pos x="10"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0" y="4"/>
                </a:cxn>
                <a:cxn ang="0">
                  <a:pos x="0" y="4"/>
                </a:cxn>
                <a:cxn ang="0">
                  <a:pos x="0" y="4"/>
                </a:cxn>
                <a:cxn ang="0">
                  <a:pos x="10" y="4"/>
                </a:cxn>
                <a:cxn ang="0">
                  <a:pos x="10" y="5"/>
                </a:cxn>
                <a:cxn ang="0">
                  <a:pos x="1" y="5"/>
                </a:cxn>
                <a:cxn ang="0">
                  <a:pos x="1" y="5"/>
                </a:cxn>
                <a:cxn ang="0">
                  <a:pos x="10" y="5"/>
                </a:cxn>
                <a:cxn ang="0">
                  <a:pos x="10" y="5"/>
                </a:cxn>
                <a:cxn ang="0">
                  <a:pos x="1" y="5"/>
                </a:cxn>
                <a:cxn ang="0">
                  <a:pos x="1" y="5"/>
                </a:cxn>
                <a:cxn ang="0">
                  <a:pos x="9" y="5"/>
                </a:cxn>
                <a:cxn ang="0">
                  <a:pos x="9" y="5"/>
                </a:cxn>
                <a:cxn ang="0">
                  <a:pos x="1" y="5"/>
                </a:cxn>
                <a:cxn ang="0">
                  <a:pos x="2" y="5"/>
                </a:cxn>
                <a:cxn ang="0">
                  <a:pos x="9" y="5"/>
                </a:cxn>
                <a:cxn ang="0">
                  <a:pos x="9" y="6"/>
                </a:cxn>
                <a:cxn ang="0">
                  <a:pos x="2" y="6"/>
                </a:cxn>
                <a:cxn ang="0">
                  <a:pos x="2"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8" y="0"/>
                  </a:lnTo>
                  <a:lnTo>
                    <a:pt x="9" y="0"/>
                  </a:lnTo>
                  <a:lnTo>
                    <a:pt x="2" y="0"/>
                  </a:lnTo>
                  <a:lnTo>
                    <a:pt x="2" y="0"/>
                  </a:lnTo>
                  <a:lnTo>
                    <a:pt x="9" y="0"/>
                  </a:lnTo>
                  <a:lnTo>
                    <a:pt x="9" y="0"/>
                  </a:lnTo>
                  <a:lnTo>
                    <a:pt x="1" y="0"/>
                  </a:lnTo>
                  <a:lnTo>
                    <a:pt x="1" y="0"/>
                  </a:lnTo>
                  <a:lnTo>
                    <a:pt x="9" y="0"/>
                  </a:lnTo>
                  <a:lnTo>
                    <a:pt x="10" y="1"/>
                  </a:lnTo>
                  <a:lnTo>
                    <a:pt x="1" y="1"/>
                  </a:lnTo>
                  <a:lnTo>
                    <a:pt x="1" y="1"/>
                  </a:lnTo>
                  <a:lnTo>
                    <a:pt x="10" y="1"/>
                  </a:lnTo>
                  <a:lnTo>
                    <a:pt x="10" y="1"/>
                  </a:lnTo>
                  <a:lnTo>
                    <a:pt x="1" y="1"/>
                  </a:lnTo>
                  <a:lnTo>
                    <a:pt x="0" y="2"/>
                  </a:lnTo>
                  <a:lnTo>
                    <a:pt x="10" y="2"/>
                  </a:lnTo>
                  <a:lnTo>
                    <a:pt x="10" y="2"/>
                  </a:lnTo>
                  <a:lnTo>
                    <a:pt x="0" y="2"/>
                  </a:lnTo>
                  <a:lnTo>
                    <a:pt x="0" y="2"/>
                  </a:lnTo>
                  <a:lnTo>
                    <a:pt x="11" y="2"/>
                  </a:lnTo>
                  <a:lnTo>
                    <a:pt x="11" y="2"/>
                  </a:lnTo>
                  <a:lnTo>
                    <a:pt x="0" y="2"/>
                  </a:lnTo>
                  <a:lnTo>
                    <a:pt x="0" y="3"/>
                  </a:lnTo>
                  <a:lnTo>
                    <a:pt x="11" y="3"/>
                  </a:lnTo>
                  <a:lnTo>
                    <a:pt x="11" y="3"/>
                  </a:lnTo>
                  <a:lnTo>
                    <a:pt x="0" y="3"/>
                  </a:lnTo>
                  <a:lnTo>
                    <a:pt x="0" y="3"/>
                  </a:lnTo>
                  <a:lnTo>
                    <a:pt x="11" y="3"/>
                  </a:lnTo>
                  <a:lnTo>
                    <a:pt x="11" y="4"/>
                  </a:lnTo>
                  <a:lnTo>
                    <a:pt x="0" y="4"/>
                  </a:lnTo>
                  <a:lnTo>
                    <a:pt x="0" y="4"/>
                  </a:lnTo>
                  <a:lnTo>
                    <a:pt x="11" y="4"/>
                  </a:lnTo>
                  <a:lnTo>
                    <a:pt x="10" y="4"/>
                  </a:lnTo>
                  <a:lnTo>
                    <a:pt x="0" y="4"/>
                  </a:lnTo>
                  <a:lnTo>
                    <a:pt x="0" y="4"/>
                  </a:lnTo>
                  <a:lnTo>
                    <a:pt x="10" y="4"/>
                  </a:lnTo>
                  <a:lnTo>
                    <a:pt x="10" y="5"/>
                  </a:lnTo>
                  <a:lnTo>
                    <a:pt x="1" y="5"/>
                  </a:lnTo>
                  <a:lnTo>
                    <a:pt x="1" y="5"/>
                  </a:lnTo>
                  <a:lnTo>
                    <a:pt x="10" y="5"/>
                  </a:lnTo>
                  <a:lnTo>
                    <a:pt x="10" y="5"/>
                  </a:lnTo>
                  <a:lnTo>
                    <a:pt x="1" y="5"/>
                  </a:lnTo>
                  <a:lnTo>
                    <a:pt x="1" y="5"/>
                  </a:lnTo>
                  <a:lnTo>
                    <a:pt x="9" y="5"/>
                  </a:lnTo>
                  <a:lnTo>
                    <a:pt x="9" y="5"/>
                  </a:lnTo>
                  <a:lnTo>
                    <a:pt x="1" y="5"/>
                  </a:lnTo>
                  <a:lnTo>
                    <a:pt x="2" y="5"/>
                  </a:lnTo>
                  <a:lnTo>
                    <a:pt x="9" y="5"/>
                  </a:lnTo>
                  <a:lnTo>
                    <a:pt x="9" y="6"/>
                  </a:lnTo>
                  <a:lnTo>
                    <a:pt x="2" y="6"/>
                  </a:lnTo>
                  <a:lnTo>
                    <a:pt x="2"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63" name="Freeform 151"/>
            <p:cNvSpPr>
              <a:spLocks/>
            </p:cNvSpPr>
            <p:nvPr/>
          </p:nvSpPr>
          <p:spPr bwMode="auto">
            <a:xfrm>
              <a:off x="5601841" y="4513263"/>
              <a:ext cx="9525"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1"/>
                </a:cxn>
                <a:cxn ang="0">
                  <a:pos x="0" y="7"/>
                </a:cxn>
                <a:cxn ang="0">
                  <a:pos x="1" y="8"/>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1"/>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1"/>
                  </a:lnTo>
                  <a:lnTo>
                    <a:pt x="0" y="7"/>
                  </a:lnTo>
                  <a:lnTo>
                    <a:pt x="1" y="8"/>
                  </a:lnTo>
                  <a:lnTo>
                    <a:pt x="1" y="1"/>
                  </a:lnTo>
                  <a:lnTo>
                    <a:pt x="1" y="1"/>
                  </a:lnTo>
                  <a:lnTo>
                    <a:pt x="1" y="8"/>
                  </a:lnTo>
                  <a:lnTo>
                    <a:pt x="1" y="8"/>
                  </a:lnTo>
                  <a:lnTo>
                    <a:pt x="1" y="1"/>
                  </a:lnTo>
                  <a:lnTo>
                    <a:pt x="1" y="1"/>
                  </a:lnTo>
                  <a:lnTo>
                    <a:pt x="1" y="8"/>
                  </a:lnTo>
                  <a:lnTo>
                    <a:pt x="1" y="8"/>
                  </a:lnTo>
                  <a:lnTo>
                    <a:pt x="1" y="1"/>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4" y="8"/>
                  </a:lnTo>
                  <a:lnTo>
                    <a:pt x="4" y="1"/>
                  </a:lnTo>
                  <a:lnTo>
                    <a:pt x="4" y="1"/>
                  </a:lnTo>
                  <a:lnTo>
                    <a:pt x="4" y="8"/>
                  </a:lnTo>
                  <a:lnTo>
                    <a:pt x="5" y="8"/>
                  </a:lnTo>
                  <a:lnTo>
                    <a:pt x="5" y="1"/>
                  </a:lnTo>
                  <a:lnTo>
                    <a:pt x="5" y="1"/>
                  </a:lnTo>
                  <a:lnTo>
                    <a:pt x="5" y="8"/>
                  </a:lnTo>
                  <a:lnTo>
                    <a:pt x="5" y="8"/>
                  </a:lnTo>
                  <a:lnTo>
                    <a:pt x="5" y="1"/>
                  </a:lnTo>
                  <a:lnTo>
                    <a:pt x="5" y="1"/>
                  </a:lnTo>
                  <a:lnTo>
                    <a:pt x="5" y="7"/>
                  </a:lnTo>
                  <a:lnTo>
                    <a:pt x="5" y="7"/>
                  </a:lnTo>
                  <a:lnTo>
                    <a:pt x="5"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64" name="Freeform 152"/>
            <p:cNvSpPr>
              <a:spLocks/>
            </p:cNvSpPr>
            <p:nvPr/>
          </p:nvSpPr>
          <p:spPr bwMode="auto">
            <a:xfrm>
              <a:off x="5601841" y="4513263"/>
              <a:ext cx="25400" cy="9525"/>
            </a:xfrm>
            <a:custGeom>
              <a:avLst/>
              <a:gdLst/>
              <a:ahLst/>
              <a:cxnLst>
                <a:cxn ang="0">
                  <a:pos x="3" y="3"/>
                </a:cxn>
                <a:cxn ang="0">
                  <a:pos x="3" y="0"/>
                </a:cxn>
                <a:cxn ang="0">
                  <a:pos x="13" y="0"/>
                </a:cxn>
                <a:cxn ang="0">
                  <a:pos x="13" y="0"/>
                </a:cxn>
                <a:cxn ang="0">
                  <a:pos x="3" y="0"/>
                </a:cxn>
                <a:cxn ang="0">
                  <a:pos x="2" y="0"/>
                </a:cxn>
                <a:cxn ang="0">
                  <a:pos x="13" y="0"/>
                </a:cxn>
                <a:cxn ang="0">
                  <a:pos x="13" y="0"/>
                </a:cxn>
                <a:cxn ang="0">
                  <a:pos x="2" y="0"/>
                </a:cxn>
                <a:cxn ang="0">
                  <a:pos x="2" y="0"/>
                </a:cxn>
                <a:cxn ang="0">
                  <a:pos x="14" y="0"/>
                </a:cxn>
                <a:cxn ang="0">
                  <a:pos x="14" y="1"/>
                </a:cxn>
                <a:cxn ang="0">
                  <a:pos x="1" y="1"/>
                </a:cxn>
                <a:cxn ang="0">
                  <a:pos x="1" y="1"/>
                </a:cxn>
                <a:cxn ang="0">
                  <a:pos x="14" y="1"/>
                </a:cxn>
                <a:cxn ang="0">
                  <a:pos x="15" y="1"/>
                </a:cxn>
                <a:cxn ang="0">
                  <a:pos x="1" y="1"/>
                </a:cxn>
                <a:cxn ang="0">
                  <a:pos x="1" y="1"/>
                </a:cxn>
                <a:cxn ang="0">
                  <a:pos x="15" y="1"/>
                </a:cxn>
                <a:cxn ang="0">
                  <a:pos x="15" y="1"/>
                </a:cxn>
                <a:cxn ang="0">
                  <a:pos x="1" y="1"/>
                </a:cxn>
                <a:cxn ang="0">
                  <a:pos x="0" y="1"/>
                </a:cxn>
                <a:cxn ang="0">
                  <a:pos x="15" y="1"/>
                </a:cxn>
                <a:cxn ang="0">
                  <a:pos x="15" y="2"/>
                </a:cxn>
                <a:cxn ang="0">
                  <a:pos x="0" y="2"/>
                </a:cxn>
                <a:cxn ang="0">
                  <a:pos x="0" y="2"/>
                </a:cxn>
                <a:cxn ang="0">
                  <a:pos x="15" y="2"/>
                </a:cxn>
                <a:cxn ang="0">
                  <a:pos x="15" y="2"/>
                </a:cxn>
                <a:cxn ang="0">
                  <a:pos x="0" y="2"/>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4"/>
                </a:cxn>
                <a:cxn ang="0">
                  <a:pos x="0" y="4"/>
                </a:cxn>
                <a:cxn ang="0">
                  <a:pos x="0" y="5"/>
                </a:cxn>
                <a:cxn ang="0">
                  <a:pos x="15" y="5"/>
                </a:cxn>
                <a:cxn ang="0">
                  <a:pos x="15" y="5"/>
                </a:cxn>
                <a:cxn ang="0">
                  <a:pos x="1" y="5"/>
                </a:cxn>
                <a:cxn ang="0">
                  <a:pos x="1" y="5"/>
                </a:cxn>
                <a:cxn ang="0">
                  <a:pos x="15" y="5"/>
                </a:cxn>
                <a:cxn ang="0">
                  <a:pos x="15" y="5"/>
                </a:cxn>
                <a:cxn ang="0">
                  <a:pos x="1" y="5"/>
                </a:cxn>
                <a:cxn ang="0">
                  <a:pos x="1" y="5"/>
                </a:cxn>
                <a:cxn ang="0">
                  <a:pos x="14" y="5"/>
                </a:cxn>
                <a:cxn ang="0">
                  <a:pos x="14" y="6"/>
                </a:cxn>
                <a:cxn ang="0">
                  <a:pos x="1" y="6"/>
                </a:cxn>
                <a:cxn ang="0">
                  <a:pos x="2" y="6"/>
                </a:cxn>
                <a:cxn ang="0">
                  <a:pos x="14" y="6"/>
                </a:cxn>
                <a:cxn ang="0">
                  <a:pos x="13" y="6"/>
                </a:cxn>
                <a:cxn ang="0">
                  <a:pos x="2" y="6"/>
                </a:cxn>
                <a:cxn ang="0">
                  <a:pos x="2" y="6"/>
                </a:cxn>
                <a:cxn ang="0">
                  <a:pos x="13" y="6"/>
                </a:cxn>
                <a:cxn ang="0">
                  <a:pos x="13" y="6"/>
                </a:cxn>
                <a:cxn ang="0">
                  <a:pos x="3" y="6"/>
                </a:cxn>
                <a:cxn ang="0">
                  <a:pos x="3" y="6"/>
                </a:cxn>
                <a:cxn ang="0">
                  <a:pos x="13" y="6"/>
                </a:cxn>
              </a:cxnLst>
              <a:rect l="0" t="0" r="r" b="b"/>
              <a:pathLst>
                <a:path w="15" h="6">
                  <a:moveTo>
                    <a:pt x="3" y="3"/>
                  </a:moveTo>
                  <a:lnTo>
                    <a:pt x="3" y="0"/>
                  </a:lnTo>
                  <a:lnTo>
                    <a:pt x="13" y="0"/>
                  </a:lnTo>
                  <a:lnTo>
                    <a:pt x="13" y="0"/>
                  </a:lnTo>
                  <a:lnTo>
                    <a:pt x="3" y="0"/>
                  </a:lnTo>
                  <a:lnTo>
                    <a:pt x="2" y="0"/>
                  </a:lnTo>
                  <a:lnTo>
                    <a:pt x="13" y="0"/>
                  </a:lnTo>
                  <a:lnTo>
                    <a:pt x="13" y="0"/>
                  </a:lnTo>
                  <a:lnTo>
                    <a:pt x="2" y="0"/>
                  </a:lnTo>
                  <a:lnTo>
                    <a:pt x="2" y="0"/>
                  </a:lnTo>
                  <a:lnTo>
                    <a:pt x="14" y="0"/>
                  </a:lnTo>
                  <a:lnTo>
                    <a:pt x="14" y="1"/>
                  </a:lnTo>
                  <a:lnTo>
                    <a:pt x="1" y="1"/>
                  </a:lnTo>
                  <a:lnTo>
                    <a:pt x="1" y="1"/>
                  </a:lnTo>
                  <a:lnTo>
                    <a:pt x="14" y="1"/>
                  </a:lnTo>
                  <a:lnTo>
                    <a:pt x="15" y="1"/>
                  </a:lnTo>
                  <a:lnTo>
                    <a:pt x="1" y="1"/>
                  </a:lnTo>
                  <a:lnTo>
                    <a:pt x="1" y="1"/>
                  </a:lnTo>
                  <a:lnTo>
                    <a:pt x="15" y="1"/>
                  </a:lnTo>
                  <a:lnTo>
                    <a:pt x="15" y="1"/>
                  </a:lnTo>
                  <a:lnTo>
                    <a:pt x="1" y="1"/>
                  </a:lnTo>
                  <a:lnTo>
                    <a:pt x="0" y="1"/>
                  </a:lnTo>
                  <a:lnTo>
                    <a:pt x="15" y="1"/>
                  </a:lnTo>
                  <a:lnTo>
                    <a:pt x="15" y="2"/>
                  </a:lnTo>
                  <a:lnTo>
                    <a:pt x="0" y="2"/>
                  </a:lnTo>
                  <a:lnTo>
                    <a:pt x="0" y="2"/>
                  </a:lnTo>
                  <a:lnTo>
                    <a:pt x="15" y="2"/>
                  </a:lnTo>
                  <a:lnTo>
                    <a:pt x="15" y="2"/>
                  </a:lnTo>
                  <a:lnTo>
                    <a:pt x="0" y="2"/>
                  </a:lnTo>
                  <a:lnTo>
                    <a:pt x="0" y="3"/>
                  </a:lnTo>
                  <a:lnTo>
                    <a:pt x="15" y="3"/>
                  </a:lnTo>
                  <a:lnTo>
                    <a:pt x="15" y="3"/>
                  </a:lnTo>
                  <a:lnTo>
                    <a:pt x="0" y="3"/>
                  </a:lnTo>
                  <a:lnTo>
                    <a:pt x="0" y="3"/>
                  </a:lnTo>
                  <a:lnTo>
                    <a:pt x="15" y="3"/>
                  </a:lnTo>
                  <a:lnTo>
                    <a:pt x="15" y="4"/>
                  </a:lnTo>
                  <a:lnTo>
                    <a:pt x="0" y="4"/>
                  </a:lnTo>
                  <a:lnTo>
                    <a:pt x="0" y="4"/>
                  </a:lnTo>
                  <a:lnTo>
                    <a:pt x="15" y="4"/>
                  </a:lnTo>
                  <a:lnTo>
                    <a:pt x="15" y="4"/>
                  </a:lnTo>
                  <a:lnTo>
                    <a:pt x="0" y="4"/>
                  </a:lnTo>
                  <a:lnTo>
                    <a:pt x="0" y="5"/>
                  </a:lnTo>
                  <a:lnTo>
                    <a:pt x="15" y="5"/>
                  </a:lnTo>
                  <a:lnTo>
                    <a:pt x="15" y="5"/>
                  </a:lnTo>
                  <a:lnTo>
                    <a:pt x="1" y="5"/>
                  </a:lnTo>
                  <a:lnTo>
                    <a:pt x="1" y="5"/>
                  </a:lnTo>
                  <a:lnTo>
                    <a:pt x="15" y="5"/>
                  </a:lnTo>
                  <a:lnTo>
                    <a:pt x="15" y="5"/>
                  </a:lnTo>
                  <a:lnTo>
                    <a:pt x="1" y="5"/>
                  </a:lnTo>
                  <a:lnTo>
                    <a:pt x="1" y="5"/>
                  </a:lnTo>
                  <a:lnTo>
                    <a:pt x="14" y="5"/>
                  </a:lnTo>
                  <a:lnTo>
                    <a:pt x="14" y="6"/>
                  </a:lnTo>
                  <a:lnTo>
                    <a:pt x="1" y="6"/>
                  </a:lnTo>
                  <a:lnTo>
                    <a:pt x="2" y="6"/>
                  </a:lnTo>
                  <a:lnTo>
                    <a:pt x="14" y="6"/>
                  </a:lnTo>
                  <a:lnTo>
                    <a:pt x="13" y="6"/>
                  </a:lnTo>
                  <a:lnTo>
                    <a:pt x="2" y="6"/>
                  </a:lnTo>
                  <a:lnTo>
                    <a:pt x="2" y="6"/>
                  </a:lnTo>
                  <a:lnTo>
                    <a:pt x="13" y="6"/>
                  </a:lnTo>
                  <a:lnTo>
                    <a:pt x="13" y="6"/>
                  </a:lnTo>
                  <a:lnTo>
                    <a:pt x="3"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65" name="Freeform 153"/>
            <p:cNvSpPr>
              <a:spLocks/>
            </p:cNvSpPr>
            <p:nvPr/>
          </p:nvSpPr>
          <p:spPr bwMode="auto">
            <a:xfrm>
              <a:off x="5619304" y="4508500"/>
              <a:ext cx="7937"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0" y="2"/>
                </a:cxn>
                <a:cxn ang="0">
                  <a:pos x="0" y="8"/>
                </a:cxn>
                <a:cxn ang="0">
                  <a:pos x="1" y="8"/>
                </a:cxn>
                <a:cxn ang="0">
                  <a:pos x="1" y="1"/>
                </a:cxn>
                <a:cxn ang="0">
                  <a:pos x="1" y="1"/>
                </a:cxn>
                <a:cxn ang="0">
                  <a:pos x="1" y="8"/>
                </a:cxn>
                <a:cxn ang="0">
                  <a:pos x="1" y="9"/>
                </a:cxn>
                <a:cxn ang="0">
                  <a:pos x="1" y="1"/>
                </a:cxn>
                <a:cxn ang="0">
                  <a:pos x="1" y="1"/>
                </a:cxn>
                <a:cxn ang="0">
                  <a:pos x="1" y="9"/>
                </a:cxn>
                <a:cxn ang="0">
                  <a:pos x="2" y="9"/>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1"/>
                </a:cxn>
                <a:cxn ang="0">
                  <a:pos x="4" y="1"/>
                </a:cxn>
                <a:cxn ang="0">
                  <a:pos x="4" y="9"/>
                </a:cxn>
                <a:cxn ang="0">
                  <a:pos x="4" y="9"/>
                </a:cxn>
                <a:cxn ang="0">
                  <a:pos x="4" y="1"/>
                </a:cxn>
                <a:cxn ang="0">
                  <a:pos x="4" y="1"/>
                </a:cxn>
                <a:cxn ang="0">
                  <a:pos x="4" y="8"/>
                </a:cxn>
                <a:cxn ang="0">
                  <a:pos x="5" y="8"/>
                </a:cxn>
                <a:cxn ang="0">
                  <a:pos x="5" y="1"/>
                </a:cxn>
                <a:cxn ang="0">
                  <a:pos x="5" y="2"/>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2"/>
                  </a:lnTo>
                  <a:lnTo>
                    <a:pt x="0" y="2"/>
                  </a:lnTo>
                  <a:lnTo>
                    <a:pt x="0" y="8"/>
                  </a:lnTo>
                  <a:lnTo>
                    <a:pt x="1" y="8"/>
                  </a:lnTo>
                  <a:lnTo>
                    <a:pt x="1" y="1"/>
                  </a:lnTo>
                  <a:lnTo>
                    <a:pt x="1" y="1"/>
                  </a:lnTo>
                  <a:lnTo>
                    <a:pt x="1" y="8"/>
                  </a:lnTo>
                  <a:lnTo>
                    <a:pt x="1" y="9"/>
                  </a:lnTo>
                  <a:lnTo>
                    <a:pt x="1" y="1"/>
                  </a:lnTo>
                  <a:lnTo>
                    <a:pt x="1" y="1"/>
                  </a:lnTo>
                  <a:lnTo>
                    <a:pt x="1" y="9"/>
                  </a:lnTo>
                  <a:lnTo>
                    <a:pt x="2" y="9"/>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1"/>
                  </a:lnTo>
                  <a:lnTo>
                    <a:pt x="4" y="1"/>
                  </a:lnTo>
                  <a:lnTo>
                    <a:pt x="4" y="9"/>
                  </a:lnTo>
                  <a:lnTo>
                    <a:pt x="4" y="9"/>
                  </a:lnTo>
                  <a:lnTo>
                    <a:pt x="4" y="1"/>
                  </a:lnTo>
                  <a:lnTo>
                    <a:pt x="4" y="1"/>
                  </a:lnTo>
                  <a:lnTo>
                    <a:pt x="4" y="8"/>
                  </a:lnTo>
                  <a:lnTo>
                    <a:pt x="5" y="8"/>
                  </a:lnTo>
                  <a:lnTo>
                    <a:pt x="5" y="1"/>
                  </a:lnTo>
                  <a:lnTo>
                    <a:pt x="5" y="2"/>
                  </a:lnTo>
                  <a:lnTo>
                    <a:pt x="5" y="8"/>
                  </a:lnTo>
                  <a:lnTo>
                    <a:pt x="5" y="8"/>
                  </a:lnTo>
                  <a:lnTo>
                    <a:pt x="5" y="2"/>
                  </a:lnTo>
                  <a:lnTo>
                    <a:pt x="5" y="2"/>
                  </a:lnTo>
                  <a:lnTo>
                    <a:pt x="5" y="8"/>
                  </a:lnTo>
                  <a:lnTo>
                    <a:pt x="5" y="7"/>
                  </a:lnTo>
                  <a:lnTo>
                    <a:pt x="5" y="2"/>
                  </a:lnTo>
                  <a:lnTo>
                    <a:pt x="5" y="2"/>
                  </a:lnTo>
                  <a:lnTo>
                    <a:pt x="5" y="7"/>
                  </a:lnTo>
                  <a:lnTo>
                    <a:pt x="5" y="7"/>
                  </a:lnTo>
                  <a:lnTo>
                    <a:pt x="5" y="3"/>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66" name="Freeform 154"/>
            <p:cNvSpPr>
              <a:spLocks/>
            </p:cNvSpPr>
            <p:nvPr/>
          </p:nvSpPr>
          <p:spPr bwMode="auto">
            <a:xfrm>
              <a:off x="5619304" y="4508500"/>
              <a:ext cx="12700" cy="11113"/>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0" y="2"/>
                </a:cxn>
                <a:cxn ang="0">
                  <a:pos x="6" y="2"/>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0" y="2"/>
                  </a:lnTo>
                  <a:lnTo>
                    <a:pt x="6" y="2"/>
                  </a:lnTo>
                  <a:lnTo>
                    <a:pt x="6" y="2"/>
                  </a:lnTo>
                  <a:lnTo>
                    <a:pt x="0" y="2"/>
                  </a:lnTo>
                  <a:lnTo>
                    <a:pt x="0" y="2"/>
                  </a:lnTo>
                  <a:lnTo>
                    <a:pt x="6" y="2"/>
                  </a:lnTo>
                  <a:lnTo>
                    <a:pt x="6" y="2"/>
                  </a:lnTo>
                  <a:lnTo>
                    <a:pt x="0" y="2"/>
                  </a:lnTo>
                  <a:lnTo>
                    <a:pt x="0" y="2"/>
                  </a:lnTo>
                  <a:lnTo>
                    <a:pt x="6" y="2"/>
                  </a:lnTo>
                  <a:lnTo>
                    <a:pt x="6"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67" name="Freeform 155"/>
            <p:cNvSpPr>
              <a:spLocks/>
            </p:cNvSpPr>
            <p:nvPr/>
          </p:nvSpPr>
          <p:spPr bwMode="auto">
            <a:xfrm>
              <a:off x="5620891" y="4506913"/>
              <a:ext cx="11113"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6"/>
                </a:cxn>
                <a:cxn ang="0">
                  <a:pos x="0" y="1"/>
                </a:cxn>
                <a:cxn ang="0">
                  <a:pos x="0" y="1"/>
                </a:cxn>
                <a:cxn ang="0">
                  <a:pos x="0" y="6"/>
                </a:cxn>
                <a:cxn ang="0">
                  <a:pos x="0" y="7"/>
                </a:cxn>
                <a:cxn ang="0">
                  <a:pos x="0"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5" y="1"/>
                </a:cxn>
                <a:cxn ang="0">
                  <a:pos x="5" y="6"/>
                </a:cxn>
                <a:cxn ang="0">
                  <a:pos x="5" y="6"/>
                </a:cxn>
                <a:cxn ang="0">
                  <a:pos x="5" y="1"/>
                </a:cxn>
                <a:cxn ang="0">
                  <a:pos x="5" y="2"/>
                </a:cxn>
                <a:cxn ang="0">
                  <a:pos x="5" y="6"/>
                </a:cxn>
                <a:cxn ang="0">
                  <a:pos x="5" y="6"/>
                </a:cxn>
                <a:cxn ang="0">
                  <a:pos x="5"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6"/>
                  </a:lnTo>
                  <a:lnTo>
                    <a:pt x="0" y="1"/>
                  </a:lnTo>
                  <a:lnTo>
                    <a:pt x="0" y="1"/>
                  </a:lnTo>
                  <a:lnTo>
                    <a:pt x="0" y="6"/>
                  </a:lnTo>
                  <a:lnTo>
                    <a:pt x="0" y="7"/>
                  </a:lnTo>
                  <a:lnTo>
                    <a:pt x="0"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5" y="1"/>
                  </a:lnTo>
                  <a:lnTo>
                    <a:pt x="5" y="6"/>
                  </a:lnTo>
                  <a:lnTo>
                    <a:pt x="5" y="6"/>
                  </a:lnTo>
                  <a:lnTo>
                    <a:pt x="5" y="1"/>
                  </a:lnTo>
                  <a:lnTo>
                    <a:pt x="5" y="2"/>
                  </a:lnTo>
                  <a:lnTo>
                    <a:pt x="5" y="6"/>
                  </a:lnTo>
                  <a:lnTo>
                    <a:pt x="5" y="6"/>
                  </a:lnTo>
                  <a:lnTo>
                    <a:pt x="5" y="2"/>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068" name="Freeform 156"/>
            <p:cNvSpPr>
              <a:spLocks/>
            </p:cNvSpPr>
            <p:nvPr/>
          </p:nvSpPr>
          <p:spPr bwMode="auto">
            <a:xfrm>
              <a:off x="5620891" y="4506913"/>
              <a:ext cx="14288" cy="6350"/>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7" y="0"/>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0"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7" y="0"/>
                  </a:lnTo>
                  <a:lnTo>
                    <a:pt x="8" y="1"/>
                  </a:lnTo>
                  <a:lnTo>
                    <a:pt x="0" y="1"/>
                  </a:lnTo>
                  <a:lnTo>
                    <a:pt x="0"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0" y="4"/>
                  </a:lnTo>
                  <a:lnTo>
                    <a:pt x="8" y="4"/>
                  </a:lnTo>
                  <a:lnTo>
                    <a:pt x="8" y="4"/>
                  </a:lnTo>
                  <a:lnTo>
                    <a:pt x="0"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69" name="Freeform 157"/>
            <p:cNvSpPr>
              <a:spLocks/>
            </p:cNvSpPr>
            <p:nvPr/>
          </p:nvSpPr>
          <p:spPr bwMode="auto">
            <a:xfrm>
              <a:off x="5624066" y="4500563"/>
              <a:ext cx="11113" cy="12700"/>
            </a:xfrm>
            <a:custGeom>
              <a:avLst/>
              <a:gdLst/>
              <a:ahLst/>
              <a:cxnLst>
                <a:cxn ang="0">
                  <a:pos x="3" y="5"/>
                </a:cxn>
                <a:cxn ang="0">
                  <a:pos x="0" y="5"/>
                </a:cxn>
                <a:cxn ang="0">
                  <a:pos x="0" y="3"/>
                </a:cxn>
                <a:cxn ang="0">
                  <a:pos x="0" y="2"/>
                </a:cxn>
                <a:cxn ang="0">
                  <a:pos x="0" y="6"/>
                </a:cxn>
                <a:cxn ang="0">
                  <a:pos x="0" y="6"/>
                </a:cxn>
                <a:cxn ang="0">
                  <a:pos x="0" y="2"/>
                </a:cxn>
                <a:cxn ang="0">
                  <a:pos x="0" y="1"/>
                </a:cxn>
                <a:cxn ang="0">
                  <a:pos x="0" y="7"/>
                </a:cxn>
                <a:cxn ang="0">
                  <a:pos x="1" y="7"/>
                </a:cxn>
                <a:cxn ang="0">
                  <a:pos x="1" y="1"/>
                </a:cxn>
                <a:cxn ang="0">
                  <a:pos x="1" y="1"/>
                </a:cxn>
                <a:cxn ang="0">
                  <a:pos x="1"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6" y="7"/>
                </a:cxn>
                <a:cxn ang="0">
                  <a:pos x="6" y="1"/>
                </a:cxn>
                <a:cxn ang="0">
                  <a:pos x="6" y="1"/>
                </a:cxn>
                <a:cxn ang="0">
                  <a:pos x="6" y="7"/>
                </a:cxn>
                <a:cxn ang="0">
                  <a:pos x="6" y="7"/>
                </a:cxn>
                <a:cxn ang="0">
                  <a:pos x="6" y="1"/>
                </a:cxn>
                <a:cxn ang="0">
                  <a:pos x="6" y="1"/>
                </a:cxn>
                <a:cxn ang="0">
                  <a:pos x="6" y="7"/>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7"/>
                  </a:lnTo>
                  <a:lnTo>
                    <a:pt x="1" y="7"/>
                  </a:lnTo>
                  <a:lnTo>
                    <a:pt x="1" y="1"/>
                  </a:lnTo>
                  <a:lnTo>
                    <a:pt x="1" y="1"/>
                  </a:lnTo>
                  <a:lnTo>
                    <a:pt x="1"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1"/>
                  </a:lnTo>
                  <a:lnTo>
                    <a:pt x="5" y="7"/>
                  </a:lnTo>
                  <a:lnTo>
                    <a:pt x="6" y="7"/>
                  </a:lnTo>
                  <a:lnTo>
                    <a:pt x="6" y="1"/>
                  </a:lnTo>
                  <a:lnTo>
                    <a:pt x="6" y="1"/>
                  </a:lnTo>
                  <a:lnTo>
                    <a:pt x="6" y="7"/>
                  </a:lnTo>
                  <a:lnTo>
                    <a:pt x="6" y="7"/>
                  </a:lnTo>
                  <a:lnTo>
                    <a:pt x="6" y="1"/>
                  </a:lnTo>
                  <a:lnTo>
                    <a:pt x="6" y="1"/>
                  </a:lnTo>
                  <a:lnTo>
                    <a:pt x="6" y="7"/>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70" name="Freeform 158"/>
            <p:cNvSpPr>
              <a:spLocks/>
            </p:cNvSpPr>
            <p:nvPr/>
          </p:nvSpPr>
          <p:spPr bwMode="auto">
            <a:xfrm>
              <a:off x="5624066" y="4500563"/>
              <a:ext cx="17463" cy="7937"/>
            </a:xfrm>
            <a:custGeom>
              <a:avLst/>
              <a:gdLst/>
              <a:ahLst/>
              <a:cxnLst>
                <a:cxn ang="0">
                  <a:pos x="3" y="3"/>
                </a:cxn>
                <a:cxn ang="0">
                  <a:pos x="3" y="0"/>
                </a:cxn>
                <a:cxn ang="0">
                  <a:pos x="7" y="0"/>
                </a:cxn>
                <a:cxn ang="0">
                  <a:pos x="7" y="0"/>
                </a:cxn>
                <a:cxn ang="0">
                  <a:pos x="3" y="0"/>
                </a:cxn>
                <a:cxn ang="0">
                  <a:pos x="3" y="0"/>
                </a:cxn>
                <a:cxn ang="0">
                  <a:pos x="7"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1"/>
                </a:cxn>
                <a:cxn ang="0">
                  <a:pos x="9" y="1"/>
                </a:cxn>
                <a:cxn ang="0">
                  <a:pos x="9" y="1"/>
                </a:cxn>
                <a:cxn ang="0">
                  <a:pos x="1" y="1"/>
                </a:cxn>
                <a:cxn ang="0">
                  <a:pos x="1" y="1"/>
                </a:cxn>
                <a:cxn ang="0">
                  <a:pos x="9" y="1"/>
                </a:cxn>
                <a:cxn ang="0">
                  <a:pos x="10" y="1"/>
                </a:cxn>
                <a:cxn ang="0">
                  <a:pos x="1" y="1"/>
                </a:cxn>
                <a:cxn ang="0">
                  <a:pos x="0" y="1"/>
                </a:cxn>
                <a:cxn ang="0">
                  <a:pos x="10" y="1"/>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1" y="4"/>
                </a:cxn>
                <a:cxn ang="0">
                  <a:pos x="1" y="4"/>
                </a:cxn>
                <a:cxn ang="0">
                  <a:pos x="9" y="4"/>
                </a:cxn>
                <a:cxn ang="0">
                  <a:pos x="9" y="4"/>
                </a:cxn>
                <a:cxn ang="0">
                  <a:pos x="1" y="4"/>
                </a:cxn>
                <a:cxn ang="0">
                  <a:pos x="1" y="5"/>
                </a:cxn>
                <a:cxn ang="0">
                  <a:pos x="9" y="5"/>
                </a:cxn>
                <a:cxn ang="0">
                  <a:pos x="9" y="5"/>
                </a:cxn>
                <a:cxn ang="0">
                  <a:pos x="1" y="5"/>
                </a:cxn>
                <a:cxn ang="0">
                  <a:pos x="2" y="5"/>
                </a:cxn>
                <a:cxn ang="0">
                  <a:pos x="8" y="5"/>
                </a:cxn>
                <a:cxn ang="0">
                  <a:pos x="8" y="5"/>
                </a:cxn>
                <a:cxn ang="0">
                  <a:pos x="2" y="5"/>
                </a:cxn>
                <a:cxn ang="0">
                  <a:pos x="2" y="5"/>
                </a:cxn>
                <a:cxn ang="0">
                  <a:pos x="8" y="5"/>
                </a:cxn>
                <a:cxn ang="0">
                  <a:pos x="8" y="5"/>
                </a:cxn>
                <a:cxn ang="0">
                  <a:pos x="2" y="5"/>
                </a:cxn>
                <a:cxn ang="0">
                  <a:pos x="3" y="5"/>
                </a:cxn>
                <a:cxn ang="0">
                  <a:pos x="7"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3" y="0"/>
                  </a:lnTo>
                  <a:lnTo>
                    <a:pt x="7" y="0"/>
                  </a:lnTo>
                  <a:lnTo>
                    <a:pt x="8" y="0"/>
                  </a:lnTo>
                  <a:lnTo>
                    <a:pt x="2" y="0"/>
                  </a:lnTo>
                  <a:lnTo>
                    <a:pt x="2" y="0"/>
                  </a:lnTo>
                  <a:lnTo>
                    <a:pt x="8" y="0"/>
                  </a:lnTo>
                  <a:lnTo>
                    <a:pt x="8" y="0"/>
                  </a:lnTo>
                  <a:lnTo>
                    <a:pt x="2" y="0"/>
                  </a:lnTo>
                  <a:lnTo>
                    <a:pt x="2" y="0"/>
                  </a:lnTo>
                  <a:lnTo>
                    <a:pt x="8" y="0"/>
                  </a:lnTo>
                  <a:lnTo>
                    <a:pt x="9" y="0"/>
                  </a:lnTo>
                  <a:lnTo>
                    <a:pt x="1" y="0"/>
                  </a:lnTo>
                  <a:lnTo>
                    <a:pt x="1" y="1"/>
                  </a:lnTo>
                  <a:lnTo>
                    <a:pt x="9" y="1"/>
                  </a:lnTo>
                  <a:lnTo>
                    <a:pt x="9" y="1"/>
                  </a:lnTo>
                  <a:lnTo>
                    <a:pt x="1" y="1"/>
                  </a:lnTo>
                  <a:lnTo>
                    <a:pt x="1" y="1"/>
                  </a:lnTo>
                  <a:lnTo>
                    <a:pt x="9" y="1"/>
                  </a:lnTo>
                  <a:lnTo>
                    <a:pt x="10" y="1"/>
                  </a:lnTo>
                  <a:lnTo>
                    <a:pt x="1" y="1"/>
                  </a:lnTo>
                  <a:lnTo>
                    <a:pt x="0" y="1"/>
                  </a:lnTo>
                  <a:lnTo>
                    <a:pt x="10" y="1"/>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1" y="4"/>
                  </a:lnTo>
                  <a:lnTo>
                    <a:pt x="1" y="4"/>
                  </a:lnTo>
                  <a:lnTo>
                    <a:pt x="9" y="4"/>
                  </a:lnTo>
                  <a:lnTo>
                    <a:pt x="9" y="4"/>
                  </a:lnTo>
                  <a:lnTo>
                    <a:pt x="1" y="4"/>
                  </a:lnTo>
                  <a:lnTo>
                    <a:pt x="1" y="5"/>
                  </a:lnTo>
                  <a:lnTo>
                    <a:pt x="9" y="5"/>
                  </a:lnTo>
                  <a:lnTo>
                    <a:pt x="9" y="5"/>
                  </a:lnTo>
                  <a:lnTo>
                    <a:pt x="1" y="5"/>
                  </a:lnTo>
                  <a:lnTo>
                    <a:pt x="2" y="5"/>
                  </a:lnTo>
                  <a:lnTo>
                    <a:pt x="8" y="5"/>
                  </a:lnTo>
                  <a:lnTo>
                    <a:pt x="8" y="5"/>
                  </a:lnTo>
                  <a:lnTo>
                    <a:pt x="2" y="5"/>
                  </a:lnTo>
                  <a:lnTo>
                    <a:pt x="2" y="5"/>
                  </a:lnTo>
                  <a:lnTo>
                    <a:pt x="8" y="5"/>
                  </a:lnTo>
                  <a:lnTo>
                    <a:pt x="8" y="5"/>
                  </a:lnTo>
                  <a:lnTo>
                    <a:pt x="2" y="5"/>
                  </a:lnTo>
                  <a:lnTo>
                    <a:pt x="3" y="5"/>
                  </a:lnTo>
                  <a:lnTo>
                    <a:pt x="7" y="5"/>
                  </a:lnTo>
                  <a:lnTo>
                    <a:pt x="7" y="5"/>
                  </a:lnTo>
                  <a:lnTo>
                    <a:pt x="3"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71" name="Freeform 159"/>
            <p:cNvSpPr>
              <a:spLocks/>
            </p:cNvSpPr>
            <p:nvPr/>
          </p:nvSpPr>
          <p:spPr bwMode="auto">
            <a:xfrm>
              <a:off x="5632004" y="4497388"/>
              <a:ext cx="9525" cy="11112"/>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1"/>
                </a:cxn>
                <a:cxn ang="0">
                  <a:pos x="5" y="7"/>
                </a:cxn>
                <a:cxn ang="0">
                  <a:pos x="6" y="7"/>
                </a:cxn>
                <a:cxn ang="0">
                  <a:pos x="6" y="1"/>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1" y="7"/>
                  </a:lnTo>
                  <a:lnTo>
                    <a:pt x="1"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1"/>
                  </a:lnTo>
                  <a:lnTo>
                    <a:pt x="5" y="7"/>
                  </a:lnTo>
                  <a:lnTo>
                    <a:pt x="6" y="7"/>
                  </a:lnTo>
                  <a:lnTo>
                    <a:pt x="6" y="1"/>
                  </a:lnTo>
                  <a:lnTo>
                    <a:pt x="6" y="2"/>
                  </a:lnTo>
                  <a:lnTo>
                    <a:pt x="6"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72" name="Freeform 160"/>
            <p:cNvSpPr>
              <a:spLocks/>
            </p:cNvSpPr>
            <p:nvPr/>
          </p:nvSpPr>
          <p:spPr bwMode="auto">
            <a:xfrm>
              <a:off x="5632004" y="4497388"/>
              <a:ext cx="17462" cy="9525"/>
            </a:xfrm>
            <a:custGeom>
              <a:avLst/>
              <a:gdLst/>
              <a:ahLst/>
              <a:cxnLst>
                <a:cxn ang="0">
                  <a:pos x="3" y="3"/>
                </a:cxn>
                <a:cxn ang="0">
                  <a:pos x="3" y="0"/>
                </a:cxn>
                <a:cxn ang="0">
                  <a:pos x="8" y="0"/>
                </a:cxn>
                <a:cxn ang="0">
                  <a:pos x="8" y="0"/>
                </a:cxn>
                <a:cxn ang="0">
                  <a:pos x="2" y="0"/>
                </a:cxn>
                <a:cxn ang="0">
                  <a:pos x="2" y="0"/>
                </a:cxn>
                <a:cxn ang="0">
                  <a:pos x="8" y="0"/>
                </a:cxn>
                <a:cxn ang="0">
                  <a:pos x="9" y="0"/>
                </a:cxn>
                <a:cxn ang="0">
                  <a:pos x="2" y="0"/>
                </a:cxn>
                <a:cxn ang="0">
                  <a:pos x="2" y="0"/>
                </a:cxn>
                <a:cxn ang="0">
                  <a:pos x="9" y="0"/>
                </a:cxn>
                <a:cxn ang="0">
                  <a:pos x="9" y="0"/>
                </a:cxn>
                <a:cxn ang="0">
                  <a:pos x="1" y="0"/>
                </a:cxn>
                <a:cxn ang="0">
                  <a:pos x="1" y="0"/>
                </a:cxn>
                <a:cxn ang="0">
                  <a:pos x="9" y="0"/>
                </a:cxn>
                <a:cxn ang="0">
                  <a:pos x="10" y="1"/>
                </a:cxn>
                <a:cxn ang="0">
                  <a:pos x="1" y="1"/>
                </a:cxn>
                <a:cxn ang="0">
                  <a:pos x="1" y="1"/>
                </a:cxn>
                <a:cxn ang="0">
                  <a:pos x="10" y="1"/>
                </a:cxn>
                <a:cxn ang="0">
                  <a:pos x="10" y="1"/>
                </a:cxn>
                <a:cxn ang="0">
                  <a:pos x="1" y="1"/>
                </a:cxn>
                <a:cxn ang="0">
                  <a:pos x="0" y="1"/>
                </a:cxn>
                <a:cxn ang="0">
                  <a:pos x="10" y="1"/>
                </a:cxn>
                <a:cxn ang="0">
                  <a:pos x="10" y="1"/>
                </a:cxn>
                <a:cxn ang="0">
                  <a:pos x="0" y="1"/>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0" y="4"/>
                </a:cxn>
                <a:cxn ang="0">
                  <a:pos x="0" y="4"/>
                </a:cxn>
                <a:cxn ang="0">
                  <a:pos x="0" y="4"/>
                </a:cxn>
                <a:cxn ang="0">
                  <a:pos x="10" y="4"/>
                </a:cxn>
                <a:cxn ang="0">
                  <a:pos x="10" y="4"/>
                </a:cxn>
                <a:cxn ang="0">
                  <a:pos x="1" y="4"/>
                </a:cxn>
                <a:cxn ang="0">
                  <a:pos x="1" y="4"/>
                </a:cxn>
                <a:cxn ang="0">
                  <a:pos x="10" y="4"/>
                </a:cxn>
                <a:cxn ang="0">
                  <a:pos x="10" y="5"/>
                </a:cxn>
                <a:cxn ang="0">
                  <a:pos x="1" y="5"/>
                </a:cxn>
                <a:cxn ang="0">
                  <a:pos x="1" y="5"/>
                </a:cxn>
                <a:cxn ang="0">
                  <a:pos x="9" y="5"/>
                </a:cxn>
                <a:cxn ang="0">
                  <a:pos x="9" y="5"/>
                </a:cxn>
                <a:cxn ang="0">
                  <a:pos x="1" y="5"/>
                </a:cxn>
                <a:cxn ang="0">
                  <a:pos x="2" y="5"/>
                </a:cxn>
                <a:cxn ang="0">
                  <a:pos x="9" y="5"/>
                </a:cxn>
                <a:cxn ang="0">
                  <a:pos x="9" y="6"/>
                </a:cxn>
                <a:cxn ang="0">
                  <a:pos x="2" y="6"/>
                </a:cxn>
                <a:cxn ang="0">
                  <a:pos x="2" y="6"/>
                </a:cxn>
                <a:cxn ang="0">
                  <a:pos x="8" y="6"/>
                </a:cxn>
                <a:cxn ang="0">
                  <a:pos x="8" y="6"/>
                </a:cxn>
                <a:cxn ang="0">
                  <a:pos x="2" y="6"/>
                </a:cxn>
                <a:cxn ang="0">
                  <a:pos x="3" y="6"/>
                </a:cxn>
                <a:cxn ang="0">
                  <a:pos x="8" y="6"/>
                </a:cxn>
              </a:cxnLst>
              <a:rect l="0" t="0" r="r" b="b"/>
              <a:pathLst>
                <a:path w="11" h="6">
                  <a:moveTo>
                    <a:pt x="3" y="3"/>
                  </a:moveTo>
                  <a:lnTo>
                    <a:pt x="3" y="0"/>
                  </a:lnTo>
                  <a:lnTo>
                    <a:pt x="8" y="0"/>
                  </a:lnTo>
                  <a:lnTo>
                    <a:pt x="8" y="0"/>
                  </a:lnTo>
                  <a:lnTo>
                    <a:pt x="2" y="0"/>
                  </a:lnTo>
                  <a:lnTo>
                    <a:pt x="2" y="0"/>
                  </a:lnTo>
                  <a:lnTo>
                    <a:pt x="8" y="0"/>
                  </a:lnTo>
                  <a:lnTo>
                    <a:pt x="9" y="0"/>
                  </a:lnTo>
                  <a:lnTo>
                    <a:pt x="2" y="0"/>
                  </a:lnTo>
                  <a:lnTo>
                    <a:pt x="2" y="0"/>
                  </a:lnTo>
                  <a:lnTo>
                    <a:pt x="9" y="0"/>
                  </a:lnTo>
                  <a:lnTo>
                    <a:pt x="9" y="0"/>
                  </a:lnTo>
                  <a:lnTo>
                    <a:pt x="1" y="0"/>
                  </a:lnTo>
                  <a:lnTo>
                    <a:pt x="1" y="0"/>
                  </a:lnTo>
                  <a:lnTo>
                    <a:pt x="9" y="0"/>
                  </a:lnTo>
                  <a:lnTo>
                    <a:pt x="10" y="1"/>
                  </a:lnTo>
                  <a:lnTo>
                    <a:pt x="1" y="1"/>
                  </a:lnTo>
                  <a:lnTo>
                    <a:pt x="1" y="1"/>
                  </a:lnTo>
                  <a:lnTo>
                    <a:pt x="10" y="1"/>
                  </a:lnTo>
                  <a:lnTo>
                    <a:pt x="10" y="1"/>
                  </a:lnTo>
                  <a:lnTo>
                    <a:pt x="1" y="1"/>
                  </a:lnTo>
                  <a:lnTo>
                    <a:pt x="0" y="1"/>
                  </a:lnTo>
                  <a:lnTo>
                    <a:pt x="10" y="1"/>
                  </a:lnTo>
                  <a:lnTo>
                    <a:pt x="10" y="1"/>
                  </a:lnTo>
                  <a:lnTo>
                    <a:pt x="0" y="1"/>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0" y="4"/>
                  </a:lnTo>
                  <a:lnTo>
                    <a:pt x="0" y="4"/>
                  </a:lnTo>
                  <a:lnTo>
                    <a:pt x="0" y="4"/>
                  </a:lnTo>
                  <a:lnTo>
                    <a:pt x="10" y="4"/>
                  </a:lnTo>
                  <a:lnTo>
                    <a:pt x="10" y="4"/>
                  </a:lnTo>
                  <a:lnTo>
                    <a:pt x="1" y="4"/>
                  </a:lnTo>
                  <a:lnTo>
                    <a:pt x="1" y="4"/>
                  </a:lnTo>
                  <a:lnTo>
                    <a:pt x="10" y="4"/>
                  </a:lnTo>
                  <a:lnTo>
                    <a:pt x="10" y="5"/>
                  </a:lnTo>
                  <a:lnTo>
                    <a:pt x="1" y="5"/>
                  </a:lnTo>
                  <a:lnTo>
                    <a:pt x="1" y="5"/>
                  </a:lnTo>
                  <a:lnTo>
                    <a:pt x="9" y="5"/>
                  </a:lnTo>
                  <a:lnTo>
                    <a:pt x="9" y="5"/>
                  </a:lnTo>
                  <a:lnTo>
                    <a:pt x="1" y="5"/>
                  </a:lnTo>
                  <a:lnTo>
                    <a:pt x="2" y="5"/>
                  </a:lnTo>
                  <a:lnTo>
                    <a:pt x="9" y="5"/>
                  </a:lnTo>
                  <a:lnTo>
                    <a:pt x="9" y="6"/>
                  </a:lnTo>
                  <a:lnTo>
                    <a:pt x="2" y="6"/>
                  </a:lnTo>
                  <a:lnTo>
                    <a:pt x="2" y="6"/>
                  </a:lnTo>
                  <a:lnTo>
                    <a:pt x="8" y="6"/>
                  </a:lnTo>
                  <a:lnTo>
                    <a:pt x="8" y="6"/>
                  </a:lnTo>
                  <a:lnTo>
                    <a:pt x="2"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73" name="Freeform 161"/>
            <p:cNvSpPr>
              <a:spLocks/>
            </p:cNvSpPr>
            <p:nvPr/>
          </p:nvSpPr>
          <p:spPr bwMode="auto">
            <a:xfrm>
              <a:off x="5639941" y="4497388"/>
              <a:ext cx="14288" cy="9525"/>
            </a:xfrm>
            <a:custGeom>
              <a:avLst/>
              <a:gdLst/>
              <a:ahLst/>
              <a:cxnLst>
                <a:cxn ang="0">
                  <a:pos x="3" y="3"/>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1"/>
                </a:cxn>
                <a:cxn ang="0">
                  <a:pos x="1" y="1"/>
                </a:cxn>
                <a:cxn ang="0">
                  <a:pos x="1" y="1"/>
                </a:cxn>
                <a:cxn ang="0">
                  <a:pos x="8" y="1"/>
                </a:cxn>
                <a:cxn ang="0">
                  <a:pos x="8" y="1"/>
                </a:cxn>
                <a:cxn ang="0">
                  <a:pos x="1" y="1"/>
                </a:cxn>
                <a:cxn ang="0">
                  <a:pos x="0" y="1"/>
                </a:cxn>
                <a:cxn ang="0">
                  <a:pos x="8" y="1"/>
                </a:cxn>
                <a:cxn ang="0">
                  <a:pos x="8"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1" y="4"/>
                </a:cxn>
                <a:cxn ang="0">
                  <a:pos x="1" y="4"/>
                </a:cxn>
                <a:cxn ang="0">
                  <a:pos x="8" y="4"/>
                </a:cxn>
                <a:cxn ang="0">
                  <a:pos x="7" y="5"/>
                </a:cxn>
                <a:cxn ang="0">
                  <a:pos x="1" y="5"/>
                </a:cxn>
                <a:cxn ang="0">
                  <a:pos x="1" y="5"/>
                </a:cxn>
                <a:cxn ang="0">
                  <a:pos x="7" y="5"/>
                </a:cxn>
                <a:cxn ang="0">
                  <a:pos x="7" y="5"/>
                </a:cxn>
                <a:cxn ang="0">
                  <a:pos x="1" y="5"/>
                </a:cxn>
                <a:cxn ang="0">
                  <a:pos x="2" y="5"/>
                </a:cxn>
                <a:cxn ang="0">
                  <a:pos x="6" y="5"/>
                </a:cxn>
                <a:cxn ang="0">
                  <a:pos x="6" y="6"/>
                </a:cxn>
                <a:cxn ang="0">
                  <a:pos x="2" y="6"/>
                </a:cxn>
                <a:cxn ang="0">
                  <a:pos x="2" y="6"/>
                </a:cxn>
                <a:cxn ang="0">
                  <a:pos x="6" y="6"/>
                </a:cxn>
                <a:cxn ang="0">
                  <a:pos x="6" y="6"/>
                </a:cxn>
                <a:cxn ang="0">
                  <a:pos x="2" y="6"/>
                </a:cxn>
                <a:cxn ang="0">
                  <a:pos x="3" y="6"/>
                </a:cxn>
                <a:cxn ang="0">
                  <a:pos x="5" y="6"/>
                </a:cxn>
              </a:cxnLst>
              <a:rect l="0" t="0" r="r" b="b"/>
              <a:pathLst>
                <a:path w="8" h="6">
                  <a:moveTo>
                    <a:pt x="3" y="3"/>
                  </a:moveTo>
                  <a:lnTo>
                    <a:pt x="3" y="0"/>
                  </a:lnTo>
                  <a:lnTo>
                    <a:pt x="5" y="0"/>
                  </a:lnTo>
                  <a:lnTo>
                    <a:pt x="6" y="0"/>
                  </a:lnTo>
                  <a:lnTo>
                    <a:pt x="2" y="0"/>
                  </a:lnTo>
                  <a:lnTo>
                    <a:pt x="2" y="0"/>
                  </a:lnTo>
                  <a:lnTo>
                    <a:pt x="6" y="0"/>
                  </a:lnTo>
                  <a:lnTo>
                    <a:pt x="6" y="0"/>
                  </a:lnTo>
                  <a:lnTo>
                    <a:pt x="2" y="0"/>
                  </a:lnTo>
                  <a:lnTo>
                    <a:pt x="2" y="0"/>
                  </a:lnTo>
                  <a:lnTo>
                    <a:pt x="6" y="0"/>
                  </a:lnTo>
                  <a:lnTo>
                    <a:pt x="7" y="0"/>
                  </a:lnTo>
                  <a:lnTo>
                    <a:pt x="1" y="0"/>
                  </a:lnTo>
                  <a:lnTo>
                    <a:pt x="1" y="0"/>
                  </a:lnTo>
                  <a:lnTo>
                    <a:pt x="7" y="0"/>
                  </a:lnTo>
                  <a:lnTo>
                    <a:pt x="7" y="1"/>
                  </a:lnTo>
                  <a:lnTo>
                    <a:pt x="1" y="1"/>
                  </a:lnTo>
                  <a:lnTo>
                    <a:pt x="1" y="1"/>
                  </a:lnTo>
                  <a:lnTo>
                    <a:pt x="8" y="1"/>
                  </a:lnTo>
                  <a:lnTo>
                    <a:pt x="8" y="1"/>
                  </a:lnTo>
                  <a:lnTo>
                    <a:pt x="1" y="1"/>
                  </a:lnTo>
                  <a:lnTo>
                    <a:pt x="0" y="1"/>
                  </a:lnTo>
                  <a:lnTo>
                    <a:pt x="8" y="1"/>
                  </a:lnTo>
                  <a:lnTo>
                    <a:pt x="8"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4"/>
                  </a:lnTo>
                  <a:lnTo>
                    <a:pt x="1" y="4"/>
                  </a:lnTo>
                  <a:lnTo>
                    <a:pt x="1" y="4"/>
                  </a:lnTo>
                  <a:lnTo>
                    <a:pt x="8" y="4"/>
                  </a:lnTo>
                  <a:lnTo>
                    <a:pt x="7" y="5"/>
                  </a:lnTo>
                  <a:lnTo>
                    <a:pt x="1" y="5"/>
                  </a:lnTo>
                  <a:lnTo>
                    <a:pt x="1" y="5"/>
                  </a:lnTo>
                  <a:lnTo>
                    <a:pt x="7" y="5"/>
                  </a:lnTo>
                  <a:lnTo>
                    <a:pt x="7" y="5"/>
                  </a:lnTo>
                  <a:lnTo>
                    <a:pt x="1" y="5"/>
                  </a:lnTo>
                  <a:lnTo>
                    <a:pt x="2" y="5"/>
                  </a:lnTo>
                  <a:lnTo>
                    <a:pt x="6" y="5"/>
                  </a:lnTo>
                  <a:lnTo>
                    <a:pt x="6" y="6"/>
                  </a:lnTo>
                  <a:lnTo>
                    <a:pt x="2" y="6"/>
                  </a:lnTo>
                  <a:lnTo>
                    <a:pt x="2" y="6"/>
                  </a:lnTo>
                  <a:lnTo>
                    <a:pt x="6" y="6"/>
                  </a:lnTo>
                  <a:lnTo>
                    <a:pt x="6"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74" name="Freeform 162"/>
            <p:cNvSpPr>
              <a:spLocks/>
            </p:cNvSpPr>
            <p:nvPr/>
          </p:nvSpPr>
          <p:spPr bwMode="auto">
            <a:xfrm>
              <a:off x="5643116" y="4492625"/>
              <a:ext cx="11113"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7"/>
                </a:cxn>
                <a:cxn ang="0">
                  <a:pos x="1" y="8"/>
                </a:cxn>
                <a:cxn ang="0">
                  <a:pos x="1" y="1"/>
                </a:cxn>
                <a:cxn ang="0">
                  <a:pos x="2" y="1"/>
                </a:cxn>
                <a:cxn ang="0">
                  <a:pos x="2" y="8"/>
                </a:cxn>
                <a:cxn ang="0">
                  <a:pos x="2" y="8"/>
                </a:cxn>
                <a:cxn ang="0">
                  <a:pos x="2"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8"/>
                </a:cxn>
                <a:cxn ang="0">
                  <a:pos x="5" y="8"/>
                </a:cxn>
                <a:cxn ang="0">
                  <a:pos x="5" y="0"/>
                </a:cxn>
                <a:cxn ang="0">
                  <a:pos x="5" y="1"/>
                </a:cxn>
                <a:cxn ang="0">
                  <a:pos x="5" y="8"/>
                </a:cxn>
                <a:cxn ang="0">
                  <a:pos x="5" y="8"/>
                </a:cxn>
                <a:cxn ang="0">
                  <a:pos x="5" y="1"/>
                </a:cxn>
                <a:cxn ang="0">
                  <a:pos x="6" y="1"/>
                </a:cxn>
                <a:cxn ang="0">
                  <a:pos x="6" y="7"/>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7"/>
                  </a:lnTo>
                  <a:lnTo>
                    <a:pt x="1" y="8"/>
                  </a:lnTo>
                  <a:lnTo>
                    <a:pt x="1" y="1"/>
                  </a:lnTo>
                  <a:lnTo>
                    <a:pt x="2" y="1"/>
                  </a:lnTo>
                  <a:lnTo>
                    <a:pt x="2" y="8"/>
                  </a:lnTo>
                  <a:lnTo>
                    <a:pt x="2" y="8"/>
                  </a:lnTo>
                  <a:lnTo>
                    <a:pt x="2" y="0"/>
                  </a:lnTo>
                  <a:lnTo>
                    <a:pt x="2" y="0"/>
                  </a:lnTo>
                  <a:lnTo>
                    <a:pt x="2" y="8"/>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0"/>
                  </a:lnTo>
                  <a:lnTo>
                    <a:pt x="4" y="8"/>
                  </a:lnTo>
                  <a:lnTo>
                    <a:pt x="5" y="8"/>
                  </a:lnTo>
                  <a:lnTo>
                    <a:pt x="5" y="0"/>
                  </a:lnTo>
                  <a:lnTo>
                    <a:pt x="5" y="1"/>
                  </a:lnTo>
                  <a:lnTo>
                    <a:pt x="5" y="8"/>
                  </a:lnTo>
                  <a:lnTo>
                    <a:pt x="5" y="8"/>
                  </a:lnTo>
                  <a:lnTo>
                    <a:pt x="5" y="1"/>
                  </a:lnTo>
                  <a:lnTo>
                    <a:pt x="6" y="1"/>
                  </a:lnTo>
                  <a:lnTo>
                    <a:pt x="6" y="7"/>
                  </a:lnTo>
                  <a:lnTo>
                    <a:pt x="6" y="7"/>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75" name="Freeform 163"/>
            <p:cNvSpPr>
              <a:spLocks/>
            </p:cNvSpPr>
            <p:nvPr/>
          </p:nvSpPr>
          <p:spPr bwMode="auto">
            <a:xfrm>
              <a:off x="5643116" y="449262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2" y="1"/>
                </a:cxn>
                <a:cxn ang="0">
                  <a:pos x="6" y="1"/>
                </a:cxn>
                <a:cxn ang="0">
                  <a:pos x="6"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6"/>
                </a:cxn>
                <a:cxn ang="0">
                  <a:pos x="6"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2" y="1"/>
                  </a:lnTo>
                  <a:lnTo>
                    <a:pt x="6" y="1"/>
                  </a:lnTo>
                  <a:lnTo>
                    <a:pt x="6" y="1"/>
                  </a:lnTo>
                  <a:lnTo>
                    <a:pt x="1" y="1"/>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4"/>
                  </a:lnTo>
                  <a:lnTo>
                    <a:pt x="1" y="4"/>
                  </a:lnTo>
                  <a:lnTo>
                    <a:pt x="1" y="5"/>
                  </a:lnTo>
                  <a:lnTo>
                    <a:pt x="7" y="5"/>
                  </a:lnTo>
                  <a:lnTo>
                    <a:pt x="6" y="5"/>
                  </a:lnTo>
                  <a:lnTo>
                    <a:pt x="1" y="5"/>
                  </a:lnTo>
                  <a:lnTo>
                    <a:pt x="2" y="5"/>
                  </a:lnTo>
                  <a:lnTo>
                    <a:pt x="6" y="5"/>
                  </a:lnTo>
                  <a:lnTo>
                    <a:pt x="6" y="5"/>
                  </a:lnTo>
                  <a:lnTo>
                    <a:pt x="2" y="5"/>
                  </a:lnTo>
                  <a:lnTo>
                    <a:pt x="2" y="6"/>
                  </a:lnTo>
                  <a:lnTo>
                    <a:pt x="6"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76" name="Freeform 164"/>
            <p:cNvSpPr>
              <a:spLocks/>
            </p:cNvSpPr>
            <p:nvPr/>
          </p:nvSpPr>
          <p:spPr bwMode="auto">
            <a:xfrm>
              <a:off x="5647879" y="4492625"/>
              <a:ext cx="17462" cy="7938"/>
            </a:xfrm>
            <a:custGeom>
              <a:avLst/>
              <a:gdLst/>
              <a:ahLst/>
              <a:cxnLst>
                <a:cxn ang="0">
                  <a:pos x="2" y="3"/>
                </a:cxn>
                <a:cxn ang="0">
                  <a:pos x="2" y="0"/>
                </a:cxn>
                <a:cxn ang="0">
                  <a:pos x="7" y="0"/>
                </a:cxn>
                <a:cxn ang="0">
                  <a:pos x="8" y="0"/>
                </a:cxn>
                <a:cxn ang="0">
                  <a:pos x="2" y="0"/>
                </a:cxn>
                <a:cxn ang="0">
                  <a:pos x="2" y="0"/>
                </a:cxn>
                <a:cxn ang="0">
                  <a:pos x="8" y="0"/>
                </a:cxn>
                <a:cxn ang="0">
                  <a:pos x="8" y="0"/>
                </a:cxn>
                <a:cxn ang="0">
                  <a:pos x="2" y="0"/>
                </a:cxn>
                <a:cxn ang="0">
                  <a:pos x="1" y="0"/>
                </a:cxn>
                <a:cxn ang="0">
                  <a:pos x="8" y="0"/>
                </a:cxn>
                <a:cxn ang="0">
                  <a:pos x="9" y="0"/>
                </a:cxn>
                <a:cxn ang="0">
                  <a:pos x="1" y="0"/>
                </a:cxn>
                <a:cxn ang="0">
                  <a:pos x="1" y="1"/>
                </a:cxn>
                <a:cxn ang="0">
                  <a:pos x="9" y="1"/>
                </a:cxn>
                <a:cxn ang="0">
                  <a:pos x="9" y="1"/>
                </a:cxn>
                <a:cxn ang="0">
                  <a:pos x="0" y="1"/>
                </a:cxn>
                <a:cxn ang="0">
                  <a:pos x="0" y="1"/>
                </a:cxn>
                <a:cxn ang="0">
                  <a:pos x="9"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10" y="4"/>
                </a:cxn>
                <a:cxn ang="0">
                  <a:pos x="0" y="4"/>
                </a:cxn>
                <a:cxn ang="0">
                  <a:pos x="0" y="5"/>
                </a:cxn>
                <a:cxn ang="0">
                  <a:pos x="9" y="5"/>
                </a:cxn>
                <a:cxn ang="0">
                  <a:pos x="9" y="5"/>
                </a:cxn>
                <a:cxn ang="0">
                  <a:pos x="0" y="5"/>
                </a:cxn>
                <a:cxn ang="0">
                  <a:pos x="1" y="5"/>
                </a:cxn>
                <a:cxn ang="0">
                  <a:pos x="9" y="5"/>
                </a:cxn>
                <a:cxn ang="0">
                  <a:pos x="9" y="5"/>
                </a:cxn>
                <a:cxn ang="0">
                  <a:pos x="1" y="5"/>
                </a:cxn>
                <a:cxn ang="0">
                  <a:pos x="1" y="6"/>
                </a:cxn>
                <a:cxn ang="0">
                  <a:pos x="8" y="6"/>
                </a:cxn>
                <a:cxn ang="0">
                  <a:pos x="8" y="6"/>
                </a:cxn>
                <a:cxn ang="0">
                  <a:pos x="2" y="6"/>
                </a:cxn>
                <a:cxn ang="0">
                  <a:pos x="2" y="6"/>
                </a:cxn>
                <a:cxn ang="0">
                  <a:pos x="8" y="6"/>
                </a:cxn>
                <a:cxn ang="0">
                  <a:pos x="8" y="6"/>
                </a:cxn>
                <a:cxn ang="0">
                  <a:pos x="2" y="6"/>
                </a:cxn>
                <a:cxn ang="0">
                  <a:pos x="2" y="6"/>
                </a:cxn>
                <a:cxn ang="0">
                  <a:pos x="7" y="6"/>
                </a:cxn>
              </a:cxnLst>
              <a:rect l="0" t="0" r="r" b="b"/>
              <a:pathLst>
                <a:path w="10" h="6">
                  <a:moveTo>
                    <a:pt x="2" y="3"/>
                  </a:moveTo>
                  <a:lnTo>
                    <a:pt x="2" y="0"/>
                  </a:lnTo>
                  <a:lnTo>
                    <a:pt x="7" y="0"/>
                  </a:lnTo>
                  <a:lnTo>
                    <a:pt x="8" y="0"/>
                  </a:lnTo>
                  <a:lnTo>
                    <a:pt x="2" y="0"/>
                  </a:lnTo>
                  <a:lnTo>
                    <a:pt x="2" y="0"/>
                  </a:lnTo>
                  <a:lnTo>
                    <a:pt x="8" y="0"/>
                  </a:lnTo>
                  <a:lnTo>
                    <a:pt x="8" y="0"/>
                  </a:lnTo>
                  <a:lnTo>
                    <a:pt x="2" y="0"/>
                  </a:lnTo>
                  <a:lnTo>
                    <a:pt x="1" y="0"/>
                  </a:lnTo>
                  <a:lnTo>
                    <a:pt x="8" y="0"/>
                  </a:lnTo>
                  <a:lnTo>
                    <a:pt x="9" y="0"/>
                  </a:lnTo>
                  <a:lnTo>
                    <a:pt x="1" y="0"/>
                  </a:lnTo>
                  <a:lnTo>
                    <a:pt x="1" y="1"/>
                  </a:lnTo>
                  <a:lnTo>
                    <a:pt x="9" y="1"/>
                  </a:lnTo>
                  <a:lnTo>
                    <a:pt x="9" y="1"/>
                  </a:lnTo>
                  <a:lnTo>
                    <a:pt x="0" y="1"/>
                  </a:lnTo>
                  <a:lnTo>
                    <a:pt x="0" y="1"/>
                  </a:lnTo>
                  <a:lnTo>
                    <a:pt x="9"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10" y="4"/>
                  </a:lnTo>
                  <a:lnTo>
                    <a:pt x="0" y="4"/>
                  </a:lnTo>
                  <a:lnTo>
                    <a:pt x="0" y="5"/>
                  </a:lnTo>
                  <a:lnTo>
                    <a:pt x="9" y="5"/>
                  </a:lnTo>
                  <a:lnTo>
                    <a:pt x="9" y="5"/>
                  </a:lnTo>
                  <a:lnTo>
                    <a:pt x="0" y="5"/>
                  </a:lnTo>
                  <a:lnTo>
                    <a:pt x="1" y="5"/>
                  </a:lnTo>
                  <a:lnTo>
                    <a:pt x="9" y="5"/>
                  </a:lnTo>
                  <a:lnTo>
                    <a:pt x="9" y="5"/>
                  </a:lnTo>
                  <a:lnTo>
                    <a:pt x="1" y="5"/>
                  </a:lnTo>
                  <a:lnTo>
                    <a:pt x="1" y="6"/>
                  </a:lnTo>
                  <a:lnTo>
                    <a:pt x="8" y="6"/>
                  </a:lnTo>
                  <a:lnTo>
                    <a:pt x="8" y="6"/>
                  </a:lnTo>
                  <a:lnTo>
                    <a:pt x="2" y="6"/>
                  </a:lnTo>
                  <a:lnTo>
                    <a:pt x="2" y="6"/>
                  </a:lnTo>
                  <a:lnTo>
                    <a:pt x="8" y="6"/>
                  </a:lnTo>
                  <a:lnTo>
                    <a:pt x="8" y="6"/>
                  </a:lnTo>
                  <a:lnTo>
                    <a:pt x="2" y="6"/>
                  </a:lnTo>
                  <a:lnTo>
                    <a:pt x="2"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77" name="Freeform 165"/>
            <p:cNvSpPr>
              <a:spLocks/>
            </p:cNvSpPr>
            <p:nvPr/>
          </p:nvSpPr>
          <p:spPr bwMode="auto">
            <a:xfrm>
              <a:off x="5654229" y="4487863"/>
              <a:ext cx="11112" cy="12700"/>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2" y="8"/>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5" y="1"/>
                </a:cxn>
                <a:cxn ang="0">
                  <a:pos x="5" y="8"/>
                </a:cxn>
                <a:cxn ang="0">
                  <a:pos x="6" y="7"/>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7"/>
                  </a:lnTo>
                  <a:lnTo>
                    <a:pt x="1" y="1"/>
                  </a:lnTo>
                  <a:lnTo>
                    <a:pt x="1" y="1"/>
                  </a:lnTo>
                  <a:lnTo>
                    <a:pt x="1" y="8"/>
                  </a:lnTo>
                  <a:lnTo>
                    <a:pt x="1" y="8"/>
                  </a:lnTo>
                  <a:lnTo>
                    <a:pt x="1" y="1"/>
                  </a:lnTo>
                  <a:lnTo>
                    <a:pt x="1" y="1"/>
                  </a:lnTo>
                  <a:lnTo>
                    <a:pt x="1" y="8"/>
                  </a:lnTo>
                  <a:lnTo>
                    <a:pt x="2" y="8"/>
                  </a:lnTo>
                  <a:lnTo>
                    <a:pt x="2" y="1"/>
                  </a:lnTo>
                  <a:lnTo>
                    <a:pt x="2" y="1"/>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8"/>
                  </a:lnTo>
                  <a:lnTo>
                    <a:pt x="5" y="1"/>
                  </a:lnTo>
                  <a:lnTo>
                    <a:pt x="5" y="1"/>
                  </a:lnTo>
                  <a:lnTo>
                    <a:pt x="5" y="8"/>
                  </a:lnTo>
                  <a:lnTo>
                    <a:pt x="5" y="8"/>
                  </a:lnTo>
                  <a:lnTo>
                    <a:pt x="5" y="1"/>
                  </a:lnTo>
                  <a:lnTo>
                    <a:pt x="5" y="1"/>
                  </a:lnTo>
                  <a:lnTo>
                    <a:pt x="5" y="8"/>
                  </a:lnTo>
                  <a:lnTo>
                    <a:pt x="6" y="7"/>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78" name="Freeform 166"/>
            <p:cNvSpPr>
              <a:spLocks/>
            </p:cNvSpPr>
            <p:nvPr/>
          </p:nvSpPr>
          <p:spPr bwMode="auto">
            <a:xfrm>
              <a:off x="5654229" y="4487863"/>
              <a:ext cx="19050" cy="9525"/>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1"/>
                </a:cxn>
                <a:cxn ang="0">
                  <a:pos x="9" y="1"/>
                </a:cxn>
                <a:cxn ang="0">
                  <a:pos x="9" y="1"/>
                </a:cxn>
                <a:cxn ang="0">
                  <a:pos x="2" y="1"/>
                </a:cxn>
                <a:cxn ang="0">
                  <a:pos x="1" y="1"/>
                </a:cxn>
                <a:cxn ang="0">
                  <a:pos x="10" y="1"/>
                </a:cxn>
                <a:cxn ang="0">
                  <a:pos x="10" y="1"/>
                </a:cxn>
                <a:cxn ang="0">
                  <a:pos x="1" y="1"/>
                </a:cxn>
                <a:cxn ang="0">
                  <a:pos x="1" y="1"/>
                </a:cxn>
                <a:cxn ang="0">
                  <a:pos x="10" y="1"/>
                </a:cxn>
                <a:cxn ang="0">
                  <a:pos x="10" y="1"/>
                </a:cxn>
                <a:cxn ang="0">
                  <a:pos x="1" y="1"/>
                </a:cxn>
                <a:cxn ang="0">
                  <a:pos x="1" y="2"/>
                </a:cxn>
                <a:cxn ang="0">
                  <a:pos x="11" y="2"/>
                </a:cxn>
                <a:cxn ang="0">
                  <a:pos x="11" y="2"/>
                </a:cxn>
                <a:cxn ang="0">
                  <a:pos x="1" y="2"/>
                </a:cxn>
                <a:cxn ang="0">
                  <a:pos x="1"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1" y="4"/>
                </a:cxn>
                <a:cxn ang="0">
                  <a:pos x="11" y="4"/>
                </a:cxn>
                <a:cxn ang="0">
                  <a:pos x="11" y="4"/>
                </a:cxn>
                <a:cxn ang="0">
                  <a:pos x="1" y="4"/>
                </a:cxn>
                <a:cxn ang="0">
                  <a:pos x="1" y="4"/>
                </a:cxn>
                <a:cxn ang="0">
                  <a:pos x="11" y="4"/>
                </a:cxn>
                <a:cxn ang="0">
                  <a:pos x="10" y="5"/>
                </a:cxn>
                <a:cxn ang="0">
                  <a:pos x="1" y="5"/>
                </a:cxn>
                <a:cxn ang="0">
                  <a:pos x="1" y="5"/>
                </a:cxn>
                <a:cxn ang="0">
                  <a:pos x="10" y="5"/>
                </a:cxn>
                <a:cxn ang="0">
                  <a:pos x="10" y="5"/>
                </a:cxn>
                <a:cxn ang="0">
                  <a:pos x="1" y="5"/>
                </a:cxn>
                <a:cxn ang="0">
                  <a:pos x="1" y="5"/>
                </a:cxn>
                <a:cxn ang="0">
                  <a:pos x="10" y="5"/>
                </a:cxn>
                <a:cxn ang="0">
                  <a:pos x="9" y="5"/>
                </a:cxn>
                <a:cxn ang="0">
                  <a:pos x="2" y="5"/>
                </a:cxn>
                <a:cxn ang="0">
                  <a:pos x="2" y="5"/>
                </a:cxn>
                <a:cxn ang="0">
                  <a:pos x="9" y="5"/>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2" y="0"/>
                  </a:lnTo>
                  <a:lnTo>
                    <a:pt x="2" y="1"/>
                  </a:lnTo>
                  <a:lnTo>
                    <a:pt x="9" y="1"/>
                  </a:lnTo>
                  <a:lnTo>
                    <a:pt x="9" y="1"/>
                  </a:lnTo>
                  <a:lnTo>
                    <a:pt x="2" y="1"/>
                  </a:lnTo>
                  <a:lnTo>
                    <a:pt x="1" y="1"/>
                  </a:lnTo>
                  <a:lnTo>
                    <a:pt x="10" y="1"/>
                  </a:lnTo>
                  <a:lnTo>
                    <a:pt x="10" y="1"/>
                  </a:lnTo>
                  <a:lnTo>
                    <a:pt x="1" y="1"/>
                  </a:lnTo>
                  <a:lnTo>
                    <a:pt x="1" y="1"/>
                  </a:lnTo>
                  <a:lnTo>
                    <a:pt x="10" y="1"/>
                  </a:lnTo>
                  <a:lnTo>
                    <a:pt x="10" y="1"/>
                  </a:lnTo>
                  <a:lnTo>
                    <a:pt x="1" y="1"/>
                  </a:lnTo>
                  <a:lnTo>
                    <a:pt x="1" y="2"/>
                  </a:lnTo>
                  <a:lnTo>
                    <a:pt x="11" y="2"/>
                  </a:lnTo>
                  <a:lnTo>
                    <a:pt x="11" y="2"/>
                  </a:lnTo>
                  <a:lnTo>
                    <a:pt x="1" y="2"/>
                  </a:lnTo>
                  <a:lnTo>
                    <a:pt x="1" y="2"/>
                  </a:lnTo>
                  <a:lnTo>
                    <a:pt x="11" y="2"/>
                  </a:lnTo>
                  <a:lnTo>
                    <a:pt x="11" y="2"/>
                  </a:lnTo>
                  <a:lnTo>
                    <a:pt x="0" y="2"/>
                  </a:lnTo>
                  <a:lnTo>
                    <a:pt x="0" y="3"/>
                  </a:lnTo>
                  <a:lnTo>
                    <a:pt x="11" y="3"/>
                  </a:lnTo>
                  <a:lnTo>
                    <a:pt x="11" y="3"/>
                  </a:lnTo>
                  <a:lnTo>
                    <a:pt x="0" y="3"/>
                  </a:lnTo>
                  <a:lnTo>
                    <a:pt x="0" y="3"/>
                  </a:lnTo>
                  <a:lnTo>
                    <a:pt x="11" y="3"/>
                  </a:lnTo>
                  <a:lnTo>
                    <a:pt x="11" y="4"/>
                  </a:lnTo>
                  <a:lnTo>
                    <a:pt x="0" y="4"/>
                  </a:lnTo>
                  <a:lnTo>
                    <a:pt x="1" y="4"/>
                  </a:lnTo>
                  <a:lnTo>
                    <a:pt x="11" y="4"/>
                  </a:lnTo>
                  <a:lnTo>
                    <a:pt x="11" y="4"/>
                  </a:lnTo>
                  <a:lnTo>
                    <a:pt x="1" y="4"/>
                  </a:lnTo>
                  <a:lnTo>
                    <a:pt x="1" y="4"/>
                  </a:lnTo>
                  <a:lnTo>
                    <a:pt x="11" y="4"/>
                  </a:lnTo>
                  <a:lnTo>
                    <a:pt x="10" y="5"/>
                  </a:lnTo>
                  <a:lnTo>
                    <a:pt x="1" y="5"/>
                  </a:lnTo>
                  <a:lnTo>
                    <a:pt x="1" y="5"/>
                  </a:lnTo>
                  <a:lnTo>
                    <a:pt x="10" y="5"/>
                  </a:lnTo>
                  <a:lnTo>
                    <a:pt x="10" y="5"/>
                  </a:lnTo>
                  <a:lnTo>
                    <a:pt x="1" y="5"/>
                  </a:lnTo>
                  <a:lnTo>
                    <a:pt x="1" y="5"/>
                  </a:lnTo>
                  <a:lnTo>
                    <a:pt x="10" y="5"/>
                  </a:lnTo>
                  <a:lnTo>
                    <a:pt x="9" y="5"/>
                  </a:lnTo>
                  <a:lnTo>
                    <a:pt x="2" y="5"/>
                  </a:lnTo>
                  <a:lnTo>
                    <a:pt x="2" y="5"/>
                  </a:lnTo>
                  <a:lnTo>
                    <a:pt x="9" y="5"/>
                  </a:lnTo>
                  <a:lnTo>
                    <a:pt x="9" y="6"/>
                  </a:lnTo>
                  <a:lnTo>
                    <a:pt x="2" y="6"/>
                  </a:lnTo>
                  <a:lnTo>
                    <a:pt x="3" y="6"/>
                  </a:lnTo>
                  <a:lnTo>
                    <a:pt x="9"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79" name="Freeform 167"/>
            <p:cNvSpPr>
              <a:spLocks/>
            </p:cNvSpPr>
            <p:nvPr/>
          </p:nvSpPr>
          <p:spPr bwMode="auto">
            <a:xfrm>
              <a:off x="5663754" y="4487863"/>
              <a:ext cx="23812" cy="9525"/>
            </a:xfrm>
            <a:custGeom>
              <a:avLst/>
              <a:gdLst/>
              <a:ahLst/>
              <a:cxnLst>
                <a:cxn ang="0">
                  <a:pos x="3" y="3"/>
                </a:cxn>
                <a:cxn ang="0">
                  <a:pos x="3" y="0"/>
                </a:cxn>
                <a:cxn ang="0">
                  <a:pos x="12" y="0"/>
                </a:cxn>
                <a:cxn ang="0">
                  <a:pos x="12" y="0"/>
                </a:cxn>
                <a:cxn ang="0">
                  <a:pos x="3" y="0"/>
                </a:cxn>
                <a:cxn ang="0">
                  <a:pos x="3" y="0"/>
                </a:cxn>
                <a:cxn ang="0">
                  <a:pos x="12" y="0"/>
                </a:cxn>
                <a:cxn ang="0">
                  <a:pos x="12" y="0"/>
                </a:cxn>
                <a:cxn ang="0">
                  <a:pos x="2" y="0"/>
                </a:cxn>
                <a:cxn ang="0">
                  <a:pos x="2" y="1"/>
                </a:cxn>
                <a:cxn ang="0">
                  <a:pos x="13" y="1"/>
                </a:cxn>
                <a:cxn ang="0">
                  <a:pos x="13" y="1"/>
                </a:cxn>
                <a:cxn ang="0">
                  <a:pos x="2" y="1"/>
                </a:cxn>
                <a:cxn ang="0">
                  <a:pos x="1" y="1"/>
                </a:cxn>
                <a:cxn ang="0">
                  <a:pos x="13" y="1"/>
                </a:cxn>
                <a:cxn ang="0">
                  <a:pos x="14" y="1"/>
                </a:cxn>
                <a:cxn ang="0">
                  <a:pos x="1" y="1"/>
                </a:cxn>
                <a:cxn ang="0">
                  <a:pos x="1" y="1"/>
                </a:cxn>
                <a:cxn ang="0">
                  <a:pos x="14" y="1"/>
                </a:cxn>
                <a:cxn ang="0">
                  <a:pos x="14" y="1"/>
                </a:cxn>
                <a:cxn ang="0">
                  <a:pos x="1" y="1"/>
                </a:cxn>
                <a:cxn ang="0">
                  <a:pos x="1" y="2"/>
                </a:cxn>
                <a:cxn ang="0">
                  <a:pos x="14" y="2"/>
                </a:cxn>
                <a:cxn ang="0">
                  <a:pos x="14" y="2"/>
                </a:cxn>
                <a:cxn ang="0">
                  <a:pos x="1"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1" y="4"/>
                </a:cxn>
                <a:cxn ang="0">
                  <a:pos x="1" y="4"/>
                </a:cxn>
                <a:cxn ang="0">
                  <a:pos x="14" y="4"/>
                </a:cxn>
                <a:cxn ang="0">
                  <a:pos x="14" y="5"/>
                </a:cxn>
                <a:cxn ang="0">
                  <a:pos x="1" y="5"/>
                </a:cxn>
                <a:cxn ang="0">
                  <a:pos x="1" y="5"/>
                </a:cxn>
                <a:cxn ang="0">
                  <a:pos x="14" y="5"/>
                </a:cxn>
                <a:cxn ang="0">
                  <a:pos x="14" y="5"/>
                </a:cxn>
                <a:cxn ang="0">
                  <a:pos x="1" y="5"/>
                </a:cxn>
                <a:cxn ang="0">
                  <a:pos x="1" y="5"/>
                </a:cxn>
                <a:cxn ang="0">
                  <a:pos x="13" y="5"/>
                </a:cxn>
                <a:cxn ang="0">
                  <a:pos x="13" y="5"/>
                </a:cxn>
                <a:cxn ang="0">
                  <a:pos x="2" y="5"/>
                </a:cxn>
                <a:cxn ang="0">
                  <a:pos x="2" y="5"/>
                </a:cxn>
                <a:cxn ang="0">
                  <a:pos x="13" y="5"/>
                </a:cxn>
                <a:cxn ang="0">
                  <a:pos x="12" y="6"/>
                </a:cxn>
                <a:cxn ang="0">
                  <a:pos x="2" y="6"/>
                </a:cxn>
                <a:cxn ang="0">
                  <a:pos x="3" y="6"/>
                </a:cxn>
                <a:cxn ang="0">
                  <a:pos x="12" y="6"/>
                </a:cxn>
                <a:cxn ang="0">
                  <a:pos x="12" y="6"/>
                </a:cxn>
                <a:cxn ang="0">
                  <a:pos x="3" y="6"/>
                </a:cxn>
                <a:cxn ang="0">
                  <a:pos x="3" y="6"/>
                </a:cxn>
                <a:cxn ang="0">
                  <a:pos x="12" y="6"/>
                </a:cxn>
              </a:cxnLst>
              <a:rect l="0" t="0" r="r" b="b"/>
              <a:pathLst>
                <a:path w="14" h="6">
                  <a:moveTo>
                    <a:pt x="3" y="3"/>
                  </a:moveTo>
                  <a:lnTo>
                    <a:pt x="3" y="0"/>
                  </a:lnTo>
                  <a:lnTo>
                    <a:pt x="12" y="0"/>
                  </a:lnTo>
                  <a:lnTo>
                    <a:pt x="12" y="0"/>
                  </a:lnTo>
                  <a:lnTo>
                    <a:pt x="3" y="0"/>
                  </a:lnTo>
                  <a:lnTo>
                    <a:pt x="3" y="0"/>
                  </a:lnTo>
                  <a:lnTo>
                    <a:pt x="12" y="0"/>
                  </a:lnTo>
                  <a:lnTo>
                    <a:pt x="12" y="0"/>
                  </a:lnTo>
                  <a:lnTo>
                    <a:pt x="2" y="0"/>
                  </a:lnTo>
                  <a:lnTo>
                    <a:pt x="2" y="1"/>
                  </a:lnTo>
                  <a:lnTo>
                    <a:pt x="13" y="1"/>
                  </a:lnTo>
                  <a:lnTo>
                    <a:pt x="13" y="1"/>
                  </a:lnTo>
                  <a:lnTo>
                    <a:pt x="2" y="1"/>
                  </a:lnTo>
                  <a:lnTo>
                    <a:pt x="1" y="1"/>
                  </a:lnTo>
                  <a:lnTo>
                    <a:pt x="13" y="1"/>
                  </a:lnTo>
                  <a:lnTo>
                    <a:pt x="14" y="1"/>
                  </a:lnTo>
                  <a:lnTo>
                    <a:pt x="1" y="1"/>
                  </a:lnTo>
                  <a:lnTo>
                    <a:pt x="1" y="1"/>
                  </a:lnTo>
                  <a:lnTo>
                    <a:pt x="14" y="1"/>
                  </a:lnTo>
                  <a:lnTo>
                    <a:pt x="14" y="1"/>
                  </a:lnTo>
                  <a:lnTo>
                    <a:pt x="1" y="1"/>
                  </a:lnTo>
                  <a:lnTo>
                    <a:pt x="1" y="2"/>
                  </a:lnTo>
                  <a:lnTo>
                    <a:pt x="14" y="2"/>
                  </a:lnTo>
                  <a:lnTo>
                    <a:pt x="14" y="2"/>
                  </a:lnTo>
                  <a:lnTo>
                    <a:pt x="1" y="2"/>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4" y="4"/>
                  </a:lnTo>
                  <a:lnTo>
                    <a:pt x="1" y="4"/>
                  </a:lnTo>
                  <a:lnTo>
                    <a:pt x="1" y="4"/>
                  </a:lnTo>
                  <a:lnTo>
                    <a:pt x="14" y="4"/>
                  </a:lnTo>
                  <a:lnTo>
                    <a:pt x="14" y="5"/>
                  </a:lnTo>
                  <a:lnTo>
                    <a:pt x="1" y="5"/>
                  </a:lnTo>
                  <a:lnTo>
                    <a:pt x="1" y="5"/>
                  </a:lnTo>
                  <a:lnTo>
                    <a:pt x="14" y="5"/>
                  </a:lnTo>
                  <a:lnTo>
                    <a:pt x="14" y="5"/>
                  </a:lnTo>
                  <a:lnTo>
                    <a:pt x="1" y="5"/>
                  </a:lnTo>
                  <a:lnTo>
                    <a:pt x="1" y="5"/>
                  </a:lnTo>
                  <a:lnTo>
                    <a:pt x="13" y="5"/>
                  </a:lnTo>
                  <a:lnTo>
                    <a:pt x="13" y="5"/>
                  </a:lnTo>
                  <a:lnTo>
                    <a:pt x="2" y="5"/>
                  </a:lnTo>
                  <a:lnTo>
                    <a:pt x="2" y="5"/>
                  </a:lnTo>
                  <a:lnTo>
                    <a:pt x="13" y="5"/>
                  </a:lnTo>
                  <a:lnTo>
                    <a:pt x="12" y="6"/>
                  </a:lnTo>
                  <a:lnTo>
                    <a:pt x="2" y="6"/>
                  </a:lnTo>
                  <a:lnTo>
                    <a:pt x="3" y="6"/>
                  </a:lnTo>
                  <a:lnTo>
                    <a:pt x="12" y="6"/>
                  </a:lnTo>
                  <a:lnTo>
                    <a:pt x="12" y="6"/>
                  </a:lnTo>
                  <a:lnTo>
                    <a:pt x="3"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80" name="Freeform 168"/>
            <p:cNvSpPr>
              <a:spLocks/>
            </p:cNvSpPr>
            <p:nvPr/>
          </p:nvSpPr>
          <p:spPr bwMode="auto">
            <a:xfrm>
              <a:off x="5679629" y="4483100"/>
              <a:ext cx="7937"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7"/>
                </a:cxn>
                <a:cxn ang="0">
                  <a:pos x="0" y="8"/>
                </a:cxn>
                <a:cxn ang="0">
                  <a:pos x="0" y="2"/>
                </a:cxn>
                <a:cxn ang="0">
                  <a:pos x="0" y="1"/>
                </a:cxn>
                <a:cxn ang="0">
                  <a:pos x="0" y="8"/>
                </a:cxn>
                <a:cxn ang="0">
                  <a:pos x="1" y="8"/>
                </a:cxn>
                <a:cxn ang="0">
                  <a:pos x="1" y="1"/>
                </a:cxn>
                <a:cxn ang="0">
                  <a:pos x="1" y="1"/>
                </a:cxn>
                <a:cxn ang="0">
                  <a:pos x="1" y="8"/>
                </a:cxn>
                <a:cxn ang="0">
                  <a:pos x="1" y="8"/>
                </a:cxn>
                <a:cxn ang="0">
                  <a:pos x="1" y="1"/>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1"/>
                </a:cxn>
                <a:cxn ang="0">
                  <a:pos x="4" y="1"/>
                </a:cxn>
                <a:cxn ang="0">
                  <a:pos x="4" y="8"/>
                </a:cxn>
                <a:cxn ang="0">
                  <a:pos x="5" y="8"/>
                </a:cxn>
                <a:cxn ang="0">
                  <a:pos x="5" y="1"/>
                </a:cxn>
                <a:cxn ang="0">
                  <a:pos x="5" y="1"/>
                </a:cxn>
                <a:cxn ang="0">
                  <a:pos x="5" y="8"/>
                </a:cxn>
                <a:cxn ang="0">
                  <a:pos x="5" y="8"/>
                </a:cxn>
                <a:cxn ang="0">
                  <a:pos x="5" y="2"/>
                </a:cxn>
                <a:cxn ang="0">
                  <a:pos x="5" y="2"/>
                </a:cxn>
                <a:cxn ang="0">
                  <a:pos x="5" y="7"/>
                </a:cxn>
                <a:cxn ang="0">
                  <a:pos x="5" y="7"/>
                </a:cxn>
                <a:cxn ang="0">
                  <a:pos x="5" y="2"/>
                </a:cxn>
                <a:cxn ang="0">
                  <a:pos x="5" y="2"/>
                </a:cxn>
                <a:cxn ang="0">
                  <a:pos x="5" y="7"/>
                </a:cxn>
                <a:cxn ang="0">
                  <a:pos x="5" y="7"/>
                </a:cxn>
                <a:cxn ang="0">
                  <a:pos x="5" y="3"/>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7"/>
                  </a:lnTo>
                  <a:lnTo>
                    <a:pt x="0" y="8"/>
                  </a:lnTo>
                  <a:lnTo>
                    <a:pt x="0" y="2"/>
                  </a:lnTo>
                  <a:lnTo>
                    <a:pt x="0" y="1"/>
                  </a:lnTo>
                  <a:lnTo>
                    <a:pt x="0" y="8"/>
                  </a:lnTo>
                  <a:lnTo>
                    <a:pt x="1" y="8"/>
                  </a:lnTo>
                  <a:lnTo>
                    <a:pt x="1" y="1"/>
                  </a:lnTo>
                  <a:lnTo>
                    <a:pt x="1" y="1"/>
                  </a:lnTo>
                  <a:lnTo>
                    <a:pt x="1" y="8"/>
                  </a:lnTo>
                  <a:lnTo>
                    <a:pt x="1" y="8"/>
                  </a:lnTo>
                  <a:lnTo>
                    <a:pt x="1" y="1"/>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1"/>
                  </a:lnTo>
                  <a:lnTo>
                    <a:pt x="4" y="1"/>
                  </a:lnTo>
                  <a:lnTo>
                    <a:pt x="4" y="8"/>
                  </a:lnTo>
                  <a:lnTo>
                    <a:pt x="5" y="8"/>
                  </a:lnTo>
                  <a:lnTo>
                    <a:pt x="5" y="1"/>
                  </a:lnTo>
                  <a:lnTo>
                    <a:pt x="5" y="1"/>
                  </a:lnTo>
                  <a:lnTo>
                    <a:pt x="5" y="8"/>
                  </a:lnTo>
                  <a:lnTo>
                    <a:pt x="5" y="8"/>
                  </a:lnTo>
                  <a:lnTo>
                    <a:pt x="5" y="2"/>
                  </a:lnTo>
                  <a:lnTo>
                    <a:pt x="5" y="2"/>
                  </a:lnTo>
                  <a:lnTo>
                    <a:pt x="5" y="7"/>
                  </a:lnTo>
                  <a:lnTo>
                    <a:pt x="5" y="7"/>
                  </a:lnTo>
                  <a:lnTo>
                    <a:pt x="5" y="2"/>
                  </a:lnTo>
                  <a:lnTo>
                    <a:pt x="5" y="2"/>
                  </a:lnTo>
                  <a:lnTo>
                    <a:pt x="5" y="7"/>
                  </a:lnTo>
                  <a:lnTo>
                    <a:pt x="5" y="7"/>
                  </a:lnTo>
                  <a:lnTo>
                    <a:pt x="5" y="3"/>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81" name="Freeform 169"/>
            <p:cNvSpPr>
              <a:spLocks/>
            </p:cNvSpPr>
            <p:nvPr/>
          </p:nvSpPr>
          <p:spPr bwMode="auto">
            <a:xfrm>
              <a:off x="5679629" y="4483100"/>
              <a:ext cx="33337" cy="9525"/>
            </a:xfrm>
            <a:custGeom>
              <a:avLst/>
              <a:gdLst/>
              <a:ahLst/>
              <a:cxnLst>
                <a:cxn ang="0">
                  <a:pos x="3" y="3"/>
                </a:cxn>
                <a:cxn ang="0">
                  <a:pos x="3" y="0"/>
                </a:cxn>
                <a:cxn ang="0">
                  <a:pos x="16" y="0"/>
                </a:cxn>
                <a:cxn ang="0">
                  <a:pos x="16" y="0"/>
                </a:cxn>
                <a:cxn ang="0">
                  <a:pos x="2" y="0"/>
                </a:cxn>
                <a:cxn ang="0">
                  <a:pos x="2" y="0"/>
                </a:cxn>
                <a:cxn ang="0">
                  <a:pos x="17" y="0"/>
                </a:cxn>
                <a:cxn ang="0">
                  <a:pos x="17" y="0"/>
                </a:cxn>
                <a:cxn ang="0">
                  <a:pos x="2" y="0"/>
                </a:cxn>
                <a:cxn ang="0">
                  <a:pos x="2" y="0"/>
                </a:cxn>
                <a:cxn ang="0">
                  <a:pos x="17" y="0"/>
                </a:cxn>
                <a:cxn ang="0">
                  <a:pos x="17" y="1"/>
                </a:cxn>
                <a:cxn ang="0">
                  <a:pos x="1" y="1"/>
                </a:cxn>
                <a:cxn ang="0">
                  <a:pos x="1" y="1"/>
                </a:cxn>
                <a:cxn ang="0">
                  <a:pos x="18" y="1"/>
                </a:cxn>
                <a:cxn ang="0">
                  <a:pos x="18" y="1"/>
                </a:cxn>
                <a:cxn ang="0">
                  <a:pos x="1" y="1"/>
                </a:cxn>
                <a:cxn ang="0">
                  <a:pos x="0" y="1"/>
                </a:cxn>
                <a:cxn ang="0">
                  <a:pos x="18" y="1"/>
                </a:cxn>
                <a:cxn ang="0">
                  <a:pos x="18" y="2"/>
                </a:cxn>
                <a:cxn ang="0">
                  <a:pos x="0" y="2"/>
                </a:cxn>
                <a:cxn ang="0">
                  <a:pos x="0" y="2"/>
                </a:cxn>
                <a:cxn ang="0">
                  <a:pos x="18" y="2"/>
                </a:cxn>
                <a:cxn ang="0">
                  <a:pos x="18" y="2"/>
                </a:cxn>
                <a:cxn ang="0">
                  <a:pos x="0" y="2"/>
                </a:cxn>
                <a:cxn ang="0">
                  <a:pos x="0" y="2"/>
                </a:cxn>
                <a:cxn ang="0">
                  <a:pos x="19" y="2"/>
                </a:cxn>
                <a:cxn ang="0">
                  <a:pos x="19" y="3"/>
                </a:cxn>
                <a:cxn ang="0">
                  <a:pos x="0" y="3"/>
                </a:cxn>
                <a:cxn ang="0">
                  <a:pos x="0" y="3"/>
                </a:cxn>
                <a:cxn ang="0">
                  <a:pos x="19" y="3"/>
                </a:cxn>
                <a:cxn ang="0">
                  <a:pos x="19" y="3"/>
                </a:cxn>
                <a:cxn ang="0">
                  <a:pos x="0" y="3"/>
                </a:cxn>
                <a:cxn ang="0">
                  <a:pos x="0" y="4"/>
                </a:cxn>
                <a:cxn ang="0">
                  <a:pos x="19" y="4"/>
                </a:cxn>
                <a:cxn ang="0">
                  <a:pos x="19" y="4"/>
                </a:cxn>
                <a:cxn ang="0">
                  <a:pos x="0" y="4"/>
                </a:cxn>
                <a:cxn ang="0">
                  <a:pos x="0" y="4"/>
                </a:cxn>
                <a:cxn ang="0">
                  <a:pos x="19" y="4"/>
                </a:cxn>
                <a:cxn ang="0">
                  <a:pos x="18" y="4"/>
                </a:cxn>
                <a:cxn ang="0">
                  <a:pos x="0" y="4"/>
                </a:cxn>
                <a:cxn ang="0">
                  <a:pos x="0" y="5"/>
                </a:cxn>
                <a:cxn ang="0">
                  <a:pos x="18" y="5"/>
                </a:cxn>
                <a:cxn ang="0">
                  <a:pos x="18" y="5"/>
                </a:cxn>
                <a:cxn ang="0">
                  <a:pos x="0" y="5"/>
                </a:cxn>
                <a:cxn ang="0">
                  <a:pos x="0" y="5"/>
                </a:cxn>
                <a:cxn ang="0">
                  <a:pos x="18" y="5"/>
                </a:cxn>
                <a:cxn ang="0">
                  <a:pos x="18" y="5"/>
                </a:cxn>
                <a:cxn ang="0">
                  <a:pos x="1" y="5"/>
                </a:cxn>
                <a:cxn ang="0">
                  <a:pos x="1" y="5"/>
                </a:cxn>
                <a:cxn ang="0">
                  <a:pos x="18" y="5"/>
                </a:cxn>
                <a:cxn ang="0">
                  <a:pos x="17" y="6"/>
                </a:cxn>
                <a:cxn ang="0">
                  <a:pos x="1" y="6"/>
                </a:cxn>
                <a:cxn ang="0">
                  <a:pos x="2" y="6"/>
                </a:cxn>
                <a:cxn ang="0">
                  <a:pos x="17" y="6"/>
                </a:cxn>
                <a:cxn ang="0">
                  <a:pos x="17" y="6"/>
                </a:cxn>
                <a:cxn ang="0">
                  <a:pos x="2" y="6"/>
                </a:cxn>
                <a:cxn ang="0">
                  <a:pos x="2" y="6"/>
                </a:cxn>
                <a:cxn ang="0">
                  <a:pos x="17" y="6"/>
                </a:cxn>
                <a:cxn ang="0">
                  <a:pos x="16" y="6"/>
                </a:cxn>
                <a:cxn ang="0">
                  <a:pos x="2" y="6"/>
                </a:cxn>
                <a:cxn ang="0">
                  <a:pos x="3" y="6"/>
                </a:cxn>
                <a:cxn ang="0">
                  <a:pos x="16" y="6"/>
                </a:cxn>
              </a:cxnLst>
              <a:rect l="0" t="0" r="r" b="b"/>
              <a:pathLst>
                <a:path w="19" h="6">
                  <a:moveTo>
                    <a:pt x="3" y="3"/>
                  </a:moveTo>
                  <a:lnTo>
                    <a:pt x="3" y="0"/>
                  </a:lnTo>
                  <a:lnTo>
                    <a:pt x="16" y="0"/>
                  </a:lnTo>
                  <a:lnTo>
                    <a:pt x="16" y="0"/>
                  </a:lnTo>
                  <a:lnTo>
                    <a:pt x="2" y="0"/>
                  </a:lnTo>
                  <a:lnTo>
                    <a:pt x="2" y="0"/>
                  </a:lnTo>
                  <a:lnTo>
                    <a:pt x="17" y="0"/>
                  </a:lnTo>
                  <a:lnTo>
                    <a:pt x="17" y="0"/>
                  </a:lnTo>
                  <a:lnTo>
                    <a:pt x="2" y="0"/>
                  </a:lnTo>
                  <a:lnTo>
                    <a:pt x="2" y="0"/>
                  </a:lnTo>
                  <a:lnTo>
                    <a:pt x="17" y="0"/>
                  </a:lnTo>
                  <a:lnTo>
                    <a:pt x="17" y="1"/>
                  </a:lnTo>
                  <a:lnTo>
                    <a:pt x="1" y="1"/>
                  </a:lnTo>
                  <a:lnTo>
                    <a:pt x="1" y="1"/>
                  </a:lnTo>
                  <a:lnTo>
                    <a:pt x="18" y="1"/>
                  </a:lnTo>
                  <a:lnTo>
                    <a:pt x="18" y="1"/>
                  </a:lnTo>
                  <a:lnTo>
                    <a:pt x="1" y="1"/>
                  </a:lnTo>
                  <a:lnTo>
                    <a:pt x="0" y="1"/>
                  </a:lnTo>
                  <a:lnTo>
                    <a:pt x="18" y="1"/>
                  </a:lnTo>
                  <a:lnTo>
                    <a:pt x="18" y="2"/>
                  </a:lnTo>
                  <a:lnTo>
                    <a:pt x="0" y="2"/>
                  </a:lnTo>
                  <a:lnTo>
                    <a:pt x="0" y="2"/>
                  </a:lnTo>
                  <a:lnTo>
                    <a:pt x="18" y="2"/>
                  </a:lnTo>
                  <a:lnTo>
                    <a:pt x="18" y="2"/>
                  </a:lnTo>
                  <a:lnTo>
                    <a:pt x="0" y="2"/>
                  </a:lnTo>
                  <a:lnTo>
                    <a:pt x="0" y="2"/>
                  </a:lnTo>
                  <a:lnTo>
                    <a:pt x="19" y="2"/>
                  </a:lnTo>
                  <a:lnTo>
                    <a:pt x="19" y="3"/>
                  </a:lnTo>
                  <a:lnTo>
                    <a:pt x="0" y="3"/>
                  </a:lnTo>
                  <a:lnTo>
                    <a:pt x="0" y="3"/>
                  </a:lnTo>
                  <a:lnTo>
                    <a:pt x="19" y="3"/>
                  </a:lnTo>
                  <a:lnTo>
                    <a:pt x="19" y="3"/>
                  </a:lnTo>
                  <a:lnTo>
                    <a:pt x="0" y="3"/>
                  </a:lnTo>
                  <a:lnTo>
                    <a:pt x="0" y="4"/>
                  </a:lnTo>
                  <a:lnTo>
                    <a:pt x="19" y="4"/>
                  </a:lnTo>
                  <a:lnTo>
                    <a:pt x="19" y="4"/>
                  </a:lnTo>
                  <a:lnTo>
                    <a:pt x="0" y="4"/>
                  </a:lnTo>
                  <a:lnTo>
                    <a:pt x="0" y="4"/>
                  </a:lnTo>
                  <a:lnTo>
                    <a:pt x="19" y="4"/>
                  </a:lnTo>
                  <a:lnTo>
                    <a:pt x="18" y="4"/>
                  </a:lnTo>
                  <a:lnTo>
                    <a:pt x="0" y="4"/>
                  </a:lnTo>
                  <a:lnTo>
                    <a:pt x="0" y="5"/>
                  </a:lnTo>
                  <a:lnTo>
                    <a:pt x="18" y="5"/>
                  </a:lnTo>
                  <a:lnTo>
                    <a:pt x="18" y="5"/>
                  </a:lnTo>
                  <a:lnTo>
                    <a:pt x="0" y="5"/>
                  </a:lnTo>
                  <a:lnTo>
                    <a:pt x="0" y="5"/>
                  </a:lnTo>
                  <a:lnTo>
                    <a:pt x="18" y="5"/>
                  </a:lnTo>
                  <a:lnTo>
                    <a:pt x="18" y="5"/>
                  </a:lnTo>
                  <a:lnTo>
                    <a:pt x="1" y="5"/>
                  </a:lnTo>
                  <a:lnTo>
                    <a:pt x="1" y="5"/>
                  </a:lnTo>
                  <a:lnTo>
                    <a:pt x="18" y="5"/>
                  </a:lnTo>
                  <a:lnTo>
                    <a:pt x="17" y="6"/>
                  </a:lnTo>
                  <a:lnTo>
                    <a:pt x="1" y="6"/>
                  </a:lnTo>
                  <a:lnTo>
                    <a:pt x="2" y="6"/>
                  </a:lnTo>
                  <a:lnTo>
                    <a:pt x="17" y="6"/>
                  </a:lnTo>
                  <a:lnTo>
                    <a:pt x="17" y="6"/>
                  </a:lnTo>
                  <a:lnTo>
                    <a:pt x="2" y="6"/>
                  </a:lnTo>
                  <a:lnTo>
                    <a:pt x="2" y="6"/>
                  </a:lnTo>
                  <a:lnTo>
                    <a:pt x="17" y="6"/>
                  </a:lnTo>
                  <a:lnTo>
                    <a:pt x="16" y="6"/>
                  </a:lnTo>
                  <a:lnTo>
                    <a:pt x="2" y="6"/>
                  </a:lnTo>
                  <a:lnTo>
                    <a:pt x="3"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82" name="Freeform 170"/>
            <p:cNvSpPr>
              <a:spLocks/>
            </p:cNvSpPr>
            <p:nvPr/>
          </p:nvSpPr>
          <p:spPr bwMode="auto">
            <a:xfrm>
              <a:off x="5701854" y="4478338"/>
              <a:ext cx="11112"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1" y="2"/>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1"/>
                </a:cxn>
                <a:cxn ang="0">
                  <a:pos x="4" y="1"/>
                </a:cxn>
                <a:cxn ang="0">
                  <a:pos x="4" y="9"/>
                </a:cxn>
                <a:cxn ang="0">
                  <a:pos x="4" y="9"/>
                </a:cxn>
                <a:cxn ang="0">
                  <a:pos x="4" y="1"/>
                </a:cxn>
                <a:cxn ang="0">
                  <a:pos x="5" y="1"/>
                </a:cxn>
                <a:cxn ang="0">
                  <a:pos x="5" y="8"/>
                </a:cxn>
                <a:cxn ang="0">
                  <a:pos x="5" y="8"/>
                </a:cxn>
                <a:cxn ang="0">
                  <a:pos x="5" y="1"/>
                </a:cxn>
                <a:cxn ang="0">
                  <a:pos x="5" y="2"/>
                </a:cxn>
                <a:cxn ang="0">
                  <a:pos x="5" y="8"/>
                </a:cxn>
                <a:cxn ang="0">
                  <a:pos x="5" y="8"/>
                </a:cxn>
                <a:cxn ang="0">
                  <a:pos x="5" y="2"/>
                </a:cxn>
                <a:cxn ang="0">
                  <a:pos x="5" y="2"/>
                </a:cxn>
                <a:cxn ang="0">
                  <a:pos x="5" y="8"/>
                </a:cxn>
                <a:cxn ang="0">
                  <a:pos x="5" y="7"/>
                </a:cxn>
                <a:cxn ang="0">
                  <a:pos x="5"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2"/>
                  </a:lnTo>
                  <a:lnTo>
                    <a:pt x="1" y="2"/>
                  </a:lnTo>
                  <a:lnTo>
                    <a:pt x="1" y="8"/>
                  </a:lnTo>
                  <a:lnTo>
                    <a:pt x="1" y="8"/>
                  </a:lnTo>
                  <a:lnTo>
                    <a:pt x="1" y="1"/>
                  </a:lnTo>
                  <a:lnTo>
                    <a:pt x="1" y="1"/>
                  </a:lnTo>
                  <a:lnTo>
                    <a:pt x="1" y="8"/>
                  </a:lnTo>
                  <a:lnTo>
                    <a:pt x="2" y="9"/>
                  </a:lnTo>
                  <a:lnTo>
                    <a:pt x="2" y="1"/>
                  </a:lnTo>
                  <a:lnTo>
                    <a:pt x="2" y="1"/>
                  </a:lnTo>
                  <a:lnTo>
                    <a:pt x="2" y="9"/>
                  </a:lnTo>
                  <a:lnTo>
                    <a:pt x="2" y="9"/>
                  </a:lnTo>
                  <a:lnTo>
                    <a:pt x="2" y="1"/>
                  </a:lnTo>
                  <a:lnTo>
                    <a:pt x="2" y="0"/>
                  </a:lnTo>
                  <a:lnTo>
                    <a:pt x="2" y="9"/>
                  </a:lnTo>
                  <a:lnTo>
                    <a:pt x="3" y="9"/>
                  </a:lnTo>
                  <a:lnTo>
                    <a:pt x="3" y="0"/>
                  </a:lnTo>
                  <a:lnTo>
                    <a:pt x="3" y="0"/>
                  </a:lnTo>
                  <a:lnTo>
                    <a:pt x="3" y="9"/>
                  </a:lnTo>
                  <a:lnTo>
                    <a:pt x="3" y="9"/>
                  </a:lnTo>
                  <a:lnTo>
                    <a:pt x="3" y="0"/>
                  </a:lnTo>
                  <a:lnTo>
                    <a:pt x="4" y="0"/>
                  </a:lnTo>
                  <a:lnTo>
                    <a:pt x="4" y="9"/>
                  </a:lnTo>
                  <a:lnTo>
                    <a:pt x="4" y="9"/>
                  </a:lnTo>
                  <a:lnTo>
                    <a:pt x="4" y="1"/>
                  </a:lnTo>
                  <a:lnTo>
                    <a:pt x="4" y="1"/>
                  </a:lnTo>
                  <a:lnTo>
                    <a:pt x="4" y="9"/>
                  </a:lnTo>
                  <a:lnTo>
                    <a:pt x="4" y="9"/>
                  </a:lnTo>
                  <a:lnTo>
                    <a:pt x="4" y="1"/>
                  </a:lnTo>
                  <a:lnTo>
                    <a:pt x="5" y="1"/>
                  </a:lnTo>
                  <a:lnTo>
                    <a:pt x="5" y="8"/>
                  </a:lnTo>
                  <a:lnTo>
                    <a:pt x="5" y="8"/>
                  </a:lnTo>
                  <a:lnTo>
                    <a:pt x="5" y="1"/>
                  </a:lnTo>
                  <a:lnTo>
                    <a:pt x="5" y="2"/>
                  </a:lnTo>
                  <a:lnTo>
                    <a:pt x="5" y="8"/>
                  </a:lnTo>
                  <a:lnTo>
                    <a:pt x="5" y="8"/>
                  </a:lnTo>
                  <a:lnTo>
                    <a:pt x="5" y="2"/>
                  </a:lnTo>
                  <a:lnTo>
                    <a:pt x="5" y="2"/>
                  </a:lnTo>
                  <a:lnTo>
                    <a:pt x="5" y="8"/>
                  </a:lnTo>
                  <a:lnTo>
                    <a:pt x="5" y="7"/>
                  </a:lnTo>
                  <a:lnTo>
                    <a:pt x="5" y="2"/>
                  </a:lnTo>
                  <a:lnTo>
                    <a:pt x="6" y="2"/>
                  </a:lnTo>
                  <a:lnTo>
                    <a:pt x="6" y="7"/>
                  </a:lnTo>
                  <a:lnTo>
                    <a:pt x="6" y="7"/>
                  </a:lnTo>
                  <a:lnTo>
                    <a:pt x="6" y="3"/>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83" name="Freeform 171"/>
            <p:cNvSpPr>
              <a:spLocks/>
            </p:cNvSpPr>
            <p:nvPr/>
          </p:nvSpPr>
          <p:spPr bwMode="auto">
            <a:xfrm>
              <a:off x="5701854" y="4478338"/>
              <a:ext cx="14287" cy="9525"/>
            </a:xfrm>
            <a:custGeom>
              <a:avLst/>
              <a:gdLst/>
              <a:ahLst/>
              <a:cxnLst>
                <a:cxn ang="0">
                  <a:pos x="3" y="3"/>
                </a:cxn>
                <a:cxn ang="0">
                  <a:pos x="3" y="0"/>
                </a:cxn>
                <a:cxn ang="0">
                  <a:pos x="5" y="0"/>
                </a:cxn>
                <a:cxn ang="0">
                  <a:pos x="6" y="0"/>
                </a:cxn>
                <a:cxn ang="0">
                  <a:pos x="3" y="0"/>
                </a:cxn>
                <a:cxn ang="0">
                  <a:pos x="2" y="0"/>
                </a:cxn>
                <a:cxn ang="0">
                  <a:pos x="6" y="0"/>
                </a:cxn>
                <a:cxn ang="0">
                  <a:pos x="6" y="1"/>
                </a:cxn>
                <a:cxn ang="0">
                  <a:pos x="2" y="1"/>
                </a:cxn>
                <a:cxn ang="0">
                  <a:pos x="2" y="1"/>
                </a:cxn>
                <a:cxn ang="0">
                  <a:pos x="7" y="1"/>
                </a:cxn>
                <a:cxn ang="0">
                  <a:pos x="7" y="1"/>
                </a:cxn>
                <a:cxn ang="0">
                  <a:pos x="2" y="1"/>
                </a:cxn>
                <a:cxn ang="0">
                  <a:pos x="1" y="1"/>
                </a:cxn>
                <a:cxn ang="0">
                  <a:pos x="7" y="1"/>
                </a:cxn>
                <a:cxn ang="0">
                  <a:pos x="7" y="1"/>
                </a:cxn>
                <a:cxn ang="0">
                  <a:pos x="1" y="1"/>
                </a:cxn>
                <a:cxn ang="0">
                  <a:pos x="1" y="2"/>
                </a:cxn>
                <a:cxn ang="0">
                  <a:pos x="7" y="2"/>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0" y="5"/>
                </a:cxn>
                <a:cxn ang="0">
                  <a:pos x="0" y="5"/>
                </a:cxn>
                <a:cxn ang="0">
                  <a:pos x="8" y="5"/>
                </a:cxn>
                <a:cxn ang="0">
                  <a:pos x="8" y="5"/>
                </a:cxn>
                <a:cxn ang="0">
                  <a:pos x="0" y="5"/>
                </a:cxn>
                <a:cxn ang="0">
                  <a:pos x="1" y="5"/>
                </a:cxn>
                <a:cxn ang="0">
                  <a:pos x="7" y="5"/>
                </a:cxn>
                <a:cxn ang="0">
                  <a:pos x="7" y="5"/>
                </a:cxn>
                <a:cxn ang="0">
                  <a:pos x="1" y="5"/>
                </a:cxn>
                <a:cxn ang="0">
                  <a:pos x="1" y="6"/>
                </a:cxn>
                <a:cxn ang="0">
                  <a:pos x="7" y="6"/>
                </a:cxn>
                <a:cxn ang="0">
                  <a:pos x="7" y="6"/>
                </a:cxn>
                <a:cxn ang="0">
                  <a:pos x="2" y="6"/>
                </a:cxn>
                <a:cxn ang="0">
                  <a:pos x="2" y="6"/>
                </a:cxn>
                <a:cxn ang="0">
                  <a:pos x="7"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1"/>
                  </a:lnTo>
                  <a:lnTo>
                    <a:pt x="2" y="1"/>
                  </a:lnTo>
                  <a:lnTo>
                    <a:pt x="2" y="1"/>
                  </a:lnTo>
                  <a:lnTo>
                    <a:pt x="7" y="1"/>
                  </a:lnTo>
                  <a:lnTo>
                    <a:pt x="7" y="1"/>
                  </a:lnTo>
                  <a:lnTo>
                    <a:pt x="2" y="1"/>
                  </a:lnTo>
                  <a:lnTo>
                    <a:pt x="1" y="1"/>
                  </a:lnTo>
                  <a:lnTo>
                    <a:pt x="7" y="1"/>
                  </a:lnTo>
                  <a:lnTo>
                    <a:pt x="7" y="1"/>
                  </a:lnTo>
                  <a:lnTo>
                    <a:pt x="1" y="1"/>
                  </a:lnTo>
                  <a:lnTo>
                    <a:pt x="1" y="2"/>
                  </a:lnTo>
                  <a:lnTo>
                    <a:pt x="7" y="2"/>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0" y="5"/>
                  </a:lnTo>
                  <a:lnTo>
                    <a:pt x="0" y="5"/>
                  </a:lnTo>
                  <a:lnTo>
                    <a:pt x="8" y="5"/>
                  </a:lnTo>
                  <a:lnTo>
                    <a:pt x="8" y="5"/>
                  </a:lnTo>
                  <a:lnTo>
                    <a:pt x="0" y="5"/>
                  </a:lnTo>
                  <a:lnTo>
                    <a:pt x="1" y="5"/>
                  </a:lnTo>
                  <a:lnTo>
                    <a:pt x="7" y="5"/>
                  </a:lnTo>
                  <a:lnTo>
                    <a:pt x="7" y="5"/>
                  </a:lnTo>
                  <a:lnTo>
                    <a:pt x="1" y="5"/>
                  </a:lnTo>
                  <a:lnTo>
                    <a:pt x="1" y="6"/>
                  </a:lnTo>
                  <a:lnTo>
                    <a:pt x="7" y="6"/>
                  </a:lnTo>
                  <a:lnTo>
                    <a:pt x="7" y="6"/>
                  </a:lnTo>
                  <a:lnTo>
                    <a:pt x="2" y="6"/>
                  </a:lnTo>
                  <a:lnTo>
                    <a:pt x="2" y="6"/>
                  </a:lnTo>
                  <a:lnTo>
                    <a:pt x="7" y="6"/>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84" name="Freeform 172"/>
            <p:cNvSpPr>
              <a:spLocks/>
            </p:cNvSpPr>
            <p:nvPr/>
          </p:nvSpPr>
          <p:spPr bwMode="auto">
            <a:xfrm>
              <a:off x="5705029" y="4478338"/>
              <a:ext cx="19050" cy="9525"/>
            </a:xfrm>
            <a:custGeom>
              <a:avLst/>
              <a:gdLst/>
              <a:ahLst/>
              <a:cxnLst>
                <a:cxn ang="0">
                  <a:pos x="3" y="3"/>
                </a:cxn>
                <a:cxn ang="0">
                  <a:pos x="3" y="0"/>
                </a:cxn>
                <a:cxn ang="0">
                  <a:pos x="8" y="0"/>
                </a:cxn>
                <a:cxn ang="0">
                  <a:pos x="8" y="0"/>
                </a:cxn>
                <a:cxn ang="0">
                  <a:pos x="3" y="0"/>
                </a:cxn>
                <a:cxn ang="0">
                  <a:pos x="3" y="0"/>
                </a:cxn>
                <a:cxn ang="0">
                  <a:pos x="9" y="0"/>
                </a:cxn>
                <a:cxn ang="0">
                  <a:pos x="9" y="1"/>
                </a:cxn>
                <a:cxn ang="0">
                  <a:pos x="2" y="1"/>
                </a:cxn>
                <a:cxn ang="0">
                  <a:pos x="2" y="1"/>
                </a:cxn>
                <a:cxn ang="0">
                  <a:pos x="9" y="1"/>
                </a:cxn>
                <a:cxn ang="0">
                  <a:pos x="10" y="1"/>
                </a:cxn>
                <a:cxn ang="0">
                  <a:pos x="2" y="1"/>
                </a:cxn>
                <a:cxn ang="0">
                  <a:pos x="2" y="1"/>
                </a:cxn>
                <a:cxn ang="0">
                  <a:pos x="10" y="1"/>
                </a:cxn>
                <a:cxn ang="0">
                  <a:pos x="10" y="1"/>
                </a:cxn>
                <a:cxn ang="0">
                  <a:pos x="2" y="1"/>
                </a:cxn>
                <a:cxn ang="0">
                  <a:pos x="1" y="2"/>
                </a:cxn>
                <a:cxn ang="0">
                  <a:pos x="10" y="2"/>
                </a:cxn>
                <a:cxn ang="0">
                  <a:pos x="10" y="2"/>
                </a:cxn>
                <a:cxn ang="0">
                  <a:pos x="1" y="2"/>
                </a:cxn>
                <a:cxn ang="0">
                  <a:pos x="1" y="2"/>
                </a:cxn>
                <a:cxn ang="0">
                  <a:pos x="11" y="2"/>
                </a:cxn>
                <a:cxn ang="0">
                  <a:pos x="11" y="2"/>
                </a:cxn>
                <a:cxn ang="0">
                  <a:pos x="1" y="2"/>
                </a:cxn>
                <a:cxn ang="0">
                  <a:pos x="1" y="2"/>
                </a:cxn>
                <a:cxn ang="0">
                  <a:pos x="11" y="2"/>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1" y="4"/>
                </a:cxn>
                <a:cxn ang="0">
                  <a:pos x="11" y="4"/>
                </a:cxn>
                <a:cxn ang="0">
                  <a:pos x="11" y="5"/>
                </a:cxn>
                <a:cxn ang="0">
                  <a:pos x="1" y="5"/>
                </a:cxn>
                <a:cxn ang="0">
                  <a:pos x="1" y="5"/>
                </a:cxn>
                <a:cxn ang="0">
                  <a:pos x="11" y="5"/>
                </a:cxn>
                <a:cxn ang="0">
                  <a:pos x="10" y="5"/>
                </a:cxn>
                <a:cxn ang="0">
                  <a:pos x="1" y="5"/>
                </a:cxn>
                <a:cxn ang="0">
                  <a:pos x="1" y="5"/>
                </a:cxn>
                <a:cxn ang="0">
                  <a:pos x="10" y="5"/>
                </a:cxn>
                <a:cxn ang="0">
                  <a:pos x="10" y="5"/>
                </a:cxn>
                <a:cxn ang="0">
                  <a:pos x="2" y="5"/>
                </a:cxn>
                <a:cxn ang="0">
                  <a:pos x="2" y="6"/>
                </a:cxn>
                <a:cxn ang="0">
                  <a:pos x="10" y="6"/>
                </a:cxn>
                <a:cxn ang="0">
                  <a:pos x="10" y="6"/>
                </a:cxn>
                <a:cxn ang="0">
                  <a:pos x="2" y="6"/>
                </a:cxn>
                <a:cxn ang="0">
                  <a:pos x="2" y="6"/>
                </a:cxn>
                <a:cxn ang="0">
                  <a:pos x="9" y="6"/>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1"/>
                  </a:lnTo>
                  <a:lnTo>
                    <a:pt x="2" y="1"/>
                  </a:lnTo>
                  <a:lnTo>
                    <a:pt x="2" y="1"/>
                  </a:lnTo>
                  <a:lnTo>
                    <a:pt x="9" y="1"/>
                  </a:lnTo>
                  <a:lnTo>
                    <a:pt x="10" y="1"/>
                  </a:lnTo>
                  <a:lnTo>
                    <a:pt x="2" y="1"/>
                  </a:lnTo>
                  <a:lnTo>
                    <a:pt x="2" y="1"/>
                  </a:lnTo>
                  <a:lnTo>
                    <a:pt x="10" y="1"/>
                  </a:lnTo>
                  <a:lnTo>
                    <a:pt x="10" y="1"/>
                  </a:lnTo>
                  <a:lnTo>
                    <a:pt x="2" y="1"/>
                  </a:lnTo>
                  <a:lnTo>
                    <a:pt x="1" y="2"/>
                  </a:lnTo>
                  <a:lnTo>
                    <a:pt x="10" y="2"/>
                  </a:lnTo>
                  <a:lnTo>
                    <a:pt x="10" y="2"/>
                  </a:lnTo>
                  <a:lnTo>
                    <a:pt x="1" y="2"/>
                  </a:lnTo>
                  <a:lnTo>
                    <a:pt x="1" y="2"/>
                  </a:lnTo>
                  <a:lnTo>
                    <a:pt x="11" y="2"/>
                  </a:lnTo>
                  <a:lnTo>
                    <a:pt x="11" y="2"/>
                  </a:lnTo>
                  <a:lnTo>
                    <a:pt x="1" y="2"/>
                  </a:lnTo>
                  <a:lnTo>
                    <a:pt x="1" y="2"/>
                  </a:lnTo>
                  <a:lnTo>
                    <a:pt x="11" y="2"/>
                  </a:lnTo>
                  <a:lnTo>
                    <a:pt x="11" y="3"/>
                  </a:lnTo>
                  <a:lnTo>
                    <a:pt x="0" y="3"/>
                  </a:lnTo>
                  <a:lnTo>
                    <a:pt x="0" y="3"/>
                  </a:lnTo>
                  <a:lnTo>
                    <a:pt x="11" y="3"/>
                  </a:lnTo>
                  <a:lnTo>
                    <a:pt x="11" y="3"/>
                  </a:lnTo>
                  <a:lnTo>
                    <a:pt x="0" y="3"/>
                  </a:lnTo>
                  <a:lnTo>
                    <a:pt x="0" y="4"/>
                  </a:lnTo>
                  <a:lnTo>
                    <a:pt x="11" y="4"/>
                  </a:lnTo>
                  <a:lnTo>
                    <a:pt x="11" y="4"/>
                  </a:lnTo>
                  <a:lnTo>
                    <a:pt x="0" y="4"/>
                  </a:lnTo>
                  <a:lnTo>
                    <a:pt x="1" y="4"/>
                  </a:lnTo>
                  <a:lnTo>
                    <a:pt x="11" y="4"/>
                  </a:lnTo>
                  <a:lnTo>
                    <a:pt x="11" y="5"/>
                  </a:lnTo>
                  <a:lnTo>
                    <a:pt x="1" y="5"/>
                  </a:lnTo>
                  <a:lnTo>
                    <a:pt x="1" y="5"/>
                  </a:lnTo>
                  <a:lnTo>
                    <a:pt x="11" y="5"/>
                  </a:lnTo>
                  <a:lnTo>
                    <a:pt x="10" y="5"/>
                  </a:lnTo>
                  <a:lnTo>
                    <a:pt x="1" y="5"/>
                  </a:lnTo>
                  <a:lnTo>
                    <a:pt x="1" y="5"/>
                  </a:lnTo>
                  <a:lnTo>
                    <a:pt x="10" y="5"/>
                  </a:lnTo>
                  <a:lnTo>
                    <a:pt x="10" y="5"/>
                  </a:lnTo>
                  <a:lnTo>
                    <a:pt x="2" y="5"/>
                  </a:lnTo>
                  <a:lnTo>
                    <a:pt x="2" y="6"/>
                  </a:lnTo>
                  <a:lnTo>
                    <a:pt x="10" y="6"/>
                  </a:lnTo>
                  <a:lnTo>
                    <a:pt x="10" y="6"/>
                  </a:lnTo>
                  <a:lnTo>
                    <a:pt x="2" y="6"/>
                  </a:lnTo>
                  <a:lnTo>
                    <a:pt x="2" y="6"/>
                  </a:lnTo>
                  <a:lnTo>
                    <a:pt x="9" y="6"/>
                  </a:lnTo>
                  <a:lnTo>
                    <a:pt x="9" y="6"/>
                  </a:lnTo>
                  <a:lnTo>
                    <a:pt x="2" y="6"/>
                  </a:lnTo>
                  <a:lnTo>
                    <a:pt x="3" y="6"/>
                  </a:lnTo>
                  <a:lnTo>
                    <a:pt x="9"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85" name="Freeform 173"/>
            <p:cNvSpPr>
              <a:spLocks/>
            </p:cNvSpPr>
            <p:nvPr/>
          </p:nvSpPr>
          <p:spPr bwMode="auto">
            <a:xfrm>
              <a:off x="5714554" y="4476750"/>
              <a:ext cx="9525" cy="11113"/>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1"/>
                </a:cxn>
                <a:cxn ang="0">
                  <a:pos x="5" y="1"/>
                </a:cxn>
                <a:cxn ang="0">
                  <a:pos x="5" y="7"/>
                </a:cxn>
                <a:cxn ang="0">
                  <a:pos x="5" y="7"/>
                </a:cxn>
                <a:cxn ang="0">
                  <a:pos x="5"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7"/>
                  </a:lnTo>
                  <a:lnTo>
                    <a:pt x="1" y="7"/>
                  </a:lnTo>
                  <a:lnTo>
                    <a:pt x="1" y="1"/>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7"/>
                  </a:lnTo>
                  <a:lnTo>
                    <a:pt x="5" y="1"/>
                  </a:lnTo>
                  <a:lnTo>
                    <a:pt x="5" y="1"/>
                  </a:lnTo>
                  <a:lnTo>
                    <a:pt x="5" y="7"/>
                  </a:lnTo>
                  <a:lnTo>
                    <a:pt x="5" y="7"/>
                  </a:lnTo>
                  <a:lnTo>
                    <a:pt x="5" y="1"/>
                  </a:lnTo>
                  <a:lnTo>
                    <a:pt x="6" y="1"/>
                  </a:lnTo>
                  <a:lnTo>
                    <a:pt x="6" y="7"/>
                  </a:lnTo>
                  <a:lnTo>
                    <a:pt x="6" y="7"/>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086" name="Freeform 174"/>
            <p:cNvSpPr>
              <a:spLocks/>
            </p:cNvSpPr>
            <p:nvPr/>
          </p:nvSpPr>
          <p:spPr bwMode="auto">
            <a:xfrm>
              <a:off x="5714554" y="4476750"/>
              <a:ext cx="12700" cy="6350"/>
            </a:xfrm>
            <a:custGeom>
              <a:avLst/>
              <a:gdLst/>
              <a:ahLst/>
              <a:cxnLst>
                <a:cxn ang="0">
                  <a:pos x="3" y="2"/>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2" y="0"/>
                </a:cxn>
                <a:cxn ang="0">
                  <a:pos x="7" y="0"/>
                </a:cxn>
                <a:cxn ang="0">
                  <a:pos x="8" y="1"/>
                </a:cxn>
                <a:cxn ang="0">
                  <a:pos x="1" y="1"/>
                </a:cxn>
                <a:cxn ang="0">
                  <a:pos x="1" y="1"/>
                </a:cxn>
                <a:cxn ang="0">
                  <a:pos x="8" y="1"/>
                </a:cxn>
                <a:cxn ang="0">
                  <a:pos x="8"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8" y="4"/>
                </a:cxn>
                <a:cxn ang="0">
                  <a:pos x="1" y="4"/>
                </a:cxn>
                <a:cxn ang="0">
                  <a:pos x="1" y="4"/>
                </a:cxn>
                <a:cxn ang="0">
                  <a:pos x="8" y="4"/>
                </a:cxn>
                <a:cxn ang="0">
                  <a:pos x="8" y="5"/>
                </a:cxn>
                <a:cxn ang="0">
                  <a:pos x="1" y="5"/>
                </a:cxn>
                <a:cxn ang="0">
                  <a:pos x="2" y="5"/>
                </a:cxn>
                <a:cxn ang="0">
                  <a:pos x="7" y="5"/>
                </a:cxn>
                <a:cxn ang="0">
                  <a:pos x="7" y="5"/>
                </a:cxn>
                <a:cxn ang="0">
                  <a:pos x="2" y="5"/>
                </a:cxn>
                <a:cxn ang="0">
                  <a:pos x="2" y="5"/>
                </a:cxn>
                <a:cxn ang="0">
                  <a:pos x="7" y="5"/>
                </a:cxn>
                <a:cxn ang="0">
                  <a:pos x="6" y="5"/>
                </a:cxn>
                <a:cxn ang="0">
                  <a:pos x="2" y="5"/>
                </a:cxn>
                <a:cxn ang="0">
                  <a:pos x="3" y="5"/>
                </a:cxn>
                <a:cxn ang="0">
                  <a:pos x="6" y="5"/>
                </a:cxn>
                <a:cxn ang="0">
                  <a:pos x="6" y="5"/>
                </a:cxn>
                <a:cxn ang="0">
                  <a:pos x="3" y="5"/>
                </a:cxn>
                <a:cxn ang="0">
                  <a:pos x="3" y="5"/>
                </a:cxn>
                <a:cxn ang="0">
                  <a:pos x="6" y="5"/>
                </a:cxn>
              </a:cxnLst>
              <a:rect l="0" t="0" r="r" b="b"/>
              <a:pathLst>
                <a:path w="8" h="5">
                  <a:moveTo>
                    <a:pt x="3" y="2"/>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2" y="0"/>
                  </a:lnTo>
                  <a:lnTo>
                    <a:pt x="7" y="0"/>
                  </a:lnTo>
                  <a:lnTo>
                    <a:pt x="8" y="1"/>
                  </a:lnTo>
                  <a:lnTo>
                    <a:pt x="1" y="1"/>
                  </a:lnTo>
                  <a:lnTo>
                    <a:pt x="1" y="1"/>
                  </a:lnTo>
                  <a:lnTo>
                    <a:pt x="8" y="1"/>
                  </a:lnTo>
                  <a:lnTo>
                    <a:pt x="8" y="1"/>
                  </a:lnTo>
                  <a:lnTo>
                    <a:pt x="1" y="1"/>
                  </a:lnTo>
                  <a:lnTo>
                    <a:pt x="1" y="1"/>
                  </a:lnTo>
                  <a:lnTo>
                    <a:pt x="8" y="1"/>
                  </a:lnTo>
                  <a:lnTo>
                    <a:pt x="8" y="1"/>
                  </a:lnTo>
                  <a:lnTo>
                    <a:pt x="1"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1" y="4"/>
                  </a:lnTo>
                  <a:lnTo>
                    <a:pt x="1" y="4"/>
                  </a:lnTo>
                  <a:lnTo>
                    <a:pt x="8" y="4"/>
                  </a:lnTo>
                  <a:lnTo>
                    <a:pt x="8" y="4"/>
                  </a:lnTo>
                  <a:lnTo>
                    <a:pt x="1" y="4"/>
                  </a:lnTo>
                  <a:lnTo>
                    <a:pt x="1" y="4"/>
                  </a:lnTo>
                  <a:lnTo>
                    <a:pt x="8" y="4"/>
                  </a:lnTo>
                  <a:lnTo>
                    <a:pt x="8" y="5"/>
                  </a:lnTo>
                  <a:lnTo>
                    <a:pt x="1" y="5"/>
                  </a:lnTo>
                  <a:lnTo>
                    <a:pt x="2" y="5"/>
                  </a:lnTo>
                  <a:lnTo>
                    <a:pt x="7" y="5"/>
                  </a:lnTo>
                  <a:lnTo>
                    <a:pt x="7" y="5"/>
                  </a:lnTo>
                  <a:lnTo>
                    <a:pt x="2" y="5"/>
                  </a:lnTo>
                  <a:lnTo>
                    <a:pt x="2" y="5"/>
                  </a:lnTo>
                  <a:lnTo>
                    <a:pt x="7" y="5"/>
                  </a:lnTo>
                  <a:lnTo>
                    <a:pt x="6" y="5"/>
                  </a:lnTo>
                  <a:lnTo>
                    <a:pt x="2" y="5"/>
                  </a:lnTo>
                  <a:lnTo>
                    <a:pt x="3" y="5"/>
                  </a:lnTo>
                  <a:lnTo>
                    <a:pt x="6" y="5"/>
                  </a:lnTo>
                  <a:lnTo>
                    <a:pt x="6" y="5"/>
                  </a:lnTo>
                  <a:lnTo>
                    <a:pt x="3"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87" name="Freeform 175"/>
            <p:cNvSpPr>
              <a:spLocks/>
            </p:cNvSpPr>
            <p:nvPr/>
          </p:nvSpPr>
          <p:spPr bwMode="auto">
            <a:xfrm>
              <a:off x="5719316" y="4471988"/>
              <a:ext cx="7938" cy="11112"/>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1"/>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7"/>
                </a:cxn>
                <a:cxn ang="0">
                  <a:pos x="5" y="1"/>
                </a:cxn>
                <a:cxn ang="0">
                  <a:pos x="5" y="2"/>
                </a:cxn>
                <a:cxn ang="0">
                  <a:pos x="5" y="7"/>
                </a:cxn>
                <a:cxn ang="0">
                  <a:pos x="5" y="6"/>
                </a:cxn>
                <a:cxn ang="0">
                  <a:pos x="5" y="2"/>
                </a:cxn>
                <a:cxn ang="0">
                  <a:pos x="5" y="2"/>
                </a:cxn>
                <a:cxn ang="0">
                  <a:pos x="5" y="6"/>
                </a:cxn>
                <a:cxn ang="0">
                  <a:pos x="5" y="5"/>
                </a:cxn>
                <a:cxn ang="0">
                  <a:pos x="5" y="3"/>
                </a:cxn>
              </a:cxnLst>
              <a:rect l="0" t="0" r="r" b="b"/>
              <a:pathLst>
                <a:path w="5" h="8">
                  <a:moveTo>
                    <a:pt x="3" y="5"/>
                  </a:moveTo>
                  <a:lnTo>
                    <a:pt x="0" y="5"/>
                  </a:lnTo>
                  <a:lnTo>
                    <a:pt x="0" y="3"/>
                  </a:lnTo>
                  <a:lnTo>
                    <a:pt x="0" y="2"/>
                  </a:lnTo>
                  <a:lnTo>
                    <a:pt x="0" y="6"/>
                  </a:lnTo>
                  <a:lnTo>
                    <a:pt x="0" y="6"/>
                  </a:lnTo>
                  <a:lnTo>
                    <a:pt x="0" y="2"/>
                  </a:lnTo>
                  <a:lnTo>
                    <a:pt x="0" y="2"/>
                  </a:lnTo>
                  <a:lnTo>
                    <a:pt x="0" y="7"/>
                  </a:lnTo>
                  <a:lnTo>
                    <a:pt x="0" y="7"/>
                  </a:lnTo>
                  <a:lnTo>
                    <a:pt x="0" y="1"/>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7"/>
                  </a:lnTo>
                  <a:lnTo>
                    <a:pt x="5" y="1"/>
                  </a:lnTo>
                  <a:lnTo>
                    <a:pt x="5" y="2"/>
                  </a:lnTo>
                  <a:lnTo>
                    <a:pt x="5" y="7"/>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88" name="Freeform 176"/>
            <p:cNvSpPr>
              <a:spLocks/>
            </p:cNvSpPr>
            <p:nvPr/>
          </p:nvSpPr>
          <p:spPr bwMode="auto">
            <a:xfrm>
              <a:off x="5719316" y="4471988"/>
              <a:ext cx="12700" cy="6350"/>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0"/>
                </a:cxn>
                <a:cxn ang="0">
                  <a:pos x="1" y="0"/>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0"/>
                  </a:lnTo>
                  <a:lnTo>
                    <a:pt x="1" y="0"/>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89" name="Freeform 177"/>
            <p:cNvSpPr>
              <a:spLocks/>
            </p:cNvSpPr>
            <p:nvPr/>
          </p:nvSpPr>
          <p:spPr bwMode="auto">
            <a:xfrm>
              <a:off x="5720904" y="4462463"/>
              <a:ext cx="11112" cy="15875"/>
            </a:xfrm>
            <a:custGeom>
              <a:avLst/>
              <a:gdLst/>
              <a:ahLst/>
              <a:cxnLst>
                <a:cxn ang="0">
                  <a:pos x="3" y="9"/>
                </a:cxn>
                <a:cxn ang="0">
                  <a:pos x="0" y="9"/>
                </a:cxn>
                <a:cxn ang="0">
                  <a:pos x="0" y="3"/>
                </a:cxn>
                <a:cxn ang="0">
                  <a:pos x="0" y="3"/>
                </a:cxn>
                <a:cxn ang="0">
                  <a:pos x="0" y="9"/>
                </a:cxn>
                <a:cxn ang="0">
                  <a:pos x="0" y="9"/>
                </a:cxn>
                <a:cxn ang="0">
                  <a:pos x="0" y="2"/>
                </a:cxn>
                <a:cxn ang="0">
                  <a:pos x="0" y="2"/>
                </a:cxn>
                <a:cxn ang="0">
                  <a:pos x="0" y="10"/>
                </a:cxn>
                <a:cxn ang="0">
                  <a:pos x="0" y="10"/>
                </a:cxn>
                <a:cxn ang="0">
                  <a:pos x="0" y="2"/>
                </a:cxn>
                <a:cxn ang="0">
                  <a:pos x="0" y="1"/>
                </a:cxn>
                <a:cxn ang="0">
                  <a:pos x="0" y="10"/>
                </a:cxn>
                <a:cxn ang="0">
                  <a:pos x="1" y="10"/>
                </a:cxn>
                <a:cxn ang="0">
                  <a:pos x="1" y="1"/>
                </a:cxn>
                <a:cxn ang="0">
                  <a:pos x="1" y="1"/>
                </a:cxn>
                <a:cxn ang="0">
                  <a:pos x="1" y="11"/>
                </a:cxn>
                <a:cxn ang="0">
                  <a:pos x="1" y="11"/>
                </a:cxn>
                <a:cxn ang="0">
                  <a:pos x="1" y="1"/>
                </a:cxn>
                <a:cxn ang="0">
                  <a:pos x="1" y="1"/>
                </a:cxn>
                <a:cxn ang="0">
                  <a:pos x="1" y="11"/>
                </a:cxn>
                <a:cxn ang="0">
                  <a:pos x="1" y="11"/>
                </a:cxn>
                <a:cxn ang="0">
                  <a:pos x="1" y="1"/>
                </a:cxn>
                <a:cxn ang="0">
                  <a:pos x="2" y="0"/>
                </a:cxn>
                <a:cxn ang="0">
                  <a:pos x="2"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4" y="11"/>
                </a:cxn>
                <a:cxn ang="0">
                  <a:pos x="4" y="0"/>
                </a:cxn>
                <a:cxn ang="0">
                  <a:pos x="4" y="0"/>
                </a:cxn>
                <a:cxn ang="0">
                  <a:pos x="4" y="11"/>
                </a:cxn>
                <a:cxn ang="0">
                  <a:pos x="4" y="11"/>
                </a:cxn>
                <a:cxn ang="0">
                  <a:pos x="4" y="1"/>
                </a:cxn>
                <a:cxn ang="0">
                  <a:pos x="4" y="1"/>
                </a:cxn>
                <a:cxn ang="0">
                  <a:pos x="4" y="11"/>
                </a:cxn>
                <a:cxn ang="0">
                  <a:pos x="5" y="11"/>
                </a:cxn>
                <a:cxn ang="0">
                  <a:pos x="5" y="1"/>
                </a:cxn>
                <a:cxn ang="0">
                  <a:pos x="5" y="1"/>
                </a:cxn>
                <a:cxn ang="0">
                  <a:pos x="5" y="11"/>
                </a:cxn>
                <a:cxn ang="0">
                  <a:pos x="5" y="10"/>
                </a:cxn>
                <a:cxn ang="0">
                  <a:pos x="5" y="1"/>
                </a:cxn>
                <a:cxn ang="0">
                  <a:pos x="5" y="1"/>
                </a:cxn>
                <a:cxn ang="0">
                  <a:pos x="5" y="10"/>
                </a:cxn>
                <a:cxn ang="0">
                  <a:pos x="6" y="10"/>
                </a:cxn>
                <a:cxn ang="0">
                  <a:pos x="6" y="2"/>
                </a:cxn>
                <a:cxn ang="0">
                  <a:pos x="6" y="2"/>
                </a:cxn>
                <a:cxn ang="0">
                  <a:pos x="6" y="10"/>
                </a:cxn>
                <a:cxn ang="0">
                  <a:pos x="6" y="9"/>
                </a:cxn>
                <a:cxn ang="0">
                  <a:pos x="6" y="2"/>
                </a:cxn>
                <a:cxn ang="0">
                  <a:pos x="6" y="3"/>
                </a:cxn>
                <a:cxn ang="0">
                  <a:pos x="6" y="9"/>
                </a:cxn>
                <a:cxn ang="0">
                  <a:pos x="6" y="9"/>
                </a:cxn>
                <a:cxn ang="0">
                  <a:pos x="6" y="3"/>
                </a:cxn>
              </a:cxnLst>
              <a:rect l="0" t="0" r="r" b="b"/>
              <a:pathLst>
                <a:path w="6" h="11">
                  <a:moveTo>
                    <a:pt x="3" y="9"/>
                  </a:moveTo>
                  <a:lnTo>
                    <a:pt x="0" y="9"/>
                  </a:lnTo>
                  <a:lnTo>
                    <a:pt x="0" y="3"/>
                  </a:lnTo>
                  <a:lnTo>
                    <a:pt x="0" y="3"/>
                  </a:lnTo>
                  <a:lnTo>
                    <a:pt x="0" y="9"/>
                  </a:lnTo>
                  <a:lnTo>
                    <a:pt x="0" y="9"/>
                  </a:lnTo>
                  <a:lnTo>
                    <a:pt x="0" y="2"/>
                  </a:lnTo>
                  <a:lnTo>
                    <a:pt x="0" y="2"/>
                  </a:lnTo>
                  <a:lnTo>
                    <a:pt x="0" y="10"/>
                  </a:lnTo>
                  <a:lnTo>
                    <a:pt x="0" y="10"/>
                  </a:lnTo>
                  <a:lnTo>
                    <a:pt x="0" y="2"/>
                  </a:lnTo>
                  <a:lnTo>
                    <a:pt x="0" y="1"/>
                  </a:lnTo>
                  <a:lnTo>
                    <a:pt x="0" y="10"/>
                  </a:lnTo>
                  <a:lnTo>
                    <a:pt x="1" y="10"/>
                  </a:lnTo>
                  <a:lnTo>
                    <a:pt x="1" y="1"/>
                  </a:lnTo>
                  <a:lnTo>
                    <a:pt x="1" y="1"/>
                  </a:lnTo>
                  <a:lnTo>
                    <a:pt x="1" y="11"/>
                  </a:lnTo>
                  <a:lnTo>
                    <a:pt x="1" y="11"/>
                  </a:lnTo>
                  <a:lnTo>
                    <a:pt x="1" y="1"/>
                  </a:lnTo>
                  <a:lnTo>
                    <a:pt x="1" y="1"/>
                  </a:lnTo>
                  <a:lnTo>
                    <a:pt x="1" y="11"/>
                  </a:lnTo>
                  <a:lnTo>
                    <a:pt x="1" y="11"/>
                  </a:lnTo>
                  <a:lnTo>
                    <a:pt x="1" y="1"/>
                  </a:lnTo>
                  <a:lnTo>
                    <a:pt x="2" y="0"/>
                  </a:lnTo>
                  <a:lnTo>
                    <a:pt x="2" y="11"/>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4" y="11"/>
                  </a:lnTo>
                  <a:lnTo>
                    <a:pt x="4" y="0"/>
                  </a:lnTo>
                  <a:lnTo>
                    <a:pt x="4" y="0"/>
                  </a:lnTo>
                  <a:lnTo>
                    <a:pt x="4" y="11"/>
                  </a:lnTo>
                  <a:lnTo>
                    <a:pt x="4" y="11"/>
                  </a:lnTo>
                  <a:lnTo>
                    <a:pt x="4" y="1"/>
                  </a:lnTo>
                  <a:lnTo>
                    <a:pt x="4" y="1"/>
                  </a:lnTo>
                  <a:lnTo>
                    <a:pt x="4" y="11"/>
                  </a:lnTo>
                  <a:lnTo>
                    <a:pt x="5" y="11"/>
                  </a:lnTo>
                  <a:lnTo>
                    <a:pt x="5" y="1"/>
                  </a:lnTo>
                  <a:lnTo>
                    <a:pt x="5" y="1"/>
                  </a:lnTo>
                  <a:lnTo>
                    <a:pt x="5" y="11"/>
                  </a:lnTo>
                  <a:lnTo>
                    <a:pt x="5" y="10"/>
                  </a:lnTo>
                  <a:lnTo>
                    <a:pt x="5" y="1"/>
                  </a:lnTo>
                  <a:lnTo>
                    <a:pt x="5" y="1"/>
                  </a:lnTo>
                  <a:lnTo>
                    <a:pt x="5" y="10"/>
                  </a:lnTo>
                  <a:lnTo>
                    <a:pt x="6" y="10"/>
                  </a:lnTo>
                  <a:lnTo>
                    <a:pt x="6" y="2"/>
                  </a:lnTo>
                  <a:lnTo>
                    <a:pt x="6" y="2"/>
                  </a:lnTo>
                  <a:lnTo>
                    <a:pt x="6" y="10"/>
                  </a:lnTo>
                  <a:lnTo>
                    <a:pt x="6" y="9"/>
                  </a:lnTo>
                  <a:lnTo>
                    <a:pt x="6" y="2"/>
                  </a:lnTo>
                  <a:lnTo>
                    <a:pt x="6" y="3"/>
                  </a:lnTo>
                  <a:lnTo>
                    <a:pt x="6" y="9"/>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090" name="Freeform 178"/>
            <p:cNvSpPr>
              <a:spLocks/>
            </p:cNvSpPr>
            <p:nvPr/>
          </p:nvSpPr>
          <p:spPr bwMode="auto">
            <a:xfrm>
              <a:off x="5720904" y="4462463"/>
              <a:ext cx="19050" cy="9525"/>
            </a:xfrm>
            <a:custGeom>
              <a:avLst/>
              <a:gdLst/>
              <a:ahLst/>
              <a:cxnLst>
                <a:cxn ang="0">
                  <a:pos x="3" y="3"/>
                </a:cxn>
                <a:cxn ang="0">
                  <a:pos x="3" y="0"/>
                </a:cxn>
                <a:cxn ang="0">
                  <a:pos x="8" y="0"/>
                </a:cxn>
                <a:cxn ang="0">
                  <a:pos x="8" y="0"/>
                </a:cxn>
                <a:cxn ang="0">
                  <a:pos x="2" y="0"/>
                </a:cxn>
                <a:cxn ang="0">
                  <a:pos x="2" y="0"/>
                </a:cxn>
                <a:cxn ang="0">
                  <a:pos x="8" y="0"/>
                </a:cxn>
                <a:cxn ang="0">
                  <a:pos x="9" y="0"/>
                </a:cxn>
                <a:cxn ang="0">
                  <a:pos x="2" y="0"/>
                </a:cxn>
                <a:cxn ang="0">
                  <a:pos x="2" y="0"/>
                </a:cxn>
                <a:cxn ang="0">
                  <a:pos x="9" y="0"/>
                </a:cxn>
                <a:cxn ang="0">
                  <a:pos x="9" y="1"/>
                </a:cxn>
                <a:cxn ang="0">
                  <a:pos x="1" y="1"/>
                </a:cxn>
                <a:cxn ang="0">
                  <a:pos x="1" y="1"/>
                </a:cxn>
                <a:cxn ang="0">
                  <a:pos x="9" y="1"/>
                </a:cxn>
                <a:cxn ang="0">
                  <a:pos x="10" y="1"/>
                </a:cxn>
                <a:cxn ang="0">
                  <a:pos x="1" y="1"/>
                </a:cxn>
                <a:cxn ang="0">
                  <a:pos x="1" y="1"/>
                </a:cxn>
                <a:cxn ang="0">
                  <a:pos x="10" y="1"/>
                </a:cxn>
                <a:cxn ang="0">
                  <a:pos x="10" y="1"/>
                </a:cxn>
                <a:cxn ang="0">
                  <a:pos x="1" y="1"/>
                </a:cxn>
                <a:cxn ang="0">
                  <a:pos x="0" y="1"/>
                </a:cxn>
                <a:cxn ang="0">
                  <a:pos x="10" y="1"/>
                </a:cxn>
                <a:cxn ang="0">
                  <a:pos x="10"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0" y="4"/>
                </a:cxn>
                <a:cxn ang="0">
                  <a:pos x="0" y="4"/>
                </a:cxn>
                <a:cxn ang="0">
                  <a:pos x="0" y="4"/>
                </a:cxn>
                <a:cxn ang="0">
                  <a:pos x="10" y="4"/>
                </a:cxn>
                <a:cxn ang="0">
                  <a:pos x="10" y="4"/>
                </a:cxn>
                <a:cxn ang="0">
                  <a:pos x="1" y="4"/>
                </a:cxn>
                <a:cxn ang="0">
                  <a:pos x="1" y="5"/>
                </a:cxn>
                <a:cxn ang="0">
                  <a:pos x="10" y="5"/>
                </a:cxn>
                <a:cxn ang="0">
                  <a:pos x="10" y="5"/>
                </a:cxn>
                <a:cxn ang="0">
                  <a:pos x="1" y="5"/>
                </a:cxn>
                <a:cxn ang="0">
                  <a:pos x="1" y="5"/>
                </a:cxn>
                <a:cxn ang="0">
                  <a:pos x="9" y="5"/>
                </a:cxn>
                <a:cxn ang="0">
                  <a:pos x="9" y="6"/>
                </a:cxn>
                <a:cxn ang="0">
                  <a:pos x="1" y="6"/>
                </a:cxn>
                <a:cxn ang="0">
                  <a:pos x="2" y="6"/>
                </a:cxn>
                <a:cxn ang="0">
                  <a:pos x="9" y="6"/>
                </a:cxn>
                <a:cxn ang="0">
                  <a:pos x="9" y="6"/>
                </a:cxn>
                <a:cxn ang="0">
                  <a:pos x="2" y="6"/>
                </a:cxn>
                <a:cxn ang="0">
                  <a:pos x="2" y="6"/>
                </a:cxn>
                <a:cxn ang="0">
                  <a:pos x="8" y="6"/>
                </a:cxn>
                <a:cxn ang="0">
                  <a:pos x="8" y="6"/>
                </a:cxn>
                <a:cxn ang="0">
                  <a:pos x="2" y="6"/>
                </a:cxn>
                <a:cxn ang="0">
                  <a:pos x="3" y="6"/>
                </a:cxn>
                <a:cxn ang="0">
                  <a:pos x="8" y="6"/>
                </a:cxn>
              </a:cxnLst>
              <a:rect l="0" t="0" r="r" b="b"/>
              <a:pathLst>
                <a:path w="11" h="6">
                  <a:moveTo>
                    <a:pt x="3" y="3"/>
                  </a:moveTo>
                  <a:lnTo>
                    <a:pt x="3" y="0"/>
                  </a:lnTo>
                  <a:lnTo>
                    <a:pt x="8" y="0"/>
                  </a:lnTo>
                  <a:lnTo>
                    <a:pt x="8" y="0"/>
                  </a:lnTo>
                  <a:lnTo>
                    <a:pt x="2" y="0"/>
                  </a:lnTo>
                  <a:lnTo>
                    <a:pt x="2" y="0"/>
                  </a:lnTo>
                  <a:lnTo>
                    <a:pt x="8" y="0"/>
                  </a:lnTo>
                  <a:lnTo>
                    <a:pt x="9" y="0"/>
                  </a:lnTo>
                  <a:lnTo>
                    <a:pt x="2" y="0"/>
                  </a:lnTo>
                  <a:lnTo>
                    <a:pt x="2" y="0"/>
                  </a:lnTo>
                  <a:lnTo>
                    <a:pt x="9" y="0"/>
                  </a:lnTo>
                  <a:lnTo>
                    <a:pt x="9" y="1"/>
                  </a:lnTo>
                  <a:lnTo>
                    <a:pt x="1" y="1"/>
                  </a:lnTo>
                  <a:lnTo>
                    <a:pt x="1" y="1"/>
                  </a:lnTo>
                  <a:lnTo>
                    <a:pt x="9" y="1"/>
                  </a:lnTo>
                  <a:lnTo>
                    <a:pt x="10" y="1"/>
                  </a:lnTo>
                  <a:lnTo>
                    <a:pt x="1" y="1"/>
                  </a:lnTo>
                  <a:lnTo>
                    <a:pt x="1" y="1"/>
                  </a:lnTo>
                  <a:lnTo>
                    <a:pt x="10" y="1"/>
                  </a:lnTo>
                  <a:lnTo>
                    <a:pt x="10" y="1"/>
                  </a:lnTo>
                  <a:lnTo>
                    <a:pt x="1" y="1"/>
                  </a:lnTo>
                  <a:lnTo>
                    <a:pt x="0" y="1"/>
                  </a:lnTo>
                  <a:lnTo>
                    <a:pt x="10" y="1"/>
                  </a:lnTo>
                  <a:lnTo>
                    <a:pt x="10" y="2"/>
                  </a:lnTo>
                  <a:lnTo>
                    <a:pt x="0" y="2"/>
                  </a:lnTo>
                  <a:lnTo>
                    <a:pt x="0" y="2"/>
                  </a:lnTo>
                  <a:lnTo>
                    <a:pt x="11" y="2"/>
                  </a:lnTo>
                  <a:lnTo>
                    <a:pt x="11" y="2"/>
                  </a:lnTo>
                  <a:lnTo>
                    <a:pt x="0" y="2"/>
                  </a:lnTo>
                  <a:lnTo>
                    <a:pt x="0" y="3"/>
                  </a:lnTo>
                  <a:lnTo>
                    <a:pt x="11" y="3"/>
                  </a:lnTo>
                  <a:lnTo>
                    <a:pt x="11" y="3"/>
                  </a:lnTo>
                  <a:lnTo>
                    <a:pt x="0" y="3"/>
                  </a:lnTo>
                  <a:lnTo>
                    <a:pt x="0" y="3"/>
                  </a:lnTo>
                  <a:lnTo>
                    <a:pt x="11" y="3"/>
                  </a:lnTo>
                  <a:lnTo>
                    <a:pt x="11" y="4"/>
                  </a:lnTo>
                  <a:lnTo>
                    <a:pt x="0" y="4"/>
                  </a:lnTo>
                  <a:lnTo>
                    <a:pt x="0" y="4"/>
                  </a:lnTo>
                  <a:lnTo>
                    <a:pt x="11" y="4"/>
                  </a:lnTo>
                  <a:lnTo>
                    <a:pt x="10" y="4"/>
                  </a:lnTo>
                  <a:lnTo>
                    <a:pt x="0" y="4"/>
                  </a:lnTo>
                  <a:lnTo>
                    <a:pt x="0" y="4"/>
                  </a:lnTo>
                  <a:lnTo>
                    <a:pt x="10" y="4"/>
                  </a:lnTo>
                  <a:lnTo>
                    <a:pt x="10" y="4"/>
                  </a:lnTo>
                  <a:lnTo>
                    <a:pt x="1" y="4"/>
                  </a:lnTo>
                  <a:lnTo>
                    <a:pt x="1" y="5"/>
                  </a:lnTo>
                  <a:lnTo>
                    <a:pt x="10" y="5"/>
                  </a:lnTo>
                  <a:lnTo>
                    <a:pt x="10" y="5"/>
                  </a:lnTo>
                  <a:lnTo>
                    <a:pt x="1" y="5"/>
                  </a:lnTo>
                  <a:lnTo>
                    <a:pt x="1" y="5"/>
                  </a:lnTo>
                  <a:lnTo>
                    <a:pt x="9" y="5"/>
                  </a:lnTo>
                  <a:lnTo>
                    <a:pt x="9" y="6"/>
                  </a:lnTo>
                  <a:lnTo>
                    <a:pt x="1" y="6"/>
                  </a:lnTo>
                  <a:lnTo>
                    <a:pt x="2" y="6"/>
                  </a:lnTo>
                  <a:lnTo>
                    <a:pt x="9" y="6"/>
                  </a:lnTo>
                  <a:lnTo>
                    <a:pt x="9" y="6"/>
                  </a:lnTo>
                  <a:lnTo>
                    <a:pt x="2" y="6"/>
                  </a:lnTo>
                  <a:lnTo>
                    <a:pt x="2" y="6"/>
                  </a:lnTo>
                  <a:lnTo>
                    <a:pt x="8" y="6"/>
                  </a:lnTo>
                  <a:lnTo>
                    <a:pt x="8" y="6"/>
                  </a:lnTo>
                  <a:lnTo>
                    <a:pt x="2"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091" name="Freeform 179"/>
            <p:cNvSpPr>
              <a:spLocks/>
            </p:cNvSpPr>
            <p:nvPr/>
          </p:nvSpPr>
          <p:spPr bwMode="auto">
            <a:xfrm>
              <a:off x="5730429" y="4454525"/>
              <a:ext cx="9525" cy="17463"/>
            </a:xfrm>
            <a:custGeom>
              <a:avLst/>
              <a:gdLst/>
              <a:ahLst/>
              <a:cxnLst>
                <a:cxn ang="0">
                  <a:pos x="3" y="8"/>
                </a:cxn>
                <a:cxn ang="0">
                  <a:pos x="0" y="8"/>
                </a:cxn>
                <a:cxn ang="0">
                  <a:pos x="0" y="2"/>
                </a:cxn>
                <a:cxn ang="0">
                  <a:pos x="0" y="2"/>
                </a:cxn>
                <a:cxn ang="0">
                  <a:pos x="0" y="8"/>
                </a:cxn>
                <a:cxn ang="0">
                  <a:pos x="0" y="9"/>
                </a:cxn>
                <a:cxn ang="0">
                  <a:pos x="0" y="2"/>
                </a:cxn>
                <a:cxn ang="0">
                  <a:pos x="0" y="1"/>
                </a:cxn>
                <a:cxn ang="0">
                  <a:pos x="0" y="9"/>
                </a:cxn>
                <a:cxn ang="0">
                  <a:pos x="0" y="9"/>
                </a:cxn>
                <a:cxn ang="0">
                  <a:pos x="0" y="1"/>
                </a:cxn>
                <a:cxn ang="0">
                  <a:pos x="0" y="1"/>
                </a:cxn>
                <a:cxn ang="0">
                  <a:pos x="0" y="9"/>
                </a:cxn>
                <a:cxn ang="0">
                  <a:pos x="0" y="9"/>
                </a:cxn>
                <a:cxn ang="0">
                  <a:pos x="0" y="1"/>
                </a:cxn>
                <a:cxn ang="0">
                  <a:pos x="1" y="0"/>
                </a:cxn>
                <a:cxn ang="0">
                  <a:pos x="1" y="10"/>
                </a:cxn>
                <a:cxn ang="0">
                  <a:pos x="1" y="10"/>
                </a:cxn>
                <a:cxn ang="0">
                  <a:pos x="1" y="0"/>
                </a:cxn>
                <a:cxn ang="0">
                  <a:pos x="1" y="0"/>
                </a:cxn>
                <a:cxn ang="0">
                  <a:pos x="1" y="10"/>
                </a:cxn>
                <a:cxn ang="0">
                  <a:pos x="1" y="11"/>
                </a:cxn>
                <a:cxn ang="0">
                  <a:pos x="1"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4" y="0"/>
                </a:cxn>
                <a:cxn ang="0">
                  <a:pos x="4" y="10"/>
                </a:cxn>
                <a:cxn ang="0">
                  <a:pos x="5" y="10"/>
                </a:cxn>
                <a:cxn ang="0">
                  <a:pos x="5" y="0"/>
                </a:cxn>
                <a:cxn ang="0">
                  <a:pos x="5" y="0"/>
                </a:cxn>
                <a:cxn ang="0">
                  <a:pos x="5" y="10"/>
                </a:cxn>
                <a:cxn ang="0">
                  <a:pos x="5" y="9"/>
                </a:cxn>
                <a:cxn ang="0">
                  <a:pos x="5" y="1"/>
                </a:cxn>
                <a:cxn ang="0">
                  <a:pos x="5" y="1"/>
                </a:cxn>
                <a:cxn ang="0">
                  <a:pos x="5" y="9"/>
                </a:cxn>
                <a:cxn ang="0">
                  <a:pos x="5" y="9"/>
                </a:cxn>
                <a:cxn ang="0">
                  <a:pos x="5" y="1"/>
                </a:cxn>
                <a:cxn ang="0">
                  <a:pos x="6" y="1"/>
                </a:cxn>
                <a:cxn ang="0">
                  <a:pos x="6" y="9"/>
                </a:cxn>
                <a:cxn ang="0">
                  <a:pos x="6" y="9"/>
                </a:cxn>
                <a:cxn ang="0">
                  <a:pos x="6" y="2"/>
                </a:cxn>
                <a:cxn ang="0">
                  <a:pos x="6" y="2"/>
                </a:cxn>
                <a:cxn ang="0">
                  <a:pos x="6" y="8"/>
                </a:cxn>
                <a:cxn ang="0">
                  <a:pos x="6" y="8"/>
                </a:cxn>
                <a:cxn ang="0">
                  <a:pos x="6" y="2"/>
                </a:cxn>
              </a:cxnLst>
              <a:rect l="0" t="0" r="r" b="b"/>
              <a:pathLst>
                <a:path w="6" h="11">
                  <a:moveTo>
                    <a:pt x="3" y="8"/>
                  </a:moveTo>
                  <a:lnTo>
                    <a:pt x="0" y="8"/>
                  </a:lnTo>
                  <a:lnTo>
                    <a:pt x="0" y="2"/>
                  </a:lnTo>
                  <a:lnTo>
                    <a:pt x="0" y="2"/>
                  </a:lnTo>
                  <a:lnTo>
                    <a:pt x="0" y="8"/>
                  </a:lnTo>
                  <a:lnTo>
                    <a:pt x="0" y="9"/>
                  </a:lnTo>
                  <a:lnTo>
                    <a:pt x="0" y="2"/>
                  </a:lnTo>
                  <a:lnTo>
                    <a:pt x="0" y="1"/>
                  </a:lnTo>
                  <a:lnTo>
                    <a:pt x="0" y="9"/>
                  </a:lnTo>
                  <a:lnTo>
                    <a:pt x="0" y="9"/>
                  </a:lnTo>
                  <a:lnTo>
                    <a:pt x="0" y="1"/>
                  </a:lnTo>
                  <a:lnTo>
                    <a:pt x="0" y="1"/>
                  </a:lnTo>
                  <a:lnTo>
                    <a:pt x="0" y="9"/>
                  </a:lnTo>
                  <a:lnTo>
                    <a:pt x="0" y="9"/>
                  </a:lnTo>
                  <a:lnTo>
                    <a:pt x="0" y="1"/>
                  </a:lnTo>
                  <a:lnTo>
                    <a:pt x="1" y="0"/>
                  </a:lnTo>
                  <a:lnTo>
                    <a:pt x="1" y="10"/>
                  </a:lnTo>
                  <a:lnTo>
                    <a:pt x="1" y="10"/>
                  </a:lnTo>
                  <a:lnTo>
                    <a:pt x="1" y="0"/>
                  </a:lnTo>
                  <a:lnTo>
                    <a:pt x="1" y="0"/>
                  </a:lnTo>
                  <a:lnTo>
                    <a:pt x="1" y="10"/>
                  </a:lnTo>
                  <a:lnTo>
                    <a:pt x="1" y="11"/>
                  </a:lnTo>
                  <a:lnTo>
                    <a:pt x="1" y="0"/>
                  </a:lnTo>
                  <a:lnTo>
                    <a:pt x="2" y="0"/>
                  </a:lnTo>
                  <a:lnTo>
                    <a:pt x="2" y="11"/>
                  </a:lnTo>
                  <a:lnTo>
                    <a:pt x="2" y="11"/>
                  </a:lnTo>
                  <a:lnTo>
                    <a:pt x="2" y="0"/>
                  </a:lnTo>
                  <a:lnTo>
                    <a:pt x="2" y="0"/>
                  </a:lnTo>
                  <a:lnTo>
                    <a:pt x="2" y="11"/>
                  </a:lnTo>
                  <a:lnTo>
                    <a:pt x="3" y="11"/>
                  </a:lnTo>
                  <a:lnTo>
                    <a:pt x="3" y="0"/>
                  </a:lnTo>
                  <a:lnTo>
                    <a:pt x="3" y="0"/>
                  </a:lnTo>
                  <a:lnTo>
                    <a:pt x="3" y="11"/>
                  </a:lnTo>
                  <a:lnTo>
                    <a:pt x="3" y="11"/>
                  </a:lnTo>
                  <a:lnTo>
                    <a:pt x="3" y="0"/>
                  </a:lnTo>
                  <a:lnTo>
                    <a:pt x="3" y="0"/>
                  </a:lnTo>
                  <a:lnTo>
                    <a:pt x="3" y="11"/>
                  </a:lnTo>
                  <a:lnTo>
                    <a:pt x="4" y="11"/>
                  </a:lnTo>
                  <a:lnTo>
                    <a:pt x="4" y="0"/>
                  </a:lnTo>
                  <a:lnTo>
                    <a:pt x="4" y="0"/>
                  </a:lnTo>
                  <a:lnTo>
                    <a:pt x="4" y="11"/>
                  </a:lnTo>
                  <a:lnTo>
                    <a:pt x="4" y="11"/>
                  </a:lnTo>
                  <a:lnTo>
                    <a:pt x="4" y="0"/>
                  </a:lnTo>
                  <a:lnTo>
                    <a:pt x="4" y="0"/>
                  </a:lnTo>
                  <a:lnTo>
                    <a:pt x="4" y="10"/>
                  </a:lnTo>
                  <a:lnTo>
                    <a:pt x="5" y="10"/>
                  </a:lnTo>
                  <a:lnTo>
                    <a:pt x="5" y="0"/>
                  </a:lnTo>
                  <a:lnTo>
                    <a:pt x="5" y="0"/>
                  </a:lnTo>
                  <a:lnTo>
                    <a:pt x="5" y="10"/>
                  </a:lnTo>
                  <a:lnTo>
                    <a:pt x="5" y="9"/>
                  </a:lnTo>
                  <a:lnTo>
                    <a:pt x="5" y="1"/>
                  </a:lnTo>
                  <a:lnTo>
                    <a:pt x="5" y="1"/>
                  </a:lnTo>
                  <a:lnTo>
                    <a:pt x="5" y="9"/>
                  </a:lnTo>
                  <a:lnTo>
                    <a:pt x="5" y="9"/>
                  </a:lnTo>
                  <a:lnTo>
                    <a:pt x="5" y="1"/>
                  </a:lnTo>
                  <a:lnTo>
                    <a:pt x="6" y="1"/>
                  </a:lnTo>
                  <a:lnTo>
                    <a:pt x="6" y="9"/>
                  </a:lnTo>
                  <a:lnTo>
                    <a:pt x="6" y="9"/>
                  </a:lnTo>
                  <a:lnTo>
                    <a:pt x="6" y="2"/>
                  </a:lnTo>
                  <a:lnTo>
                    <a:pt x="6" y="2"/>
                  </a:lnTo>
                  <a:lnTo>
                    <a:pt x="6" y="8"/>
                  </a:lnTo>
                  <a:lnTo>
                    <a:pt x="6" y="8"/>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092" name="Freeform 180"/>
            <p:cNvSpPr>
              <a:spLocks/>
            </p:cNvSpPr>
            <p:nvPr/>
          </p:nvSpPr>
          <p:spPr bwMode="auto">
            <a:xfrm>
              <a:off x="5730429" y="4454525"/>
              <a:ext cx="20637" cy="7938"/>
            </a:xfrm>
            <a:custGeom>
              <a:avLst/>
              <a:gdLst/>
              <a:ahLst/>
              <a:cxnLst>
                <a:cxn ang="0">
                  <a:pos x="3" y="2"/>
                </a:cxn>
                <a:cxn ang="0">
                  <a:pos x="3" y="0"/>
                </a:cxn>
                <a:cxn ang="0">
                  <a:pos x="9" y="0"/>
                </a:cxn>
                <a:cxn ang="0">
                  <a:pos x="9" y="0"/>
                </a:cxn>
                <a:cxn ang="0">
                  <a:pos x="3" y="0"/>
                </a:cxn>
                <a:cxn ang="0">
                  <a:pos x="2" y="0"/>
                </a:cxn>
                <a:cxn ang="0">
                  <a:pos x="9" y="0"/>
                </a:cxn>
                <a:cxn ang="0">
                  <a:pos x="10" y="0"/>
                </a:cxn>
                <a:cxn ang="0">
                  <a:pos x="2" y="0"/>
                </a:cxn>
                <a:cxn ang="0">
                  <a:pos x="2" y="0"/>
                </a:cxn>
                <a:cxn ang="0">
                  <a:pos x="10" y="0"/>
                </a:cxn>
                <a:cxn ang="0">
                  <a:pos x="10" y="0"/>
                </a:cxn>
                <a:cxn ang="0">
                  <a:pos x="1" y="0"/>
                </a:cxn>
                <a:cxn ang="0">
                  <a:pos x="1" y="0"/>
                </a:cxn>
                <a:cxn ang="0">
                  <a:pos x="11" y="0"/>
                </a:cxn>
                <a:cxn ang="0">
                  <a:pos x="11" y="0"/>
                </a:cxn>
                <a:cxn ang="0">
                  <a:pos x="1" y="0"/>
                </a:cxn>
                <a:cxn ang="0">
                  <a:pos x="1" y="0"/>
                </a:cxn>
                <a:cxn ang="0">
                  <a:pos x="11" y="0"/>
                </a:cxn>
                <a:cxn ang="0">
                  <a:pos x="11" y="1"/>
                </a:cxn>
                <a:cxn ang="0">
                  <a:pos x="0" y="1"/>
                </a:cxn>
                <a:cxn ang="0">
                  <a:pos x="0" y="1"/>
                </a:cxn>
                <a:cxn ang="0">
                  <a:pos x="11" y="1"/>
                </a:cxn>
                <a:cxn ang="0">
                  <a:pos x="11" y="1"/>
                </a:cxn>
                <a:cxn ang="0">
                  <a:pos x="0" y="1"/>
                </a:cxn>
                <a:cxn ang="0">
                  <a:pos x="0" y="1"/>
                </a:cxn>
                <a:cxn ang="0">
                  <a:pos x="12" y="1"/>
                </a:cxn>
                <a:cxn ang="0">
                  <a:pos x="12"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1" y="3"/>
                </a:cxn>
                <a:cxn ang="0">
                  <a:pos x="0" y="3"/>
                </a:cxn>
                <a:cxn ang="0">
                  <a:pos x="0" y="4"/>
                </a:cxn>
                <a:cxn ang="0">
                  <a:pos x="11" y="4"/>
                </a:cxn>
                <a:cxn ang="0">
                  <a:pos x="11" y="4"/>
                </a:cxn>
                <a:cxn ang="0">
                  <a:pos x="0" y="4"/>
                </a:cxn>
                <a:cxn ang="0">
                  <a:pos x="1" y="4"/>
                </a:cxn>
                <a:cxn ang="0">
                  <a:pos x="11" y="4"/>
                </a:cxn>
                <a:cxn ang="0">
                  <a:pos x="11" y="4"/>
                </a:cxn>
                <a:cxn ang="0">
                  <a:pos x="1" y="4"/>
                </a:cxn>
                <a:cxn ang="0">
                  <a:pos x="1" y="4"/>
                </a:cxn>
                <a:cxn ang="0">
                  <a:pos x="11" y="4"/>
                </a:cxn>
                <a:cxn ang="0">
                  <a:pos x="10" y="5"/>
                </a:cxn>
                <a:cxn ang="0">
                  <a:pos x="1" y="5"/>
                </a:cxn>
                <a:cxn ang="0">
                  <a:pos x="2" y="5"/>
                </a:cxn>
                <a:cxn ang="0">
                  <a:pos x="10" y="5"/>
                </a:cxn>
                <a:cxn ang="0">
                  <a:pos x="10" y="5"/>
                </a:cxn>
                <a:cxn ang="0">
                  <a:pos x="2" y="5"/>
                </a:cxn>
                <a:cxn ang="0">
                  <a:pos x="2" y="5"/>
                </a:cxn>
                <a:cxn ang="0">
                  <a:pos x="9" y="5"/>
                </a:cxn>
                <a:cxn ang="0">
                  <a:pos x="9" y="5"/>
                </a:cxn>
                <a:cxn ang="0">
                  <a:pos x="3" y="5"/>
                </a:cxn>
                <a:cxn ang="0">
                  <a:pos x="3" y="5"/>
                </a:cxn>
                <a:cxn ang="0">
                  <a:pos x="9" y="5"/>
                </a:cxn>
              </a:cxnLst>
              <a:rect l="0" t="0" r="r" b="b"/>
              <a:pathLst>
                <a:path w="12" h="5">
                  <a:moveTo>
                    <a:pt x="3" y="2"/>
                  </a:moveTo>
                  <a:lnTo>
                    <a:pt x="3" y="0"/>
                  </a:lnTo>
                  <a:lnTo>
                    <a:pt x="9" y="0"/>
                  </a:lnTo>
                  <a:lnTo>
                    <a:pt x="9" y="0"/>
                  </a:lnTo>
                  <a:lnTo>
                    <a:pt x="3" y="0"/>
                  </a:lnTo>
                  <a:lnTo>
                    <a:pt x="2" y="0"/>
                  </a:lnTo>
                  <a:lnTo>
                    <a:pt x="9" y="0"/>
                  </a:lnTo>
                  <a:lnTo>
                    <a:pt x="10" y="0"/>
                  </a:lnTo>
                  <a:lnTo>
                    <a:pt x="2" y="0"/>
                  </a:lnTo>
                  <a:lnTo>
                    <a:pt x="2" y="0"/>
                  </a:lnTo>
                  <a:lnTo>
                    <a:pt x="10" y="0"/>
                  </a:lnTo>
                  <a:lnTo>
                    <a:pt x="10" y="0"/>
                  </a:lnTo>
                  <a:lnTo>
                    <a:pt x="1" y="0"/>
                  </a:lnTo>
                  <a:lnTo>
                    <a:pt x="1" y="0"/>
                  </a:lnTo>
                  <a:lnTo>
                    <a:pt x="11" y="0"/>
                  </a:lnTo>
                  <a:lnTo>
                    <a:pt x="11" y="0"/>
                  </a:lnTo>
                  <a:lnTo>
                    <a:pt x="1" y="0"/>
                  </a:lnTo>
                  <a:lnTo>
                    <a:pt x="1" y="0"/>
                  </a:lnTo>
                  <a:lnTo>
                    <a:pt x="11" y="0"/>
                  </a:lnTo>
                  <a:lnTo>
                    <a:pt x="11" y="1"/>
                  </a:lnTo>
                  <a:lnTo>
                    <a:pt x="0" y="1"/>
                  </a:lnTo>
                  <a:lnTo>
                    <a:pt x="0" y="1"/>
                  </a:lnTo>
                  <a:lnTo>
                    <a:pt x="11" y="1"/>
                  </a:lnTo>
                  <a:lnTo>
                    <a:pt x="11" y="1"/>
                  </a:lnTo>
                  <a:lnTo>
                    <a:pt x="0" y="1"/>
                  </a:lnTo>
                  <a:lnTo>
                    <a:pt x="0" y="1"/>
                  </a:lnTo>
                  <a:lnTo>
                    <a:pt x="12" y="1"/>
                  </a:lnTo>
                  <a:lnTo>
                    <a:pt x="12" y="2"/>
                  </a:lnTo>
                  <a:lnTo>
                    <a:pt x="0" y="2"/>
                  </a:lnTo>
                  <a:lnTo>
                    <a:pt x="0" y="2"/>
                  </a:lnTo>
                  <a:lnTo>
                    <a:pt x="12" y="2"/>
                  </a:lnTo>
                  <a:lnTo>
                    <a:pt x="12" y="2"/>
                  </a:lnTo>
                  <a:lnTo>
                    <a:pt x="0" y="2"/>
                  </a:lnTo>
                  <a:lnTo>
                    <a:pt x="0" y="3"/>
                  </a:lnTo>
                  <a:lnTo>
                    <a:pt x="12" y="3"/>
                  </a:lnTo>
                  <a:lnTo>
                    <a:pt x="12" y="3"/>
                  </a:lnTo>
                  <a:lnTo>
                    <a:pt x="0" y="3"/>
                  </a:lnTo>
                  <a:lnTo>
                    <a:pt x="0" y="3"/>
                  </a:lnTo>
                  <a:lnTo>
                    <a:pt x="12" y="3"/>
                  </a:lnTo>
                  <a:lnTo>
                    <a:pt x="11" y="3"/>
                  </a:lnTo>
                  <a:lnTo>
                    <a:pt x="0" y="3"/>
                  </a:lnTo>
                  <a:lnTo>
                    <a:pt x="0" y="4"/>
                  </a:lnTo>
                  <a:lnTo>
                    <a:pt x="11" y="4"/>
                  </a:lnTo>
                  <a:lnTo>
                    <a:pt x="11" y="4"/>
                  </a:lnTo>
                  <a:lnTo>
                    <a:pt x="0" y="4"/>
                  </a:lnTo>
                  <a:lnTo>
                    <a:pt x="1" y="4"/>
                  </a:lnTo>
                  <a:lnTo>
                    <a:pt x="11" y="4"/>
                  </a:lnTo>
                  <a:lnTo>
                    <a:pt x="11" y="4"/>
                  </a:lnTo>
                  <a:lnTo>
                    <a:pt x="1" y="4"/>
                  </a:lnTo>
                  <a:lnTo>
                    <a:pt x="1" y="4"/>
                  </a:lnTo>
                  <a:lnTo>
                    <a:pt x="11" y="4"/>
                  </a:lnTo>
                  <a:lnTo>
                    <a:pt x="10" y="5"/>
                  </a:lnTo>
                  <a:lnTo>
                    <a:pt x="1" y="5"/>
                  </a:lnTo>
                  <a:lnTo>
                    <a:pt x="2" y="5"/>
                  </a:lnTo>
                  <a:lnTo>
                    <a:pt x="10" y="5"/>
                  </a:lnTo>
                  <a:lnTo>
                    <a:pt x="10" y="5"/>
                  </a:lnTo>
                  <a:lnTo>
                    <a:pt x="2" y="5"/>
                  </a:lnTo>
                  <a:lnTo>
                    <a:pt x="2" y="5"/>
                  </a:lnTo>
                  <a:lnTo>
                    <a:pt x="9" y="5"/>
                  </a:lnTo>
                  <a:lnTo>
                    <a:pt x="9" y="5"/>
                  </a:lnTo>
                  <a:lnTo>
                    <a:pt x="3" y="5"/>
                  </a:lnTo>
                  <a:lnTo>
                    <a:pt x="3" y="5"/>
                  </a:lnTo>
                  <a:lnTo>
                    <a:pt x="9" y="5"/>
                  </a:lnTo>
                </a:path>
              </a:pathLst>
            </a:custGeom>
            <a:noFill/>
            <a:ln w="28575" cmpd="sng">
              <a:solidFill>
                <a:srgbClr val="006699"/>
              </a:solidFill>
              <a:prstDash val="solid"/>
              <a:round/>
              <a:headEnd/>
              <a:tailEnd/>
            </a:ln>
          </p:spPr>
          <p:txBody>
            <a:bodyPr/>
            <a:lstStyle/>
            <a:p>
              <a:endParaRPr lang="fr-CA">
                <a:latin typeface="+mj-lt"/>
              </a:endParaRPr>
            </a:p>
          </p:txBody>
        </p:sp>
        <p:sp>
          <p:nvSpPr>
            <p:cNvPr id="2087093" name="Freeform 181"/>
            <p:cNvSpPr>
              <a:spLocks/>
            </p:cNvSpPr>
            <p:nvPr/>
          </p:nvSpPr>
          <p:spPr bwMode="auto">
            <a:xfrm>
              <a:off x="5739954" y="4448175"/>
              <a:ext cx="11112" cy="14288"/>
            </a:xfrm>
            <a:custGeom>
              <a:avLst/>
              <a:gdLst/>
              <a:ahLst/>
              <a:cxnLst>
                <a:cxn ang="0">
                  <a:pos x="3" y="6"/>
                </a:cxn>
                <a:cxn ang="0">
                  <a:pos x="0" y="6"/>
                </a:cxn>
                <a:cxn ang="0">
                  <a:pos x="0" y="4"/>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1"/>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6" y="2"/>
                </a:cxn>
                <a:cxn ang="0">
                  <a:pos x="6" y="7"/>
                </a:cxn>
                <a:cxn ang="0">
                  <a:pos x="6" y="7"/>
                </a:cxn>
                <a:cxn ang="0">
                  <a:pos x="6" y="3"/>
                </a:cxn>
                <a:cxn ang="0">
                  <a:pos x="6" y="3"/>
                </a:cxn>
                <a:cxn ang="0">
                  <a:pos x="6" y="7"/>
                </a:cxn>
                <a:cxn ang="0">
                  <a:pos x="6" y="6"/>
                </a:cxn>
                <a:cxn ang="0">
                  <a:pos x="6" y="4"/>
                </a:cxn>
              </a:cxnLst>
              <a:rect l="0" t="0" r="r" b="b"/>
              <a:pathLst>
                <a:path w="6" h="9">
                  <a:moveTo>
                    <a:pt x="3" y="6"/>
                  </a:moveTo>
                  <a:lnTo>
                    <a:pt x="0" y="6"/>
                  </a:lnTo>
                  <a:lnTo>
                    <a:pt x="0" y="4"/>
                  </a:lnTo>
                  <a:lnTo>
                    <a:pt x="0" y="3"/>
                  </a:lnTo>
                  <a:lnTo>
                    <a:pt x="0" y="7"/>
                  </a:lnTo>
                  <a:lnTo>
                    <a:pt x="0" y="7"/>
                  </a:lnTo>
                  <a:lnTo>
                    <a:pt x="0" y="3"/>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2" y="9"/>
                  </a:lnTo>
                  <a:lnTo>
                    <a:pt x="2" y="1"/>
                  </a:lnTo>
                  <a:lnTo>
                    <a:pt x="2" y="1"/>
                  </a:lnTo>
                  <a:lnTo>
                    <a:pt x="2" y="9"/>
                  </a:lnTo>
                  <a:lnTo>
                    <a:pt x="2" y="9"/>
                  </a:lnTo>
                  <a:lnTo>
                    <a:pt x="2" y="1"/>
                  </a:lnTo>
                  <a:lnTo>
                    <a:pt x="2" y="0"/>
                  </a:lnTo>
                  <a:lnTo>
                    <a:pt x="2" y="9"/>
                  </a:lnTo>
                  <a:lnTo>
                    <a:pt x="3" y="9"/>
                  </a:lnTo>
                  <a:lnTo>
                    <a:pt x="3" y="0"/>
                  </a:lnTo>
                  <a:lnTo>
                    <a:pt x="3" y="0"/>
                  </a:lnTo>
                  <a:lnTo>
                    <a:pt x="3" y="9"/>
                  </a:lnTo>
                  <a:lnTo>
                    <a:pt x="3" y="9"/>
                  </a:lnTo>
                  <a:lnTo>
                    <a:pt x="3" y="0"/>
                  </a:lnTo>
                  <a:lnTo>
                    <a:pt x="3" y="0"/>
                  </a:lnTo>
                  <a:lnTo>
                    <a:pt x="3" y="9"/>
                  </a:lnTo>
                  <a:lnTo>
                    <a:pt x="4" y="9"/>
                  </a:lnTo>
                  <a:lnTo>
                    <a:pt x="4" y="1"/>
                  </a:lnTo>
                  <a:lnTo>
                    <a:pt x="4" y="1"/>
                  </a:lnTo>
                  <a:lnTo>
                    <a:pt x="4" y="9"/>
                  </a:lnTo>
                  <a:lnTo>
                    <a:pt x="4" y="9"/>
                  </a:lnTo>
                  <a:lnTo>
                    <a:pt x="4" y="1"/>
                  </a:lnTo>
                  <a:lnTo>
                    <a:pt x="5" y="1"/>
                  </a:lnTo>
                  <a:lnTo>
                    <a:pt x="5" y="8"/>
                  </a:lnTo>
                  <a:lnTo>
                    <a:pt x="5" y="8"/>
                  </a:lnTo>
                  <a:lnTo>
                    <a:pt x="5" y="1"/>
                  </a:lnTo>
                  <a:lnTo>
                    <a:pt x="5" y="1"/>
                  </a:lnTo>
                  <a:lnTo>
                    <a:pt x="5" y="8"/>
                  </a:lnTo>
                  <a:lnTo>
                    <a:pt x="5" y="8"/>
                  </a:lnTo>
                  <a:lnTo>
                    <a:pt x="5" y="1"/>
                  </a:lnTo>
                  <a:lnTo>
                    <a:pt x="5" y="2"/>
                  </a:lnTo>
                  <a:lnTo>
                    <a:pt x="5" y="8"/>
                  </a:lnTo>
                  <a:lnTo>
                    <a:pt x="5" y="7"/>
                  </a:lnTo>
                  <a:lnTo>
                    <a:pt x="5" y="2"/>
                  </a:lnTo>
                  <a:lnTo>
                    <a:pt x="6" y="2"/>
                  </a:lnTo>
                  <a:lnTo>
                    <a:pt x="6" y="7"/>
                  </a:lnTo>
                  <a:lnTo>
                    <a:pt x="6" y="7"/>
                  </a:lnTo>
                  <a:lnTo>
                    <a:pt x="6" y="3"/>
                  </a:lnTo>
                  <a:lnTo>
                    <a:pt x="6" y="3"/>
                  </a:lnTo>
                  <a:lnTo>
                    <a:pt x="6" y="7"/>
                  </a:lnTo>
                  <a:lnTo>
                    <a:pt x="6" y="6"/>
                  </a:lnTo>
                  <a:lnTo>
                    <a:pt x="6" y="4"/>
                  </a:lnTo>
                </a:path>
              </a:pathLst>
            </a:custGeom>
            <a:noFill/>
            <a:ln w="28575" cmpd="sng">
              <a:solidFill>
                <a:srgbClr val="006699"/>
              </a:solidFill>
              <a:prstDash val="solid"/>
              <a:round/>
              <a:headEnd/>
              <a:tailEnd/>
            </a:ln>
          </p:spPr>
          <p:txBody>
            <a:bodyPr/>
            <a:lstStyle/>
            <a:p>
              <a:endParaRPr lang="fr-CA">
                <a:latin typeface="+mj-lt"/>
              </a:endParaRPr>
            </a:p>
          </p:txBody>
        </p:sp>
        <p:sp>
          <p:nvSpPr>
            <p:cNvPr id="2087094" name="Freeform 182"/>
            <p:cNvSpPr>
              <a:spLocks/>
            </p:cNvSpPr>
            <p:nvPr/>
          </p:nvSpPr>
          <p:spPr bwMode="auto">
            <a:xfrm>
              <a:off x="5739954" y="4448175"/>
              <a:ext cx="31750" cy="9525"/>
            </a:xfrm>
            <a:custGeom>
              <a:avLst/>
              <a:gdLst/>
              <a:ahLst/>
              <a:cxnLst>
                <a:cxn ang="0">
                  <a:pos x="3" y="4"/>
                </a:cxn>
                <a:cxn ang="0">
                  <a:pos x="3" y="0"/>
                </a:cxn>
                <a:cxn ang="0">
                  <a:pos x="15" y="0"/>
                </a:cxn>
                <a:cxn ang="0">
                  <a:pos x="15" y="0"/>
                </a:cxn>
                <a:cxn ang="0">
                  <a:pos x="3" y="0"/>
                </a:cxn>
                <a:cxn ang="0">
                  <a:pos x="2" y="0"/>
                </a:cxn>
                <a:cxn ang="0">
                  <a:pos x="16" y="0"/>
                </a:cxn>
                <a:cxn ang="0">
                  <a:pos x="16" y="1"/>
                </a:cxn>
                <a:cxn ang="0">
                  <a:pos x="2" y="1"/>
                </a:cxn>
                <a:cxn ang="0">
                  <a:pos x="2" y="1"/>
                </a:cxn>
                <a:cxn ang="0">
                  <a:pos x="16" y="1"/>
                </a:cxn>
                <a:cxn ang="0">
                  <a:pos x="17" y="1"/>
                </a:cxn>
                <a:cxn ang="0">
                  <a:pos x="2" y="1"/>
                </a:cxn>
                <a:cxn ang="0">
                  <a:pos x="1" y="1"/>
                </a:cxn>
                <a:cxn ang="0">
                  <a:pos x="17" y="1"/>
                </a:cxn>
                <a:cxn ang="0">
                  <a:pos x="17" y="1"/>
                </a:cxn>
                <a:cxn ang="0">
                  <a:pos x="1" y="1"/>
                </a:cxn>
                <a:cxn ang="0">
                  <a:pos x="1" y="1"/>
                </a:cxn>
                <a:cxn ang="0">
                  <a:pos x="17" y="1"/>
                </a:cxn>
                <a:cxn ang="0">
                  <a:pos x="17" y="1"/>
                </a:cxn>
                <a:cxn ang="0">
                  <a:pos x="0" y="1"/>
                </a:cxn>
                <a:cxn ang="0">
                  <a:pos x="0" y="2"/>
                </a:cxn>
                <a:cxn ang="0">
                  <a:pos x="18" y="2"/>
                </a:cxn>
                <a:cxn ang="0">
                  <a:pos x="18" y="2"/>
                </a:cxn>
                <a:cxn ang="0">
                  <a:pos x="0" y="2"/>
                </a:cxn>
                <a:cxn ang="0">
                  <a:pos x="0" y="2"/>
                </a:cxn>
                <a:cxn ang="0">
                  <a:pos x="18" y="2"/>
                </a:cxn>
                <a:cxn ang="0">
                  <a:pos x="18" y="3"/>
                </a:cxn>
                <a:cxn ang="0">
                  <a:pos x="0" y="3"/>
                </a:cxn>
                <a:cxn ang="0">
                  <a:pos x="0" y="3"/>
                </a:cxn>
                <a:cxn ang="0">
                  <a:pos x="18" y="3"/>
                </a:cxn>
                <a:cxn ang="0">
                  <a:pos x="18" y="4"/>
                </a:cxn>
                <a:cxn ang="0">
                  <a:pos x="0" y="4"/>
                </a:cxn>
                <a:cxn ang="0">
                  <a:pos x="0" y="4"/>
                </a:cxn>
                <a:cxn ang="0">
                  <a:pos x="18" y="4"/>
                </a:cxn>
                <a:cxn ang="0">
                  <a:pos x="18" y="4"/>
                </a:cxn>
                <a:cxn ang="0">
                  <a:pos x="0" y="4"/>
                </a:cxn>
                <a:cxn ang="0">
                  <a:pos x="0" y="4"/>
                </a:cxn>
                <a:cxn ang="0">
                  <a:pos x="18" y="4"/>
                </a:cxn>
                <a:cxn ang="0">
                  <a:pos x="18" y="5"/>
                </a:cxn>
                <a:cxn ang="0">
                  <a:pos x="0" y="5"/>
                </a:cxn>
                <a:cxn ang="0">
                  <a:pos x="0" y="5"/>
                </a:cxn>
                <a:cxn ang="0">
                  <a:pos x="18" y="5"/>
                </a:cxn>
                <a:cxn ang="0">
                  <a:pos x="17" y="5"/>
                </a:cxn>
                <a:cxn ang="0">
                  <a:pos x="0" y="5"/>
                </a:cxn>
                <a:cxn ang="0">
                  <a:pos x="1" y="5"/>
                </a:cxn>
                <a:cxn ang="0">
                  <a:pos x="17" y="5"/>
                </a:cxn>
                <a:cxn ang="0">
                  <a:pos x="17" y="5"/>
                </a:cxn>
                <a:cxn ang="0">
                  <a:pos x="1" y="5"/>
                </a:cxn>
                <a:cxn ang="0">
                  <a:pos x="1" y="6"/>
                </a:cxn>
                <a:cxn ang="0">
                  <a:pos x="17" y="6"/>
                </a:cxn>
                <a:cxn ang="0">
                  <a:pos x="17" y="6"/>
                </a:cxn>
                <a:cxn ang="0">
                  <a:pos x="2" y="6"/>
                </a:cxn>
                <a:cxn ang="0">
                  <a:pos x="2" y="6"/>
                </a:cxn>
                <a:cxn ang="0">
                  <a:pos x="16" y="6"/>
                </a:cxn>
                <a:cxn ang="0">
                  <a:pos x="16" y="6"/>
                </a:cxn>
                <a:cxn ang="0">
                  <a:pos x="2" y="6"/>
                </a:cxn>
                <a:cxn ang="0">
                  <a:pos x="2" y="6"/>
                </a:cxn>
                <a:cxn ang="0">
                  <a:pos x="16" y="6"/>
                </a:cxn>
                <a:cxn ang="0">
                  <a:pos x="15" y="6"/>
                </a:cxn>
                <a:cxn ang="0">
                  <a:pos x="3" y="6"/>
                </a:cxn>
                <a:cxn ang="0">
                  <a:pos x="3" y="6"/>
                </a:cxn>
                <a:cxn ang="0">
                  <a:pos x="15" y="6"/>
                </a:cxn>
              </a:cxnLst>
              <a:rect l="0" t="0" r="r" b="b"/>
              <a:pathLst>
                <a:path w="18" h="6">
                  <a:moveTo>
                    <a:pt x="3" y="4"/>
                  </a:moveTo>
                  <a:lnTo>
                    <a:pt x="3" y="0"/>
                  </a:lnTo>
                  <a:lnTo>
                    <a:pt x="15" y="0"/>
                  </a:lnTo>
                  <a:lnTo>
                    <a:pt x="15" y="0"/>
                  </a:lnTo>
                  <a:lnTo>
                    <a:pt x="3" y="0"/>
                  </a:lnTo>
                  <a:lnTo>
                    <a:pt x="2" y="0"/>
                  </a:lnTo>
                  <a:lnTo>
                    <a:pt x="16" y="0"/>
                  </a:lnTo>
                  <a:lnTo>
                    <a:pt x="16" y="1"/>
                  </a:lnTo>
                  <a:lnTo>
                    <a:pt x="2" y="1"/>
                  </a:lnTo>
                  <a:lnTo>
                    <a:pt x="2" y="1"/>
                  </a:lnTo>
                  <a:lnTo>
                    <a:pt x="16" y="1"/>
                  </a:lnTo>
                  <a:lnTo>
                    <a:pt x="17" y="1"/>
                  </a:lnTo>
                  <a:lnTo>
                    <a:pt x="2" y="1"/>
                  </a:lnTo>
                  <a:lnTo>
                    <a:pt x="1" y="1"/>
                  </a:lnTo>
                  <a:lnTo>
                    <a:pt x="17" y="1"/>
                  </a:lnTo>
                  <a:lnTo>
                    <a:pt x="17" y="1"/>
                  </a:lnTo>
                  <a:lnTo>
                    <a:pt x="1" y="1"/>
                  </a:lnTo>
                  <a:lnTo>
                    <a:pt x="1" y="1"/>
                  </a:lnTo>
                  <a:lnTo>
                    <a:pt x="17" y="1"/>
                  </a:lnTo>
                  <a:lnTo>
                    <a:pt x="17" y="1"/>
                  </a:lnTo>
                  <a:lnTo>
                    <a:pt x="0" y="1"/>
                  </a:lnTo>
                  <a:lnTo>
                    <a:pt x="0" y="2"/>
                  </a:lnTo>
                  <a:lnTo>
                    <a:pt x="18" y="2"/>
                  </a:lnTo>
                  <a:lnTo>
                    <a:pt x="18" y="2"/>
                  </a:lnTo>
                  <a:lnTo>
                    <a:pt x="0" y="2"/>
                  </a:lnTo>
                  <a:lnTo>
                    <a:pt x="0" y="2"/>
                  </a:lnTo>
                  <a:lnTo>
                    <a:pt x="18" y="2"/>
                  </a:lnTo>
                  <a:lnTo>
                    <a:pt x="18" y="3"/>
                  </a:lnTo>
                  <a:lnTo>
                    <a:pt x="0" y="3"/>
                  </a:lnTo>
                  <a:lnTo>
                    <a:pt x="0" y="3"/>
                  </a:lnTo>
                  <a:lnTo>
                    <a:pt x="18" y="3"/>
                  </a:lnTo>
                  <a:lnTo>
                    <a:pt x="18" y="4"/>
                  </a:lnTo>
                  <a:lnTo>
                    <a:pt x="0" y="4"/>
                  </a:lnTo>
                  <a:lnTo>
                    <a:pt x="0" y="4"/>
                  </a:lnTo>
                  <a:lnTo>
                    <a:pt x="18" y="4"/>
                  </a:lnTo>
                  <a:lnTo>
                    <a:pt x="18" y="4"/>
                  </a:lnTo>
                  <a:lnTo>
                    <a:pt x="0" y="4"/>
                  </a:lnTo>
                  <a:lnTo>
                    <a:pt x="0" y="4"/>
                  </a:lnTo>
                  <a:lnTo>
                    <a:pt x="18" y="4"/>
                  </a:lnTo>
                  <a:lnTo>
                    <a:pt x="18" y="5"/>
                  </a:lnTo>
                  <a:lnTo>
                    <a:pt x="0" y="5"/>
                  </a:lnTo>
                  <a:lnTo>
                    <a:pt x="0" y="5"/>
                  </a:lnTo>
                  <a:lnTo>
                    <a:pt x="18" y="5"/>
                  </a:lnTo>
                  <a:lnTo>
                    <a:pt x="17" y="5"/>
                  </a:lnTo>
                  <a:lnTo>
                    <a:pt x="0" y="5"/>
                  </a:lnTo>
                  <a:lnTo>
                    <a:pt x="1" y="5"/>
                  </a:lnTo>
                  <a:lnTo>
                    <a:pt x="17" y="5"/>
                  </a:lnTo>
                  <a:lnTo>
                    <a:pt x="17" y="5"/>
                  </a:lnTo>
                  <a:lnTo>
                    <a:pt x="1" y="5"/>
                  </a:lnTo>
                  <a:lnTo>
                    <a:pt x="1" y="6"/>
                  </a:lnTo>
                  <a:lnTo>
                    <a:pt x="17" y="6"/>
                  </a:lnTo>
                  <a:lnTo>
                    <a:pt x="17" y="6"/>
                  </a:lnTo>
                  <a:lnTo>
                    <a:pt x="2" y="6"/>
                  </a:lnTo>
                  <a:lnTo>
                    <a:pt x="2" y="6"/>
                  </a:lnTo>
                  <a:lnTo>
                    <a:pt x="16" y="6"/>
                  </a:lnTo>
                  <a:lnTo>
                    <a:pt x="16" y="6"/>
                  </a:lnTo>
                  <a:lnTo>
                    <a:pt x="2" y="6"/>
                  </a:lnTo>
                  <a:lnTo>
                    <a:pt x="2" y="6"/>
                  </a:lnTo>
                  <a:lnTo>
                    <a:pt x="16" y="6"/>
                  </a:lnTo>
                  <a:lnTo>
                    <a:pt x="15" y="6"/>
                  </a:lnTo>
                  <a:lnTo>
                    <a:pt x="3" y="6"/>
                  </a:lnTo>
                  <a:lnTo>
                    <a:pt x="3" y="6"/>
                  </a:lnTo>
                  <a:lnTo>
                    <a:pt x="1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95" name="Freeform 183"/>
            <p:cNvSpPr>
              <a:spLocks/>
            </p:cNvSpPr>
            <p:nvPr/>
          </p:nvSpPr>
          <p:spPr bwMode="auto">
            <a:xfrm>
              <a:off x="5760591" y="4445000"/>
              <a:ext cx="11113"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1" y="1"/>
                </a:cxn>
                <a:cxn ang="0">
                  <a:pos x="1" y="7"/>
                </a:cxn>
                <a:cxn ang="0">
                  <a:pos x="1" y="7"/>
                </a:cxn>
                <a:cxn ang="0">
                  <a:pos x="1" y="1"/>
                </a:cxn>
                <a:cxn ang="0">
                  <a:pos x="1" y="1"/>
                </a:cxn>
                <a:cxn ang="0">
                  <a:pos x="1" y="7"/>
                </a:cxn>
                <a:cxn ang="0">
                  <a:pos x="1" y="7"/>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1"/>
                </a:cxn>
                <a:cxn ang="0">
                  <a:pos x="5" y="1"/>
                </a:cxn>
                <a:cxn ang="0">
                  <a:pos x="5" y="7"/>
                </a:cxn>
                <a:cxn ang="0">
                  <a:pos x="5" y="7"/>
                </a:cxn>
                <a:cxn ang="0">
                  <a:pos x="5"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1" y="1"/>
                  </a:lnTo>
                  <a:lnTo>
                    <a:pt x="1" y="7"/>
                  </a:lnTo>
                  <a:lnTo>
                    <a:pt x="1" y="7"/>
                  </a:lnTo>
                  <a:lnTo>
                    <a:pt x="1" y="1"/>
                  </a:lnTo>
                  <a:lnTo>
                    <a:pt x="1" y="1"/>
                  </a:lnTo>
                  <a:lnTo>
                    <a:pt x="1" y="7"/>
                  </a:lnTo>
                  <a:lnTo>
                    <a:pt x="1" y="7"/>
                  </a:lnTo>
                  <a:lnTo>
                    <a:pt x="1" y="1"/>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7"/>
                  </a:lnTo>
                  <a:lnTo>
                    <a:pt x="5" y="1"/>
                  </a:lnTo>
                  <a:lnTo>
                    <a:pt x="5" y="1"/>
                  </a:lnTo>
                  <a:lnTo>
                    <a:pt x="5" y="7"/>
                  </a:lnTo>
                  <a:lnTo>
                    <a:pt x="5" y="7"/>
                  </a:lnTo>
                  <a:lnTo>
                    <a:pt x="5" y="1"/>
                  </a:lnTo>
                  <a:lnTo>
                    <a:pt x="6" y="1"/>
                  </a:lnTo>
                  <a:lnTo>
                    <a:pt x="6" y="7"/>
                  </a:lnTo>
                  <a:lnTo>
                    <a:pt x="6" y="7"/>
                  </a:lnTo>
                  <a:lnTo>
                    <a:pt x="6" y="1"/>
                  </a:lnTo>
                  <a:lnTo>
                    <a:pt x="6" y="2"/>
                  </a:lnTo>
                  <a:lnTo>
                    <a:pt x="6" y="6"/>
                  </a:lnTo>
                  <a:lnTo>
                    <a:pt x="6" y="6"/>
                  </a:lnTo>
                  <a:lnTo>
                    <a:pt x="6" y="2"/>
                  </a:lnTo>
                  <a:lnTo>
                    <a:pt x="6" y="2"/>
                  </a:lnTo>
                  <a:lnTo>
                    <a:pt x="6" y="6"/>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096" name="Freeform 184"/>
            <p:cNvSpPr>
              <a:spLocks/>
            </p:cNvSpPr>
            <p:nvPr/>
          </p:nvSpPr>
          <p:spPr bwMode="auto">
            <a:xfrm>
              <a:off x="5760591" y="4445000"/>
              <a:ext cx="20638" cy="9525"/>
            </a:xfrm>
            <a:custGeom>
              <a:avLst/>
              <a:gdLst/>
              <a:ahLst/>
              <a:cxnLst>
                <a:cxn ang="0">
                  <a:pos x="3" y="2"/>
                </a:cxn>
                <a:cxn ang="0">
                  <a:pos x="3" y="0"/>
                </a:cxn>
                <a:cxn ang="0">
                  <a:pos x="8" y="0"/>
                </a:cxn>
                <a:cxn ang="0">
                  <a:pos x="8" y="0"/>
                </a:cxn>
                <a:cxn ang="0">
                  <a:pos x="3" y="0"/>
                </a:cxn>
                <a:cxn ang="0">
                  <a:pos x="2" y="0"/>
                </a:cxn>
                <a:cxn ang="0">
                  <a:pos x="8" y="0"/>
                </a:cxn>
                <a:cxn ang="0">
                  <a:pos x="9" y="0"/>
                </a:cxn>
                <a:cxn ang="0">
                  <a:pos x="2" y="0"/>
                </a:cxn>
                <a:cxn ang="0">
                  <a:pos x="2" y="0"/>
                </a:cxn>
                <a:cxn ang="0">
                  <a:pos x="9" y="0"/>
                </a:cxn>
                <a:cxn ang="0">
                  <a:pos x="9" y="0"/>
                </a:cxn>
                <a:cxn ang="0">
                  <a:pos x="1" y="0"/>
                </a:cxn>
                <a:cxn ang="0">
                  <a:pos x="1" y="0"/>
                </a:cxn>
                <a:cxn ang="0">
                  <a:pos x="9" y="0"/>
                </a:cxn>
                <a:cxn ang="0">
                  <a:pos x="10" y="1"/>
                </a:cxn>
                <a:cxn ang="0">
                  <a:pos x="1" y="1"/>
                </a:cxn>
                <a:cxn ang="0">
                  <a:pos x="1" y="1"/>
                </a:cxn>
                <a:cxn ang="0">
                  <a:pos x="10" y="1"/>
                </a:cxn>
                <a:cxn ang="0">
                  <a:pos x="10" y="1"/>
                </a:cxn>
                <a:cxn ang="0">
                  <a:pos x="1" y="1"/>
                </a:cxn>
                <a:cxn ang="0">
                  <a:pos x="1" y="1"/>
                </a:cxn>
                <a:cxn ang="0">
                  <a:pos x="10" y="1"/>
                </a:cxn>
                <a:cxn ang="0">
                  <a:pos x="11" y="1"/>
                </a:cxn>
                <a:cxn ang="0">
                  <a:pos x="0" y="1"/>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1" y="4"/>
                </a:cxn>
                <a:cxn ang="0">
                  <a:pos x="10" y="4"/>
                </a:cxn>
                <a:cxn ang="0">
                  <a:pos x="10" y="4"/>
                </a:cxn>
                <a:cxn ang="0">
                  <a:pos x="1" y="4"/>
                </a:cxn>
                <a:cxn ang="0">
                  <a:pos x="1" y="4"/>
                </a:cxn>
                <a:cxn ang="0">
                  <a:pos x="10" y="4"/>
                </a:cxn>
                <a:cxn ang="0">
                  <a:pos x="10" y="5"/>
                </a:cxn>
                <a:cxn ang="0">
                  <a:pos x="1" y="5"/>
                </a:cxn>
                <a:cxn ang="0">
                  <a:pos x="1" y="5"/>
                </a:cxn>
                <a:cxn ang="0">
                  <a:pos x="9" y="5"/>
                </a:cxn>
                <a:cxn ang="0">
                  <a:pos x="9" y="5"/>
                </a:cxn>
                <a:cxn ang="0">
                  <a:pos x="1" y="5"/>
                </a:cxn>
                <a:cxn ang="0">
                  <a:pos x="2" y="5"/>
                </a:cxn>
                <a:cxn ang="0">
                  <a:pos x="9" y="5"/>
                </a:cxn>
                <a:cxn ang="0">
                  <a:pos x="9" y="5"/>
                </a:cxn>
                <a:cxn ang="0">
                  <a:pos x="2" y="5"/>
                </a:cxn>
                <a:cxn ang="0">
                  <a:pos x="2" y="6"/>
                </a:cxn>
                <a:cxn ang="0">
                  <a:pos x="8" y="6"/>
                </a:cxn>
                <a:cxn ang="0">
                  <a:pos x="8" y="6"/>
                </a:cxn>
                <a:cxn ang="0">
                  <a:pos x="3" y="6"/>
                </a:cxn>
                <a:cxn ang="0">
                  <a:pos x="3" y="6"/>
                </a:cxn>
                <a:cxn ang="0">
                  <a:pos x="8" y="6"/>
                </a:cxn>
              </a:cxnLst>
              <a:rect l="0" t="0" r="r" b="b"/>
              <a:pathLst>
                <a:path w="11" h="6">
                  <a:moveTo>
                    <a:pt x="3" y="2"/>
                  </a:moveTo>
                  <a:lnTo>
                    <a:pt x="3" y="0"/>
                  </a:lnTo>
                  <a:lnTo>
                    <a:pt x="8" y="0"/>
                  </a:lnTo>
                  <a:lnTo>
                    <a:pt x="8" y="0"/>
                  </a:lnTo>
                  <a:lnTo>
                    <a:pt x="3" y="0"/>
                  </a:lnTo>
                  <a:lnTo>
                    <a:pt x="2" y="0"/>
                  </a:lnTo>
                  <a:lnTo>
                    <a:pt x="8" y="0"/>
                  </a:lnTo>
                  <a:lnTo>
                    <a:pt x="9" y="0"/>
                  </a:lnTo>
                  <a:lnTo>
                    <a:pt x="2" y="0"/>
                  </a:lnTo>
                  <a:lnTo>
                    <a:pt x="2" y="0"/>
                  </a:lnTo>
                  <a:lnTo>
                    <a:pt x="9" y="0"/>
                  </a:lnTo>
                  <a:lnTo>
                    <a:pt x="9" y="0"/>
                  </a:lnTo>
                  <a:lnTo>
                    <a:pt x="1" y="0"/>
                  </a:lnTo>
                  <a:lnTo>
                    <a:pt x="1" y="0"/>
                  </a:lnTo>
                  <a:lnTo>
                    <a:pt x="9" y="0"/>
                  </a:lnTo>
                  <a:lnTo>
                    <a:pt x="10" y="1"/>
                  </a:lnTo>
                  <a:lnTo>
                    <a:pt x="1" y="1"/>
                  </a:lnTo>
                  <a:lnTo>
                    <a:pt x="1" y="1"/>
                  </a:lnTo>
                  <a:lnTo>
                    <a:pt x="10" y="1"/>
                  </a:lnTo>
                  <a:lnTo>
                    <a:pt x="10" y="1"/>
                  </a:lnTo>
                  <a:lnTo>
                    <a:pt x="1" y="1"/>
                  </a:lnTo>
                  <a:lnTo>
                    <a:pt x="1" y="1"/>
                  </a:lnTo>
                  <a:lnTo>
                    <a:pt x="10" y="1"/>
                  </a:lnTo>
                  <a:lnTo>
                    <a:pt x="11" y="1"/>
                  </a:lnTo>
                  <a:lnTo>
                    <a:pt x="0" y="1"/>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1" y="4"/>
                  </a:lnTo>
                  <a:lnTo>
                    <a:pt x="10" y="4"/>
                  </a:lnTo>
                  <a:lnTo>
                    <a:pt x="10" y="4"/>
                  </a:lnTo>
                  <a:lnTo>
                    <a:pt x="1" y="4"/>
                  </a:lnTo>
                  <a:lnTo>
                    <a:pt x="1" y="4"/>
                  </a:lnTo>
                  <a:lnTo>
                    <a:pt x="10" y="4"/>
                  </a:lnTo>
                  <a:lnTo>
                    <a:pt x="10" y="5"/>
                  </a:lnTo>
                  <a:lnTo>
                    <a:pt x="1" y="5"/>
                  </a:lnTo>
                  <a:lnTo>
                    <a:pt x="1" y="5"/>
                  </a:lnTo>
                  <a:lnTo>
                    <a:pt x="9" y="5"/>
                  </a:lnTo>
                  <a:lnTo>
                    <a:pt x="9" y="5"/>
                  </a:lnTo>
                  <a:lnTo>
                    <a:pt x="1" y="5"/>
                  </a:lnTo>
                  <a:lnTo>
                    <a:pt x="2" y="5"/>
                  </a:lnTo>
                  <a:lnTo>
                    <a:pt x="9" y="5"/>
                  </a:lnTo>
                  <a:lnTo>
                    <a:pt x="9" y="5"/>
                  </a:lnTo>
                  <a:lnTo>
                    <a:pt x="2" y="5"/>
                  </a:lnTo>
                  <a:lnTo>
                    <a:pt x="2" y="6"/>
                  </a:lnTo>
                  <a:lnTo>
                    <a:pt x="8"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097" name="Freeform 185"/>
            <p:cNvSpPr>
              <a:spLocks/>
            </p:cNvSpPr>
            <p:nvPr/>
          </p:nvSpPr>
          <p:spPr bwMode="auto">
            <a:xfrm>
              <a:off x="5770116" y="4441825"/>
              <a:ext cx="11113"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6"/>
                </a:cxn>
                <a:cxn ang="0">
                  <a:pos x="0" y="2"/>
                </a:cxn>
                <a:cxn ang="0">
                  <a:pos x="0" y="1"/>
                </a:cxn>
                <a:cxn ang="0">
                  <a:pos x="0" y="7"/>
                </a:cxn>
                <a:cxn ang="0">
                  <a:pos x="1" y="7"/>
                </a:cxn>
                <a:cxn ang="0">
                  <a:pos x="1" y="1"/>
                </a:cxn>
                <a:cxn ang="0">
                  <a:pos x="1" y="1"/>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6" y="6"/>
                </a:cxn>
                <a:cxn ang="0">
                  <a:pos x="6" y="2"/>
                </a:cxn>
                <a:cxn ang="0">
                  <a:pos x="6" y="2"/>
                </a:cxn>
                <a:cxn ang="0">
                  <a:pos x="6" y="6"/>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6"/>
                  </a:lnTo>
                  <a:lnTo>
                    <a:pt x="0" y="6"/>
                  </a:lnTo>
                  <a:lnTo>
                    <a:pt x="0" y="2"/>
                  </a:lnTo>
                  <a:lnTo>
                    <a:pt x="0" y="1"/>
                  </a:lnTo>
                  <a:lnTo>
                    <a:pt x="0" y="7"/>
                  </a:lnTo>
                  <a:lnTo>
                    <a:pt x="1" y="7"/>
                  </a:lnTo>
                  <a:lnTo>
                    <a:pt x="1" y="1"/>
                  </a:lnTo>
                  <a:lnTo>
                    <a:pt x="1" y="1"/>
                  </a:lnTo>
                  <a:lnTo>
                    <a:pt x="1" y="7"/>
                  </a:lnTo>
                  <a:lnTo>
                    <a:pt x="1" y="8"/>
                  </a:lnTo>
                  <a:lnTo>
                    <a:pt x="1" y="0"/>
                  </a:lnTo>
                  <a:lnTo>
                    <a:pt x="1" y="0"/>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6" y="6"/>
                  </a:lnTo>
                  <a:lnTo>
                    <a:pt x="6" y="2"/>
                  </a:lnTo>
                  <a:lnTo>
                    <a:pt x="6" y="2"/>
                  </a:lnTo>
                  <a:lnTo>
                    <a:pt x="6"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098" name="Freeform 186"/>
            <p:cNvSpPr>
              <a:spLocks/>
            </p:cNvSpPr>
            <p:nvPr/>
          </p:nvSpPr>
          <p:spPr bwMode="auto">
            <a:xfrm>
              <a:off x="5770116" y="4441825"/>
              <a:ext cx="34925" cy="6350"/>
            </a:xfrm>
            <a:custGeom>
              <a:avLst/>
              <a:gdLst/>
              <a:ahLst/>
              <a:cxnLst>
                <a:cxn ang="0">
                  <a:pos x="3" y="3"/>
                </a:cxn>
                <a:cxn ang="0">
                  <a:pos x="3" y="0"/>
                </a:cxn>
                <a:cxn ang="0">
                  <a:pos x="17" y="0"/>
                </a:cxn>
                <a:cxn ang="0">
                  <a:pos x="17" y="0"/>
                </a:cxn>
                <a:cxn ang="0">
                  <a:pos x="2" y="0"/>
                </a:cxn>
                <a:cxn ang="0">
                  <a:pos x="2" y="0"/>
                </a:cxn>
                <a:cxn ang="0">
                  <a:pos x="18" y="0"/>
                </a:cxn>
                <a:cxn ang="0">
                  <a:pos x="18" y="0"/>
                </a:cxn>
                <a:cxn ang="0">
                  <a:pos x="2" y="0"/>
                </a:cxn>
                <a:cxn ang="0">
                  <a:pos x="2" y="0"/>
                </a:cxn>
                <a:cxn ang="0">
                  <a:pos x="19" y="0"/>
                </a:cxn>
                <a:cxn ang="0">
                  <a:pos x="19" y="0"/>
                </a:cxn>
                <a:cxn ang="0">
                  <a:pos x="1" y="0"/>
                </a:cxn>
                <a:cxn ang="0">
                  <a:pos x="1" y="0"/>
                </a:cxn>
                <a:cxn ang="0">
                  <a:pos x="19" y="0"/>
                </a:cxn>
                <a:cxn ang="0">
                  <a:pos x="19" y="0"/>
                </a:cxn>
                <a:cxn ang="0">
                  <a:pos x="1" y="0"/>
                </a:cxn>
                <a:cxn ang="0">
                  <a:pos x="1" y="1"/>
                </a:cxn>
                <a:cxn ang="0">
                  <a:pos x="19" y="1"/>
                </a:cxn>
                <a:cxn ang="0">
                  <a:pos x="20" y="1"/>
                </a:cxn>
                <a:cxn ang="0">
                  <a:pos x="1" y="1"/>
                </a:cxn>
                <a:cxn ang="0">
                  <a:pos x="0" y="1"/>
                </a:cxn>
                <a:cxn ang="0">
                  <a:pos x="20" y="1"/>
                </a:cxn>
                <a:cxn ang="0">
                  <a:pos x="20" y="2"/>
                </a:cxn>
                <a:cxn ang="0">
                  <a:pos x="0" y="2"/>
                </a:cxn>
                <a:cxn ang="0">
                  <a:pos x="0" y="2"/>
                </a:cxn>
                <a:cxn ang="0">
                  <a:pos x="20" y="2"/>
                </a:cxn>
                <a:cxn ang="0">
                  <a:pos x="20" y="2"/>
                </a:cxn>
                <a:cxn ang="0">
                  <a:pos x="0" y="2"/>
                </a:cxn>
                <a:cxn ang="0">
                  <a:pos x="0" y="2"/>
                </a:cxn>
                <a:cxn ang="0">
                  <a:pos x="20" y="2"/>
                </a:cxn>
                <a:cxn ang="0">
                  <a:pos x="20" y="3"/>
                </a:cxn>
                <a:cxn ang="0">
                  <a:pos x="0" y="3"/>
                </a:cxn>
                <a:cxn ang="0">
                  <a:pos x="0" y="3"/>
                </a:cxn>
                <a:cxn ang="0">
                  <a:pos x="20" y="3"/>
                </a:cxn>
                <a:cxn ang="0">
                  <a:pos x="20" y="3"/>
                </a:cxn>
                <a:cxn ang="0">
                  <a:pos x="0" y="3"/>
                </a:cxn>
                <a:cxn ang="0">
                  <a:pos x="0" y="4"/>
                </a:cxn>
                <a:cxn ang="0">
                  <a:pos x="20" y="4"/>
                </a:cxn>
                <a:cxn ang="0">
                  <a:pos x="20" y="4"/>
                </a:cxn>
                <a:cxn ang="0">
                  <a:pos x="0" y="4"/>
                </a:cxn>
                <a:cxn ang="0">
                  <a:pos x="0" y="4"/>
                </a:cxn>
                <a:cxn ang="0">
                  <a:pos x="20" y="4"/>
                </a:cxn>
                <a:cxn ang="0">
                  <a:pos x="20" y="4"/>
                </a:cxn>
                <a:cxn ang="0">
                  <a:pos x="1" y="4"/>
                </a:cxn>
                <a:cxn ang="0">
                  <a:pos x="1" y="5"/>
                </a:cxn>
                <a:cxn ang="0">
                  <a:pos x="19" y="5"/>
                </a:cxn>
                <a:cxn ang="0">
                  <a:pos x="19" y="5"/>
                </a:cxn>
                <a:cxn ang="0">
                  <a:pos x="1" y="5"/>
                </a:cxn>
                <a:cxn ang="0">
                  <a:pos x="1" y="5"/>
                </a:cxn>
                <a:cxn ang="0">
                  <a:pos x="19" y="5"/>
                </a:cxn>
                <a:cxn ang="0">
                  <a:pos x="19" y="5"/>
                </a:cxn>
                <a:cxn ang="0">
                  <a:pos x="1" y="5"/>
                </a:cxn>
                <a:cxn ang="0">
                  <a:pos x="2" y="5"/>
                </a:cxn>
                <a:cxn ang="0">
                  <a:pos x="19" y="5"/>
                </a:cxn>
                <a:cxn ang="0">
                  <a:pos x="18" y="5"/>
                </a:cxn>
                <a:cxn ang="0">
                  <a:pos x="2" y="5"/>
                </a:cxn>
                <a:cxn ang="0">
                  <a:pos x="2" y="5"/>
                </a:cxn>
                <a:cxn ang="0">
                  <a:pos x="18" y="5"/>
                </a:cxn>
                <a:cxn ang="0">
                  <a:pos x="17" y="5"/>
                </a:cxn>
                <a:cxn ang="0">
                  <a:pos x="2" y="5"/>
                </a:cxn>
                <a:cxn ang="0">
                  <a:pos x="3" y="5"/>
                </a:cxn>
                <a:cxn ang="0">
                  <a:pos x="17" y="5"/>
                </a:cxn>
              </a:cxnLst>
              <a:rect l="0" t="0" r="r" b="b"/>
              <a:pathLst>
                <a:path w="20" h="5">
                  <a:moveTo>
                    <a:pt x="3" y="3"/>
                  </a:moveTo>
                  <a:lnTo>
                    <a:pt x="3" y="0"/>
                  </a:lnTo>
                  <a:lnTo>
                    <a:pt x="17" y="0"/>
                  </a:lnTo>
                  <a:lnTo>
                    <a:pt x="17" y="0"/>
                  </a:lnTo>
                  <a:lnTo>
                    <a:pt x="2" y="0"/>
                  </a:lnTo>
                  <a:lnTo>
                    <a:pt x="2" y="0"/>
                  </a:lnTo>
                  <a:lnTo>
                    <a:pt x="18" y="0"/>
                  </a:lnTo>
                  <a:lnTo>
                    <a:pt x="18" y="0"/>
                  </a:lnTo>
                  <a:lnTo>
                    <a:pt x="2" y="0"/>
                  </a:lnTo>
                  <a:lnTo>
                    <a:pt x="2" y="0"/>
                  </a:lnTo>
                  <a:lnTo>
                    <a:pt x="19" y="0"/>
                  </a:lnTo>
                  <a:lnTo>
                    <a:pt x="19" y="0"/>
                  </a:lnTo>
                  <a:lnTo>
                    <a:pt x="1" y="0"/>
                  </a:lnTo>
                  <a:lnTo>
                    <a:pt x="1" y="0"/>
                  </a:lnTo>
                  <a:lnTo>
                    <a:pt x="19" y="0"/>
                  </a:lnTo>
                  <a:lnTo>
                    <a:pt x="19" y="0"/>
                  </a:lnTo>
                  <a:lnTo>
                    <a:pt x="1" y="0"/>
                  </a:lnTo>
                  <a:lnTo>
                    <a:pt x="1" y="1"/>
                  </a:lnTo>
                  <a:lnTo>
                    <a:pt x="19" y="1"/>
                  </a:lnTo>
                  <a:lnTo>
                    <a:pt x="20" y="1"/>
                  </a:lnTo>
                  <a:lnTo>
                    <a:pt x="1" y="1"/>
                  </a:lnTo>
                  <a:lnTo>
                    <a:pt x="0" y="1"/>
                  </a:lnTo>
                  <a:lnTo>
                    <a:pt x="20" y="1"/>
                  </a:lnTo>
                  <a:lnTo>
                    <a:pt x="20" y="2"/>
                  </a:lnTo>
                  <a:lnTo>
                    <a:pt x="0" y="2"/>
                  </a:lnTo>
                  <a:lnTo>
                    <a:pt x="0" y="2"/>
                  </a:lnTo>
                  <a:lnTo>
                    <a:pt x="20" y="2"/>
                  </a:lnTo>
                  <a:lnTo>
                    <a:pt x="20" y="2"/>
                  </a:lnTo>
                  <a:lnTo>
                    <a:pt x="0" y="2"/>
                  </a:lnTo>
                  <a:lnTo>
                    <a:pt x="0" y="2"/>
                  </a:lnTo>
                  <a:lnTo>
                    <a:pt x="20" y="2"/>
                  </a:lnTo>
                  <a:lnTo>
                    <a:pt x="20" y="3"/>
                  </a:lnTo>
                  <a:lnTo>
                    <a:pt x="0" y="3"/>
                  </a:lnTo>
                  <a:lnTo>
                    <a:pt x="0" y="3"/>
                  </a:lnTo>
                  <a:lnTo>
                    <a:pt x="20" y="3"/>
                  </a:lnTo>
                  <a:lnTo>
                    <a:pt x="20" y="3"/>
                  </a:lnTo>
                  <a:lnTo>
                    <a:pt x="0" y="3"/>
                  </a:lnTo>
                  <a:lnTo>
                    <a:pt x="0" y="4"/>
                  </a:lnTo>
                  <a:lnTo>
                    <a:pt x="20" y="4"/>
                  </a:lnTo>
                  <a:lnTo>
                    <a:pt x="20" y="4"/>
                  </a:lnTo>
                  <a:lnTo>
                    <a:pt x="0" y="4"/>
                  </a:lnTo>
                  <a:lnTo>
                    <a:pt x="0" y="4"/>
                  </a:lnTo>
                  <a:lnTo>
                    <a:pt x="20" y="4"/>
                  </a:lnTo>
                  <a:lnTo>
                    <a:pt x="20" y="4"/>
                  </a:lnTo>
                  <a:lnTo>
                    <a:pt x="1" y="4"/>
                  </a:lnTo>
                  <a:lnTo>
                    <a:pt x="1" y="5"/>
                  </a:lnTo>
                  <a:lnTo>
                    <a:pt x="19" y="5"/>
                  </a:lnTo>
                  <a:lnTo>
                    <a:pt x="19" y="5"/>
                  </a:lnTo>
                  <a:lnTo>
                    <a:pt x="1" y="5"/>
                  </a:lnTo>
                  <a:lnTo>
                    <a:pt x="1" y="5"/>
                  </a:lnTo>
                  <a:lnTo>
                    <a:pt x="19" y="5"/>
                  </a:lnTo>
                  <a:lnTo>
                    <a:pt x="19" y="5"/>
                  </a:lnTo>
                  <a:lnTo>
                    <a:pt x="1" y="5"/>
                  </a:lnTo>
                  <a:lnTo>
                    <a:pt x="2" y="5"/>
                  </a:lnTo>
                  <a:lnTo>
                    <a:pt x="19" y="5"/>
                  </a:lnTo>
                  <a:lnTo>
                    <a:pt x="18" y="5"/>
                  </a:lnTo>
                  <a:lnTo>
                    <a:pt x="2" y="5"/>
                  </a:lnTo>
                  <a:lnTo>
                    <a:pt x="2" y="5"/>
                  </a:lnTo>
                  <a:lnTo>
                    <a:pt x="18" y="5"/>
                  </a:lnTo>
                  <a:lnTo>
                    <a:pt x="17" y="5"/>
                  </a:lnTo>
                  <a:lnTo>
                    <a:pt x="2" y="5"/>
                  </a:lnTo>
                  <a:lnTo>
                    <a:pt x="3" y="5"/>
                  </a:lnTo>
                  <a:lnTo>
                    <a:pt x="1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099" name="Freeform 187"/>
            <p:cNvSpPr>
              <a:spLocks/>
            </p:cNvSpPr>
            <p:nvPr/>
          </p:nvSpPr>
          <p:spPr bwMode="auto">
            <a:xfrm>
              <a:off x="5795516" y="4430713"/>
              <a:ext cx="9525" cy="17462"/>
            </a:xfrm>
            <a:custGeom>
              <a:avLst/>
              <a:gdLst/>
              <a:ahLst/>
              <a:cxnLst>
                <a:cxn ang="0">
                  <a:pos x="3" y="9"/>
                </a:cxn>
                <a:cxn ang="0">
                  <a:pos x="0" y="9"/>
                </a:cxn>
                <a:cxn ang="0">
                  <a:pos x="0" y="3"/>
                </a:cxn>
                <a:cxn ang="0">
                  <a:pos x="0" y="3"/>
                </a:cxn>
                <a:cxn ang="0">
                  <a:pos x="0" y="9"/>
                </a:cxn>
                <a:cxn ang="0">
                  <a:pos x="0" y="9"/>
                </a:cxn>
                <a:cxn ang="0">
                  <a:pos x="0" y="3"/>
                </a:cxn>
                <a:cxn ang="0">
                  <a:pos x="1" y="2"/>
                </a:cxn>
                <a:cxn ang="0">
                  <a:pos x="1" y="10"/>
                </a:cxn>
                <a:cxn ang="0">
                  <a:pos x="1" y="10"/>
                </a:cxn>
                <a:cxn ang="0">
                  <a:pos x="1" y="2"/>
                </a:cxn>
                <a:cxn ang="0">
                  <a:pos x="1" y="1"/>
                </a:cxn>
                <a:cxn ang="0">
                  <a:pos x="1" y="10"/>
                </a:cxn>
                <a:cxn ang="0">
                  <a:pos x="1" y="10"/>
                </a:cxn>
                <a:cxn ang="0">
                  <a:pos x="1" y="1"/>
                </a:cxn>
                <a:cxn ang="0">
                  <a:pos x="1" y="1"/>
                </a:cxn>
                <a:cxn ang="0">
                  <a:pos x="1" y="11"/>
                </a:cxn>
                <a:cxn ang="0">
                  <a:pos x="2" y="11"/>
                </a:cxn>
                <a:cxn ang="0">
                  <a:pos x="2" y="1"/>
                </a:cxn>
                <a:cxn ang="0">
                  <a:pos x="2" y="1"/>
                </a:cxn>
                <a:cxn ang="0">
                  <a:pos x="2" y="11"/>
                </a:cxn>
                <a:cxn ang="0">
                  <a:pos x="2" y="11"/>
                </a:cxn>
                <a:cxn ang="0">
                  <a:pos x="2" y="1"/>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5" y="0"/>
                </a:cxn>
                <a:cxn ang="0">
                  <a:pos x="5" y="11"/>
                </a:cxn>
                <a:cxn ang="0">
                  <a:pos x="5" y="11"/>
                </a:cxn>
                <a:cxn ang="0">
                  <a:pos x="5" y="1"/>
                </a:cxn>
                <a:cxn ang="0">
                  <a:pos x="5" y="1"/>
                </a:cxn>
                <a:cxn ang="0">
                  <a:pos x="5" y="11"/>
                </a:cxn>
                <a:cxn ang="0">
                  <a:pos x="5" y="11"/>
                </a:cxn>
                <a:cxn ang="0">
                  <a:pos x="5" y="1"/>
                </a:cxn>
                <a:cxn ang="0">
                  <a:pos x="5" y="1"/>
                </a:cxn>
                <a:cxn ang="0">
                  <a:pos x="5" y="11"/>
                </a:cxn>
                <a:cxn ang="0">
                  <a:pos x="6" y="10"/>
                </a:cxn>
                <a:cxn ang="0">
                  <a:pos x="6" y="1"/>
                </a:cxn>
                <a:cxn ang="0">
                  <a:pos x="6" y="1"/>
                </a:cxn>
                <a:cxn ang="0">
                  <a:pos x="6" y="10"/>
                </a:cxn>
                <a:cxn ang="0">
                  <a:pos x="6" y="10"/>
                </a:cxn>
                <a:cxn ang="0">
                  <a:pos x="6" y="2"/>
                </a:cxn>
                <a:cxn ang="0">
                  <a:pos x="6" y="2"/>
                </a:cxn>
                <a:cxn ang="0">
                  <a:pos x="6" y="10"/>
                </a:cxn>
                <a:cxn ang="0">
                  <a:pos x="6" y="9"/>
                </a:cxn>
                <a:cxn ang="0">
                  <a:pos x="6" y="3"/>
                </a:cxn>
                <a:cxn ang="0">
                  <a:pos x="6" y="3"/>
                </a:cxn>
                <a:cxn ang="0">
                  <a:pos x="6" y="9"/>
                </a:cxn>
                <a:cxn ang="0">
                  <a:pos x="6" y="9"/>
                </a:cxn>
                <a:cxn ang="0">
                  <a:pos x="6" y="3"/>
                </a:cxn>
              </a:cxnLst>
              <a:rect l="0" t="0" r="r" b="b"/>
              <a:pathLst>
                <a:path w="6" h="11">
                  <a:moveTo>
                    <a:pt x="3" y="9"/>
                  </a:moveTo>
                  <a:lnTo>
                    <a:pt x="0" y="9"/>
                  </a:lnTo>
                  <a:lnTo>
                    <a:pt x="0" y="3"/>
                  </a:lnTo>
                  <a:lnTo>
                    <a:pt x="0" y="3"/>
                  </a:lnTo>
                  <a:lnTo>
                    <a:pt x="0" y="9"/>
                  </a:lnTo>
                  <a:lnTo>
                    <a:pt x="0" y="9"/>
                  </a:lnTo>
                  <a:lnTo>
                    <a:pt x="0" y="3"/>
                  </a:lnTo>
                  <a:lnTo>
                    <a:pt x="1" y="2"/>
                  </a:lnTo>
                  <a:lnTo>
                    <a:pt x="1" y="10"/>
                  </a:lnTo>
                  <a:lnTo>
                    <a:pt x="1" y="10"/>
                  </a:lnTo>
                  <a:lnTo>
                    <a:pt x="1" y="2"/>
                  </a:lnTo>
                  <a:lnTo>
                    <a:pt x="1" y="1"/>
                  </a:lnTo>
                  <a:lnTo>
                    <a:pt x="1" y="10"/>
                  </a:lnTo>
                  <a:lnTo>
                    <a:pt x="1" y="10"/>
                  </a:lnTo>
                  <a:lnTo>
                    <a:pt x="1" y="1"/>
                  </a:lnTo>
                  <a:lnTo>
                    <a:pt x="1" y="1"/>
                  </a:lnTo>
                  <a:lnTo>
                    <a:pt x="1" y="11"/>
                  </a:lnTo>
                  <a:lnTo>
                    <a:pt x="2" y="11"/>
                  </a:lnTo>
                  <a:lnTo>
                    <a:pt x="2" y="1"/>
                  </a:lnTo>
                  <a:lnTo>
                    <a:pt x="2" y="1"/>
                  </a:lnTo>
                  <a:lnTo>
                    <a:pt x="2" y="11"/>
                  </a:lnTo>
                  <a:lnTo>
                    <a:pt x="2" y="11"/>
                  </a:lnTo>
                  <a:lnTo>
                    <a:pt x="2" y="1"/>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1"/>
                  </a:lnTo>
                  <a:lnTo>
                    <a:pt x="4" y="0"/>
                  </a:lnTo>
                  <a:lnTo>
                    <a:pt x="5" y="0"/>
                  </a:lnTo>
                  <a:lnTo>
                    <a:pt x="5" y="11"/>
                  </a:lnTo>
                  <a:lnTo>
                    <a:pt x="5" y="11"/>
                  </a:lnTo>
                  <a:lnTo>
                    <a:pt x="5" y="1"/>
                  </a:lnTo>
                  <a:lnTo>
                    <a:pt x="5" y="1"/>
                  </a:lnTo>
                  <a:lnTo>
                    <a:pt x="5" y="11"/>
                  </a:lnTo>
                  <a:lnTo>
                    <a:pt x="5" y="11"/>
                  </a:lnTo>
                  <a:lnTo>
                    <a:pt x="5" y="1"/>
                  </a:lnTo>
                  <a:lnTo>
                    <a:pt x="5" y="1"/>
                  </a:lnTo>
                  <a:lnTo>
                    <a:pt x="5" y="11"/>
                  </a:lnTo>
                  <a:lnTo>
                    <a:pt x="6" y="10"/>
                  </a:lnTo>
                  <a:lnTo>
                    <a:pt x="6" y="1"/>
                  </a:lnTo>
                  <a:lnTo>
                    <a:pt x="6" y="1"/>
                  </a:lnTo>
                  <a:lnTo>
                    <a:pt x="6" y="10"/>
                  </a:lnTo>
                  <a:lnTo>
                    <a:pt x="6" y="10"/>
                  </a:lnTo>
                  <a:lnTo>
                    <a:pt x="6" y="2"/>
                  </a:lnTo>
                  <a:lnTo>
                    <a:pt x="6" y="2"/>
                  </a:lnTo>
                  <a:lnTo>
                    <a:pt x="6" y="10"/>
                  </a:lnTo>
                  <a:lnTo>
                    <a:pt x="6" y="9"/>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00" name="Freeform 188"/>
            <p:cNvSpPr>
              <a:spLocks/>
            </p:cNvSpPr>
            <p:nvPr/>
          </p:nvSpPr>
          <p:spPr bwMode="auto">
            <a:xfrm>
              <a:off x="5795516" y="4430713"/>
              <a:ext cx="17463" cy="11112"/>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9" y="1"/>
                </a:cxn>
                <a:cxn ang="0">
                  <a:pos x="2" y="1"/>
                </a:cxn>
                <a:cxn ang="0">
                  <a:pos x="2" y="1"/>
                </a:cxn>
                <a:cxn ang="0">
                  <a:pos x="9" y="1"/>
                </a:cxn>
                <a:cxn ang="0">
                  <a:pos x="9" y="1"/>
                </a:cxn>
                <a:cxn ang="0">
                  <a:pos x="2" y="1"/>
                </a:cxn>
                <a:cxn ang="0">
                  <a:pos x="1" y="1"/>
                </a:cxn>
                <a:cxn ang="0">
                  <a:pos x="9" y="1"/>
                </a:cxn>
                <a:cxn ang="0">
                  <a:pos x="9" y="1"/>
                </a:cxn>
                <a:cxn ang="0">
                  <a:pos x="1" y="1"/>
                </a:cxn>
                <a:cxn ang="0">
                  <a:pos x="1" y="1"/>
                </a:cxn>
                <a:cxn ang="0">
                  <a:pos x="10" y="1"/>
                </a:cxn>
                <a:cxn ang="0">
                  <a:pos x="10" y="2"/>
                </a:cxn>
                <a:cxn ang="0">
                  <a:pos x="1" y="2"/>
                </a:cxn>
                <a:cxn ang="0">
                  <a:pos x="1"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1" y="4"/>
                </a:cxn>
                <a:cxn ang="0">
                  <a:pos x="10" y="4"/>
                </a:cxn>
                <a:cxn ang="0">
                  <a:pos x="10" y="4"/>
                </a:cxn>
                <a:cxn ang="0">
                  <a:pos x="1" y="4"/>
                </a:cxn>
                <a:cxn ang="0">
                  <a:pos x="1" y="4"/>
                </a:cxn>
                <a:cxn ang="0">
                  <a:pos x="10" y="4"/>
                </a:cxn>
                <a:cxn ang="0">
                  <a:pos x="9" y="4"/>
                </a:cxn>
                <a:cxn ang="0">
                  <a:pos x="1" y="4"/>
                </a:cxn>
                <a:cxn ang="0">
                  <a:pos x="1" y="5"/>
                </a:cxn>
                <a:cxn ang="0">
                  <a:pos x="9" y="5"/>
                </a:cxn>
                <a:cxn ang="0">
                  <a:pos x="9" y="5"/>
                </a:cxn>
                <a:cxn ang="0">
                  <a:pos x="2" y="5"/>
                </a:cxn>
                <a:cxn ang="0">
                  <a:pos x="2" y="5"/>
                </a:cxn>
                <a:cxn ang="0">
                  <a:pos x="9" y="5"/>
                </a:cxn>
                <a:cxn ang="0">
                  <a:pos x="9" y="6"/>
                </a:cxn>
                <a:cxn ang="0">
                  <a:pos x="2" y="6"/>
                </a:cxn>
                <a:cxn ang="0">
                  <a:pos x="2" y="6"/>
                </a:cxn>
                <a:cxn ang="0">
                  <a:pos x="8" y="6"/>
                </a:cxn>
                <a:cxn ang="0">
                  <a:pos x="8" y="6"/>
                </a:cxn>
                <a:cxn ang="0">
                  <a:pos x="2" y="6"/>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2" y="0"/>
                  </a:lnTo>
                  <a:lnTo>
                    <a:pt x="2" y="0"/>
                  </a:lnTo>
                  <a:lnTo>
                    <a:pt x="8" y="0"/>
                  </a:lnTo>
                  <a:lnTo>
                    <a:pt x="9" y="1"/>
                  </a:lnTo>
                  <a:lnTo>
                    <a:pt x="2" y="1"/>
                  </a:lnTo>
                  <a:lnTo>
                    <a:pt x="2" y="1"/>
                  </a:lnTo>
                  <a:lnTo>
                    <a:pt x="9" y="1"/>
                  </a:lnTo>
                  <a:lnTo>
                    <a:pt x="9" y="1"/>
                  </a:lnTo>
                  <a:lnTo>
                    <a:pt x="2" y="1"/>
                  </a:lnTo>
                  <a:lnTo>
                    <a:pt x="1" y="1"/>
                  </a:lnTo>
                  <a:lnTo>
                    <a:pt x="9" y="1"/>
                  </a:lnTo>
                  <a:lnTo>
                    <a:pt x="9" y="1"/>
                  </a:lnTo>
                  <a:lnTo>
                    <a:pt x="1" y="1"/>
                  </a:lnTo>
                  <a:lnTo>
                    <a:pt x="1" y="1"/>
                  </a:lnTo>
                  <a:lnTo>
                    <a:pt x="10" y="1"/>
                  </a:lnTo>
                  <a:lnTo>
                    <a:pt x="10" y="2"/>
                  </a:lnTo>
                  <a:lnTo>
                    <a:pt x="1" y="2"/>
                  </a:lnTo>
                  <a:lnTo>
                    <a:pt x="1" y="2"/>
                  </a:lnTo>
                  <a:lnTo>
                    <a:pt x="10" y="2"/>
                  </a:lnTo>
                  <a:lnTo>
                    <a:pt x="10" y="3"/>
                  </a:lnTo>
                  <a:lnTo>
                    <a:pt x="0" y="3"/>
                  </a:lnTo>
                  <a:lnTo>
                    <a:pt x="0" y="3"/>
                  </a:lnTo>
                  <a:lnTo>
                    <a:pt x="10" y="3"/>
                  </a:lnTo>
                  <a:lnTo>
                    <a:pt x="10" y="3"/>
                  </a:lnTo>
                  <a:lnTo>
                    <a:pt x="0" y="3"/>
                  </a:lnTo>
                  <a:lnTo>
                    <a:pt x="0" y="3"/>
                  </a:lnTo>
                  <a:lnTo>
                    <a:pt x="10" y="3"/>
                  </a:lnTo>
                  <a:lnTo>
                    <a:pt x="10" y="4"/>
                  </a:lnTo>
                  <a:lnTo>
                    <a:pt x="0" y="4"/>
                  </a:lnTo>
                  <a:lnTo>
                    <a:pt x="1" y="4"/>
                  </a:lnTo>
                  <a:lnTo>
                    <a:pt x="10" y="4"/>
                  </a:lnTo>
                  <a:lnTo>
                    <a:pt x="10" y="4"/>
                  </a:lnTo>
                  <a:lnTo>
                    <a:pt x="1" y="4"/>
                  </a:lnTo>
                  <a:lnTo>
                    <a:pt x="1" y="4"/>
                  </a:lnTo>
                  <a:lnTo>
                    <a:pt x="10" y="4"/>
                  </a:lnTo>
                  <a:lnTo>
                    <a:pt x="9" y="4"/>
                  </a:lnTo>
                  <a:lnTo>
                    <a:pt x="1" y="4"/>
                  </a:lnTo>
                  <a:lnTo>
                    <a:pt x="1" y="5"/>
                  </a:lnTo>
                  <a:lnTo>
                    <a:pt x="9" y="5"/>
                  </a:lnTo>
                  <a:lnTo>
                    <a:pt x="9" y="5"/>
                  </a:lnTo>
                  <a:lnTo>
                    <a:pt x="2" y="5"/>
                  </a:lnTo>
                  <a:lnTo>
                    <a:pt x="2" y="5"/>
                  </a:lnTo>
                  <a:lnTo>
                    <a:pt x="9" y="5"/>
                  </a:lnTo>
                  <a:lnTo>
                    <a:pt x="9" y="6"/>
                  </a:lnTo>
                  <a:lnTo>
                    <a:pt x="2" y="6"/>
                  </a:lnTo>
                  <a:lnTo>
                    <a:pt x="2" y="6"/>
                  </a:lnTo>
                  <a:lnTo>
                    <a:pt x="8" y="6"/>
                  </a:lnTo>
                  <a:lnTo>
                    <a:pt x="8" y="6"/>
                  </a:lnTo>
                  <a:lnTo>
                    <a:pt x="2" y="6"/>
                  </a:lnTo>
                  <a:lnTo>
                    <a:pt x="3" y="6"/>
                  </a:lnTo>
                  <a:lnTo>
                    <a:pt x="8"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01" name="Freeform 189"/>
            <p:cNvSpPr>
              <a:spLocks/>
            </p:cNvSpPr>
            <p:nvPr/>
          </p:nvSpPr>
          <p:spPr bwMode="auto">
            <a:xfrm>
              <a:off x="5801866" y="4427538"/>
              <a:ext cx="11113"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7"/>
                </a:cxn>
                <a:cxn ang="0">
                  <a:pos x="5" y="1"/>
                </a:cxn>
                <a:cxn ang="0">
                  <a:pos x="6" y="2"/>
                </a:cxn>
                <a:cxn ang="0">
                  <a:pos x="6"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1" y="1"/>
                  </a:lnTo>
                  <a:lnTo>
                    <a:pt x="1" y="8"/>
                  </a:lnTo>
                  <a:lnTo>
                    <a:pt x="1" y="9"/>
                  </a:lnTo>
                  <a:lnTo>
                    <a:pt x="1" y="1"/>
                  </a:lnTo>
                  <a:lnTo>
                    <a:pt x="2" y="1"/>
                  </a:lnTo>
                  <a:lnTo>
                    <a:pt x="2" y="9"/>
                  </a:lnTo>
                  <a:lnTo>
                    <a:pt x="2" y="9"/>
                  </a:lnTo>
                  <a:lnTo>
                    <a:pt x="2" y="1"/>
                  </a:lnTo>
                  <a:lnTo>
                    <a:pt x="3" y="0"/>
                  </a:lnTo>
                  <a:lnTo>
                    <a:pt x="3" y="9"/>
                  </a:lnTo>
                  <a:lnTo>
                    <a:pt x="3" y="9"/>
                  </a:lnTo>
                  <a:lnTo>
                    <a:pt x="3" y="0"/>
                  </a:lnTo>
                  <a:lnTo>
                    <a:pt x="3" y="0"/>
                  </a:lnTo>
                  <a:lnTo>
                    <a:pt x="3" y="9"/>
                  </a:lnTo>
                  <a:lnTo>
                    <a:pt x="3" y="9"/>
                  </a:lnTo>
                  <a:lnTo>
                    <a:pt x="3" y="0"/>
                  </a:lnTo>
                  <a:lnTo>
                    <a:pt x="4" y="0"/>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5" y="7"/>
                  </a:lnTo>
                  <a:lnTo>
                    <a:pt x="5" y="1"/>
                  </a:lnTo>
                  <a:lnTo>
                    <a:pt x="6" y="2"/>
                  </a:lnTo>
                  <a:lnTo>
                    <a:pt x="6"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02" name="Freeform 190"/>
            <p:cNvSpPr>
              <a:spLocks/>
            </p:cNvSpPr>
            <p:nvPr/>
          </p:nvSpPr>
          <p:spPr bwMode="auto">
            <a:xfrm>
              <a:off x="5801866" y="4427538"/>
              <a:ext cx="12700" cy="7937"/>
            </a:xfrm>
            <a:custGeom>
              <a:avLst/>
              <a:gdLst/>
              <a:ahLst/>
              <a:cxnLst>
                <a:cxn ang="0">
                  <a:pos x="3" y="3"/>
                </a:cxn>
                <a:cxn ang="0">
                  <a:pos x="3" y="0"/>
                </a:cxn>
                <a:cxn ang="0">
                  <a:pos x="6" y="0"/>
                </a:cxn>
                <a:cxn ang="0">
                  <a:pos x="6" y="0"/>
                </a:cxn>
                <a:cxn ang="0">
                  <a:pos x="3" y="0"/>
                </a:cxn>
                <a:cxn ang="0">
                  <a:pos x="3" y="0"/>
                </a:cxn>
                <a:cxn ang="0">
                  <a:pos x="6" y="0"/>
                </a:cxn>
                <a:cxn ang="0">
                  <a:pos x="6" y="1"/>
                </a:cxn>
                <a:cxn ang="0">
                  <a:pos x="2" y="1"/>
                </a:cxn>
                <a:cxn ang="0">
                  <a:pos x="2" y="1"/>
                </a:cxn>
                <a:cxn ang="0">
                  <a:pos x="7" y="1"/>
                </a:cxn>
                <a:cxn ang="0">
                  <a:pos x="7" y="1"/>
                </a:cxn>
                <a:cxn ang="0">
                  <a:pos x="1" y="1"/>
                </a:cxn>
                <a:cxn ang="0">
                  <a:pos x="1" y="1"/>
                </a:cxn>
                <a:cxn ang="0">
                  <a:pos x="7" y="1"/>
                </a:cxn>
                <a:cxn ang="0">
                  <a:pos x="7" y="1"/>
                </a:cxn>
                <a:cxn ang="0">
                  <a:pos x="1" y="1"/>
                </a:cxn>
                <a:cxn ang="0">
                  <a:pos x="1" y="1"/>
                </a:cxn>
                <a:cxn ang="0">
                  <a:pos x="7" y="1"/>
                </a:cxn>
                <a:cxn ang="0">
                  <a:pos x="8" y="1"/>
                </a:cxn>
                <a:cxn ang="0">
                  <a:pos x="1" y="1"/>
                </a:cxn>
                <a:cxn ang="0">
                  <a:pos x="1"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4"/>
                </a:cxn>
                <a:cxn ang="0">
                  <a:pos x="8" y="4"/>
                </a:cxn>
                <a:cxn ang="0">
                  <a:pos x="8" y="5"/>
                </a:cxn>
                <a:cxn ang="0">
                  <a:pos x="1" y="5"/>
                </a:cxn>
                <a:cxn ang="0">
                  <a:pos x="1" y="5"/>
                </a:cxn>
                <a:cxn ang="0">
                  <a:pos x="7" y="5"/>
                </a:cxn>
                <a:cxn ang="0">
                  <a:pos x="7" y="5"/>
                </a:cxn>
                <a:cxn ang="0">
                  <a:pos x="1" y="5"/>
                </a:cxn>
                <a:cxn ang="0">
                  <a:pos x="1" y="6"/>
                </a:cxn>
                <a:cxn ang="0">
                  <a:pos x="7" y="6"/>
                </a:cxn>
                <a:cxn ang="0">
                  <a:pos x="7" y="6"/>
                </a:cxn>
                <a:cxn ang="0">
                  <a:pos x="1" y="6"/>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1"/>
                  </a:lnTo>
                  <a:lnTo>
                    <a:pt x="2" y="1"/>
                  </a:lnTo>
                  <a:lnTo>
                    <a:pt x="2" y="1"/>
                  </a:lnTo>
                  <a:lnTo>
                    <a:pt x="7" y="1"/>
                  </a:lnTo>
                  <a:lnTo>
                    <a:pt x="7" y="1"/>
                  </a:lnTo>
                  <a:lnTo>
                    <a:pt x="1" y="1"/>
                  </a:lnTo>
                  <a:lnTo>
                    <a:pt x="1" y="1"/>
                  </a:lnTo>
                  <a:lnTo>
                    <a:pt x="7" y="1"/>
                  </a:lnTo>
                  <a:lnTo>
                    <a:pt x="7" y="1"/>
                  </a:lnTo>
                  <a:lnTo>
                    <a:pt x="1" y="1"/>
                  </a:lnTo>
                  <a:lnTo>
                    <a:pt x="1" y="1"/>
                  </a:lnTo>
                  <a:lnTo>
                    <a:pt x="7" y="1"/>
                  </a:lnTo>
                  <a:lnTo>
                    <a:pt x="8" y="1"/>
                  </a:lnTo>
                  <a:lnTo>
                    <a:pt x="1" y="1"/>
                  </a:lnTo>
                  <a:lnTo>
                    <a:pt x="1"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4"/>
                  </a:lnTo>
                  <a:lnTo>
                    <a:pt x="8" y="4"/>
                  </a:lnTo>
                  <a:lnTo>
                    <a:pt x="8" y="5"/>
                  </a:lnTo>
                  <a:lnTo>
                    <a:pt x="1" y="5"/>
                  </a:lnTo>
                  <a:lnTo>
                    <a:pt x="1" y="5"/>
                  </a:lnTo>
                  <a:lnTo>
                    <a:pt x="7" y="5"/>
                  </a:lnTo>
                  <a:lnTo>
                    <a:pt x="7" y="5"/>
                  </a:lnTo>
                  <a:lnTo>
                    <a:pt x="1" y="5"/>
                  </a:lnTo>
                  <a:lnTo>
                    <a:pt x="1" y="6"/>
                  </a:lnTo>
                  <a:lnTo>
                    <a:pt x="7" y="6"/>
                  </a:lnTo>
                  <a:lnTo>
                    <a:pt x="7" y="6"/>
                  </a:lnTo>
                  <a:lnTo>
                    <a:pt x="1" y="6"/>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03" name="Freeform 191"/>
            <p:cNvSpPr>
              <a:spLocks/>
            </p:cNvSpPr>
            <p:nvPr/>
          </p:nvSpPr>
          <p:spPr bwMode="auto">
            <a:xfrm>
              <a:off x="5806629" y="4424363"/>
              <a:ext cx="7937" cy="11112"/>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6"/>
                </a:cxn>
                <a:cxn ang="0">
                  <a:pos x="0" y="1"/>
                </a:cxn>
                <a:cxn ang="0">
                  <a:pos x="0" y="1"/>
                </a:cxn>
                <a:cxn ang="0">
                  <a:pos x="0" y="6"/>
                </a:cxn>
                <a:cxn ang="0">
                  <a:pos x="0" y="7"/>
                </a:cxn>
                <a:cxn ang="0">
                  <a:pos x="0" y="1"/>
                </a:cxn>
                <a:cxn ang="0">
                  <a:pos x="0" y="0"/>
                </a:cxn>
                <a:cxn ang="0">
                  <a:pos x="0" y="7"/>
                </a:cxn>
                <a:cxn ang="0">
                  <a:pos x="0" y="7"/>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7"/>
                </a:cxn>
                <a:cxn ang="0">
                  <a:pos x="4" y="0"/>
                </a:cxn>
                <a:cxn ang="0">
                  <a:pos x="4" y="0"/>
                </a:cxn>
                <a:cxn ang="0">
                  <a:pos x="4" y="7"/>
                </a:cxn>
                <a:cxn ang="0">
                  <a:pos x="5" y="7"/>
                </a:cxn>
                <a:cxn ang="0">
                  <a:pos x="5" y="1"/>
                </a:cxn>
                <a:cxn ang="0">
                  <a:pos x="5" y="1"/>
                </a:cxn>
                <a:cxn ang="0">
                  <a:pos x="5" y="6"/>
                </a:cxn>
                <a:cxn ang="0">
                  <a:pos x="5" y="6"/>
                </a:cxn>
                <a:cxn ang="0">
                  <a:pos x="5" y="1"/>
                </a:cxn>
                <a:cxn ang="0">
                  <a:pos x="5" y="1"/>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1"/>
                  </a:lnTo>
                  <a:lnTo>
                    <a:pt x="0" y="6"/>
                  </a:lnTo>
                  <a:lnTo>
                    <a:pt x="0" y="6"/>
                  </a:lnTo>
                  <a:lnTo>
                    <a:pt x="0" y="1"/>
                  </a:lnTo>
                  <a:lnTo>
                    <a:pt x="0" y="1"/>
                  </a:lnTo>
                  <a:lnTo>
                    <a:pt x="0" y="6"/>
                  </a:lnTo>
                  <a:lnTo>
                    <a:pt x="0" y="7"/>
                  </a:lnTo>
                  <a:lnTo>
                    <a:pt x="0" y="1"/>
                  </a:lnTo>
                  <a:lnTo>
                    <a:pt x="0" y="0"/>
                  </a:lnTo>
                  <a:lnTo>
                    <a:pt x="0" y="7"/>
                  </a:lnTo>
                  <a:lnTo>
                    <a:pt x="0" y="7"/>
                  </a:lnTo>
                  <a:lnTo>
                    <a:pt x="0"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7"/>
                  </a:lnTo>
                  <a:lnTo>
                    <a:pt x="4" y="0"/>
                  </a:lnTo>
                  <a:lnTo>
                    <a:pt x="4" y="0"/>
                  </a:lnTo>
                  <a:lnTo>
                    <a:pt x="4" y="7"/>
                  </a:lnTo>
                  <a:lnTo>
                    <a:pt x="5" y="7"/>
                  </a:lnTo>
                  <a:lnTo>
                    <a:pt x="5" y="1"/>
                  </a:lnTo>
                  <a:lnTo>
                    <a:pt x="5" y="1"/>
                  </a:lnTo>
                  <a:lnTo>
                    <a:pt x="5" y="6"/>
                  </a:lnTo>
                  <a:lnTo>
                    <a:pt x="5" y="6"/>
                  </a:lnTo>
                  <a:lnTo>
                    <a:pt x="5" y="1"/>
                  </a:lnTo>
                  <a:lnTo>
                    <a:pt x="5" y="1"/>
                  </a:lnTo>
                  <a:lnTo>
                    <a:pt x="5" y="6"/>
                  </a:lnTo>
                  <a:lnTo>
                    <a:pt x="5" y="6"/>
                  </a:lnTo>
                  <a:lnTo>
                    <a:pt x="5" y="2"/>
                  </a:lnTo>
                  <a:lnTo>
                    <a:pt x="5" y="2"/>
                  </a:lnTo>
                  <a:lnTo>
                    <a:pt x="5" y="5"/>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104" name="Freeform 192"/>
            <p:cNvSpPr>
              <a:spLocks/>
            </p:cNvSpPr>
            <p:nvPr/>
          </p:nvSpPr>
          <p:spPr bwMode="auto">
            <a:xfrm>
              <a:off x="5806629" y="4424363"/>
              <a:ext cx="23812" cy="6350"/>
            </a:xfrm>
            <a:custGeom>
              <a:avLst/>
              <a:gdLst/>
              <a:ahLst/>
              <a:cxnLst>
                <a:cxn ang="0">
                  <a:pos x="3" y="2"/>
                </a:cxn>
                <a:cxn ang="0">
                  <a:pos x="3" y="0"/>
                </a:cxn>
                <a:cxn ang="0">
                  <a:pos x="10" y="0"/>
                </a:cxn>
                <a:cxn ang="0">
                  <a:pos x="10" y="0"/>
                </a:cxn>
                <a:cxn ang="0">
                  <a:pos x="2" y="0"/>
                </a:cxn>
                <a:cxn ang="0">
                  <a:pos x="2" y="0"/>
                </a:cxn>
                <a:cxn ang="0">
                  <a:pos x="10" y="0"/>
                </a:cxn>
                <a:cxn ang="0">
                  <a:pos x="11" y="0"/>
                </a:cxn>
                <a:cxn ang="0">
                  <a:pos x="2" y="0"/>
                </a:cxn>
                <a:cxn ang="0">
                  <a:pos x="1" y="0"/>
                </a:cxn>
                <a:cxn ang="0">
                  <a:pos x="11" y="0"/>
                </a:cxn>
                <a:cxn ang="0">
                  <a:pos x="11" y="0"/>
                </a:cxn>
                <a:cxn ang="0">
                  <a:pos x="1" y="0"/>
                </a:cxn>
                <a:cxn ang="0">
                  <a:pos x="1" y="0"/>
                </a:cxn>
                <a:cxn ang="0">
                  <a:pos x="11" y="0"/>
                </a:cxn>
                <a:cxn ang="0">
                  <a:pos x="12" y="0"/>
                </a:cxn>
                <a:cxn ang="0">
                  <a:pos x="0" y="0"/>
                </a:cxn>
                <a:cxn ang="0">
                  <a:pos x="0" y="0"/>
                </a:cxn>
                <a:cxn ang="0">
                  <a:pos x="12" y="0"/>
                </a:cxn>
                <a:cxn ang="0">
                  <a:pos x="12" y="1"/>
                </a:cxn>
                <a:cxn ang="0">
                  <a:pos x="0" y="1"/>
                </a:cxn>
                <a:cxn ang="0">
                  <a:pos x="0" y="1"/>
                </a:cxn>
                <a:cxn ang="0">
                  <a:pos x="12" y="1"/>
                </a:cxn>
                <a:cxn ang="0">
                  <a:pos x="12" y="1"/>
                </a:cxn>
                <a:cxn ang="0">
                  <a:pos x="0" y="1"/>
                </a:cxn>
                <a:cxn ang="0">
                  <a:pos x="0" y="1"/>
                </a:cxn>
                <a:cxn ang="0">
                  <a:pos x="13" y="1"/>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0" y="3"/>
                </a:cxn>
                <a:cxn ang="0">
                  <a:pos x="13" y="3"/>
                </a:cxn>
                <a:cxn ang="0">
                  <a:pos x="12" y="3"/>
                </a:cxn>
                <a:cxn ang="0">
                  <a:pos x="0" y="3"/>
                </a:cxn>
                <a:cxn ang="0">
                  <a:pos x="0" y="4"/>
                </a:cxn>
                <a:cxn ang="0">
                  <a:pos x="12" y="4"/>
                </a:cxn>
                <a:cxn ang="0">
                  <a:pos x="12" y="4"/>
                </a:cxn>
                <a:cxn ang="0">
                  <a:pos x="0" y="4"/>
                </a:cxn>
                <a:cxn ang="0">
                  <a:pos x="0" y="4"/>
                </a:cxn>
                <a:cxn ang="0">
                  <a:pos x="12" y="4"/>
                </a:cxn>
                <a:cxn ang="0">
                  <a:pos x="12" y="5"/>
                </a:cxn>
                <a:cxn ang="0">
                  <a:pos x="0" y="5"/>
                </a:cxn>
                <a:cxn ang="0">
                  <a:pos x="1" y="5"/>
                </a:cxn>
                <a:cxn ang="0">
                  <a:pos x="11" y="5"/>
                </a:cxn>
                <a:cxn ang="0">
                  <a:pos x="11" y="5"/>
                </a:cxn>
                <a:cxn ang="0">
                  <a:pos x="1" y="5"/>
                </a:cxn>
                <a:cxn ang="0">
                  <a:pos x="1" y="5"/>
                </a:cxn>
                <a:cxn ang="0">
                  <a:pos x="11" y="5"/>
                </a:cxn>
                <a:cxn ang="0">
                  <a:pos x="11" y="5"/>
                </a:cxn>
                <a:cxn ang="0">
                  <a:pos x="2" y="5"/>
                </a:cxn>
                <a:cxn ang="0">
                  <a:pos x="2" y="5"/>
                </a:cxn>
                <a:cxn ang="0">
                  <a:pos x="10" y="5"/>
                </a:cxn>
                <a:cxn ang="0">
                  <a:pos x="10" y="5"/>
                </a:cxn>
                <a:cxn ang="0">
                  <a:pos x="2" y="5"/>
                </a:cxn>
                <a:cxn ang="0">
                  <a:pos x="3" y="5"/>
                </a:cxn>
                <a:cxn ang="0">
                  <a:pos x="10" y="5"/>
                </a:cxn>
              </a:cxnLst>
              <a:rect l="0" t="0" r="r" b="b"/>
              <a:pathLst>
                <a:path w="13" h="5">
                  <a:moveTo>
                    <a:pt x="3" y="2"/>
                  </a:moveTo>
                  <a:lnTo>
                    <a:pt x="3" y="0"/>
                  </a:lnTo>
                  <a:lnTo>
                    <a:pt x="10" y="0"/>
                  </a:lnTo>
                  <a:lnTo>
                    <a:pt x="10" y="0"/>
                  </a:lnTo>
                  <a:lnTo>
                    <a:pt x="2" y="0"/>
                  </a:lnTo>
                  <a:lnTo>
                    <a:pt x="2" y="0"/>
                  </a:lnTo>
                  <a:lnTo>
                    <a:pt x="10" y="0"/>
                  </a:lnTo>
                  <a:lnTo>
                    <a:pt x="11" y="0"/>
                  </a:lnTo>
                  <a:lnTo>
                    <a:pt x="2" y="0"/>
                  </a:lnTo>
                  <a:lnTo>
                    <a:pt x="1" y="0"/>
                  </a:lnTo>
                  <a:lnTo>
                    <a:pt x="11" y="0"/>
                  </a:lnTo>
                  <a:lnTo>
                    <a:pt x="11" y="0"/>
                  </a:lnTo>
                  <a:lnTo>
                    <a:pt x="1" y="0"/>
                  </a:lnTo>
                  <a:lnTo>
                    <a:pt x="1" y="0"/>
                  </a:lnTo>
                  <a:lnTo>
                    <a:pt x="11" y="0"/>
                  </a:lnTo>
                  <a:lnTo>
                    <a:pt x="12" y="0"/>
                  </a:lnTo>
                  <a:lnTo>
                    <a:pt x="0" y="0"/>
                  </a:lnTo>
                  <a:lnTo>
                    <a:pt x="0" y="0"/>
                  </a:lnTo>
                  <a:lnTo>
                    <a:pt x="12" y="0"/>
                  </a:lnTo>
                  <a:lnTo>
                    <a:pt x="12" y="1"/>
                  </a:lnTo>
                  <a:lnTo>
                    <a:pt x="0" y="1"/>
                  </a:lnTo>
                  <a:lnTo>
                    <a:pt x="0" y="1"/>
                  </a:lnTo>
                  <a:lnTo>
                    <a:pt x="12" y="1"/>
                  </a:lnTo>
                  <a:lnTo>
                    <a:pt x="12" y="1"/>
                  </a:lnTo>
                  <a:lnTo>
                    <a:pt x="0" y="1"/>
                  </a:lnTo>
                  <a:lnTo>
                    <a:pt x="0" y="1"/>
                  </a:lnTo>
                  <a:lnTo>
                    <a:pt x="13" y="1"/>
                  </a:lnTo>
                  <a:lnTo>
                    <a:pt x="13" y="2"/>
                  </a:lnTo>
                  <a:lnTo>
                    <a:pt x="0" y="2"/>
                  </a:lnTo>
                  <a:lnTo>
                    <a:pt x="0" y="2"/>
                  </a:lnTo>
                  <a:lnTo>
                    <a:pt x="13" y="2"/>
                  </a:lnTo>
                  <a:lnTo>
                    <a:pt x="13" y="2"/>
                  </a:lnTo>
                  <a:lnTo>
                    <a:pt x="0" y="2"/>
                  </a:lnTo>
                  <a:lnTo>
                    <a:pt x="0" y="3"/>
                  </a:lnTo>
                  <a:lnTo>
                    <a:pt x="13" y="3"/>
                  </a:lnTo>
                  <a:lnTo>
                    <a:pt x="13" y="3"/>
                  </a:lnTo>
                  <a:lnTo>
                    <a:pt x="0" y="3"/>
                  </a:lnTo>
                  <a:lnTo>
                    <a:pt x="0" y="3"/>
                  </a:lnTo>
                  <a:lnTo>
                    <a:pt x="13" y="3"/>
                  </a:lnTo>
                  <a:lnTo>
                    <a:pt x="12" y="3"/>
                  </a:lnTo>
                  <a:lnTo>
                    <a:pt x="0" y="3"/>
                  </a:lnTo>
                  <a:lnTo>
                    <a:pt x="0" y="4"/>
                  </a:lnTo>
                  <a:lnTo>
                    <a:pt x="12" y="4"/>
                  </a:lnTo>
                  <a:lnTo>
                    <a:pt x="12" y="4"/>
                  </a:lnTo>
                  <a:lnTo>
                    <a:pt x="0" y="4"/>
                  </a:lnTo>
                  <a:lnTo>
                    <a:pt x="0" y="4"/>
                  </a:lnTo>
                  <a:lnTo>
                    <a:pt x="12" y="4"/>
                  </a:lnTo>
                  <a:lnTo>
                    <a:pt x="12" y="5"/>
                  </a:lnTo>
                  <a:lnTo>
                    <a:pt x="0" y="5"/>
                  </a:lnTo>
                  <a:lnTo>
                    <a:pt x="1" y="5"/>
                  </a:lnTo>
                  <a:lnTo>
                    <a:pt x="11" y="5"/>
                  </a:lnTo>
                  <a:lnTo>
                    <a:pt x="11" y="5"/>
                  </a:lnTo>
                  <a:lnTo>
                    <a:pt x="1" y="5"/>
                  </a:lnTo>
                  <a:lnTo>
                    <a:pt x="1" y="5"/>
                  </a:lnTo>
                  <a:lnTo>
                    <a:pt x="11" y="5"/>
                  </a:lnTo>
                  <a:lnTo>
                    <a:pt x="11" y="5"/>
                  </a:lnTo>
                  <a:lnTo>
                    <a:pt x="2" y="5"/>
                  </a:lnTo>
                  <a:lnTo>
                    <a:pt x="2" y="5"/>
                  </a:lnTo>
                  <a:lnTo>
                    <a:pt x="10" y="5"/>
                  </a:lnTo>
                  <a:lnTo>
                    <a:pt x="10" y="5"/>
                  </a:lnTo>
                  <a:lnTo>
                    <a:pt x="2" y="5"/>
                  </a:lnTo>
                  <a:lnTo>
                    <a:pt x="3" y="5"/>
                  </a:lnTo>
                  <a:lnTo>
                    <a:pt x="10"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05" name="Freeform 193"/>
            <p:cNvSpPr>
              <a:spLocks/>
            </p:cNvSpPr>
            <p:nvPr/>
          </p:nvSpPr>
          <p:spPr bwMode="auto">
            <a:xfrm>
              <a:off x="5819329" y="4424363"/>
              <a:ext cx="33337" cy="6350"/>
            </a:xfrm>
            <a:custGeom>
              <a:avLst/>
              <a:gdLst/>
              <a:ahLst/>
              <a:cxnLst>
                <a:cxn ang="0">
                  <a:pos x="3" y="2"/>
                </a:cxn>
                <a:cxn ang="0">
                  <a:pos x="3" y="0"/>
                </a:cxn>
                <a:cxn ang="0">
                  <a:pos x="16" y="0"/>
                </a:cxn>
                <a:cxn ang="0">
                  <a:pos x="16" y="0"/>
                </a:cxn>
                <a:cxn ang="0">
                  <a:pos x="3" y="0"/>
                </a:cxn>
                <a:cxn ang="0">
                  <a:pos x="2" y="0"/>
                </a:cxn>
                <a:cxn ang="0">
                  <a:pos x="17" y="0"/>
                </a:cxn>
                <a:cxn ang="0">
                  <a:pos x="17" y="0"/>
                </a:cxn>
                <a:cxn ang="0">
                  <a:pos x="2" y="0"/>
                </a:cxn>
                <a:cxn ang="0">
                  <a:pos x="1" y="0"/>
                </a:cxn>
                <a:cxn ang="0">
                  <a:pos x="17" y="0"/>
                </a:cxn>
                <a:cxn ang="0">
                  <a:pos x="17" y="0"/>
                </a:cxn>
                <a:cxn ang="0">
                  <a:pos x="1" y="0"/>
                </a:cxn>
                <a:cxn ang="0">
                  <a:pos x="1" y="0"/>
                </a:cxn>
                <a:cxn ang="0">
                  <a:pos x="18" y="0"/>
                </a:cxn>
                <a:cxn ang="0">
                  <a:pos x="18" y="0"/>
                </a:cxn>
                <a:cxn ang="0">
                  <a:pos x="1" y="0"/>
                </a:cxn>
                <a:cxn ang="0">
                  <a:pos x="1" y="0"/>
                </a:cxn>
                <a:cxn ang="0">
                  <a:pos x="18" y="0"/>
                </a:cxn>
                <a:cxn ang="0">
                  <a:pos x="18" y="1"/>
                </a:cxn>
                <a:cxn ang="0">
                  <a:pos x="0" y="1"/>
                </a:cxn>
                <a:cxn ang="0">
                  <a:pos x="0" y="1"/>
                </a:cxn>
                <a:cxn ang="0">
                  <a:pos x="19" y="1"/>
                </a:cxn>
                <a:cxn ang="0">
                  <a:pos x="19" y="1"/>
                </a:cxn>
                <a:cxn ang="0">
                  <a:pos x="0" y="1"/>
                </a:cxn>
                <a:cxn ang="0">
                  <a:pos x="0" y="1"/>
                </a:cxn>
                <a:cxn ang="0">
                  <a:pos x="19" y="1"/>
                </a:cxn>
                <a:cxn ang="0">
                  <a:pos x="19" y="2"/>
                </a:cxn>
                <a:cxn ang="0">
                  <a:pos x="0" y="2"/>
                </a:cxn>
                <a:cxn ang="0">
                  <a:pos x="0" y="2"/>
                </a:cxn>
                <a:cxn ang="0">
                  <a:pos x="19" y="2"/>
                </a:cxn>
                <a:cxn ang="0">
                  <a:pos x="19" y="2"/>
                </a:cxn>
                <a:cxn ang="0">
                  <a:pos x="0" y="2"/>
                </a:cxn>
                <a:cxn ang="0">
                  <a:pos x="0" y="3"/>
                </a:cxn>
                <a:cxn ang="0">
                  <a:pos x="19" y="3"/>
                </a:cxn>
                <a:cxn ang="0">
                  <a:pos x="19" y="3"/>
                </a:cxn>
                <a:cxn ang="0">
                  <a:pos x="0" y="3"/>
                </a:cxn>
                <a:cxn ang="0">
                  <a:pos x="0" y="3"/>
                </a:cxn>
                <a:cxn ang="0">
                  <a:pos x="19" y="3"/>
                </a:cxn>
                <a:cxn ang="0">
                  <a:pos x="19" y="3"/>
                </a:cxn>
                <a:cxn ang="0">
                  <a:pos x="0" y="3"/>
                </a:cxn>
                <a:cxn ang="0">
                  <a:pos x="0" y="4"/>
                </a:cxn>
                <a:cxn ang="0">
                  <a:pos x="19" y="4"/>
                </a:cxn>
                <a:cxn ang="0">
                  <a:pos x="18" y="4"/>
                </a:cxn>
                <a:cxn ang="0">
                  <a:pos x="0" y="4"/>
                </a:cxn>
                <a:cxn ang="0">
                  <a:pos x="1" y="4"/>
                </a:cxn>
                <a:cxn ang="0">
                  <a:pos x="18" y="4"/>
                </a:cxn>
                <a:cxn ang="0">
                  <a:pos x="18" y="5"/>
                </a:cxn>
                <a:cxn ang="0">
                  <a:pos x="1" y="5"/>
                </a:cxn>
                <a:cxn ang="0">
                  <a:pos x="1" y="5"/>
                </a:cxn>
                <a:cxn ang="0">
                  <a:pos x="18" y="5"/>
                </a:cxn>
                <a:cxn ang="0">
                  <a:pos x="17" y="5"/>
                </a:cxn>
                <a:cxn ang="0">
                  <a:pos x="1" y="5"/>
                </a:cxn>
                <a:cxn ang="0">
                  <a:pos x="1" y="5"/>
                </a:cxn>
                <a:cxn ang="0">
                  <a:pos x="17" y="5"/>
                </a:cxn>
                <a:cxn ang="0">
                  <a:pos x="17" y="5"/>
                </a:cxn>
                <a:cxn ang="0">
                  <a:pos x="2" y="5"/>
                </a:cxn>
                <a:cxn ang="0">
                  <a:pos x="2" y="5"/>
                </a:cxn>
                <a:cxn ang="0">
                  <a:pos x="17" y="5"/>
                </a:cxn>
                <a:cxn ang="0">
                  <a:pos x="16" y="5"/>
                </a:cxn>
                <a:cxn ang="0">
                  <a:pos x="3" y="5"/>
                </a:cxn>
                <a:cxn ang="0">
                  <a:pos x="3" y="5"/>
                </a:cxn>
                <a:cxn ang="0">
                  <a:pos x="16" y="5"/>
                </a:cxn>
              </a:cxnLst>
              <a:rect l="0" t="0" r="r" b="b"/>
              <a:pathLst>
                <a:path w="19" h="5">
                  <a:moveTo>
                    <a:pt x="3" y="2"/>
                  </a:moveTo>
                  <a:lnTo>
                    <a:pt x="3" y="0"/>
                  </a:lnTo>
                  <a:lnTo>
                    <a:pt x="16" y="0"/>
                  </a:lnTo>
                  <a:lnTo>
                    <a:pt x="16" y="0"/>
                  </a:lnTo>
                  <a:lnTo>
                    <a:pt x="3" y="0"/>
                  </a:lnTo>
                  <a:lnTo>
                    <a:pt x="2" y="0"/>
                  </a:lnTo>
                  <a:lnTo>
                    <a:pt x="17" y="0"/>
                  </a:lnTo>
                  <a:lnTo>
                    <a:pt x="17" y="0"/>
                  </a:lnTo>
                  <a:lnTo>
                    <a:pt x="2" y="0"/>
                  </a:lnTo>
                  <a:lnTo>
                    <a:pt x="1" y="0"/>
                  </a:lnTo>
                  <a:lnTo>
                    <a:pt x="17" y="0"/>
                  </a:lnTo>
                  <a:lnTo>
                    <a:pt x="17" y="0"/>
                  </a:lnTo>
                  <a:lnTo>
                    <a:pt x="1" y="0"/>
                  </a:lnTo>
                  <a:lnTo>
                    <a:pt x="1" y="0"/>
                  </a:lnTo>
                  <a:lnTo>
                    <a:pt x="18" y="0"/>
                  </a:lnTo>
                  <a:lnTo>
                    <a:pt x="18" y="0"/>
                  </a:lnTo>
                  <a:lnTo>
                    <a:pt x="1" y="0"/>
                  </a:lnTo>
                  <a:lnTo>
                    <a:pt x="1" y="0"/>
                  </a:lnTo>
                  <a:lnTo>
                    <a:pt x="18" y="0"/>
                  </a:lnTo>
                  <a:lnTo>
                    <a:pt x="18" y="1"/>
                  </a:lnTo>
                  <a:lnTo>
                    <a:pt x="0" y="1"/>
                  </a:lnTo>
                  <a:lnTo>
                    <a:pt x="0" y="1"/>
                  </a:lnTo>
                  <a:lnTo>
                    <a:pt x="19" y="1"/>
                  </a:lnTo>
                  <a:lnTo>
                    <a:pt x="19" y="1"/>
                  </a:lnTo>
                  <a:lnTo>
                    <a:pt x="0" y="1"/>
                  </a:lnTo>
                  <a:lnTo>
                    <a:pt x="0" y="1"/>
                  </a:lnTo>
                  <a:lnTo>
                    <a:pt x="19" y="1"/>
                  </a:lnTo>
                  <a:lnTo>
                    <a:pt x="19" y="2"/>
                  </a:lnTo>
                  <a:lnTo>
                    <a:pt x="0" y="2"/>
                  </a:lnTo>
                  <a:lnTo>
                    <a:pt x="0" y="2"/>
                  </a:lnTo>
                  <a:lnTo>
                    <a:pt x="19" y="2"/>
                  </a:lnTo>
                  <a:lnTo>
                    <a:pt x="19" y="2"/>
                  </a:lnTo>
                  <a:lnTo>
                    <a:pt x="0" y="2"/>
                  </a:lnTo>
                  <a:lnTo>
                    <a:pt x="0" y="3"/>
                  </a:lnTo>
                  <a:lnTo>
                    <a:pt x="19" y="3"/>
                  </a:lnTo>
                  <a:lnTo>
                    <a:pt x="19" y="3"/>
                  </a:lnTo>
                  <a:lnTo>
                    <a:pt x="0" y="3"/>
                  </a:lnTo>
                  <a:lnTo>
                    <a:pt x="0" y="3"/>
                  </a:lnTo>
                  <a:lnTo>
                    <a:pt x="19" y="3"/>
                  </a:lnTo>
                  <a:lnTo>
                    <a:pt x="19" y="3"/>
                  </a:lnTo>
                  <a:lnTo>
                    <a:pt x="0" y="3"/>
                  </a:lnTo>
                  <a:lnTo>
                    <a:pt x="0" y="4"/>
                  </a:lnTo>
                  <a:lnTo>
                    <a:pt x="19" y="4"/>
                  </a:lnTo>
                  <a:lnTo>
                    <a:pt x="18" y="4"/>
                  </a:lnTo>
                  <a:lnTo>
                    <a:pt x="0" y="4"/>
                  </a:lnTo>
                  <a:lnTo>
                    <a:pt x="1" y="4"/>
                  </a:lnTo>
                  <a:lnTo>
                    <a:pt x="18" y="4"/>
                  </a:lnTo>
                  <a:lnTo>
                    <a:pt x="18" y="5"/>
                  </a:lnTo>
                  <a:lnTo>
                    <a:pt x="1" y="5"/>
                  </a:lnTo>
                  <a:lnTo>
                    <a:pt x="1" y="5"/>
                  </a:lnTo>
                  <a:lnTo>
                    <a:pt x="18" y="5"/>
                  </a:lnTo>
                  <a:lnTo>
                    <a:pt x="17" y="5"/>
                  </a:lnTo>
                  <a:lnTo>
                    <a:pt x="1" y="5"/>
                  </a:lnTo>
                  <a:lnTo>
                    <a:pt x="1" y="5"/>
                  </a:lnTo>
                  <a:lnTo>
                    <a:pt x="17" y="5"/>
                  </a:lnTo>
                  <a:lnTo>
                    <a:pt x="17" y="5"/>
                  </a:lnTo>
                  <a:lnTo>
                    <a:pt x="2" y="5"/>
                  </a:lnTo>
                  <a:lnTo>
                    <a:pt x="2" y="5"/>
                  </a:lnTo>
                  <a:lnTo>
                    <a:pt x="17" y="5"/>
                  </a:lnTo>
                  <a:lnTo>
                    <a:pt x="16" y="5"/>
                  </a:lnTo>
                  <a:lnTo>
                    <a:pt x="3" y="5"/>
                  </a:lnTo>
                  <a:lnTo>
                    <a:pt x="3" y="5"/>
                  </a:lnTo>
                  <a:lnTo>
                    <a:pt x="1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06" name="Freeform 194"/>
            <p:cNvSpPr>
              <a:spLocks/>
            </p:cNvSpPr>
            <p:nvPr/>
          </p:nvSpPr>
          <p:spPr bwMode="auto">
            <a:xfrm>
              <a:off x="5863779" y="4414838"/>
              <a:ext cx="9525" cy="15875"/>
            </a:xfrm>
            <a:custGeom>
              <a:avLst/>
              <a:gdLst/>
              <a:ahLst/>
              <a:cxnLst>
                <a:cxn ang="0">
                  <a:pos x="3" y="8"/>
                </a:cxn>
                <a:cxn ang="0">
                  <a:pos x="0" y="8"/>
                </a:cxn>
                <a:cxn ang="0">
                  <a:pos x="0" y="2"/>
                </a:cxn>
                <a:cxn ang="0">
                  <a:pos x="1" y="2"/>
                </a:cxn>
                <a:cxn ang="0">
                  <a:pos x="1" y="9"/>
                </a:cxn>
                <a:cxn ang="0">
                  <a:pos x="1" y="9"/>
                </a:cxn>
                <a:cxn ang="0">
                  <a:pos x="1" y="2"/>
                </a:cxn>
                <a:cxn ang="0">
                  <a:pos x="1" y="2"/>
                </a:cxn>
                <a:cxn ang="0">
                  <a:pos x="1" y="9"/>
                </a:cxn>
                <a:cxn ang="0">
                  <a:pos x="1" y="9"/>
                </a:cxn>
                <a:cxn ang="0">
                  <a:pos x="1" y="1"/>
                </a:cxn>
                <a:cxn ang="0">
                  <a:pos x="1" y="1"/>
                </a:cxn>
                <a:cxn ang="0">
                  <a:pos x="1" y="10"/>
                </a:cxn>
                <a:cxn ang="0">
                  <a:pos x="1" y="10"/>
                </a:cxn>
                <a:cxn ang="0">
                  <a:pos x="1" y="1"/>
                </a:cxn>
                <a:cxn ang="0">
                  <a:pos x="1" y="0"/>
                </a:cxn>
                <a:cxn ang="0">
                  <a:pos x="1" y="10"/>
                </a:cxn>
                <a:cxn ang="0">
                  <a:pos x="1" y="11"/>
                </a:cxn>
                <a:cxn ang="0">
                  <a:pos x="1" y="0"/>
                </a:cxn>
                <a:cxn ang="0">
                  <a:pos x="2" y="0"/>
                </a:cxn>
                <a:cxn ang="0">
                  <a:pos x="2" y="11"/>
                </a:cxn>
                <a:cxn ang="0">
                  <a:pos x="2" y="11"/>
                </a:cxn>
                <a:cxn ang="0">
                  <a:pos x="2"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4" y="0"/>
                </a:cxn>
                <a:cxn ang="0">
                  <a:pos x="4" y="11"/>
                </a:cxn>
                <a:cxn ang="0">
                  <a:pos x="5" y="11"/>
                </a:cxn>
                <a:cxn ang="0">
                  <a:pos x="5" y="0"/>
                </a:cxn>
                <a:cxn ang="0">
                  <a:pos x="5" y="0"/>
                </a:cxn>
                <a:cxn ang="0">
                  <a:pos x="5" y="11"/>
                </a:cxn>
                <a:cxn ang="0">
                  <a:pos x="5" y="11"/>
                </a:cxn>
                <a:cxn ang="0">
                  <a:pos x="5" y="0"/>
                </a:cxn>
                <a:cxn ang="0">
                  <a:pos x="6" y="0"/>
                </a:cxn>
                <a:cxn ang="0">
                  <a:pos x="6" y="10"/>
                </a:cxn>
                <a:cxn ang="0">
                  <a:pos x="6" y="10"/>
                </a:cxn>
                <a:cxn ang="0">
                  <a:pos x="6" y="1"/>
                </a:cxn>
                <a:cxn ang="0">
                  <a:pos x="6" y="1"/>
                </a:cxn>
                <a:cxn ang="0">
                  <a:pos x="6" y="10"/>
                </a:cxn>
                <a:cxn ang="0">
                  <a:pos x="6" y="9"/>
                </a:cxn>
                <a:cxn ang="0">
                  <a:pos x="6" y="1"/>
                </a:cxn>
                <a:cxn ang="0">
                  <a:pos x="6" y="2"/>
                </a:cxn>
                <a:cxn ang="0">
                  <a:pos x="6" y="9"/>
                </a:cxn>
                <a:cxn ang="0">
                  <a:pos x="6" y="9"/>
                </a:cxn>
                <a:cxn ang="0">
                  <a:pos x="6" y="2"/>
                </a:cxn>
                <a:cxn ang="0">
                  <a:pos x="6" y="2"/>
                </a:cxn>
                <a:cxn ang="0">
                  <a:pos x="6" y="9"/>
                </a:cxn>
                <a:cxn ang="0">
                  <a:pos x="6" y="8"/>
                </a:cxn>
                <a:cxn ang="0">
                  <a:pos x="6" y="2"/>
                </a:cxn>
              </a:cxnLst>
              <a:rect l="0" t="0" r="r" b="b"/>
              <a:pathLst>
                <a:path w="6" h="11">
                  <a:moveTo>
                    <a:pt x="3" y="8"/>
                  </a:moveTo>
                  <a:lnTo>
                    <a:pt x="0" y="8"/>
                  </a:lnTo>
                  <a:lnTo>
                    <a:pt x="0" y="2"/>
                  </a:lnTo>
                  <a:lnTo>
                    <a:pt x="1" y="2"/>
                  </a:lnTo>
                  <a:lnTo>
                    <a:pt x="1" y="9"/>
                  </a:lnTo>
                  <a:lnTo>
                    <a:pt x="1" y="9"/>
                  </a:lnTo>
                  <a:lnTo>
                    <a:pt x="1" y="2"/>
                  </a:lnTo>
                  <a:lnTo>
                    <a:pt x="1" y="2"/>
                  </a:lnTo>
                  <a:lnTo>
                    <a:pt x="1" y="9"/>
                  </a:lnTo>
                  <a:lnTo>
                    <a:pt x="1" y="9"/>
                  </a:lnTo>
                  <a:lnTo>
                    <a:pt x="1" y="1"/>
                  </a:lnTo>
                  <a:lnTo>
                    <a:pt x="1" y="1"/>
                  </a:lnTo>
                  <a:lnTo>
                    <a:pt x="1" y="10"/>
                  </a:lnTo>
                  <a:lnTo>
                    <a:pt x="1" y="10"/>
                  </a:lnTo>
                  <a:lnTo>
                    <a:pt x="1" y="1"/>
                  </a:lnTo>
                  <a:lnTo>
                    <a:pt x="1" y="0"/>
                  </a:lnTo>
                  <a:lnTo>
                    <a:pt x="1" y="10"/>
                  </a:lnTo>
                  <a:lnTo>
                    <a:pt x="1" y="11"/>
                  </a:lnTo>
                  <a:lnTo>
                    <a:pt x="1" y="0"/>
                  </a:lnTo>
                  <a:lnTo>
                    <a:pt x="2" y="0"/>
                  </a:lnTo>
                  <a:lnTo>
                    <a:pt x="2" y="11"/>
                  </a:lnTo>
                  <a:lnTo>
                    <a:pt x="2" y="11"/>
                  </a:lnTo>
                  <a:lnTo>
                    <a:pt x="2" y="0"/>
                  </a:lnTo>
                  <a:lnTo>
                    <a:pt x="2" y="0"/>
                  </a:lnTo>
                  <a:lnTo>
                    <a:pt x="2" y="11"/>
                  </a:lnTo>
                  <a:lnTo>
                    <a:pt x="2" y="11"/>
                  </a:lnTo>
                  <a:lnTo>
                    <a:pt x="2" y="0"/>
                  </a:lnTo>
                  <a:lnTo>
                    <a:pt x="2" y="0"/>
                  </a:lnTo>
                  <a:lnTo>
                    <a:pt x="2" y="11"/>
                  </a:lnTo>
                  <a:lnTo>
                    <a:pt x="3" y="11"/>
                  </a:lnTo>
                  <a:lnTo>
                    <a:pt x="3" y="0"/>
                  </a:lnTo>
                  <a:lnTo>
                    <a:pt x="3" y="0"/>
                  </a:lnTo>
                  <a:lnTo>
                    <a:pt x="3" y="11"/>
                  </a:lnTo>
                  <a:lnTo>
                    <a:pt x="4" y="11"/>
                  </a:lnTo>
                  <a:lnTo>
                    <a:pt x="4" y="0"/>
                  </a:lnTo>
                  <a:lnTo>
                    <a:pt x="4" y="0"/>
                  </a:lnTo>
                  <a:lnTo>
                    <a:pt x="4" y="11"/>
                  </a:lnTo>
                  <a:lnTo>
                    <a:pt x="4" y="11"/>
                  </a:lnTo>
                  <a:lnTo>
                    <a:pt x="4" y="0"/>
                  </a:lnTo>
                  <a:lnTo>
                    <a:pt x="4" y="0"/>
                  </a:lnTo>
                  <a:lnTo>
                    <a:pt x="4" y="11"/>
                  </a:lnTo>
                  <a:lnTo>
                    <a:pt x="5" y="11"/>
                  </a:lnTo>
                  <a:lnTo>
                    <a:pt x="5" y="0"/>
                  </a:lnTo>
                  <a:lnTo>
                    <a:pt x="5" y="0"/>
                  </a:lnTo>
                  <a:lnTo>
                    <a:pt x="5" y="11"/>
                  </a:lnTo>
                  <a:lnTo>
                    <a:pt x="5" y="11"/>
                  </a:lnTo>
                  <a:lnTo>
                    <a:pt x="5" y="0"/>
                  </a:lnTo>
                  <a:lnTo>
                    <a:pt x="6" y="0"/>
                  </a:lnTo>
                  <a:lnTo>
                    <a:pt x="6" y="10"/>
                  </a:lnTo>
                  <a:lnTo>
                    <a:pt x="6" y="10"/>
                  </a:lnTo>
                  <a:lnTo>
                    <a:pt x="6" y="1"/>
                  </a:lnTo>
                  <a:lnTo>
                    <a:pt x="6" y="1"/>
                  </a:lnTo>
                  <a:lnTo>
                    <a:pt x="6" y="10"/>
                  </a:lnTo>
                  <a:lnTo>
                    <a:pt x="6" y="9"/>
                  </a:lnTo>
                  <a:lnTo>
                    <a:pt x="6" y="1"/>
                  </a:lnTo>
                  <a:lnTo>
                    <a:pt x="6" y="2"/>
                  </a:lnTo>
                  <a:lnTo>
                    <a:pt x="6" y="9"/>
                  </a:lnTo>
                  <a:lnTo>
                    <a:pt x="6" y="9"/>
                  </a:lnTo>
                  <a:lnTo>
                    <a:pt x="6" y="2"/>
                  </a:lnTo>
                  <a:lnTo>
                    <a:pt x="6" y="2"/>
                  </a:lnTo>
                  <a:lnTo>
                    <a:pt x="6" y="9"/>
                  </a:lnTo>
                  <a:lnTo>
                    <a:pt x="6" y="8"/>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107" name="Freeform 195"/>
            <p:cNvSpPr>
              <a:spLocks/>
            </p:cNvSpPr>
            <p:nvPr/>
          </p:nvSpPr>
          <p:spPr bwMode="auto">
            <a:xfrm>
              <a:off x="5863779" y="4414838"/>
              <a:ext cx="15875" cy="9525"/>
            </a:xfrm>
            <a:custGeom>
              <a:avLst/>
              <a:gdLst/>
              <a:ahLst/>
              <a:cxnLst>
                <a:cxn ang="0">
                  <a:pos x="3" y="2"/>
                </a:cxn>
                <a:cxn ang="0">
                  <a:pos x="3" y="0"/>
                </a:cxn>
                <a:cxn ang="0">
                  <a:pos x="6" y="0"/>
                </a:cxn>
                <a:cxn ang="0">
                  <a:pos x="6" y="0"/>
                </a:cxn>
                <a:cxn ang="0">
                  <a:pos x="3" y="0"/>
                </a:cxn>
                <a:cxn ang="0">
                  <a:pos x="2" y="0"/>
                </a:cxn>
                <a:cxn ang="0">
                  <a:pos x="6" y="0"/>
                </a:cxn>
                <a:cxn ang="0">
                  <a:pos x="7" y="0"/>
                </a:cxn>
                <a:cxn ang="0">
                  <a:pos x="2" y="0"/>
                </a:cxn>
                <a:cxn ang="0">
                  <a:pos x="2" y="0"/>
                </a:cxn>
                <a:cxn ang="0">
                  <a:pos x="7" y="0"/>
                </a:cxn>
                <a:cxn ang="0">
                  <a:pos x="7" y="0"/>
                </a:cxn>
                <a:cxn ang="0">
                  <a:pos x="2" y="0"/>
                </a:cxn>
                <a:cxn ang="0">
                  <a:pos x="2" y="0"/>
                </a:cxn>
                <a:cxn ang="0">
                  <a:pos x="7" y="0"/>
                </a:cxn>
                <a:cxn ang="0">
                  <a:pos x="7" y="0"/>
                </a:cxn>
                <a:cxn ang="0">
                  <a:pos x="1" y="0"/>
                </a:cxn>
                <a:cxn ang="0">
                  <a:pos x="1" y="0"/>
                </a:cxn>
                <a:cxn ang="0">
                  <a:pos x="8" y="0"/>
                </a:cxn>
                <a:cxn ang="0">
                  <a:pos x="8" y="1"/>
                </a:cxn>
                <a:cxn ang="0">
                  <a:pos x="1" y="1"/>
                </a:cxn>
                <a:cxn ang="0">
                  <a:pos x="1" y="1"/>
                </a:cxn>
                <a:cxn ang="0">
                  <a:pos x="8" y="1"/>
                </a:cxn>
                <a:cxn ang="0">
                  <a:pos x="8" y="1"/>
                </a:cxn>
                <a:cxn ang="0">
                  <a:pos x="1" y="1"/>
                </a:cxn>
                <a:cxn ang="0">
                  <a:pos x="1" y="2"/>
                </a:cxn>
                <a:cxn ang="0">
                  <a:pos x="8" y="2"/>
                </a:cxn>
                <a:cxn ang="0">
                  <a:pos x="9" y="2"/>
                </a:cxn>
                <a:cxn ang="0">
                  <a:pos x="1" y="2"/>
                </a:cxn>
                <a:cxn ang="0">
                  <a:pos x="1" y="2"/>
                </a:cxn>
                <a:cxn ang="0">
                  <a:pos x="9" y="2"/>
                </a:cxn>
                <a:cxn ang="0">
                  <a:pos x="9" y="2"/>
                </a:cxn>
                <a:cxn ang="0">
                  <a:pos x="0" y="2"/>
                </a:cxn>
                <a:cxn ang="0">
                  <a:pos x="1" y="3"/>
                </a:cxn>
                <a:cxn ang="0">
                  <a:pos x="9" y="3"/>
                </a:cxn>
                <a:cxn ang="0">
                  <a:pos x="9" y="3"/>
                </a:cxn>
                <a:cxn ang="0">
                  <a:pos x="1" y="3"/>
                </a:cxn>
                <a:cxn ang="0">
                  <a:pos x="1" y="4"/>
                </a:cxn>
                <a:cxn ang="0">
                  <a:pos x="8" y="4"/>
                </a:cxn>
                <a:cxn ang="0">
                  <a:pos x="8" y="4"/>
                </a:cxn>
                <a:cxn ang="0">
                  <a:pos x="1" y="4"/>
                </a:cxn>
                <a:cxn ang="0">
                  <a:pos x="1" y="4"/>
                </a:cxn>
                <a:cxn ang="0">
                  <a:pos x="8" y="4"/>
                </a:cxn>
                <a:cxn ang="0">
                  <a:pos x="8" y="4"/>
                </a:cxn>
                <a:cxn ang="0">
                  <a:pos x="1" y="4"/>
                </a:cxn>
                <a:cxn ang="0">
                  <a:pos x="1" y="4"/>
                </a:cxn>
                <a:cxn ang="0">
                  <a:pos x="8" y="4"/>
                </a:cxn>
                <a:cxn ang="0">
                  <a:pos x="7" y="5"/>
                </a:cxn>
                <a:cxn ang="0">
                  <a:pos x="1" y="5"/>
                </a:cxn>
                <a:cxn ang="0">
                  <a:pos x="2" y="5"/>
                </a:cxn>
                <a:cxn ang="0">
                  <a:pos x="7" y="5"/>
                </a:cxn>
                <a:cxn ang="0">
                  <a:pos x="7" y="5"/>
                </a:cxn>
                <a:cxn ang="0">
                  <a:pos x="2" y="5"/>
                </a:cxn>
                <a:cxn ang="0">
                  <a:pos x="2" y="5"/>
                </a:cxn>
                <a:cxn ang="0">
                  <a:pos x="7" y="5"/>
                </a:cxn>
                <a:cxn ang="0">
                  <a:pos x="7" y="6"/>
                </a:cxn>
                <a:cxn ang="0">
                  <a:pos x="2" y="6"/>
                </a:cxn>
                <a:cxn ang="0">
                  <a:pos x="2" y="6"/>
                </a:cxn>
                <a:cxn ang="0">
                  <a:pos x="6" y="6"/>
                </a:cxn>
                <a:cxn ang="0">
                  <a:pos x="6" y="6"/>
                </a:cxn>
                <a:cxn ang="0">
                  <a:pos x="3" y="6"/>
                </a:cxn>
                <a:cxn ang="0">
                  <a:pos x="3" y="6"/>
                </a:cxn>
                <a:cxn ang="0">
                  <a:pos x="6" y="6"/>
                </a:cxn>
              </a:cxnLst>
              <a:rect l="0" t="0" r="r" b="b"/>
              <a:pathLst>
                <a:path w="9" h="6">
                  <a:moveTo>
                    <a:pt x="3" y="2"/>
                  </a:moveTo>
                  <a:lnTo>
                    <a:pt x="3" y="0"/>
                  </a:lnTo>
                  <a:lnTo>
                    <a:pt x="6" y="0"/>
                  </a:lnTo>
                  <a:lnTo>
                    <a:pt x="6" y="0"/>
                  </a:lnTo>
                  <a:lnTo>
                    <a:pt x="3" y="0"/>
                  </a:lnTo>
                  <a:lnTo>
                    <a:pt x="2" y="0"/>
                  </a:lnTo>
                  <a:lnTo>
                    <a:pt x="6" y="0"/>
                  </a:lnTo>
                  <a:lnTo>
                    <a:pt x="7" y="0"/>
                  </a:lnTo>
                  <a:lnTo>
                    <a:pt x="2" y="0"/>
                  </a:lnTo>
                  <a:lnTo>
                    <a:pt x="2" y="0"/>
                  </a:lnTo>
                  <a:lnTo>
                    <a:pt x="7" y="0"/>
                  </a:lnTo>
                  <a:lnTo>
                    <a:pt x="7" y="0"/>
                  </a:lnTo>
                  <a:lnTo>
                    <a:pt x="2" y="0"/>
                  </a:lnTo>
                  <a:lnTo>
                    <a:pt x="2" y="0"/>
                  </a:lnTo>
                  <a:lnTo>
                    <a:pt x="7" y="0"/>
                  </a:lnTo>
                  <a:lnTo>
                    <a:pt x="7" y="0"/>
                  </a:lnTo>
                  <a:lnTo>
                    <a:pt x="1" y="0"/>
                  </a:lnTo>
                  <a:lnTo>
                    <a:pt x="1" y="0"/>
                  </a:lnTo>
                  <a:lnTo>
                    <a:pt x="8" y="0"/>
                  </a:lnTo>
                  <a:lnTo>
                    <a:pt x="8" y="1"/>
                  </a:lnTo>
                  <a:lnTo>
                    <a:pt x="1" y="1"/>
                  </a:lnTo>
                  <a:lnTo>
                    <a:pt x="1" y="1"/>
                  </a:lnTo>
                  <a:lnTo>
                    <a:pt x="8" y="1"/>
                  </a:lnTo>
                  <a:lnTo>
                    <a:pt x="8" y="1"/>
                  </a:lnTo>
                  <a:lnTo>
                    <a:pt x="1" y="1"/>
                  </a:lnTo>
                  <a:lnTo>
                    <a:pt x="1" y="2"/>
                  </a:lnTo>
                  <a:lnTo>
                    <a:pt x="8" y="2"/>
                  </a:lnTo>
                  <a:lnTo>
                    <a:pt x="9" y="2"/>
                  </a:lnTo>
                  <a:lnTo>
                    <a:pt x="1" y="2"/>
                  </a:lnTo>
                  <a:lnTo>
                    <a:pt x="1" y="2"/>
                  </a:lnTo>
                  <a:lnTo>
                    <a:pt x="9" y="2"/>
                  </a:lnTo>
                  <a:lnTo>
                    <a:pt x="9" y="2"/>
                  </a:lnTo>
                  <a:lnTo>
                    <a:pt x="0" y="2"/>
                  </a:lnTo>
                  <a:lnTo>
                    <a:pt x="1" y="3"/>
                  </a:lnTo>
                  <a:lnTo>
                    <a:pt x="9" y="3"/>
                  </a:lnTo>
                  <a:lnTo>
                    <a:pt x="9" y="3"/>
                  </a:lnTo>
                  <a:lnTo>
                    <a:pt x="1" y="3"/>
                  </a:lnTo>
                  <a:lnTo>
                    <a:pt x="1" y="4"/>
                  </a:lnTo>
                  <a:lnTo>
                    <a:pt x="8" y="4"/>
                  </a:lnTo>
                  <a:lnTo>
                    <a:pt x="8" y="4"/>
                  </a:lnTo>
                  <a:lnTo>
                    <a:pt x="1" y="4"/>
                  </a:lnTo>
                  <a:lnTo>
                    <a:pt x="1" y="4"/>
                  </a:lnTo>
                  <a:lnTo>
                    <a:pt x="8" y="4"/>
                  </a:lnTo>
                  <a:lnTo>
                    <a:pt x="8" y="4"/>
                  </a:lnTo>
                  <a:lnTo>
                    <a:pt x="1" y="4"/>
                  </a:lnTo>
                  <a:lnTo>
                    <a:pt x="1" y="4"/>
                  </a:lnTo>
                  <a:lnTo>
                    <a:pt x="8" y="4"/>
                  </a:lnTo>
                  <a:lnTo>
                    <a:pt x="7" y="5"/>
                  </a:lnTo>
                  <a:lnTo>
                    <a:pt x="1" y="5"/>
                  </a:lnTo>
                  <a:lnTo>
                    <a:pt x="2" y="5"/>
                  </a:lnTo>
                  <a:lnTo>
                    <a:pt x="7" y="5"/>
                  </a:lnTo>
                  <a:lnTo>
                    <a:pt x="7" y="5"/>
                  </a:lnTo>
                  <a:lnTo>
                    <a:pt x="2" y="5"/>
                  </a:lnTo>
                  <a:lnTo>
                    <a:pt x="2" y="5"/>
                  </a:lnTo>
                  <a:lnTo>
                    <a:pt x="7" y="5"/>
                  </a:lnTo>
                  <a:lnTo>
                    <a:pt x="7" y="6"/>
                  </a:lnTo>
                  <a:lnTo>
                    <a:pt x="2" y="6"/>
                  </a:lnTo>
                  <a:lnTo>
                    <a:pt x="2" y="6"/>
                  </a:lnTo>
                  <a:lnTo>
                    <a:pt x="6" y="6"/>
                  </a:lnTo>
                  <a:lnTo>
                    <a:pt x="6" y="6"/>
                  </a:lnTo>
                  <a:lnTo>
                    <a:pt x="3" y="6"/>
                  </a:lnTo>
                  <a:lnTo>
                    <a:pt x="3" y="6"/>
                  </a:lnTo>
                  <a:lnTo>
                    <a:pt x="6" y="6"/>
                  </a:lnTo>
                </a:path>
              </a:pathLst>
            </a:custGeom>
            <a:noFill/>
            <a:ln w="3175">
              <a:solidFill>
                <a:srgbClr val="FFA500"/>
              </a:solidFill>
              <a:prstDash val="solid"/>
              <a:round/>
              <a:headEnd/>
              <a:tailEnd/>
            </a:ln>
          </p:spPr>
          <p:txBody>
            <a:bodyPr/>
            <a:lstStyle/>
            <a:p>
              <a:endParaRPr lang="fr-CA">
                <a:latin typeface="+mj-lt"/>
              </a:endParaRPr>
            </a:p>
          </p:txBody>
        </p:sp>
        <p:sp>
          <p:nvSpPr>
            <p:cNvPr id="2087108" name="Freeform 196"/>
            <p:cNvSpPr>
              <a:spLocks/>
            </p:cNvSpPr>
            <p:nvPr/>
          </p:nvSpPr>
          <p:spPr bwMode="auto">
            <a:xfrm>
              <a:off x="5868541" y="4410075"/>
              <a:ext cx="11113" cy="14288"/>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1" y="0"/>
                </a:cxn>
                <a:cxn ang="0">
                  <a:pos x="1"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4" y="1"/>
                </a:cxn>
                <a:cxn ang="0">
                  <a:pos x="4" y="8"/>
                </a:cxn>
                <a:cxn ang="0">
                  <a:pos x="4" y="8"/>
                </a:cxn>
                <a:cxn ang="0">
                  <a:pos x="4" y="1"/>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1" y="0"/>
                  </a:lnTo>
                  <a:lnTo>
                    <a:pt x="1"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4" y="8"/>
                  </a:lnTo>
                  <a:lnTo>
                    <a:pt x="4" y="0"/>
                  </a:lnTo>
                  <a:lnTo>
                    <a:pt x="4" y="1"/>
                  </a:lnTo>
                  <a:lnTo>
                    <a:pt x="4" y="8"/>
                  </a:lnTo>
                  <a:lnTo>
                    <a:pt x="4" y="8"/>
                  </a:lnTo>
                  <a:lnTo>
                    <a:pt x="4" y="1"/>
                  </a:lnTo>
                  <a:lnTo>
                    <a:pt x="5" y="1"/>
                  </a:lnTo>
                  <a:lnTo>
                    <a:pt x="5" y="7"/>
                  </a:lnTo>
                  <a:lnTo>
                    <a:pt x="5" y="7"/>
                  </a:lnTo>
                  <a:lnTo>
                    <a:pt x="5" y="1"/>
                  </a:lnTo>
                  <a:lnTo>
                    <a:pt x="5" y="1"/>
                  </a:lnTo>
                  <a:lnTo>
                    <a:pt x="5" y="7"/>
                  </a:lnTo>
                  <a:lnTo>
                    <a:pt x="5" y="7"/>
                  </a:lnTo>
                  <a:lnTo>
                    <a:pt x="5" y="2"/>
                  </a:lnTo>
                  <a:lnTo>
                    <a:pt x="5" y="2"/>
                  </a:lnTo>
                  <a:lnTo>
                    <a:pt x="5" y="7"/>
                  </a:lnTo>
                  <a:lnTo>
                    <a:pt x="6" y="6"/>
                  </a:lnTo>
                  <a:lnTo>
                    <a:pt x="6" y="2"/>
                  </a:lnTo>
                  <a:lnTo>
                    <a:pt x="6" y="2"/>
                  </a:lnTo>
                  <a:lnTo>
                    <a:pt x="6" y="6"/>
                  </a:lnTo>
                  <a:lnTo>
                    <a:pt x="6" y="5"/>
                  </a:lnTo>
                  <a:lnTo>
                    <a:pt x="6" y="3"/>
                  </a:lnTo>
                </a:path>
              </a:pathLst>
            </a:custGeom>
            <a:noFill/>
            <a:ln w="3175">
              <a:solidFill>
                <a:srgbClr val="FFA500"/>
              </a:solidFill>
              <a:prstDash val="solid"/>
              <a:round/>
              <a:headEnd/>
              <a:tailEnd/>
            </a:ln>
          </p:spPr>
          <p:txBody>
            <a:bodyPr/>
            <a:lstStyle/>
            <a:p>
              <a:endParaRPr lang="fr-CA">
                <a:latin typeface="+mj-lt"/>
              </a:endParaRPr>
            </a:p>
          </p:txBody>
        </p:sp>
        <p:sp>
          <p:nvSpPr>
            <p:cNvPr id="2087109" name="Freeform 197"/>
            <p:cNvSpPr>
              <a:spLocks/>
            </p:cNvSpPr>
            <p:nvPr/>
          </p:nvSpPr>
          <p:spPr bwMode="auto">
            <a:xfrm>
              <a:off x="5868541" y="4410075"/>
              <a:ext cx="12700"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10" name="Freeform 198"/>
            <p:cNvSpPr>
              <a:spLocks/>
            </p:cNvSpPr>
            <p:nvPr/>
          </p:nvSpPr>
          <p:spPr bwMode="auto">
            <a:xfrm>
              <a:off x="5870129" y="4410075"/>
              <a:ext cx="14287" cy="7938"/>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1"/>
                </a:cxn>
                <a:cxn ang="0">
                  <a:pos x="7" y="1"/>
                </a:cxn>
                <a:cxn ang="0">
                  <a:pos x="7" y="1"/>
                </a:cxn>
                <a:cxn ang="0">
                  <a:pos x="1" y="1"/>
                </a:cxn>
                <a:cxn ang="0">
                  <a:pos x="1"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5"/>
                </a:cxn>
                <a:cxn ang="0">
                  <a:pos x="6" y="5"/>
                </a:cxn>
                <a:cxn ang="0">
                  <a:pos x="6" y="5"/>
                </a:cxn>
                <a:cxn ang="0">
                  <a:pos x="3" y="5"/>
                </a:cxn>
                <a:cxn ang="0">
                  <a:pos x="3" y="5"/>
                </a:cxn>
                <a:cxn ang="0">
                  <a:pos x="5" y="5"/>
                </a:cxn>
              </a:cxnLst>
              <a:rect l="0" t="0" r="r" b="b"/>
              <a:pathLst>
                <a:path w="8" h="5">
                  <a:moveTo>
                    <a:pt x="3" y="3"/>
                  </a:moveTo>
                  <a:lnTo>
                    <a:pt x="3" y="0"/>
                  </a:lnTo>
                  <a:lnTo>
                    <a:pt x="5" y="0"/>
                  </a:lnTo>
                  <a:lnTo>
                    <a:pt x="6" y="0"/>
                  </a:lnTo>
                  <a:lnTo>
                    <a:pt x="3" y="0"/>
                  </a:lnTo>
                  <a:lnTo>
                    <a:pt x="2" y="0"/>
                  </a:lnTo>
                  <a:lnTo>
                    <a:pt x="6" y="0"/>
                  </a:lnTo>
                  <a:lnTo>
                    <a:pt x="6" y="0"/>
                  </a:lnTo>
                  <a:lnTo>
                    <a:pt x="2" y="0"/>
                  </a:lnTo>
                  <a:lnTo>
                    <a:pt x="2" y="0"/>
                  </a:lnTo>
                  <a:lnTo>
                    <a:pt x="7" y="0"/>
                  </a:lnTo>
                  <a:lnTo>
                    <a:pt x="7" y="0"/>
                  </a:lnTo>
                  <a:lnTo>
                    <a:pt x="2" y="0"/>
                  </a:lnTo>
                  <a:lnTo>
                    <a:pt x="1" y="1"/>
                  </a:lnTo>
                  <a:lnTo>
                    <a:pt x="7" y="1"/>
                  </a:lnTo>
                  <a:lnTo>
                    <a:pt x="7" y="1"/>
                  </a:lnTo>
                  <a:lnTo>
                    <a:pt x="1" y="1"/>
                  </a:lnTo>
                  <a:lnTo>
                    <a:pt x="1" y="1"/>
                  </a:lnTo>
                  <a:lnTo>
                    <a:pt x="7" y="1"/>
                  </a:lnTo>
                  <a:lnTo>
                    <a:pt x="8" y="1"/>
                  </a:lnTo>
                  <a:lnTo>
                    <a:pt x="0"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5"/>
                  </a:lnTo>
                  <a:lnTo>
                    <a:pt x="7" y="5"/>
                  </a:lnTo>
                  <a:lnTo>
                    <a:pt x="7" y="5"/>
                  </a:lnTo>
                  <a:lnTo>
                    <a:pt x="1" y="5"/>
                  </a:lnTo>
                  <a:lnTo>
                    <a:pt x="1" y="5"/>
                  </a:lnTo>
                  <a:lnTo>
                    <a:pt x="7" y="5"/>
                  </a:lnTo>
                  <a:lnTo>
                    <a:pt x="7" y="5"/>
                  </a:lnTo>
                  <a:lnTo>
                    <a:pt x="2" y="5"/>
                  </a:lnTo>
                  <a:lnTo>
                    <a:pt x="2" y="5"/>
                  </a:lnTo>
                  <a:lnTo>
                    <a:pt x="7" y="5"/>
                  </a:lnTo>
                  <a:lnTo>
                    <a:pt x="6" y="5"/>
                  </a:lnTo>
                  <a:lnTo>
                    <a:pt x="2" y="5"/>
                  </a:lnTo>
                  <a:lnTo>
                    <a:pt x="2"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11" name="Freeform 199"/>
            <p:cNvSpPr>
              <a:spLocks/>
            </p:cNvSpPr>
            <p:nvPr/>
          </p:nvSpPr>
          <p:spPr bwMode="auto">
            <a:xfrm>
              <a:off x="5873304" y="4410075"/>
              <a:ext cx="22225" cy="7938"/>
            </a:xfrm>
            <a:custGeom>
              <a:avLst/>
              <a:gdLst/>
              <a:ahLst/>
              <a:cxnLst>
                <a:cxn ang="0">
                  <a:pos x="3" y="3"/>
                </a:cxn>
                <a:cxn ang="0">
                  <a:pos x="3" y="0"/>
                </a:cxn>
                <a:cxn ang="0">
                  <a:pos x="9" y="0"/>
                </a:cxn>
                <a:cxn ang="0">
                  <a:pos x="9" y="0"/>
                </a:cxn>
                <a:cxn ang="0">
                  <a:pos x="3" y="0"/>
                </a:cxn>
                <a:cxn ang="0">
                  <a:pos x="3" y="0"/>
                </a:cxn>
                <a:cxn ang="0">
                  <a:pos x="10" y="0"/>
                </a:cxn>
                <a:cxn ang="0">
                  <a:pos x="10" y="0"/>
                </a:cxn>
                <a:cxn ang="0">
                  <a:pos x="2" y="0"/>
                </a:cxn>
                <a:cxn ang="0">
                  <a:pos x="2" y="0"/>
                </a:cxn>
                <a:cxn ang="0">
                  <a:pos x="11" y="0"/>
                </a:cxn>
                <a:cxn ang="0">
                  <a:pos x="11" y="0"/>
                </a:cxn>
                <a:cxn ang="0">
                  <a:pos x="2" y="0"/>
                </a:cxn>
                <a:cxn ang="0">
                  <a:pos x="1" y="1"/>
                </a:cxn>
                <a:cxn ang="0">
                  <a:pos x="11" y="1"/>
                </a:cxn>
                <a:cxn ang="0">
                  <a:pos x="11" y="1"/>
                </a:cxn>
                <a:cxn ang="0">
                  <a:pos x="1" y="1"/>
                </a:cxn>
                <a:cxn ang="0">
                  <a:pos x="1" y="1"/>
                </a:cxn>
                <a:cxn ang="0">
                  <a:pos x="11" y="1"/>
                </a:cxn>
                <a:cxn ang="0">
                  <a:pos x="12" y="1"/>
                </a:cxn>
                <a:cxn ang="0">
                  <a:pos x="1" y="1"/>
                </a:cxn>
                <a:cxn ang="0">
                  <a:pos x="1" y="1"/>
                </a:cxn>
                <a:cxn ang="0">
                  <a:pos x="12" y="1"/>
                </a:cxn>
                <a:cxn ang="0">
                  <a:pos x="12" y="2"/>
                </a:cxn>
                <a:cxn ang="0">
                  <a:pos x="1" y="2"/>
                </a:cxn>
                <a:cxn ang="0">
                  <a:pos x="1"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1" y="3"/>
                </a:cxn>
                <a:cxn ang="0">
                  <a:pos x="12" y="3"/>
                </a:cxn>
                <a:cxn ang="0">
                  <a:pos x="12" y="4"/>
                </a:cxn>
                <a:cxn ang="0">
                  <a:pos x="1" y="4"/>
                </a:cxn>
                <a:cxn ang="0">
                  <a:pos x="1" y="4"/>
                </a:cxn>
                <a:cxn ang="0">
                  <a:pos x="12" y="4"/>
                </a:cxn>
                <a:cxn ang="0">
                  <a:pos x="12" y="4"/>
                </a:cxn>
                <a:cxn ang="0">
                  <a:pos x="1" y="4"/>
                </a:cxn>
                <a:cxn ang="0">
                  <a:pos x="1" y="5"/>
                </a:cxn>
                <a:cxn ang="0">
                  <a:pos x="11" y="5"/>
                </a:cxn>
                <a:cxn ang="0">
                  <a:pos x="11" y="5"/>
                </a:cxn>
                <a:cxn ang="0">
                  <a:pos x="1" y="5"/>
                </a:cxn>
                <a:cxn ang="0">
                  <a:pos x="1" y="5"/>
                </a:cxn>
                <a:cxn ang="0">
                  <a:pos x="11" y="5"/>
                </a:cxn>
                <a:cxn ang="0">
                  <a:pos x="11" y="5"/>
                </a:cxn>
                <a:cxn ang="0">
                  <a:pos x="2" y="5"/>
                </a:cxn>
                <a:cxn ang="0">
                  <a:pos x="2" y="5"/>
                </a:cxn>
                <a:cxn ang="0">
                  <a:pos x="11" y="5"/>
                </a:cxn>
                <a:cxn ang="0">
                  <a:pos x="10" y="5"/>
                </a:cxn>
                <a:cxn ang="0">
                  <a:pos x="2" y="5"/>
                </a:cxn>
                <a:cxn ang="0">
                  <a:pos x="3" y="5"/>
                </a:cxn>
                <a:cxn ang="0">
                  <a:pos x="10" y="5"/>
                </a:cxn>
                <a:cxn ang="0">
                  <a:pos x="9" y="5"/>
                </a:cxn>
                <a:cxn ang="0">
                  <a:pos x="3" y="5"/>
                </a:cxn>
                <a:cxn ang="0">
                  <a:pos x="3" y="5"/>
                </a:cxn>
                <a:cxn ang="0">
                  <a:pos x="9" y="5"/>
                </a:cxn>
              </a:cxnLst>
              <a:rect l="0" t="0" r="r" b="b"/>
              <a:pathLst>
                <a:path w="12" h="5">
                  <a:moveTo>
                    <a:pt x="3" y="3"/>
                  </a:moveTo>
                  <a:lnTo>
                    <a:pt x="3" y="0"/>
                  </a:lnTo>
                  <a:lnTo>
                    <a:pt x="9" y="0"/>
                  </a:lnTo>
                  <a:lnTo>
                    <a:pt x="9" y="0"/>
                  </a:lnTo>
                  <a:lnTo>
                    <a:pt x="3" y="0"/>
                  </a:lnTo>
                  <a:lnTo>
                    <a:pt x="3" y="0"/>
                  </a:lnTo>
                  <a:lnTo>
                    <a:pt x="10" y="0"/>
                  </a:lnTo>
                  <a:lnTo>
                    <a:pt x="10" y="0"/>
                  </a:lnTo>
                  <a:lnTo>
                    <a:pt x="2" y="0"/>
                  </a:lnTo>
                  <a:lnTo>
                    <a:pt x="2" y="0"/>
                  </a:lnTo>
                  <a:lnTo>
                    <a:pt x="11" y="0"/>
                  </a:lnTo>
                  <a:lnTo>
                    <a:pt x="11" y="0"/>
                  </a:lnTo>
                  <a:lnTo>
                    <a:pt x="2" y="0"/>
                  </a:lnTo>
                  <a:lnTo>
                    <a:pt x="1" y="1"/>
                  </a:lnTo>
                  <a:lnTo>
                    <a:pt x="11" y="1"/>
                  </a:lnTo>
                  <a:lnTo>
                    <a:pt x="11" y="1"/>
                  </a:lnTo>
                  <a:lnTo>
                    <a:pt x="1" y="1"/>
                  </a:lnTo>
                  <a:lnTo>
                    <a:pt x="1" y="1"/>
                  </a:lnTo>
                  <a:lnTo>
                    <a:pt x="11" y="1"/>
                  </a:lnTo>
                  <a:lnTo>
                    <a:pt x="12" y="1"/>
                  </a:lnTo>
                  <a:lnTo>
                    <a:pt x="1" y="1"/>
                  </a:lnTo>
                  <a:lnTo>
                    <a:pt x="1" y="1"/>
                  </a:lnTo>
                  <a:lnTo>
                    <a:pt x="12" y="1"/>
                  </a:lnTo>
                  <a:lnTo>
                    <a:pt x="12" y="2"/>
                  </a:lnTo>
                  <a:lnTo>
                    <a:pt x="1" y="2"/>
                  </a:lnTo>
                  <a:lnTo>
                    <a:pt x="1" y="2"/>
                  </a:lnTo>
                  <a:lnTo>
                    <a:pt x="12" y="2"/>
                  </a:lnTo>
                  <a:lnTo>
                    <a:pt x="12" y="2"/>
                  </a:lnTo>
                  <a:lnTo>
                    <a:pt x="0" y="2"/>
                  </a:lnTo>
                  <a:lnTo>
                    <a:pt x="0" y="2"/>
                  </a:lnTo>
                  <a:lnTo>
                    <a:pt x="12" y="2"/>
                  </a:lnTo>
                  <a:lnTo>
                    <a:pt x="12" y="3"/>
                  </a:lnTo>
                  <a:lnTo>
                    <a:pt x="0" y="3"/>
                  </a:lnTo>
                  <a:lnTo>
                    <a:pt x="0" y="3"/>
                  </a:lnTo>
                  <a:lnTo>
                    <a:pt x="12" y="3"/>
                  </a:lnTo>
                  <a:lnTo>
                    <a:pt x="12" y="3"/>
                  </a:lnTo>
                  <a:lnTo>
                    <a:pt x="0" y="3"/>
                  </a:lnTo>
                  <a:lnTo>
                    <a:pt x="1" y="3"/>
                  </a:lnTo>
                  <a:lnTo>
                    <a:pt x="12" y="3"/>
                  </a:lnTo>
                  <a:lnTo>
                    <a:pt x="12" y="4"/>
                  </a:lnTo>
                  <a:lnTo>
                    <a:pt x="1" y="4"/>
                  </a:lnTo>
                  <a:lnTo>
                    <a:pt x="1" y="4"/>
                  </a:lnTo>
                  <a:lnTo>
                    <a:pt x="12" y="4"/>
                  </a:lnTo>
                  <a:lnTo>
                    <a:pt x="12" y="4"/>
                  </a:lnTo>
                  <a:lnTo>
                    <a:pt x="1" y="4"/>
                  </a:lnTo>
                  <a:lnTo>
                    <a:pt x="1" y="5"/>
                  </a:lnTo>
                  <a:lnTo>
                    <a:pt x="11" y="5"/>
                  </a:lnTo>
                  <a:lnTo>
                    <a:pt x="11" y="5"/>
                  </a:lnTo>
                  <a:lnTo>
                    <a:pt x="1" y="5"/>
                  </a:lnTo>
                  <a:lnTo>
                    <a:pt x="1" y="5"/>
                  </a:lnTo>
                  <a:lnTo>
                    <a:pt x="11" y="5"/>
                  </a:lnTo>
                  <a:lnTo>
                    <a:pt x="11" y="5"/>
                  </a:lnTo>
                  <a:lnTo>
                    <a:pt x="2" y="5"/>
                  </a:lnTo>
                  <a:lnTo>
                    <a:pt x="2" y="5"/>
                  </a:lnTo>
                  <a:lnTo>
                    <a:pt x="11" y="5"/>
                  </a:lnTo>
                  <a:lnTo>
                    <a:pt x="10" y="5"/>
                  </a:lnTo>
                  <a:lnTo>
                    <a:pt x="2" y="5"/>
                  </a:lnTo>
                  <a:lnTo>
                    <a:pt x="3" y="5"/>
                  </a:lnTo>
                  <a:lnTo>
                    <a:pt x="10" y="5"/>
                  </a:lnTo>
                  <a:lnTo>
                    <a:pt x="9" y="5"/>
                  </a:lnTo>
                  <a:lnTo>
                    <a:pt x="3" y="5"/>
                  </a:lnTo>
                  <a:lnTo>
                    <a:pt x="3" y="5"/>
                  </a:lnTo>
                  <a:lnTo>
                    <a:pt x="9"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12" name="Freeform 200"/>
            <p:cNvSpPr>
              <a:spLocks/>
            </p:cNvSpPr>
            <p:nvPr/>
          </p:nvSpPr>
          <p:spPr bwMode="auto">
            <a:xfrm>
              <a:off x="5886004" y="4410075"/>
              <a:ext cx="14287" cy="7938"/>
            </a:xfrm>
            <a:custGeom>
              <a:avLst/>
              <a:gdLst/>
              <a:ahLst/>
              <a:cxnLst>
                <a:cxn ang="0">
                  <a:pos x="2" y="3"/>
                </a:cxn>
                <a:cxn ang="0">
                  <a:pos x="2" y="0"/>
                </a:cxn>
                <a:cxn ang="0">
                  <a:pos x="5" y="0"/>
                </a:cxn>
                <a:cxn ang="0">
                  <a:pos x="5" y="0"/>
                </a:cxn>
                <a:cxn ang="0">
                  <a:pos x="2" y="0"/>
                </a:cxn>
                <a:cxn ang="0">
                  <a:pos x="2" y="0"/>
                </a:cxn>
                <a:cxn ang="0">
                  <a:pos x="6" y="0"/>
                </a:cxn>
                <a:cxn ang="0">
                  <a:pos x="6" y="0"/>
                </a:cxn>
                <a:cxn ang="0">
                  <a:pos x="1" y="0"/>
                </a:cxn>
                <a:cxn ang="0">
                  <a:pos x="1" y="0"/>
                </a:cxn>
                <a:cxn ang="0">
                  <a:pos x="6" y="0"/>
                </a:cxn>
                <a:cxn ang="0">
                  <a:pos x="6" y="0"/>
                </a:cxn>
                <a:cxn ang="0">
                  <a:pos x="1" y="0"/>
                </a:cxn>
                <a:cxn ang="0">
                  <a:pos x="1" y="1"/>
                </a:cxn>
                <a:cxn ang="0">
                  <a:pos x="6" y="1"/>
                </a:cxn>
                <a:cxn ang="0">
                  <a:pos x="7" y="1"/>
                </a:cxn>
                <a:cxn ang="0">
                  <a:pos x="1" y="1"/>
                </a:cxn>
                <a:cxn ang="0">
                  <a:pos x="0" y="1"/>
                </a:cxn>
                <a:cxn ang="0">
                  <a:pos x="7" y="1"/>
                </a:cxn>
                <a:cxn ang="0">
                  <a:pos x="7" y="1"/>
                </a:cxn>
                <a:cxn ang="0">
                  <a:pos x="0" y="1"/>
                </a:cxn>
                <a:cxn ang="0">
                  <a:pos x="0" y="1"/>
                </a:cxn>
                <a:cxn ang="0">
                  <a:pos x="7"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6" y="5"/>
                </a:cxn>
                <a:cxn ang="0">
                  <a:pos x="5" y="5"/>
                </a:cxn>
                <a:cxn ang="0">
                  <a:pos x="2" y="5"/>
                </a:cxn>
                <a:cxn ang="0">
                  <a:pos x="2" y="5"/>
                </a:cxn>
                <a:cxn ang="0">
                  <a:pos x="5" y="5"/>
                </a:cxn>
              </a:cxnLst>
              <a:rect l="0" t="0" r="r" b="b"/>
              <a:pathLst>
                <a:path w="8" h="5">
                  <a:moveTo>
                    <a:pt x="2" y="3"/>
                  </a:moveTo>
                  <a:lnTo>
                    <a:pt x="2" y="0"/>
                  </a:lnTo>
                  <a:lnTo>
                    <a:pt x="5" y="0"/>
                  </a:lnTo>
                  <a:lnTo>
                    <a:pt x="5" y="0"/>
                  </a:lnTo>
                  <a:lnTo>
                    <a:pt x="2" y="0"/>
                  </a:lnTo>
                  <a:lnTo>
                    <a:pt x="2" y="0"/>
                  </a:lnTo>
                  <a:lnTo>
                    <a:pt x="6" y="0"/>
                  </a:lnTo>
                  <a:lnTo>
                    <a:pt x="6" y="0"/>
                  </a:lnTo>
                  <a:lnTo>
                    <a:pt x="1" y="0"/>
                  </a:lnTo>
                  <a:lnTo>
                    <a:pt x="1" y="0"/>
                  </a:lnTo>
                  <a:lnTo>
                    <a:pt x="6" y="0"/>
                  </a:lnTo>
                  <a:lnTo>
                    <a:pt x="6" y="0"/>
                  </a:lnTo>
                  <a:lnTo>
                    <a:pt x="1" y="0"/>
                  </a:lnTo>
                  <a:lnTo>
                    <a:pt x="1" y="1"/>
                  </a:lnTo>
                  <a:lnTo>
                    <a:pt x="6" y="1"/>
                  </a:lnTo>
                  <a:lnTo>
                    <a:pt x="7" y="1"/>
                  </a:lnTo>
                  <a:lnTo>
                    <a:pt x="1" y="1"/>
                  </a:lnTo>
                  <a:lnTo>
                    <a:pt x="0" y="1"/>
                  </a:lnTo>
                  <a:lnTo>
                    <a:pt x="7" y="1"/>
                  </a:lnTo>
                  <a:lnTo>
                    <a:pt x="7" y="1"/>
                  </a:lnTo>
                  <a:lnTo>
                    <a:pt x="0" y="1"/>
                  </a:lnTo>
                  <a:lnTo>
                    <a:pt x="0" y="1"/>
                  </a:lnTo>
                  <a:lnTo>
                    <a:pt x="7"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7" y="4"/>
                  </a:lnTo>
                  <a:lnTo>
                    <a:pt x="7" y="4"/>
                  </a:lnTo>
                  <a:lnTo>
                    <a:pt x="0" y="4"/>
                  </a:lnTo>
                  <a:lnTo>
                    <a:pt x="0" y="5"/>
                  </a:lnTo>
                  <a:lnTo>
                    <a:pt x="7" y="5"/>
                  </a:lnTo>
                  <a:lnTo>
                    <a:pt x="7" y="5"/>
                  </a:lnTo>
                  <a:lnTo>
                    <a:pt x="1" y="5"/>
                  </a:lnTo>
                  <a:lnTo>
                    <a:pt x="1" y="5"/>
                  </a:lnTo>
                  <a:lnTo>
                    <a:pt x="6" y="5"/>
                  </a:lnTo>
                  <a:lnTo>
                    <a:pt x="6" y="5"/>
                  </a:lnTo>
                  <a:lnTo>
                    <a:pt x="1" y="5"/>
                  </a:lnTo>
                  <a:lnTo>
                    <a:pt x="1" y="5"/>
                  </a:lnTo>
                  <a:lnTo>
                    <a:pt x="6" y="5"/>
                  </a:lnTo>
                  <a:lnTo>
                    <a:pt x="6" y="5"/>
                  </a:lnTo>
                  <a:lnTo>
                    <a:pt x="1" y="5"/>
                  </a:lnTo>
                  <a:lnTo>
                    <a:pt x="2" y="5"/>
                  </a:lnTo>
                  <a:lnTo>
                    <a:pt x="6" y="5"/>
                  </a:lnTo>
                  <a:lnTo>
                    <a:pt x="5" y="5"/>
                  </a:lnTo>
                  <a:lnTo>
                    <a:pt x="2" y="5"/>
                  </a:lnTo>
                  <a:lnTo>
                    <a:pt x="2"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13" name="Freeform 201"/>
            <p:cNvSpPr>
              <a:spLocks/>
            </p:cNvSpPr>
            <p:nvPr/>
          </p:nvSpPr>
          <p:spPr bwMode="auto">
            <a:xfrm>
              <a:off x="5890766" y="4410075"/>
              <a:ext cx="11113"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0" y="1"/>
                  </a:lnTo>
                  <a:lnTo>
                    <a:pt x="6" y="1"/>
                  </a:lnTo>
                  <a:lnTo>
                    <a:pt x="6"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14" name="Freeform 202"/>
            <p:cNvSpPr>
              <a:spLocks/>
            </p:cNvSpPr>
            <p:nvPr/>
          </p:nvSpPr>
          <p:spPr bwMode="auto">
            <a:xfrm>
              <a:off x="5890766" y="4410075"/>
              <a:ext cx="20638" cy="7938"/>
            </a:xfrm>
            <a:custGeom>
              <a:avLst/>
              <a:gdLst/>
              <a:ahLst/>
              <a:cxnLst>
                <a:cxn ang="0">
                  <a:pos x="3" y="3"/>
                </a:cxn>
                <a:cxn ang="0">
                  <a:pos x="3" y="0"/>
                </a:cxn>
                <a:cxn ang="0">
                  <a:pos x="8" y="0"/>
                </a:cxn>
                <a:cxn ang="0">
                  <a:pos x="8" y="0"/>
                </a:cxn>
                <a:cxn ang="0">
                  <a:pos x="3" y="0"/>
                </a:cxn>
                <a:cxn ang="0">
                  <a:pos x="3" y="0"/>
                </a:cxn>
                <a:cxn ang="0">
                  <a:pos x="8" y="0"/>
                </a:cxn>
                <a:cxn ang="0">
                  <a:pos x="9" y="0"/>
                </a:cxn>
                <a:cxn ang="0">
                  <a:pos x="2" y="0"/>
                </a:cxn>
                <a:cxn ang="0">
                  <a:pos x="2" y="0"/>
                </a:cxn>
                <a:cxn ang="0">
                  <a:pos x="9" y="0"/>
                </a:cxn>
                <a:cxn ang="0">
                  <a:pos x="10" y="0"/>
                </a:cxn>
                <a:cxn ang="0">
                  <a:pos x="1" y="0"/>
                </a:cxn>
                <a:cxn ang="0">
                  <a:pos x="1" y="1"/>
                </a:cxn>
                <a:cxn ang="0">
                  <a:pos x="10" y="1"/>
                </a:cxn>
                <a:cxn ang="0">
                  <a:pos x="10" y="1"/>
                </a:cxn>
                <a:cxn ang="0">
                  <a:pos x="1" y="1"/>
                </a:cxn>
                <a:cxn ang="0">
                  <a:pos x="1" y="1"/>
                </a:cxn>
                <a:cxn ang="0">
                  <a:pos x="10" y="1"/>
                </a:cxn>
                <a:cxn ang="0">
                  <a:pos x="10" y="1"/>
                </a:cxn>
                <a:cxn ang="0">
                  <a:pos x="1" y="1"/>
                </a:cxn>
                <a:cxn ang="0">
                  <a:pos x="1" y="1"/>
                </a:cxn>
                <a:cxn ang="0">
                  <a:pos x="10" y="1"/>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1" y="4"/>
                </a:cxn>
                <a:cxn ang="0">
                  <a:pos x="10" y="4"/>
                </a:cxn>
                <a:cxn ang="0">
                  <a:pos x="10" y="4"/>
                </a:cxn>
                <a:cxn ang="0">
                  <a:pos x="1" y="4"/>
                </a:cxn>
                <a:cxn ang="0">
                  <a:pos x="1" y="5"/>
                </a:cxn>
                <a:cxn ang="0">
                  <a:pos x="10" y="5"/>
                </a:cxn>
                <a:cxn ang="0">
                  <a:pos x="10" y="5"/>
                </a:cxn>
                <a:cxn ang="0">
                  <a:pos x="1" y="5"/>
                </a:cxn>
                <a:cxn ang="0">
                  <a:pos x="1" y="5"/>
                </a:cxn>
                <a:cxn ang="0">
                  <a:pos x="10" y="5"/>
                </a:cxn>
                <a:cxn ang="0">
                  <a:pos x="10" y="5"/>
                </a:cxn>
                <a:cxn ang="0">
                  <a:pos x="1" y="5"/>
                </a:cxn>
                <a:cxn ang="0">
                  <a:pos x="2" y="5"/>
                </a:cxn>
                <a:cxn ang="0">
                  <a:pos x="9" y="5"/>
                </a:cxn>
                <a:cxn ang="0">
                  <a:pos x="9" y="5"/>
                </a:cxn>
                <a:cxn ang="0">
                  <a:pos x="2" y="5"/>
                </a:cxn>
                <a:cxn ang="0">
                  <a:pos x="3" y="5"/>
                </a:cxn>
                <a:cxn ang="0">
                  <a:pos x="8" y="5"/>
                </a:cxn>
                <a:cxn ang="0">
                  <a:pos x="8" y="5"/>
                </a:cxn>
                <a:cxn ang="0">
                  <a:pos x="3" y="5"/>
                </a:cxn>
                <a:cxn ang="0">
                  <a:pos x="3" y="5"/>
                </a:cxn>
                <a:cxn ang="0">
                  <a:pos x="8" y="5"/>
                </a:cxn>
              </a:cxnLst>
              <a:rect l="0" t="0" r="r" b="b"/>
              <a:pathLst>
                <a:path w="11" h="5">
                  <a:moveTo>
                    <a:pt x="3" y="3"/>
                  </a:moveTo>
                  <a:lnTo>
                    <a:pt x="3" y="0"/>
                  </a:lnTo>
                  <a:lnTo>
                    <a:pt x="8" y="0"/>
                  </a:lnTo>
                  <a:lnTo>
                    <a:pt x="8" y="0"/>
                  </a:lnTo>
                  <a:lnTo>
                    <a:pt x="3" y="0"/>
                  </a:lnTo>
                  <a:lnTo>
                    <a:pt x="3" y="0"/>
                  </a:lnTo>
                  <a:lnTo>
                    <a:pt x="8" y="0"/>
                  </a:lnTo>
                  <a:lnTo>
                    <a:pt x="9" y="0"/>
                  </a:lnTo>
                  <a:lnTo>
                    <a:pt x="2" y="0"/>
                  </a:lnTo>
                  <a:lnTo>
                    <a:pt x="2" y="0"/>
                  </a:lnTo>
                  <a:lnTo>
                    <a:pt x="9" y="0"/>
                  </a:lnTo>
                  <a:lnTo>
                    <a:pt x="10" y="0"/>
                  </a:lnTo>
                  <a:lnTo>
                    <a:pt x="1" y="0"/>
                  </a:lnTo>
                  <a:lnTo>
                    <a:pt x="1" y="1"/>
                  </a:lnTo>
                  <a:lnTo>
                    <a:pt x="10" y="1"/>
                  </a:lnTo>
                  <a:lnTo>
                    <a:pt x="10" y="1"/>
                  </a:lnTo>
                  <a:lnTo>
                    <a:pt x="1" y="1"/>
                  </a:lnTo>
                  <a:lnTo>
                    <a:pt x="1" y="1"/>
                  </a:lnTo>
                  <a:lnTo>
                    <a:pt x="10" y="1"/>
                  </a:lnTo>
                  <a:lnTo>
                    <a:pt x="10" y="1"/>
                  </a:lnTo>
                  <a:lnTo>
                    <a:pt x="1" y="1"/>
                  </a:lnTo>
                  <a:lnTo>
                    <a:pt x="1" y="1"/>
                  </a:lnTo>
                  <a:lnTo>
                    <a:pt x="10" y="1"/>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3"/>
                  </a:lnTo>
                  <a:lnTo>
                    <a:pt x="11" y="3"/>
                  </a:lnTo>
                  <a:lnTo>
                    <a:pt x="11" y="4"/>
                  </a:lnTo>
                  <a:lnTo>
                    <a:pt x="0" y="4"/>
                  </a:lnTo>
                  <a:lnTo>
                    <a:pt x="1" y="4"/>
                  </a:lnTo>
                  <a:lnTo>
                    <a:pt x="10" y="4"/>
                  </a:lnTo>
                  <a:lnTo>
                    <a:pt x="10" y="4"/>
                  </a:lnTo>
                  <a:lnTo>
                    <a:pt x="1" y="4"/>
                  </a:lnTo>
                  <a:lnTo>
                    <a:pt x="1" y="5"/>
                  </a:lnTo>
                  <a:lnTo>
                    <a:pt x="10" y="5"/>
                  </a:lnTo>
                  <a:lnTo>
                    <a:pt x="10" y="5"/>
                  </a:lnTo>
                  <a:lnTo>
                    <a:pt x="1" y="5"/>
                  </a:lnTo>
                  <a:lnTo>
                    <a:pt x="1" y="5"/>
                  </a:lnTo>
                  <a:lnTo>
                    <a:pt x="10" y="5"/>
                  </a:lnTo>
                  <a:lnTo>
                    <a:pt x="10" y="5"/>
                  </a:lnTo>
                  <a:lnTo>
                    <a:pt x="1" y="5"/>
                  </a:lnTo>
                  <a:lnTo>
                    <a:pt x="2" y="5"/>
                  </a:lnTo>
                  <a:lnTo>
                    <a:pt x="9" y="5"/>
                  </a:lnTo>
                  <a:lnTo>
                    <a:pt x="9" y="5"/>
                  </a:lnTo>
                  <a:lnTo>
                    <a:pt x="2" y="5"/>
                  </a:lnTo>
                  <a:lnTo>
                    <a:pt x="3" y="5"/>
                  </a:lnTo>
                  <a:lnTo>
                    <a:pt x="8" y="5"/>
                  </a:lnTo>
                  <a:lnTo>
                    <a:pt x="8" y="5"/>
                  </a:lnTo>
                  <a:lnTo>
                    <a:pt x="3" y="5"/>
                  </a:lnTo>
                  <a:lnTo>
                    <a:pt x="3"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15" name="Freeform 203"/>
            <p:cNvSpPr>
              <a:spLocks/>
            </p:cNvSpPr>
            <p:nvPr/>
          </p:nvSpPr>
          <p:spPr bwMode="auto">
            <a:xfrm>
              <a:off x="5900291" y="4405313"/>
              <a:ext cx="11113"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5" y="2"/>
                </a:cxn>
                <a:cxn ang="0">
                  <a:pos x="5" y="7"/>
                </a:cxn>
                <a:cxn ang="0">
                  <a:pos x="6" y="7"/>
                </a:cxn>
                <a:cxn ang="0">
                  <a:pos x="6" y="2"/>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2"/>
                  </a:lnTo>
                  <a:lnTo>
                    <a:pt x="0" y="2"/>
                  </a:lnTo>
                  <a:lnTo>
                    <a:pt x="0" y="7"/>
                  </a:lnTo>
                  <a:lnTo>
                    <a:pt x="1" y="7"/>
                  </a:lnTo>
                  <a:lnTo>
                    <a:pt x="1"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5" y="7"/>
                  </a:lnTo>
                  <a:lnTo>
                    <a:pt x="5" y="1"/>
                  </a:lnTo>
                  <a:lnTo>
                    <a:pt x="5" y="2"/>
                  </a:lnTo>
                  <a:lnTo>
                    <a:pt x="5" y="7"/>
                  </a:lnTo>
                  <a:lnTo>
                    <a:pt x="6" y="7"/>
                  </a:lnTo>
                  <a:lnTo>
                    <a:pt x="6" y="2"/>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16" name="Freeform 204"/>
            <p:cNvSpPr>
              <a:spLocks/>
            </p:cNvSpPr>
            <p:nvPr/>
          </p:nvSpPr>
          <p:spPr bwMode="auto">
            <a:xfrm>
              <a:off x="5900291" y="4405313"/>
              <a:ext cx="23813" cy="9525"/>
            </a:xfrm>
            <a:custGeom>
              <a:avLst/>
              <a:gdLst/>
              <a:ahLst/>
              <a:cxnLst>
                <a:cxn ang="0">
                  <a:pos x="3" y="3"/>
                </a:cxn>
                <a:cxn ang="0">
                  <a:pos x="3" y="0"/>
                </a:cxn>
                <a:cxn ang="0">
                  <a:pos x="11" y="0"/>
                </a:cxn>
                <a:cxn ang="0">
                  <a:pos x="12" y="0"/>
                </a:cxn>
                <a:cxn ang="0">
                  <a:pos x="3" y="0"/>
                </a:cxn>
                <a:cxn ang="0">
                  <a:pos x="2" y="0"/>
                </a:cxn>
                <a:cxn ang="0">
                  <a:pos x="12" y="0"/>
                </a:cxn>
                <a:cxn ang="0">
                  <a:pos x="12" y="0"/>
                </a:cxn>
                <a:cxn ang="0">
                  <a:pos x="2" y="0"/>
                </a:cxn>
                <a:cxn ang="0">
                  <a:pos x="2" y="0"/>
                </a:cxn>
                <a:cxn ang="0">
                  <a:pos x="13" y="0"/>
                </a:cxn>
                <a:cxn ang="0">
                  <a:pos x="13" y="0"/>
                </a:cxn>
                <a:cxn ang="0">
                  <a:pos x="1" y="0"/>
                </a:cxn>
                <a:cxn ang="0">
                  <a:pos x="1" y="0"/>
                </a:cxn>
                <a:cxn ang="0">
                  <a:pos x="13" y="0"/>
                </a:cxn>
                <a:cxn ang="0">
                  <a:pos x="13" y="1"/>
                </a:cxn>
                <a:cxn ang="0">
                  <a:pos x="1" y="1"/>
                </a:cxn>
                <a:cxn ang="0">
                  <a:pos x="1" y="1"/>
                </a:cxn>
                <a:cxn ang="0">
                  <a:pos x="14" y="1"/>
                </a:cxn>
                <a:cxn ang="0">
                  <a:pos x="14" y="1"/>
                </a:cxn>
                <a:cxn ang="0">
                  <a:pos x="1" y="1"/>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4"/>
                </a:cxn>
                <a:cxn ang="0">
                  <a:pos x="14" y="4"/>
                </a:cxn>
                <a:cxn ang="0">
                  <a:pos x="14" y="5"/>
                </a:cxn>
                <a:cxn ang="0">
                  <a:pos x="1" y="5"/>
                </a:cxn>
                <a:cxn ang="0">
                  <a:pos x="1" y="5"/>
                </a:cxn>
                <a:cxn ang="0">
                  <a:pos x="14" y="5"/>
                </a:cxn>
                <a:cxn ang="0">
                  <a:pos x="13" y="5"/>
                </a:cxn>
                <a:cxn ang="0">
                  <a:pos x="1" y="5"/>
                </a:cxn>
                <a:cxn ang="0">
                  <a:pos x="1" y="5"/>
                </a:cxn>
                <a:cxn ang="0">
                  <a:pos x="13" y="5"/>
                </a:cxn>
                <a:cxn ang="0">
                  <a:pos x="13" y="5"/>
                </a:cxn>
                <a:cxn ang="0">
                  <a:pos x="1" y="5"/>
                </a:cxn>
                <a:cxn ang="0">
                  <a:pos x="2" y="5"/>
                </a:cxn>
                <a:cxn ang="0">
                  <a:pos x="13" y="5"/>
                </a:cxn>
                <a:cxn ang="0">
                  <a:pos x="12" y="6"/>
                </a:cxn>
                <a:cxn ang="0">
                  <a:pos x="2" y="6"/>
                </a:cxn>
                <a:cxn ang="0">
                  <a:pos x="2" y="6"/>
                </a:cxn>
                <a:cxn ang="0">
                  <a:pos x="12" y="6"/>
                </a:cxn>
                <a:cxn ang="0">
                  <a:pos x="12" y="6"/>
                </a:cxn>
                <a:cxn ang="0">
                  <a:pos x="3" y="6"/>
                </a:cxn>
                <a:cxn ang="0">
                  <a:pos x="3" y="6"/>
                </a:cxn>
                <a:cxn ang="0">
                  <a:pos x="11" y="6"/>
                </a:cxn>
              </a:cxnLst>
              <a:rect l="0" t="0" r="r" b="b"/>
              <a:pathLst>
                <a:path w="14" h="6">
                  <a:moveTo>
                    <a:pt x="3" y="3"/>
                  </a:moveTo>
                  <a:lnTo>
                    <a:pt x="3" y="0"/>
                  </a:lnTo>
                  <a:lnTo>
                    <a:pt x="11" y="0"/>
                  </a:lnTo>
                  <a:lnTo>
                    <a:pt x="12" y="0"/>
                  </a:lnTo>
                  <a:lnTo>
                    <a:pt x="3" y="0"/>
                  </a:lnTo>
                  <a:lnTo>
                    <a:pt x="2" y="0"/>
                  </a:lnTo>
                  <a:lnTo>
                    <a:pt x="12" y="0"/>
                  </a:lnTo>
                  <a:lnTo>
                    <a:pt x="12" y="0"/>
                  </a:lnTo>
                  <a:lnTo>
                    <a:pt x="2" y="0"/>
                  </a:lnTo>
                  <a:lnTo>
                    <a:pt x="2" y="0"/>
                  </a:lnTo>
                  <a:lnTo>
                    <a:pt x="13" y="0"/>
                  </a:lnTo>
                  <a:lnTo>
                    <a:pt x="13" y="0"/>
                  </a:lnTo>
                  <a:lnTo>
                    <a:pt x="1" y="0"/>
                  </a:lnTo>
                  <a:lnTo>
                    <a:pt x="1" y="0"/>
                  </a:lnTo>
                  <a:lnTo>
                    <a:pt x="13" y="0"/>
                  </a:lnTo>
                  <a:lnTo>
                    <a:pt x="13" y="1"/>
                  </a:lnTo>
                  <a:lnTo>
                    <a:pt x="1" y="1"/>
                  </a:lnTo>
                  <a:lnTo>
                    <a:pt x="1" y="1"/>
                  </a:lnTo>
                  <a:lnTo>
                    <a:pt x="14" y="1"/>
                  </a:lnTo>
                  <a:lnTo>
                    <a:pt x="14" y="1"/>
                  </a:lnTo>
                  <a:lnTo>
                    <a:pt x="1" y="1"/>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4"/>
                  </a:lnTo>
                  <a:lnTo>
                    <a:pt x="14" y="4"/>
                  </a:lnTo>
                  <a:lnTo>
                    <a:pt x="14" y="5"/>
                  </a:lnTo>
                  <a:lnTo>
                    <a:pt x="1" y="5"/>
                  </a:lnTo>
                  <a:lnTo>
                    <a:pt x="1" y="5"/>
                  </a:lnTo>
                  <a:lnTo>
                    <a:pt x="14" y="5"/>
                  </a:lnTo>
                  <a:lnTo>
                    <a:pt x="13" y="5"/>
                  </a:lnTo>
                  <a:lnTo>
                    <a:pt x="1" y="5"/>
                  </a:lnTo>
                  <a:lnTo>
                    <a:pt x="1" y="5"/>
                  </a:lnTo>
                  <a:lnTo>
                    <a:pt x="13" y="5"/>
                  </a:lnTo>
                  <a:lnTo>
                    <a:pt x="13" y="5"/>
                  </a:lnTo>
                  <a:lnTo>
                    <a:pt x="1" y="5"/>
                  </a:lnTo>
                  <a:lnTo>
                    <a:pt x="2" y="5"/>
                  </a:lnTo>
                  <a:lnTo>
                    <a:pt x="13" y="5"/>
                  </a:lnTo>
                  <a:lnTo>
                    <a:pt x="12" y="6"/>
                  </a:lnTo>
                  <a:lnTo>
                    <a:pt x="2" y="6"/>
                  </a:lnTo>
                  <a:lnTo>
                    <a:pt x="2" y="6"/>
                  </a:lnTo>
                  <a:lnTo>
                    <a:pt x="12" y="6"/>
                  </a:lnTo>
                  <a:lnTo>
                    <a:pt x="12"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17" name="Freeform 205"/>
            <p:cNvSpPr>
              <a:spLocks/>
            </p:cNvSpPr>
            <p:nvPr/>
          </p:nvSpPr>
          <p:spPr bwMode="auto">
            <a:xfrm>
              <a:off x="5914579" y="4395788"/>
              <a:ext cx="9525" cy="19050"/>
            </a:xfrm>
            <a:custGeom>
              <a:avLst/>
              <a:gdLst/>
              <a:ahLst/>
              <a:cxnLst>
                <a:cxn ang="0">
                  <a:pos x="3" y="9"/>
                </a:cxn>
                <a:cxn ang="0">
                  <a:pos x="0" y="9"/>
                </a:cxn>
                <a:cxn ang="0">
                  <a:pos x="0" y="3"/>
                </a:cxn>
                <a:cxn ang="0">
                  <a:pos x="1" y="3"/>
                </a:cxn>
                <a:cxn ang="0">
                  <a:pos x="1" y="9"/>
                </a:cxn>
                <a:cxn ang="0">
                  <a:pos x="1" y="10"/>
                </a:cxn>
                <a:cxn ang="0">
                  <a:pos x="1" y="3"/>
                </a:cxn>
                <a:cxn ang="0">
                  <a:pos x="1" y="2"/>
                </a:cxn>
                <a:cxn ang="0">
                  <a:pos x="1" y="10"/>
                </a:cxn>
                <a:cxn ang="0">
                  <a:pos x="1" y="10"/>
                </a:cxn>
                <a:cxn ang="0">
                  <a:pos x="1" y="2"/>
                </a:cxn>
                <a:cxn ang="0">
                  <a:pos x="1" y="2"/>
                </a:cxn>
                <a:cxn ang="0">
                  <a:pos x="1" y="10"/>
                </a:cxn>
                <a:cxn ang="0">
                  <a:pos x="1" y="11"/>
                </a:cxn>
                <a:cxn ang="0">
                  <a:pos x="1" y="1"/>
                </a:cxn>
                <a:cxn ang="0">
                  <a:pos x="1" y="1"/>
                </a:cxn>
                <a:cxn ang="0">
                  <a:pos x="1" y="11"/>
                </a:cxn>
                <a:cxn ang="0">
                  <a:pos x="1" y="11"/>
                </a:cxn>
                <a:cxn ang="0">
                  <a:pos x="1" y="1"/>
                </a:cxn>
                <a:cxn ang="0">
                  <a:pos x="2" y="1"/>
                </a:cxn>
                <a:cxn ang="0">
                  <a:pos x="2" y="11"/>
                </a:cxn>
                <a:cxn ang="0">
                  <a:pos x="2" y="11"/>
                </a:cxn>
                <a:cxn ang="0">
                  <a:pos x="2" y="1"/>
                </a:cxn>
                <a:cxn ang="0">
                  <a:pos x="2" y="1"/>
                </a:cxn>
                <a:cxn ang="0">
                  <a:pos x="2" y="11"/>
                </a:cxn>
                <a:cxn ang="0">
                  <a:pos x="3" y="12"/>
                </a:cxn>
                <a:cxn ang="0">
                  <a:pos x="3" y="1"/>
                </a:cxn>
                <a:cxn ang="0">
                  <a:pos x="3" y="0"/>
                </a:cxn>
                <a:cxn ang="0">
                  <a:pos x="3" y="12"/>
                </a:cxn>
                <a:cxn ang="0">
                  <a:pos x="3" y="12"/>
                </a:cxn>
                <a:cxn ang="0">
                  <a:pos x="3" y="0"/>
                </a:cxn>
                <a:cxn ang="0">
                  <a:pos x="3" y="0"/>
                </a:cxn>
                <a:cxn ang="0">
                  <a:pos x="3" y="12"/>
                </a:cxn>
                <a:cxn ang="0">
                  <a:pos x="4" y="12"/>
                </a:cxn>
                <a:cxn ang="0">
                  <a:pos x="4" y="0"/>
                </a:cxn>
                <a:cxn ang="0">
                  <a:pos x="4" y="0"/>
                </a:cxn>
                <a:cxn ang="0">
                  <a:pos x="4" y="12"/>
                </a:cxn>
                <a:cxn ang="0">
                  <a:pos x="4" y="12"/>
                </a:cxn>
                <a:cxn ang="0">
                  <a:pos x="4" y="1"/>
                </a:cxn>
                <a:cxn ang="0">
                  <a:pos x="5" y="1"/>
                </a:cxn>
                <a:cxn ang="0">
                  <a:pos x="5" y="11"/>
                </a:cxn>
                <a:cxn ang="0">
                  <a:pos x="5" y="11"/>
                </a:cxn>
                <a:cxn ang="0">
                  <a:pos x="5" y="1"/>
                </a:cxn>
                <a:cxn ang="0">
                  <a:pos x="5" y="1"/>
                </a:cxn>
                <a:cxn ang="0">
                  <a:pos x="5" y="11"/>
                </a:cxn>
                <a:cxn ang="0">
                  <a:pos x="5" y="11"/>
                </a:cxn>
                <a:cxn ang="0">
                  <a:pos x="5" y="1"/>
                </a:cxn>
                <a:cxn ang="0">
                  <a:pos x="6" y="1"/>
                </a:cxn>
                <a:cxn ang="0">
                  <a:pos x="6" y="11"/>
                </a:cxn>
                <a:cxn ang="0">
                  <a:pos x="6" y="11"/>
                </a:cxn>
                <a:cxn ang="0">
                  <a:pos x="6" y="1"/>
                </a:cxn>
                <a:cxn ang="0">
                  <a:pos x="6" y="2"/>
                </a:cxn>
                <a:cxn ang="0">
                  <a:pos x="6" y="10"/>
                </a:cxn>
                <a:cxn ang="0">
                  <a:pos x="6" y="10"/>
                </a:cxn>
                <a:cxn ang="0">
                  <a:pos x="6" y="2"/>
                </a:cxn>
                <a:cxn ang="0">
                  <a:pos x="6" y="2"/>
                </a:cxn>
                <a:cxn ang="0">
                  <a:pos x="6" y="10"/>
                </a:cxn>
                <a:cxn ang="0">
                  <a:pos x="6" y="10"/>
                </a:cxn>
                <a:cxn ang="0">
                  <a:pos x="6" y="3"/>
                </a:cxn>
                <a:cxn ang="0">
                  <a:pos x="6" y="3"/>
                </a:cxn>
                <a:cxn ang="0">
                  <a:pos x="6" y="9"/>
                </a:cxn>
                <a:cxn ang="0">
                  <a:pos x="6" y="9"/>
                </a:cxn>
                <a:cxn ang="0">
                  <a:pos x="6" y="3"/>
                </a:cxn>
              </a:cxnLst>
              <a:rect l="0" t="0" r="r" b="b"/>
              <a:pathLst>
                <a:path w="6" h="12">
                  <a:moveTo>
                    <a:pt x="3" y="9"/>
                  </a:moveTo>
                  <a:lnTo>
                    <a:pt x="0" y="9"/>
                  </a:lnTo>
                  <a:lnTo>
                    <a:pt x="0" y="3"/>
                  </a:lnTo>
                  <a:lnTo>
                    <a:pt x="1" y="3"/>
                  </a:lnTo>
                  <a:lnTo>
                    <a:pt x="1" y="9"/>
                  </a:lnTo>
                  <a:lnTo>
                    <a:pt x="1" y="10"/>
                  </a:lnTo>
                  <a:lnTo>
                    <a:pt x="1" y="3"/>
                  </a:lnTo>
                  <a:lnTo>
                    <a:pt x="1" y="2"/>
                  </a:lnTo>
                  <a:lnTo>
                    <a:pt x="1" y="10"/>
                  </a:lnTo>
                  <a:lnTo>
                    <a:pt x="1" y="10"/>
                  </a:lnTo>
                  <a:lnTo>
                    <a:pt x="1" y="2"/>
                  </a:lnTo>
                  <a:lnTo>
                    <a:pt x="1" y="2"/>
                  </a:lnTo>
                  <a:lnTo>
                    <a:pt x="1" y="10"/>
                  </a:lnTo>
                  <a:lnTo>
                    <a:pt x="1" y="11"/>
                  </a:lnTo>
                  <a:lnTo>
                    <a:pt x="1" y="1"/>
                  </a:lnTo>
                  <a:lnTo>
                    <a:pt x="1" y="1"/>
                  </a:lnTo>
                  <a:lnTo>
                    <a:pt x="1" y="11"/>
                  </a:lnTo>
                  <a:lnTo>
                    <a:pt x="1" y="11"/>
                  </a:lnTo>
                  <a:lnTo>
                    <a:pt x="1" y="1"/>
                  </a:lnTo>
                  <a:lnTo>
                    <a:pt x="2" y="1"/>
                  </a:lnTo>
                  <a:lnTo>
                    <a:pt x="2" y="11"/>
                  </a:lnTo>
                  <a:lnTo>
                    <a:pt x="2" y="11"/>
                  </a:lnTo>
                  <a:lnTo>
                    <a:pt x="2" y="1"/>
                  </a:lnTo>
                  <a:lnTo>
                    <a:pt x="2" y="1"/>
                  </a:lnTo>
                  <a:lnTo>
                    <a:pt x="2" y="11"/>
                  </a:lnTo>
                  <a:lnTo>
                    <a:pt x="3" y="12"/>
                  </a:lnTo>
                  <a:lnTo>
                    <a:pt x="3" y="1"/>
                  </a:lnTo>
                  <a:lnTo>
                    <a:pt x="3" y="0"/>
                  </a:lnTo>
                  <a:lnTo>
                    <a:pt x="3" y="12"/>
                  </a:lnTo>
                  <a:lnTo>
                    <a:pt x="3" y="12"/>
                  </a:lnTo>
                  <a:lnTo>
                    <a:pt x="3" y="0"/>
                  </a:lnTo>
                  <a:lnTo>
                    <a:pt x="3" y="0"/>
                  </a:lnTo>
                  <a:lnTo>
                    <a:pt x="3" y="12"/>
                  </a:lnTo>
                  <a:lnTo>
                    <a:pt x="4" y="12"/>
                  </a:lnTo>
                  <a:lnTo>
                    <a:pt x="4" y="0"/>
                  </a:lnTo>
                  <a:lnTo>
                    <a:pt x="4" y="0"/>
                  </a:lnTo>
                  <a:lnTo>
                    <a:pt x="4" y="12"/>
                  </a:lnTo>
                  <a:lnTo>
                    <a:pt x="4" y="12"/>
                  </a:lnTo>
                  <a:lnTo>
                    <a:pt x="4" y="1"/>
                  </a:lnTo>
                  <a:lnTo>
                    <a:pt x="5" y="1"/>
                  </a:lnTo>
                  <a:lnTo>
                    <a:pt x="5" y="11"/>
                  </a:lnTo>
                  <a:lnTo>
                    <a:pt x="5" y="11"/>
                  </a:lnTo>
                  <a:lnTo>
                    <a:pt x="5" y="1"/>
                  </a:lnTo>
                  <a:lnTo>
                    <a:pt x="5" y="1"/>
                  </a:lnTo>
                  <a:lnTo>
                    <a:pt x="5" y="11"/>
                  </a:lnTo>
                  <a:lnTo>
                    <a:pt x="5" y="11"/>
                  </a:lnTo>
                  <a:lnTo>
                    <a:pt x="5" y="1"/>
                  </a:lnTo>
                  <a:lnTo>
                    <a:pt x="6" y="1"/>
                  </a:lnTo>
                  <a:lnTo>
                    <a:pt x="6" y="11"/>
                  </a:lnTo>
                  <a:lnTo>
                    <a:pt x="6" y="11"/>
                  </a:lnTo>
                  <a:lnTo>
                    <a:pt x="6" y="1"/>
                  </a:lnTo>
                  <a:lnTo>
                    <a:pt x="6" y="2"/>
                  </a:lnTo>
                  <a:lnTo>
                    <a:pt x="6" y="10"/>
                  </a:lnTo>
                  <a:lnTo>
                    <a:pt x="6" y="10"/>
                  </a:lnTo>
                  <a:lnTo>
                    <a:pt x="6" y="2"/>
                  </a:lnTo>
                  <a:lnTo>
                    <a:pt x="6" y="2"/>
                  </a:lnTo>
                  <a:lnTo>
                    <a:pt x="6" y="10"/>
                  </a:lnTo>
                  <a:lnTo>
                    <a:pt x="6" y="10"/>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18" name="Freeform 206"/>
            <p:cNvSpPr>
              <a:spLocks/>
            </p:cNvSpPr>
            <p:nvPr/>
          </p:nvSpPr>
          <p:spPr bwMode="auto">
            <a:xfrm>
              <a:off x="5914579" y="4395788"/>
              <a:ext cx="22225" cy="9525"/>
            </a:xfrm>
            <a:custGeom>
              <a:avLst/>
              <a:gdLst/>
              <a:ahLst/>
              <a:cxnLst>
                <a:cxn ang="0">
                  <a:pos x="3" y="3"/>
                </a:cxn>
                <a:cxn ang="0">
                  <a:pos x="3" y="0"/>
                </a:cxn>
                <a:cxn ang="0">
                  <a:pos x="11" y="0"/>
                </a:cxn>
                <a:cxn ang="0">
                  <a:pos x="11" y="0"/>
                </a:cxn>
                <a:cxn ang="0">
                  <a:pos x="3" y="0"/>
                </a:cxn>
                <a:cxn ang="0">
                  <a:pos x="3" y="0"/>
                </a:cxn>
                <a:cxn ang="0">
                  <a:pos x="12" y="0"/>
                </a:cxn>
                <a:cxn ang="0">
                  <a:pos x="12" y="1"/>
                </a:cxn>
                <a:cxn ang="0">
                  <a:pos x="3" y="1"/>
                </a:cxn>
                <a:cxn ang="0">
                  <a:pos x="2" y="1"/>
                </a:cxn>
                <a:cxn ang="0">
                  <a:pos x="12" y="1"/>
                </a:cxn>
                <a:cxn ang="0">
                  <a:pos x="12" y="1"/>
                </a:cxn>
                <a:cxn ang="0">
                  <a:pos x="2" y="1"/>
                </a:cxn>
                <a:cxn ang="0">
                  <a:pos x="2" y="1"/>
                </a:cxn>
                <a:cxn ang="0">
                  <a:pos x="12" y="1"/>
                </a:cxn>
                <a:cxn ang="0">
                  <a:pos x="13" y="1"/>
                </a:cxn>
                <a:cxn ang="0">
                  <a:pos x="1" y="1"/>
                </a:cxn>
                <a:cxn ang="0">
                  <a:pos x="1" y="1"/>
                </a:cxn>
                <a:cxn ang="0">
                  <a:pos x="13" y="1"/>
                </a:cxn>
                <a:cxn ang="0">
                  <a:pos x="13" y="1"/>
                </a:cxn>
                <a:cxn ang="0">
                  <a:pos x="1" y="1"/>
                </a:cxn>
                <a:cxn ang="0">
                  <a:pos x="1" y="2"/>
                </a:cxn>
                <a:cxn ang="0">
                  <a:pos x="13" y="2"/>
                </a:cxn>
                <a:cxn ang="0">
                  <a:pos x="13" y="2"/>
                </a:cxn>
                <a:cxn ang="0">
                  <a:pos x="1" y="2"/>
                </a:cxn>
                <a:cxn ang="0">
                  <a:pos x="1" y="2"/>
                </a:cxn>
                <a:cxn ang="0">
                  <a:pos x="13" y="2"/>
                </a:cxn>
                <a:cxn ang="0">
                  <a:pos x="13" y="3"/>
                </a:cxn>
                <a:cxn ang="0">
                  <a:pos x="1" y="3"/>
                </a:cxn>
                <a:cxn ang="0">
                  <a:pos x="1" y="3"/>
                </a:cxn>
                <a:cxn ang="0">
                  <a:pos x="13" y="3"/>
                </a:cxn>
                <a:cxn ang="0">
                  <a:pos x="13" y="3"/>
                </a:cxn>
                <a:cxn ang="0">
                  <a:pos x="0" y="3"/>
                </a:cxn>
                <a:cxn ang="0">
                  <a:pos x="1" y="3"/>
                </a:cxn>
                <a:cxn ang="0">
                  <a:pos x="13" y="3"/>
                </a:cxn>
                <a:cxn ang="0">
                  <a:pos x="13" y="4"/>
                </a:cxn>
                <a:cxn ang="0">
                  <a:pos x="1" y="4"/>
                </a:cxn>
                <a:cxn ang="0">
                  <a:pos x="1" y="4"/>
                </a:cxn>
                <a:cxn ang="0">
                  <a:pos x="13" y="4"/>
                </a:cxn>
                <a:cxn ang="0">
                  <a:pos x="13" y="4"/>
                </a:cxn>
                <a:cxn ang="0">
                  <a:pos x="1" y="4"/>
                </a:cxn>
                <a:cxn ang="0">
                  <a:pos x="1" y="4"/>
                </a:cxn>
                <a:cxn ang="0">
                  <a:pos x="13" y="4"/>
                </a:cxn>
                <a:cxn ang="0">
                  <a:pos x="13" y="5"/>
                </a:cxn>
                <a:cxn ang="0">
                  <a:pos x="1" y="5"/>
                </a:cxn>
                <a:cxn ang="0">
                  <a:pos x="1" y="5"/>
                </a:cxn>
                <a:cxn ang="0">
                  <a:pos x="13" y="5"/>
                </a:cxn>
                <a:cxn ang="0">
                  <a:pos x="13" y="5"/>
                </a:cxn>
                <a:cxn ang="0">
                  <a:pos x="1" y="5"/>
                </a:cxn>
                <a:cxn ang="0">
                  <a:pos x="2" y="6"/>
                </a:cxn>
                <a:cxn ang="0">
                  <a:pos x="12" y="6"/>
                </a:cxn>
                <a:cxn ang="0">
                  <a:pos x="12" y="6"/>
                </a:cxn>
                <a:cxn ang="0">
                  <a:pos x="2" y="6"/>
                </a:cxn>
                <a:cxn ang="0">
                  <a:pos x="2" y="6"/>
                </a:cxn>
                <a:cxn ang="0">
                  <a:pos x="12" y="6"/>
                </a:cxn>
                <a:cxn ang="0">
                  <a:pos x="12" y="6"/>
                </a:cxn>
                <a:cxn ang="0">
                  <a:pos x="3" y="6"/>
                </a:cxn>
                <a:cxn ang="0">
                  <a:pos x="3" y="6"/>
                </a:cxn>
                <a:cxn ang="0">
                  <a:pos x="12" y="6"/>
                </a:cxn>
                <a:cxn ang="0">
                  <a:pos x="11" y="6"/>
                </a:cxn>
                <a:cxn ang="0">
                  <a:pos x="3" y="6"/>
                </a:cxn>
                <a:cxn ang="0">
                  <a:pos x="3" y="6"/>
                </a:cxn>
                <a:cxn ang="0">
                  <a:pos x="11" y="6"/>
                </a:cxn>
              </a:cxnLst>
              <a:rect l="0" t="0" r="r" b="b"/>
              <a:pathLst>
                <a:path w="13" h="6">
                  <a:moveTo>
                    <a:pt x="3" y="3"/>
                  </a:moveTo>
                  <a:lnTo>
                    <a:pt x="3" y="0"/>
                  </a:lnTo>
                  <a:lnTo>
                    <a:pt x="11" y="0"/>
                  </a:lnTo>
                  <a:lnTo>
                    <a:pt x="11" y="0"/>
                  </a:lnTo>
                  <a:lnTo>
                    <a:pt x="3" y="0"/>
                  </a:lnTo>
                  <a:lnTo>
                    <a:pt x="3" y="0"/>
                  </a:lnTo>
                  <a:lnTo>
                    <a:pt x="12" y="0"/>
                  </a:lnTo>
                  <a:lnTo>
                    <a:pt x="12" y="1"/>
                  </a:lnTo>
                  <a:lnTo>
                    <a:pt x="3" y="1"/>
                  </a:lnTo>
                  <a:lnTo>
                    <a:pt x="2" y="1"/>
                  </a:lnTo>
                  <a:lnTo>
                    <a:pt x="12" y="1"/>
                  </a:lnTo>
                  <a:lnTo>
                    <a:pt x="12" y="1"/>
                  </a:lnTo>
                  <a:lnTo>
                    <a:pt x="2" y="1"/>
                  </a:lnTo>
                  <a:lnTo>
                    <a:pt x="2" y="1"/>
                  </a:lnTo>
                  <a:lnTo>
                    <a:pt x="12" y="1"/>
                  </a:lnTo>
                  <a:lnTo>
                    <a:pt x="13" y="1"/>
                  </a:lnTo>
                  <a:lnTo>
                    <a:pt x="1" y="1"/>
                  </a:lnTo>
                  <a:lnTo>
                    <a:pt x="1" y="1"/>
                  </a:lnTo>
                  <a:lnTo>
                    <a:pt x="13" y="1"/>
                  </a:lnTo>
                  <a:lnTo>
                    <a:pt x="13" y="1"/>
                  </a:lnTo>
                  <a:lnTo>
                    <a:pt x="1" y="1"/>
                  </a:lnTo>
                  <a:lnTo>
                    <a:pt x="1" y="2"/>
                  </a:lnTo>
                  <a:lnTo>
                    <a:pt x="13" y="2"/>
                  </a:lnTo>
                  <a:lnTo>
                    <a:pt x="13" y="2"/>
                  </a:lnTo>
                  <a:lnTo>
                    <a:pt x="1" y="2"/>
                  </a:lnTo>
                  <a:lnTo>
                    <a:pt x="1" y="2"/>
                  </a:lnTo>
                  <a:lnTo>
                    <a:pt x="13" y="2"/>
                  </a:lnTo>
                  <a:lnTo>
                    <a:pt x="13" y="3"/>
                  </a:lnTo>
                  <a:lnTo>
                    <a:pt x="1" y="3"/>
                  </a:lnTo>
                  <a:lnTo>
                    <a:pt x="1" y="3"/>
                  </a:lnTo>
                  <a:lnTo>
                    <a:pt x="13" y="3"/>
                  </a:lnTo>
                  <a:lnTo>
                    <a:pt x="13" y="3"/>
                  </a:lnTo>
                  <a:lnTo>
                    <a:pt x="0" y="3"/>
                  </a:lnTo>
                  <a:lnTo>
                    <a:pt x="1" y="3"/>
                  </a:lnTo>
                  <a:lnTo>
                    <a:pt x="13" y="3"/>
                  </a:lnTo>
                  <a:lnTo>
                    <a:pt x="13" y="4"/>
                  </a:lnTo>
                  <a:lnTo>
                    <a:pt x="1" y="4"/>
                  </a:lnTo>
                  <a:lnTo>
                    <a:pt x="1" y="4"/>
                  </a:lnTo>
                  <a:lnTo>
                    <a:pt x="13" y="4"/>
                  </a:lnTo>
                  <a:lnTo>
                    <a:pt x="13" y="4"/>
                  </a:lnTo>
                  <a:lnTo>
                    <a:pt x="1" y="4"/>
                  </a:lnTo>
                  <a:lnTo>
                    <a:pt x="1" y="4"/>
                  </a:lnTo>
                  <a:lnTo>
                    <a:pt x="13" y="4"/>
                  </a:lnTo>
                  <a:lnTo>
                    <a:pt x="13" y="5"/>
                  </a:lnTo>
                  <a:lnTo>
                    <a:pt x="1" y="5"/>
                  </a:lnTo>
                  <a:lnTo>
                    <a:pt x="1" y="5"/>
                  </a:lnTo>
                  <a:lnTo>
                    <a:pt x="13" y="5"/>
                  </a:lnTo>
                  <a:lnTo>
                    <a:pt x="13" y="5"/>
                  </a:lnTo>
                  <a:lnTo>
                    <a:pt x="1" y="5"/>
                  </a:lnTo>
                  <a:lnTo>
                    <a:pt x="2" y="6"/>
                  </a:lnTo>
                  <a:lnTo>
                    <a:pt x="12" y="6"/>
                  </a:lnTo>
                  <a:lnTo>
                    <a:pt x="12" y="6"/>
                  </a:lnTo>
                  <a:lnTo>
                    <a:pt x="2" y="6"/>
                  </a:lnTo>
                  <a:lnTo>
                    <a:pt x="2" y="6"/>
                  </a:lnTo>
                  <a:lnTo>
                    <a:pt x="12" y="6"/>
                  </a:lnTo>
                  <a:lnTo>
                    <a:pt x="12" y="6"/>
                  </a:lnTo>
                  <a:lnTo>
                    <a:pt x="3" y="6"/>
                  </a:lnTo>
                  <a:lnTo>
                    <a:pt x="3" y="6"/>
                  </a:lnTo>
                  <a:lnTo>
                    <a:pt x="12" y="6"/>
                  </a:lnTo>
                  <a:lnTo>
                    <a:pt x="11"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19" name="Freeform 207"/>
            <p:cNvSpPr>
              <a:spLocks/>
            </p:cNvSpPr>
            <p:nvPr/>
          </p:nvSpPr>
          <p:spPr bwMode="auto">
            <a:xfrm>
              <a:off x="5957441" y="4387850"/>
              <a:ext cx="11113" cy="12700"/>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6"/>
                </a:cxn>
                <a:cxn ang="0">
                  <a:pos x="5" y="1"/>
                </a:cxn>
                <a:cxn ang="0">
                  <a:pos x="5" y="1"/>
                </a:cxn>
                <a:cxn ang="0">
                  <a:pos x="5"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1" y="1"/>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6"/>
                  </a:lnTo>
                  <a:lnTo>
                    <a:pt x="5" y="1"/>
                  </a:lnTo>
                  <a:lnTo>
                    <a:pt x="5" y="1"/>
                  </a:lnTo>
                  <a:lnTo>
                    <a:pt x="5"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20" name="Freeform 208"/>
            <p:cNvSpPr>
              <a:spLocks/>
            </p:cNvSpPr>
            <p:nvPr/>
          </p:nvSpPr>
          <p:spPr bwMode="auto">
            <a:xfrm>
              <a:off x="5962204" y="4384675"/>
              <a:ext cx="11112" cy="11113"/>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1"/>
                </a:cxn>
                <a:cxn ang="0">
                  <a:pos x="5" y="1"/>
                </a:cxn>
                <a:cxn ang="0">
                  <a:pos x="5"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1"/>
                  </a:lnTo>
                  <a:lnTo>
                    <a:pt x="5" y="1"/>
                  </a:lnTo>
                  <a:lnTo>
                    <a:pt x="5" y="7"/>
                  </a:lnTo>
                  <a:lnTo>
                    <a:pt x="6" y="7"/>
                  </a:lnTo>
                  <a:lnTo>
                    <a:pt x="6" y="1"/>
                  </a:lnTo>
                  <a:lnTo>
                    <a:pt x="6" y="1"/>
                  </a:lnTo>
                  <a:lnTo>
                    <a:pt x="6" y="7"/>
                  </a:lnTo>
                  <a:lnTo>
                    <a:pt x="6" y="7"/>
                  </a:lnTo>
                  <a:lnTo>
                    <a:pt x="6" y="1"/>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21" name="Freeform 209"/>
            <p:cNvSpPr>
              <a:spLocks/>
            </p:cNvSpPr>
            <p:nvPr/>
          </p:nvSpPr>
          <p:spPr bwMode="auto">
            <a:xfrm>
              <a:off x="5962204" y="4384675"/>
              <a:ext cx="19050" cy="9525"/>
            </a:xfrm>
            <a:custGeom>
              <a:avLst/>
              <a:gdLst/>
              <a:ahLst/>
              <a:cxnLst>
                <a:cxn ang="0">
                  <a:pos x="3" y="3"/>
                </a:cxn>
                <a:cxn ang="0">
                  <a:pos x="3" y="0"/>
                </a:cxn>
                <a:cxn ang="0">
                  <a:pos x="8" y="0"/>
                </a:cxn>
                <a:cxn ang="0">
                  <a:pos x="8" y="0"/>
                </a:cxn>
                <a:cxn ang="0">
                  <a:pos x="3" y="0"/>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1"/>
                </a:cxn>
                <a:cxn ang="0">
                  <a:pos x="1" y="1"/>
                </a:cxn>
                <a:cxn ang="0">
                  <a:pos x="1" y="1"/>
                </a:cxn>
                <a:cxn ang="0">
                  <a:pos x="10" y="1"/>
                </a:cxn>
                <a:cxn ang="0">
                  <a:pos x="10" y="1"/>
                </a:cxn>
                <a:cxn ang="0">
                  <a:pos x="1" y="1"/>
                </a:cxn>
                <a:cxn ang="0">
                  <a:pos x="1" y="1"/>
                </a:cxn>
                <a:cxn ang="0">
                  <a:pos x="11" y="1"/>
                </a:cxn>
                <a:cxn ang="0">
                  <a:pos x="11" y="1"/>
                </a:cxn>
                <a:cxn ang="0">
                  <a:pos x="1" y="1"/>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0" y="4"/>
                </a:cxn>
                <a:cxn ang="0">
                  <a:pos x="1" y="4"/>
                </a:cxn>
                <a:cxn ang="0">
                  <a:pos x="1" y="4"/>
                </a:cxn>
                <a:cxn ang="0">
                  <a:pos x="10" y="4"/>
                </a:cxn>
                <a:cxn ang="0">
                  <a:pos x="10" y="5"/>
                </a:cxn>
                <a:cxn ang="0">
                  <a:pos x="1" y="5"/>
                </a:cxn>
                <a:cxn ang="0">
                  <a:pos x="1" y="5"/>
                </a:cxn>
                <a:cxn ang="0">
                  <a:pos x="10" y="5"/>
                </a:cxn>
                <a:cxn ang="0">
                  <a:pos x="9" y="5"/>
                </a:cxn>
                <a:cxn ang="0">
                  <a:pos x="2" y="5"/>
                </a:cxn>
                <a:cxn ang="0">
                  <a:pos x="2" y="5"/>
                </a:cxn>
                <a:cxn ang="0">
                  <a:pos x="9" y="5"/>
                </a:cxn>
                <a:cxn ang="0">
                  <a:pos x="9" y="5"/>
                </a:cxn>
                <a:cxn ang="0">
                  <a:pos x="2" y="5"/>
                </a:cxn>
                <a:cxn ang="0">
                  <a:pos x="2"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9" y="0"/>
                  </a:lnTo>
                  <a:lnTo>
                    <a:pt x="9" y="0"/>
                  </a:lnTo>
                  <a:lnTo>
                    <a:pt x="2" y="0"/>
                  </a:lnTo>
                  <a:lnTo>
                    <a:pt x="2" y="0"/>
                  </a:lnTo>
                  <a:lnTo>
                    <a:pt x="9" y="0"/>
                  </a:lnTo>
                  <a:lnTo>
                    <a:pt x="9" y="0"/>
                  </a:lnTo>
                  <a:lnTo>
                    <a:pt x="2" y="0"/>
                  </a:lnTo>
                  <a:lnTo>
                    <a:pt x="1" y="0"/>
                  </a:lnTo>
                  <a:lnTo>
                    <a:pt x="10" y="0"/>
                  </a:lnTo>
                  <a:lnTo>
                    <a:pt x="10" y="1"/>
                  </a:lnTo>
                  <a:lnTo>
                    <a:pt x="1" y="1"/>
                  </a:lnTo>
                  <a:lnTo>
                    <a:pt x="1" y="1"/>
                  </a:lnTo>
                  <a:lnTo>
                    <a:pt x="10" y="1"/>
                  </a:lnTo>
                  <a:lnTo>
                    <a:pt x="10" y="1"/>
                  </a:lnTo>
                  <a:lnTo>
                    <a:pt x="1" y="1"/>
                  </a:lnTo>
                  <a:lnTo>
                    <a:pt x="1" y="1"/>
                  </a:lnTo>
                  <a:lnTo>
                    <a:pt x="11" y="1"/>
                  </a:lnTo>
                  <a:lnTo>
                    <a:pt x="11" y="1"/>
                  </a:lnTo>
                  <a:lnTo>
                    <a:pt x="1" y="1"/>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1" y="4"/>
                  </a:lnTo>
                  <a:lnTo>
                    <a:pt x="1" y="4"/>
                  </a:lnTo>
                  <a:lnTo>
                    <a:pt x="1" y="4"/>
                  </a:lnTo>
                  <a:lnTo>
                    <a:pt x="11" y="4"/>
                  </a:lnTo>
                  <a:lnTo>
                    <a:pt x="10" y="4"/>
                  </a:lnTo>
                  <a:lnTo>
                    <a:pt x="1" y="4"/>
                  </a:lnTo>
                  <a:lnTo>
                    <a:pt x="1" y="4"/>
                  </a:lnTo>
                  <a:lnTo>
                    <a:pt x="10" y="4"/>
                  </a:lnTo>
                  <a:lnTo>
                    <a:pt x="10" y="5"/>
                  </a:lnTo>
                  <a:lnTo>
                    <a:pt x="1" y="5"/>
                  </a:lnTo>
                  <a:lnTo>
                    <a:pt x="1" y="5"/>
                  </a:lnTo>
                  <a:lnTo>
                    <a:pt x="10" y="5"/>
                  </a:lnTo>
                  <a:lnTo>
                    <a:pt x="9" y="5"/>
                  </a:lnTo>
                  <a:lnTo>
                    <a:pt x="2" y="5"/>
                  </a:lnTo>
                  <a:lnTo>
                    <a:pt x="2" y="5"/>
                  </a:lnTo>
                  <a:lnTo>
                    <a:pt x="9" y="5"/>
                  </a:lnTo>
                  <a:lnTo>
                    <a:pt x="9" y="5"/>
                  </a:lnTo>
                  <a:lnTo>
                    <a:pt x="2" y="5"/>
                  </a:lnTo>
                  <a:lnTo>
                    <a:pt x="2"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22" name="Freeform 210"/>
            <p:cNvSpPr>
              <a:spLocks/>
            </p:cNvSpPr>
            <p:nvPr/>
          </p:nvSpPr>
          <p:spPr bwMode="auto">
            <a:xfrm>
              <a:off x="5970141" y="4379913"/>
              <a:ext cx="11113"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1" y="1"/>
                </a:cxn>
                <a:cxn ang="0">
                  <a:pos x="1" y="7"/>
                </a:cxn>
                <a:cxn ang="0">
                  <a:pos x="1" y="7"/>
                </a:cxn>
                <a:cxn ang="0">
                  <a:pos x="1" y="1"/>
                </a:cxn>
                <a:cxn ang="0">
                  <a:pos x="1" y="1"/>
                </a:cxn>
                <a:cxn ang="0">
                  <a:pos x="1" y="7"/>
                </a:cxn>
                <a:cxn ang="0">
                  <a:pos x="1" y="8"/>
                </a:cxn>
                <a:cxn ang="0">
                  <a:pos x="1" y="1"/>
                </a:cxn>
                <a:cxn ang="0">
                  <a:pos x="1" y="1"/>
                </a:cxn>
                <a:cxn ang="0">
                  <a:pos x="1" y="8"/>
                </a:cxn>
                <a:cxn ang="0">
                  <a:pos x="2" y="8"/>
                </a:cxn>
                <a:cxn ang="0">
                  <a:pos x="2" y="0"/>
                </a:cxn>
                <a:cxn ang="0">
                  <a:pos x="2" y="0"/>
                </a:cxn>
                <a:cxn ang="0">
                  <a:pos x="2" y="8"/>
                </a:cxn>
                <a:cxn ang="0">
                  <a:pos x="2" y="8"/>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1" y="1"/>
                  </a:lnTo>
                  <a:lnTo>
                    <a:pt x="1" y="7"/>
                  </a:lnTo>
                  <a:lnTo>
                    <a:pt x="1" y="7"/>
                  </a:lnTo>
                  <a:lnTo>
                    <a:pt x="1" y="1"/>
                  </a:lnTo>
                  <a:lnTo>
                    <a:pt x="1" y="1"/>
                  </a:lnTo>
                  <a:lnTo>
                    <a:pt x="1" y="7"/>
                  </a:lnTo>
                  <a:lnTo>
                    <a:pt x="1" y="8"/>
                  </a:lnTo>
                  <a:lnTo>
                    <a:pt x="1" y="1"/>
                  </a:lnTo>
                  <a:lnTo>
                    <a:pt x="1" y="1"/>
                  </a:lnTo>
                  <a:lnTo>
                    <a:pt x="1" y="8"/>
                  </a:lnTo>
                  <a:lnTo>
                    <a:pt x="2" y="8"/>
                  </a:lnTo>
                  <a:lnTo>
                    <a:pt x="2" y="0"/>
                  </a:lnTo>
                  <a:lnTo>
                    <a:pt x="2" y="0"/>
                  </a:lnTo>
                  <a:lnTo>
                    <a:pt x="2" y="8"/>
                  </a:lnTo>
                  <a:lnTo>
                    <a:pt x="2" y="8"/>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7"/>
                  </a:lnTo>
                  <a:lnTo>
                    <a:pt x="5" y="7"/>
                  </a:lnTo>
                  <a:lnTo>
                    <a:pt x="5"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23" name="Freeform 211"/>
            <p:cNvSpPr>
              <a:spLocks/>
            </p:cNvSpPr>
            <p:nvPr/>
          </p:nvSpPr>
          <p:spPr bwMode="auto">
            <a:xfrm>
              <a:off x="5970141" y="4379913"/>
              <a:ext cx="44450" cy="7937"/>
            </a:xfrm>
            <a:custGeom>
              <a:avLst/>
              <a:gdLst/>
              <a:ahLst/>
              <a:cxnLst>
                <a:cxn ang="0">
                  <a:pos x="3" y="3"/>
                </a:cxn>
                <a:cxn ang="0">
                  <a:pos x="3" y="0"/>
                </a:cxn>
                <a:cxn ang="0">
                  <a:pos x="23" y="0"/>
                </a:cxn>
                <a:cxn ang="0">
                  <a:pos x="23" y="0"/>
                </a:cxn>
                <a:cxn ang="0">
                  <a:pos x="3" y="0"/>
                </a:cxn>
                <a:cxn ang="0">
                  <a:pos x="3" y="0"/>
                </a:cxn>
                <a:cxn ang="0">
                  <a:pos x="23" y="0"/>
                </a:cxn>
                <a:cxn ang="0">
                  <a:pos x="23" y="0"/>
                </a:cxn>
                <a:cxn ang="0">
                  <a:pos x="2" y="0"/>
                </a:cxn>
                <a:cxn ang="0">
                  <a:pos x="2" y="0"/>
                </a:cxn>
                <a:cxn ang="0">
                  <a:pos x="24" y="0"/>
                </a:cxn>
                <a:cxn ang="0">
                  <a:pos x="24" y="0"/>
                </a:cxn>
                <a:cxn ang="0">
                  <a:pos x="2" y="0"/>
                </a:cxn>
                <a:cxn ang="0">
                  <a:pos x="1" y="1"/>
                </a:cxn>
                <a:cxn ang="0">
                  <a:pos x="24" y="1"/>
                </a:cxn>
                <a:cxn ang="0">
                  <a:pos x="24" y="1"/>
                </a:cxn>
                <a:cxn ang="0">
                  <a:pos x="1" y="1"/>
                </a:cxn>
                <a:cxn ang="0">
                  <a:pos x="1" y="1"/>
                </a:cxn>
                <a:cxn ang="0">
                  <a:pos x="24" y="1"/>
                </a:cxn>
                <a:cxn ang="0">
                  <a:pos x="25" y="1"/>
                </a:cxn>
                <a:cxn ang="0">
                  <a:pos x="1" y="1"/>
                </a:cxn>
                <a:cxn ang="0">
                  <a:pos x="1" y="1"/>
                </a:cxn>
                <a:cxn ang="0">
                  <a:pos x="25" y="1"/>
                </a:cxn>
                <a:cxn ang="0">
                  <a:pos x="25" y="2"/>
                </a:cxn>
                <a:cxn ang="0">
                  <a:pos x="0" y="2"/>
                </a:cxn>
                <a:cxn ang="0">
                  <a:pos x="0" y="2"/>
                </a:cxn>
                <a:cxn ang="0">
                  <a:pos x="25" y="2"/>
                </a:cxn>
                <a:cxn ang="0">
                  <a:pos x="25" y="2"/>
                </a:cxn>
                <a:cxn ang="0">
                  <a:pos x="0" y="2"/>
                </a:cxn>
                <a:cxn ang="0">
                  <a:pos x="0" y="2"/>
                </a:cxn>
                <a:cxn ang="0">
                  <a:pos x="25" y="2"/>
                </a:cxn>
                <a:cxn ang="0">
                  <a:pos x="25" y="3"/>
                </a:cxn>
                <a:cxn ang="0">
                  <a:pos x="0" y="3"/>
                </a:cxn>
                <a:cxn ang="0">
                  <a:pos x="0" y="3"/>
                </a:cxn>
                <a:cxn ang="0">
                  <a:pos x="25" y="3"/>
                </a:cxn>
                <a:cxn ang="0">
                  <a:pos x="25" y="3"/>
                </a:cxn>
                <a:cxn ang="0">
                  <a:pos x="0" y="3"/>
                </a:cxn>
                <a:cxn ang="0">
                  <a:pos x="0" y="4"/>
                </a:cxn>
                <a:cxn ang="0">
                  <a:pos x="25" y="4"/>
                </a:cxn>
                <a:cxn ang="0">
                  <a:pos x="25" y="4"/>
                </a:cxn>
                <a:cxn ang="0">
                  <a:pos x="0" y="4"/>
                </a:cxn>
                <a:cxn ang="0">
                  <a:pos x="1" y="4"/>
                </a:cxn>
                <a:cxn ang="0">
                  <a:pos x="25" y="4"/>
                </a:cxn>
                <a:cxn ang="0">
                  <a:pos x="25" y="4"/>
                </a:cxn>
                <a:cxn ang="0">
                  <a:pos x="1" y="4"/>
                </a:cxn>
                <a:cxn ang="0">
                  <a:pos x="1" y="5"/>
                </a:cxn>
                <a:cxn ang="0">
                  <a:pos x="24" y="5"/>
                </a:cxn>
                <a:cxn ang="0">
                  <a:pos x="24" y="5"/>
                </a:cxn>
                <a:cxn ang="0">
                  <a:pos x="1" y="5"/>
                </a:cxn>
                <a:cxn ang="0">
                  <a:pos x="1" y="5"/>
                </a:cxn>
                <a:cxn ang="0">
                  <a:pos x="24" y="5"/>
                </a:cxn>
                <a:cxn ang="0">
                  <a:pos x="24" y="5"/>
                </a:cxn>
                <a:cxn ang="0">
                  <a:pos x="2" y="5"/>
                </a:cxn>
                <a:cxn ang="0">
                  <a:pos x="2" y="6"/>
                </a:cxn>
                <a:cxn ang="0">
                  <a:pos x="24" y="6"/>
                </a:cxn>
                <a:cxn ang="0">
                  <a:pos x="23" y="6"/>
                </a:cxn>
                <a:cxn ang="0">
                  <a:pos x="2" y="6"/>
                </a:cxn>
                <a:cxn ang="0">
                  <a:pos x="3" y="6"/>
                </a:cxn>
                <a:cxn ang="0">
                  <a:pos x="23" y="6"/>
                </a:cxn>
                <a:cxn ang="0">
                  <a:pos x="23" y="6"/>
                </a:cxn>
                <a:cxn ang="0">
                  <a:pos x="3" y="6"/>
                </a:cxn>
                <a:cxn ang="0">
                  <a:pos x="3" y="6"/>
                </a:cxn>
                <a:cxn ang="0">
                  <a:pos x="23" y="6"/>
                </a:cxn>
              </a:cxnLst>
              <a:rect l="0" t="0" r="r" b="b"/>
              <a:pathLst>
                <a:path w="25" h="6">
                  <a:moveTo>
                    <a:pt x="3" y="3"/>
                  </a:moveTo>
                  <a:lnTo>
                    <a:pt x="3" y="0"/>
                  </a:lnTo>
                  <a:lnTo>
                    <a:pt x="23" y="0"/>
                  </a:lnTo>
                  <a:lnTo>
                    <a:pt x="23" y="0"/>
                  </a:lnTo>
                  <a:lnTo>
                    <a:pt x="3" y="0"/>
                  </a:lnTo>
                  <a:lnTo>
                    <a:pt x="3" y="0"/>
                  </a:lnTo>
                  <a:lnTo>
                    <a:pt x="23" y="0"/>
                  </a:lnTo>
                  <a:lnTo>
                    <a:pt x="23" y="0"/>
                  </a:lnTo>
                  <a:lnTo>
                    <a:pt x="2" y="0"/>
                  </a:lnTo>
                  <a:lnTo>
                    <a:pt x="2" y="0"/>
                  </a:lnTo>
                  <a:lnTo>
                    <a:pt x="24" y="0"/>
                  </a:lnTo>
                  <a:lnTo>
                    <a:pt x="24" y="0"/>
                  </a:lnTo>
                  <a:lnTo>
                    <a:pt x="2" y="0"/>
                  </a:lnTo>
                  <a:lnTo>
                    <a:pt x="1" y="1"/>
                  </a:lnTo>
                  <a:lnTo>
                    <a:pt x="24" y="1"/>
                  </a:lnTo>
                  <a:lnTo>
                    <a:pt x="24" y="1"/>
                  </a:lnTo>
                  <a:lnTo>
                    <a:pt x="1" y="1"/>
                  </a:lnTo>
                  <a:lnTo>
                    <a:pt x="1" y="1"/>
                  </a:lnTo>
                  <a:lnTo>
                    <a:pt x="24" y="1"/>
                  </a:lnTo>
                  <a:lnTo>
                    <a:pt x="25" y="1"/>
                  </a:lnTo>
                  <a:lnTo>
                    <a:pt x="1" y="1"/>
                  </a:lnTo>
                  <a:lnTo>
                    <a:pt x="1" y="1"/>
                  </a:lnTo>
                  <a:lnTo>
                    <a:pt x="25" y="1"/>
                  </a:lnTo>
                  <a:lnTo>
                    <a:pt x="25" y="2"/>
                  </a:lnTo>
                  <a:lnTo>
                    <a:pt x="0" y="2"/>
                  </a:lnTo>
                  <a:lnTo>
                    <a:pt x="0" y="2"/>
                  </a:lnTo>
                  <a:lnTo>
                    <a:pt x="25" y="2"/>
                  </a:lnTo>
                  <a:lnTo>
                    <a:pt x="25" y="2"/>
                  </a:lnTo>
                  <a:lnTo>
                    <a:pt x="0" y="2"/>
                  </a:lnTo>
                  <a:lnTo>
                    <a:pt x="0" y="2"/>
                  </a:lnTo>
                  <a:lnTo>
                    <a:pt x="25" y="2"/>
                  </a:lnTo>
                  <a:lnTo>
                    <a:pt x="25" y="3"/>
                  </a:lnTo>
                  <a:lnTo>
                    <a:pt x="0" y="3"/>
                  </a:lnTo>
                  <a:lnTo>
                    <a:pt x="0" y="3"/>
                  </a:lnTo>
                  <a:lnTo>
                    <a:pt x="25" y="3"/>
                  </a:lnTo>
                  <a:lnTo>
                    <a:pt x="25" y="3"/>
                  </a:lnTo>
                  <a:lnTo>
                    <a:pt x="0" y="3"/>
                  </a:lnTo>
                  <a:lnTo>
                    <a:pt x="0" y="4"/>
                  </a:lnTo>
                  <a:lnTo>
                    <a:pt x="25" y="4"/>
                  </a:lnTo>
                  <a:lnTo>
                    <a:pt x="25" y="4"/>
                  </a:lnTo>
                  <a:lnTo>
                    <a:pt x="0" y="4"/>
                  </a:lnTo>
                  <a:lnTo>
                    <a:pt x="1" y="4"/>
                  </a:lnTo>
                  <a:lnTo>
                    <a:pt x="25" y="4"/>
                  </a:lnTo>
                  <a:lnTo>
                    <a:pt x="25" y="4"/>
                  </a:lnTo>
                  <a:lnTo>
                    <a:pt x="1" y="4"/>
                  </a:lnTo>
                  <a:lnTo>
                    <a:pt x="1" y="5"/>
                  </a:lnTo>
                  <a:lnTo>
                    <a:pt x="24" y="5"/>
                  </a:lnTo>
                  <a:lnTo>
                    <a:pt x="24" y="5"/>
                  </a:lnTo>
                  <a:lnTo>
                    <a:pt x="1" y="5"/>
                  </a:lnTo>
                  <a:lnTo>
                    <a:pt x="1" y="5"/>
                  </a:lnTo>
                  <a:lnTo>
                    <a:pt x="24" y="5"/>
                  </a:lnTo>
                  <a:lnTo>
                    <a:pt x="24" y="5"/>
                  </a:lnTo>
                  <a:lnTo>
                    <a:pt x="2" y="5"/>
                  </a:lnTo>
                  <a:lnTo>
                    <a:pt x="2" y="6"/>
                  </a:lnTo>
                  <a:lnTo>
                    <a:pt x="24" y="6"/>
                  </a:lnTo>
                  <a:lnTo>
                    <a:pt x="23" y="6"/>
                  </a:lnTo>
                  <a:lnTo>
                    <a:pt x="2" y="6"/>
                  </a:lnTo>
                  <a:lnTo>
                    <a:pt x="3" y="6"/>
                  </a:lnTo>
                  <a:lnTo>
                    <a:pt x="23" y="6"/>
                  </a:lnTo>
                  <a:lnTo>
                    <a:pt x="23" y="6"/>
                  </a:lnTo>
                  <a:lnTo>
                    <a:pt x="3" y="6"/>
                  </a:lnTo>
                  <a:lnTo>
                    <a:pt x="3" y="6"/>
                  </a:lnTo>
                  <a:lnTo>
                    <a:pt x="2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24" name="Freeform 212"/>
            <p:cNvSpPr>
              <a:spLocks/>
            </p:cNvSpPr>
            <p:nvPr/>
          </p:nvSpPr>
          <p:spPr bwMode="auto">
            <a:xfrm>
              <a:off x="6003479" y="4375150"/>
              <a:ext cx="11112" cy="12700"/>
            </a:xfrm>
            <a:custGeom>
              <a:avLst/>
              <a:gdLst/>
              <a:ahLst/>
              <a:cxnLst>
                <a:cxn ang="0">
                  <a:pos x="4" y="6"/>
                </a:cxn>
                <a:cxn ang="0">
                  <a:pos x="0" y="6"/>
                </a:cxn>
                <a:cxn ang="0">
                  <a:pos x="0" y="3"/>
                </a:cxn>
                <a:cxn ang="0">
                  <a:pos x="0" y="3"/>
                </a:cxn>
                <a:cxn ang="0">
                  <a:pos x="0" y="6"/>
                </a:cxn>
                <a:cxn ang="0">
                  <a:pos x="1" y="6"/>
                </a:cxn>
                <a:cxn ang="0">
                  <a:pos x="1"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9"/>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1" y="6"/>
                  </a:lnTo>
                  <a:lnTo>
                    <a:pt x="1" y="2"/>
                  </a:lnTo>
                  <a:lnTo>
                    <a:pt x="1" y="2"/>
                  </a:lnTo>
                  <a:lnTo>
                    <a:pt x="1" y="7"/>
                  </a:lnTo>
                  <a:lnTo>
                    <a:pt x="1" y="7"/>
                  </a:lnTo>
                  <a:lnTo>
                    <a:pt x="1" y="2"/>
                  </a:lnTo>
                  <a:lnTo>
                    <a:pt x="1" y="2"/>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9"/>
                  </a:lnTo>
                  <a:lnTo>
                    <a:pt x="5" y="8"/>
                  </a:lnTo>
                  <a:lnTo>
                    <a:pt x="5" y="0"/>
                  </a:lnTo>
                  <a:lnTo>
                    <a:pt x="5" y="0"/>
                  </a:lnTo>
                  <a:lnTo>
                    <a:pt x="5" y="8"/>
                  </a:lnTo>
                  <a:lnTo>
                    <a:pt x="5" y="8"/>
                  </a:lnTo>
                  <a:lnTo>
                    <a:pt x="5" y="1"/>
                  </a:lnTo>
                  <a:lnTo>
                    <a:pt x="5" y="1"/>
                  </a:lnTo>
                  <a:lnTo>
                    <a:pt x="5" y="8"/>
                  </a:lnTo>
                  <a:lnTo>
                    <a:pt x="6" y="7"/>
                  </a:lnTo>
                  <a:lnTo>
                    <a:pt x="6"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25" name="Freeform 213"/>
            <p:cNvSpPr>
              <a:spLocks/>
            </p:cNvSpPr>
            <p:nvPr/>
          </p:nvSpPr>
          <p:spPr bwMode="auto">
            <a:xfrm>
              <a:off x="6003479" y="4375150"/>
              <a:ext cx="14287" cy="9525"/>
            </a:xfrm>
            <a:custGeom>
              <a:avLst/>
              <a:gdLst/>
              <a:ahLst/>
              <a:cxnLst>
                <a:cxn ang="0">
                  <a:pos x="4" y="3"/>
                </a:cxn>
                <a:cxn ang="0">
                  <a:pos x="4"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6"/>
                </a:cxn>
                <a:cxn ang="0">
                  <a:pos x="3" y="6"/>
                </a:cxn>
                <a:cxn ang="0">
                  <a:pos x="3" y="6"/>
                </a:cxn>
                <a:cxn ang="0">
                  <a:pos x="5" y="6"/>
                </a:cxn>
                <a:cxn ang="0">
                  <a:pos x="5" y="6"/>
                </a:cxn>
                <a:cxn ang="0">
                  <a:pos x="3" y="6"/>
                </a:cxn>
                <a:cxn ang="0">
                  <a:pos x="4" y="6"/>
                </a:cxn>
                <a:cxn ang="0">
                  <a:pos x="5" y="6"/>
                </a:cxn>
              </a:cxnLst>
              <a:rect l="0" t="0" r="r" b="b"/>
              <a:pathLst>
                <a:path w="8" h="6">
                  <a:moveTo>
                    <a:pt x="4" y="3"/>
                  </a:moveTo>
                  <a:lnTo>
                    <a:pt x="4" y="0"/>
                  </a:lnTo>
                  <a:lnTo>
                    <a:pt x="5"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6"/>
                  </a:lnTo>
                  <a:lnTo>
                    <a:pt x="3" y="6"/>
                  </a:lnTo>
                  <a:lnTo>
                    <a:pt x="3" y="6"/>
                  </a:lnTo>
                  <a:lnTo>
                    <a:pt x="5" y="6"/>
                  </a:lnTo>
                  <a:lnTo>
                    <a:pt x="5" y="6"/>
                  </a:lnTo>
                  <a:lnTo>
                    <a:pt x="3" y="6"/>
                  </a:lnTo>
                  <a:lnTo>
                    <a:pt x="4" y="6"/>
                  </a:lnTo>
                  <a:lnTo>
                    <a:pt x="5" y="6"/>
                  </a:lnTo>
                </a:path>
              </a:pathLst>
            </a:custGeom>
            <a:noFill/>
            <a:ln w="3175">
              <a:solidFill>
                <a:srgbClr val="FF6600"/>
              </a:solidFill>
              <a:prstDash val="solid"/>
              <a:round/>
              <a:headEnd/>
              <a:tailEnd/>
            </a:ln>
          </p:spPr>
          <p:txBody>
            <a:bodyPr/>
            <a:lstStyle/>
            <a:p>
              <a:endParaRPr lang="fr-CA">
                <a:latin typeface="+mj-lt"/>
              </a:endParaRPr>
            </a:p>
          </p:txBody>
        </p:sp>
        <p:sp>
          <p:nvSpPr>
            <p:cNvPr id="2087126" name="Freeform 214"/>
            <p:cNvSpPr>
              <a:spLocks/>
            </p:cNvSpPr>
            <p:nvPr/>
          </p:nvSpPr>
          <p:spPr bwMode="auto">
            <a:xfrm>
              <a:off x="6006654" y="4370388"/>
              <a:ext cx="11112"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1"/>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1"/>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7"/>
                </a:cxn>
                <a:cxn ang="0">
                  <a:pos x="5"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1"/>
                  </a:lnTo>
                  <a:lnTo>
                    <a:pt x="0" y="7"/>
                  </a:lnTo>
                  <a:lnTo>
                    <a:pt x="0" y="8"/>
                  </a:lnTo>
                  <a:lnTo>
                    <a:pt x="0" y="1"/>
                  </a:lnTo>
                  <a:lnTo>
                    <a:pt x="1" y="1"/>
                  </a:lnTo>
                  <a:lnTo>
                    <a:pt x="1" y="8"/>
                  </a:lnTo>
                  <a:lnTo>
                    <a:pt x="1" y="8"/>
                  </a:lnTo>
                  <a:lnTo>
                    <a:pt x="1" y="1"/>
                  </a:lnTo>
                  <a:lnTo>
                    <a:pt x="1" y="1"/>
                  </a:lnTo>
                  <a:lnTo>
                    <a:pt x="1" y="8"/>
                  </a:lnTo>
                  <a:lnTo>
                    <a:pt x="1" y="8"/>
                  </a:lnTo>
                  <a:lnTo>
                    <a:pt x="1" y="1"/>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1"/>
                  </a:lnTo>
                  <a:lnTo>
                    <a:pt x="4" y="1"/>
                  </a:lnTo>
                  <a:lnTo>
                    <a:pt x="4"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5" y="7"/>
                  </a:lnTo>
                  <a:lnTo>
                    <a:pt x="5" y="2"/>
                  </a:lnTo>
                  <a:lnTo>
                    <a:pt x="6" y="3"/>
                  </a:lnTo>
                  <a:lnTo>
                    <a:pt x="6" y="6"/>
                  </a:lnTo>
                  <a:lnTo>
                    <a:pt x="6" y="6"/>
                  </a:lnTo>
                  <a:lnTo>
                    <a:pt x="6" y="3"/>
                  </a:lnTo>
                </a:path>
              </a:pathLst>
            </a:custGeom>
            <a:noFill/>
            <a:ln w="3175">
              <a:solidFill>
                <a:srgbClr val="FF6600"/>
              </a:solidFill>
              <a:prstDash val="solid"/>
              <a:round/>
              <a:headEnd/>
              <a:tailEnd/>
            </a:ln>
          </p:spPr>
          <p:txBody>
            <a:bodyPr/>
            <a:lstStyle/>
            <a:p>
              <a:endParaRPr lang="fr-CA">
                <a:latin typeface="+mj-lt"/>
              </a:endParaRPr>
            </a:p>
          </p:txBody>
        </p:sp>
        <p:sp>
          <p:nvSpPr>
            <p:cNvPr id="2087127" name="Freeform 215"/>
            <p:cNvSpPr>
              <a:spLocks/>
            </p:cNvSpPr>
            <p:nvPr/>
          </p:nvSpPr>
          <p:spPr bwMode="auto">
            <a:xfrm>
              <a:off x="6006654" y="4370388"/>
              <a:ext cx="15875" cy="9525"/>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2" y="0"/>
                </a:cxn>
                <a:cxn ang="0">
                  <a:pos x="8" y="0"/>
                </a:cxn>
                <a:cxn ang="0">
                  <a:pos x="8" y="1"/>
                </a:cxn>
                <a:cxn ang="0">
                  <a:pos x="1" y="1"/>
                </a:cxn>
                <a:cxn ang="0">
                  <a:pos x="1" y="1"/>
                </a:cxn>
                <a:cxn ang="0">
                  <a:pos x="8" y="1"/>
                </a:cxn>
                <a:cxn ang="0">
                  <a:pos x="8" y="1"/>
                </a:cxn>
                <a:cxn ang="0">
                  <a:pos x="1" y="1"/>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1" y="5"/>
                </a:cxn>
                <a:cxn ang="0">
                  <a:pos x="8" y="5"/>
                </a:cxn>
                <a:cxn ang="0">
                  <a:pos x="8" y="5"/>
                </a:cxn>
                <a:cxn ang="0">
                  <a:pos x="1" y="5"/>
                </a:cxn>
                <a:cxn ang="0">
                  <a:pos x="1" y="5"/>
                </a:cxn>
                <a:cxn ang="0">
                  <a:pos x="8" y="5"/>
                </a:cxn>
                <a:cxn ang="0">
                  <a:pos x="8" y="5"/>
                </a:cxn>
                <a:cxn ang="0">
                  <a:pos x="1" y="5"/>
                </a:cxn>
                <a:cxn ang="0">
                  <a:pos x="2" y="6"/>
                </a:cxn>
                <a:cxn ang="0">
                  <a:pos x="8" y="6"/>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2" y="0"/>
                  </a:lnTo>
                  <a:lnTo>
                    <a:pt x="8" y="0"/>
                  </a:lnTo>
                  <a:lnTo>
                    <a:pt x="8" y="1"/>
                  </a:lnTo>
                  <a:lnTo>
                    <a:pt x="1" y="1"/>
                  </a:lnTo>
                  <a:lnTo>
                    <a:pt x="1" y="1"/>
                  </a:lnTo>
                  <a:lnTo>
                    <a:pt x="8" y="1"/>
                  </a:lnTo>
                  <a:lnTo>
                    <a:pt x="8" y="1"/>
                  </a:lnTo>
                  <a:lnTo>
                    <a:pt x="1" y="1"/>
                  </a:lnTo>
                  <a:lnTo>
                    <a:pt x="1" y="1"/>
                  </a:lnTo>
                  <a:lnTo>
                    <a:pt x="8" y="1"/>
                  </a:lnTo>
                  <a:lnTo>
                    <a:pt x="9" y="1"/>
                  </a:lnTo>
                  <a:lnTo>
                    <a:pt x="0" y="1"/>
                  </a:lnTo>
                  <a:lnTo>
                    <a:pt x="0"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5"/>
                  </a:lnTo>
                  <a:lnTo>
                    <a:pt x="9" y="5"/>
                  </a:lnTo>
                  <a:lnTo>
                    <a:pt x="9" y="5"/>
                  </a:lnTo>
                  <a:lnTo>
                    <a:pt x="0" y="5"/>
                  </a:lnTo>
                  <a:lnTo>
                    <a:pt x="1" y="5"/>
                  </a:lnTo>
                  <a:lnTo>
                    <a:pt x="8" y="5"/>
                  </a:lnTo>
                  <a:lnTo>
                    <a:pt x="8" y="5"/>
                  </a:lnTo>
                  <a:lnTo>
                    <a:pt x="1" y="5"/>
                  </a:lnTo>
                  <a:lnTo>
                    <a:pt x="1" y="5"/>
                  </a:lnTo>
                  <a:lnTo>
                    <a:pt x="8" y="5"/>
                  </a:lnTo>
                  <a:lnTo>
                    <a:pt x="8" y="5"/>
                  </a:lnTo>
                  <a:lnTo>
                    <a:pt x="1" y="5"/>
                  </a:lnTo>
                  <a:lnTo>
                    <a:pt x="2" y="6"/>
                  </a:lnTo>
                  <a:lnTo>
                    <a:pt x="8" y="6"/>
                  </a:lnTo>
                  <a:lnTo>
                    <a:pt x="7" y="6"/>
                  </a:lnTo>
                  <a:lnTo>
                    <a:pt x="2" y="6"/>
                  </a:lnTo>
                  <a:lnTo>
                    <a:pt x="2" y="6"/>
                  </a:lnTo>
                  <a:lnTo>
                    <a:pt x="7" y="6"/>
                  </a:lnTo>
                  <a:lnTo>
                    <a:pt x="6" y="6"/>
                  </a:lnTo>
                  <a:lnTo>
                    <a:pt x="2" y="6"/>
                  </a:lnTo>
                  <a:lnTo>
                    <a:pt x="3" y="6"/>
                  </a:lnTo>
                  <a:lnTo>
                    <a:pt x="6" y="6"/>
                  </a:lnTo>
                </a:path>
              </a:pathLst>
            </a:custGeom>
            <a:noFill/>
            <a:ln w="3175">
              <a:solidFill>
                <a:srgbClr val="FF6600"/>
              </a:solidFill>
              <a:prstDash val="solid"/>
              <a:round/>
              <a:headEnd/>
              <a:tailEnd/>
            </a:ln>
          </p:spPr>
          <p:txBody>
            <a:bodyPr/>
            <a:lstStyle/>
            <a:p>
              <a:endParaRPr lang="fr-CA">
                <a:latin typeface="+mj-lt"/>
              </a:endParaRPr>
            </a:p>
          </p:txBody>
        </p:sp>
        <p:sp>
          <p:nvSpPr>
            <p:cNvPr id="2087128" name="Freeform 216"/>
            <p:cNvSpPr>
              <a:spLocks/>
            </p:cNvSpPr>
            <p:nvPr/>
          </p:nvSpPr>
          <p:spPr bwMode="auto">
            <a:xfrm>
              <a:off x="6013004" y="4364038"/>
              <a:ext cx="9525" cy="15875"/>
            </a:xfrm>
            <a:custGeom>
              <a:avLst/>
              <a:gdLst/>
              <a:ahLst/>
              <a:cxnLst>
                <a:cxn ang="0">
                  <a:pos x="3" y="8"/>
                </a:cxn>
                <a:cxn ang="0">
                  <a:pos x="0" y="8"/>
                </a:cxn>
                <a:cxn ang="0">
                  <a:pos x="0" y="2"/>
                </a:cxn>
                <a:cxn ang="0">
                  <a:pos x="0" y="2"/>
                </a:cxn>
                <a:cxn ang="0">
                  <a:pos x="0" y="8"/>
                </a:cxn>
                <a:cxn ang="0">
                  <a:pos x="0" y="9"/>
                </a:cxn>
                <a:cxn ang="0">
                  <a:pos x="0" y="2"/>
                </a:cxn>
                <a:cxn ang="0">
                  <a:pos x="0" y="2"/>
                </a:cxn>
                <a:cxn ang="0">
                  <a:pos x="0" y="9"/>
                </a:cxn>
                <a:cxn ang="0">
                  <a:pos x="1" y="9"/>
                </a:cxn>
                <a:cxn ang="0">
                  <a:pos x="1" y="1"/>
                </a:cxn>
                <a:cxn ang="0">
                  <a:pos x="1" y="1"/>
                </a:cxn>
                <a:cxn ang="0">
                  <a:pos x="1" y="10"/>
                </a:cxn>
                <a:cxn ang="0">
                  <a:pos x="1" y="10"/>
                </a:cxn>
                <a:cxn ang="0">
                  <a:pos x="1" y="1"/>
                </a:cxn>
                <a:cxn ang="0">
                  <a:pos x="1" y="0"/>
                </a:cxn>
                <a:cxn ang="0">
                  <a:pos x="1" y="10"/>
                </a:cxn>
                <a:cxn ang="0">
                  <a:pos x="2" y="10"/>
                </a:cxn>
                <a:cxn ang="0">
                  <a:pos x="2" y="0"/>
                </a:cxn>
                <a:cxn ang="0">
                  <a:pos x="2" y="0"/>
                </a:cxn>
                <a:cxn ang="0">
                  <a:pos x="2" y="10"/>
                </a:cxn>
                <a:cxn ang="0">
                  <a:pos x="2" y="10"/>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5" y="0"/>
                </a:cxn>
                <a:cxn ang="0">
                  <a:pos x="5" y="11"/>
                </a:cxn>
                <a:cxn ang="0">
                  <a:pos x="5" y="10"/>
                </a:cxn>
                <a:cxn ang="0">
                  <a:pos x="5" y="0"/>
                </a:cxn>
                <a:cxn ang="0">
                  <a:pos x="5" y="0"/>
                </a:cxn>
                <a:cxn ang="0">
                  <a:pos x="5" y="10"/>
                </a:cxn>
                <a:cxn ang="0">
                  <a:pos x="5" y="10"/>
                </a:cxn>
                <a:cxn ang="0">
                  <a:pos x="5" y="0"/>
                </a:cxn>
                <a:cxn ang="0">
                  <a:pos x="5" y="0"/>
                </a:cxn>
                <a:cxn ang="0">
                  <a:pos x="5" y="10"/>
                </a:cxn>
                <a:cxn ang="0">
                  <a:pos x="6" y="10"/>
                </a:cxn>
                <a:cxn ang="0">
                  <a:pos x="6" y="1"/>
                </a:cxn>
                <a:cxn ang="0">
                  <a:pos x="6" y="1"/>
                </a:cxn>
                <a:cxn ang="0">
                  <a:pos x="6" y="10"/>
                </a:cxn>
                <a:cxn ang="0">
                  <a:pos x="6" y="9"/>
                </a:cxn>
                <a:cxn ang="0">
                  <a:pos x="6" y="1"/>
                </a:cxn>
                <a:cxn ang="0">
                  <a:pos x="6" y="2"/>
                </a:cxn>
                <a:cxn ang="0">
                  <a:pos x="6" y="9"/>
                </a:cxn>
                <a:cxn ang="0">
                  <a:pos x="6" y="9"/>
                </a:cxn>
                <a:cxn ang="0">
                  <a:pos x="6" y="2"/>
                </a:cxn>
                <a:cxn ang="0">
                  <a:pos x="6" y="2"/>
                </a:cxn>
                <a:cxn ang="0">
                  <a:pos x="6" y="8"/>
                </a:cxn>
                <a:cxn ang="0">
                  <a:pos x="6" y="8"/>
                </a:cxn>
                <a:cxn ang="0">
                  <a:pos x="6" y="2"/>
                </a:cxn>
              </a:cxnLst>
              <a:rect l="0" t="0" r="r" b="b"/>
              <a:pathLst>
                <a:path w="6" h="11">
                  <a:moveTo>
                    <a:pt x="3" y="8"/>
                  </a:moveTo>
                  <a:lnTo>
                    <a:pt x="0" y="8"/>
                  </a:lnTo>
                  <a:lnTo>
                    <a:pt x="0" y="2"/>
                  </a:lnTo>
                  <a:lnTo>
                    <a:pt x="0" y="2"/>
                  </a:lnTo>
                  <a:lnTo>
                    <a:pt x="0" y="8"/>
                  </a:lnTo>
                  <a:lnTo>
                    <a:pt x="0" y="9"/>
                  </a:lnTo>
                  <a:lnTo>
                    <a:pt x="0" y="2"/>
                  </a:lnTo>
                  <a:lnTo>
                    <a:pt x="0" y="2"/>
                  </a:lnTo>
                  <a:lnTo>
                    <a:pt x="0" y="9"/>
                  </a:lnTo>
                  <a:lnTo>
                    <a:pt x="1" y="9"/>
                  </a:lnTo>
                  <a:lnTo>
                    <a:pt x="1" y="1"/>
                  </a:lnTo>
                  <a:lnTo>
                    <a:pt x="1" y="1"/>
                  </a:lnTo>
                  <a:lnTo>
                    <a:pt x="1" y="10"/>
                  </a:lnTo>
                  <a:lnTo>
                    <a:pt x="1" y="10"/>
                  </a:lnTo>
                  <a:lnTo>
                    <a:pt x="1" y="1"/>
                  </a:lnTo>
                  <a:lnTo>
                    <a:pt x="1" y="0"/>
                  </a:lnTo>
                  <a:lnTo>
                    <a:pt x="1" y="10"/>
                  </a:lnTo>
                  <a:lnTo>
                    <a:pt x="2" y="10"/>
                  </a:lnTo>
                  <a:lnTo>
                    <a:pt x="2" y="0"/>
                  </a:lnTo>
                  <a:lnTo>
                    <a:pt x="2" y="0"/>
                  </a:lnTo>
                  <a:lnTo>
                    <a:pt x="2" y="10"/>
                  </a:lnTo>
                  <a:lnTo>
                    <a:pt x="2" y="10"/>
                  </a:lnTo>
                  <a:lnTo>
                    <a:pt x="2"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1"/>
                  </a:lnTo>
                  <a:lnTo>
                    <a:pt x="4" y="0"/>
                  </a:lnTo>
                  <a:lnTo>
                    <a:pt x="5" y="0"/>
                  </a:lnTo>
                  <a:lnTo>
                    <a:pt x="5" y="11"/>
                  </a:lnTo>
                  <a:lnTo>
                    <a:pt x="5" y="10"/>
                  </a:lnTo>
                  <a:lnTo>
                    <a:pt x="5" y="0"/>
                  </a:lnTo>
                  <a:lnTo>
                    <a:pt x="5" y="0"/>
                  </a:lnTo>
                  <a:lnTo>
                    <a:pt x="5" y="10"/>
                  </a:lnTo>
                  <a:lnTo>
                    <a:pt x="5" y="10"/>
                  </a:lnTo>
                  <a:lnTo>
                    <a:pt x="5" y="0"/>
                  </a:lnTo>
                  <a:lnTo>
                    <a:pt x="5" y="0"/>
                  </a:lnTo>
                  <a:lnTo>
                    <a:pt x="5" y="10"/>
                  </a:lnTo>
                  <a:lnTo>
                    <a:pt x="6" y="10"/>
                  </a:lnTo>
                  <a:lnTo>
                    <a:pt x="6" y="1"/>
                  </a:lnTo>
                  <a:lnTo>
                    <a:pt x="6" y="1"/>
                  </a:lnTo>
                  <a:lnTo>
                    <a:pt x="6" y="10"/>
                  </a:lnTo>
                  <a:lnTo>
                    <a:pt x="6" y="9"/>
                  </a:lnTo>
                  <a:lnTo>
                    <a:pt x="6" y="1"/>
                  </a:lnTo>
                  <a:lnTo>
                    <a:pt x="6" y="2"/>
                  </a:lnTo>
                  <a:lnTo>
                    <a:pt x="6" y="9"/>
                  </a:lnTo>
                  <a:lnTo>
                    <a:pt x="6" y="9"/>
                  </a:lnTo>
                  <a:lnTo>
                    <a:pt x="6" y="2"/>
                  </a:lnTo>
                  <a:lnTo>
                    <a:pt x="6" y="2"/>
                  </a:lnTo>
                  <a:lnTo>
                    <a:pt x="6" y="8"/>
                  </a:lnTo>
                  <a:lnTo>
                    <a:pt x="6" y="8"/>
                  </a:lnTo>
                  <a:lnTo>
                    <a:pt x="6" y="2"/>
                  </a:lnTo>
                </a:path>
              </a:pathLst>
            </a:custGeom>
            <a:noFill/>
            <a:ln w="3175">
              <a:solidFill>
                <a:srgbClr val="FF6600"/>
              </a:solidFill>
              <a:prstDash val="solid"/>
              <a:round/>
              <a:headEnd/>
              <a:tailEnd/>
            </a:ln>
          </p:spPr>
          <p:txBody>
            <a:bodyPr/>
            <a:lstStyle/>
            <a:p>
              <a:endParaRPr lang="fr-CA">
                <a:latin typeface="+mj-lt"/>
              </a:endParaRPr>
            </a:p>
          </p:txBody>
        </p:sp>
        <p:sp>
          <p:nvSpPr>
            <p:cNvPr id="2087129" name="Freeform 217"/>
            <p:cNvSpPr>
              <a:spLocks/>
            </p:cNvSpPr>
            <p:nvPr/>
          </p:nvSpPr>
          <p:spPr bwMode="auto">
            <a:xfrm>
              <a:off x="6013004" y="4364038"/>
              <a:ext cx="14287" cy="6350"/>
            </a:xfrm>
            <a:custGeom>
              <a:avLst/>
              <a:gdLst/>
              <a:ahLst/>
              <a:cxnLst>
                <a:cxn ang="0">
                  <a:pos x="3" y="2"/>
                </a:cxn>
                <a:cxn ang="0">
                  <a:pos x="3" y="0"/>
                </a:cxn>
                <a:cxn ang="0">
                  <a:pos x="6" y="0"/>
                </a:cxn>
                <a:cxn ang="0">
                  <a:pos x="6" y="0"/>
                </a:cxn>
                <a:cxn ang="0">
                  <a:pos x="3" y="0"/>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2" y="0"/>
                </a:cxn>
                <a:cxn ang="0">
                  <a:pos x="1" y="0"/>
                </a:cxn>
                <a:cxn ang="0">
                  <a:pos x="8" y="0"/>
                </a:cxn>
                <a:cxn ang="0">
                  <a:pos x="8"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1" y="3"/>
                </a:cxn>
                <a:cxn ang="0">
                  <a:pos x="1" y="4"/>
                </a:cxn>
                <a:cxn ang="0">
                  <a:pos x="8" y="4"/>
                </a:cxn>
                <a:cxn ang="0">
                  <a:pos x="8" y="4"/>
                </a:cxn>
                <a:cxn ang="0">
                  <a:pos x="1" y="4"/>
                </a:cxn>
                <a:cxn ang="0">
                  <a:pos x="1" y="4"/>
                </a:cxn>
                <a:cxn ang="0">
                  <a:pos x="8" y="4"/>
                </a:cxn>
                <a:cxn ang="0">
                  <a:pos x="8" y="5"/>
                </a:cxn>
                <a:cxn ang="0">
                  <a:pos x="2" y="5"/>
                </a:cxn>
                <a:cxn ang="0">
                  <a:pos x="2" y="5"/>
                </a:cxn>
                <a:cxn ang="0">
                  <a:pos x="7" y="5"/>
                </a:cxn>
                <a:cxn ang="0">
                  <a:pos x="7" y="5"/>
                </a:cxn>
                <a:cxn ang="0">
                  <a:pos x="2" y="5"/>
                </a:cxn>
                <a:cxn ang="0">
                  <a:pos x="2" y="5"/>
                </a:cxn>
                <a:cxn ang="0">
                  <a:pos x="7" y="5"/>
                </a:cxn>
                <a:cxn ang="0">
                  <a:pos x="7" y="5"/>
                </a:cxn>
                <a:cxn ang="0">
                  <a:pos x="2" y="5"/>
                </a:cxn>
                <a:cxn ang="0">
                  <a:pos x="3" y="5"/>
                </a:cxn>
                <a:cxn ang="0">
                  <a:pos x="6" y="5"/>
                </a:cxn>
                <a:cxn ang="0">
                  <a:pos x="6" y="5"/>
                </a:cxn>
                <a:cxn ang="0">
                  <a:pos x="3" y="5"/>
                </a:cxn>
                <a:cxn ang="0">
                  <a:pos x="3" y="5"/>
                </a:cxn>
                <a:cxn ang="0">
                  <a:pos x="6" y="5"/>
                </a:cxn>
              </a:cxnLst>
              <a:rect l="0" t="0" r="r" b="b"/>
              <a:pathLst>
                <a:path w="8" h="5">
                  <a:moveTo>
                    <a:pt x="3" y="2"/>
                  </a:moveTo>
                  <a:lnTo>
                    <a:pt x="3" y="0"/>
                  </a:lnTo>
                  <a:lnTo>
                    <a:pt x="6" y="0"/>
                  </a:lnTo>
                  <a:lnTo>
                    <a:pt x="6" y="0"/>
                  </a:lnTo>
                  <a:lnTo>
                    <a:pt x="3" y="0"/>
                  </a:lnTo>
                  <a:lnTo>
                    <a:pt x="3" y="0"/>
                  </a:lnTo>
                  <a:lnTo>
                    <a:pt x="6" y="0"/>
                  </a:lnTo>
                  <a:lnTo>
                    <a:pt x="7" y="0"/>
                  </a:lnTo>
                  <a:lnTo>
                    <a:pt x="2" y="0"/>
                  </a:lnTo>
                  <a:lnTo>
                    <a:pt x="2" y="0"/>
                  </a:lnTo>
                  <a:lnTo>
                    <a:pt x="7" y="0"/>
                  </a:lnTo>
                  <a:lnTo>
                    <a:pt x="7" y="0"/>
                  </a:lnTo>
                  <a:lnTo>
                    <a:pt x="2" y="0"/>
                  </a:lnTo>
                  <a:lnTo>
                    <a:pt x="2" y="0"/>
                  </a:lnTo>
                  <a:lnTo>
                    <a:pt x="7" y="0"/>
                  </a:lnTo>
                  <a:lnTo>
                    <a:pt x="8" y="0"/>
                  </a:lnTo>
                  <a:lnTo>
                    <a:pt x="2" y="0"/>
                  </a:lnTo>
                  <a:lnTo>
                    <a:pt x="1" y="0"/>
                  </a:lnTo>
                  <a:lnTo>
                    <a:pt x="8" y="0"/>
                  </a:lnTo>
                  <a:lnTo>
                    <a:pt x="8" y="1"/>
                  </a:lnTo>
                  <a:lnTo>
                    <a:pt x="1" y="1"/>
                  </a:lnTo>
                  <a:lnTo>
                    <a:pt x="1" y="1"/>
                  </a:lnTo>
                  <a:lnTo>
                    <a:pt x="8" y="1"/>
                  </a:lnTo>
                  <a:lnTo>
                    <a:pt x="8" y="1"/>
                  </a:lnTo>
                  <a:lnTo>
                    <a:pt x="1"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1" y="3"/>
                  </a:lnTo>
                  <a:lnTo>
                    <a:pt x="1" y="4"/>
                  </a:lnTo>
                  <a:lnTo>
                    <a:pt x="8" y="4"/>
                  </a:lnTo>
                  <a:lnTo>
                    <a:pt x="8" y="4"/>
                  </a:lnTo>
                  <a:lnTo>
                    <a:pt x="1" y="4"/>
                  </a:lnTo>
                  <a:lnTo>
                    <a:pt x="1" y="4"/>
                  </a:lnTo>
                  <a:lnTo>
                    <a:pt x="8" y="4"/>
                  </a:lnTo>
                  <a:lnTo>
                    <a:pt x="8" y="5"/>
                  </a:lnTo>
                  <a:lnTo>
                    <a:pt x="2" y="5"/>
                  </a:lnTo>
                  <a:lnTo>
                    <a:pt x="2" y="5"/>
                  </a:lnTo>
                  <a:lnTo>
                    <a:pt x="7" y="5"/>
                  </a:lnTo>
                  <a:lnTo>
                    <a:pt x="7" y="5"/>
                  </a:lnTo>
                  <a:lnTo>
                    <a:pt x="2" y="5"/>
                  </a:lnTo>
                  <a:lnTo>
                    <a:pt x="2" y="5"/>
                  </a:lnTo>
                  <a:lnTo>
                    <a:pt x="7" y="5"/>
                  </a:lnTo>
                  <a:lnTo>
                    <a:pt x="7" y="5"/>
                  </a:lnTo>
                  <a:lnTo>
                    <a:pt x="2" y="5"/>
                  </a:lnTo>
                  <a:lnTo>
                    <a:pt x="3" y="5"/>
                  </a:lnTo>
                  <a:lnTo>
                    <a:pt x="6" y="5"/>
                  </a:lnTo>
                  <a:lnTo>
                    <a:pt x="6"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30" name="Freeform 218"/>
            <p:cNvSpPr>
              <a:spLocks/>
            </p:cNvSpPr>
            <p:nvPr/>
          </p:nvSpPr>
          <p:spPr bwMode="auto">
            <a:xfrm>
              <a:off x="6017766" y="4364038"/>
              <a:ext cx="17463" cy="6350"/>
            </a:xfrm>
            <a:custGeom>
              <a:avLst/>
              <a:gdLst/>
              <a:ahLst/>
              <a:cxnLst>
                <a:cxn ang="0">
                  <a:pos x="3" y="2"/>
                </a:cxn>
                <a:cxn ang="0">
                  <a:pos x="3" y="0"/>
                </a:cxn>
                <a:cxn ang="0">
                  <a:pos x="8" y="0"/>
                </a:cxn>
                <a:cxn ang="0">
                  <a:pos x="8" y="0"/>
                </a:cxn>
                <a:cxn ang="0">
                  <a:pos x="2" y="0"/>
                </a:cxn>
                <a:cxn ang="0">
                  <a:pos x="2" y="0"/>
                </a:cxn>
                <a:cxn ang="0">
                  <a:pos x="8" y="0"/>
                </a:cxn>
                <a:cxn ang="0">
                  <a:pos x="8" y="0"/>
                </a:cxn>
                <a:cxn ang="0">
                  <a:pos x="2" y="0"/>
                </a:cxn>
                <a:cxn ang="0">
                  <a:pos x="2" y="0"/>
                </a:cxn>
                <a:cxn ang="0">
                  <a:pos x="9" y="0"/>
                </a:cxn>
                <a:cxn ang="0">
                  <a:pos x="9" y="0"/>
                </a:cxn>
                <a:cxn ang="0">
                  <a:pos x="1" y="0"/>
                </a:cxn>
                <a:cxn ang="0">
                  <a:pos x="1" y="0"/>
                </a:cxn>
                <a:cxn ang="0">
                  <a:pos x="9" y="0"/>
                </a:cxn>
                <a:cxn ang="0">
                  <a:pos x="10" y="0"/>
                </a:cxn>
                <a:cxn ang="0">
                  <a:pos x="1" y="0"/>
                </a:cxn>
                <a:cxn ang="0">
                  <a:pos x="0" y="0"/>
                </a:cxn>
                <a:cxn ang="0">
                  <a:pos x="10" y="0"/>
                </a:cxn>
                <a:cxn ang="0">
                  <a:pos x="10" y="1"/>
                </a:cxn>
                <a:cxn ang="0">
                  <a:pos x="0" y="1"/>
                </a:cxn>
                <a:cxn ang="0">
                  <a:pos x="0" y="1"/>
                </a:cxn>
                <a:cxn ang="0">
                  <a:pos x="10" y="1"/>
                </a:cxn>
                <a:cxn ang="0">
                  <a:pos x="10" y="1"/>
                </a:cxn>
                <a:cxn ang="0">
                  <a:pos x="0" y="1"/>
                </a:cxn>
                <a:cxn ang="0">
                  <a:pos x="0" y="2"/>
                </a:cxn>
                <a:cxn ang="0">
                  <a:pos x="10" y="2"/>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5"/>
                </a:cxn>
                <a:cxn ang="0">
                  <a:pos x="1" y="5"/>
                </a:cxn>
                <a:cxn ang="0">
                  <a:pos x="1" y="5"/>
                </a:cxn>
                <a:cxn ang="0">
                  <a:pos x="9" y="5"/>
                </a:cxn>
                <a:cxn ang="0">
                  <a:pos x="9" y="5"/>
                </a:cxn>
                <a:cxn ang="0">
                  <a:pos x="1" y="5"/>
                </a:cxn>
                <a:cxn ang="0">
                  <a:pos x="2" y="5"/>
                </a:cxn>
                <a:cxn ang="0">
                  <a:pos x="9" y="5"/>
                </a:cxn>
                <a:cxn ang="0">
                  <a:pos x="8" y="5"/>
                </a:cxn>
                <a:cxn ang="0">
                  <a:pos x="2" y="5"/>
                </a:cxn>
                <a:cxn ang="0">
                  <a:pos x="2" y="5"/>
                </a:cxn>
                <a:cxn ang="0">
                  <a:pos x="8" y="5"/>
                </a:cxn>
                <a:cxn ang="0">
                  <a:pos x="8" y="5"/>
                </a:cxn>
                <a:cxn ang="0">
                  <a:pos x="2" y="5"/>
                </a:cxn>
                <a:cxn ang="0">
                  <a:pos x="3" y="5"/>
                </a:cxn>
                <a:cxn ang="0">
                  <a:pos x="8" y="5"/>
                </a:cxn>
              </a:cxnLst>
              <a:rect l="0" t="0" r="r" b="b"/>
              <a:pathLst>
                <a:path w="10" h="5">
                  <a:moveTo>
                    <a:pt x="3" y="2"/>
                  </a:moveTo>
                  <a:lnTo>
                    <a:pt x="3" y="0"/>
                  </a:lnTo>
                  <a:lnTo>
                    <a:pt x="8" y="0"/>
                  </a:lnTo>
                  <a:lnTo>
                    <a:pt x="8" y="0"/>
                  </a:lnTo>
                  <a:lnTo>
                    <a:pt x="2" y="0"/>
                  </a:lnTo>
                  <a:lnTo>
                    <a:pt x="2" y="0"/>
                  </a:lnTo>
                  <a:lnTo>
                    <a:pt x="8" y="0"/>
                  </a:lnTo>
                  <a:lnTo>
                    <a:pt x="8" y="0"/>
                  </a:lnTo>
                  <a:lnTo>
                    <a:pt x="2" y="0"/>
                  </a:lnTo>
                  <a:lnTo>
                    <a:pt x="2" y="0"/>
                  </a:lnTo>
                  <a:lnTo>
                    <a:pt x="9" y="0"/>
                  </a:lnTo>
                  <a:lnTo>
                    <a:pt x="9" y="0"/>
                  </a:lnTo>
                  <a:lnTo>
                    <a:pt x="1" y="0"/>
                  </a:lnTo>
                  <a:lnTo>
                    <a:pt x="1" y="0"/>
                  </a:lnTo>
                  <a:lnTo>
                    <a:pt x="9" y="0"/>
                  </a:lnTo>
                  <a:lnTo>
                    <a:pt x="10" y="0"/>
                  </a:lnTo>
                  <a:lnTo>
                    <a:pt x="1" y="0"/>
                  </a:lnTo>
                  <a:lnTo>
                    <a:pt x="0" y="0"/>
                  </a:lnTo>
                  <a:lnTo>
                    <a:pt x="10" y="0"/>
                  </a:lnTo>
                  <a:lnTo>
                    <a:pt x="10" y="1"/>
                  </a:lnTo>
                  <a:lnTo>
                    <a:pt x="0" y="1"/>
                  </a:lnTo>
                  <a:lnTo>
                    <a:pt x="0" y="1"/>
                  </a:lnTo>
                  <a:lnTo>
                    <a:pt x="10" y="1"/>
                  </a:lnTo>
                  <a:lnTo>
                    <a:pt x="10" y="1"/>
                  </a:lnTo>
                  <a:lnTo>
                    <a:pt x="0" y="1"/>
                  </a:lnTo>
                  <a:lnTo>
                    <a:pt x="0" y="2"/>
                  </a:lnTo>
                  <a:lnTo>
                    <a:pt x="10" y="2"/>
                  </a:lnTo>
                  <a:lnTo>
                    <a:pt x="10" y="2"/>
                  </a:lnTo>
                  <a:lnTo>
                    <a:pt x="0" y="2"/>
                  </a:lnTo>
                  <a:lnTo>
                    <a:pt x="0" y="2"/>
                  </a:lnTo>
                  <a:lnTo>
                    <a:pt x="10" y="2"/>
                  </a:lnTo>
                  <a:lnTo>
                    <a:pt x="10" y="2"/>
                  </a:lnTo>
                  <a:lnTo>
                    <a:pt x="0" y="2"/>
                  </a:lnTo>
                  <a:lnTo>
                    <a:pt x="0" y="3"/>
                  </a:lnTo>
                  <a:lnTo>
                    <a:pt x="10" y="3"/>
                  </a:lnTo>
                  <a:lnTo>
                    <a:pt x="10" y="3"/>
                  </a:lnTo>
                  <a:lnTo>
                    <a:pt x="0" y="3"/>
                  </a:lnTo>
                  <a:lnTo>
                    <a:pt x="0" y="3"/>
                  </a:lnTo>
                  <a:lnTo>
                    <a:pt x="10" y="3"/>
                  </a:lnTo>
                  <a:lnTo>
                    <a:pt x="10" y="3"/>
                  </a:lnTo>
                  <a:lnTo>
                    <a:pt x="0" y="3"/>
                  </a:lnTo>
                  <a:lnTo>
                    <a:pt x="0" y="4"/>
                  </a:lnTo>
                  <a:lnTo>
                    <a:pt x="10" y="4"/>
                  </a:lnTo>
                  <a:lnTo>
                    <a:pt x="10" y="4"/>
                  </a:lnTo>
                  <a:lnTo>
                    <a:pt x="0" y="4"/>
                  </a:lnTo>
                  <a:lnTo>
                    <a:pt x="0" y="4"/>
                  </a:lnTo>
                  <a:lnTo>
                    <a:pt x="10" y="4"/>
                  </a:lnTo>
                  <a:lnTo>
                    <a:pt x="10" y="5"/>
                  </a:lnTo>
                  <a:lnTo>
                    <a:pt x="1" y="5"/>
                  </a:lnTo>
                  <a:lnTo>
                    <a:pt x="1" y="5"/>
                  </a:lnTo>
                  <a:lnTo>
                    <a:pt x="9" y="5"/>
                  </a:lnTo>
                  <a:lnTo>
                    <a:pt x="9" y="5"/>
                  </a:lnTo>
                  <a:lnTo>
                    <a:pt x="1" y="5"/>
                  </a:lnTo>
                  <a:lnTo>
                    <a:pt x="2" y="5"/>
                  </a:lnTo>
                  <a:lnTo>
                    <a:pt x="9" y="5"/>
                  </a:lnTo>
                  <a:lnTo>
                    <a:pt x="8" y="5"/>
                  </a:lnTo>
                  <a:lnTo>
                    <a:pt x="2" y="5"/>
                  </a:lnTo>
                  <a:lnTo>
                    <a:pt x="2" y="5"/>
                  </a:lnTo>
                  <a:lnTo>
                    <a:pt x="8" y="5"/>
                  </a:lnTo>
                  <a:lnTo>
                    <a:pt x="8" y="5"/>
                  </a:lnTo>
                  <a:lnTo>
                    <a:pt x="2" y="5"/>
                  </a:lnTo>
                  <a:lnTo>
                    <a:pt x="3"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31" name="Freeform 219"/>
            <p:cNvSpPr>
              <a:spLocks/>
            </p:cNvSpPr>
            <p:nvPr/>
          </p:nvSpPr>
          <p:spPr bwMode="auto">
            <a:xfrm>
              <a:off x="6027291" y="4359275"/>
              <a:ext cx="7938" cy="11113"/>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6"/>
                </a:cxn>
                <a:cxn ang="0">
                  <a:pos x="5" y="1"/>
                </a:cxn>
                <a:cxn ang="0">
                  <a:pos x="5" y="1"/>
                </a:cxn>
                <a:cxn ang="0">
                  <a:pos x="5" y="6"/>
                </a:cxn>
                <a:cxn ang="0">
                  <a:pos x="5" y="6"/>
                </a:cxn>
                <a:cxn ang="0">
                  <a:pos x="5" y="2"/>
                </a:cxn>
                <a:cxn ang="0">
                  <a:pos x="5" y="2"/>
                </a:cxn>
                <a:cxn ang="0">
                  <a:pos x="5" y="6"/>
                </a:cxn>
                <a:cxn ang="0">
                  <a:pos x="5" y="5"/>
                </a:cxn>
                <a:cxn ang="0">
                  <a:pos x="5" y="3"/>
                </a:cxn>
              </a:cxnLst>
              <a:rect l="0" t="0" r="r" b="b"/>
              <a:pathLst>
                <a:path w="5" h="8">
                  <a:moveTo>
                    <a:pt x="3"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6"/>
                  </a:lnTo>
                  <a:lnTo>
                    <a:pt x="5" y="1"/>
                  </a:lnTo>
                  <a:lnTo>
                    <a:pt x="5" y="1"/>
                  </a:lnTo>
                  <a:lnTo>
                    <a:pt x="5" y="6"/>
                  </a:lnTo>
                  <a:lnTo>
                    <a:pt x="5" y="6"/>
                  </a:lnTo>
                  <a:lnTo>
                    <a:pt x="5" y="2"/>
                  </a:lnTo>
                  <a:lnTo>
                    <a:pt x="5" y="2"/>
                  </a:lnTo>
                  <a:lnTo>
                    <a:pt x="5" y="6"/>
                  </a:lnTo>
                  <a:lnTo>
                    <a:pt x="5" y="5"/>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32" name="Freeform 220"/>
            <p:cNvSpPr>
              <a:spLocks/>
            </p:cNvSpPr>
            <p:nvPr/>
          </p:nvSpPr>
          <p:spPr bwMode="auto">
            <a:xfrm>
              <a:off x="6027291" y="4359275"/>
              <a:ext cx="14288" cy="6350"/>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0"/>
                </a:cxn>
                <a:cxn ang="0">
                  <a:pos x="1" y="0"/>
                </a:cxn>
                <a:cxn ang="0">
                  <a:pos x="0" y="1"/>
                </a:cxn>
                <a:cxn ang="0">
                  <a:pos x="8" y="1"/>
                </a:cxn>
                <a:cxn ang="0">
                  <a:pos x="8" y="1"/>
                </a:cxn>
                <a:cxn ang="0">
                  <a:pos x="0" y="1"/>
                </a:cxn>
                <a:cxn ang="0">
                  <a:pos x="0" y="1"/>
                </a:cxn>
                <a:cxn ang="0">
                  <a:pos x="9" y="1"/>
                </a:cxn>
                <a:cxn ang="0">
                  <a:pos x="9" y="1"/>
                </a:cxn>
                <a:cxn ang="0">
                  <a:pos x="0" y="1"/>
                </a:cxn>
                <a:cxn ang="0">
                  <a:pos x="0"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8" y="4"/>
                </a:cxn>
                <a:cxn ang="0">
                  <a:pos x="0" y="4"/>
                </a:cxn>
                <a:cxn ang="0">
                  <a:pos x="0" y="5"/>
                </a:cxn>
                <a:cxn ang="0">
                  <a:pos x="8" y="5"/>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5"/>
                </a:cxn>
                <a:cxn ang="0">
                  <a:pos x="7" y="5"/>
                </a:cxn>
                <a:cxn ang="0">
                  <a:pos x="7" y="5"/>
                </a:cxn>
                <a:cxn ang="0">
                  <a:pos x="2" y="5"/>
                </a:cxn>
                <a:cxn ang="0">
                  <a:pos x="3" y="5"/>
                </a:cxn>
                <a:cxn ang="0">
                  <a:pos x="6" y="5"/>
                </a:cxn>
              </a:cxnLst>
              <a:rect l="0" t="0" r="r" b="b"/>
              <a:pathLst>
                <a:path w="9" h="5">
                  <a:moveTo>
                    <a:pt x="3" y="3"/>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0"/>
                  </a:lnTo>
                  <a:lnTo>
                    <a:pt x="8" y="0"/>
                  </a:lnTo>
                  <a:lnTo>
                    <a:pt x="8" y="0"/>
                  </a:lnTo>
                  <a:lnTo>
                    <a:pt x="1" y="0"/>
                  </a:lnTo>
                  <a:lnTo>
                    <a:pt x="0" y="1"/>
                  </a:lnTo>
                  <a:lnTo>
                    <a:pt x="8" y="1"/>
                  </a:lnTo>
                  <a:lnTo>
                    <a:pt x="8" y="1"/>
                  </a:lnTo>
                  <a:lnTo>
                    <a:pt x="0" y="1"/>
                  </a:lnTo>
                  <a:lnTo>
                    <a:pt x="0" y="1"/>
                  </a:lnTo>
                  <a:lnTo>
                    <a:pt x="9" y="1"/>
                  </a:lnTo>
                  <a:lnTo>
                    <a:pt x="9" y="1"/>
                  </a:lnTo>
                  <a:lnTo>
                    <a:pt x="0" y="1"/>
                  </a:lnTo>
                  <a:lnTo>
                    <a:pt x="0"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8" y="4"/>
                  </a:lnTo>
                  <a:lnTo>
                    <a:pt x="0" y="4"/>
                  </a:lnTo>
                  <a:lnTo>
                    <a:pt x="0" y="5"/>
                  </a:lnTo>
                  <a:lnTo>
                    <a:pt x="8" y="5"/>
                  </a:lnTo>
                  <a:lnTo>
                    <a:pt x="8" y="5"/>
                  </a:lnTo>
                  <a:lnTo>
                    <a:pt x="1" y="5"/>
                  </a:lnTo>
                  <a:lnTo>
                    <a:pt x="1" y="5"/>
                  </a:lnTo>
                  <a:lnTo>
                    <a:pt x="8" y="5"/>
                  </a:lnTo>
                  <a:lnTo>
                    <a:pt x="8" y="5"/>
                  </a:lnTo>
                  <a:lnTo>
                    <a:pt x="1" y="5"/>
                  </a:lnTo>
                  <a:lnTo>
                    <a:pt x="2" y="5"/>
                  </a:lnTo>
                  <a:lnTo>
                    <a:pt x="7" y="5"/>
                  </a:lnTo>
                  <a:lnTo>
                    <a:pt x="7" y="5"/>
                  </a:lnTo>
                  <a:lnTo>
                    <a:pt x="2" y="5"/>
                  </a:lnTo>
                  <a:lnTo>
                    <a:pt x="2" y="5"/>
                  </a:lnTo>
                  <a:lnTo>
                    <a:pt x="7" y="5"/>
                  </a:lnTo>
                  <a:lnTo>
                    <a:pt x="7" y="5"/>
                  </a:lnTo>
                  <a:lnTo>
                    <a:pt x="2"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33" name="Freeform 221"/>
            <p:cNvSpPr>
              <a:spLocks/>
            </p:cNvSpPr>
            <p:nvPr/>
          </p:nvSpPr>
          <p:spPr bwMode="auto">
            <a:xfrm>
              <a:off x="6032054" y="4349750"/>
              <a:ext cx="9525" cy="15875"/>
            </a:xfrm>
            <a:custGeom>
              <a:avLst/>
              <a:gdLst/>
              <a:ahLst/>
              <a:cxnLst>
                <a:cxn ang="0">
                  <a:pos x="3" y="9"/>
                </a:cxn>
                <a:cxn ang="0">
                  <a:pos x="0" y="9"/>
                </a:cxn>
                <a:cxn ang="0">
                  <a:pos x="0" y="3"/>
                </a:cxn>
                <a:cxn ang="0">
                  <a:pos x="0" y="2"/>
                </a:cxn>
                <a:cxn ang="0">
                  <a:pos x="0" y="9"/>
                </a:cxn>
                <a:cxn ang="0">
                  <a:pos x="0" y="9"/>
                </a:cxn>
                <a:cxn ang="0">
                  <a:pos x="0" y="2"/>
                </a:cxn>
                <a:cxn ang="0">
                  <a:pos x="0" y="2"/>
                </a:cxn>
                <a:cxn ang="0">
                  <a:pos x="0" y="9"/>
                </a:cxn>
                <a:cxn ang="0">
                  <a:pos x="0" y="10"/>
                </a:cxn>
                <a:cxn ang="0">
                  <a:pos x="0" y="2"/>
                </a:cxn>
                <a:cxn ang="0">
                  <a:pos x="1" y="1"/>
                </a:cxn>
                <a:cxn ang="0">
                  <a:pos x="1" y="10"/>
                </a:cxn>
                <a:cxn ang="0">
                  <a:pos x="1" y="10"/>
                </a:cxn>
                <a:cxn ang="0">
                  <a:pos x="1" y="1"/>
                </a:cxn>
                <a:cxn ang="0">
                  <a:pos x="1" y="1"/>
                </a:cxn>
                <a:cxn ang="0">
                  <a:pos x="1" y="11"/>
                </a:cxn>
                <a:cxn ang="0">
                  <a:pos x="1" y="11"/>
                </a:cxn>
                <a:cxn ang="0">
                  <a:pos x="1" y="0"/>
                </a:cxn>
                <a:cxn ang="0">
                  <a:pos x="2" y="0"/>
                </a:cxn>
                <a:cxn ang="0">
                  <a:pos x="2"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4" y="0"/>
                </a:cxn>
                <a:cxn ang="0">
                  <a:pos x="4" y="11"/>
                </a:cxn>
                <a:cxn ang="0">
                  <a:pos x="5" y="11"/>
                </a:cxn>
                <a:cxn ang="0">
                  <a:pos x="5" y="0"/>
                </a:cxn>
                <a:cxn ang="0">
                  <a:pos x="5" y="0"/>
                </a:cxn>
                <a:cxn ang="0">
                  <a:pos x="5" y="11"/>
                </a:cxn>
                <a:cxn ang="0">
                  <a:pos x="5" y="11"/>
                </a:cxn>
                <a:cxn ang="0">
                  <a:pos x="5" y="0"/>
                </a:cxn>
                <a:cxn ang="0">
                  <a:pos x="5" y="1"/>
                </a:cxn>
                <a:cxn ang="0">
                  <a:pos x="5" y="11"/>
                </a:cxn>
                <a:cxn ang="0">
                  <a:pos x="5" y="10"/>
                </a:cxn>
                <a:cxn ang="0">
                  <a:pos x="5" y="1"/>
                </a:cxn>
                <a:cxn ang="0">
                  <a:pos x="6" y="1"/>
                </a:cxn>
                <a:cxn ang="0">
                  <a:pos x="6" y="10"/>
                </a:cxn>
                <a:cxn ang="0">
                  <a:pos x="6" y="10"/>
                </a:cxn>
                <a:cxn ang="0">
                  <a:pos x="6" y="2"/>
                </a:cxn>
                <a:cxn ang="0">
                  <a:pos x="6" y="2"/>
                </a:cxn>
                <a:cxn ang="0">
                  <a:pos x="6" y="9"/>
                </a:cxn>
                <a:cxn ang="0">
                  <a:pos x="6" y="9"/>
                </a:cxn>
                <a:cxn ang="0">
                  <a:pos x="6" y="2"/>
                </a:cxn>
                <a:cxn ang="0">
                  <a:pos x="6" y="2"/>
                </a:cxn>
                <a:cxn ang="0">
                  <a:pos x="6" y="9"/>
                </a:cxn>
                <a:cxn ang="0">
                  <a:pos x="6" y="9"/>
                </a:cxn>
                <a:cxn ang="0">
                  <a:pos x="6" y="3"/>
                </a:cxn>
              </a:cxnLst>
              <a:rect l="0" t="0" r="r" b="b"/>
              <a:pathLst>
                <a:path w="6" h="11">
                  <a:moveTo>
                    <a:pt x="3" y="9"/>
                  </a:moveTo>
                  <a:lnTo>
                    <a:pt x="0" y="9"/>
                  </a:lnTo>
                  <a:lnTo>
                    <a:pt x="0" y="3"/>
                  </a:lnTo>
                  <a:lnTo>
                    <a:pt x="0" y="2"/>
                  </a:lnTo>
                  <a:lnTo>
                    <a:pt x="0" y="9"/>
                  </a:lnTo>
                  <a:lnTo>
                    <a:pt x="0" y="9"/>
                  </a:lnTo>
                  <a:lnTo>
                    <a:pt x="0" y="2"/>
                  </a:lnTo>
                  <a:lnTo>
                    <a:pt x="0" y="2"/>
                  </a:lnTo>
                  <a:lnTo>
                    <a:pt x="0" y="9"/>
                  </a:lnTo>
                  <a:lnTo>
                    <a:pt x="0" y="10"/>
                  </a:lnTo>
                  <a:lnTo>
                    <a:pt x="0" y="2"/>
                  </a:lnTo>
                  <a:lnTo>
                    <a:pt x="1" y="1"/>
                  </a:lnTo>
                  <a:lnTo>
                    <a:pt x="1" y="10"/>
                  </a:lnTo>
                  <a:lnTo>
                    <a:pt x="1" y="10"/>
                  </a:lnTo>
                  <a:lnTo>
                    <a:pt x="1" y="1"/>
                  </a:lnTo>
                  <a:lnTo>
                    <a:pt x="1" y="1"/>
                  </a:lnTo>
                  <a:lnTo>
                    <a:pt x="1" y="11"/>
                  </a:lnTo>
                  <a:lnTo>
                    <a:pt x="1" y="11"/>
                  </a:lnTo>
                  <a:lnTo>
                    <a:pt x="1" y="0"/>
                  </a:lnTo>
                  <a:lnTo>
                    <a:pt x="2" y="0"/>
                  </a:lnTo>
                  <a:lnTo>
                    <a:pt x="2" y="11"/>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4" y="11"/>
                  </a:lnTo>
                  <a:lnTo>
                    <a:pt x="4" y="0"/>
                  </a:lnTo>
                  <a:lnTo>
                    <a:pt x="4" y="0"/>
                  </a:lnTo>
                  <a:lnTo>
                    <a:pt x="4" y="11"/>
                  </a:lnTo>
                  <a:lnTo>
                    <a:pt x="4" y="11"/>
                  </a:lnTo>
                  <a:lnTo>
                    <a:pt x="4" y="0"/>
                  </a:lnTo>
                  <a:lnTo>
                    <a:pt x="4" y="0"/>
                  </a:lnTo>
                  <a:lnTo>
                    <a:pt x="4" y="11"/>
                  </a:lnTo>
                  <a:lnTo>
                    <a:pt x="5" y="11"/>
                  </a:lnTo>
                  <a:lnTo>
                    <a:pt x="5" y="0"/>
                  </a:lnTo>
                  <a:lnTo>
                    <a:pt x="5" y="0"/>
                  </a:lnTo>
                  <a:lnTo>
                    <a:pt x="5" y="11"/>
                  </a:lnTo>
                  <a:lnTo>
                    <a:pt x="5" y="11"/>
                  </a:lnTo>
                  <a:lnTo>
                    <a:pt x="5" y="0"/>
                  </a:lnTo>
                  <a:lnTo>
                    <a:pt x="5" y="1"/>
                  </a:lnTo>
                  <a:lnTo>
                    <a:pt x="5" y="11"/>
                  </a:lnTo>
                  <a:lnTo>
                    <a:pt x="5" y="10"/>
                  </a:lnTo>
                  <a:lnTo>
                    <a:pt x="5" y="1"/>
                  </a:lnTo>
                  <a:lnTo>
                    <a:pt x="6" y="1"/>
                  </a:lnTo>
                  <a:lnTo>
                    <a:pt x="6" y="10"/>
                  </a:lnTo>
                  <a:lnTo>
                    <a:pt x="6" y="10"/>
                  </a:lnTo>
                  <a:lnTo>
                    <a:pt x="6" y="2"/>
                  </a:lnTo>
                  <a:lnTo>
                    <a:pt x="6" y="2"/>
                  </a:lnTo>
                  <a:lnTo>
                    <a:pt x="6" y="9"/>
                  </a:lnTo>
                  <a:lnTo>
                    <a:pt x="6" y="9"/>
                  </a:lnTo>
                  <a:lnTo>
                    <a:pt x="6" y="2"/>
                  </a:lnTo>
                  <a:lnTo>
                    <a:pt x="6" y="2"/>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34" name="Freeform 222"/>
            <p:cNvSpPr>
              <a:spLocks/>
            </p:cNvSpPr>
            <p:nvPr/>
          </p:nvSpPr>
          <p:spPr bwMode="auto">
            <a:xfrm>
              <a:off x="6032054" y="4349750"/>
              <a:ext cx="30162" cy="9525"/>
            </a:xfrm>
            <a:custGeom>
              <a:avLst/>
              <a:gdLst/>
              <a:ahLst/>
              <a:cxnLst>
                <a:cxn ang="0">
                  <a:pos x="3" y="3"/>
                </a:cxn>
                <a:cxn ang="0">
                  <a:pos x="3" y="0"/>
                </a:cxn>
                <a:cxn ang="0">
                  <a:pos x="14" y="0"/>
                </a:cxn>
                <a:cxn ang="0">
                  <a:pos x="14" y="0"/>
                </a:cxn>
                <a:cxn ang="0">
                  <a:pos x="3" y="0"/>
                </a:cxn>
                <a:cxn ang="0">
                  <a:pos x="3" y="0"/>
                </a:cxn>
                <a:cxn ang="0">
                  <a:pos x="15" y="0"/>
                </a:cxn>
                <a:cxn ang="0">
                  <a:pos x="15" y="0"/>
                </a:cxn>
                <a:cxn ang="0">
                  <a:pos x="2" y="0"/>
                </a:cxn>
                <a:cxn ang="0">
                  <a:pos x="2" y="0"/>
                </a:cxn>
                <a:cxn ang="0">
                  <a:pos x="15" y="0"/>
                </a:cxn>
                <a:cxn ang="0">
                  <a:pos x="15" y="0"/>
                </a:cxn>
                <a:cxn ang="0">
                  <a:pos x="2" y="0"/>
                </a:cxn>
                <a:cxn ang="0">
                  <a:pos x="2" y="0"/>
                </a:cxn>
                <a:cxn ang="0">
                  <a:pos x="16" y="0"/>
                </a:cxn>
                <a:cxn ang="0">
                  <a:pos x="16" y="0"/>
                </a:cxn>
                <a:cxn ang="0">
                  <a:pos x="1" y="0"/>
                </a:cxn>
                <a:cxn ang="0">
                  <a:pos x="1" y="1"/>
                </a:cxn>
                <a:cxn ang="0">
                  <a:pos x="16" y="1"/>
                </a:cxn>
                <a:cxn ang="0">
                  <a:pos x="17" y="1"/>
                </a:cxn>
                <a:cxn ang="0">
                  <a:pos x="1" y="1"/>
                </a:cxn>
                <a:cxn ang="0">
                  <a:pos x="1" y="1"/>
                </a:cxn>
                <a:cxn ang="0">
                  <a:pos x="17" y="1"/>
                </a:cxn>
                <a:cxn ang="0">
                  <a:pos x="17" y="2"/>
                </a:cxn>
                <a:cxn ang="0">
                  <a:pos x="0" y="2"/>
                </a:cxn>
                <a:cxn ang="0">
                  <a:pos x="0" y="2"/>
                </a:cxn>
                <a:cxn ang="0">
                  <a:pos x="17" y="2"/>
                </a:cxn>
                <a:cxn ang="0">
                  <a:pos x="17" y="2"/>
                </a:cxn>
                <a:cxn ang="0">
                  <a:pos x="0" y="2"/>
                </a:cxn>
                <a:cxn ang="0">
                  <a:pos x="0" y="2"/>
                </a:cxn>
                <a:cxn ang="0">
                  <a:pos x="17" y="2"/>
                </a:cxn>
                <a:cxn ang="0">
                  <a:pos x="17" y="3"/>
                </a:cxn>
                <a:cxn ang="0">
                  <a:pos x="0" y="3"/>
                </a:cxn>
                <a:cxn ang="0">
                  <a:pos x="0" y="3"/>
                </a:cxn>
                <a:cxn ang="0">
                  <a:pos x="17" y="3"/>
                </a:cxn>
                <a:cxn ang="0">
                  <a:pos x="17" y="3"/>
                </a:cxn>
                <a:cxn ang="0">
                  <a:pos x="0" y="3"/>
                </a:cxn>
                <a:cxn ang="0">
                  <a:pos x="0" y="4"/>
                </a:cxn>
                <a:cxn ang="0">
                  <a:pos x="17" y="4"/>
                </a:cxn>
                <a:cxn ang="0">
                  <a:pos x="17" y="4"/>
                </a:cxn>
                <a:cxn ang="0">
                  <a:pos x="0" y="4"/>
                </a:cxn>
                <a:cxn ang="0">
                  <a:pos x="1" y="4"/>
                </a:cxn>
                <a:cxn ang="0">
                  <a:pos x="17" y="4"/>
                </a:cxn>
                <a:cxn ang="0">
                  <a:pos x="17" y="4"/>
                </a:cxn>
                <a:cxn ang="0">
                  <a:pos x="1" y="4"/>
                </a:cxn>
                <a:cxn ang="0">
                  <a:pos x="1" y="5"/>
                </a:cxn>
                <a:cxn ang="0">
                  <a:pos x="16" y="5"/>
                </a:cxn>
                <a:cxn ang="0">
                  <a:pos x="16" y="5"/>
                </a:cxn>
                <a:cxn ang="0">
                  <a:pos x="1" y="5"/>
                </a:cxn>
                <a:cxn ang="0">
                  <a:pos x="2" y="5"/>
                </a:cxn>
                <a:cxn ang="0">
                  <a:pos x="16" y="5"/>
                </a:cxn>
                <a:cxn ang="0">
                  <a:pos x="15" y="5"/>
                </a:cxn>
                <a:cxn ang="0">
                  <a:pos x="2" y="5"/>
                </a:cxn>
                <a:cxn ang="0">
                  <a:pos x="2" y="6"/>
                </a:cxn>
                <a:cxn ang="0">
                  <a:pos x="15" y="6"/>
                </a:cxn>
                <a:cxn ang="0">
                  <a:pos x="15" y="6"/>
                </a:cxn>
                <a:cxn ang="0">
                  <a:pos x="2" y="6"/>
                </a:cxn>
                <a:cxn ang="0">
                  <a:pos x="3" y="6"/>
                </a:cxn>
                <a:cxn ang="0">
                  <a:pos x="15" y="6"/>
                </a:cxn>
                <a:cxn ang="0">
                  <a:pos x="14" y="6"/>
                </a:cxn>
                <a:cxn ang="0">
                  <a:pos x="3" y="6"/>
                </a:cxn>
                <a:cxn ang="0">
                  <a:pos x="3" y="6"/>
                </a:cxn>
                <a:cxn ang="0">
                  <a:pos x="14" y="6"/>
                </a:cxn>
              </a:cxnLst>
              <a:rect l="0" t="0" r="r" b="b"/>
              <a:pathLst>
                <a:path w="17" h="6">
                  <a:moveTo>
                    <a:pt x="3" y="3"/>
                  </a:moveTo>
                  <a:lnTo>
                    <a:pt x="3" y="0"/>
                  </a:lnTo>
                  <a:lnTo>
                    <a:pt x="14" y="0"/>
                  </a:lnTo>
                  <a:lnTo>
                    <a:pt x="14" y="0"/>
                  </a:lnTo>
                  <a:lnTo>
                    <a:pt x="3" y="0"/>
                  </a:lnTo>
                  <a:lnTo>
                    <a:pt x="3" y="0"/>
                  </a:lnTo>
                  <a:lnTo>
                    <a:pt x="15" y="0"/>
                  </a:lnTo>
                  <a:lnTo>
                    <a:pt x="15" y="0"/>
                  </a:lnTo>
                  <a:lnTo>
                    <a:pt x="2" y="0"/>
                  </a:lnTo>
                  <a:lnTo>
                    <a:pt x="2" y="0"/>
                  </a:lnTo>
                  <a:lnTo>
                    <a:pt x="15" y="0"/>
                  </a:lnTo>
                  <a:lnTo>
                    <a:pt x="15" y="0"/>
                  </a:lnTo>
                  <a:lnTo>
                    <a:pt x="2" y="0"/>
                  </a:lnTo>
                  <a:lnTo>
                    <a:pt x="2" y="0"/>
                  </a:lnTo>
                  <a:lnTo>
                    <a:pt x="16" y="0"/>
                  </a:lnTo>
                  <a:lnTo>
                    <a:pt x="16" y="0"/>
                  </a:lnTo>
                  <a:lnTo>
                    <a:pt x="1" y="0"/>
                  </a:lnTo>
                  <a:lnTo>
                    <a:pt x="1" y="1"/>
                  </a:lnTo>
                  <a:lnTo>
                    <a:pt x="16" y="1"/>
                  </a:lnTo>
                  <a:lnTo>
                    <a:pt x="17" y="1"/>
                  </a:lnTo>
                  <a:lnTo>
                    <a:pt x="1" y="1"/>
                  </a:lnTo>
                  <a:lnTo>
                    <a:pt x="1" y="1"/>
                  </a:lnTo>
                  <a:lnTo>
                    <a:pt x="17" y="1"/>
                  </a:lnTo>
                  <a:lnTo>
                    <a:pt x="17" y="2"/>
                  </a:lnTo>
                  <a:lnTo>
                    <a:pt x="0" y="2"/>
                  </a:lnTo>
                  <a:lnTo>
                    <a:pt x="0" y="2"/>
                  </a:lnTo>
                  <a:lnTo>
                    <a:pt x="17" y="2"/>
                  </a:lnTo>
                  <a:lnTo>
                    <a:pt x="17" y="2"/>
                  </a:lnTo>
                  <a:lnTo>
                    <a:pt x="0" y="2"/>
                  </a:lnTo>
                  <a:lnTo>
                    <a:pt x="0" y="2"/>
                  </a:lnTo>
                  <a:lnTo>
                    <a:pt x="17" y="2"/>
                  </a:lnTo>
                  <a:lnTo>
                    <a:pt x="17" y="3"/>
                  </a:lnTo>
                  <a:lnTo>
                    <a:pt x="0" y="3"/>
                  </a:lnTo>
                  <a:lnTo>
                    <a:pt x="0" y="3"/>
                  </a:lnTo>
                  <a:lnTo>
                    <a:pt x="17" y="3"/>
                  </a:lnTo>
                  <a:lnTo>
                    <a:pt x="17" y="3"/>
                  </a:lnTo>
                  <a:lnTo>
                    <a:pt x="0" y="3"/>
                  </a:lnTo>
                  <a:lnTo>
                    <a:pt x="0" y="4"/>
                  </a:lnTo>
                  <a:lnTo>
                    <a:pt x="17" y="4"/>
                  </a:lnTo>
                  <a:lnTo>
                    <a:pt x="17" y="4"/>
                  </a:lnTo>
                  <a:lnTo>
                    <a:pt x="0" y="4"/>
                  </a:lnTo>
                  <a:lnTo>
                    <a:pt x="1" y="4"/>
                  </a:lnTo>
                  <a:lnTo>
                    <a:pt x="17" y="4"/>
                  </a:lnTo>
                  <a:lnTo>
                    <a:pt x="17" y="4"/>
                  </a:lnTo>
                  <a:lnTo>
                    <a:pt x="1" y="4"/>
                  </a:lnTo>
                  <a:lnTo>
                    <a:pt x="1" y="5"/>
                  </a:lnTo>
                  <a:lnTo>
                    <a:pt x="16" y="5"/>
                  </a:lnTo>
                  <a:lnTo>
                    <a:pt x="16" y="5"/>
                  </a:lnTo>
                  <a:lnTo>
                    <a:pt x="1" y="5"/>
                  </a:lnTo>
                  <a:lnTo>
                    <a:pt x="2" y="5"/>
                  </a:lnTo>
                  <a:lnTo>
                    <a:pt x="16" y="5"/>
                  </a:lnTo>
                  <a:lnTo>
                    <a:pt x="15" y="5"/>
                  </a:lnTo>
                  <a:lnTo>
                    <a:pt x="2" y="5"/>
                  </a:lnTo>
                  <a:lnTo>
                    <a:pt x="2" y="6"/>
                  </a:lnTo>
                  <a:lnTo>
                    <a:pt x="15" y="6"/>
                  </a:lnTo>
                  <a:lnTo>
                    <a:pt x="15" y="6"/>
                  </a:lnTo>
                  <a:lnTo>
                    <a:pt x="2" y="6"/>
                  </a:lnTo>
                  <a:lnTo>
                    <a:pt x="3" y="6"/>
                  </a:lnTo>
                  <a:lnTo>
                    <a:pt x="15" y="6"/>
                  </a:lnTo>
                  <a:lnTo>
                    <a:pt x="14" y="6"/>
                  </a:lnTo>
                  <a:lnTo>
                    <a:pt x="3" y="6"/>
                  </a:lnTo>
                  <a:lnTo>
                    <a:pt x="3" y="6"/>
                  </a:lnTo>
                  <a:lnTo>
                    <a:pt x="1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35" name="Freeform 223"/>
            <p:cNvSpPr>
              <a:spLocks/>
            </p:cNvSpPr>
            <p:nvPr/>
          </p:nvSpPr>
          <p:spPr bwMode="auto">
            <a:xfrm>
              <a:off x="6051104" y="4349750"/>
              <a:ext cx="14287" cy="9525"/>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8" y="0"/>
                </a:cxn>
                <a:cxn ang="0">
                  <a:pos x="1" y="0"/>
                </a:cxn>
                <a:cxn ang="0">
                  <a:pos x="1" y="1"/>
                </a:cxn>
                <a:cxn ang="0">
                  <a:pos x="8" y="1"/>
                </a:cxn>
                <a:cxn ang="0">
                  <a:pos x="8" y="1"/>
                </a:cxn>
                <a:cxn ang="0">
                  <a:pos x="1" y="1"/>
                </a:cxn>
                <a:cxn ang="0">
                  <a:pos x="1" y="1"/>
                </a:cxn>
                <a:cxn ang="0">
                  <a:pos x="8" y="1"/>
                </a:cxn>
                <a:cxn ang="0">
                  <a:pos x="8" y="2"/>
                </a:cxn>
                <a:cxn ang="0">
                  <a:pos x="1"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8" y="4"/>
                </a:cxn>
                <a:cxn ang="0">
                  <a:pos x="1" y="4"/>
                </a:cxn>
                <a:cxn ang="0">
                  <a:pos x="1" y="5"/>
                </a:cxn>
                <a:cxn ang="0">
                  <a:pos x="8" y="5"/>
                </a:cxn>
                <a:cxn ang="0">
                  <a:pos x="8" y="5"/>
                </a:cxn>
                <a:cxn ang="0">
                  <a:pos x="1" y="5"/>
                </a:cxn>
                <a:cxn ang="0">
                  <a:pos x="1" y="5"/>
                </a:cxn>
                <a:cxn ang="0">
                  <a:pos x="7" y="5"/>
                </a:cxn>
                <a:cxn ang="0">
                  <a:pos x="7" y="5"/>
                </a:cxn>
                <a:cxn ang="0">
                  <a:pos x="2" y="5"/>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0"/>
                  </a:lnTo>
                  <a:lnTo>
                    <a:pt x="7" y="0"/>
                  </a:lnTo>
                  <a:lnTo>
                    <a:pt x="8" y="0"/>
                  </a:lnTo>
                  <a:lnTo>
                    <a:pt x="1" y="0"/>
                  </a:lnTo>
                  <a:lnTo>
                    <a:pt x="1" y="1"/>
                  </a:lnTo>
                  <a:lnTo>
                    <a:pt x="8" y="1"/>
                  </a:lnTo>
                  <a:lnTo>
                    <a:pt x="8" y="1"/>
                  </a:lnTo>
                  <a:lnTo>
                    <a:pt x="1" y="1"/>
                  </a:lnTo>
                  <a:lnTo>
                    <a:pt x="1" y="1"/>
                  </a:lnTo>
                  <a:lnTo>
                    <a:pt x="8" y="1"/>
                  </a:lnTo>
                  <a:lnTo>
                    <a:pt x="8" y="2"/>
                  </a:lnTo>
                  <a:lnTo>
                    <a:pt x="1"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1" y="4"/>
                  </a:lnTo>
                  <a:lnTo>
                    <a:pt x="1" y="4"/>
                  </a:lnTo>
                  <a:lnTo>
                    <a:pt x="8" y="4"/>
                  </a:lnTo>
                  <a:lnTo>
                    <a:pt x="8" y="4"/>
                  </a:lnTo>
                  <a:lnTo>
                    <a:pt x="1" y="4"/>
                  </a:lnTo>
                  <a:lnTo>
                    <a:pt x="1" y="5"/>
                  </a:lnTo>
                  <a:lnTo>
                    <a:pt x="8" y="5"/>
                  </a:lnTo>
                  <a:lnTo>
                    <a:pt x="8" y="5"/>
                  </a:lnTo>
                  <a:lnTo>
                    <a:pt x="1" y="5"/>
                  </a:lnTo>
                  <a:lnTo>
                    <a:pt x="1" y="5"/>
                  </a:lnTo>
                  <a:lnTo>
                    <a:pt x="7" y="5"/>
                  </a:lnTo>
                  <a:lnTo>
                    <a:pt x="7" y="5"/>
                  </a:lnTo>
                  <a:lnTo>
                    <a:pt x="2" y="5"/>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36" name="Freeform 224"/>
            <p:cNvSpPr>
              <a:spLocks/>
            </p:cNvSpPr>
            <p:nvPr/>
          </p:nvSpPr>
          <p:spPr bwMode="auto">
            <a:xfrm>
              <a:off x="6055866" y="4349750"/>
              <a:ext cx="15875"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0"/>
                </a:cxn>
                <a:cxn ang="0">
                  <a:pos x="1" y="0"/>
                </a:cxn>
                <a:cxn ang="0">
                  <a:pos x="0" y="1"/>
                </a:cxn>
                <a:cxn ang="0">
                  <a:pos x="7" y="1"/>
                </a:cxn>
                <a:cxn ang="0">
                  <a:pos x="7" y="1"/>
                </a:cxn>
                <a:cxn ang="0">
                  <a:pos x="0"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4"/>
                </a:cxn>
                <a:cxn ang="0">
                  <a:pos x="0" y="4"/>
                </a:cxn>
                <a:cxn ang="0">
                  <a:pos x="0"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0"/>
                  </a:lnTo>
                  <a:lnTo>
                    <a:pt x="1" y="0"/>
                  </a:lnTo>
                  <a:lnTo>
                    <a:pt x="0" y="1"/>
                  </a:lnTo>
                  <a:lnTo>
                    <a:pt x="7" y="1"/>
                  </a:lnTo>
                  <a:lnTo>
                    <a:pt x="7" y="1"/>
                  </a:lnTo>
                  <a:lnTo>
                    <a:pt x="0"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4"/>
                  </a:lnTo>
                  <a:lnTo>
                    <a:pt x="0" y="4"/>
                  </a:lnTo>
                  <a:lnTo>
                    <a:pt x="0" y="5"/>
                  </a:lnTo>
                  <a:lnTo>
                    <a:pt x="7" y="5"/>
                  </a:lnTo>
                  <a:lnTo>
                    <a:pt x="7" y="5"/>
                  </a:lnTo>
                  <a:lnTo>
                    <a:pt x="1" y="5"/>
                  </a:lnTo>
                  <a:lnTo>
                    <a:pt x="1" y="5"/>
                  </a:lnTo>
                  <a:lnTo>
                    <a:pt x="7" y="5"/>
                  </a:lnTo>
                  <a:lnTo>
                    <a:pt x="6" y="5"/>
                  </a:lnTo>
                  <a:lnTo>
                    <a:pt x="1" y="5"/>
                  </a:lnTo>
                  <a:lnTo>
                    <a:pt x="1"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37" name="Freeform 225"/>
            <p:cNvSpPr>
              <a:spLocks/>
            </p:cNvSpPr>
            <p:nvPr/>
          </p:nvSpPr>
          <p:spPr bwMode="auto">
            <a:xfrm>
              <a:off x="6060629" y="4344988"/>
              <a:ext cx="11112" cy="14287"/>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7"/>
                </a:cxn>
                <a:cxn ang="0">
                  <a:pos x="5"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1" y="1"/>
                  </a:lnTo>
                  <a:lnTo>
                    <a:pt x="1" y="8"/>
                  </a:lnTo>
                  <a:lnTo>
                    <a:pt x="1" y="8"/>
                  </a:lnTo>
                  <a:lnTo>
                    <a:pt x="1" y="1"/>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7"/>
                  </a:lnTo>
                  <a:lnTo>
                    <a:pt x="5"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38" name="Freeform 226"/>
            <p:cNvSpPr>
              <a:spLocks/>
            </p:cNvSpPr>
            <p:nvPr/>
          </p:nvSpPr>
          <p:spPr bwMode="auto">
            <a:xfrm>
              <a:off x="6060629" y="4344988"/>
              <a:ext cx="12700" cy="7937"/>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3"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39" name="Freeform 227"/>
            <p:cNvSpPr>
              <a:spLocks/>
            </p:cNvSpPr>
            <p:nvPr/>
          </p:nvSpPr>
          <p:spPr bwMode="auto">
            <a:xfrm>
              <a:off x="6062216" y="4340225"/>
              <a:ext cx="11113"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2" y="1"/>
                </a:cxn>
                <a:cxn ang="0">
                  <a:pos x="2" y="8"/>
                </a:cxn>
                <a:cxn ang="0">
                  <a:pos x="2" y="8"/>
                </a:cxn>
                <a:cxn ang="0">
                  <a:pos x="2" y="0"/>
                </a:cxn>
                <a:cxn ang="0">
                  <a:pos x="2" y="0"/>
                </a:cxn>
                <a:cxn ang="0">
                  <a:pos x="2" y="8"/>
                </a:cxn>
                <a:cxn ang="0">
                  <a:pos x="2" y="8"/>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5" y="8"/>
                </a:cxn>
                <a:cxn ang="0">
                  <a:pos x="5" y="0"/>
                </a:cxn>
                <a:cxn ang="0">
                  <a:pos x="5" y="1"/>
                </a:cxn>
                <a:cxn ang="0">
                  <a:pos x="5" y="8"/>
                </a:cxn>
                <a:cxn ang="0">
                  <a:pos x="5" y="8"/>
                </a:cxn>
                <a:cxn ang="0">
                  <a:pos x="5" y="1"/>
                </a:cxn>
                <a:cxn ang="0">
                  <a:pos x="5" y="1"/>
                </a:cxn>
                <a:cxn ang="0">
                  <a:pos x="5" y="8"/>
                </a:cxn>
                <a:cxn ang="0">
                  <a:pos x="5" y="8"/>
                </a:cxn>
                <a:cxn ang="0">
                  <a:pos x="5"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1" y="7"/>
                  </a:lnTo>
                  <a:lnTo>
                    <a:pt x="1" y="2"/>
                  </a:lnTo>
                  <a:lnTo>
                    <a:pt x="1" y="2"/>
                  </a:lnTo>
                  <a:lnTo>
                    <a:pt x="1" y="7"/>
                  </a:lnTo>
                  <a:lnTo>
                    <a:pt x="1" y="8"/>
                  </a:lnTo>
                  <a:lnTo>
                    <a:pt x="1" y="1"/>
                  </a:lnTo>
                  <a:lnTo>
                    <a:pt x="1" y="1"/>
                  </a:lnTo>
                  <a:lnTo>
                    <a:pt x="1" y="8"/>
                  </a:lnTo>
                  <a:lnTo>
                    <a:pt x="1" y="8"/>
                  </a:lnTo>
                  <a:lnTo>
                    <a:pt x="1" y="1"/>
                  </a:lnTo>
                  <a:lnTo>
                    <a:pt x="2" y="1"/>
                  </a:lnTo>
                  <a:lnTo>
                    <a:pt x="2" y="8"/>
                  </a:lnTo>
                  <a:lnTo>
                    <a:pt x="2" y="8"/>
                  </a:lnTo>
                  <a:lnTo>
                    <a:pt x="2" y="0"/>
                  </a:lnTo>
                  <a:lnTo>
                    <a:pt x="2" y="0"/>
                  </a:lnTo>
                  <a:lnTo>
                    <a:pt x="2" y="8"/>
                  </a:lnTo>
                  <a:lnTo>
                    <a:pt x="2" y="8"/>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5" y="8"/>
                  </a:lnTo>
                  <a:lnTo>
                    <a:pt x="5" y="0"/>
                  </a:lnTo>
                  <a:lnTo>
                    <a:pt x="5" y="1"/>
                  </a:lnTo>
                  <a:lnTo>
                    <a:pt x="5" y="8"/>
                  </a:lnTo>
                  <a:lnTo>
                    <a:pt x="5" y="8"/>
                  </a:lnTo>
                  <a:lnTo>
                    <a:pt x="5" y="1"/>
                  </a:lnTo>
                  <a:lnTo>
                    <a:pt x="5" y="1"/>
                  </a:lnTo>
                  <a:lnTo>
                    <a:pt x="5" y="8"/>
                  </a:lnTo>
                  <a:lnTo>
                    <a:pt x="5" y="8"/>
                  </a:lnTo>
                  <a:lnTo>
                    <a:pt x="5"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40" name="Freeform 228"/>
            <p:cNvSpPr>
              <a:spLocks/>
            </p:cNvSpPr>
            <p:nvPr/>
          </p:nvSpPr>
          <p:spPr bwMode="auto">
            <a:xfrm>
              <a:off x="6062216" y="4340225"/>
              <a:ext cx="19050" cy="9525"/>
            </a:xfrm>
            <a:custGeom>
              <a:avLst/>
              <a:gdLst/>
              <a:ahLst/>
              <a:cxnLst>
                <a:cxn ang="0">
                  <a:pos x="3" y="3"/>
                </a:cxn>
                <a:cxn ang="0">
                  <a:pos x="3" y="0"/>
                </a:cxn>
                <a:cxn ang="0">
                  <a:pos x="8" y="0"/>
                </a:cxn>
                <a:cxn ang="0">
                  <a:pos x="9" y="0"/>
                </a:cxn>
                <a:cxn ang="0">
                  <a:pos x="3" y="0"/>
                </a:cxn>
                <a:cxn ang="0">
                  <a:pos x="3" y="0"/>
                </a:cxn>
                <a:cxn ang="0">
                  <a:pos x="9" y="0"/>
                </a:cxn>
                <a:cxn ang="0">
                  <a:pos x="9" y="0"/>
                </a:cxn>
                <a:cxn ang="0">
                  <a:pos x="2" y="0"/>
                </a:cxn>
                <a:cxn ang="0">
                  <a:pos x="2" y="0"/>
                </a:cxn>
                <a:cxn ang="0">
                  <a:pos x="9" y="0"/>
                </a:cxn>
                <a:cxn ang="0">
                  <a:pos x="10" y="0"/>
                </a:cxn>
                <a:cxn ang="0">
                  <a:pos x="2" y="0"/>
                </a:cxn>
                <a:cxn ang="0">
                  <a:pos x="2" y="1"/>
                </a:cxn>
                <a:cxn ang="0">
                  <a:pos x="10" y="1"/>
                </a:cxn>
                <a:cxn ang="0">
                  <a:pos x="10" y="1"/>
                </a:cxn>
                <a:cxn ang="0">
                  <a:pos x="1" y="1"/>
                </a:cxn>
                <a:cxn ang="0">
                  <a:pos x="1" y="1"/>
                </a:cxn>
                <a:cxn ang="0">
                  <a:pos x="10" y="1"/>
                </a:cxn>
                <a:cxn ang="0">
                  <a:pos x="10" y="1"/>
                </a:cxn>
                <a:cxn ang="0">
                  <a:pos x="1" y="1"/>
                </a:cxn>
                <a:cxn ang="0">
                  <a:pos x="1" y="2"/>
                </a:cxn>
                <a:cxn ang="0">
                  <a:pos x="11" y="2"/>
                </a:cxn>
                <a:cxn ang="0">
                  <a:pos x="11" y="2"/>
                </a:cxn>
                <a:cxn ang="0">
                  <a:pos x="1" y="2"/>
                </a:cxn>
                <a:cxn ang="0">
                  <a:pos x="0" y="2"/>
                </a:cxn>
                <a:cxn ang="0">
                  <a:pos x="11"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4"/>
                </a:cxn>
                <a:cxn ang="0">
                  <a:pos x="1" y="4"/>
                </a:cxn>
                <a:cxn ang="0">
                  <a:pos x="1" y="5"/>
                </a:cxn>
                <a:cxn ang="0">
                  <a:pos x="11" y="5"/>
                </a:cxn>
                <a:cxn ang="0">
                  <a:pos x="10" y="5"/>
                </a:cxn>
                <a:cxn ang="0">
                  <a:pos x="1" y="5"/>
                </a:cxn>
                <a:cxn ang="0">
                  <a:pos x="1" y="5"/>
                </a:cxn>
                <a:cxn ang="0">
                  <a:pos x="10" y="5"/>
                </a:cxn>
                <a:cxn ang="0">
                  <a:pos x="10" y="5"/>
                </a:cxn>
                <a:cxn ang="0">
                  <a:pos x="1" y="5"/>
                </a:cxn>
                <a:cxn ang="0">
                  <a:pos x="2" y="5"/>
                </a:cxn>
                <a:cxn ang="0">
                  <a:pos x="10" y="5"/>
                </a:cxn>
                <a:cxn ang="0">
                  <a:pos x="10" y="5"/>
                </a:cxn>
                <a:cxn ang="0">
                  <a:pos x="2" y="5"/>
                </a:cxn>
                <a:cxn ang="0">
                  <a:pos x="2" y="6"/>
                </a:cxn>
                <a:cxn ang="0">
                  <a:pos x="9" y="6"/>
                </a:cxn>
                <a:cxn ang="0">
                  <a:pos x="9" y="6"/>
                </a:cxn>
                <a:cxn ang="0">
                  <a:pos x="2" y="6"/>
                </a:cxn>
                <a:cxn ang="0">
                  <a:pos x="3" y="6"/>
                </a:cxn>
                <a:cxn ang="0">
                  <a:pos x="9" y="6"/>
                </a:cxn>
                <a:cxn ang="0">
                  <a:pos x="9" y="6"/>
                </a:cxn>
                <a:cxn ang="0">
                  <a:pos x="3" y="6"/>
                </a:cxn>
                <a:cxn ang="0">
                  <a:pos x="3" y="6"/>
                </a:cxn>
                <a:cxn ang="0">
                  <a:pos x="8" y="6"/>
                </a:cxn>
              </a:cxnLst>
              <a:rect l="0" t="0" r="r" b="b"/>
              <a:pathLst>
                <a:path w="11" h="6">
                  <a:moveTo>
                    <a:pt x="3" y="3"/>
                  </a:moveTo>
                  <a:lnTo>
                    <a:pt x="3" y="0"/>
                  </a:lnTo>
                  <a:lnTo>
                    <a:pt x="8" y="0"/>
                  </a:lnTo>
                  <a:lnTo>
                    <a:pt x="9" y="0"/>
                  </a:lnTo>
                  <a:lnTo>
                    <a:pt x="3" y="0"/>
                  </a:lnTo>
                  <a:lnTo>
                    <a:pt x="3" y="0"/>
                  </a:lnTo>
                  <a:lnTo>
                    <a:pt x="9" y="0"/>
                  </a:lnTo>
                  <a:lnTo>
                    <a:pt x="9" y="0"/>
                  </a:lnTo>
                  <a:lnTo>
                    <a:pt x="2" y="0"/>
                  </a:lnTo>
                  <a:lnTo>
                    <a:pt x="2" y="0"/>
                  </a:lnTo>
                  <a:lnTo>
                    <a:pt x="9" y="0"/>
                  </a:lnTo>
                  <a:lnTo>
                    <a:pt x="10" y="0"/>
                  </a:lnTo>
                  <a:lnTo>
                    <a:pt x="2" y="0"/>
                  </a:lnTo>
                  <a:lnTo>
                    <a:pt x="2" y="1"/>
                  </a:lnTo>
                  <a:lnTo>
                    <a:pt x="10" y="1"/>
                  </a:lnTo>
                  <a:lnTo>
                    <a:pt x="10" y="1"/>
                  </a:lnTo>
                  <a:lnTo>
                    <a:pt x="1" y="1"/>
                  </a:lnTo>
                  <a:lnTo>
                    <a:pt x="1" y="1"/>
                  </a:lnTo>
                  <a:lnTo>
                    <a:pt x="10" y="1"/>
                  </a:lnTo>
                  <a:lnTo>
                    <a:pt x="10" y="1"/>
                  </a:lnTo>
                  <a:lnTo>
                    <a:pt x="1" y="1"/>
                  </a:lnTo>
                  <a:lnTo>
                    <a:pt x="1" y="2"/>
                  </a:lnTo>
                  <a:lnTo>
                    <a:pt x="11" y="2"/>
                  </a:lnTo>
                  <a:lnTo>
                    <a:pt x="11" y="2"/>
                  </a:lnTo>
                  <a:lnTo>
                    <a:pt x="1" y="2"/>
                  </a:lnTo>
                  <a:lnTo>
                    <a:pt x="0" y="2"/>
                  </a:lnTo>
                  <a:lnTo>
                    <a:pt x="11" y="2"/>
                  </a:lnTo>
                  <a:lnTo>
                    <a:pt x="11" y="2"/>
                  </a:lnTo>
                  <a:lnTo>
                    <a:pt x="0" y="2"/>
                  </a:lnTo>
                  <a:lnTo>
                    <a:pt x="0" y="3"/>
                  </a:lnTo>
                  <a:lnTo>
                    <a:pt x="11" y="3"/>
                  </a:lnTo>
                  <a:lnTo>
                    <a:pt x="11" y="3"/>
                  </a:lnTo>
                  <a:lnTo>
                    <a:pt x="0" y="3"/>
                  </a:lnTo>
                  <a:lnTo>
                    <a:pt x="0" y="4"/>
                  </a:lnTo>
                  <a:lnTo>
                    <a:pt x="11" y="4"/>
                  </a:lnTo>
                  <a:lnTo>
                    <a:pt x="11" y="4"/>
                  </a:lnTo>
                  <a:lnTo>
                    <a:pt x="0" y="4"/>
                  </a:lnTo>
                  <a:lnTo>
                    <a:pt x="0" y="4"/>
                  </a:lnTo>
                  <a:lnTo>
                    <a:pt x="11" y="4"/>
                  </a:lnTo>
                  <a:lnTo>
                    <a:pt x="11" y="4"/>
                  </a:lnTo>
                  <a:lnTo>
                    <a:pt x="1" y="4"/>
                  </a:lnTo>
                  <a:lnTo>
                    <a:pt x="1" y="5"/>
                  </a:lnTo>
                  <a:lnTo>
                    <a:pt x="11" y="5"/>
                  </a:lnTo>
                  <a:lnTo>
                    <a:pt x="10" y="5"/>
                  </a:lnTo>
                  <a:lnTo>
                    <a:pt x="1" y="5"/>
                  </a:lnTo>
                  <a:lnTo>
                    <a:pt x="1" y="5"/>
                  </a:lnTo>
                  <a:lnTo>
                    <a:pt x="10" y="5"/>
                  </a:lnTo>
                  <a:lnTo>
                    <a:pt x="10" y="5"/>
                  </a:lnTo>
                  <a:lnTo>
                    <a:pt x="1" y="5"/>
                  </a:lnTo>
                  <a:lnTo>
                    <a:pt x="2" y="5"/>
                  </a:lnTo>
                  <a:lnTo>
                    <a:pt x="10" y="5"/>
                  </a:lnTo>
                  <a:lnTo>
                    <a:pt x="10" y="5"/>
                  </a:lnTo>
                  <a:lnTo>
                    <a:pt x="2" y="5"/>
                  </a:lnTo>
                  <a:lnTo>
                    <a:pt x="2" y="6"/>
                  </a:lnTo>
                  <a:lnTo>
                    <a:pt x="9" y="6"/>
                  </a:lnTo>
                  <a:lnTo>
                    <a:pt x="9" y="6"/>
                  </a:lnTo>
                  <a:lnTo>
                    <a:pt x="2" y="6"/>
                  </a:lnTo>
                  <a:lnTo>
                    <a:pt x="3" y="6"/>
                  </a:lnTo>
                  <a:lnTo>
                    <a:pt x="9" y="6"/>
                  </a:lnTo>
                  <a:lnTo>
                    <a:pt x="9"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41" name="Freeform 229"/>
            <p:cNvSpPr>
              <a:spLocks/>
            </p:cNvSpPr>
            <p:nvPr/>
          </p:nvSpPr>
          <p:spPr bwMode="auto">
            <a:xfrm>
              <a:off x="6071741" y="4335463"/>
              <a:ext cx="22225" cy="9525"/>
            </a:xfrm>
            <a:custGeom>
              <a:avLst/>
              <a:gdLst/>
              <a:ahLst/>
              <a:cxnLst>
                <a:cxn ang="0">
                  <a:pos x="3" y="3"/>
                </a:cxn>
                <a:cxn ang="0">
                  <a:pos x="3" y="0"/>
                </a:cxn>
                <a:cxn ang="0">
                  <a:pos x="10" y="0"/>
                </a:cxn>
                <a:cxn ang="0">
                  <a:pos x="11" y="0"/>
                </a:cxn>
                <a:cxn ang="0">
                  <a:pos x="3" y="0"/>
                </a:cxn>
                <a:cxn ang="0">
                  <a:pos x="2" y="0"/>
                </a:cxn>
                <a:cxn ang="0">
                  <a:pos x="11" y="0"/>
                </a:cxn>
                <a:cxn ang="0">
                  <a:pos x="11" y="0"/>
                </a:cxn>
                <a:cxn ang="0">
                  <a:pos x="2" y="0"/>
                </a:cxn>
                <a:cxn ang="0">
                  <a:pos x="2" y="1"/>
                </a:cxn>
                <a:cxn ang="0">
                  <a:pos x="12" y="1"/>
                </a:cxn>
                <a:cxn ang="0">
                  <a:pos x="12" y="1"/>
                </a:cxn>
                <a:cxn ang="0">
                  <a:pos x="2" y="1"/>
                </a:cxn>
                <a:cxn ang="0">
                  <a:pos x="2" y="1"/>
                </a:cxn>
                <a:cxn ang="0">
                  <a:pos x="12" y="1"/>
                </a:cxn>
                <a:cxn ang="0">
                  <a:pos x="12" y="1"/>
                </a:cxn>
                <a:cxn ang="0">
                  <a:pos x="1" y="1"/>
                </a:cxn>
                <a:cxn ang="0">
                  <a:pos x="1" y="1"/>
                </a:cxn>
                <a:cxn ang="0">
                  <a:pos x="13" y="1"/>
                </a:cxn>
                <a:cxn ang="0">
                  <a:pos x="13" y="1"/>
                </a:cxn>
                <a:cxn ang="0">
                  <a:pos x="1" y="1"/>
                </a:cxn>
                <a:cxn ang="0">
                  <a:pos x="1"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1" y="5"/>
                </a:cxn>
                <a:cxn ang="0">
                  <a:pos x="13" y="5"/>
                </a:cxn>
                <a:cxn ang="0">
                  <a:pos x="13" y="5"/>
                </a:cxn>
                <a:cxn ang="0">
                  <a:pos x="1" y="5"/>
                </a:cxn>
                <a:cxn ang="0">
                  <a:pos x="1" y="5"/>
                </a:cxn>
                <a:cxn ang="0">
                  <a:pos x="13" y="5"/>
                </a:cxn>
                <a:cxn ang="0">
                  <a:pos x="12" y="5"/>
                </a:cxn>
                <a:cxn ang="0">
                  <a:pos x="1" y="5"/>
                </a:cxn>
                <a:cxn ang="0">
                  <a:pos x="2" y="6"/>
                </a:cxn>
                <a:cxn ang="0">
                  <a:pos x="12" y="6"/>
                </a:cxn>
                <a:cxn ang="0">
                  <a:pos x="12" y="6"/>
                </a:cxn>
                <a:cxn ang="0">
                  <a:pos x="2" y="6"/>
                </a:cxn>
                <a:cxn ang="0">
                  <a:pos x="2" y="6"/>
                </a:cxn>
                <a:cxn ang="0">
                  <a:pos x="12" y="6"/>
                </a:cxn>
                <a:cxn ang="0">
                  <a:pos x="11" y="6"/>
                </a:cxn>
                <a:cxn ang="0">
                  <a:pos x="2" y="6"/>
                </a:cxn>
                <a:cxn ang="0">
                  <a:pos x="2" y="6"/>
                </a:cxn>
                <a:cxn ang="0">
                  <a:pos x="11" y="6"/>
                </a:cxn>
                <a:cxn ang="0">
                  <a:pos x="11" y="6"/>
                </a:cxn>
                <a:cxn ang="0">
                  <a:pos x="3" y="6"/>
                </a:cxn>
                <a:cxn ang="0">
                  <a:pos x="3" y="6"/>
                </a:cxn>
                <a:cxn ang="0">
                  <a:pos x="10" y="6"/>
                </a:cxn>
              </a:cxnLst>
              <a:rect l="0" t="0" r="r" b="b"/>
              <a:pathLst>
                <a:path w="13" h="6">
                  <a:moveTo>
                    <a:pt x="3" y="3"/>
                  </a:moveTo>
                  <a:lnTo>
                    <a:pt x="3" y="0"/>
                  </a:lnTo>
                  <a:lnTo>
                    <a:pt x="10" y="0"/>
                  </a:lnTo>
                  <a:lnTo>
                    <a:pt x="11" y="0"/>
                  </a:lnTo>
                  <a:lnTo>
                    <a:pt x="3" y="0"/>
                  </a:lnTo>
                  <a:lnTo>
                    <a:pt x="2" y="0"/>
                  </a:lnTo>
                  <a:lnTo>
                    <a:pt x="11" y="0"/>
                  </a:lnTo>
                  <a:lnTo>
                    <a:pt x="11" y="0"/>
                  </a:lnTo>
                  <a:lnTo>
                    <a:pt x="2" y="0"/>
                  </a:lnTo>
                  <a:lnTo>
                    <a:pt x="2" y="1"/>
                  </a:lnTo>
                  <a:lnTo>
                    <a:pt x="12" y="1"/>
                  </a:lnTo>
                  <a:lnTo>
                    <a:pt x="12" y="1"/>
                  </a:lnTo>
                  <a:lnTo>
                    <a:pt x="2" y="1"/>
                  </a:lnTo>
                  <a:lnTo>
                    <a:pt x="2" y="1"/>
                  </a:lnTo>
                  <a:lnTo>
                    <a:pt x="12" y="1"/>
                  </a:lnTo>
                  <a:lnTo>
                    <a:pt x="12" y="1"/>
                  </a:lnTo>
                  <a:lnTo>
                    <a:pt x="1" y="1"/>
                  </a:lnTo>
                  <a:lnTo>
                    <a:pt x="1" y="1"/>
                  </a:lnTo>
                  <a:lnTo>
                    <a:pt x="13" y="1"/>
                  </a:lnTo>
                  <a:lnTo>
                    <a:pt x="13" y="1"/>
                  </a:lnTo>
                  <a:lnTo>
                    <a:pt x="1" y="1"/>
                  </a:lnTo>
                  <a:lnTo>
                    <a:pt x="1" y="2"/>
                  </a:lnTo>
                  <a:lnTo>
                    <a:pt x="13" y="2"/>
                  </a:lnTo>
                  <a:lnTo>
                    <a:pt x="13" y="2"/>
                  </a:lnTo>
                  <a:lnTo>
                    <a:pt x="0" y="2"/>
                  </a:lnTo>
                  <a:lnTo>
                    <a:pt x="0" y="2"/>
                  </a:lnTo>
                  <a:lnTo>
                    <a:pt x="13" y="2"/>
                  </a:lnTo>
                  <a:lnTo>
                    <a:pt x="13" y="3"/>
                  </a:lnTo>
                  <a:lnTo>
                    <a:pt x="0" y="3"/>
                  </a:lnTo>
                  <a:lnTo>
                    <a:pt x="0" y="3"/>
                  </a:lnTo>
                  <a:lnTo>
                    <a:pt x="13" y="3"/>
                  </a:lnTo>
                  <a:lnTo>
                    <a:pt x="13" y="3"/>
                  </a:lnTo>
                  <a:lnTo>
                    <a:pt x="0" y="3"/>
                  </a:lnTo>
                  <a:lnTo>
                    <a:pt x="0" y="3"/>
                  </a:lnTo>
                  <a:lnTo>
                    <a:pt x="13" y="3"/>
                  </a:lnTo>
                  <a:lnTo>
                    <a:pt x="13" y="4"/>
                  </a:lnTo>
                  <a:lnTo>
                    <a:pt x="0" y="4"/>
                  </a:lnTo>
                  <a:lnTo>
                    <a:pt x="0" y="4"/>
                  </a:lnTo>
                  <a:lnTo>
                    <a:pt x="13" y="4"/>
                  </a:lnTo>
                  <a:lnTo>
                    <a:pt x="13" y="4"/>
                  </a:lnTo>
                  <a:lnTo>
                    <a:pt x="0" y="4"/>
                  </a:lnTo>
                  <a:lnTo>
                    <a:pt x="1" y="5"/>
                  </a:lnTo>
                  <a:lnTo>
                    <a:pt x="13" y="5"/>
                  </a:lnTo>
                  <a:lnTo>
                    <a:pt x="13" y="5"/>
                  </a:lnTo>
                  <a:lnTo>
                    <a:pt x="1" y="5"/>
                  </a:lnTo>
                  <a:lnTo>
                    <a:pt x="1" y="5"/>
                  </a:lnTo>
                  <a:lnTo>
                    <a:pt x="13" y="5"/>
                  </a:lnTo>
                  <a:lnTo>
                    <a:pt x="12" y="5"/>
                  </a:lnTo>
                  <a:lnTo>
                    <a:pt x="1" y="5"/>
                  </a:lnTo>
                  <a:lnTo>
                    <a:pt x="2" y="6"/>
                  </a:lnTo>
                  <a:lnTo>
                    <a:pt x="12" y="6"/>
                  </a:lnTo>
                  <a:lnTo>
                    <a:pt x="12" y="6"/>
                  </a:lnTo>
                  <a:lnTo>
                    <a:pt x="2" y="6"/>
                  </a:lnTo>
                  <a:lnTo>
                    <a:pt x="2" y="6"/>
                  </a:lnTo>
                  <a:lnTo>
                    <a:pt x="12" y="6"/>
                  </a:lnTo>
                  <a:lnTo>
                    <a:pt x="11" y="6"/>
                  </a:lnTo>
                  <a:lnTo>
                    <a:pt x="2" y="6"/>
                  </a:lnTo>
                  <a:lnTo>
                    <a:pt x="2" y="6"/>
                  </a:lnTo>
                  <a:lnTo>
                    <a:pt x="11" y="6"/>
                  </a:lnTo>
                  <a:lnTo>
                    <a:pt x="11" y="6"/>
                  </a:lnTo>
                  <a:lnTo>
                    <a:pt x="3" y="6"/>
                  </a:lnTo>
                  <a:lnTo>
                    <a:pt x="3" y="6"/>
                  </a:lnTo>
                  <a:lnTo>
                    <a:pt x="10" y="6"/>
                  </a:lnTo>
                </a:path>
              </a:pathLst>
            </a:custGeom>
            <a:noFill/>
            <a:ln w="3175">
              <a:solidFill>
                <a:srgbClr val="FF6600"/>
              </a:solidFill>
              <a:prstDash val="solid"/>
              <a:round/>
              <a:headEnd/>
              <a:tailEnd/>
            </a:ln>
          </p:spPr>
          <p:txBody>
            <a:bodyPr/>
            <a:lstStyle/>
            <a:p>
              <a:endParaRPr lang="fr-CA">
                <a:latin typeface="+mj-lt"/>
              </a:endParaRPr>
            </a:p>
          </p:txBody>
        </p:sp>
        <p:sp>
          <p:nvSpPr>
            <p:cNvPr id="2087142" name="Freeform 230"/>
            <p:cNvSpPr>
              <a:spLocks/>
            </p:cNvSpPr>
            <p:nvPr/>
          </p:nvSpPr>
          <p:spPr bwMode="auto">
            <a:xfrm>
              <a:off x="6084441" y="4330700"/>
              <a:ext cx="9525" cy="14288"/>
            </a:xfrm>
            <a:custGeom>
              <a:avLst/>
              <a:gdLst/>
              <a:ahLst/>
              <a:cxnLst>
                <a:cxn ang="0">
                  <a:pos x="2" y="6"/>
                </a:cxn>
                <a:cxn ang="0">
                  <a:pos x="0" y="6"/>
                </a:cxn>
                <a:cxn ang="0">
                  <a:pos x="0" y="3"/>
                </a:cxn>
                <a:cxn ang="0">
                  <a:pos x="0" y="3"/>
                </a:cxn>
                <a:cxn ang="0">
                  <a:pos x="0" y="6"/>
                </a:cxn>
                <a:cxn ang="0">
                  <a:pos x="0" y="7"/>
                </a:cxn>
                <a:cxn ang="0">
                  <a:pos x="0" y="3"/>
                </a:cxn>
                <a:cxn ang="0">
                  <a:pos x="0" y="3"/>
                </a:cxn>
                <a:cxn ang="0">
                  <a:pos x="0" y="7"/>
                </a:cxn>
                <a:cxn ang="0">
                  <a:pos x="0" y="7"/>
                </a:cxn>
                <a:cxn ang="0">
                  <a:pos x="0" y="2"/>
                </a:cxn>
                <a:cxn ang="0">
                  <a:pos x="0" y="2"/>
                </a:cxn>
                <a:cxn ang="0">
                  <a:pos x="0" y="8"/>
                </a:cxn>
                <a:cxn ang="0">
                  <a:pos x="0" y="8"/>
                </a:cxn>
                <a:cxn ang="0">
                  <a:pos x="0" y="2"/>
                </a:cxn>
                <a:cxn ang="0">
                  <a:pos x="0" y="1"/>
                </a:cxn>
                <a:cxn ang="0">
                  <a:pos x="0" y="8"/>
                </a:cxn>
                <a:cxn ang="0">
                  <a:pos x="0" y="8"/>
                </a:cxn>
                <a:cxn ang="0">
                  <a:pos x="0" y="1"/>
                </a:cxn>
                <a:cxn ang="0">
                  <a:pos x="1" y="1"/>
                </a:cxn>
                <a:cxn ang="0">
                  <a:pos x="1" y="9"/>
                </a:cxn>
                <a:cxn ang="0">
                  <a:pos x="1" y="9"/>
                </a:cxn>
                <a:cxn ang="0">
                  <a:pos x="1" y="1"/>
                </a:cxn>
                <a:cxn ang="0">
                  <a:pos x="1" y="1"/>
                </a:cxn>
                <a:cxn ang="0">
                  <a:pos x="1" y="9"/>
                </a:cxn>
                <a:cxn ang="0">
                  <a:pos x="2" y="9"/>
                </a:cxn>
                <a:cxn ang="0">
                  <a:pos x="2" y="1"/>
                </a:cxn>
                <a:cxn ang="0">
                  <a:pos x="2" y="1"/>
                </a:cxn>
                <a:cxn ang="0">
                  <a:pos x="2" y="9"/>
                </a:cxn>
                <a:cxn ang="0">
                  <a:pos x="2" y="9"/>
                </a:cxn>
                <a:cxn ang="0">
                  <a:pos x="2" y="1"/>
                </a:cxn>
                <a:cxn ang="0">
                  <a:pos x="2" y="0"/>
                </a:cxn>
                <a:cxn ang="0">
                  <a:pos x="2" y="9"/>
                </a:cxn>
                <a:cxn ang="0">
                  <a:pos x="3" y="9"/>
                </a:cxn>
                <a:cxn ang="0">
                  <a:pos x="3" y="1"/>
                </a:cxn>
                <a:cxn ang="0">
                  <a:pos x="3" y="1"/>
                </a:cxn>
                <a:cxn ang="0">
                  <a:pos x="3" y="9"/>
                </a:cxn>
                <a:cxn ang="0">
                  <a:pos x="3" y="9"/>
                </a:cxn>
                <a:cxn ang="0">
                  <a:pos x="3" y="1"/>
                </a:cxn>
                <a:cxn ang="0">
                  <a:pos x="4" y="1"/>
                </a:cxn>
                <a:cxn ang="0">
                  <a:pos x="4" y="9"/>
                </a:cxn>
                <a:cxn ang="0">
                  <a:pos x="4" y="9"/>
                </a:cxn>
                <a:cxn ang="0">
                  <a:pos x="4" y="1"/>
                </a:cxn>
                <a:cxn ang="0">
                  <a:pos x="4" y="1"/>
                </a:cxn>
                <a:cxn ang="0">
                  <a:pos x="4" y="9"/>
                </a:cxn>
                <a:cxn ang="0">
                  <a:pos x="4" y="8"/>
                </a:cxn>
                <a:cxn ang="0">
                  <a:pos x="4" y="1"/>
                </a:cxn>
                <a:cxn ang="0">
                  <a:pos x="5" y="1"/>
                </a:cxn>
                <a:cxn ang="0">
                  <a:pos x="5" y="8"/>
                </a:cxn>
                <a:cxn ang="0">
                  <a:pos x="5" y="8"/>
                </a:cxn>
                <a:cxn ang="0">
                  <a:pos x="5" y="2"/>
                </a:cxn>
                <a:cxn ang="0">
                  <a:pos x="5" y="2"/>
                </a:cxn>
                <a:cxn ang="0">
                  <a:pos x="5" y="8"/>
                </a:cxn>
                <a:cxn ang="0">
                  <a:pos x="5" y="7"/>
                </a:cxn>
                <a:cxn ang="0">
                  <a:pos x="5" y="2"/>
                </a:cxn>
                <a:cxn ang="0">
                  <a:pos x="5" y="3"/>
                </a:cxn>
                <a:cxn ang="0">
                  <a:pos x="5" y="7"/>
                </a:cxn>
                <a:cxn ang="0">
                  <a:pos x="5" y="7"/>
                </a:cxn>
                <a:cxn ang="0">
                  <a:pos x="5" y="3"/>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3"/>
                  </a:lnTo>
                  <a:lnTo>
                    <a:pt x="0" y="3"/>
                  </a:lnTo>
                  <a:lnTo>
                    <a:pt x="0" y="7"/>
                  </a:lnTo>
                  <a:lnTo>
                    <a:pt x="0" y="7"/>
                  </a:lnTo>
                  <a:lnTo>
                    <a:pt x="0" y="2"/>
                  </a:lnTo>
                  <a:lnTo>
                    <a:pt x="0" y="2"/>
                  </a:lnTo>
                  <a:lnTo>
                    <a:pt x="0" y="8"/>
                  </a:lnTo>
                  <a:lnTo>
                    <a:pt x="0" y="8"/>
                  </a:lnTo>
                  <a:lnTo>
                    <a:pt x="0" y="2"/>
                  </a:lnTo>
                  <a:lnTo>
                    <a:pt x="0" y="1"/>
                  </a:lnTo>
                  <a:lnTo>
                    <a:pt x="0" y="8"/>
                  </a:lnTo>
                  <a:lnTo>
                    <a:pt x="0" y="8"/>
                  </a:lnTo>
                  <a:lnTo>
                    <a:pt x="0" y="1"/>
                  </a:lnTo>
                  <a:lnTo>
                    <a:pt x="1" y="1"/>
                  </a:lnTo>
                  <a:lnTo>
                    <a:pt x="1" y="9"/>
                  </a:lnTo>
                  <a:lnTo>
                    <a:pt x="1" y="9"/>
                  </a:lnTo>
                  <a:lnTo>
                    <a:pt x="1" y="1"/>
                  </a:lnTo>
                  <a:lnTo>
                    <a:pt x="1" y="1"/>
                  </a:lnTo>
                  <a:lnTo>
                    <a:pt x="1" y="9"/>
                  </a:lnTo>
                  <a:lnTo>
                    <a:pt x="2" y="9"/>
                  </a:lnTo>
                  <a:lnTo>
                    <a:pt x="2" y="1"/>
                  </a:lnTo>
                  <a:lnTo>
                    <a:pt x="2" y="1"/>
                  </a:lnTo>
                  <a:lnTo>
                    <a:pt x="2" y="9"/>
                  </a:lnTo>
                  <a:lnTo>
                    <a:pt x="2" y="9"/>
                  </a:lnTo>
                  <a:lnTo>
                    <a:pt x="2" y="1"/>
                  </a:lnTo>
                  <a:lnTo>
                    <a:pt x="2" y="0"/>
                  </a:lnTo>
                  <a:lnTo>
                    <a:pt x="2" y="9"/>
                  </a:lnTo>
                  <a:lnTo>
                    <a:pt x="3" y="9"/>
                  </a:lnTo>
                  <a:lnTo>
                    <a:pt x="3" y="1"/>
                  </a:lnTo>
                  <a:lnTo>
                    <a:pt x="3" y="1"/>
                  </a:lnTo>
                  <a:lnTo>
                    <a:pt x="3" y="9"/>
                  </a:lnTo>
                  <a:lnTo>
                    <a:pt x="3" y="9"/>
                  </a:lnTo>
                  <a:lnTo>
                    <a:pt x="3" y="1"/>
                  </a:lnTo>
                  <a:lnTo>
                    <a:pt x="4" y="1"/>
                  </a:lnTo>
                  <a:lnTo>
                    <a:pt x="4" y="9"/>
                  </a:lnTo>
                  <a:lnTo>
                    <a:pt x="4" y="9"/>
                  </a:lnTo>
                  <a:lnTo>
                    <a:pt x="4" y="1"/>
                  </a:lnTo>
                  <a:lnTo>
                    <a:pt x="4" y="1"/>
                  </a:lnTo>
                  <a:lnTo>
                    <a:pt x="4" y="9"/>
                  </a:lnTo>
                  <a:lnTo>
                    <a:pt x="4" y="8"/>
                  </a:lnTo>
                  <a:lnTo>
                    <a:pt x="4" y="1"/>
                  </a:lnTo>
                  <a:lnTo>
                    <a:pt x="5" y="1"/>
                  </a:lnTo>
                  <a:lnTo>
                    <a:pt x="5" y="8"/>
                  </a:lnTo>
                  <a:lnTo>
                    <a:pt x="5" y="8"/>
                  </a:lnTo>
                  <a:lnTo>
                    <a:pt x="5" y="2"/>
                  </a:lnTo>
                  <a:lnTo>
                    <a:pt x="5" y="2"/>
                  </a:lnTo>
                  <a:lnTo>
                    <a:pt x="5" y="8"/>
                  </a:lnTo>
                  <a:lnTo>
                    <a:pt x="5" y="7"/>
                  </a:lnTo>
                  <a:lnTo>
                    <a:pt x="5" y="2"/>
                  </a:lnTo>
                  <a:lnTo>
                    <a:pt x="5" y="3"/>
                  </a:lnTo>
                  <a:lnTo>
                    <a:pt x="5" y="7"/>
                  </a:lnTo>
                  <a:lnTo>
                    <a:pt x="5" y="7"/>
                  </a:lnTo>
                  <a:lnTo>
                    <a:pt x="5" y="3"/>
                  </a:lnTo>
                  <a:lnTo>
                    <a:pt x="5" y="3"/>
                  </a:lnTo>
                  <a:lnTo>
                    <a:pt x="5" y="6"/>
                  </a:lnTo>
                  <a:lnTo>
                    <a:pt x="5" y="6"/>
                  </a:lnTo>
                  <a:lnTo>
                    <a:pt x="5" y="3"/>
                  </a:lnTo>
                </a:path>
              </a:pathLst>
            </a:custGeom>
            <a:noFill/>
            <a:ln w="3175">
              <a:solidFill>
                <a:srgbClr val="FF6600"/>
              </a:solidFill>
              <a:prstDash val="solid"/>
              <a:round/>
              <a:headEnd/>
              <a:tailEnd/>
            </a:ln>
          </p:spPr>
          <p:txBody>
            <a:bodyPr/>
            <a:lstStyle/>
            <a:p>
              <a:endParaRPr lang="fr-CA">
                <a:latin typeface="+mj-lt"/>
              </a:endParaRPr>
            </a:p>
          </p:txBody>
        </p:sp>
        <p:sp>
          <p:nvSpPr>
            <p:cNvPr id="2087143" name="Freeform 231"/>
            <p:cNvSpPr>
              <a:spLocks/>
            </p:cNvSpPr>
            <p:nvPr/>
          </p:nvSpPr>
          <p:spPr bwMode="auto">
            <a:xfrm>
              <a:off x="6084441" y="4330700"/>
              <a:ext cx="12700" cy="9525"/>
            </a:xfrm>
            <a:custGeom>
              <a:avLst/>
              <a:gdLst/>
              <a:ahLst/>
              <a:cxnLst>
                <a:cxn ang="0">
                  <a:pos x="2" y="3"/>
                </a:cxn>
                <a:cxn ang="0">
                  <a:pos x="2" y="0"/>
                </a:cxn>
                <a:cxn ang="0">
                  <a:pos x="4" y="0"/>
                </a:cxn>
                <a:cxn ang="0">
                  <a:pos x="4" y="1"/>
                </a:cxn>
                <a:cxn ang="0">
                  <a:pos x="2" y="1"/>
                </a:cxn>
                <a:cxn ang="0">
                  <a:pos x="2" y="1"/>
                </a:cxn>
                <a:cxn ang="0">
                  <a:pos x="4" y="1"/>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6"/>
                </a:cxn>
                <a:cxn ang="0">
                  <a:pos x="0" y="6"/>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1"/>
                  </a:lnTo>
                  <a:lnTo>
                    <a:pt x="2" y="1"/>
                  </a:lnTo>
                  <a:lnTo>
                    <a:pt x="2" y="1"/>
                  </a:lnTo>
                  <a:lnTo>
                    <a:pt x="4" y="1"/>
                  </a:lnTo>
                  <a:lnTo>
                    <a:pt x="5" y="1"/>
                  </a:lnTo>
                  <a:lnTo>
                    <a:pt x="2" y="1"/>
                  </a:lnTo>
                  <a:lnTo>
                    <a:pt x="1" y="1"/>
                  </a:lnTo>
                  <a:lnTo>
                    <a:pt x="5" y="1"/>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3"/>
                  </a:lnTo>
                  <a:lnTo>
                    <a:pt x="6"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5" y="6"/>
                  </a:lnTo>
                  <a:lnTo>
                    <a:pt x="0" y="6"/>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44" name="Freeform 232"/>
            <p:cNvSpPr>
              <a:spLocks/>
            </p:cNvSpPr>
            <p:nvPr/>
          </p:nvSpPr>
          <p:spPr bwMode="auto">
            <a:xfrm>
              <a:off x="6086029" y="4330700"/>
              <a:ext cx="15875" cy="9525"/>
            </a:xfrm>
            <a:custGeom>
              <a:avLst/>
              <a:gdLst/>
              <a:ahLst/>
              <a:cxnLst>
                <a:cxn ang="0">
                  <a:pos x="3" y="3"/>
                </a:cxn>
                <a:cxn ang="0">
                  <a:pos x="3" y="0"/>
                </a:cxn>
                <a:cxn ang="0">
                  <a:pos x="6" y="0"/>
                </a:cxn>
                <a:cxn ang="0">
                  <a:pos x="6" y="1"/>
                </a:cxn>
                <a:cxn ang="0">
                  <a:pos x="2" y="1"/>
                </a:cxn>
                <a:cxn ang="0">
                  <a:pos x="2" y="1"/>
                </a:cxn>
                <a:cxn ang="0">
                  <a:pos x="7" y="1"/>
                </a:cxn>
                <a:cxn ang="0">
                  <a:pos x="7" y="1"/>
                </a:cxn>
                <a:cxn ang="0">
                  <a:pos x="2" y="1"/>
                </a:cxn>
                <a:cxn ang="0">
                  <a:pos x="1" y="1"/>
                </a:cxn>
                <a:cxn ang="0">
                  <a:pos x="8" y="1"/>
                </a:cxn>
                <a:cxn ang="0">
                  <a:pos x="8" y="1"/>
                </a:cxn>
                <a:cxn ang="0">
                  <a:pos x="1" y="1"/>
                </a:cxn>
                <a:cxn ang="0">
                  <a:pos x="1" y="1"/>
                </a:cxn>
                <a:cxn ang="0">
                  <a:pos x="8" y="1"/>
                </a:cxn>
                <a:cxn ang="0">
                  <a:pos x="8" y="1"/>
                </a:cxn>
                <a:cxn ang="0">
                  <a:pos x="1" y="1"/>
                </a:cxn>
                <a:cxn ang="0">
                  <a:pos x="1" y="1"/>
                </a:cxn>
                <a:cxn ang="0">
                  <a:pos x="8"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1" y="5"/>
                </a:cxn>
                <a:cxn ang="0">
                  <a:pos x="8" y="5"/>
                </a:cxn>
                <a:cxn ang="0">
                  <a:pos x="8" y="6"/>
                </a:cxn>
                <a:cxn ang="0">
                  <a:pos x="1" y="6"/>
                </a:cxn>
                <a:cxn ang="0">
                  <a:pos x="1" y="6"/>
                </a:cxn>
                <a:cxn ang="0">
                  <a:pos x="8" y="6"/>
                </a:cxn>
                <a:cxn ang="0">
                  <a:pos x="8" y="6"/>
                </a:cxn>
                <a:cxn ang="0">
                  <a:pos x="1" y="6"/>
                </a:cxn>
                <a:cxn ang="0">
                  <a:pos x="1" y="6"/>
                </a:cxn>
                <a:cxn ang="0">
                  <a:pos x="8" y="6"/>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1"/>
                  </a:lnTo>
                  <a:lnTo>
                    <a:pt x="2" y="1"/>
                  </a:lnTo>
                  <a:lnTo>
                    <a:pt x="2" y="1"/>
                  </a:lnTo>
                  <a:lnTo>
                    <a:pt x="7" y="1"/>
                  </a:lnTo>
                  <a:lnTo>
                    <a:pt x="7" y="1"/>
                  </a:lnTo>
                  <a:lnTo>
                    <a:pt x="2" y="1"/>
                  </a:lnTo>
                  <a:lnTo>
                    <a:pt x="1" y="1"/>
                  </a:lnTo>
                  <a:lnTo>
                    <a:pt x="8" y="1"/>
                  </a:lnTo>
                  <a:lnTo>
                    <a:pt x="8" y="1"/>
                  </a:lnTo>
                  <a:lnTo>
                    <a:pt x="1" y="1"/>
                  </a:lnTo>
                  <a:lnTo>
                    <a:pt x="1" y="1"/>
                  </a:lnTo>
                  <a:lnTo>
                    <a:pt x="8" y="1"/>
                  </a:lnTo>
                  <a:lnTo>
                    <a:pt x="8" y="1"/>
                  </a:lnTo>
                  <a:lnTo>
                    <a:pt x="1" y="1"/>
                  </a:lnTo>
                  <a:lnTo>
                    <a:pt x="1" y="1"/>
                  </a:lnTo>
                  <a:lnTo>
                    <a:pt x="8"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5"/>
                  </a:lnTo>
                  <a:lnTo>
                    <a:pt x="9" y="5"/>
                  </a:lnTo>
                  <a:lnTo>
                    <a:pt x="9" y="5"/>
                  </a:lnTo>
                  <a:lnTo>
                    <a:pt x="0" y="5"/>
                  </a:lnTo>
                  <a:lnTo>
                    <a:pt x="1" y="5"/>
                  </a:lnTo>
                  <a:lnTo>
                    <a:pt x="8" y="5"/>
                  </a:lnTo>
                  <a:lnTo>
                    <a:pt x="8" y="6"/>
                  </a:lnTo>
                  <a:lnTo>
                    <a:pt x="1" y="6"/>
                  </a:lnTo>
                  <a:lnTo>
                    <a:pt x="1" y="6"/>
                  </a:lnTo>
                  <a:lnTo>
                    <a:pt x="8" y="6"/>
                  </a:lnTo>
                  <a:lnTo>
                    <a:pt x="8" y="6"/>
                  </a:lnTo>
                  <a:lnTo>
                    <a:pt x="1" y="6"/>
                  </a:lnTo>
                  <a:lnTo>
                    <a:pt x="1" y="6"/>
                  </a:lnTo>
                  <a:lnTo>
                    <a:pt x="8" y="6"/>
                  </a:lnTo>
                  <a:lnTo>
                    <a:pt x="7" y="6"/>
                  </a:lnTo>
                  <a:lnTo>
                    <a:pt x="2"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45" name="Freeform 233"/>
            <p:cNvSpPr>
              <a:spLocks/>
            </p:cNvSpPr>
            <p:nvPr/>
          </p:nvSpPr>
          <p:spPr bwMode="auto">
            <a:xfrm>
              <a:off x="6090791" y="4329113"/>
              <a:ext cx="11113" cy="11112"/>
            </a:xfrm>
            <a:custGeom>
              <a:avLst/>
              <a:gdLst/>
              <a:ahLst/>
              <a:cxnLst>
                <a:cxn ang="0">
                  <a:pos x="3" y="5"/>
                </a:cxn>
                <a:cxn ang="0">
                  <a:pos x="0" y="5"/>
                </a:cxn>
                <a:cxn ang="0">
                  <a:pos x="0" y="3"/>
                </a:cxn>
                <a:cxn ang="0">
                  <a:pos x="0" y="2"/>
                </a:cxn>
                <a:cxn ang="0">
                  <a:pos x="0" y="6"/>
                </a:cxn>
                <a:cxn ang="0">
                  <a:pos x="0" y="6"/>
                </a:cxn>
                <a:cxn ang="0">
                  <a:pos x="0" y="2"/>
                </a:cxn>
                <a:cxn ang="0">
                  <a:pos x="1" y="1"/>
                </a:cxn>
                <a:cxn ang="0">
                  <a:pos x="1" y="6"/>
                </a:cxn>
                <a:cxn ang="0">
                  <a:pos x="1" y="6"/>
                </a:cxn>
                <a:cxn ang="0">
                  <a:pos x="1" y="1"/>
                </a:cxn>
                <a:cxn ang="0">
                  <a:pos x="1" y="1"/>
                </a:cxn>
                <a:cxn ang="0">
                  <a:pos x="1" y="7"/>
                </a:cxn>
                <a:cxn ang="0">
                  <a:pos x="1" y="7"/>
                </a:cxn>
                <a:cxn ang="0">
                  <a:pos x="1" y="1"/>
                </a:cxn>
                <a:cxn ang="0">
                  <a:pos x="1" y="1"/>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0"/>
                </a:cxn>
                <a:cxn ang="0">
                  <a:pos x="5" y="1"/>
                </a:cxn>
                <a:cxn ang="0">
                  <a:pos x="5" y="7"/>
                </a:cxn>
                <a:cxn ang="0">
                  <a:pos x="6" y="7"/>
                </a:cxn>
                <a:cxn ang="0">
                  <a:pos x="6" y="1"/>
                </a:cxn>
                <a:cxn ang="0">
                  <a:pos x="6" y="1"/>
                </a:cxn>
                <a:cxn ang="0">
                  <a:pos x="6" y="7"/>
                </a:cxn>
                <a:cxn ang="0">
                  <a:pos x="6" y="6"/>
                </a:cxn>
                <a:cxn ang="0">
                  <a:pos x="6"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1" y="1"/>
                  </a:lnTo>
                  <a:lnTo>
                    <a:pt x="1" y="6"/>
                  </a:lnTo>
                  <a:lnTo>
                    <a:pt x="1" y="6"/>
                  </a:lnTo>
                  <a:lnTo>
                    <a:pt x="1" y="1"/>
                  </a:lnTo>
                  <a:lnTo>
                    <a:pt x="1" y="1"/>
                  </a:lnTo>
                  <a:lnTo>
                    <a:pt x="1" y="7"/>
                  </a:lnTo>
                  <a:lnTo>
                    <a:pt x="1" y="7"/>
                  </a:lnTo>
                  <a:lnTo>
                    <a:pt x="1" y="1"/>
                  </a:lnTo>
                  <a:lnTo>
                    <a:pt x="1" y="1"/>
                  </a:lnTo>
                  <a:lnTo>
                    <a:pt x="1" y="7"/>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8"/>
                  </a:lnTo>
                  <a:lnTo>
                    <a:pt x="5" y="0"/>
                  </a:lnTo>
                  <a:lnTo>
                    <a:pt x="5" y="1"/>
                  </a:lnTo>
                  <a:lnTo>
                    <a:pt x="5" y="7"/>
                  </a:lnTo>
                  <a:lnTo>
                    <a:pt x="6" y="7"/>
                  </a:lnTo>
                  <a:lnTo>
                    <a:pt x="6" y="1"/>
                  </a:lnTo>
                  <a:lnTo>
                    <a:pt x="6" y="1"/>
                  </a:lnTo>
                  <a:lnTo>
                    <a:pt x="6" y="7"/>
                  </a:lnTo>
                  <a:lnTo>
                    <a:pt x="6" y="6"/>
                  </a:lnTo>
                  <a:lnTo>
                    <a:pt x="6" y="1"/>
                  </a:lnTo>
                  <a:lnTo>
                    <a:pt x="6" y="1"/>
                  </a:lnTo>
                  <a:lnTo>
                    <a:pt x="6"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46" name="Freeform 234"/>
            <p:cNvSpPr>
              <a:spLocks/>
            </p:cNvSpPr>
            <p:nvPr/>
          </p:nvSpPr>
          <p:spPr bwMode="auto">
            <a:xfrm>
              <a:off x="6090791" y="4329113"/>
              <a:ext cx="19050" cy="6350"/>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1" y="0"/>
                </a:cxn>
                <a:cxn ang="0">
                  <a:pos x="9" y="0"/>
                </a:cxn>
                <a:cxn ang="0">
                  <a:pos x="9" y="0"/>
                </a:cxn>
                <a:cxn ang="0">
                  <a:pos x="1" y="0"/>
                </a:cxn>
                <a:cxn ang="0">
                  <a:pos x="1" y="1"/>
                </a:cxn>
                <a:cxn ang="0">
                  <a:pos x="9" y="1"/>
                </a:cxn>
                <a:cxn ang="0">
                  <a:pos x="9" y="1"/>
                </a:cxn>
                <a:cxn ang="0">
                  <a:pos x="1" y="1"/>
                </a:cxn>
                <a:cxn ang="0">
                  <a:pos x="1" y="1"/>
                </a:cxn>
                <a:cxn ang="0">
                  <a:pos x="9" y="1"/>
                </a:cxn>
                <a:cxn ang="0">
                  <a:pos x="9" y="1"/>
                </a:cxn>
                <a:cxn ang="0">
                  <a:pos x="1" y="1"/>
                </a:cxn>
                <a:cxn ang="0">
                  <a:pos x="1" y="1"/>
                </a:cxn>
                <a:cxn ang="0">
                  <a:pos x="9" y="1"/>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1" y="3"/>
                </a:cxn>
                <a:cxn ang="0">
                  <a:pos x="9" y="3"/>
                </a:cxn>
                <a:cxn ang="0">
                  <a:pos x="9" y="4"/>
                </a:cxn>
                <a:cxn ang="0">
                  <a:pos x="1" y="4"/>
                </a:cxn>
                <a:cxn ang="0">
                  <a:pos x="1" y="4"/>
                </a:cxn>
                <a:cxn ang="0">
                  <a:pos x="9" y="4"/>
                </a:cxn>
                <a:cxn ang="0">
                  <a:pos x="9" y="4"/>
                </a:cxn>
                <a:cxn ang="0">
                  <a:pos x="1" y="4"/>
                </a:cxn>
                <a:cxn ang="0">
                  <a:pos x="1" y="5"/>
                </a:cxn>
                <a:cxn ang="0">
                  <a:pos x="9" y="5"/>
                </a:cxn>
                <a:cxn ang="0">
                  <a:pos x="9" y="5"/>
                </a:cxn>
                <a:cxn ang="0">
                  <a:pos x="1" y="5"/>
                </a:cxn>
                <a:cxn ang="0">
                  <a:pos x="1" y="5"/>
                </a:cxn>
                <a:cxn ang="0">
                  <a:pos x="9" y="5"/>
                </a:cxn>
                <a:cxn ang="0">
                  <a:pos x="8" y="5"/>
                </a:cxn>
                <a:cxn ang="0">
                  <a:pos x="2" y="5"/>
                </a:cxn>
                <a:cxn ang="0">
                  <a:pos x="2" y="5"/>
                </a:cxn>
                <a:cxn ang="0">
                  <a:pos x="8" y="5"/>
                </a:cxn>
                <a:cxn ang="0">
                  <a:pos x="8" y="5"/>
                </a:cxn>
                <a:cxn ang="0">
                  <a:pos x="2" y="5"/>
                </a:cxn>
                <a:cxn ang="0">
                  <a:pos x="3" y="5"/>
                </a:cxn>
                <a:cxn ang="0">
                  <a:pos x="8"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1" y="0"/>
                  </a:lnTo>
                  <a:lnTo>
                    <a:pt x="9" y="0"/>
                  </a:lnTo>
                  <a:lnTo>
                    <a:pt x="9" y="0"/>
                  </a:lnTo>
                  <a:lnTo>
                    <a:pt x="1" y="0"/>
                  </a:lnTo>
                  <a:lnTo>
                    <a:pt x="1" y="1"/>
                  </a:lnTo>
                  <a:lnTo>
                    <a:pt x="9" y="1"/>
                  </a:lnTo>
                  <a:lnTo>
                    <a:pt x="9" y="1"/>
                  </a:lnTo>
                  <a:lnTo>
                    <a:pt x="1" y="1"/>
                  </a:lnTo>
                  <a:lnTo>
                    <a:pt x="1" y="1"/>
                  </a:lnTo>
                  <a:lnTo>
                    <a:pt x="9" y="1"/>
                  </a:lnTo>
                  <a:lnTo>
                    <a:pt x="9" y="1"/>
                  </a:lnTo>
                  <a:lnTo>
                    <a:pt x="1" y="1"/>
                  </a:lnTo>
                  <a:lnTo>
                    <a:pt x="1" y="1"/>
                  </a:lnTo>
                  <a:lnTo>
                    <a:pt x="9" y="1"/>
                  </a:lnTo>
                  <a:lnTo>
                    <a:pt x="10" y="2"/>
                  </a:lnTo>
                  <a:lnTo>
                    <a:pt x="0" y="2"/>
                  </a:lnTo>
                  <a:lnTo>
                    <a:pt x="0" y="2"/>
                  </a:lnTo>
                  <a:lnTo>
                    <a:pt x="10" y="2"/>
                  </a:lnTo>
                  <a:lnTo>
                    <a:pt x="10" y="3"/>
                  </a:lnTo>
                  <a:lnTo>
                    <a:pt x="0" y="3"/>
                  </a:lnTo>
                  <a:lnTo>
                    <a:pt x="0" y="3"/>
                  </a:lnTo>
                  <a:lnTo>
                    <a:pt x="10" y="3"/>
                  </a:lnTo>
                  <a:lnTo>
                    <a:pt x="10" y="3"/>
                  </a:lnTo>
                  <a:lnTo>
                    <a:pt x="0" y="3"/>
                  </a:lnTo>
                  <a:lnTo>
                    <a:pt x="1" y="3"/>
                  </a:lnTo>
                  <a:lnTo>
                    <a:pt x="9" y="3"/>
                  </a:lnTo>
                  <a:lnTo>
                    <a:pt x="9" y="4"/>
                  </a:lnTo>
                  <a:lnTo>
                    <a:pt x="1" y="4"/>
                  </a:lnTo>
                  <a:lnTo>
                    <a:pt x="1" y="4"/>
                  </a:lnTo>
                  <a:lnTo>
                    <a:pt x="9" y="4"/>
                  </a:lnTo>
                  <a:lnTo>
                    <a:pt x="9" y="4"/>
                  </a:lnTo>
                  <a:lnTo>
                    <a:pt x="1" y="4"/>
                  </a:lnTo>
                  <a:lnTo>
                    <a:pt x="1" y="5"/>
                  </a:lnTo>
                  <a:lnTo>
                    <a:pt x="9" y="5"/>
                  </a:lnTo>
                  <a:lnTo>
                    <a:pt x="9" y="5"/>
                  </a:lnTo>
                  <a:lnTo>
                    <a:pt x="1" y="5"/>
                  </a:lnTo>
                  <a:lnTo>
                    <a:pt x="1" y="5"/>
                  </a:lnTo>
                  <a:lnTo>
                    <a:pt x="9" y="5"/>
                  </a:lnTo>
                  <a:lnTo>
                    <a:pt x="8" y="5"/>
                  </a:lnTo>
                  <a:lnTo>
                    <a:pt x="2" y="5"/>
                  </a:lnTo>
                  <a:lnTo>
                    <a:pt x="2" y="5"/>
                  </a:lnTo>
                  <a:lnTo>
                    <a:pt x="8" y="5"/>
                  </a:lnTo>
                  <a:lnTo>
                    <a:pt x="8" y="5"/>
                  </a:lnTo>
                  <a:lnTo>
                    <a:pt x="2" y="5"/>
                  </a:lnTo>
                  <a:lnTo>
                    <a:pt x="3" y="5"/>
                  </a:lnTo>
                  <a:lnTo>
                    <a:pt x="8"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47" name="Freeform 235"/>
            <p:cNvSpPr>
              <a:spLocks/>
            </p:cNvSpPr>
            <p:nvPr/>
          </p:nvSpPr>
          <p:spPr bwMode="auto">
            <a:xfrm>
              <a:off x="6098729" y="4322763"/>
              <a:ext cx="11112"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0" y="7"/>
                </a:cxn>
                <a:cxn ang="0">
                  <a:pos x="0" y="1"/>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6"/>
                  </a:lnTo>
                  <a:lnTo>
                    <a:pt x="0" y="7"/>
                  </a:lnTo>
                  <a:lnTo>
                    <a:pt x="0" y="1"/>
                  </a:lnTo>
                  <a:lnTo>
                    <a:pt x="1" y="1"/>
                  </a:lnTo>
                  <a:lnTo>
                    <a:pt x="1" y="7"/>
                  </a:lnTo>
                  <a:lnTo>
                    <a:pt x="1" y="7"/>
                  </a:lnTo>
                  <a:lnTo>
                    <a:pt x="1"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1"/>
                  </a:lnTo>
                  <a:lnTo>
                    <a:pt x="5" y="1"/>
                  </a:lnTo>
                  <a:lnTo>
                    <a:pt x="5" y="8"/>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48" name="Freeform 236"/>
            <p:cNvSpPr>
              <a:spLocks/>
            </p:cNvSpPr>
            <p:nvPr/>
          </p:nvSpPr>
          <p:spPr bwMode="auto">
            <a:xfrm>
              <a:off x="6098729" y="4322763"/>
              <a:ext cx="14287"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7" y="0"/>
                </a:cxn>
                <a:cxn ang="0">
                  <a:pos x="7" y="0"/>
                </a:cxn>
                <a:cxn ang="0">
                  <a:pos x="1" y="0"/>
                </a:cxn>
                <a:cxn ang="0">
                  <a:pos x="1" y="0"/>
                </a:cxn>
                <a:cxn ang="0">
                  <a:pos x="7" y="0"/>
                </a:cxn>
                <a:cxn ang="0">
                  <a:pos x="7" y="1"/>
                </a:cxn>
                <a:cxn ang="0">
                  <a:pos x="1" y="1"/>
                </a:cxn>
                <a:cxn ang="0">
                  <a:pos x="1" y="1"/>
                </a:cxn>
                <a:cxn ang="0">
                  <a:pos x="7" y="1"/>
                </a:cxn>
                <a:cxn ang="0">
                  <a:pos x="8" y="1"/>
                </a:cxn>
                <a:cxn ang="0">
                  <a:pos x="1" y="1"/>
                </a:cxn>
                <a:cxn ang="0">
                  <a:pos x="1" y="1"/>
                </a:cxn>
                <a:cxn ang="0">
                  <a:pos x="8"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1" y="4"/>
                </a:cxn>
                <a:cxn ang="0">
                  <a:pos x="8" y="4"/>
                </a:cxn>
                <a:cxn ang="0">
                  <a:pos x="8"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7" y="5"/>
                </a:cxn>
                <a:cxn ang="0">
                  <a:pos x="6" y="5"/>
                </a:cxn>
                <a:cxn ang="0">
                  <a:pos x="2" y="5"/>
                </a:cxn>
                <a:cxn ang="0">
                  <a:pos x="2" y="5"/>
                </a:cxn>
                <a:cxn ang="0">
                  <a:pos x="6" y="5"/>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0"/>
                  </a:lnTo>
                  <a:lnTo>
                    <a:pt x="7" y="0"/>
                  </a:lnTo>
                  <a:lnTo>
                    <a:pt x="7" y="0"/>
                  </a:lnTo>
                  <a:lnTo>
                    <a:pt x="1" y="0"/>
                  </a:lnTo>
                  <a:lnTo>
                    <a:pt x="1" y="0"/>
                  </a:lnTo>
                  <a:lnTo>
                    <a:pt x="7" y="0"/>
                  </a:lnTo>
                  <a:lnTo>
                    <a:pt x="7" y="1"/>
                  </a:lnTo>
                  <a:lnTo>
                    <a:pt x="1" y="1"/>
                  </a:lnTo>
                  <a:lnTo>
                    <a:pt x="1" y="1"/>
                  </a:lnTo>
                  <a:lnTo>
                    <a:pt x="7" y="1"/>
                  </a:lnTo>
                  <a:lnTo>
                    <a:pt x="8" y="1"/>
                  </a:lnTo>
                  <a:lnTo>
                    <a:pt x="1" y="1"/>
                  </a:lnTo>
                  <a:lnTo>
                    <a:pt x="1" y="1"/>
                  </a:lnTo>
                  <a:lnTo>
                    <a:pt x="8"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1" y="4"/>
                  </a:lnTo>
                  <a:lnTo>
                    <a:pt x="8" y="4"/>
                  </a:lnTo>
                  <a:lnTo>
                    <a:pt x="8" y="4"/>
                  </a:lnTo>
                  <a:lnTo>
                    <a:pt x="1" y="4"/>
                  </a:lnTo>
                  <a:lnTo>
                    <a:pt x="1" y="4"/>
                  </a:lnTo>
                  <a:lnTo>
                    <a:pt x="7" y="4"/>
                  </a:lnTo>
                  <a:lnTo>
                    <a:pt x="7" y="5"/>
                  </a:lnTo>
                  <a:lnTo>
                    <a:pt x="1" y="5"/>
                  </a:lnTo>
                  <a:lnTo>
                    <a:pt x="1" y="5"/>
                  </a:lnTo>
                  <a:lnTo>
                    <a:pt x="7" y="5"/>
                  </a:lnTo>
                  <a:lnTo>
                    <a:pt x="7" y="5"/>
                  </a:lnTo>
                  <a:lnTo>
                    <a:pt x="1" y="5"/>
                  </a:lnTo>
                  <a:lnTo>
                    <a:pt x="2" y="5"/>
                  </a:lnTo>
                  <a:lnTo>
                    <a:pt x="7" y="5"/>
                  </a:lnTo>
                  <a:lnTo>
                    <a:pt x="6" y="5"/>
                  </a:lnTo>
                  <a:lnTo>
                    <a:pt x="2" y="5"/>
                  </a:lnTo>
                  <a:lnTo>
                    <a:pt x="2" y="5"/>
                  </a:lnTo>
                  <a:lnTo>
                    <a:pt x="6" y="5"/>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49" name="Freeform 237"/>
            <p:cNvSpPr>
              <a:spLocks/>
            </p:cNvSpPr>
            <p:nvPr/>
          </p:nvSpPr>
          <p:spPr bwMode="auto">
            <a:xfrm>
              <a:off x="6101904" y="4322763"/>
              <a:ext cx="20637" cy="9525"/>
            </a:xfrm>
            <a:custGeom>
              <a:avLst/>
              <a:gdLst/>
              <a:ahLst/>
              <a:cxnLst>
                <a:cxn ang="0">
                  <a:pos x="3" y="3"/>
                </a:cxn>
                <a:cxn ang="0">
                  <a:pos x="3" y="0"/>
                </a:cxn>
                <a:cxn ang="0">
                  <a:pos x="9" y="0"/>
                </a:cxn>
                <a:cxn ang="0">
                  <a:pos x="10" y="0"/>
                </a:cxn>
                <a:cxn ang="0">
                  <a:pos x="3" y="0"/>
                </a:cxn>
                <a:cxn ang="0">
                  <a:pos x="3" y="0"/>
                </a:cxn>
                <a:cxn ang="0">
                  <a:pos x="10" y="0"/>
                </a:cxn>
                <a:cxn ang="0">
                  <a:pos x="10" y="0"/>
                </a:cxn>
                <a:cxn ang="0">
                  <a:pos x="2" y="0"/>
                </a:cxn>
                <a:cxn ang="0">
                  <a:pos x="2" y="0"/>
                </a:cxn>
                <a:cxn ang="0">
                  <a:pos x="10" y="0"/>
                </a:cxn>
                <a:cxn ang="0">
                  <a:pos x="11" y="0"/>
                </a:cxn>
                <a:cxn ang="0">
                  <a:pos x="2" y="0"/>
                </a:cxn>
                <a:cxn ang="0">
                  <a:pos x="2" y="0"/>
                </a:cxn>
                <a:cxn ang="0">
                  <a:pos x="11" y="0"/>
                </a:cxn>
                <a:cxn ang="0">
                  <a:pos x="11" y="1"/>
                </a:cxn>
                <a:cxn ang="0">
                  <a:pos x="2" y="1"/>
                </a:cxn>
                <a:cxn ang="0">
                  <a:pos x="1" y="1"/>
                </a:cxn>
                <a:cxn ang="0">
                  <a:pos x="12" y="1"/>
                </a:cxn>
                <a:cxn ang="0">
                  <a:pos x="12" y="1"/>
                </a:cxn>
                <a:cxn ang="0">
                  <a:pos x="1" y="1"/>
                </a:cxn>
                <a:cxn ang="0">
                  <a:pos x="1" y="1"/>
                </a:cxn>
                <a:cxn ang="0">
                  <a:pos x="12" y="1"/>
                </a:cxn>
                <a:cxn ang="0">
                  <a:pos x="12" y="1"/>
                </a:cxn>
                <a:cxn ang="0">
                  <a:pos x="1" y="1"/>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1" y="4"/>
                </a:cxn>
                <a:cxn ang="0">
                  <a:pos x="1" y="4"/>
                </a:cxn>
                <a:cxn ang="0">
                  <a:pos x="12" y="4"/>
                </a:cxn>
                <a:cxn ang="0">
                  <a:pos x="12" y="4"/>
                </a:cxn>
                <a:cxn ang="0">
                  <a:pos x="1" y="4"/>
                </a:cxn>
                <a:cxn ang="0">
                  <a:pos x="1" y="4"/>
                </a:cxn>
                <a:cxn ang="0">
                  <a:pos x="12" y="4"/>
                </a:cxn>
                <a:cxn ang="0">
                  <a:pos x="11" y="5"/>
                </a:cxn>
                <a:cxn ang="0">
                  <a:pos x="2" y="5"/>
                </a:cxn>
                <a:cxn ang="0">
                  <a:pos x="2" y="5"/>
                </a:cxn>
                <a:cxn ang="0">
                  <a:pos x="11" y="5"/>
                </a:cxn>
                <a:cxn ang="0">
                  <a:pos x="11" y="5"/>
                </a:cxn>
                <a:cxn ang="0">
                  <a:pos x="2" y="5"/>
                </a:cxn>
                <a:cxn ang="0">
                  <a:pos x="2" y="5"/>
                </a:cxn>
                <a:cxn ang="0">
                  <a:pos x="10" y="5"/>
                </a:cxn>
                <a:cxn ang="0">
                  <a:pos x="10" y="5"/>
                </a:cxn>
                <a:cxn ang="0">
                  <a:pos x="2" y="5"/>
                </a:cxn>
                <a:cxn ang="0">
                  <a:pos x="3" y="5"/>
                </a:cxn>
                <a:cxn ang="0">
                  <a:pos x="10" y="5"/>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2" y="0"/>
                  </a:lnTo>
                  <a:lnTo>
                    <a:pt x="2" y="0"/>
                  </a:lnTo>
                  <a:lnTo>
                    <a:pt x="10" y="0"/>
                  </a:lnTo>
                  <a:lnTo>
                    <a:pt x="11" y="0"/>
                  </a:lnTo>
                  <a:lnTo>
                    <a:pt x="2" y="0"/>
                  </a:lnTo>
                  <a:lnTo>
                    <a:pt x="2" y="0"/>
                  </a:lnTo>
                  <a:lnTo>
                    <a:pt x="11" y="0"/>
                  </a:lnTo>
                  <a:lnTo>
                    <a:pt x="11" y="1"/>
                  </a:lnTo>
                  <a:lnTo>
                    <a:pt x="2" y="1"/>
                  </a:lnTo>
                  <a:lnTo>
                    <a:pt x="1" y="1"/>
                  </a:lnTo>
                  <a:lnTo>
                    <a:pt x="12" y="1"/>
                  </a:lnTo>
                  <a:lnTo>
                    <a:pt x="12" y="1"/>
                  </a:lnTo>
                  <a:lnTo>
                    <a:pt x="1" y="1"/>
                  </a:lnTo>
                  <a:lnTo>
                    <a:pt x="1" y="1"/>
                  </a:lnTo>
                  <a:lnTo>
                    <a:pt x="12" y="1"/>
                  </a:lnTo>
                  <a:lnTo>
                    <a:pt x="12" y="1"/>
                  </a:lnTo>
                  <a:lnTo>
                    <a:pt x="1" y="1"/>
                  </a:lnTo>
                  <a:lnTo>
                    <a:pt x="0" y="2"/>
                  </a:lnTo>
                  <a:lnTo>
                    <a:pt x="12" y="2"/>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1" y="4"/>
                  </a:lnTo>
                  <a:lnTo>
                    <a:pt x="1" y="4"/>
                  </a:lnTo>
                  <a:lnTo>
                    <a:pt x="12" y="4"/>
                  </a:lnTo>
                  <a:lnTo>
                    <a:pt x="12" y="4"/>
                  </a:lnTo>
                  <a:lnTo>
                    <a:pt x="1" y="4"/>
                  </a:lnTo>
                  <a:lnTo>
                    <a:pt x="1" y="4"/>
                  </a:lnTo>
                  <a:lnTo>
                    <a:pt x="12" y="4"/>
                  </a:lnTo>
                  <a:lnTo>
                    <a:pt x="11" y="5"/>
                  </a:lnTo>
                  <a:lnTo>
                    <a:pt x="2" y="5"/>
                  </a:lnTo>
                  <a:lnTo>
                    <a:pt x="2" y="5"/>
                  </a:lnTo>
                  <a:lnTo>
                    <a:pt x="11" y="5"/>
                  </a:lnTo>
                  <a:lnTo>
                    <a:pt x="11" y="5"/>
                  </a:lnTo>
                  <a:lnTo>
                    <a:pt x="2" y="5"/>
                  </a:lnTo>
                  <a:lnTo>
                    <a:pt x="2" y="5"/>
                  </a:lnTo>
                  <a:lnTo>
                    <a:pt x="10" y="5"/>
                  </a:lnTo>
                  <a:lnTo>
                    <a:pt x="10" y="5"/>
                  </a:lnTo>
                  <a:lnTo>
                    <a:pt x="2" y="5"/>
                  </a:lnTo>
                  <a:lnTo>
                    <a:pt x="3" y="5"/>
                  </a:lnTo>
                  <a:lnTo>
                    <a:pt x="10" y="5"/>
                  </a:lnTo>
                  <a:lnTo>
                    <a:pt x="10"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50" name="Freeform 238"/>
            <p:cNvSpPr>
              <a:spLocks/>
            </p:cNvSpPr>
            <p:nvPr/>
          </p:nvSpPr>
          <p:spPr bwMode="auto">
            <a:xfrm>
              <a:off x="6114604" y="4318000"/>
              <a:ext cx="7937" cy="14288"/>
            </a:xfrm>
            <a:custGeom>
              <a:avLst/>
              <a:gdLst/>
              <a:ahLst/>
              <a:cxnLst>
                <a:cxn ang="0">
                  <a:pos x="2" y="6"/>
                </a:cxn>
                <a:cxn ang="0">
                  <a:pos x="0" y="6"/>
                </a:cxn>
                <a:cxn ang="0">
                  <a:pos x="0" y="3"/>
                </a:cxn>
                <a:cxn ang="0">
                  <a:pos x="0" y="3"/>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7"/>
                </a:cxn>
                <a:cxn ang="0">
                  <a:pos x="0" y="8"/>
                </a:cxn>
                <a:cxn ang="0">
                  <a:pos x="0" y="1"/>
                </a:cxn>
                <a:cxn ang="0">
                  <a:pos x="1" y="1"/>
                </a:cxn>
                <a:cxn ang="0">
                  <a:pos x="1" y="8"/>
                </a:cxn>
                <a:cxn ang="0">
                  <a:pos x="1" y="8"/>
                </a:cxn>
                <a:cxn ang="0">
                  <a:pos x="1" y="0"/>
                </a:cxn>
                <a:cxn ang="0">
                  <a:pos x="1" y="0"/>
                </a:cxn>
                <a:cxn ang="0">
                  <a:pos x="1" y="8"/>
                </a:cxn>
                <a:cxn ang="0">
                  <a:pos x="1" y="8"/>
                </a:cxn>
                <a:cxn ang="0">
                  <a:pos x="1" y="0"/>
                </a:cxn>
                <a:cxn ang="0">
                  <a:pos x="2" y="0"/>
                </a:cxn>
                <a:cxn ang="0">
                  <a:pos x="2" y="8"/>
                </a:cxn>
                <a:cxn ang="0">
                  <a:pos x="2" y="9"/>
                </a:cxn>
                <a:cxn ang="0">
                  <a:pos x="2" y="0"/>
                </a:cxn>
                <a:cxn ang="0">
                  <a:pos x="2" y="0"/>
                </a:cxn>
                <a:cxn ang="0">
                  <a:pos x="2" y="9"/>
                </a:cxn>
                <a:cxn ang="0">
                  <a:pos x="3" y="9"/>
                </a:cxn>
                <a:cxn ang="0">
                  <a:pos x="3" y="0"/>
                </a:cxn>
                <a:cxn ang="0">
                  <a:pos x="3" y="0"/>
                </a:cxn>
                <a:cxn ang="0">
                  <a:pos x="3" y="8"/>
                </a:cxn>
                <a:cxn ang="0">
                  <a:pos x="3" y="8"/>
                </a:cxn>
                <a:cxn ang="0">
                  <a:pos x="3" y="0"/>
                </a:cxn>
                <a:cxn ang="0">
                  <a:pos x="3" y="0"/>
                </a:cxn>
                <a:cxn ang="0">
                  <a:pos x="3" y="8"/>
                </a:cxn>
                <a:cxn ang="0">
                  <a:pos x="4" y="8"/>
                </a:cxn>
                <a:cxn ang="0">
                  <a:pos x="4" y="0"/>
                </a:cxn>
                <a:cxn ang="0">
                  <a:pos x="4" y="1"/>
                </a:cxn>
                <a:cxn ang="0">
                  <a:pos x="4" y="8"/>
                </a:cxn>
                <a:cxn ang="0">
                  <a:pos x="4" y="8"/>
                </a:cxn>
                <a:cxn ang="0">
                  <a:pos x="4" y="1"/>
                </a:cxn>
                <a:cxn ang="0">
                  <a:pos x="5" y="1"/>
                </a:cxn>
                <a:cxn ang="0">
                  <a:pos x="5" y="7"/>
                </a:cxn>
                <a:cxn ang="0">
                  <a:pos x="5" y="7"/>
                </a:cxn>
                <a:cxn ang="0">
                  <a:pos x="5" y="1"/>
                </a:cxn>
                <a:cxn ang="0">
                  <a:pos x="5" y="1"/>
                </a:cxn>
                <a:cxn ang="0">
                  <a:pos x="5" y="7"/>
                </a:cxn>
                <a:cxn ang="0">
                  <a:pos x="5" y="7"/>
                </a:cxn>
                <a:cxn ang="0">
                  <a:pos x="5" y="2"/>
                </a:cxn>
                <a:cxn ang="0">
                  <a:pos x="5" y="2"/>
                </a:cxn>
                <a:cxn ang="0">
                  <a:pos x="5" y="6"/>
                </a:cxn>
                <a:cxn ang="0">
                  <a:pos x="5" y="6"/>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7"/>
                  </a:lnTo>
                  <a:lnTo>
                    <a:pt x="0" y="8"/>
                  </a:lnTo>
                  <a:lnTo>
                    <a:pt x="0" y="1"/>
                  </a:lnTo>
                  <a:lnTo>
                    <a:pt x="1" y="1"/>
                  </a:lnTo>
                  <a:lnTo>
                    <a:pt x="1" y="8"/>
                  </a:lnTo>
                  <a:lnTo>
                    <a:pt x="1" y="8"/>
                  </a:lnTo>
                  <a:lnTo>
                    <a:pt x="1" y="0"/>
                  </a:lnTo>
                  <a:lnTo>
                    <a:pt x="1" y="0"/>
                  </a:lnTo>
                  <a:lnTo>
                    <a:pt x="1" y="8"/>
                  </a:lnTo>
                  <a:lnTo>
                    <a:pt x="1" y="8"/>
                  </a:lnTo>
                  <a:lnTo>
                    <a:pt x="1" y="0"/>
                  </a:lnTo>
                  <a:lnTo>
                    <a:pt x="2" y="0"/>
                  </a:lnTo>
                  <a:lnTo>
                    <a:pt x="2" y="8"/>
                  </a:lnTo>
                  <a:lnTo>
                    <a:pt x="2" y="9"/>
                  </a:lnTo>
                  <a:lnTo>
                    <a:pt x="2" y="0"/>
                  </a:lnTo>
                  <a:lnTo>
                    <a:pt x="2" y="0"/>
                  </a:lnTo>
                  <a:lnTo>
                    <a:pt x="2" y="9"/>
                  </a:lnTo>
                  <a:lnTo>
                    <a:pt x="3" y="9"/>
                  </a:lnTo>
                  <a:lnTo>
                    <a:pt x="3" y="0"/>
                  </a:lnTo>
                  <a:lnTo>
                    <a:pt x="3" y="0"/>
                  </a:lnTo>
                  <a:lnTo>
                    <a:pt x="3" y="8"/>
                  </a:lnTo>
                  <a:lnTo>
                    <a:pt x="3" y="8"/>
                  </a:lnTo>
                  <a:lnTo>
                    <a:pt x="3" y="0"/>
                  </a:lnTo>
                  <a:lnTo>
                    <a:pt x="3" y="0"/>
                  </a:lnTo>
                  <a:lnTo>
                    <a:pt x="3" y="8"/>
                  </a:lnTo>
                  <a:lnTo>
                    <a:pt x="4" y="8"/>
                  </a:lnTo>
                  <a:lnTo>
                    <a:pt x="4" y="0"/>
                  </a:lnTo>
                  <a:lnTo>
                    <a:pt x="4" y="1"/>
                  </a:lnTo>
                  <a:lnTo>
                    <a:pt x="4" y="8"/>
                  </a:lnTo>
                  <a:lnTo>
                    <a:pt x="4" y="8"/>
                  </a:lnTo>
                  <a:lnTo>
                    <a:pt x="4" y="1"/>
                  </a:lnTo>
                  <a:lnTo>
                    <a:pt x="5" y="1"/>
                  </a:lnTo>
                  <a:lnTo>
                    <a:pt x="5" y="7"/>
                  </a:lnTo>
                  <a:lnTo>
                    <a:pt x="5" y="7"/>
                  </a:lnTo>
                  <a:lnTo>
                    <a:pt x="5" y="1"/>
                  </a:lnTo>
                  <a:lnTo>
                    <a:pt x="5" y="1"/>
                  </a:lnTo>
                  <a:lnTo>
                    <a:pt x="5" y="7"/>
                  </a:lnTo>
                  <a:lnTo>
                    <a:pt x="5" y="7"/>
                  </a:lnTo>
                  <a:lnTo>
                    <a:pt x="5" y="2"/>
                  </a:lnTo>
                  <a:lnTo>
                    <a:pt x="5" y="2"/>
                  </a:lnTo>
                  <a:lnTo>
                    <a:pt x="5" y="6"/>
                  </a:lnTo>
                  <a:lnTo>
                    <a:pt x="5" y="6"/>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51" name="Freeform 239"/>
            <p:cNvSpPr>
              <a:spLocks/>
            </p:cNvSpPr>
            <p:nvPr/>
          </p:nvSpPr>
          <p:spPr bwMode="auto">
            <a:xfrm>
              <a:off x="6114604" y="4318000"/>
              <a:ext cx="14287" cy="11113"/>
            </a:xfrm>
            <a:custGeom>
              <a:avLst/>
              <a:gdLst/>
              <a:ahLst/>
              <a:cxnLst>
                <a:cxn ang="0">
                  <a:pos x="2" y="3"/>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7" y="1"/>
                </a:cxn>
                <a:cxn ang="0">
                  <a:pos x="7" y="1"/>
                </a:cxn>
                <a:cxn ang="0">
                  <a:pos x="0" y="1"/>
                </a:cxn>
                <a:cxn ang="0">
                  <a:pos x="0" y="1"/>
                </a:cxn>
                <a:cxn ang="0">
                  <a:pos x="7" y="1"/>
                </a:cxn>
                <a:cxn ang="0">
                  <a:pos x="7" y="1"/>
                </a:cxn>
                <a:cxn ang="0">
                  <a:pos x="0" y="1"/>
                </a:cxn>
                <a:cxn ang="0">
                  <a:pos x="0" y="1"/>
                </a:cxn>
                <a:cxn ang="0">
                  <a:pos x="7"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7"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7" y="1"/>
                  </a:lnTo>
                  <a:lnTo>
                    <a:pt x="7" y="1"/>
                  </a:lnTo>
                  <a:lnTo>
                    <a:pt x="0" y="1"/>
                  </a:lnTo>
                  <a:lnTo>
                    <a:pt x="0" y="1"/>
                  </a:lnTo>
                  <a:lnTo>
                    <a:pt x="7" y="1"/>
                  </a:lnTo>
                  <a:lnTo>
                    <a:pt x="7" y="1"/>
                  </a:lnTo>
                  <a:lnTo>
                    <a:pt x="0" y="1"/>
                  </a:lnTo>
                  <a:lnTo>
                    <a:pt x="0" y="1"/>
                  </a:lnTo>
                  <a:lnTo>
                    <a:pt x="7"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7" y="4"/>
                  </a:lnTo>
                  <a:lnTo>
                    <a:pt x="7" y="4"/>
                  </a:lnTo>
                  <a:lnTo>
                    <a:pt x="0" y="4"/>
                  </a:lnTo>
                  <a:lnTo>
                    <a:pt x="0" y="5"/>
                  </a:lnTo>
                  <a:lnTo>
                    <a:pt x="7" y="5"/>
                  </a:lnTo>
                  <a:lnTo>
                    <a:pt x="7" y="5"/>
                  </a:lnTo>
                  <a:lnTo>
                    <a:pt x="0" y="5"/>
                  </a:lnTo>
                  <a:lnTo>
                    <a:pt x="1" y="5"/>
                  </a:lnTo>
                  <a:lnTo>
                    <a:pt x="7" y="5"/>
                  </a:lnTo>
                  <a:lnTo>
                    <a:pt x="6" y="5"/>
                  </a:lnTo>
                  <a:lnTo>
                    <a:pt x="1" y="5"/>
                  </a:lnTo>
                  <a:lnTo>
                    <a:pt x="1" y="6"/>
                  </a:lnTo>
                  <a:lnTo>
                    <a:pt x="6" y="6"/>
                  </a:lnTo>
                  <a:lnTo>
                    <a:pt x="6" y="6"/>
                  </a:lnTo>
                  <a:lnTo>
                    <a:pt x="1"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52" name="Freeform 240"/>
            <p:cNvSpPr>
              <a:spLocks/>
            </p:cNvSpPr>
            <p:nvPr/>
          </p:nvSpPr>
          <p:spPr bwMode="auto">
            <a:xfrm>
              <a:off x="6117779" y="4314825"/>
              <a:ext cx="11112"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7"/>
                </a:cxn>
                <a:cxn ang="0">
                  <a:pos x="5" y="1"/>
                </a:cxn>
                <a:cxn ang="0">
                  <a:pos x="5" y="1"/>
                </a:cxn>
                <a:cxn ang="0">
                  <a:pos x="5"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8"/>
                  </a:lnTo>
                  <a:lnTo>
                    <a:pt x="1" y="8"/>
                  </a:lnTo>
                  <a:lnTo>
                    <a:pt x="1" y="1"/>
                  </a:lnTo>
                  <a:lnTo>
                    <a:pt x="1" y="1"/>
                  </a:lnTo>
                  <a:lnTo>
                    <a:pt x="1" y="8"/>
                  </a:lnTo>
                  <a:lnTo>
                    <a:pt x="1" y="8"/>
                  </a:lnTo>
                  <a:lnTo>
                    <a:pt x="1"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7"/>
                  </a:lnTo>
                  <a:lnTo>
                    <a:pt x="5" y="1"/>
                  </a:lnTo>
                  <a:lnTo>
                    <a:pt x="5" y="1"/>
                  </a:lnTo>
                  <a:lnTo>
                    <a:pt x="5"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53" name="Freeform 241"/>
            <p:cNvSpPr>
              <a:spLocks/>
            </p:cNvSpPr>
            <p:nvPr/>
          </p:nvSpPr>
          <p:spPr bwMode="auto">
            <a:xfrm>
              <a:off x="6117779" y="431482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6"/>
                  </a:lnTo>
                  <a:lnTo>
                    <a:pt x="1"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54" name="Freeform 242"/>
            <p:cNvSpPr>
              <a:spLocks/>
            </p:cNvSpPr>
            <p:nvPr/>
          </p:nvSpPr>
          <p:spPr bwMode="auto">
            <a:xfrm>
              <a:off x="6119366" y="4310063"/>
              <a:ext cx="11113"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1" y="8"/>
                </a:cxn>
                <a:cxn ang="0">
                  <a:pos x="1" y="1"/>
                </a:cxn>
                <a:cxn ang="0">
                  <a:pos x="1" y="1"/>
                </a:cxn>
                <a:cxn ang="0">
                  <a:pos x="1" y="8"/>
                </a:cxn>
                <a:cxn ang="0">
                  <a:pos x="1" y="8"/>
                </a:cxn>
                <a:cxn ang="0">
                  <a:pos x="1" y="1"/>
                </a:cxn>
                <a:cxn ang="0">
                  <a:pos x="1" y="1"/>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9"/>
                </a:cxn>
                <a:cxn ang="0">
                  <a:pos x="5" y="0"/>
                </a:cxn>
                <a:cxn ang="0">
                  <a:pos x="5" y="1"/>
                </a:cxn>
                <a:cxn ang="0">
                  <a:pos x="5" y="8"/>
                </a:cxn>
                <a:cxn ang="0">
                  <a:pos x="5" y="8"/>
                </a:cxn>
                <a:cxn ang="0">
                  <a:pos x="5" y="1"/>
                </a:cxn>
                <a:cxn ang="0">
                  <a:pos x="5" y="1"/>
                </a:cxn>
                <a:cxn ang="0">
                  <a:pos x="5" y="8"/>
                </a:cxn>
                <a:cxn ang="0">
                  <a:pos x="5" y="8"/>
                </a:cxn>
                <a:cxn ang="0">
                  <a:pos x="5" y="1"/>
                </a:cxn>
                <a:cxn ang="0">
                  <a:pos x="5" y="2"/>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1" y="8"/>
                  </a:lnTo>
                  <a:lnTo>
                    <a:pt x="1" y="1"/>
                  </a:lnTo>
                  <a:lnTo>
                    <a:pt x="1" y="1"/>
                  </a:lnTo>
                  <a:lnTo>
                    <a:pt x="1" y="8"/>
                  </a:lnTo>
                  <a:lnTo>
                    <a:pt x="1" y="8"/>
                  </a:lnTo>
                  <a:lnTo>
                    <a:pt x="1" y="1"/>
                  </a:lnTo>
                  <a:lnTo>
                    <a:pt x="1" y="1"/>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9"/>
                  </a:lnTo>
                  <a:lnTo>
                    <a:pt x="5" y="0"/>
                  </a:lnTo>
                  <a:lnTo>
                    <a:pt x="5" y="1"/>
                  </a:lnTo>
                  <a:lnTo>
                    <a:pt x="5" y="8"/>
                  </a:lnTo>
                  <a:lnTo>
                    <a:pt x="5" y="8"/>
                  </a:lnTo>
                  <a:lnTo>
                    <a:pt x="5" y="1"/>
                  </a:lnTo>
                  <a:lnTo>
                    <a:pt x="5" y="1"/>
                  </a:lnTo>
                  <a:lnTo>
                    <a:pt x="5" y="8"/>
                  </a:lnTo>
                  <a:lnTo>
                    <a:pt x="5" y="8"/>
                  </a:lnTo>
                  <a:lnTo>
                    <a:pt x="5" y="1"/>
                  </a:lnTo>
                  <a:lnTo>
                    <a:pt x="5" y="2"/>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55" name="Freeform 243"/>
            <p:cNvSpPr>
              <a:spLocks/>
            </p:cNvSpPr>
            <p:nvPr/>
          </p:nvSpPr>
          <p:spPr bwMode="auto">
            <a:xfrm>
              <a:off x="6119366" y="4310063"/>
              <a:ext cx="19050" cy="7937"/>
            </a:xfrm>
            <a:custGeom>
              <a:avLst/>
              <a:gdLst/>
              <a:ahLst/>
              <a:cxnLst>
                <a:cxn ang="0">
                  <a:pos x="3" y="3"/>
                </a:cxn>
                <a:cxn ang="0">
                  <a:pos x="3" y="0"/>
                </a:cxn>
                <a:cxn ang="0">
                  <a:pos x="7" y="0"/>
                </a:cxn>
                <a:cxn ang="0">
                  <a:pos x="7" y="0"/>
                </a:cxn>
                <a:cxn ang="0">
                  <a:pos x="3" y="0"/>
                </a:cxn>
                <a:cxn ang="0">
                  <a:pos x="2" y="0"/>
                </a:cxn>
                <a:cxn ang="0">
                  <a:pos x="7" y="0"/>
                </a:cxn>
                <a:cxn ang="0">
                  <a:pos x="8" y="0"/>
                </a:cxn>
                <a:cxn ang="0">
                  <a:pos x="2" y="0"/>
                </a:cxn>
                <a:cxn ang="0">
                  <a:pos x="2" y="0"/>
                </a:cxn>
                <a:cxn ang="0">
                  <a:pos x="8" y="0"/>
                </a:cxn>
                <a:cxn ang="0">
                  <a:pos x="8" y="0"/>
                </a:cxn>
                <a:cxn ang="0">
                  <a:pos x="2" y="0"/>
                </a:cxn>
                <a:cxn ang="0">
                  <a:pos x="1" y="1"/>
                </a:cxn>
                <a:cxn ang="0">
                  <a:pos x="8" y="1"/>
                </a:cxn>
                <a:cxn ang="0">
                  <a:pos x="8"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9" y="2"/>
                </a:cxn>
                <a:cxn ang="0">
                  <a:pos x="10" y="2"/>
                </a:cxn>
                <a:cxn ang="0">
                  <a:pos x="0" y="2"/>
                </a:cxn>
                <a:cxn ang="0">
                  <a:pos x="0" y="3"/>
                </a:cxn>
                <a:cxn ang="0">
                  <a:pos x="10" y="3"/>
                </a:cxn>
                <a:cxn ang="0">
                  <a:pos x="10" y="3"/>
                </a:cxn>
                <a:cxn ang="0">
                  <a:pos x="0" y="3"/>
                </a:cxn>
                <a:cxn ang="0">
                  <a:pos x="0" y="4"/>
                </a:cxn>
                <a:cxn ang="0">
                  <a:pos x="10" y="4"/>
                </a:cxn>
                <a:cxn ang="0">
                  <a:pos x="10" y="4"/>
                </a:cxn>
                <a:cxn ang="0">
                  <a:pos x="0" y="4"/>
                </a:cxn>
                <a:cxn ang="0">
                  <a:pos x="0" y="4"/>
                </a:cxn>
                <a:cxn ang="0">
                  <a:pos x="9" y="4"/>
                </a:cxn>
                <a:cxn ang="0">
                  <a:pos x="9" y="4"/>
                </a:cxn>
                <a:cxn ang="0">
                  <a:pos x="0" y="4"/>
                </a:cxn>
                <a:cxn ang="0">
                  <a:pos x="0" y="5"/>
                </a:cxn>
                <a:cxn ang="0">
                  <a:pos x="9" y="5"/>
                </a:cxn>
                <a:cxn ang="0">
                  <a:pos x="9" y="5"/>
                </a:cxn>
                <a:cxn ang="0">
                  <a:pos x="1" y="5"/>
                </a:cxn>
                <a:cxn ang="0">
                  <a:pos x="1" y="5"/>
                </a:cxn>
                <a:cxn ang="0">
                  <a:pos x="9" y="5"/>
                </a:cxn>
                <a:cxn ang="0">
                  <a:pos x="8" y="5"/>
                </a:cxn>
                <a:cxn ang="0">
                  <a:pos x="1" y="5"/>
                </a:cxn>
                <a:cxn ang="0">
                  <a:pos x="1" y="5"/>
                </a:cxn>
                <a:cxn ang="0">
                  <a:pos x="8" y="5"/>
                </a:cxn>
                <a:cxn ang="0">
                  <a:pos x="8" y="5"/>
                </a:cxn>
                <a:cxn ang="0">
                  <a:pos x="2" y="5"/>
                </a:cxn>
                <a:cxn ang="0">
                  <a:pos x="2" y="6"/>
                </a:cxn>
                <a:cxn ang="0">
                  <a:pos x="8" y="6"/>
                </a:cxn>
                <a:cxn ang="0">
                  <a:pos x="8" y="6"/>
                </a:cxn>
                <a:cxn ang="0">
                  <a:pos x="2" y="6"/>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8" y="0"/>
                  </a:lnTo>
                  <a:lnTo>
                    <a:pt x="2" y="0"/>
                  </a:lnTo>
                  <a:lnTo>
                    <a:pt x="2" y="0"/>
                  </a:lnTo>
                  <a:lnTo>
                    <a:pt x="8" y="0"/>
                  </a:lnTo>
                  <a:lnTo>
                    <a:pt x="8" y="0"/>
                  </a:lnTo>
                  <a:lnTo>
                    <a:pt x="2" y="0"/>
                  </a:lnTo>
                  <a:lnTo>
                    <a:pt x="1" y="1"/>
                  </a:lnTo>
                  <a:lnTo>
                    <a:pt x="8" y="1"/>
                  </a:lnTo>
                  <a:lnTo>
                    <a:pt x="8" y="1"/>
                  </a:lnTo>
                  <a:lnTo>
                    <a:pt x="1" y="1"/>
                  </a:lnTo>
                  <a:lnTo>
                    <a:pt x="1" y="1"/>
                  </a:lnTo>
                  <a:lnTo>
                    <a:pt x="9" y="1"/>
                  </a:lnTo>
                  <a:lnTo>
                    <a:pt x="9" y="1"/>
                  </a:lnTo>
                  <a:lnTo>
                    <a:pt x="1" y="1"/>
                  </a:lnTo>
                  <a:lnTo>
                    <a:pt x="0" y="2"/>
                  </a:lnTo>
                  <a:lnTo>
                    <a:pt x="9" y="2"/>
                  </a:lnTo>
                  <a:lnTo>
                    <a:pt x="9" y="2"/>
                  </a:lnTo>
                  <a:lnTo>
                    <a:pt x="0" y="2"/>
                  </a:lnTo>
                  <a:lnTo>
                    <a:pt x="0" y="2"/>
                  </a:lnTo>
                  <a:lnTo>
                    <a:pt x="9" y="2"/>
                  </a:lnTo>
                  <a:lnTo>
                    <a:pt x="10" y="2"/>
                  </a:lnTo>
                  <a:lnTo>
                    <a:pt x="0" y="2"/>
                  </a:lnTo>
                  <a:lnTo>
                    <a:pt x="0" y="3"/>
                  </a:lnTo>
                  <a:lnTo>
                    <a:pt x="10" y="3"/>
                  </a:lnTo>
                  <a:lnTo>
                    <a:pt x="10" y="3"/>
                  </a:lnTo>
                  <a:lnTo>
                    <a:pt x="0" y="3"/>
                  </a:lnTo>
                  <a:lnTo>
                    <a:pt x="0" y="4"/>
                  </a:lnTo>
                  <a:lnTo>
                    <a:pt x="10" y="4"/>
                  </a:lnTo>
                  <a:lnTo>
                    <a:pt x="10" y="4"/>
                  </a:lnTo>
                  <a:lnTo>
                    <a:pt x="0" y="4"/>
                  </a:lnTo>
                  <a:lnTo>
                    <a:pt x="0" y="4"/>
                  </a:lnTo>
                  <a:lnTo>
                    <a:pt x="9" y="4"/>
                  </a:lnTo>
                  <a:lnTo>
                    <a:pt x="9" y="4"/>
                  </a:lnTo>
                  <a:lnTo>
                    <a:pt x="0" y="4"/>
                  </a:lnTo>
                  <a:lnTo>
                    <a:pt x="0" y="5"/>
                  </a:lnTo>
                  <a:lnTo>
                    <a:pt x="9" y="5"/>
                  </a:lnTo>
                  <a:lnTo>
                    <a:pt x="9" y="5"/>
                  </a:lnTo>
                  <a:lnTo>
                    <a:pt x="1" y="5"/>
                  </a:lnTo>
                  <a:lnTo>
                    <a:pt x="1" y="5"/>
                  </a:lnTo>
                  <a:lnTo>
                    <a:pt x="9" y="5"/>
                  </a:lnTo>
                  <a:lnTo>
                    <a:pt x="8" y="5"/>
                  </a:lnTo>
                  <a:lnTo>
                    <a:pt x="1" y="5"/>
                  </a:lnTo>
                  <a:lnTo>
                    <a:pt x="1" y="5"/>
                  </a:lnTo>
                  <a:lnTo>
                    <a:pt x="8" y="5"/>
                  </a:lnTo>
                  <a:lnTo>
                    <a:pt x="8" y="5"/>
                  </a:lnTo>
                  <a:lnTo>
                    <a:pt x="2" y="5"/>
                  </a:lnTo>
                  <a:lnTo>
                    <a:pt x="2" y="6"/>
                  </a:lnTo>
                  <a:lnTo>
                    <a:pt x="8" y="6"/>
                  </a:lnTo>
                  <a:lnTo>
                    <a:pt x="8" y="6"/>
                  </a:lnTo>
                  <a:lnTo>
                    <a:pt x="2" y="6"/>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56" name="Freeform 244"/>
            <p:cNvSpPr>
              <a:spLocks/>
            </p:cNvSpPr>
            <p:nvPr/>
          </p:nvSpPr>
          <p:spPr bwMode="auto">
            <a:xfrm>
              <a:off x="6127304" y="4305300"/>
              <a:ext cx="11112" cy="12700"/>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1" y="0"/>
                </a:cxn>
                <a:cxn ang="0">
                  <a:pos x="1"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4" y="1"/>
                </a:cxn>
                <a:cxn ang="0">
                  <a:pos x="4" y="8"/>
                </a:cxn>
                <a:cxn ang="0">
                  <a:pos x="4" y="8"/>
                </a:cxn>
                <a:cxn ang="0">
                  <a:pos x="4"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1" y="8"/>
                  </a:lnTo>
                  <a:lnTo>
                    <a:pt x="1" y="1"/>
                  </a:lnTo>
                  <a:lnTo>
                    <a:pt x="1" y="0"/>
                  </a:lnTo>
                  <a:lnTo>
                    <a:pt x="1"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4" y="1"/>
                  </a:lnTo>
                  <a:lnTo>
                    <a:pt x="4" y="8"/>
                  </a:lnTo>
                  <a:lnTo>
                    <a:pt x="4" y="8"/>
                  </a:lnTo>
                  <a:lnTo>
                    <a:pt x="4" y="1"/>
                  </a:lnTo>
                  <a:lnTo>
                    <a:pt x="5" y="1"/>
                  </a:lnTo>
                  <a:lnTo>
                    <a:pt x="5" y="8"/>
                  </a:lnTo>
                  <a:lnTo>
                    <a:pt x="5" y="8"/>
                  </a:lnTo>
                  <a:lnTo>
                    <a:pt x="5" y="1"/>
                  </a:lnTo>
                  <a:lnTo>
                    <a:pt x="5" y="2"/>
                  </a:lnTo>
                  <a:lnTo>
                    <a:pt x="5" y="8"/>
                  </a:lnTo>
                  <a:lnTo>
                    <a:pt x="5" y="7"/>
                  </a:lnTo>
                  <a:lnTo>
                    <a:pt x="5" y="2"/>
                  </a:lnTo>
                  <a:lnTo>
                    <a:pt x="5" y="2"/>
                  </a:lnTo>
                  <a:lnTo>
                    <a:pt x="5" y="7"/>
                  </a:lnTo>
                  <a:lnTo>
                    <a:pt x="6" y="7"/>
                  </a:lnTo>
                  <a:lnTo>
                    <a:pt x="6"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57" name="Freeform 245"/>
            <p:cNvSpPr>
              <a:spLocks/>
            </p:cNvSpPr>
            <p:nvPr/>
          </p:nvSpPr>
          <p:spPr bwMode="auto">
            <a:xfrm>
              <a:off x="6127304" y="4305300"/>
              <a:ext cx="15875" cy="9525"/>
            </a:xfrm>
            <a:custGeom>
              <a:avLst/>
              <a:gdLst/>
              <a:ahLst/>
              <a:cxnLst>
                <a:cxn ang="0">
                  <a:pos x="3" y="3"/>
                </a:cxn>
                <a:cxn ang="0">
                  <a:pos x="3" y="0"/>
                </a:cxn>
                <a:cxn ang="0">
                  <a:pos x="6" y="0"/>
                </a:cxn>
                <a:cxn ang="0">
                  <a:pos x="7" y="0"/>
                </a:cxn>
                <a:cxn ang="0">
                  <a:pos x="3" y="0"/>
                </a:cxn>
                <a:cxn ang="0">
                  <a:pos x="2" y="0"/>
                </a:cxn>
                <a:cxn ang="0">
                  <a:pos x="7" y="0"/>
                </a:cxn>
                <a:cxn ang="0">
                  <a:pos x="7" y="0"/>
                </a:cxn>
                <a:cxn ang="0">
                  <a:pos x="2" y="0"/>
                </a:cxn>
                <a:cxn ang="0">
                  <a:pos x="1" y="0"/>
                </a:cxn>
                <a:cxn ang="0">
                  <a:pos x="8" y="0"/>
                </a:cxn>
                <a:cxn ang="0">
                  <a:pos x="8" y="1"/>
                </a:cxn>
                <a:cxn ang="0">
                  <a:pos x="1" y="1"/>
                </a:cxn>
                <a:cxn ang="0">
                  <a:pos x="1" y="1"/>
                </a:cxn>
                <a:cxn ang="0">
                  <a:pos x="8" y="1"/>
                </a:cxn>
                <a:cxn ang="0">
                  <a:pos x="8" y="1"/>
                </a:cxn>
                <a:cxn ang="0">
                  <a:pos x="1" y="1"/>
                </a:cxn>
                <a:cxn ang="0">
                  <a:pos x="1" y="1"/>
                </a:cxn>
                <a:cxn ang="0">
                  <a:pos x="8" y="1"/>
                </a:cxn>
                <a:cxn ang="0">
                  <a:pos x="9"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1" y="5"/>
                </a:cxn>
                <a:cxn ang="0">
                  <a:pos x="8" y="5"/>
                </a:cxn>
                <a:cxn ang="0">
                  <a:pos x="8" y="5"/>
                </a:cxn>
                <a:cxn ang="0">
                  <a:pos x="1" y="5"/>
                </a:cxn>
                <a:cxn ang="0">
                  <a:pos x="1" y="5"/>
                </a:cxn>
                <a:cxn ang="0">
                  <a:pos x="8" y="5"/>
                </a:cxn>
                <a:cxn ang="0">
                  <a:pos x="8" y="6"/>
                </a:cxn>
                <a:cxn ang="0">
                  <a:pos x="1" y="6"/>
                </a:cxn>
                <a:cxn ang="0">
                  <a:pos x="1" y="6"/>
                </a:cxn>
                <a:cxn ang="0">
                  <a:pos x="8" y="6"/>
                </a:cxn>
                <a:cxn ang="0">
                  <a:pos x="7" y="6"/>
                </a:cxn>
                <a:cxn ang="0">
                  <a:pos x="2" y="6"/>
                </a:cxn>
                <a:cxn ang="0">
                  <a:pos x="2" y="6"/>
                </a:cxn>
                <a:cxn ang="0">
                  <a:pos x="7" y="6"/>
                </a:cxn>
                <a:cxn ang="0">
                  <a:pos x="7" y="6"/>
                </a:cxn>
                <a:cxn ang="0">
                  <a:pos x="3" y="6"/>
                </a:cxn>
                <a:cxn ang="0">
                  <a:pos x="3" y="6"/>
                </a:cxn>
                <a:cxn ang="0">
                  <a:pos x="6" y="6"/>
                </a:cxn>
              </a:cxnLst>
              <a:rect l="0" t="0" r="r" b="b"/>
              <a:pathLst>
                <a:path w="9" h="6">
                  <a:moveTo>
                    <a:pt x="3" y="3"/>
                  </a:moveTo>
                  <a:lnTo>
                    <a:pt x="3" y="0"/>
                  </a:lnTo>
                  <a:lnTo>
                    <a:pt x="6" y="0"/>
                  </a:lnTo>
                  <a:lnTo>
                    <a:pt x="7" y="0"/>
                  </a:lnTo>
                  <a:lnTo>
                    <a:pt x="3" y="0"/>
                  </a:lnTo>
                  <a:lnTo>
                    <a:pt x="2" y="0"/>
                  </a:lnTo>
                  <a:lnTo>
                    <a:pt x="7" y="0"/>
                  </a:lnTo>
                  <a:lnTo>
                    <a:pt x="7" y="0"/>
                  </a:lnTo>
                  <a:lnTo>
                    <a:pt x="2" y="0"/>
                  </a:lnTo>
                  <a:lnTo>
                    <a:pt x="1" y="0"/>
                  </a:lnTo>
                  <a:lnTo>
                    <a:pt x="8" y="0"/>
                  </a:lnTo>
                  <a:lnTo>
                    <a:pt x="8" y="1"/>
                  </a:lnTo>
                  <a:lnTo>
                    <a:pt x="1" y="1"/>
                  </a:lnTo>
                  <a:lnTo>
                    <a:pt x="1" y="1"/>
                  </a:lnTo>
                  <a:lnTo>
                    <a:pt x="8" y="1"/>
                  </a:lnTo>
                  <a:lnTo>
                    <a:pt x="8" y="1"/>
                  </a:lnTo>
                  <a:lnTo>
                    <a:pt x="1" y="1"/>
                  </a:lnTo>
                  <a:lnTo>
                    <a:pt x="1" y="1"/>
                  </a:lnTo>
                  <a:lnTo>
                    <a:pt x="8" y="1"/>
                  </a:lnTo>
                  <a:lnTo>
                    <a:pt x="9"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5"/>
                  </a:lnTo>
                  <a:lnTo>
                    <a:pt x="9" y="5"/>
                  </a:lnTo>
                  <a:lnTo>
                    <a:pt x="9" y="5"/>
                  </a:lnTo>
                  <a:lnTo>
                    <a:pt x="0" y="5"/>
                  </a:lnTo>
                  <a:lnTo>
                    <a:pt x="1" y="5"/>
                  </a:lnTo>
                  <a:lnTo>
                    <a:pt x="8" y="5"/>
                  </a:lnTo>
                  <a:lnTo>
                    <a:pt x="8" y="5"/>
                  </a:lnTo>
                  <a:lnTo>
                    <a:pt x="1" y="5"/>
                  </a:lnTo>
                  <a:lnTo>
                    <a:pt x="1" y="5"/>
                  </a:lnTo>
                  <a:lnTo>
                    <a:pt x="8" y="5"/>
                  </a:lnTo>
                  <a:lnTo>
                    <a:pt x="8" y="6"/>
                  </a:lnTo>
                  <a:lnTo>
                    <a:pt x="1" y="6"/>
                  </a:lnTo>
                  <a:lnTo>
                    <a:pt x="1" y="6"/>
                  </a:lnTo>
                  <a:lnTo>
                    <a:pt x="8" y="6"/>
                  </a:lnTo>
                  <a:lnTo>
                    <a:pt x="7" y="6"/>
                  </a:lnTo>
                  <a:lnTo>
                    <a:pt x="2" y="6"/>
                  </a:lnTo>
                  <a:lnTo>
                    <a:pt x="2" y="6"/>
                  </a:lnTo>
                  <a:lnTo>
                    <a:pt x="7" y="6"/>
                  </a:lnTo>
                  <a:lnTo>
                    <a:pt x="7"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58" name="Freeform 246"/>
            <p:cNvSpPr>
              <a:spLocks/>
            </p:cNvSpPr>
            <p:nvPr/>
          </p:nvSpPr>
          <p:spPr bwMode="auto">
            <a:xfrm>
              <a:off x="6132066" y="4300538"/>
              <a:ext cx="11113" cy="14287"/>
            </a:xfrm>
            <a:custGeom>
              <a:avLst/>
              <a:gdLst/>
              <a:ahLst/>
              <a:cxnLst>
                <a:cxn ang="0">
                  <a:pos x="3" y="6"/>
                </a:cxn>
                <a:cxn ang="0">
                  <a:pos x="0" y="6"/>
                </a:cxn>
                <a:cxn ang="0">
                  <a:pos x="0" y="3"/>
                </a:cxn>
                <a:cxn ang="0">
                  <a:pos x="0" y="3"/>
                </a:cxn>
                <a:cxn ang="0">
                  <a:pos x="0" y="6"/>
                </a:cxn>
                <a:cxn ang="0">
                  <a:pos x="1" y="7"/>
                </a:cxn>
                <a:cxn ang="0">
                  <a:pos x="1" y="3"/>
                </a:cxn>
                <a:cxn ang="0">
                  <a:pos x="1" y="3"/>
                </a:cxn>
                <a:cxn ang="0">
                  <a:pos x="1" y="7"/>
                </a:cxn>
                <a:cxn ang="0">
                  <a:pos x="1" y="7"/>
                </a:cxn>
                <a:cxn ang="0">
                  <a:pos x="1" y="2"/>
                </a:cxn>
                <a:cxn ang="0">
                  <a:pos x="1" y="2"/>
                </a:cxn>
                <a:cxn ang="0">
                  <a:pos x="1" y="8"/>
                </a:cxn>
                <a:cxn ang="0">
                  <a:pos x="1" y="8"/>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3" y="9"/>
                </a:cxn>
                <a:cxn ang="0">
                  <a:pos x="3" y="1"/>
                </a:cxn>
                <a:cxn ang="0">
                  <a:pos x="3" y="1"/>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5" y="1"/>
                </a:cxn>
                <a:cxn ang="0">
                  <a:pos x="5" y="9"/>
                </a:cxn>
                <a:cxn ang="0">
                  <a:pos x="5" y="9"/>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3"/>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1" y="7"/>
                  </a:lnTo>
                  <a:lnTo>
                    <a:pt x="1" y="3"/>
                  </a:lnTo>
                  <a:lnTo>
                    <a:pt x="1" y="3"/>
                  </a:lnTo>
                  <a:lnTo>
                    <a:pt x="1" y="7"/>
                  </a:lnTo>
                  <a:lnTo>
                    <a:pt x="1" y="7"/>
                  </a:lnTo>
                  <a:lnTo>
                    <a:pt x="1" y="2"/>
                  </a:lnTo>
                  <a:lnTo>
                    <a:pt x="1" y="2"/>
                  </a:lnTo>
                  <a:lnTo>
                    <a:pt x="1" y="8"/>
                  </a:lnTo>
                  <a:lnTo>
                    <a:pt x="1" y="8"/>
                  </a:lnTo>
                  <a:lnTo>
                    <a:pt x="1" y="1"/>
                  </a:lnTo>
                  <a:lnTo>
                    <a:pt x="1" y="1"/>
                  </a:lnTo>
                  <a:lnTo>
                    <a:pt x="1" y="8"/>
                  </a:lnTo>
                  <a:lnTo>
                    <a:pt x="1" y="8"/>
                  </a:lnTo>
                  <a:lnTo>
                    <a:pt x="1" y="1"/>
                  </a:lnTo>
                  <a:lnTo>
                    <a:pt x="1" y="1"/>
                  </a:lnTo>
                  <a:lnTo>
                    <a:pt x="1" y="8"/>
                  </a:lnTo>
                  <a:lnTo>
                    <a:pt x="2" y="9"/>
                  </a:lnTo>
                  <a:lnTo>
                    <a:pt x="2" y="1"/>
                  </a:lnTo>
                  <a:lnTo>
                    <a:pt x="2" y="1"/>
                  </a:lnTo>
                  <a:lnTo>
                    <a:pt x="2" y="9"/>
                  </a:lnTo>
                  <a:lnTo>
                    <a:pt x="3" y="9"/>
                  </a:lnTo>
                  <a:lnTo>
                    <a:pt x="3" y="1"/>
                  </a:lnTo>
                  <a:lnTo>
                    <a:pt x="3" y="1"/>
                  </a:lnTo>
                  <a:lnTo>
                    <a:pt x="3" y="9"/>
                  </a:lnTo>
                  <a:lnTo>
                    <a:pt x="3" y="9"/>
                  </a:lnTo>
                  <a:lnTo>
                    <a:pt x="3" y="0"/>
                  </a:lnTo>
                  <a:lnTo>
                    <a:pt x="3" y="0"/>
                  </a:lnTo>
                  <a:lnTo>
                    <a:pt x="3" y="9"/>
                  </a:lnTo>
                  <a:lnTo>
                    <a:pt x="4" y="9"/>
                  </a:lnTo>
                  <a:lnTo>
                    <a:pt x="4" y="0"/>
                  </a:lnTo>
                  <a:lnTo>
                    <a:pt x="4" y="1"/>
                  </a:lnTo>
                  <a:lnTo>
                    <a:pt x="4" y="9"/>
                  </a:lnTo>
                  <a:lnTo>
                    <a:pt x="4" y="9"/>
                  </a:lnTo>
                  <a:lnTo>
                    <a:pt x="4" y="1"/>
                  </a:lnTo>
                  <a:lnTo>
                    <a:pt x="5" y="1"/>
                  </a:lnTo>
                  <a:lnTo>
                    <a:pt x="5" y="9"/>
                  </a:lnTo>
                  <a:lnTo>
                    <a:pt x="5" y="9"/>
                  </a:lnTo>
                  <a:lnTo>
                    <a:pt x="5" y="1"/>
                  </a:lnTo>
                  <a:lnTo>
                    <a:pt x="5" y="1"/>
                  </a:lnTo>
                  <a:lnTo>
                    <a:pt x="5" y="8"/>
                  </a:lnTo>
                  <a:lnTo>
                    <a:pt x="5" y="8"/>
                  </a:lnTo>
                  <a:lnTo>
                    <a:pt x="5" y="1"/>
                  </a:lnTo>
                  <a:lnTo>
                    <a:pt x="5" y="1"/>
                  </a:lnTo>
                  <a:lnTo>
                    <a:pt x="5" y="8"/>
                  </a:lnTo>
                  <a:lnTo>
                    <a:pt x="6" y="8"/>
                  </a:lnTo>
                  <a:lnTo>
                    <a:pt x="6" y="1"/>
                  </a:lnTo>
                  <a:lnTo>
                    <a:pt x="6" y="2"/>
                  </a:lnTo>
                  <a:lnTo>
                    <a:pt x="6" y="8"/>
                  </a:lnTo>
                  <a:lnTo>
                    <a:pt x="6" y="7"/>
                  </a:lnTo>
                  <a:lnTo>
                    <a:pt x="6" y="2"/>
                  </a:lnTo>
                  <a:lnTo>
                    <a:pt x="6" y="3"/>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59" name="Freeform 247"/>
            <p:cNvSpPr>
              <a:spLocks/>
            </p:cNvSpPr>
            <p:nvPr/>
          </p:nvSpPr>
          <p:spPr bwMode="auto">
            <a:xfrm>
              <a:off x="6132066" y="4300538"/>
              <a:ext cx="19050" cy="9525"/>
            </a:xfrm>
            <a:custGeom>
              <a:avLst/>
              <a:gdLst/>
              <a:ahLst/>
              <a:cxnLst>
                <a:cxn ang="0">
                  <a:pos x="3" y="3"/>
                </a:cxn>
                <a:cxn ang="0">
                  <a:pos x="3" y="0"/>
                </a:cxn>
                <a:cxn ang="0">
                  <a:pos x="8" y="0"/>
                </a:cxn>
                <a:cxn ang="0">
                  <a:pos x="8" y="0"/>
                </a:cxn>
                <a:cxn ang="0">
                  <a:pos x="3" y="0"/>
                </a:cxn>
                <a:cxn ang="0">
                  <a:pos x="3" y="1"/>
                </a:cxn>
                <a:cxn ang="0">
                  <a:pos x="9" y="1"/>
                </a:cxn>
                <a:cxn ang="0">
                  <a:pos x="9" y="1"/>
                </a:cxn>
                <a:cxn ang="0">
                  <a:pos x="3" y="1"/>
                </a:cxn>
                <a:cxn ang="0">
                  <a:pos x="2" y="1"/>
                </a:cxn>
                <a:cxn ang="0">
                  <a:pos x="10" y="1"/>
                </a:cxn>
                <a:cxn ang="0">
                  <a:pos x="10" y="1"/>
                </a:cxn>
                <a:cxn ang="0">
                  <a:pos x="2" y="1"/>
                </a:cxn>
                <a:cxn ang="0">
                  <a:pos x="1" y="1"/>
                </a:cxn>
                <a:cxn ang="0">
                  <a:pos x="10" y="1"/>
                </a:cxn>
                <a:cxn ang="0">
                  <a:pos x="10" y="1"/>
                </a:cxn>
                <a:cxn ang="0">
                  <a:pos x="1" y="1"/>
                </a:cxn>
                <a:cxn ang="0">
                  <a:pos x="1" y="1"/>
                </a:cxn>
                <a:cxn ang="0">
                  <a:pos x="10" y="1"/>
                </a:cxn>
                <a:cxn ang="0">
                  <a:pos x="11" y="1"/>
                </a:cxn>
                <a:cxn ang="0">
                  <a:pos x="1" y="1"/>
                </a:cxn>
                <a:cxn ang="0">
                  <a:pos x="1" y="2"/>
                </a:cxn>
                <a:cxn ang="0">
                  <a:pos x="11" y="2"/>
                </a:cxn>
                <a:cxn ang="0">
                  <a:pos x="11" y="2"/>
                </a:cxn>
                <a:cxn ang="0">
                  <a:pos x="1" y="2"/>
                </a:cxn>
                <a:cxn ang="0">
                  <a:pos x="1" y="3"/>
                </a:cxn>
                <a:cxn ang="0">
                  <a:pos x="11" y="3"/>
                </a:cxn>
                <a:cxn ang="0">
                  <a:pos x="11" y="3"/>
                </a:cxn>
                <a:cxn ang="0">
                  <a:pos x="1"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1" y="4"/>
                </a:cxn>
                <a:cxn ang="0">
                  <a:pos x="1" y="4"/>
                </a:cxn>
                <a:cxn ang="0">
                  <a:pos x="1" y="5"/>
                </a:cxn>
                <a:cxn ang="0">
                  <a:pos x="11" y="5"/>
                </a:cxn>
                <a:cxn ang="0">
                  <a:pos x="11" y="5"/>
                </a:cxn>
                <a:cxn ang="0">
                  <a:pos x="1" y="5"/>
                </a:cxn>
                <a:cxn ang="0">
                  <a:pos x="1" y="5"/>
                </a:cxn>
                <a:cxn ang="0">
                  <a:pos x="10" y="5"/>
                </a:cxn>
                <a:cxn ang="0">
                  <a:pos x="10" y="5"/>
                </a:cxn>
                <a:cxn ang="0">
                  <a:pos x="1" y="5"/>
                </a:cxn>
                <a:cxn ang="0">
                  <a:pos x="1" y="6"/>
                </a:cxn>
                <a:cxn ang="0">
                  <a:pos x="10" y="6"/>
                </a:cxn>
                <a:cxn ang="0">
                  <a:pos x="10" y="6"/>
                </a:cxn>
                <a:cxn ang="0">
                  <a:pos x="2" y="6"/>
                </a:cxn>
                <a:cxn ang="0">
                  <a:pos x="2" y="6"/>
                </a:cxn>
                <a:cxn ang="0">
                  <a:pos x="10" y="6"/>
                </a:cxn>
                <a:cxn ang="0">
                  <a:pos x="9" y="6"/>
                </a:cxn>
                <a:cxn ang="0">
                  <a:pos x="3"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1"/>
                  </a:lnTo>
                  <a:lnTo>
                    <a:pt x="9" y="1"/>
                  </a:lnTo>
                  <a:lnTo>
                    <a:pt x="9" y="1"/>
                  </a:lnTo>
                  <a:lnTo>
                    <a:pt x="3" y="1"/>
                  </a:lnTo>
                  <a:lnTo>
                    <a:pt x="2" y="1"/>
                  </a:lnTo>
                  <a:lnTo>
                    <a:pt x="10" y="1"/>
                  </a:lnTo>
                  <a:lnTo>
                    <a:pt x="10" y="1"/>
                  </a:lnTo>
                  <a:lnTo>
                    <a:pt x="2" y="1"/>
                  </a:lnTo>
                  <a:lnTo>
                    <a:pt x="1" y="1"/>
                  </a:lnTo>
                  <a:lnTo>
                    <a:pt x="10" y="1"/>
                  </a:lnTo>
                  <a:lnTo>
                    <a:pt x="10" y="1"/>
                  </a:lnTo>
                  <a:lnTo>
                    <a:pt x="1" y="1"/>
                  </a:lnTo>
                  <a:lnTo>
                    <a:pt x="1" y="1"/>
                  </a:lnTo>
                  <a:lnTo>
                    <a:pt x="10" y="1"/>
                  </a:lnTo>
                  <a:lnTo>
                    <a:pt x="11" y="1"/>
                  </a:lnTo>
                  <a:lnTo>
                    <a:pt x="1" y="1"/>
                  </a:lnTo>
                  <a:lnTo>
                    <a:pt x="1" y="2"/>
                  </a:lnTo>
                  <a:lnTo>
                    <a:pt x="11" y="2"/>
                  </a:lnTo>
                  <a:lnTo>
                    <a:pt x="11" y="2"/>
                  </a:lnTo>
                  <a:lnTo>
                    <a:pt x="1" y="2"/>
                  </a:lnTo>
                  <a:lnTo>
                    <a:pt x="1" y="3"/>
                  </a:lnTo>
                  <a:lnTo>
                    <a:pt x="11" y="3"/>
                  </a:lnTo>
                  <a:lnTo>
                    <a:pt x="11" y="3"/>
                  </a:lnTo>
                  <a:lnTo>
                    <a:pt x="1" y="3"/>
                  </a:lnTo>
                  <a:lnTo>
                    <a:pt x="0" y="3"/>
                  </a:lnTo>
                  <a:lnTo>
                    <a:pt x="11" y="3"/>
                  </a:lnTo>
                  <a:lnTo>
                    <a:pt x="11" y="3"/>
                  </a:lnTo>
                  <a:lnTo>
                    <a:pt x="0" y="3"/>
                  </a:lnTo>
                  <a:lnTo>
                    <a:pt x="0" y="4"/>
                  </a:lnTo>
                  <a:lnTo>
                    <a:pt x="11" y="4"/>
                  </a:lnTo>
                  <a:lnTo>
                    <a:pt x="11" y="4"/>
                  </a:lnTo>
                  <a:lnTo>
                    <a:pt x="1" y="4"/>
                  </a:lnTo>
                  <a:lnTo>
                    <a:pt x="1" y="4"/>
                  </a:lnTo>
                  <a:lnTo>
                    <a:pt x="11" y="4"/>
                  </a:lnTo>
                  <a:lnTo>
                    <a:pt x="11" y="4"/>
                  </a:lnTo>
                  <a:lnTo>
                    <a:pt x="1" y="4"/>
                  </a:lnTo>
                  <a:lnTo>
                    <a:pt x="1" y="5"/>
                  </a:lnTo>
                  <a:lnTo>
                    <a:pt x="11" y="5"/>
                  </a:lnTo>
                  <a:lnTo>
                    <a:pt x="11" y="5"/>
                  </a:lnTo>
                  <a:lnTo>
                    <a:pt x="1" y="5"/>
                  </a:lnTo>
                  <a:lnTo>
                    <a:pt x="1" y="5"/>
                  </a:lnTo>
                  <a:lnTo>
                    <a:pt x="10" y="5"/>
                  </a:lnTo>
                  <a:lnTo>
                    <a:pt x="10" y="5"/>
                  </a:lnTo>
                  <a:lnTo>
                    <a:pt x="1" y="5"/>
                  </a:lnTo>
                  <a:lnTo>
                    <a:pt x="1" y="6"/>
                  </a:lnTo>
                  <a:lnTo>
                    <a:pt x="10" y="6"/>
                  </a:lnTo>
                  <a:lnTo>
                    <a:pt x="10" y="6"/>
                  </a:lnTo>
                  <a:lnTo>
                    <a:pt x="2" y="6"/>
                  </a:lnTo>
                  <a:lnTo>
                    <a:pt x="2" y="6"/>
                  </a:lnTo>
                  <a:lnTo>
                    <a:pt x="10" y="6"/>
                  </a:lnTo>
                  <a:lnTo>
                    <a:pt x="9" y="6"/>
                  </a:lnTo>
                  <a:lnTo>
                    <a:pt x="3" y="6"/>
                  </a:lnTo>
                  <a:lnTo>
                    <a:pt x="3"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60" name="Freeform 248"/>
            <p:cNvSpPr>
              <a:spLocks/>
            </p:cNvSpPr>
            <p:nvPr/>
          </p:nvSpPr>
          <p:spPr bwMode="auto">
            <a:xfrm>
              <a:off x="6140004" y="4297363"/>
              <a:ext cx="11112"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1" y="6"/>
                </a:cxn>
                <a:cxn ang="0">
                  <a:pos x="1" y="1"/>
                </a:cxn>
                <a:cxn ang="0">
                  <a:pos x="1" y="1"/>
                </a:cxn>
                <a:cxn ang="0">
                  <a:pos x="1" y="7"/>
                </a:cxn>
                <a:cxn ang="0">
                  <a:pos x="1" y="7"/>
                </a:cxn>
                <a:cxn ang="0">
                  <a:pos x="1" y="1"/>
                </a:cxn>
                <a:cxn ang="0">
                  <a:pos x="1" y="0"/>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7"/>
                </a:cxn>
                <a:cxn ang="0">
                  <a:pos x="5" y="0"/>
                </a:cxn>
                <a:cxn ang="0">
                  <a:pos x="5" y="0"/>
                </a:cxn>
                <a:cxn ang="0">
                  <a:pos x="5" y="7"/>
                </a:cxn>
                <a:cxn ang="0">
                  <a:pos x="6" y="7"/>
                </a:cxn>
                <a:cxn ang="0">
                  <a:pos x="6" y="1"/>
                </a:cxn>
                <a:cxn ang="0">
                  <a:pos x="6" y="1"/>
                </a:cxn>
                <a:cxn ang="0">
                  <a:pos x="6" y="7"/>
                </a:cxn>
                <a:cxn ang="0">
                  <a:pos x="6" y="6"/>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1" y="6"/>
                  </a:lnTo>
                  <a:lnTo>
                    <a:pt x="1" y="1"/>
                  </a:lnTo>
                  <a:lnTo>
                    <a:pt x="1" y="1"/>
                  </a:lnTo>
                  <a:lnTo>
                    <a:pt x="1" y="7"/>
                  </a:lnTo>
                  <a:lnTo>
                    <a:pt x="1" y="7"/>
                  </a:lnTo>
                  <a:lnTo>
                    <a:pt x="1" y="1"/>
                  </a:lnTo>
                  <a:lnTo>
                    <a:pt x="1" y="0"/>
                  </a:lnTo>
                  <a:lnTo>
                    <a:pt x="1" y="7"/>
                  </a:lnTo>
                  <a:lnTo>
                    <a:pt x="1" y="7"/>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7"/>
                  </a:lnTo>
                  <a:lnTo>
                    <a:pt x="5" y="0"/>
                  </a:lnTo>
                  <a:lnTo>
                    <a:pt x="5" y="0"/>
                  </a:lnTo>
                  <a:lnTo>
                    <a:pt x="5" y="7"/>
                  </a:lnTo>
                  <a:lnTo>
                    <a:pt x="6" y="7"/>
                  </a:lnTo>
                  <a:lnTo>
                    <a:pt x="6" y="1"/>
                  </a:lnTo>
                  <a:lnTo>
                    <a:pt x="6" y="1"/>
                  </a:lnTo>
                  <a:lnTo>
                    <a:pt x="6" y="7"/>
                  </a:lnTo>
                  <a:lnTo>
                    <a:pt x="6" y="6"/>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161" name="Freeform 249"/>
            <p:cNvSpPr>
              <a:spLocks/>
            </p:cNvSpPr>
            <p:nvPr/>
          </p:nvSpPr>
          <p:spPr bwMode="auto">
            <a:xfrm>
              <a:off x="6140004" y="4297363"/>
              <a:ext cx="17462" cy="7937"/>
            </a:xfrm>
            <a:custGeom>
              <a:avLst/>
              <a:gdLst/>
              <a:ahLst/>
              <a:cxnLst>
                <a:cxn ang="0">
                  <a:pos x="3" y="2"/>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1" y="0"/>
                </a:cxn>
                <a:cxn ang="0">
                  <a:pos x="8" y="0"/>
                </a:cxn>
                <a:cxn ang="0">
                  <a:pos x="9" y="0"/>
                </a:cxn>
                <a:cxn ang="0">
                  <a:pos x="1" y="0"/>
                </a:cxn>
                <a:cxn ang="0">
                  <a:pos x="1" y="0"/>
                </a:cxn>
                <a:cxn ang="0">
                  <a:pos x="9" y="0"/>
                </a:cxn>
                <a:cxn ang="0">
                  <a:pos x="9"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9" y="2"/>
                </a:cxn>
                <a:cxn ang="0">
                  <a:pos x="10" y="2"/>
                </a:cxn>
                <a:cxn ang="0">
                  <a:pos x="0" y="2"/>
                </a:cxn>
                <a:cxn ang="0">
                  <a:pos x="0" y="3"/>
                </a:cxn>
                <a:cxn ang="0">
                  <a:pos x="9" y="3"/>
                </a:cxn>
                <a:cxn ang="0">
                  <a:pos x="9" y="3"/>
                </a:cxn>
                <a:cxn ang="0">
                  <a:pos x="0" y="3"/>
                </a:cxn>
                <a:cxn ang="0">
                  <a:pos x="0" y="3"/>
                </a:cxn>
                <a:cxn ang="0">
                  <a:pos x="9" y="3"/>
                </a:cxn>
                <a:cxn ang="0">
                  <a:pos x="9" y="3"/>
                </a:cxn>
                <a:cxn ang="0">
                  <a:pos x="1" y="3"/>
                </a:cxn>
                <a:cxn ang="0">
                  <a:pos x="1" y="4"/>
                </a:cxn>
                <a:cxn ang="0">
                  <a:pos x="9" y="4"/>
                </a:cxn>
                <a:cxn ang="0">
                  <a:pos x="9" y="4"/>
                </a:cxn>
                <a:cxn ang="0">
                  <a:pos x="1" y="4"/>
                </a:cxn>
                <a:cxn ang="0">
                  <a:pos x="1" y="4"/>
                </a:cxn>
                <a:cxn ang="0">
                  <a:pos x="9" y="4"/>
                </a:cxn>
                <a:cxn ang="0">
                  <a:pos x="9" y="5"/>
                </a:cxn>
                <a:cxn ang="0">
                  <a:pos x="1" y="5"/>
                </a:cxn>
                <a:cxn ang="0">
                  <a:pos x="1" y="5"/>
                </a:cxn>
                <a:cxn ang="0">
                  <a:pos x="8" y="5"/>
                </a:cxn>
                <a:cxn ang="0">
                  <a:pos x="8" y="5"/>
                </a:cxn>
                <a:cxn ang="0">
                  <a:pos x="2" y="5"/>
                </a:cxn>
                <a:cxn ang="0">
                  <a:pos x="2" y="5"/>
                </a:cxn>
                <a:cxn ang="0">
                  <a:pos x="8" y="5"/>
                </a:cxn>
                <a:cxn ang="0">
                  <a:pos x="8" y="5"/>
                </a:cxn>
                <a:cxn ang="0">
                  <a:pos x="2" y="5"/>
                </a:cxn>
                <a:cxn ang="0">
                  <a:pos x="3" y="5"/>
                </a:cxn>
                <a:cxn ang="0">
                  <a:pos x="8" y="5"/>
                </a:cxn>
                <a:cxn ang="0">
                  <a:pos x="7" y="5"/>
                </a:cxn>
                <a:cxn ang="0">
                  <a:pos x="3" y="5"/>
                </a:cxn>
                <a:cxn ang="0">
                  <a:pos x="3" y="5"/>
                </a:cxn>
                <a:cxn ang="0">
                  <a:pos x="7" y="5"/>
                </a:cxn>
              </a:cxnLst>
              <a:rect l="0" t="0" r="r" b="b"/>
              <a:pathLst>
                <a:path w="10" h="5">
                  <a:moveTo>
                    <a:pt x="3" y="2"/>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1" y="0"/>
                  </a:lnTo>
                  <a:lnTo>
                    <a:pt x="8" y="0"/>
                  </a:lnTo>
                  <a:lnTo>
                    <a:pt x="9" y="0"/>
                  </a:lnTo>
                  <a:lnTo>
                    <a:pt x="1" y="0"/>
                  </a:lnTo>
                  <a:lnTo>
                    <a:pt x="1" y="0"/>
                  </a:lnTo>
                  <a:lnTo>
                    <a:pt x="9" y="0"/>
                  </a:lnTo>
                  <a:lnTo>
                    <a:pt x="9" y="1"/>
                  </a:lnTo>
                  <a:lnTo>
                    <a:pt x="1" y="1"/>
                  </a:lnTo>
                  <a:lnTo>
                    <a:pt x="1" y="1"/>
                  </a:lnTo>
                  <a:lnTo>
                    <a:pt x="9" y="1"/>
                  </a:lnTo>
                  <a:lnTo>
                    <a:pt x="9" y="1"/>
                  </a:lnTo>
                  <a:lnTo>
                    <a:pt x="1" y="1"/>
                  </a:lnTo>
                  <a:lnTo>
                    <a:pt x="0" y="2"/>
                  </a:lnTo>
                  <a:lnTo>
                    <a:pt x="9" y="2"/>
                  </a:lnTo>
                  <a:lnTo>
                    <a:pt x="9" y="2"/>
                  </a:lnTo>
                  <a:lnTo>
                    <a:pt x="0" y="2"/>
                  </a:lnTo>
                  <a:lnTo>
                    <a:pt x="0" y="2"/>
                  </a:lnTo>
                  <a:lnTo>
                    <a:pt x="9" y="2"/>
                  </a:lnTo>
                  <a:lnTo>
                    <a:pt x="10" y="2"/>
                  </a:lnTo>
                  <a:lnTo>
                    <a:pt x="0" y="2"/>
                  </a:lnTo>
                  <a:lnTo>
                    <a:pt x="0" y="3"/>
                  </a:lnTo>
                  <a:lnTo>
                    <a:pt x="9" y="3"/>
                  </a:lnTo>
                  <a:lnTo>
                    <a:pt x="9" y="3"/>
                  </a:lnTo>
                  <a:lnTo>
                    <a:pt x="0" y="3"/>
                  </a:lnTo>
                  <a:lnTo>
                    <a:pt x="0" y="3"/>
                  </a:lnTo>
                  <a:lnTo>
                    <a:pt x="9" y="3"/>
                  </a:lnTo>
                  <a:lnTo>
                    <a:pt x="9" y="3"/>
                  </a:lnTo>
                  <a:lnTo>
                    <a:pt x="1" y="3"/>
                  </a:lnTo>
                  <a:lnTo>
                    <a:pt x="1" y="4"/>
                  </a:lnTo>
                  <a:lnTo>
                    <a:pt x="9" y="4"/>
                  </a:lnTo>
                  <a:lnTo>
                    <a:pt x="9" y="4"/>
                  </a:lnTo>
                  <a:lnTo>
                    <a:pt x="1" y="4"/>
                  </a:lnTo>
                  <a:lnTo>
                    <a:pt x="1" y="4"/>
                  </a:lnTo>
                  <a:lnTo>
                    <a:pt x="9" y="4"/>
                  </a:lnTo>
                  <a:lnTo>
                    <a:pt x="9" y="5"/>
                  </a:lnTo>
                  <a:lnTo>
                    <a:pt x="1" y="5"/>
                  </a:lnTo>
                  <a:lnTo>
                    <a:pt x="1" y="5"/>
                  </a:lnTo>
                  <a:lnTo>
                    <a:pt x="8" y="5"/>
                  </a:lnTo>
                  <a:lnTo>
                    <a:pt x="8" y="5"/>
                  </a:lnTo>
                  <a:lnTo>
                    <a:pt x="2" y="5"/>
                  </a:lnTo>
                  <a:lnTo>
                    <a:pt x="2" y="5"/>
                  </a:lnTo>
                  <a:lnTo>
                    <a:pt x="8" y="5"/>
                  </a:lnTo>
                  <a:lnTo>
                    <a:pt x="8" y="5"/>
                  </a:lnTo>
                  <a:lnTo>
                    <a:pt x="2" y="5"/>
                  </a:lnTo>
                  <a:lnTo>
                    <a:pt x="3" y="5"/>
                  </a:lnTo>
                  <a:lnTo>
                    <a:pt x="8"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62" name="Freeform 250"/>
            <p:cNvSpPr>
              <a:spLocks/>
            </p:cNvSpPr>
            <p:nvPr/>
          </p:nvSpPr>
          <p:spPr bwMode="auto">
            <a:xfrm>
              <a:off x="6147941" y="4292600"/>
              <a:ext cx="9525"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6"/>
                </a:cxn>
                <a:cxn ang="0">
                  <a:pos x="0" y="1"/>
                </a:cxn>
                <a:cxn ang="0">
                  <a:pos x="1" y="1"/>
                </a:cxn>
                <a:cxn ang="0">
                  <a:pos x="1" y="7"/>
                </a:cxn>
                <a:cxn ang="0">
                  <a:pos x="1" y="7"/>
                </a:cxn>
                <a:cxn ang="0">
                  <a:pos x="1" y="1"/>
                </a:cxn>
                <a:cxn ang="0">
                  <a:pos x="1" y="1"/>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6"/>
                </a:cxn>
                <a:cxn ang="0">
                  <a:pos x="5" y="1"/>
                </a:cxn>
                <a:cxn ang="0">
                  <a:pos x="5" y="2"/>
                </a:cxn>
                <a:cxn ang="0">
                  <a:pos x="5" y="6"/>
                </a:cxn>
                <a:cxn ang="0">
                  <a:pos x="5" y="6"/>
                </a:cxn>
                <a:cxn ang="0">
                  <a:pos x="5" y="2"/>
                </a:cxn>
                <a:cxn ang="0">
                  <a:pos x="5" y="2"/>
                </a:cxn>
                <a:cxn ang="0">
                  <a:pos x="5"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6"/>
                  </a:lnTo>
                  <a:lnTo>
                    <a:pt x="0" y="6"/>
                  </a:lnTo>
                  <a:lnTo>
                    <a:pt x="0" y="1"/>
                  </a:lnTo>
                  <a:lnTo>
                    <a:pt x="1" y="1"/>
                  </a:lnTo>
                  <a:lnTo>
                    <a:pt x="1" y="7"/>
                  </a:lnTo>
                  <a:lnTo>
                    <a:pt x="1" y="7"/>
                  </a:lnTo>
                  <a:lnTo>
                    <a:pt x="1" y="1"/>
                  </a:lnTo>
                  <a:lnTo>
                    <a:pt x="1" y="1"/>
                  </a:lnTo>
                  <a:lnTo>
                    <a:pt x="1"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6"/>
                  </a:lnTo>
                  <a:lnTo>
                    <a:pt x="5" y="1"/>
                  </a:lnTo>
                  <a:lnTo>
                    <a:pt x="5" y="2"/>
                  </a:lnTo>
                  <a:lnTo>
                    <a:pt x="5" y="6"/>
                  </a:lnTo>
                  <a:lnTo>
                    <a:pt x="5" y="6"/>
                  </a:lnTo>
                  <a:lnTo>
                    <a:pt x="5" y="2"/>
                  </a:lnTo>
                  <a:lnTo>
                    <a:pt x="5" y="2"/>
                  </a:lnTo>
                  <a:lnTo>
                    <a:pt x="5"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63" name="Freeform 251"/>
            <p:cNvSpPr>
              <a:spLocks/>
            </p:cNvSpPr>
            <p:nvPr/>
          </p:nvSpPr>
          <p:spPr bwMode="auto">
            <a:xfrm>
              <a:off x="6147941" y="4292600"/>
              <a:ext cx="15875" cy="7938"/>
            </a:xfrm>
            <a:custGeom>
              <a:avLst/>
              <a:gdLst/>
              <a:ahLst/>
              <a:cxnLst>
                <a:cxn ang="0">
                  <a:pos x="3" y="3"/>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9" y="0"/>
                </a:cxn>
                <a:cxn ang="0">
                  <a:pos x="1" y="0"/>
                </a:cxn>
                <a:cxn ang="0">
                  <a:pos x="1" y="1"/>
                </a:cxn>
                <a:cxn ang="0">
                  <a:pos x="9" y="1"/>
                </a:cxn>
                <a:cxn ang="0">
                  <a:pos x="9" y="1"/>
                </a:cxn>
                <a:cxn ang="0">
                  <a:pos x="1" y="1"/>
                </a:cxn>
                <a:cxn ang="0">
                  <a:pos x="1" y="1"/>
                </a:cxn>
                <a:cxn ang="0">
                  <a:pos x="9" y="1"/>
                </a:cxn>
                <a:cxn ang="0">
                  <a:pos x="9"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1" y="5"/>
                </a:cxn>
                <a:cxn ang="0">
                  <a:pos x="2" y="5"/>
                </a:cxn>
                <a:cxn ang="0">
                  <a:pos x="8" y="5"/>
                </a:cxn>
                <a:cxn ang="0">
                  <a:pos x="7" y="5"/>
                </a:cxn>
                <a:cxn ang="0">
                  <a:pos x="2" y="5"/>
                </a:cxn>
                <a:cxn ang="0">
                  <a:pos x="2" y="5"/>
                </a:cxn>
                <a:cxn ang="0">
                  <a:pos x="7" y="5"/>
                </a:cxn>
                <a:cxn ang="0">
                  <a:pos x="7" y="5"/>
                </a:cxn>
                <a:cxn ang="0">
                  <a:pos x="3" y="5"/>
                </a:cxn>
                <a:cxn ang="0">
                  <a:pos x="3" y="5"/>
                </a:cxn>
                <a:cxn ang="0">
                  <a:pos x="7" y="5"/>
                </a:cxn>
              </a:cxnLst>
              <a:rect l="0" t="0" r="r" b="b"/>
              <a:pathLst>
                <a:path w="9" h="5">
                  <a:moveTo>
                    <a:pt x="3" y="3"/>
                  </a:moveTo>
                  <a:lnTo>
                    <a:pt x="3" y="0"/>
                  </a:lnTo>
                  <a:lnTo>
                    <a:pt x="7" y="0"/>
                  </a:lnTo>
                  <a:lnTo>
                    <a:pt x="7" y="0"/>
                  </a:lnTo>
                  <a:lnTo>
                    <a:pt x="3" y="0"/>
                  </a:lnTo>
                  <a:lnTo>
                    <a:pt x="2" y="0"/>
                  </a:lnTo>
                  <a:lnTo>
                    <a:pt x="7" y="0"/>
                  </a:lnTo>
                  <a:lnTo>
                    <a:pt x="7" y="0"/>
                  </a:lnTo>
                  <a:lnTo>
                    <a:pt x="2" y="0"/>
                  </a:lnTo>
                  <a:lnTo>
                    <a:pt x="2" y="0"/>
                  </a:lnTo>
                  <a:lnTo>
                    <a:pt x="8" y="0"/>
                  </a:lnTo>
                  <a:lnTo>
                    <a:pt x="8" y="0"/>
                  </a:lnTo>
                  <a:lnTo>
                    <a:pt x="1" y="0"/>
                  </a:lnTo>
                  <a:lnTo>
                    <a:pt x="1" y="0"/>
                  </a:lnTo>
                  <a:lnTo>
                    <a:pt x="8" y="0"/>
                  </a:lnTo>
                  <a:lnTo>
                    <a:pt x="9" y="0"/>
                  </a:lnTo>
                  <a:lnTo>
                    <a:pt x="1" y="0"/>
                  </a:lnTo>
                  <a:lnTo>
                    <a:pt x="1" y="1"/>
                  </a:lnTo>
                  <a:lnTo>
                    <a:pt x="9" y="1"/>
                  </a:lnTo>
                  <a:lnTo>
                    <a:pt x="9" y="1"/>
                  </a:lnTo>
                  <a:lnTo>
                    <a:pt x="1" y="1"/>
                  </a:lnTo>
                  <a:lnTo>
                    <a:pt x="1" y="1"/>
                  </a:lnTo>
                  <a:lnTo>
                    <a:pt x="9" y="1"/>
                  </a:lnTo>
                  <a:lnTo>
                    <a:pt x="9"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1" y="4"/>
                  </a:lnTo>
                  <a:lnTo>
                    <a:pt x="9" y="4"/>
                  </a:lnTo>
                  <a:lnTo>
                    <a:pt x="9" y="4"/>
                  </a:lnTo>
                  <a:lnTo>
                    <a:pt x="1" y="4"/>
                  </a:lnTo>
                  <a:lnTo>
                    <a:pt x="1" y="5"/>
                  </a:lnTo>
                  <a:lnTo>
                    <a:pt x="9" y="5"/>
                  </a:lnTo>
                  <a:lnTo>
                    <a:pt x="9" y="5"/>
                  </a:lnTo>
                  <a:lnTo>
                    <a:pt x="1" y="5"/>
                  </a:lnTo>
                  <a:lnTo>
                    <a:pt x="1" y="5"/>
                  </a:lnTo>
                  <a:lnTo>
                    <a:pt x="8" y="5"/>
                  </a:lnTo>
                  <a:lnTo>
                    <a:pt x="8" y="5"/>
                  </a:lnTo>
                  <a:lnTo>
                    <a:pt x="1" y="5"/>
                  </a:lnTo>
                  <a:lnTo>
                    <a:pt x="2" y="5"/>
                  </a:lnTo>
                  <a:lnTo>
                    <a:pt x="8" y="5"/>
                  </a:lnTo>
                  <a:lnTo>
                    <a:pt x="7" y="5"/>
                  </a:lnTo>
                  <a:lnTo>
                    <a:pt x="2" y="5"/>
                  </a:lnTo>
                  <a:lnTo>
                    <a:pt x="2" y="5"/>
                  </a:lnTo>
                  <a:lnTo>
                    <a:pt x="7"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64" name="Freeform 252"/>
            <p:cNvSpPr>
              <a:spLocks/>
            </p:cNvSpPr>
            <p:nvPr/>
          </p:nvSpPr>
          <p:spPr bwMode="auto">
            <a:xfrm>
              <a:off x="6155879" y="4287838"/>
              <a:ext cx="7937"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65" name="Freeform 253"/>
            <p:cNvSpPr>
              <a:spLocks/>
            </p:cNvSpPr>
            <p:nvPr/>
          </p:nvSpPr>
          <p:spPr bwMode="auto">
            <a:xfrm>
              <a:off x="6155879" y="4287838"/>
              <a:ext cx="11112" cy="9525"/>
            </a:xfrm>
            <a:custGeom>
              <a:avLst/>
              <a:gdLst/>
              <a:ahLst/>
              <a:cxnLst>
                <a:cxn ang="0">
                  <a:pos x="3" y="3"/>
                </a:cxn>
                <a:cxn ang="0">
                  <a:pos x="3" y="0"/>
                </a:cxn>
                <a:cxn ang="0">
                  <a:pos x="4"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6" y="1"/>
                </a:cxn>
                <a:cxn ang="0">
                  <a:pos x="0" y="1"/>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6"/>
                </a:cxn>
                <a:cxn ang="0">
                  <a:pos x="1"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6" y="1"/>
                  </a:lnTo>
                  <a:lnTo>
                    <a:pt x="0" y="1"/>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1" y="5"/>
                  </a:lnTo>
                  <a:lnTo>
                    <a:pt x="5" y="5"/>
                  </a:lnTo>
                  <a:lnTo>
                    <a:pt x="5" y="5"/>
                  </a:lnTo>
                  <a:lnTo>
                    <a:pt x="1" y="5"/>
                  </a:lnTo>
                  <a:lnTo>
                    <a:pt x="1" y="5"/>
                  </a:lnTo>
                  <a:lnTo>
                    <a:pt x="5" y="5"/>
                  </a:lnTo>
                  <a:lnTo>
                    <a:pt x="5" y="6"/>
                  </a:lnTo>
                  <a:lnTo>
                    <a:pt x="1"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66" name="Freeform 254"/>
            <p:cNvSpPr>
              <a:spLocks/>
            </p:cNvSpPr>
            <p:nvPr/>
          </p:nvSpPr>
          <p:spPr bwMode="auto">
            <a:xfrm>
              <a:off x="6155879" y="42878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6" y="0"/>
                  </a:lnTo>
                  <a:lnTo>
                    <a:pt x="1" y="0"/>
                  </a:lnTo>
                  <a:lnTo>
                    <a:pt x="1" y="0"/>
                  </a:lnTo>
                  <a:lnTo>
                    <a:pt x="6" y="0"/>
                  </a:lnTo>
                  <a:lnTo>
                    <a:pt x="6" y="1"/>
                  </a:lnTo>
                  <a:lnTo>
                    <a:pt x="1" y="1"/>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67" name="Freeform 255"/>
            <p:cNvSpPr>
              <a:spLocks/>
            </p:cNvSpPr>
            <p:nvPr/>
          </p:nvSpPr>
          <p:spPr bwMode="auto">
            <a:xfrm>
              <a:off x="6157466" y="4283075"/>
              <a:ext cx="11113"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8"/>
                </a:cxn>
                <a:cxn ang="0">
                  <a:pos x="1" y="8"/>
                </a:cxn>
                <a:cxn ang="0">
                  <a:pos x="1" y="0"/>
                </a:cxn>
                <a:cxn ang="0">
                  <a:pos x="1" y="0"/>
                </a:cxn>
                <a:cxn ang="0">
                  <a:pos x="1" y="8"/>
                </a:cxn>
                <a:cxn ang="0">
                  <a:pos x="1" y="8"/>
                </a:cxn>
                <a:cxn ang="0">
                  <a:pos x="1"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8"/>
                </a:cxn>
                <a:cxn ang="0">
                  <a:pos x="5" y="7"/>
                </a:cxn>
                <a:cxn ang="0">
                  <a:pos x="5" y="1"/>
                </a:cxn>
                <a:cxn ang="0">
                  <a:pos x="5" y="1"/>
                </a:cxn>
                <a:cxn ang="0">
                  <a:pos x="5"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8"/>
                  </a:lnTo>
                  <a:lnTo>
                    <a:pt x="1" y="8"/>
                  </a:lnTo>
                  <a:lnTo>
                    <a:pt x="1" y="0"/>
                  </a:lnTo>
                  <a:lnTo>
                    <a:pt x="1" y="0"/>
                  </a:lnTo>
                  <a:lnTo>
                    <a:pt x="1" y="8"/>
                  </a:lnTo>
                  <a:lnTo>
                    <a:pt x="1" y="8"/>
                  </a:lnTo>
                  <a:lnTo>
                    <a:pt x="1" y="0"/>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5" y="8"/>
                  </a:lnTo>
                  <a:lnTo>
                    <a:pt x="5" y="0"/>
                  </a:lnTo>
                  <a:lnTo>
                    <a:pt x="5" y="0"/>
                  </a:lnTo>
                  <a:lnTo>
                    <a:pt x="5" y="8"/>
                  </a:lnTo>
                  <a:lnTo>
                    <a:pt x="5" y="8"/>
                  </a:lnTo>
                  <a:lnTo>
                    <a:pt x="5" y="0"/>
                  </a:lnTo>
                  <a:lnTo>
                    <a:pt x="5" y="1"/>
                  </a:lnTo>
                  <a:lnTo>
                    <a:pt x="5" y="8"/>
                  </a:lnTo>
                  <a:lnTo>
                    <a:pt x="5" y="7"/>
                  </a:lnTo>
                  <a:lnTo>
                    <a:pt x="5" y="1"/>
                  </a:lnTo>
                  <a:lnTo>
                    <a:pt x="5" y="1"/>
                  </a:lnTo>
                  <a:lnTo>
                    <a:pt x="5"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68" name="Freeform 256"/>
            <p:cNvSpPr>
              <a:spLocks/>
            </p:cNvSpPr>
            <p:nvPr/>
          </p:nvSpPr>
          <p:spPr bwMode="auto">
            <a:xfrm>
              <a:off x="6157466" y="4283075"/>
              <a:ext cx="15875"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1"/>
                </a:cxn>
                <a:cxn ang="0">
                  <a:pos x="8" y="1"/>
                </a:cxn>
                <a:cxn ang="0">
                  <a:pos x="8" y="1"/>
                </a:cxn>
                <a:cxn ang="0">
                  <a:pos x="1"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4"/>
                </a:cxn>
                <a:cxn ang="0">
                  <a:pos x="1" y="4"/>
                </a:cxn>
                <a:cxn ang="0">
                  <a:pos x="1" y="5"/>
                </a:cxn>
                <a:cxn ang="0">
                  <a:pos x="8" y="5"/>
                </a:cxn>
                <a:cxn ang="0">
                  <a:pos x="7" y="5"/>
                </a:cxn>
                <a:cxn ang="0">
                  <a:pos x="1" y="5"/>
                </a:cxn>
                <a:cxn ang="0">
                  <a:pos x="1" y="5"/>
                </a:cxn>
                <a:cxn ang="0">
                  <a:pos x="7" y="5"/>
                </a:cxn>
                <a:cxn ang="0">
                  <a:pos x="7" y="6"/>
                </a:cxn>
                <a:cxn ang="0">
                  <a:pos x="1" y="6"/>
                </a:cxn>
                <a:cxn ang="0">
                  <a:pos x="2"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1"/>
                  </a:lnTo>
                  <a:lnTo>
                    <a:pt x="8" y="1"/>
                  </a:lnTo>
                  <a:lnTo>
                    <a:pt x="8" y="1"/>
                  </a:lnTo>
                  <a:lnTo>
                    <a:pt x="1"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4"/>
                  </a:lnTo>
                  <a:lnTo>
                    <a:pt x="1" y="4"/>
                  </a:lnTo>
                  <a:lnTo>
                    <a:pt x="1" y="5"/>
                  </a:lnTo>
                  <a:lnTo>
                    <a:pt x="8" y="5"/>
                  </a:lnTo>
                  <a:lnTo>
                    <a:pt x="7" y="5"/>
                  </a:lnTo>
                  <a:lnTo>
                    <a:pt x="1" y="5"/>
                  </a:lnTo>
                  <a:lnTo>
                    <a:pt x="1" y="5"/>
                  </a:lnTo>
                  <a:lnTo>
                    <a:pt x="7" y="5"/>
                  </a:lnTo>
                  <a:lnTo>
                    <a:pt x="7" y="6"/>
                  </a:lnTo>
                  <a:lnTo>
                    <a:pt x="1" y="6"/>
                  </a:lnTo>
                  <a:lnTo>
                    <a:pt x="2"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69" name="Freeform 257"/>
            <p:cNvSpPr>
              <a:spLocks/>
            </p:cNvSpPr>
            <p:nvPr/>
          </p:nvSpPr>
          <p:spPr bwMode="auto">
            <a:xfrm>
              <a:off x="6163816" y="4283075"/>
              <a:ext cx="14288" cy="9525"/>
            </a:xfrm>
            <a:custGeom>
              <a:avLst/>
              <a:gdLst/>
              <a:ahLst/>
              <a:cxnLst>
                <a:cxn ang="0">
                  <a:pos x="2" y="3"/>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7" y="0"/>
                </a:cxn>
                <a:cxn ang="0">
                  <a:pos x="7" y="0"/>
                </a:cxn>
                <a:cxn ang="0">
                  <a:pos x="0" y="0"/>
                </a:cxn>
                <a:cxn ang="0">
                  <a:pos x="0" y="1"/>
                </a:cxn>
                <a:cxn ang="0">
                  <a:pos x="7" y="1"/>
                </a:cxn>
                <a:cxn ang="0">
                  <a:pos x="7" y="1"/>
                </a:cxn>
                <a:cxn ang="0">
                  <a:pos x="0" y="1"/>
                </a:cxn>
                <a:cxn ang="0">
                  <a:pos x="0" y="1"/>
                </a:cxn>
                <a:cxn ang="0">
                  <a:pos x="7" y="1"/>
                </a:cxn>
                <a:cxn ang="0">
                  <a:pos x="7"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7"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7" y="0"/>
                  </a:lnTo>
                  <a:lnTo>
                    <a:pt x="7" y="0"/>
                  </a:lnTo>
                  <a:lnTo>
                    <a:pt x="0" y="0"/>
                  </a:lnTo>
                  <a:lnTo>
                    <a:pt x="0" y="1"/>
                  </a:lnTo>
                  <a:lnTo>
                    <a:pt x="7" y="1"/>
                  </a:lnTo>
                  <a:lnTo>
                    <a:pt x="7" y="1"/>
                  </a:lnTo>
                  <a:lnTo>
                    <a:pt x="0" y="1"/>
                  </a:lnTo>
                  <a:lnTo>
                    <a:pt x="0" y="1"/>
                  </a:lnTo>
                  <a:lnTo>
                    <a:pt x="7" y="1"/>
                  </a:lnTo>
                  <a:lnTo>
                    <a:pt x="7" y="2"/>
                  </a:lnTo>
                  <a:lnTo>
                    <a:pt x="0" y="2"/>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7" y="4"/>
                  </a:lnTo>
                  <a:lnTo>
                    <a:pt x="0" y="4"/>
                  </a:lnTo>
                  <a:lnTo>
                    <a:pt x="0" y="4"/>
                  </a:lnTo>
                  <a:lnTo>
                    <a:pt x="7" y="4"/>
                  </a:lnTo>
                  <a:lnTo>
                    <a:pt x="7" y="4"/>
                  </a:lnTo>
                  <a:lnTo>
                    <a:pt x="0" y="4"/>
                  </a:lnTo>
                  <a:lnTo>
                    <a:pt x="0" y="5"/>
                  </a:lnTo>
                  <a:lnTo>
                    <a:pt x="7" y="5"/>
                  </a:lnTo>
                  <a:lnTo>
                    <a:pt x="7" y="5"/>
                  </a:lnTo>
                  <a:lnTo>
                    <a:pt x="0" y="5"/>
                  </a:lnTo>
                  <a:lnTo>
                    <a:pt x="1" y="5"/>
                  </a:lnTo>
                  <a:lnTo>
                    <a:pt x="7" y="5"/>
                  </a:lnTo>
                  <a:lnTo>
                    <a:pt x="6" y="6"/>
                  </a:lnTo>
                  <a:lnTo>
                    <a:pt x="1" y="6"/>
                  </a:lnTo>
                  <a:lnTo>
                    <a:pt x="1" y="6"/>
                  </a:lnTo>
                  <a:lnTo>
                    <a:pt x="6" y="6"/>
                  </a:lnTo>
                  <a:lnTo>
                    <a:pt x="6" y="6"/>
                  </a:lnTo>
                  <a:lnTo>
                    <a:pt x="2"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70" name="Freeform 258"/>
            <p:cNvSpPr>
              <a:spLocks/>
            </p:cNvSpPr>
            <p:nvPr/>
          </p:nvSpPr>
          <p:spPr bwMode="auto">
            <a:xfrm>
              <a:off x="6166991" y="4279900"/>
              <a:ext cx="11113"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7"/>
                </a:cxn>
                <a:cxn ang="0">
                  <a:pos x="0" y="1"/>
                </a:cxn>
                <a:cxn ang="0">
                  <a:pos x="1" y="1"/>
                </a:cxn>
                <a:cxn ang="0">
                  <a:pos x="1" y="8"/>
                </a:cxn>
                <a:cxn ang="0">
                  <a:pos x="1" y="8"/>
                </a:cxn>
                <a:cxn ang="0">
                  <a:pos x="1" y="1"/>
                </a:cxn>
                <a:cxn ang="0">
                  <a:pos x="1" y="1"/>
                </a:cxn>
                <a:cxn ang="0">
                  <a:pos x="1" y="8"/>
                </a:cxn>
                <a:cxn ang="0">
                  <a:pos x="1" y="9"/>
                </a:cxn>
                <a:cxn ang="0">
                  <a:pos x="1" y="1"/>
                </a:cxn>
                <a:cxn ang="0">
                  <a:pos x="1" y="1"/>
                </a:cxn>
                <a:cxn ang="0">
                  <a:pos x="1"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7"/>
                  </a:lnTo>
                  <a:lnTo>
                    <a:pt x="0" y="1"/>
                  </a:lnTo>
                  <a:lnTo>
                    <a:pt x="1" y="1"/>
                  </a:lnTo>
                  <a:lnTo>
                    <a:pt x="1" y="8"/>
                  </a:lnTo>
                  <a:lnTo>
                    <a:pt x="1" y="8"/>
                  </a:lnTo>
                  <a:lnTo>
                    <a:pt x="1" y="1"/>
                  </a:lnTo>
                  <a:lnTo>
                    <a:pt x="1" y="1"/>
                  </a:lnTo>
                  <a:lnTo>
                    <a:pt x="1" y="8"/>
                  </a:lnTo>
                  <a:lnTo>
                    <a:pt x="1" y="9"/>
                  </a:lnTo>
                  <a:lnTo>
                    <a:pt x="1" y="1"/>
                  </a:lnTo>
                  <a:lnTo>
                    <a:pt x="1" y="1"/>
                  </a:lnTo>
                  <a:lnTo>
                    <a:pt x="1"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4" y="9"/>
                  </a:lnTo>
                  <a:lnTo>
                    <a:pt x="4" y="1"/>
                  </a:lnTo>
                  <a:lnTo>
                    <a:pt x="5" y="1"/>
                  </a:lnTo>
                  <a:lnTo>
                    <a:pt x="5" y="8"/>
                  </a:lnTo>
                  <a:lnTo>
                    <a:pt x="5" y="8"/>
                  </a:lnTo>
                  <a:lnTo>
                    <a:pt x="5" y="1"/>
                  </a:lnTo>
                  <a:lnTo>
                    <a:pt x="5" y="1"/>
                  </a:lnTo>
                  <a:lnTo>
                    <a:pt x="5" y="8"/>
                  </a:lnTo>
                  <a:lnTo>
                    <a:pt x="5" y="7"/>
                  </a:lnTo>
                  <a:lnTo>
                    <a:pt x="5" y="1"/>
                  </a:lnTo>
                  <a:lnTo>
                    <a:pt x="5" y="2"/>
                  </a:lnTo>
                  <a:lnTo>
                    <a:pt x="5" y="7"/>
                  </a:lnTo>
                  <a:lnTo>
                    <a:pt x="5" y="7"/>
                  </a:lnTo>
                  <a:lnTo>
                    <a:pt x="5"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71" name="Freeform 259"/>
            <p:cNvSpPr>
              <a:spLocks/>
            </p:cNvSpPr>
            <p:nvPr/>
          </p:nvSpPr>
          <p:spPr bwMode="auto">
            <a:xfrm>
              <a:off x="6166991" y="4279900"/>
              <a:ext cx="14288" cy="7938"/>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1" y="1"/>
                </a:cxn>
                <a:cxn ang="0">
                  <a:pos x="6" y="1"/>
                </a:cxn>
                <a:cxn ang="0">
                  <a:pos x="7" y="1"/>
                </a:cxn>
                <a:cxn ang="0">
                  <a:pos x="1" y="1"/>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5"/>
                </a:cxn>
                <a:cxn ang="0">
                  <a:pos x="7" y="5"/>
                </a:cxn>
                <a:cxn ang="0">
                  <a:pos x="7" y="5"/>
                </a:cxn>
                <a:cxn ang="0">
                  <a:pos x="1" y="5"/>
                </a:cxn>
                <a:cxn ang="0">
                  <a:pos x="1" y="5"/>
                </a:cxn>
                <a:cxn ang="0">
                  <a:pos x="6" y="5"/>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1" y="1"/>
                  </a:lnTo>
                  <a:lnTo>
                    <a:pt x="6" y="1"/>
                  </a:lnTo>
                  <a:lnTo>
                    <a:pt x="7" y="1"/>
                  </a:lnTo>
                  <a:lnTo>
                    <a:pt x="1" y="1"/>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5"/>
                  </a:lnTo>
                  <a:lnTo>
                    <a:pt x="7" y="5"/>
                  </a:lnTo>
                  <a:lnTo>
                    <a:pt x="7" y="5"/>
                  </a:lnTo>
                  <a:lnTo>
                    <a:pt x="1" y="5"/>
                  </a:lnTo>
                  <a:lnTo>
                    <a:pt x="1" y="5"/>
                  </a:lnTo>
                  <a:lnTo>
                    <a:pt x="6" y="5"/>
                  </a:lnTo>
                  <a:lnTo>
                    <a:pt x="6"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72" name="Freeform 260"/>
            <p:cNvSpPr>
              <a:spLocks/>
            </p:cNvSpPr>
            <p:nvPr/>
          </p:nvSpPr>
          <p:spPr bwMode="auto">
            <a:xfrm>
              <a:off x="6171754" y="4275138"/>
              <a:ext cx="9525" cy="12700"/>
            </a:xfrm>
            <a:custGeom>
              <a:avLst/>
              <a:gdLst/>
              <a:ahLst/>
              <a:cxnLst>
                <a:cxn ang="0">
                  <a:pos x="3" y="6"/>
                </a:cxn>
                <a:cxn ang="0">
                  <a:pos x="0" y="6"/>
                </a:cxn>
                <a:cxn ang="0">
                  <a:pos x="0" y="3"/>
                </a:cxn>
                <a:cxn ang="0">
                  <a:pos x="0" y="3"/>
                </a:cxn>
                <a:cxn ang="0">
                  <a:pos x="0" y="6"/>
                </a:cxn>
                <a:cxn ang="0">
                  <a:pos x="1" y="6"/>
                </a:cxn>
                <a:cxn ang="0">
                  <a:pos x="1" y="3"/>
                </a:cxn>
                <a:cxn ang="0">
                  <a:pos x="1" y="2"/>
                </a:cxn>
                <a:cxn ang="0">
                  <a:pos x="1" y="7"/>
                </a:cxn>
                <a:cxn ang="0">
                  <a:pos x="1" y="7"/>
                </a:cxn>
                <a:cxn ang="0">
                  <a:pos x="1" y="2"/>
                </a:cxn>
                <a:cxn ang="0">
                  <a:pos x="1" y="2"/>
                </a:cxn>
                <a:cxn ang="0">
                  <a:pos x="1" y="7"/>
                </a:cxn>
                <a:cxn ang="0">
                  <a:pos x="1" y="8"/>
                </a:cxn>
                <a:cxn ang="0">
                  <a:pos x="1" y="2"/>
                </a:cxn>
                <a:cxn ang="0">
                  <a:pos x="1" y="1"/>
                </a:cxn>
                <a:cxn ang="0">
                  <a:pos x="1" y="8"/>
                </a:cxn>
                <a:cxn ang="0">
                  <a:pos x="1" y="8"/>
                </a:cxn>
                <a:cxn ang="0">
                  <a:pos x="1" y="1"/>
                </a:cxn>
                <a:cxn ang="0">
                  <a:pos x="1" y="1"/>
                </a:cxn>
                <a:cxn ang="0">
                  <a:pos x="1" y="8"/>
                </a:cxn>
                <a:cxn ang="0">
                  <a:pos x="2" y="8"/>
                </a:cxn>
                <a:cxn ang="0">
                  <a:pos x="2" y="1"/>
                </a:cxn>
                <a:cxn ang="0">
                  <a:pos x="2" y="0"/>
                </a:cxn>
                <a:cxn ang="0">
                  <a:pos x="2" y="8"/>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8"/>
                </a:cxn>
                <a:cxn ang="0">
                  <a:pos x="5" y="8"/>
                </a:cxn>
                <a:cxn ang="0">
                  <a:pos x="5" y="1"/>
                </a:cxn>
                <a:cxn ang="0">
                  <a:pos x="5" y="1"/>
                </a:cxn>
                <a:cxn ang="0">
                  <a:pos x="5" y="8"/>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1" y="6"/>
                  </a:lnTo>
                  <a:lnTo>
                    <a:pt x="1" y="3"/>
                  </a:lnTo>
                  <a:lnTo>
                    <a:pt x="1" y="2"/>
                  </a:lnTo>
                  <a:lnTo>
                    <a:pt x="1" y="7"/>
                  </a:lnTo>
                  <a:lnTo>
                    <a:pt x="1" y="7"/>
                  </a:lnTo>
                  <a:lnTo>
                    <a:pt x="1" y="2"/>
                  </a:lnTo>
                  <a:lnTo>
                    <a:pt x="1" y="2"/>
                  </a:lnTo>
                  <a:lnTo>
                    <a:pt x="1" y="7"/>
                  </a:lnTo>
                  <a:lnTo>
                    <a:pt x="1" y="8"/>
                  </a:lnTo>
                  <a:lnTo>
                    <a:pt x="1" y="2"/>
                  </a:lnTo>
                  <a:lnTo>
                    <a:pt x="1" y="1"/>
                  </a:lnTo>
                  <a:lnTo>
                    <a:pt x="1" y="8"/>
                  </a:lnTo>
                  <a:lnTo>
                    <a:pt x="1" y="8"/>
                  </a:lnTo>
                  <a:lnTo>
                    <a:pt x="1" y="1"/>
                  </a:lnTo>
                  <a:lnTo>
                    <a:pt x="1" y="1"/>
                  </a:lnTo>
                  <a:lnTo>
                    <a:pt x="1" y="8"/>
                  </a:lnTo>
                  <a:lnTo>
                    <a:pt x="2" y="8"/>
                  </a:lnTo>
                  <a:lnTo>
                    <a:pt x="2" y="1"/>
                  </a:lnTo>
                  <a:lnTo>
                    <a:pt x="2" y="0"/>
                  </a:lnTo>
                  <a:lnTo>
                    <a:pt x="2" y="8"/>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8"/>
                  </a:lnTo>
                  <a:lnTo>
                    <a:pt x="5" y="8"/>
                  </a:lnTo>
                  <a:lnTo>
                    <a:pt x="5" y="1"/>
                  </a:lnTo>
                  <a:lnTo>
                    <a:pt x="5" y="1"/>
                  </a:lnTo>
                  <a:lnTo>
                    <a:pt x="5" y="8"/>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73" name="Freeform 261"/>
            <p:cNvSpPr>
              <a:spLocks/>
            </p:cNvSpPr>
            <p:nvPr/>
          </p:nvSpPr>
          <p:spPr bwMode="auto">
            <a:xfrm>
              <a:off x="6171754" y="4275138"/>
              <a:ext cx="17462" cy="7937"/>
            </a:xfrm>
            <a:custGeom>
              <a:avLst/>
              <a:gdLst/>
              <a:ahLst/>
              <a:cxnLst>
                <a:cxn ang="0">
                  <a:pos x="3" y="3"/>
                </a:cxn>
                <a:cxn ang="0">
                  <a:pos x="3" y="0"/>
                </a:cxn>
                <a:cxn ang="0">
                  <a:pos x="8" y="0"/>
                </a:cxn>
                <a:cxn ang="0">
                  <a:pos x="8" y="0"/>
                </a:cxn>
                <a:cxn ang="0">
                  <a:pos x="3" y="0"/>
                </a:cxn>
                <a:cxn ang="0">
                  <a:pos x="3" y="0"/>
                </a:cxn>
                <a:cxn ang="0">
                  <a:pos x="9" y="0"/>
                </a:cxn>
                <a:cxn ang="0">
                  <a:pos x="9" y="0"/>
                </a:cxn>
                <a:cxn ang="0">
                  <a:pos x="3" y="0"/>
                </a:cxn>
                <a:cxn ang="0">
                  <a:pos x="2" y="0"/>
                </a:cxn>
                <a:cxn ang="0">
                  <a:pos x="9" y="0"/>
                </a:cxn>
                <a:cxn ang="0">
                  <a:pos x="9" y="1"/>
                </a:cxn>
                <a:cxn ang="0">
                  <a:pos x="2" y="1"/>
                </a:cxn>
                <a:cxn ang="0">
                  <a:pos x="1" y="1"/>
                </a:cxn>
                <a:cxn ang="0">
                  <a:pos x="10" y="1"/>
                </a:cxn>
                <a:cxn ang="0">
                  <a:pos x="10" y="1"/>
                </a:cxn>
                <a:cxn ang="0">
                  <a:pos x="1" y="1"/>
                </a:cxn>
                <a:cxn ang="0">
                  <a:pos x="1" y="1"/>
                </a:cxn>
                <a:cxn ang="0">
                  <a:pos x="10" y="1"/>
                </a:cxn>
                <a:cxn ang="0">
                  <a:pos x="11" y="2"/>
                </a:cxn>
                <a:cxn ang="0">
                  <a:pos x="1" y="2"/>
                </a:cxn>
                <a:cxn ang="0">
                  <a:pos x="1" y="2"/>
                </a:cxn>
                <a:cxn ang="0">
                  <a:pos x="11" y="2"/>
                </a:cxn>
                <a:cxn ang="0">
                  <a:pos x="11" y="2"/>
                </a:cxn>
                <a:cxn ang="0">
                  <a:pos x="1" y="2"/>
                </a:cxn>
                <a:cxn ang="0">
                  <a:pos x="1" y="2"/>
                </a:cxn>
                <a:cxn ang="0">
                  <a:pos x="11" y="2"/>
                </a:cxn>
                <a:cxn ang="0">
                  <a:pos x="11" y="3"/>
                </a:cxn>
                <a:cxn ang="0">
                  <a:pos x="1"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1" y="4"/>
                </a:cxn>
                <a:cxn ang="0">
                  <a:pos x="1" y="4"/>
                </a:cxn>
                <a:cxn ang="0">
                  <a:pos x="1" y="5"/>
                </a:cxn>
                <a:cxn ang="0">
                  <a:pos x="11" y="5"/>
                </a:cxn>
                <a:cxn ang="0">
                  <a:pos x="11" y="5"/>
                </a:cxn>
                <a:cxn ang="0">
                  <a:pos x="1" y="5"/>
                </a:cxn>
                <a:cxn ang="0">
                  <a:pos x="1" y="5"/>
                </a:cxn>
                <a:cxn ang="0">
                  <a:pos x="10" y="5"/>
                </a:cxn>
                <a:cxn ang="0">
                  <a:pos x="10" y="5"/>
                </a:cxn>
                <a:cxn ang="0">
                  <a:pos x="1" y="5"/>
                </a:cxn>
                <a:cxn ang="0">
                  <a:pos x="1" y="5"/>
                </a:cxn>
                <a:cxn ang="0">
                  <a:pos x="10" y="5"/>
                </a:cxn>
                <a:cxn ang="0">
                  <a:pos x="9" y="6"/>
                </a:cxn>
                <a:cxn ang="0">
                  <a:pos x="2" y="6"/>
                </a:cxn>
                <a:cxn ang="0">
                  <a:pos x="2" y="6"/>
                </a:cxn>
                <a:cxn ang="0">
                  <a:pos x="9" y="6"/>
                </a:cxn>
                <a:cxn ang="0">
                  <a:pos x="9" y="6"/>
                </a:cxn>
                <a:cxn ang="0">
                  <a:pos x="3"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3" y="0"/>
                  </a:lnTo>
                  <a:lnTo>
                    <a:pt x="2" y="0"/>
                  </a:lnTo>
                  <a:lnTo>
                    <a:pt x="9" y="0"/>
                  </a:lnTo>
                  <a:lnTo>
                    <a:pt x="9" y="1"/>
                  </a:lnTo>
                  <a:lnTo>
                    <a:pt x="2" y="1"/>
                  </a:lnTo>
                  <a:lnTo>
                    <a:pt x="1" y="1"/>
                  </a:lnTo>
                  <a:lnTo>
                    <a:pt x="10" y="1"/>
                  </a:lnTo>
                  <a:lnTo>
                    <a:pt x="10" y="1"/>
                  </a:lnTo>
                  <a:lnTo>
                    <a:pt x="1" y="1"/>
                  </a:lnTo>
                  <a:lnTo>
                    <a:pt x="1" y="1"/>
                  </a:lnTo>
                  <a:lnTo>
                    <a:pt x="10" y="1"/>
                  </a:lnTo>
                  <a:lnTo>
                    <a:pt x="11" y="2"/>
                  </a:lnTo>
                  <a:lnTo>
                    <a:pt x="1" y="2"/>
                  </a:lnTo>
                  <a:lnTo>
                    <a:pt x="1" y="2"/>
                  </a:lnTo>
                  <a:lnTo>
                    <a:pt x="11" y="2"/>
                  </a:lnTo>
                  <a:lnTo>
                    <a:pt x="11" y="2"/>
                  </a:lnTo>
                  <a:lnTo>
                    <a:pt x="1" y="2"/>
                  </a:lnTo>
                  <a:lnTo>
                    <a:pt x="1" y="2"/>
                  </a:lnTo>
                  <a:lnTo>
                    <a:pt x="11" y="2"/>
                  </a:lnTo>
                  <a:lnTo>
                    <a:pt x="11" y="3"/>
                  </a:lnTo>
                  <a:lnTo>
                    <a:pt x="1" y="3"/>
                  </a:lnTo>
                  <a:lnTo>
                    <a:pt x="0" y="3"/>
                  </a:lnTo>
                  <a:lnTo>
                    <a:pt x="11" y="3"/>
                  </a:lnTo>
                  <a:lnTo>
                    <a:pt x="11" y="3"/>
                  </a:lnTo>
                  <a:lnTo>
                    <a:pt x="0" y="3"/>
                  </a:lnTo>
                  <a:lnTo>
                    <a:pt x="0" y="4"/>
                  </a:lnTo>
                  <a:lnTo>
                    <a:pt x="11" y="4"/>
                  </a:lnTo>
                  <a:lnTo>
                    <a:pt x="11" y="4"/>
                  </a:lnTo>
                  <a:lnTo>
                    <a:pt x="1" y="4"/>
                  </a:lnTo>
                  <a:lnTo>
                    <a:pt x="1" y="4"/>
                  </a:lnTo>
                  <a:lnTo>
                    <a:pt x="11" y="4"/>
                  </a:lnTo>
                  <a:lnTo>
                    <a:pt x="11" y="4"/>
                  </a:lnTo>
                  <a:lnTo>
                    <a:pt x="1" y="4"/>
                  </a:lnTo>
                  <a:lnTo>
                    <a:pt x="1" y="5"/>
                  </a:lnTo>
                  <a:lnTo>
                    <a:pt x="11" y="5"/>
                  </a:lnTo>
                  <a:lnTo>
                    <a:pt x="11" y="5"/>
                  </a:lnTo>
                  <a:lnTo>
                    <a:pt x="1" y="5"/>
                  </a:lnTo>
                  <a:lnTo>
                    <a:pt x="1" y="5"/>
                  </a:lnTo>
                  <a:lnTo>
                    <a:pt x="10" y="5"/>
                  </a:lnTo>
                  <a:lnTo>
                    <a:pt x="10" y="5"/>
                  </a:lnTo>
                  <a:lnTo>
                    <a:pt x="1" y="5"/>
                  </a:lnTo>
                  <a:lnTo>
                    <a:pt x="1" y="5"/>
                  </a:lnTo>
                  <a:lnTo>
                    <a:pt x="10" y="5"/>
                  </a:lnTo>
                  <a:lnTo>
                    <a:pt x="9" y="6"/>
                  </a:lnTo>
                  <a:lnTo>
                    <a:pt x="2" y="6"/>
                  </a:lnTo>
                  <a:lnTo>
                    <a:pt x="2" y="6"/>
                  </a:lnTo>
                  <a:lnTo>
                    <a:pt x="9" y="6"/>
                  </a:lnTo>
                  <a:lnTo>
                    <a:pt x="9" y="6"/>
                  </a:lnTo>
                  <a:lnTo>
                    <a:pt x="3" y="6"/>
                  </a:lnTo>
                  <a:lnTo>
                    <a:pt x="3"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74" name="Freeform 262"/>
            <p:cNvSpPr>
              <a:spLocks/>
            </p:cNvSpPr>
            <p:nvPr/>
          </p:nvSpPr>
          <p:spPr bwMode="auto">
            <a:xfrm>
              <a:off x="6179691" y="4275138"/>
              <a:ext cx="17463" cy="7937"/>
            </a:xfrm>
            <a:custGeom>
              <a:avLst/>
              <a:gdLst/>
              <a:ahLst/>
              <a:cxnLst>
                <a:cxn ang="0">
                  <a:pos x="3" y="3"/>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1"/>
                </a:cxn>
                <a:cxn ang="0">
                  <a:pos x="2" y="1"/>
                </a:cxn>
                <a:cxn ang="0">
                  <a:pos x="1" y="1"/>
                </a:cxn>
                <a:cxn ang="0">
                  <a:pos x="8" y="1"/>
                </a:cxn>
                <a:cxn ang="0">
                  <a:pos x="9" y="1"/>
                </a:cxn>
                <a:cxn ang="0">
                  <a:pos x="1" y="1"/>
                </a:cxn>
                <a:cxn ang="0">
                  <a:pos x="1" y="1"/>
                </a:cxn>
                <a:cxn ang="0">
                  <a:pos x="9" y="1"/>
                </a:cxn>
                <a:cxn ang="0">
                  <a:pos x="9" y="2"/>
                </a:cxn>
                <a:cxn ang="0">
                  <a:pos x="1" y="2"/>
                </a:cxn>
                <a:cxn ang="0">
                  <a:pos x="1" y="2"/>
                </a:cxn>
                <a:cxn ang="0">
                  <a:pos x="9" y="2"/>
                </a:cxn>
                <a:cxn ang="0">
                  <a:pos x="9" y="2"/>
                </a:cxn>
                <a:cxn ang="0">
                  <a:pos x="1" y="2"/>
                </a:cxn>
                <a:cxn ang="0">
                  <a:pos x="0" y="2"/>
                </a:cxn>
                <a:cxn ang="0">
                  <a:pos x="9" y="2"/>
                </a:cxn>
                <a:cxn ang="0">
                  <a:pos x="9" y="3"/>
                </a:cxn>
                <a:cxn ang="0">
                  <a:pos x="0" y="3"/>
                </a:cxn>
                <a:cxn ang="0">
                  <a:pos x="0" y="3"/>
                </a:cxn>
                <a:cxn ang="0">
                  <a:pos x="9" y="3"/>
                </a:cxn>
                <a:cxn ang="0">
                  <a:pos x="10" y="3"/>
                </a:cxn>
                <a:cxn ang="0">
                  <a:pos x="0" y="3"/>
                </a:cxn>
                <a:cxn ang="0">
                  <a:pos x="0" y="4"/>
                </a:cxn>
                <a:cxn ang="0">
                  <a:pos x="9" y="4"/>
                </a:cxn>
                <a:cxn ang="0">
                  <a:pos x="9" y="4"/>
                </a:cxn>
                <a:cxn ang="0">
                  <a:pos x="0" y="4"/>
                </a:cxn>
                <a:cxn ang="0">
                  <a:pos x="0" y="4"/>
                </a:cxn>
                <a:cxn ang="0">
                  <a:pos x="9" y="4"/>
                </a:cxn>
                <a:cxn ang="0">
                  <a:pos x="9" y="4"/>
                </a:cxn>
                <a:cxn ang="0">
                  <a:pos x="1" y="4"/>
                </a:cxn>
                <a:cxn ang="0">
                  <a:pos x="1" y="5"/>
                </a:cxn>
                <a:cxn ang="0">
                  <a:pos x="9" y="5"/>
                </a:cxn>
                <a:cxn ang="0">
                  <a:pos x="9" y="5"/>
                </a:cxn>
                <a:cxn ang="0">
                  <a:pos x="1" y="5"/>
                </a:cxn>
                <a:cxn ang="0">
                  <a:pos x="1" y="5"/>
                </a:cxn>
                <a:cxn ang="0">
                  <a:pos x="9" y="5"/>
                </a:cxn>
                <a:cxn ang="0">
                  <a:pos x="9" y="5"/>
                </a:cxn>
                <a:cxn ang="0">
                  <a:pos x="1" y="5"/>
                </a:cxn>
                <a:cxn ang="0">
                  <a:pos x="1" y="5"/>
                </a:cxn>
                <a:cxn ang="0">
                  <a:pos x="8" y="5"/>
                </a:cxn>
                <a:cxn ang="0">
                  <a:pos x="8" y="6"/>
                </a:cxn>
                <a:cxn ang="0">
                  <a:pos x="2" y="6"/>
                </a:cxn>
                <a:cxn ang="0">
                  <a:pos x="2" y="6"/>
                </a:cxn>
                <a:cxn ang="0">
                  <a:pos x="8" y="6"/>
                </a:cxn>
                <a:cxn ang="0">
                  <a:pos x="7" y="6"/>
                </a:cxn>
                <a:cxn ang="0">
                  <a:pos x="2" y="6"/>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7" y="0"/>
                  </a:lnTo>
                  <a:lnTo>
                    <a:pt x="2" y="0"/>
                  </a:lnTo>
                  <a:lnTo>
                    <a:pt x="2" y="0"/>
                  </a:lnTo>
                  <a:lnTo>
                    <a:pt x="8" y="0"/>
                  </a:lnTo>
                  <a:lnTo>
                    <a:pt x="8" y="1"/>
                  </a:lnTo>
                  <a:lnTo>
                    <a:pt x="2" y="1"/>
                  </a:lnTo>
                  <a:lnTo>
                    <a:pt x="1" y="1"/>
                  </a:lnTo>
                  <a:lnTo>
                    <a:pt x="8" y="1"/>
                  </a:lnTo>
                  <a:lnTo>
                    <a:pt x="9" y="1"/>
                  </a:lnTo>
                  <a:lnTo>
                    <a:pt x="1" y="1"/>
                  </a:lnTo>
                  <a:lnTo>
                    <a:pt x="1" y="1"/>
                  </a:lnTo>
                  <a:lnTo>
                    <a:pt x="9" y="1"/>
                  </a:lnTo>
                  <a:lnTo>
                    <a:pt x="9" y="2"/>
                  </a:lnTo>
                  <a:lnTo>
                    <a:pt x="1" y="2"/>
                  </a:lnTo>
                  <a:lnTo>
                    <a:pt x="1" y="2"/>
                  </a:lnTo>
                  <a:lnTo>
                    <a:pt x="9" y="2"/>
                  </a:lnTo>
                  <a:lnTo>
                    <a:pt x="9" y="2"/>
                  </a:lnTo>
                  <a:lnTo>
                    <a:pt x="1" y="2"/>
                  </a:lnTo>
                  <a:lnTo>
                    <a:pt x="0" y="2"/>
                  </a:lnTo>
                  <a:lnTo>
                    <a:pt x="9" y="2"/>
                  </a:lnTo>
                  <a:lnTo>
                    <a:pt x="9" y="3"/>
                  </a:lnTo>
                  <a:lnTo>
                    <a:pt x="0" y="3"/>
                  </a:lnTo>
                  <a:lnTo>
                    <a:pt x="0" y="3"/>
                  </a:lnTo>
                  <a:lnTo>
                    <a:pt x="9" y="3"/>
                  </a:lnTo>
                  <a:lnTo>
                    <a:pt x="10" y="3"/>
                  </a:lnTo>
                  <a:lnTo>
                    <a:pt x="0" y="3"/>
                  </a:lnTo>
                  <a:lnTo>
                    <a:pt x="0" y="4"/>
                  </a:lnTo>
                  <a:lnTo>
                    <a:pt x="9" y="4"/>
                  </a:lnTo>
                  <a:lnTo>
                    <a:pt x="9" y="4"/>
                  </a:lnTo>
                  <a:lnTo>
                    <a:pt x="0" y="4"/>
                  </a:lnTo>
                  <a:lnTo>
                    <a:pt x="0" y="4"/>
                  </a:lnTo>
                  <a:lnTo>
                    <a:pt x="9" y="4"/>
                  </a:lnTo>
                  <a:lnTo>
                    <a:pt x="9" y="4"/>
                  </a:lnTo>
                  <a:lnTo>
                    <a:pt x="1" y="4"/>
                  </a:lnTo>
                  <a:lnTo>
                    <a:pt x="1" y="5"/>
                  </a:lnTo>
                  <a:lnTo>
                    <a:pt x="9" y="5"/>
                  </a:lnTo>
                  <a:lnTo>
                    <a:pt x="9" y="5"/>
                  </a:lnTo>
                  <a:lnTo>
                    <a:pt x="1" y="5"/>
                  </a:lnTo>
                  <a:lnTo>
                    <a:pt x="1" y="5"/>
                  </a:lnTo>
                  <a:lnTo>
                    <a:pt x="9" y="5"/>
                  </a:lnTo>
                  <a:lnTo>
                    <a:pt x="9" y="5"/>
                  </a:lnTo>
                  <a:lnTo>
                    <a:pt x="1" y="5"/>
                  </a:lnTo>
                  <a:lnTo>
                    <a:pt x="1" y="5"/>
                  </a:lnTo>
                  <a:lnTo>
                    <a:pt x="8" y="5"/>
                  </a:lnTo>
                  <a:lnTo>
                    <a:pt x="8" y="6"/>
                  </a:lnTo>
                  <a:lnTo>
                    <a:pt x="2" y="6"/>
                  </a:lnTo>
                  <a:lnTo>
                    <a:pt x="2" y="6"/>
                  </a:lnTo>
                  <a:lnTo>
                    <a:pt x="8" y="6"/>
                  </a:lnTo>
                  <a:lnTo>
                    <a:pt x="7" y="6"/>
                  </a:lnTo>
                  <a:lnTo>
                    <a:pt x="2" y="6"/>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75" name="Freeform 263"/>
            <p:cNvSpPr>
              <a:spLocks/>
            </p:cNvSpPr>
            <p:nvPr/>
          </p:nvSpPr>
          <p:spPr bwMode="auto">
            <a:xfrm>
              <a:off x="6187629" y="4268788"/>
              <a:ext cx="9525"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0" y="1"/>
                </a:cxn>
                <a:cxn ang="0">
                  <a:pos x="0"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1"/>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1"/>
                  </a:lnTo>
                  <a:lnTo>
                    <a:pt x="0" y="1"/>
                  </a:lnTo>
                  <a:lnTo>
                    <a:pt x="0" y="8"/>
                  </a:lnTo>
                  <a:lnTo>
                    <a:pt x="1" y="8"/>
                  </a:lnTo>
                  <a:lnTo>
                    <a:pt x="1" y="1"/>
                  </a:lnTo>
                  <a:lnTo>
                    <a:pt x="1" y="1"/>
                  </a:lnTo>
                  <a:lnTo>
                    <a:pt x="1" y="8"/>
                  </a:lnTo>
                  <a:lnTo>
                    <a:pt x="1" y="9"/>
                  </a:lnTo>
                  <a:lnTo>
                    <a:pt x="1" y="1"/>
                  </a:lnTo>
                  <a:lnTo>
                    <a:pt x="2" y="1"/>
                  </a:lnTo>
                  <a:lnTo>
                    <a:pt x="2" y="9"/>
                  </a:lnTo>
                  <a:lnTo>
                    <a:pt x="2" y="9"/>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1"/>
                  </a:lnTo>
                  <a:lnTo>
                    <a:pt x="4" y="1"/>
                  </a:lnTo>
                  <a:lnTo>
                    <a:pt x="4" y="9"/>
                  </a:lnTo>
                  <a:lnTo>
                    <a:pt x="4" y="9"/>
                  </a:lnTo>
                  <a:lnTo>
                    <a:pt x="4" y="1"/>
                  </a:lnTo>
                  <a:lnTo>
                    <a:pt x="4" y="1"/>
                  </a:lnTo>
                  <a:lnTo>
                    <a:pt x="4"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5" y="3"/>
                  </a:lnTo>
                  <a:lnTo>
                    <a:pt x="5"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76" name="Freeform 264"/>
            <p:cNvSpPr>
              <a:spLocks/>
            </p:cNvSpPr>
            <p:nvPr/>
          </p:nvSpPr>
          <p:spPr bwMode="auto">
            <a:xfrm>
              <a:off x="6187629" y="4268788"/>
              <a:ext cx="12700" cy="11112"/>
            </a:xfrm>
            <a:custGeom>
              <a:avLst/>
              <a:gdLst/>
              <a:ahLst/>
              <a:cxnLst>
                <a:cxn ang="0">
                  <a:pos x="3" y="3"/>
                </a:cxn>
                <a:cxn ang="0">
                  <a:pos x="3" y="0"/>
                </a:cxn>
                <a:cxn ang="0">
                  <a:pos x="5" y="0"/>
                </a:cxn>
                <a:cxn ang="0">
                  <a:pos x="5" y="0"/>
                </a:cxn>
                <a:cxn ang="0">
                  <a:pos x="2" y="0"/>
                </a:cxn>
                <a:cxn ang="0">
                  <a:pos x="2" y="0"/>
                </a:cxn>
                <a:cxn ang="0">
                  <a:pos x="6" y="0"/>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5"/>
                </a:cxn>
                <a:cxn ang="0">
                  <a:pos x="0" y="5"/>
                </a:cxn>
                <a:cxn ang="0">
                  <a:pos x="0" y="5"/>
                </a:cxn>
                <a:cxn ang="0">
                  <a:pos x="8" y="5"/>
                </a:cxn>
                <a:cxn ang="0">
                  <a:pos x="7" y="5"/>
                </a:cxn>
                <a:cxn ang="0">
                  <a:pos x="0" y="5"/>
                </a:cxn>
                <a:cxn ang="0">
                  <a:pos x="0" y="5"/>
                </a:cxn>
                <a:cxn ang="0">
                  <a:pos x="7" y="5"/>
                </a:cxn>
                <a:cxn ang="0">
                  <a:pos x="7" y="5"/>
                </a:cxn>
                <a:cxn ang="0">
                  <a:pos x="1" y="5"/>
                </a:cxn>
                <a:cxn ang="0">
                  <a:pos x="1" y="6"/>
                </a:cxn>
                <a:cxn ang="0">
                  <a:pos x="7" y="6"/>
                </a:cxn>
                <a:cxn ang="0">
                  <a:pos x="6"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1"/>
                  </a:lnTo>
                  <a:lnTo>
                    <a:pt x="2" y="1"/>
                  </a:lnTo>
                  <a:lnTo>
                    <a:pt x="2" y="1"/>
                  </a:lnTo>
                  <a:lnTo>
                    <a:pt x="6" y="1"/>
                  </a:lnTo>
                  <a:lnTo>
                    <a:pt x="6" y="1"/>
                  </a:lnTo>
                  <a:lnTo>
                    <a:pt x="1" y="1"/>
                  </a:lnTo>
                  <a:lnTo>
                    <a:pt x="1" y="1"/>
                  </a:lnTo>
                  <a:lnTo>
                    <a:pt x="7" y="1"/>
                  </a:lnTo>
                  <a:lnTo>
                    <a:pt x="7" y="1"/>
                  </a:lnTo>
                  <a:lnTo>
                    <a:pt x="1" y="1"/>
                  </a:lnTo>
                  <a:lnTo>
                    <a:pt x="0" y="1"/>
                  </a:lnTo>
                  <a:lnTo>
                    <a:pt x="7" y="1"/>
                  </a:lnTo>
                  <a:lnTo>
                    <a:pt x="7"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5"/>
                  </a:lnTo>
                  <a:lnTo>
                    <a:pt x="0" y="5"/>
                  </a:lnTo>
                  <a:lnTo>
                    <a:pt x="0" y="5"/>
                  </a:lnTo>
                  <a:lnTo>
                    <a:pt x="8" y="5"/>
                  </a:lnTo>
                  <a:lnTo>
                    <a:pt x="7" y="5"/>
                  </a:lnTo>
                  <a:lnTo>
                    <a:pt x="0" y="5"/>
                  </a:lnTo>
                  <a:lnTo>
                    <a:pt x="0" y="5"/>
                  </a:lnTo>
                  <a:lnTo>
                    <a:pt x="7" y="5"/>
                  </a:lnTo>
                  <a:lnTo>
                    <a:pt x="7" y="5"/>
                  </a:lnTo>
                  <a:lnTo>
                    <a:pt x="1" y="5"/>
                  </a:lnTo>
                  <a:lnTo>
                    <a:pt x="1" y="6"/>
                  </a:lnTo>
                  <a:lnTo>
                    <a:pt x="7" y="6"/>
                  </a:lnTo>
                  <a:lnTo>
                    <a:pt x="6" y="6"/>
                  </a:lnTo>
                  <a:lnTo>
                    <a:pt x="1" y="6"/>
                  </a:lnTo>
                  <a:lnTo>
                    <a:pt x="2" y="6"/>
                  </a:lnTo>
                  <a:lnTo>
                    <a:pt x="6" y="6"/>
                  </a:lnTo>
                  <a:lnTo>
                    <a:pt x="6" y="6"/>
                  </a:lnTo>
                  <a:lnTo>
                    <a:pt x="2" y="6"/>
                  </a:lnTo>
                  <a:lnTo>
                    <a:pt x="2" y="6"/>
                  </a:lnTo>
                  <a:lnTo>
                    <a:pt x="6" y="6"/>
                  </a:lnTo>
                  <a:lnTo>
                    <a:pt x="5" y="6"/>
                  </a:lnTo>
                  <a:lnTo>
                    <a:pt x="2" y="6"/>
                  </a:lnTo>
                  <a:lnTo>
                    <a:pt x="3" y="6"/>
                  </a:lnTo>
                  <a:lnTo>
                    <a:pt x="5" y="6"/>
                  </a:lnTo>
                </a:path>
              </a:pathLst>
            </a:custGeom>
            <a:noFill/>
            <a:ln w="3175">
              <a:solidFill>
                <a:srgbClr val="FFA500"/>
              </a:solidFill>
              <a:prstDash val="solid"/>
              <a:round/>
              <a:headEnd/>
              <a:tailEnd/>
            </a:ln>
          </p:spPr>
          <p:txBody>
            <a:bodyPr/>
            <a:lstStyle/>
            <a:p>
              <a:endParaRPr lang="fr-CA">
                <a:latin typeface="+mj-lt"/>
              </a:endParaRPr>
            </a:p>
          </p:txBody>
        </p:sp>
        <p:sp>
          <p:nvSpPr>
            <p:cNvPr id="2087177" name="Freeform 265"/>
            <p:cNvSpPr>
              <a:spLocks/>
            </p:cNvSpPr>
            <p:nvPr/>
          </p:nvSpPr>
          <p:spPr bwMode="auto">
            <a:xfrm>
              <a:off x="6189216" y="4267200"/>
              <a:ext cx="11113"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7"/>
                </a:cxn>
                <a:cxn ang="0">
                  <a:pos x="0" y="1"/>
                </a:cxn>
                <a:cxn ang="0">
                  <a:pos x="1" y="1"/>
                </a:cxn>
                <a:cxn ang="0">
                  <a:pos x="1" y="7"/>
                </a:cxn>
                <a:cxn ang="0">
                  <a:pos x="1" y="7"/>
                </a:cxn>
                <a:cxn ang="0">
                  <a:pos x="1" y="1"/>
                </a:cxn>
                <a:cxn ang="0">
                  <a:pos x="1" y="0"/>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6" y="1"/>
                </a:cxn>
                <a:cxn ang="0">
                  <a:pos x="6" y="7"/>
                </a:cxn>
                <a:cxn ang="0">
                  <a:pos x="6" y="7"/>
                </a:cxn>
                <a:cxn ang="0">
                  <a:pos x="6" y="1"/>
                </a:cxn>
                <a:cxn ang="0">
                  <a:pos x="6" y="2"/>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7"/>
                  </a:lnTo>
                  <a:lnTo>
                    <a:pt x="0" y="1"/>
                  </a:lnTo>
                  <a:lnTo>
                    <a:pt x="1" y="1"/>
                  </a:lnTo>
                  <a:lnTo>
                    <a:pt x="1" y="7"/>
                  </a:lnTo>
                  <a:lnTo>
                    <a:pt x="1" y="7"/>
                  </a:lnTo>
                  <a:lnTo>
                    <a:pt x="1" y="1"/>
                  </a:lnTo>
                  <a:lnTo>
                    <a:pt x="1" y="0"/>
                  </a:lnTo>
                  <a:lnTo>
                    <a:pt x="1" y="7"/>
                  </a:lnTo>
                  <a:lnTo>
                    <a:pt x="1" y="7"/>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6" y="1"/>
                  </a:lnTo>
                  <a:lnTo>
                    <a:pt x="6" y="7"/>
                  </a:lnTo>
                  <a:lnTo>
                    <a:pt x="6" y="7"/>
                  </a:lnTo>
                  <a:lnTo>
                    <a:pt x="6" y="1"/>
                  </a:lnTo>
                  <a:lnTo>
                    <a:pt x="6" y="2"/>
                  </a:lnTo>
                  <a:lnTo>
                    <a:pt x="6" y="6"/>
                  </a:lnTo>
                  <a:lnTo>
                    <a:pt x="6" y="6"/>
                  </a:lnTo>
                  <a:lnTo>
                    <a:pt x="6" y="2"/>
                  </a:lnTo>
                  <a:lnTo>
                    <a:pt x="6" y="2"/>
                  </a:lnTo>
                  <a:lnTo>
                    <a:pt x="6" y="5"/>
                  </a:lnTo>
                  <a:lnTo>
                    <a:pt x="6" y="5"/>
                  </a:lnTo>
                  <a:lnTo>
                    <a:pt x="6" y="2"/>
                  </a:lnTo>
                </a:path>
              </a:pathLst>
            </a:custGeom>
            <a:noFill/>
            <a:ln w="3175">
              <a:solidFill>
                <a:srgbClr val="FFA500"/>
              </a:solidFill>
              <a:prstDash val="solid"/>
              <a:round/>
              <a:headEnd/>
              <a:tailEnd/>
            </a:ln>
          </p:spPr>
          <p:txBody>
            <a:bodyPr/>
            <a:lstStyle/>
            <a:p>
              <a:endParaRPr lang="fr-CA">
                <a:latin typeface="+mj-lt"/>
              </a:endParaRPr>
            </a:p>
          </p:txBody>
        </p:sp>
        <p:sp>
          <p:nvSpPr>
            <p:cNvPr id="2087178" name="Freeform 266"/>
            <p:cNvSpPr>
              <a:spLocks/>
            </p:cNvSpPr>
            <p:nvPr/>
          </p:nvSpPr>
          <p:spPr bwMode="auto">
            <a:xfrm>
              <a:off x="6189216" y="4267200"/>
              <a:ext cx="28575" cy="7938"/>
            </a:xfrm>
            <a:custGeom>
              <a:avLst/>
              <a:gdLst/>
              <a:ahLst/>
              <a:cxnLst>
                <a:cxn ang="0">
                  <a:pos x="3" y="2"/>
                </a:cxn>
                <a:cxn ang="0">
                  <a:pos x="3" y="0"/>
                </a:cxn>
                <a:cxn ang="0">
                  <a:pos x="13" y="0"/>
                </a:cxn>
                <a:cxn ang="0">
                  <a:pos x="13" y="0"/>
                </a:cxn>
                <a:cxn ang="0">
                  <a:pos x="3" y="0"/>
                </a:cxn>
                <a:cxn ang="0">
                  <a:pos x="3" y="0"/>
                </a:cxn>
                <a:cxn ang="0">
                  <a:pos x="13" y="0"/>
                </a:cxn>
                <a:cxn ang="0">
                  <a:pos x="14" y="0"/>
                </a:cxn>
                <a:cxn ang="0">
                  <a:pos x="2" y="0"/>
                </a:cxn>
                <a:cxn ang="0">
                  <a:pos x="2" y="0"/>
                </a:cxn>
                <a:cxn ang="0">
                  <a:pos x="14" y="0"/>
                </a:cxn>
                <a:cxn ang="0">
                  <a:pos x="14" y="0"/>
                </a:cxn>
                <a:cxn ang="0">
                  <a:pos x="2" y="0"/>
                </a:cxn>
                <a:cxn ang="0">
                  <a:pos x="1" y="0"/>
                </a:cxn>
                <a:cxn ang="0">
                  <a:pos x="15" y="0"/>
                </a:cxn>
                <a:cxn ang="0">
                  <a:pos x="15" y="0"/>
                </a:cxn>
                <a:cxn ang="0">
                  <a:pos x="1" y="0"/>
                </a:cxn>
                <a:cxn ang="0">
                  <a:pos x="1" y="0"/>
                </a:cxn>
                <a:cxn ang="0">
                  <a:pos x="15" y="0"/>
                </a:cxn>
                <a:cxn ang="0">
                  <a:pos x="15" y="1"/>
                </a:cxn>
                <a:cxn ang="0">
                  <a:pos x="1" y="1"/>
                </a:cxn>
                <a:cxn ang="0">
                  <a:pos x="1" y="1"/>
                </a:cxn>
                <a:cxn ang="0">
                  <a:pos x="15" y="1"/>
                </a:cxn>
                <a:cxn ang="0">
                  <a:pos x="16" y="1"/>
                </a:cxn>
                <a:cxn ang="0">
                  <a:pos x="0" y="1"/>
                </a:cxn>
                <a:cxn ang="0">
                  <a:pos x="0" y="2"/>
                </a:cxn>
                <a:cxn ang="0">
                  <a:pos x="16" y="2"/>
                </a:cxn>
                <a:cxn ang="0">
                  <a:pos x="16" y="2"/>
                </a:cxn>
                <a:cxn ang="0">
                  <a:pos x="0" y="2"/>
                </a:cxn>
                <a:cxn ang="0">
                  <a:pos x="0" y="2"/>
                </a:cxn>
                <a:cxn ang="0">
                  <a:pos x="16" y="2"/>
                </a:cxn>
                <a:cxn ang="0">
                  <a:pos x="16" y="2"/>
                </a:cxn>
                <a:cxn ang="0">
                  <a:pos x="0" y="2"/>
                </a:cxn>
                <a:cxn ang="0">
                  <a:pos x="0" y="3"/>
                </a:cxn>
                <a:cxn ang="0">
                  <a:pos x="16" y="3"/>
                </a:cxn>
                <a:cxn ang="0">
                  <a:pos x="16" y="3"/>
                </a:cxn>
                <a:cxn ang="0">
                  <a:pos x="0" y="3"/>
                </a:cxn>
                <a:cxn ang="0">
                  <a:pos x="0" y="3"/>
                </a:cxn>
                <a:cxn ang="0">
                  <a:pos x="16" y="3"/>
                </a:cxn>
                <a:cxn ang="0">
                  <a:pos x="16" y="3"/>
                </a:cxn>
                <a:cxn ang="0">
                  <a:pos x="0" y="3"/>
                </a:cxn>
                <a:cxn ang="0">
                  <a:pos x="1" y="4"/>
                </a:cxn>
                <a:cxn ang="0">
                  <a:pos x="15" y="4"/>
                </a:cxn>
                <a:cxn ang="0">
                  <a:pos x="15" y="4"/>
                </a:cxn>
                <a:cxn ang="0">
                  <a:pos x="1" y="4"/>
                </a:cxn>
                <a:cxn ang="0">
                  <a:pos x="1" y="4"/>
                </a:cxn>
                <a:cxn ang="0">
                  <a:pos x="15" y="4"/>
                </a:cxn>
                <a:cxn ang="0">
                  <a:pos x="15" y="5"/>
                </a:cxn>
                <a:cxn ang="0">
                  <a:pos x="1" y="5"/>
                </a:cxn>
                <a:cxn ang="0">
                  <a:pos x="1" y="5"/>
                </a:cxn>
                <a:cxn ang="0">
                  <a:pos x="15" y="5"/>
                </a:cxn>
                <a:cxn ang="0">
                  <a:pos x="14" y="5"/>
                </a:cxn>
                <a:cxn ang="0">
                  <a:pos x="2" y="5"/>
                </a:cxn>
                <a:cxn ang="0">
                  <a:pos x="2" y="5"/>
                </a:cxn>
                <a:cxn ang="0">
                  <a:pos x="14" y="5"/>
                </a:cxn>
                <a:cxn ang="0">
                  <a:pos x="14" y="5"/>
                </a:cxn>
                <a:cxn ang="0">
                  <a:pos x="2" y="5"/>
                </a:cxn>
                <a:cxn ang="0">
                  <a:pos x="3" y="5"/>
                </a:cxn>
                <a:cxn ang="0">
                  <a:pos x="13" y="5"/>
                </a:cxn>
                <a:cxn ang="0">
                  <a:pos x="13" y="5"/>
                </a:cxn>
                <a:cxn ang="0">
                  <a:pos x="3" y="5"/>
                </a:cxn>
                <a:cxn ang="0">
                  <a:pos x="3" y="5"/>
                </a:cxn>
                <a:cxn ang="0">
                  <a:pos x="13" y="5"/>
                </a:cxn>
              </a:cxnLst>
              <a:rect l="0" t="0" r="r" b="b"/>
              <a:pathLst>
                <a:path w="16" h="5">
                  <a:moveTo>
                    <a:pt x="3" y="2"/>
                  </a:moveTo>
                  <a:lnTo>
                    <a:pt x="3" y="0"/>
                  </a:lnTo>
                  <a:lnTo>
                    <a:pt x="13" y="0"/>
                  </a:lnTo>
                  <a:lnTo>
                    <a:pt x="13" y="0"/>
                  </a:lnTo>
                  <a:lnTo>
                    <a:pt x="3" y="0"/>
                  </a:lnTo>
                  <a:lnTo>
                    <a:pt x="3" y="0"/>
                  </a:lnTo>
                  <a:lnTo>
                    <a:pt x="13" y="0"/>
                  </a:lnTo>
                  <a:lnTo>
                    <a:pt x="14" y="0"/>
                  </a:lnTo>
                  <a:lnTo>
                    <a:pt x="2" y="0"/>
                  </a:lnTo>
                  <a:lnTo>
                    <a:pt x="2" y="0"/>
                  </a:lnTo>
                  <a:lnTo>
                    <a:pt x="14" y="0"/>
                  </a:lnTo>
                  <a:lnTo>
                    <a:pt x="14" y="0"/>
                  </a:lnTo>
                  <a:lnTo>
                    <a:pt x="2" y="0"/>
                  </a:lnTo>
                  <a:lnTo>
                    <a:pt x="1" y="0"/>
                  </a:lnTo>
                  <a:lnTo>
                    <a:pt x="15" y="0"/>
                  </a:lnTo>
                  <a:lnTo>
                    <a:pt x="15" y="0"/>
                  </a:lnTo>
                  <a:lnTo>
                    <a:pt x="1" y="0"/>
                  </a:lnTo>
                  <a:lnTo>
                    <a:pt x="1" y="0"/>
                  </a:lnTo>
                  <a:lnTo>
                    <a:pt x="15" y="0"/>
                  </a:lnTo>
                  <a:lnTo>
                    <a:pt x="15" y="1"/>
                  </a:lnTo>
                  <a:lnTo>
                    <a:pt x="1" y="1"/>
                  </a:lnTo>
                  <a:lnTo>
                    <a:pt x="1" y="1"/>
                  </a:lnTo>
                  <a:lnTo>
                    <a:pt x="15" y="1"/>
                  </a:lnTo>
                  <a:lnTo>
                    <a:pt x="16" y="1"/>
                  </a:lnTo>
                  <a:lnTo>
                    <a:pt x="0" y="1"/>
                  </a:lnTo>
                  <a:lnTo>
                    <a:pt x="0" y="2"/>
                  </a:lnTo>
                  <a:lnTo>
                    <a:pt x="16" y="2"/>
                  </a:lnTo>
                  <a:lnTo>
                    <a:pt x="16" y="2"/>
                  </a:lnTo>
                  <a:lnTo>
                    <a:pt x="0" y="2"/>
                  </a:lnTo>
                  <a:lnTo>
                    <a:pt x="0" y="2"/>
                  </a:lnTo>
                  <a:lnTo>
                    <a:pt x="16" y="2"/>
                  </a:lnTo>
                  <a:lnTo>
                    <a:pt x="16" y="2"/>
                  </a:lnTo>
                  <a:lnTo>
                    <a:pt x="0" y="2"/>
                  </a:lnTo>
                  <a:lnTo>
                    <a:pt x="0" y="3"/>
                  </a:lnTo>
                  <a:lnTo>
                    <a:pt x="16" y="3"/>
                  </a:lnTo>
                  <a:lnTo>
                    <a:pt x="16" y="3"/>
                  </a:lnTo>
                  <a:lnTo>
                    <a:pt x="0" y="3"/>
                  </a:lnTo>
                  <a:lnTo>
                    <a:pt x="0" y="3"/>
                  </a:lnTo>
                  <a:lnTo>
                    <a:pt x="16" y="3"/>
                  </a:lnTo>
                  <a:lnTo>
                    <a:pt x="16" y="3"/>
                  </a:lnTo>
                  <a:lnTo>
                    <a:pt x="0" y="3"/>
                  </a:lnTo>
                  <a:lnTo>
                    <a:pt x="1" y="4"/>
                  </a:lnTo>
                  <a:lnTo>
                    <a:pt x="15" y="4"/>
                  </a:lnTo>
                  <a:lnTo>
                    <a:pt x="15" y="4"/>
                  </a:lnTo>
                  <a:lnTo>
                    <a:pt x="1" y="4"/>
                  </a:lnTo>
                  <a:lnTo>
                    <a:pt x="1" y="4"/>
                  </a:lnTo>
                  <a:lnTo>
                    <a:pt x="15" y="4"/>
                  </a:lnTo>
                  <a:lnTo>
                    <a:pt x="15" y="5"/>
                  </a:lnTo>
                  <a:lnTo>
                    <a:pt x="1" y="5"/>
                  </a:lnTo>
                  <a:lnTo>
                    <a:pt x="1" y="5"/>
                  </a:lnTo>
                  <a:lnTo>
                    <a:pt x="15" y="5"/>
                  </a:lnTo>
                  <a:lnTo>
                    <a:pt x="14" y="5"/>
                  </a:lnTo>
                  <a:lnTo>
                    <a:pt x="2" y="5"/>
                  </a:lnTo>
                  <a:lnTo>
                    <a:pt x="2" y="5"/>
                  </a:lnTo>
                  <a:lnTo>
                    <a:pt x="14" y="5"/>
                  </a:lnTo>
                  <a:lnTo>
                    <a:pt x="14" y="5"/>
                  </a:lnTo>
                  <a:lnTo>
                    <a:pt x="2" y="5"/>
                  </a:lnTo>
                  <a:lnTo>
                    <a:pt x="3" y="5"/>
                  </a:lnTo>
                  <a:lnTo>
                    <a:pt x="13" y="5"/>
                  </a:lnTo>
                  <a:lnTo>
                    <a:pt x="13" y="5"/>
                  </a:lnTo>
                  <a:lnTo>
                    <a:pt x="3" y="5"/>
                  </a:lnTo>
                  <a:lnTo>
                    <a:pt x="3" y="5"/>
                  </a:lnTo>
                  <a:lnTo>
                    <a:pt x="1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79" name="Freeform 267"/>
            <p:cNvSpPr>
              <a:spLocks/>
            </p:cNvSpPr>
            <p:nvPr/>
          </p:nvSpPr>
          <p:spPr bwMode="auto">
            <a:xfrm>
              <a:off x="6206679" y="4262438"/>
              <a:ext cx="11112" cy="12700"/>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1" y="7"/>
                </a:cxn>
                <a:cxn ang="0">
                  <a:pos x="1" y="1"/>
                </a:cxn>
                <a:cxn ang="0">
                  <a:pos x="1" y="1"/>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1"/>
                </a:cxn>
                <a:cxn ang="0">
                  <a:pos x="5" y="7"/>
                </a:cxn>
                <a:cxn ang="0">
                  <a:pos x="5" y="7"/>
                </a:cxn>
                <a:cxn ang="0">
                  <a:pos x="5" y="1"/>
                </a:cxn>
                <a:cxn ang="0">
                  <a:pos x="5" y="1"/>
                </a:cxn>
                <a:cxn ang="0">
                  <a:pos x="5" y="7"/>
                </a:cxn>
                <a:cxn ang="0">
                  <a:pos x="6" y="6"/>
                </a:cxn>
                <a:cxn ang="0">
                  <a:pos x="6"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1" y="7"/>
                  </a:lnTo>
                  <a:lnTo>
                    <a:pt x="1" y="1"/>
                  </a:lnTo>
                  <a:lnTo>
                    <a:pt x="1" y="1"/>
                  </a:lnTo>
                  <a:lnTo>
                    <a:pt x="1"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1"/>
                  </a:lnTo>
                  <a:lnTo>
                    <a:pt x="5" y="7"/>
                  </a:lnTo>
                  <a:lnTo>
                    <a:pt x="5" y="7"/>
                  </a:lnTo>
                  <a:lnTo>
                    <a:pt x="5" y="1"/>
                  </a:lnTo>
                  <a:lnTo>
                    <a:pt x="5" y="1"/>
                  </a:lnTo>
                  <a:lnTo>
                    <a:pt x="5" y="7"/>
                  </a:lnTo>
                  <a:lnTo>
                    <a:pt x="6" y="6"/>
                  </a:lnTo>
                  <a:lnTo>
                    <a:pt x="6" y="1"/>
                  </a:lnTo>
                  <a:lnTo>
                    <a:pt x="6" y="1"/>
                  </a:lnTo>
                  <a:lnTo>
                    <a:pt x="6"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80" name="Freeform 268"/>
            <p:cNvSpPr>
              <a:spLocks/>
            </p:cNvSpPr>
            <p:nvPr/>
          </p:nvSpPr>
          <p:spPr bwMode="auto">
            <a:xfrm>
              <a:off x="6206679" y="4262438"/>
              <a:ext cx="15875" cy="6350"/>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1"/>
                </a:cxn>
                <a:cxn ang="0">
                  <a:pos x="8" y="1"/>
                </a:cxn>
                <a:cxn ang="0">
                  <a:pos x="8"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1" y="4"/>
                </a:cxn>
                <a:cxn ang="0">
                  <a:pos x="1" y="5"/>
                </a:cxn>
                <a:cxn ang="0">
                  <a:pos x="8" y="5"/>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6" y="5"/>
                </a:cxn>
                <a:cxn ang="0">
                  <a:pos x="3" y="5"/>
                </a:cxn>
                <a:cxn ang="0">
                  <a:pos x="3" y="5"/>
                </a:cxn>
                <a:cxn ang="0">
                  <a:pos x="5" y="5"/>
                </a:cxn>
              </a:cxnLst>
              <a:rect l="0" t="0" r="r" b="b"/>
              <a:pathLst>
                <a:path w="8" h="5">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1"/>
                  </a:lnTo>
                  <a:lnTo>
                    <a:pt x="8" y="1"/>
                  </a:lnTo>
                  <a:lnTo>
                    <a:pt x="8" y="1"/>
                  </a:lnTo>
                  <a:lnTo>
                    <a:pt x="1"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1" y="4"/>
                  </a:lnTo>
                  <a:lnTo>
                    <a:pt x="1" y="5"/>
                  </a:lnTo>
                  <a:lnTo>
                    <a:pt x="8" y="5"/>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81" name="Freeform 269"/>
            <p:cNvSpPr>
              <a:spLocks/>
            </p:cNvSpPr>
            <p:nvPr/>
          </p:nvSpPr>
          <p:spPr bwMode="auto">
            <a:xfrm>
              <a:off x="6211441" y="4262438"/>
              <a:ext cx="11113" cy="6350"/>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6" y="0"/>
                </a:cxn>
                <a:cxn ang="0">
                  <a:pos x="1" y="0"/>
                </a:cxn>
                <a:cxn ang="0">
                  <a:pos x="1" y="1"/>
                </a:cxn>
                <a:cxn ang="0">
                  <a:pos x="7" y="1"/>
                </a:cxn>
                <a:cxn ang="0">
                  <a:pos x="7"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3"/>
                </a:cxn>
                <a:cxn ang="0">
                  <a:pos x="0" y="3"/>
                </a:cxn>
                <a:cxn ang="0">
                  <a:pos x="1" y="3"/>
                </a:cxn>
                <a:cxn ang="0">
                  <a:pos x="7" y="3"/>
                </a:cxn>
                <a:cxn ang="0">
                  <a:pos x="7" y="3"/>
                </a:cxn>
                <a:cxn ang="0">
                  <a:pos x="1" y="3"/>
                </a:cxn>
                <a:cxn ang="0">
                  <a:pos x="1" y="3"/>
                </a:cxn>
                <a:cxn ang="0">
                  <a:pos x="7" y="3"/>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5"/>
                </a:cxn>
                <a:cxn ang="0">
                  <a:pos x="3"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6" y="0"/>
                  </a:lnTo>
                  <a:lnTo>
                    <a:pt x="1" y="0"/>
                  </a:lnTo>
                  <a:lnTo>
                    <a:pt x="1" y="1"/>
                  </a:lnTo>
                  <a:lnTo>
                    <a:pt x="7" y="1"/>
                  </a:lnTo>
                  <a:lnTo>
                    <a:pt x="7" y="1"/>
                  </a:lnTo>
                  <a:lnTo>
                    <a:pt x="1" y="1"/>
                  </a:lnTo>
                  <a:lnTo>
                    <a:pt x="1" y="1"/>
                  </a:lnTo>
                  <a:lnTo>
                    <a:pt x="7" y="1"/>
                  </a:lnTo>
                  <a:lnTo>
                    <a:pt x="7" y="1"/>
                  </a:lnTo>
                  <a:lnTo>
                    <a:pt x="1" y="1"/>
                  </a:lnTo>
                  <a:lnTo>
                    <a:pt x="1" y="1"/>
                  </a:lnTo>
                  <a:lnTo>
                    <a:pt x="7" y="1"/>
                  </a:lnTo>
                  <a:lnTo>
                    <a:pt x="7" y="2"/>
                  </a:lnTo>
                  <a:lnTo>
                    <a:pt x="1" y="2"/>
                  </a:lnTo>
                  <a:lnTo>
                    <a:pt x="1" y="2"/>
                  </a:lnTo>
                  <a:lnTo>
                    <a:pt x="7" y="2"/>
                  </a:lnTo>
                  <a:lnTo>
                    <a:pt x="7" y="3"/>
                  </a:lnTo>
                  <a:lnTo>
                    <a:pt x="0" y="3"/>
                  </a:lnTo>
                  <a:lnTo>
                    <a:pt x="1" y="3"/>
                  </a:lnTo>
                  <a:lnTo>
                    <a:pt x="7" y="3"/>
                  </a:lnTo>
                  <a:lnTo>
                    <a:pt x="7" y="3"/>
                  </a:lnTo>
                  <a:lnTo>
                    <a:pt x="1" y="3"/>
                  </a:lnTo>
                  <a:lnTo>
                    <a:pt x="1" y="3"/>
                  </a:lnTo>
                  <a:lnTo>
                    <a:pt x="7" y="3"/>
                  </a:lnTo>
                  <a:lnTo>
                    <a:pt x="7" y="4"/>
                  </a:lnTo>
                  <a:lnTo>
                    <a:pt x="1"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6" y="5"/>
                  </a:lnTo>
                  <a:lnTo>
                    <a:pt x="5" y="5"/>
                  </a:lnTo>
                  <a:lnTo>
                    <a:pt x="3"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82" name="Freeform 270"/>
            <p:cNvSpPr>
              <a:spLocks/>
            </p:cNvSpPr>
            <p:nvPr/>
          </p:nvSpPr>
          <p:spPr bwMode="auto">
            <a:xfrm>
              <a:off x="6214616" y="4262438"/>
              <a:ext cx="12700" cy="6350"/>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1" y="0"/>
                </a:cxn>
                <a:cxn ang="0">
                  <a:pos x="1" y="1"/>
                </a:cxn>
                <a:cxn ang="0">
                  <a:pos x="6" y="1"/>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1" y="5"/>
                </a:cxn>
                <a:cxn ang="0">
                  <a:pos x="6" y="5"/>
                </a:cxn>
                <a:cxn ang="0">
                  <a:pos x="5"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1" y="0"/>
                  </a:lnTo>
                  <a:lnTo>
                    <a:pt x="1" y="1"/>
                  </a:lnTo>
                  <a:lnTo>
                    <a:pt x="6" y="1"/>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1" y="5"/>
                  </a:lnTo>
                  <a:lnTo>
                    <a:pt x="6" y="5"/>
                  </a:lnTo>
                  <a:lnTo>
                    <a:pt x="5" y="5"/>
                  </a:lnTo>
                  <a:lnTo>
                    <a:pt x="1"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83" name="Freeform 271"/>
            <p:cNvSpPr>
              <a:spLocks/>
            </p:cNvSpPr>
            <p:nvPr/>
          </p:nvSpPr>
          <p:spPr bwMode="auto">
            <a:xfrm>
              <a:off x="6216204" y="4262438"/>
              <a:ext cx="12700" cy="6350"/>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184" name="Freeform 272"/>
            <p:cNvSpPr>
              <a:spLocks/>
            </p:cNvSpPr>
            <p:nvPr/>
          </p:nvSpPr>
          <p:spPr bwMode="auto">
            <a:xfrm>
              <a:off x="6217791" y="4257675"/>
              <a:ext cx="11113" cy="11113"/>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1"/>
                </a:cxn>
                <a:cxn ang="0">
                  <a:pos x="5" y="1"/>
                </a:cxn>
                <a:cxn ang="0">
                  <a:pos x="5" y="8"/>
                </a:cxn>
                <a:cxn ang="0">
                  <a:pos x="5" y="7"/>
                </a:cxn>
                <a:cxn ang="0">
                  <a:pos x="5" y="1"/>
                </a:cxn>
                <a:cxn ang="0">
                  <a:pos x="5" y="1"/>
                </a:cxn>
                <a:cxn ang="0">
                  <a:pos x="5" y="7"/>
                </a:cxn>
                <a:cxn ang="0">
                  <a:pos x="5" y="7"/>
                </a:cxn>
                <a:cxn ang="0">
                  <a:pos x="5" y="1"/>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8"/>
                  </a:lnTo>
                  <a:lnTo>
                    <a:pt x="1" y="8"/>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1"/>
                  </a:lnTo>
                  <a:lnTo>
                    <a:pt x="5" y="1"/>
                  </a:lnTo>
                  <a:lnTo>
                    <a:pt x="5" y="8"/>
                  </a:lnTo>
                  <a:lnTo>
                    <a:pt x="5" y="7"/>
                  </a:lnTo>
                  <a:lnTo>
                    <a:pt x="5" y="1"/>
                  </a:lnTo>
                  <a:lnTo>
                    <a:pt x="5" y="1"/>
                  </a:lnTo>
                  <a:lnTo>
                    <a:pt x="5" y="7"/>
                  </a:lnTo>
                  <a:lnTo>
                    <a:pt x="5" y="7"/>
                  </a:lnTo>
                  <a:lnTo>
                    <a:pt x="5" y="1"/>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85" name="Freeform 273"/>
            <p:cNvSpPr>
              <a:spLocks/>
            </p:cNvSpPr>
            <p:nvPr/>
          </p:nvSpPr>
          <p:spPr bwMode="auto">
            <a:xfrm>
              <a:off x="6217791" y="4257675"/>
              <a:ext cx="14288"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1"/>
                </a:cxn>
                <a:cxn ang="0">
                  <a:pos x="1" y="1"/>
                </a:cxn>
                <a:cxn ang="0">
                  <a:pos x="1" y="1"/>
                </a:cxn>
                <a:cxn ang="0">
                  <a:pos x="7" y="1"/>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0" y="4"/>
                </a:cxn>
                <a:cxn ang="0">
                  <a:pos x="1" y="4"/>
                </a:cxn>
                <a:cxn ang="0">
                  <a:pos x="7" y="4"/>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7" y="0"/>
                  </a:lnTo>
                  <a:lnTo>
                    <a:pt x="7" y="0"/>
                  </a:lnTo>
                  <a:lnTo>
                    <a:pt x="2" y="0"/>
                  </a:lnTo>
                  <a:lnTo>
                    <a:pt x="1" y="0"/>
                  </a:lnTo>
                  <a:lnTo>
                    <a:pt x="7" y="0"/>
                  </a:lnTo>
                  <a:lnTo>
                    <a:pt x="7" y="1"/>
                  </a:lnTo>
                  <a:lnTo>
                    <a:pt x="1" y="1"/>
                  </a:lnTo>
                  <a:lnTo>
                    <a:pt x="1" y="1"/>
                  </a:lnTo>
                  <a:lnTo>
                    <a:pt x="7" y="1"/>
                  </a:lnTo>
                  <a:lnTo>
                    <a:pt x="8" y="1"/>
                  </a:lnTo>
                  <a:lnTo>
                    <a:pt x="0" y="1"/>
                  </a:lnTo>
                  <a:lnTo>
                    <a:pt x="0" y="1"/>
                  </a:lnTo>
                  <a:lnTo>
                    <a:pt x="8" y="1"/>
                  </a:lnTo>
                  <a:lnTo>
                    <a:pt x="8"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4"/>
                  </a:lnTo>
                  <a:lnTo>
                    <a:pt x="0" y="4"/>
                  </a:lnTo>
                  <a:lnTo>
                    <a:pt x="1" y="4"/>
                  </a:lnTo>
                  <a:lnTo>
                    <a:pt x="7" y="4"/>
                  </a:lnTo>
                  <a:lnTo>
                    <a:pt x="7" y="5"/>
                  </a:lnTo>
                  <a:lnTo>
                    <a:pt x="1" y="5"/>
                  </a:lnTo>
                  <a:lnTo>
                    <a:pt x="1" y="5"/>
                  </a:lnTo>
                  <a:lnTo>
                    <a:pt x="7" y="5"/>
                  </a:lnTo>
                  <a:lnTo>
                    <a:pt x="7" y="5"/>
                  </a:lnTo>
                  <a:lnTo>
                    <a:pt x="2" y="5"/>
                  </a:lnTo>
                  <a:lnTo>
                    <a:pt x="2" y="5"/>
                  </a:lnTo>
                  <a:lnTo>
                    <a:pt x="7" y="5"/>
                  </a:lnTo>
                  <a:lnTo>
                    <a:pt x="6" y="5"/>
                  </a:lnTo>
                  <a:lnTo>
                    <a:pt x="2" y="5"/>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86" name="Freeform 274"/>
            <p:cNvSpPr>
              <a:spLocks/>
            </p:cNvSpPr>
            <p:nvPr/>
          </p:nvSpPr>
          <p:spPr bwMode="auto">
            <a:xfrm>
              <a:off x="6222554" y="4257675"/>
              <a:ext cx="17462" cy="9525"/>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1" y="0"/>
                </a:cxn>
                <a:cxn ang="0">
                  <a:pos x="9" y="0"/>
                </a:cxn>
                <a:cxn ang="0">
                  <a:pos x="9" y="1"/>
                </a:cxn>
                <a:cxn ang="0">
                  <a:pos x="1" y="1"/>
                </a:cxn>
                <a:cxn ang="0">
                  <a:pos x="1" y="1"/>
                </a:cxn>
                <a:cxn ang="0">
                  <a:pos x="9" y="1"/>
                </a:cxn>
                <a:cxn ang="0">
                  <a:pos x="9" y="1"/>
                </a:cxn>
                <a:cxn ang="0">
                  <a:pos x="1" y="1"/>
                </a:cxn>
                <a:cxn ang="0">
                  <a:pos x="1" y="1"/>
                </a:cxn>
                <a:cxn ang="0">
                  <a:pos x="10" y="1"/>
                </a:cxn>
                <a:cxn ang="0">
                  <a:pos x="10" y="1"/>
                </a:cxn>
                <a:cxn ang="0">
                  <a:pos x="1" y="1"/>
                </a:cxn>
                <a:cxn ang="0">
                  <a:pos x="1" y="2"/>
                </a:cxn>
                <a:cxn ang="0">
                  <a:pos x="10" y="2"/>
                </a:cxn>
                <a:cxn ang="0">
                  <a:pos x="10" y="2"/>
                </a:cxn>
                <a:cxn ang="0">
                  <a:pos x="0" y="2"/>
                </a:cxn>
                <a:cxn ang="0">
                  <a:pos x="0" y="3"/>
                </a:cxn>
                <a:cxn ang="0">
                  <a:pos x="10" y="3"/>
                </a:cxn>
                <a:cxn ang="0">
                  <a:pos x="10" y="3"/>
                </a:cxn>
                <a:cxn ang="0">
                  <a:pos x="0" y="3"/>
                </a:cxn>
                <a:cxn ang="0">
                  <a:pos x="0" y="3"/>
                </a:cxn>
                <a:cxn ang="0">
                  <a:pos x="10" y="3"/>
                </a:cxn>
                <a:cxn ang="0">
                  <a:pos x="10" y="3"/>
                </a:cxn>
                <a:cxn ang="0">
                  <a:pos x="0" y="3"/>
                </a:cxn>
                <a:cxn ang="0">
                  <a:pos x="1" y="4"/>
                </a:cxn>
                <a:cxn ang="0">
                  <a:pos x="10" y="4"/>
                </a:cxn>
                <a:cxn ang="0">
                  <a:pos x="10" y="4"/>
                </a:cxn>
                <a:cxn ang="0">
                  <a:pos x="1" y="4"/>
                </a:cxn>
                <a:cxn ang="0">
                  <a:pos x="1" y="4"/>
                </a:cxn>
                <a:cxn ang="0">
                  <a:pos x="10" y="4"/>
                </a:cxn>
                <a:cxn ang="0">
                  <a:pos x="9" y="4"/>
                </a:cxn>
                <a:cxn ang="0">
                  <a:pos x="1" y="4"/>
                </a:cxn>
                <a:cxn ang="0">
                  <a:pos x="1" y="4"/>
                </a:cxn>
                <a:cxn ang="0">
                  <a:pos x="9" y="4"/>
                </a:cxn>
                <a:cxn ang="0">
                  <a:pos x="9" y="5"/>
                </a:cxn>
                <a:cxn ang="0">
                  <a:pos x="1" y="5"/>
                </a:cxn>
                <a:cxn ang="0">
                  <a:pos x="1" y="5"/>
                </a:cxn>
                <a:cxn ang="0">
                  <a:pos x="9" y="5"/>
                </a:cxn>
                <a:cxn ang="0">
                  <a:pos x="8" y="5"/>
                </a:cxn>
                <a:cxn ang="0">
                  <a:pos x="2" y="5"/>
                </a:cxn>
                <a:cxn ang="0">
                  <a:pos x="2" y="5"/>
                </a:cxn>
                <a:cxn ang="0">
                  <a:pos x="8" y="5"/>
                </a:cxn>
                <a:cxn ang="0">
                  <a:pos x="8" y="5"/>
                </a:cxn>
                <a:cxn ang="0">
                  <a:pos x="2" y="5"/>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1" y="0"/>
                  </a:lnTo>
                  <a:lnTo>
                    <a:pt x="9" y="0"/>
                  </a:lnTo>
                  <a:lnTo>
                    <a:pt x="9" y="1"/>
                  </a:lnTo>
                  <a:lnTo>
                    <a:pt x="1" y="1"/>
                  </a:lnTo>
                  <a:lnTo>
                    <a:pt x="1" y="1"/>
                  </a:lnTo>
                  <a:lnTo>
                    <a:pt x="9" y="1"/>
                  </a:lnTo>
                  <a:lnTo>
                    <a:pt x="9" y="1"/>
                  </a:lnTo>
                  <a:lnTo>
                    <a:pt x="1" y="1"/>
                  </a:lnTo>
                  <a:lnTo>
                    <a:pt x="1" y="1"/>
                  </a:lnTo>
                  <a:lnTo>
                    <a:pt x="10" y="1"/>
                  </a:lnTo>
                  <a:lnTo>
                    <a:pt x="10" y="1"/>
                  </a:lnTo>
                  <a:lnTo>
                    <a:pt x="1" y="1"/>
                  </a:lnTo>
                  <a:lnTo>
                    <a:pt x="1" y="2"/>
                  </a:lnTo>
                  <a:lnTo>
                    <a:pt x="10" y="2"/>
                  </a:lnTo>
                  <a:lnTo>
                    <a:pt x="10" y="2"/>
                  </a:lnTo>
                  <a:lnTo>
                    <a:pt x="0" y="2"/>
                  </a:lnTo>
                  <a:lnTo>
                    <a:pt x="0" y="3"/>
                  </a:lnTo>
                  <a:lnTo>
                    <a:pt x="10" y="3"/>
                  </a:lnTo>
                  <a:lnTo>
                    <a:pt x="10" y="3"/>
                  </a:lnTo>
                  <a:lnTo>
                    <a:pt x="0" y="3"/>
                  </a:lnTo>
                  <a:lnTo>
                    <a:pt x="0" y="3"/>
                  </a:lnTo>
                  <a:lnTo>
                    <a:pt x="10" y="3"/>
                  </a:lnTo>
                  <a:lnTo>
                    <a:pt x="10" y="3"/>
                  </a:lnTo>
                  <a:lnTo>
                    <a:pt x="0" y="3"/>
                  </a:lnTo>
                  <a:lnTo>
                    <a:pt x="1" y="4"/>
                  </a:lnTo>
                  <a:lnTo>
                    <a:pt x="10" y="4"/>
                  </a:lnTo>
                  <a:lnTo>
                    <a:pt x="10" y="4"/>
                  </a:lnTo>
                  <a:lnTo>
                    <a:pt x="1" y="4"/>
                  </a:lnTo>
                  <a:lnTo>
                    <a:pt x="1" y="4"/>
                  </a:lnTo>
                  <a:lnTo>
                    <a:pt x="10" y="4"/>
                  </a:lnTo>
                  <a:lnTo>
                    <a:pt x="9" y="4"/>
                  </a:lnTo>
                  <a:lnTo>
                    <a:pt x="1" y="4"/>
                  </a:lnTo>
                  <a:lnTo>
                    <a:pt x="1" y="4"/>
                  </a:lnTo>
                  <a:lnTo>
                    <a:pt x="9" y="4"/>
                  </a:lnTo>
                  <a:lnTo>
                    <a:pt x="9" y="5"/>
                  </a:lnTo>
                  <a:lnTo>
                    <a:pt x="1" y="5"/>
                  </a:lnTo>
                  <a:lnTo>
                    <a:pt x="1" y="5"/>
                  </a:lnTo>
                  <a:lnTo>
                    <a:pt x="9" y="5"/>
                  </a:lnTo>
                  <a:lnTo>
                    <a:pt x="8" y="5"/>
                  </a:lnTo>
                  <a:lnTo>
                    <a:pt x="2" y="5"/>
                  </a:lnTo>
                  <a:lnTo>
                    <a:pt x="2" y="5"/>
                  </a:lnTo>
                  <a:lnTo>
                    <a:pt x="8" y="5"/>
                  </a:lnTo>
                  <a:lnTo>
                    <a:pt x="8" y="5"/>
                  </a:lnTo>
                  <a:lnTo>
                    <a:pt x="2" y="5"/>
                  </a:lnTo>
                  <a:lnTo>
                    <a:pt x="3" y="6"/>
                  </a:lnTo>
                  <a:lnTo>
                    <a:pt x="8"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87" name="Freeform 275"/>
            <p:cNvSpPr>
              <a:spLocks/>
            </p:cNvSpPr>
            <p:nvPr/>
          </p:nvSpPr>
          <p:spPr bwMode="auto">
            <a:xfrm>
              <a:off x="6228904" y="4252913"/>
              <a:ext cx="11112" cy="14287"/>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1" y="1"/>
                </a:cxn>
                <a:cxn ang="0">
                  <a:pos x="1" y="7"/>
                </a:cxn>
                <a:cxn ang="0">
                  <a:pos x="1" y="7"/>
                </a:cxn>
                <a:cxn ang="0">
                  <a:pos x="1" y="1"/>
                </a:cxn>
                <a:cxn ang="0">
                  <a:pos x="1" y="1"/>
                </a:cxn>
                <a:cxn ang="0">
                  <a:pos x="1" y="7"/>
                </a:cxn>
                <a:cxn ang="0">
                  <a:pos x="1" y="8"/>
                </a:cxn>
                <a:cxn ang="0">
                  <a:pos x="1" y="1"/>
                </a:cxn>
                <a:cxn ang="0">
                  <a:pos x="1" y="1"/>
                </a:cxn>
                <a:cxn ang="0">
                  <a:pos x="1" y="8"/>
                </a:cxn>
                <a:cxn ang="0">
                  <a:pos x="2" y="8"/>
                </a:cxn>
                <a:cxn ang="0">
                  <a:pos x="2" y="0"/>
                </a:cxn>
                <a:cxn ang="0">
                  <a:pos x="2" y="0"/>
                </a:cxn>
                <a:cxn ang="0">
                  <a:pos x="2"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1" y="1"/>
                  </a:lnTo>
                  <a:lnTo>
                    <a:pt x="1" y="7"/>
                  </a:lnTo>
                  <a:lnTo>
                    <a:pt x="1" y="7"/>
                  </a:lnTo>
                  <a:lnTo>
                    <a:pt x="1" y="1"/>
                  </a:lnTo>
                  <a:lnTo>
                    <a:pt x="1" y="1"/>
                  </a:lnTo>
                  <a:lnTo>
                    <a:pt x="1" y="7"/>
                  </a:lnTo>
                  <a:lnTo>
                    <a:pt x="1" y="8"/>
                  </a:lnTo>
                  <a:lnTo>
                    <a:pt x="1" y="1"/>
                  </a:lnTo>
                  <a:lnTo>
                    <a:pt x="1" y="1"/>
                  </a:lnTo>
                  <a:lnTo>
                    <a:pt x="1" y="8"/>
                  </a:lnTo>
                  <a:lnTo>
                    <a:pt x="2" y="8"/>
                  </a:lnTo>
                  <a:lnTo>
                    <a:pt x="2" y="0"/>
                  </a:lnTo>
                  <a:lnTo>
                    <a:pt x="2" y="0"/>
                  </a:lnTo>
                  <a:lnTo>
                    <a:pt x="2" y="8"/>
                  </a:lnTo>
                  <a:lnTo>
                    <a:pt x="2" y="8"/>
                  </a:lnTo>
                  <a:lnTo>
                    <a:pt x="2" y="0"/>
                  </a:lnTo>
                  <a:lnTo>
                    <a:pt x="2" y="0"/>
                  </a:lnTo>
                  <a:lnTo>
                    <a:pt x="2"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7"/>
                  </a:lnTo>
                  <a:lnTo>
                    <a:pt x="5" y="7"/>
                  </a:lnTo>
                  <a:lnTo>
                    <a:pt x="5" y="1"/>
                  </a:lnTo>
                  <a:lnTo>
                    <a:pt x="6" y="1"/>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88" name="Freeform 276"/>
            <p:cNvSpPr>
              <a:spLocks/>
            </p:cNvSpPr>
            <p:nvPr/>
          </p:nvSpPr>
          <p:spPr bwMode="auto">
            <a:xfrm>
              <a:off x="6228904" y="4252913"/>
              <a:ext cx="60325" cy="9525"/>
            </a:xfrm>
            <a:custGeom>
              <a:avLst/>
              <a:gdLst/>
              <a:ahLst/>
              <a:cxnLst>
                <a:cxn ang="0">
                  <a:pos x="3" y="3"/>
                </a:cxn>
                <a:cxn ang="0">
                  <a:pos x="3" y="0"/>
                </a:cxn>
                <a:cxn ang="0">
                  <a:pos x="32" y="0"/>
                </a:cxn>
                <a:cxn ang="0">
                  <a:pos x="32" y="0"/>
                </a:cxn>
                <a:cxn ang="0">
                  <a:pos x="3" y="0"/>
                </a:cxn>
                <a:cxn ang="0">
                  <a:pos x="2" y="0"/>
                </a:cxn>
                <a:cxn ang="0">
                  <a:pos x="33" y="0"/>
                </a:cxn>
                <a:cxn ang="0">
                  <a:pos x="33" y="0"/>
                </a:cxn>
                <a:cxn ang="0">
                  <a:pos x="2" y="0"/>
                </a:cxn>
                <a:cxn ang="0">
                  <a:pos x="2" y="0"/>
                </a:cxn>
                <a:cxn ang="0">
                  <a:pos x="33" y="0"/>
                </a:cxn>
                <a:cxn ang="0">
                  <a:pos x="34" y="0"/>
                </a:cxn>
                <a:cxn ang="0">
                  <a:pos x="2" y="0"/>
                </a:cxn>
                <a:cxn ang="0">
                  <a:pos x="1" y="1"/>
                </a:cxn>
                <a:cxn ang="0">
                  <a:pos x="34" y="1"/>
                </a:cxn>
                <a:cxn ang="0">
                  <a:pos x="34" y="1"/>
                </a:cxn>
                <a:cxn ang="0">
                  <a:pos x="1" y="1"/>
                </a:cxn>
                <a:cxn ang="0">
                  <a:pos x="1" y="1"/>
                </a:cxn>
                <a:cxn ang="0">
                  <a:pos x="34" y="1"/>
                </a:cxn>
                <a:cxn ang="0">
                  <a:pos x="34" y="1"/>
                </a:cxn>
                <a:cxn ang="0">
                  <a:pos x="1" y="1"/>
                </a:cxn>
                <a:cxn ang="0">
                  <a:pos x="1" y="1"/>
                </a:cxn>
                <a:cxn ang="0">
                  <a:pos x="35" y="1"/>
                </a:cxn>
                <a:cxn ang="0">
                  <a:pos x="35" y="2"/>
                </a:cxn>
                <a:cxn ang="0">
                  <a:pos x="0" y="2"/>
                </a:cxn>
                <a:cxn ang="0">
                  <a:pos x="0" y="2"/>
                </a:cxn>
                <a:cxn ang="0">
                  <a:pos x="35" y="2"/>
                </a:cxn>
                <a:cxn ang="0">
                  <a:pos x="35" y="2"/>
                </a:cxn>
                <a:cxn ang="0">
                  <a:pos x="0" y="2"/>
                </a:cxn>
                <a:cxn ang="0">
                  <a:pos x="0" y="3"/>
                </a:cxn>
                <a:cxn ang="0">
                  <a:pos x="35" y="3"/>
                </a:cxn>
                <a:cxn ang="0">
                  <a:pos x="35" y="3"/>
                </a:cxn>
                <a:cxn ang="0">
                  <a:pos x="0" y="3"/>
                </a:cxn>
                <a:cxn ang="0">
                  <a:pos x="0" y="3"/>
                </a:cxn>
                <a:cxn ang="0">
                  <a:pos x="35" y="3"/>
                </a:cxn>
                <a:cxn ang="0">
                  <a:pos x="35" y="3"/>
                </a:cxn>
                <a:cxn ang="0">
                  <a:pos x="0" y="3"/>
                </a:cxn>
                <a:cxn ang="0">
                  <a:pos x="0" y="4"/>
                </a:cxn>
                <a:cxn ang="0">
                  <a:pos x="35" y="4"/>
                </a:cxn>
                <a:cxn ang="0">
                  <a:pos x="35" y="4"/>
                </a:cxn>
                <a:cxn ang="0">
                  <a:pos x="0" y="4"/>
                </a:cxn>
                <a:cxn ang="0">
                  <a:pos x="1" y="4"/>
                </a:cxn>
                <a:cxn ang="0">
                  <a:pos x="35" y="4"/>
                </a:cxn>
                <a:cxn ang="0">
                  <a:pos x="34" y="4"/>
                </a:cxn>
                <a:cxn ang="0">
                  <a:pos x="1" y="4"/>
                </a:cxn>
                <a:cxn ang="0">
                  <a:pos x="1" y="5"/>
                </a:cxn>
                <a:cxn ang="0">
                  <a:pos x="34" y="5"/>
                </a:cxn>
                <a:cxn ang="0">
                  <a:pos x="34" y="5"/>
                </a:cxn>
                <a:cxn ang="0">
                  <a:pos x="1" y="5"/>
                </a:cxn>
                <a:cxn ang="0">
                  <a:pos x="1" y="5"/>
                </a:cxn>
                <a:cxn ang="0">
                  <a:pos x="34" y="5"/>
                </a:cxn>
                <a:cxn ang="0">
                  <a:pos x="34" y="5"/>
                </a:cxn>
                <a:cxn ang="0">
                  <a:pos x="2" y="5"/>
                </a:cxn>
                <a:cxn ang="0">
                  <a:pos x="2" y="6"/>
                </a:cxn>
                <a:cxn ang="0">
                  <a:pos x="33" y="6"/>
                </a:cxn>
                <a:cxn ang="0">
                  <a:pos x="33" y="6"/>
                </a:cxn>
                <a:cxn ang="0">
                  <a:pos x="2" y="6"/>
                </a:cxn>
                <a:cxn ang="0">
                  <a:pos x="2" y="6"/>
                </a:cxn>
                <a:cxn ang="0">
                  <a:pos x="33" y="6"/>
                </a:cxn>
                <a:cxn ang="0">
                  <a:pos x="32" y="6"/>
                </a:cxn>
                <a:cxn ang="0">
                  <a:pos x="3" y="6"/>
                </a:cxn>
                <a:cxn ang="0">
                  <a:pos x="3" y="6"/>
                </a:cxn>
                <a:cxn ang="0">
                  <a:pos x="32" y="6"/>
                </a:cxn>
              </a:cxnLst>
              <a:rect l="0" t="0" r="r" b="b"/>
              <a:pathLst>
                <a:path w="35" h="6">
                  <a:moveTo>
                    <a:pt x="3" y="3"/>
                  </a:moveTo>
                  <a:lnTo>
                    <a:pt x="3" y="0"/>
                  </a:lnTo>
                  <a:lnTo>
                    <a:pt x="32" y="0"/>
                  </a:lnTo>
                  <a:lnTo>
                    <a:pt x="32" y="0"/>
                  </a:lnTo>
                  <a:lnTo>
                    <a:pt x="3" y="0"/>
                  </a:lnTo>
                  <a:lnTo>
                    <a:pt x="2" y="0"/>
                  </a:lnTo>
                  <a:lnTo>
                    <a:pt x="33" y="0"/>
                  </a:lnTo>
                  <a:lnTo>
                    <a:pt x="33" y="0"/>
                  </a:lnTo>
                  <a:lnTo>
                    <a:pt x="2" y="0"/>
                  </a:lnTo>
                  <a:lnTo>
                    <a:pt x="2" y="0"/>
                  </a:lnTo>
                  <a:lnTo>
                    <a:pt x="33" y="0"/>
                  </a:lnTo>
                  <a:lnTo>
                    <a:pt x="34" y="0"/>
                  </a:lnTo>
                  <a:lnTo>
                    <a:pt x="2" y="0"/>
                  </a:lnTo>
                  <a:lnTo>
                    <a:pt x="1" y="1"/>
                  </a:lnTo>
                  <a:lnTo>
                    <a:pt x="34" y="1"/>
                  </a:lnTo>
                  <a:lnTo>
                    <a:pt x="34" y="1"/>
                  </a:lnTo>
                  <a:lnTo>
                    <a:pt x="1" y="1"/>
                  </a:lnTo>
                  <a:lnTo>
                    <a:pt x="1" y="1"/>
                  </a:lnTo>
                  <a:lnTo>
                    <a:pt x="34" y="1"/>
                  </a:lnTo>
                  <a:lnTo>
                    <a:pt x="34" y="1"/>
                  </a:lnTo>
                  <a:lnTo>
                    <a:pt x="1" y="1"/>
                  </a:lnTo>
                  <a:lnTo>
                    <a:pt x="1" y="1"/>
                  </a:lnTo>
                  <a:lnTo>
                    <a:pt x="35" y="1"/>
                  </a:lnTo>
                  <a:lnTo>
                    <a:pt x="35" y="2"/>
                  </a:lnTo>
                  <a:lnTo>
                    <a:pt x="0" y="2"/>
                  </a:lnTo>
                  <a:lnTo>
                    <a:pt x="0" y="2"/>
                  </a:lnTo>
                  <a:lnTo>
                    <a:pt x="35" y="2"/>
                  </a:lnTo>
                  <a:lnTo>
                    <a:pt x="35" y="2"/>
                  </a:lnTo>
                  <a:lnTo>
                    <a:pt x="0" y="2"/>
                  </a:lnTo>
                  <a:lnTo>
                    <a:pt x="0" y="3"/>
                  </a:lnTo>
                  <a:lnTo>
                    <a:pt x="35" y="3"/>
                  </a:lnTo>
                  <a:lnTo>
                    <a:pt x="35" y="3"/>
                  </a:lnTo>
                  <a:lnTo>
                    <a:pt x="0" y="3"/>
                  </a:lnTo>
                  <a:lnTo>
                    <a:pt x="0" y="3"/>
                  </a:lnTo>
                  <a:lnTo>
                    <a:pt x="35" y="3"/>
                  </a:lnTo>
                  <a:lnTo>
                    <a:pt x="35" y="3"/>
                  </a:lnTo>
                  <a:lnTo>
                    <a:pt x="0" y="3"/>
                  </a:lnTo>
                  <a:lnTo>
                    <a:pt x="0" y="4"/>
                  </a:lnTo>
                  <a:lnTo>
                    <a:pt x="35" y="4"/>
                  </a:lnTo>
                  <a:lnTo>
                    <a:pt x="35" y="4"/>
                  </a:lnTo>
                  <a:lnTo>
                    <a:pt x="0" y="4"/>
                  </a:lnTo>
                  <a:lnTo>
                    <a:pt x="1" y="4"/>
                  </a:lnTo>
                  <a:lnTo>
                    <a:pt x="35" y="4"/>
                  </a:lnTo>
                  <a:lnTo>
                    <a:pt x="34" y="4"/>
                  </a:lnTo>
                  <a:lnTo>
                    <a:pt x="1" y="4"/>
                  </a:lnTo>
                  <a:lnTo>
                    <a:pt x="1" y="5"/>
                  </a:lnTo>
                  <a:lnTo>
                    <a:pt x="34" y="5"/>
                  </a:lnTo>
                  <a:lnTo>
                    <a:pt x="34" y="5"/>
                  </a:lnTo>
                  <a:lnTo>
                    <a:pt x="1" y="5"/>
                  </a:lnTo>
                  <a:lnTo>
                    <a:pt x="1" y="5"/>
                  </a:lnTo>
                  <a:lnTo>
                    <a:pt x="34" y="5"/>
                  </a:lnTo>
                  <a:lnTo>
                    <a:pt x="34" y="5"/>
                  </a:lnTo>
                  <a:lnTo>
                    <a:pt x="2" y="5"/>
                  </a:lnTo>
                  <a:lnTo>
                    <a:pt x="2" y="6"/>
                  </a:lnTo>
                  <a:lnTo>
                    <a:pt x="33" y="6"/>
                  </a:lnTo>
                  <a:lnTo>
                    <a:pt x="33" y="6"/>
                  </a:lnTo>
                  <a:lnTo>
                    <a:pt x="2" y="6"/>
                  </a:lnTo>
                  <a:lnTo>
                    <a:pt x="2" y="6"/>
                  </a:lnTo>
                  <a:lnTo>
                    <a:pt x="33" y="6"/>
                  </a:lnTo>
                  <a:lnTo>
                    <a:pt x="32" y="6"/>
                  </a:lnTo>
                  <a:lnTo>
                    <a:pt x="3" y="6"/>
                  </a:lnTo>
                  <a:lnTo>
                    <a:pt x="3" y="6"/>
                  </a:lnTo>
                  <a:lnTo>
                    <a:pt x="32"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89" name="Freeform 277"/>
            <p:cNvSpPr>
              <a:spLocks/>
            </p:cNvSpPr>
            <p:nvPr/>
          </p:nvSpPr>
          <p:spPr bwMode="auto">
            <a:xfrm>
              <a:off x="6279704" y="4252913"/>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0" name="Freeform 278"/>
            <p:cNvSpPr>
              <a:spLocks/>
            </p:cNvSpPr>
            <p:nvPr/>
          </p:nvSpPr>
          <p:spPr bwMode="auto">
            <a:xfrm>
              <a:off x="6282879" y="4248150"/>
              <a:ext cx="9525" cy="14288"/>
            </a:xfrm>
            <a:custGeom>
              <a:avLst/>
              <a:gdLst/>
              <a:ahLst/>
              <a:cxnLst>
                <a:cxn ang="0">
                  <a:pos x="2"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0" y="1"/>
                </a:cxn>
                <a:cxn ang="0">
                  <a:pos x="0" y="8"/>
                </a:cxn>
                <a:cxn ang="0">
                  <a:pos x="0" y="8"/>
                </a:cxn>
                <a:cxn ang="0">
                  <a:pos x="0" y="1"/>
                </a:cxn>
                <a:cxn ang="0">
                  <a:pos x="1" y="1"/>
                </a:cxn>
                <a:cxn ang="0">
                  <a:pos x="1" y="8"/>
                </a:cxn>
                <a:cxn ang="0">
                  <a:pos x="1" y="8"/>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1"/>
                </a:cxn>
                <a:cxn ang="0">
                  <a:pos x="4" y="9"/>
                </a:cxn>
                <a:cxn ang="0">
                  <a:pos x="4" y="8"/>
                </a:cxn>
                <a:cxn ang="0">
                  <a:pos x="4" y="1"/>
                </a:cxn>
                <a:cxn ang="0">
                  <a:pos x="4" y="1"/>
                </a:cxn>
                <a:cxn ang="0">
                  <a:pos x="4" y="8"/>
                </a:cxn>
                <a:cxn ang="0">
                  <a:pos x="4" y="8"/>
                </a:cxn>
                <a:cxn ang="0">
                  <a:pos x="4"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5" y="6"/>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0" y="7"/>
                  </a:lnTo>
                  <a:lnTo>
                    <a:pt x="0" y="1"/>
                  </a:lnTo>
                  <a:lnTo>
                    <a:pt x="0" y="1"/>
                  </a:lnTo>
                  <a:lnTo>
                    <a:pt x="0" y="8"/>
                  </a:lnTo>
                  <a:lnTo>
                    <a:pt x="0" y="8"/>
                  </a:lnTo>
                  <a:lnTo>
                    <a:pt x="0" y="1"/>
                  </a:lnTo>
                  <a:lnTo>
                    <a:pt x="1" y="1"/>
                  </a:lnTo>
                  <a:lnTo>
                    <a:pt x="1" y="8"/>
                  </a:lnTo>
                  <a:lnTo>
                    <a:pt x="1" y="8"/>
                  </a:lnTo>
                  <a:lnTo>
                    <a:pt x="1" y="1"/>
                  </a:lnTo>
                  <a:lnTo>
                    <a:pt x="1" y="1"/>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1"/>
                  </a:lnTo>
                  <a:lnTo>
                    <a:pt x="4" y="9"/>
                  </a:lnTo>
                  <a:lnTo>
                    <a:pt x="4" y="8"/>
                  </a:lnTo>
                  <a:lnTo>
                    <a:pt x="4" y="1"/>
                  </a:lnTo>
                  <a:lnTo>
                    <a:pt x="4" y="1"/>
                  </a:lnTo>
                  <a:lnTo>
                    <a:pt x="4" y="8"/>
                  </a:lnTo>
                  <a:lnTo>
                    <a:pt x="4" y="8"/>
                  </a:lnTo>
                  <a:lnTo>
                    <a:pt x="4" y="1"/>
                  </a:lnTo>
                  <a:lnTo>
                    <a:pt x="5" y="1"/>
                  </a:lnTo>
                  <a:lnTo>
                    <a:pt x="5" y="8"/>
                  </a:lnTo>
                  <a:lnTo>
                    <a:pt x="5" y="7"/>
                  </a:lnTo>
                  <a:lnTo>
                    <a:pt x="5" y="1"/>
                  </a:lnTo>
                  <a:lnTo>
                    <a:pt x="5" y="2"/>
                  </a:lnTo>
                  <a:lnTo>
                    <a:pt x="5" y="7"/>
                  </a:lnTo>
                  <a:lnTo>
                    <a:pt x="5" y="7"/>
                  </a:lnTo>
                  <a:lnTo>
                    <a:pt x="5" y="2"/>
                  </a:lnTo>
                  <a:lnTo>
                    <a:pt x="5" y="2"/>
                  </a:lnTo>
                  <a:lnTo>
                    <a:pt x="5" y="7"/>
                  </a:lnTo>
                  <a:lnTo>
                    <a:pt x="5" y="6"/>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91" name="Freeform 279"/>
            <p:cNvSpPr>
              <a:spLocks/>
            </p:cNvSpPr>
            <p:nvPr/>
          </p:nvSpPr>
          <p:spPr bwMode="auto">
            <a:xfrm>
              <a:off x="6282879" y="4248150"/>
              <a:ext cx="14287" cy="9525"/>
            </a:xfrm>
            <a:custGeom>
              <a:avLst/>
              <a:gdLst/>
              <a:ahLst/>
              <a:cxnLst>
                <a:cxn ang="0">
                  <a:pos x="2" y="3"/>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7" y="1"/>
                </a:cxn>
                <a:cxn ang="0">
                  <a:pos x="0" y="1"/>
                </a:cxn>
                <a:cxn ang="0">
                  <a:pos x="0" y="1"/>
                </a:cxn>
                <a:cxn ang="0">
                  <a:pos x="7" y="1"/>
                </a:cxn>
                <a:cxn ang="0">
                  <a:pos x="7" y="1"/>
                </a:cxn>
                <a:cxn ang="0">
                  <a:pos x="0" y="1"/>
                </a:cxn>
                <a:cxn ang="0">
                  <a:pos x="0" y="2"/>
                </a:cxn>
                <a:cxn ang="0">
                  <a:pos x="7"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7" y="4"/>
                </a:cxn>
                <a:cxn ang="0">
                  <a:pos x="7" y="5"/>
                </a:cxn>
                <a:cxn ang="0">
                  <a:pos x="0" y="5"/>
                </a:cxn>
                <a:cxn ang="0">
                  <a:pos x="0" y="5"/>
                </a:cxn>
                <a:cxn ang="0">
                  <a:pos x="7" y="5"/>
                </a:cxn>
                <a:cxn ang="0">
                  <a:pos x="7" y="5"/>
                </a:cxn>
                <a:cxn ang="0">
                  <a:pos x="0"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7" y="1"/>
                  </a:lnTo>
                  <a:lnTo>
                    <a:pt x="0" y="1"/>
                  </a:lnTo>
                  <a:lnTo>
                    <a:pt x="0" y="1"/>
                  </a:lnTo>
                  <a:lnTo>
                    <a:pt x="7" y="1"/>
                  </a:lnTo>
                  <a:lnTo>
                    <a:pt x="7" y="1"/>
                  </a:lnTo>
                  <a:lnTo>
                    <a:pt x="0" y="1"/>
                  </a:lnTo>
                  <a:lnTo>
                    <a:pt x="0" y="2"/>
                  </a:lnTo>
                  <a:lnTo>
                    <a:pt x="7"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7" y="4"/>
                  </a:lnTo>
                  <a:lnTo>
                    <a:pt x="7" y="5"/>
                  </a:lnTo>
                  <a:lnTo>
                    <a:pt x="0" y="5"/>
                  </a:lnTo>
                  <a:lnTo>
                    <a:pt x="0" y="5"/>
                  </a:lnTo>
                  <a:lnTo>
                    <a:pt x="7" y="5"/>
                  </a:lnTo>
                  <a:lnTo>
                    <a:pt x="7" y="5"/>
                  </a:lnTo>
                  <a:lnTo>
                    <a:pt x="0"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2" name="Freeform 280"/>
            <p:cNvSpPr>
              <a:spLocks/>
            </p:cNvSpPr>
            <p:nvPr/>
          </p:nvSpPr>
          <p:spPr bwMode="auto">
            <a:xfrm>
              <a:off x="6287641" y="4248150"/>
              <a:ext cx="34925" cy="9525"/>
            </a:xfrm>
            <a:custGeom>
              <a:avLst/>
              <a:gdLst/>
              <a:ahLst/>
              <a:cxnLst>
                <a:cxn ang="0">
                  <a:pos x="3" y="3"/>
                </a:cxn>
                <a:cxn ang="0">
                  <a:pos x="3" y="0"/>
                </a:cxn>
                <a:cxn ang="0">
                  <a:pos x="18" y="0"/>
                </a:cxn>
                <a:cxn ang="0">
                  <a:pos x="18" y="0"/>
                </a:cxn>
                <a:cxn ang="0">
                  <a:pos x="3" y="0"/>
                </a:cxn>
                <a:cxn ang="0">
                  <a:pos x="2" y="0"/>
                </a:cxn>
                <a:cxn ang="0">
                  <a:pos x="18" y="0"/>
                </a:cxn>
                <a:cxn ang="0">
                  <a:pos x="18" y="0"/>
                </a:cxn>
                <a:cxn ang="0">
                  <a:pos x="2" y="0"/>
                </a:cxn>
                <a:cxn ang="0">
                  <a:pos x="2" y="1"/>
                </a:cxn>
                <a:cxn ang="0">
                  <a:pos x="19" y="1"/>
                </a:cxn>
                <a:cxn ang="0">
                  <a:pos x="19" y="1"/>
                </a:cxn>
                <a:cxn ang="0">
                  <a:pos x="1" y="1"/>
                </a:cxn>
                <a:cxn ang="0">
                  <a:pos x="1" y="1"/>
                </a:cxn>
                <a:cxn ang="0">
                  <a:pos x="19" y="1"/>
                </a:cxn>
                <a:cxn ang="0">
                  <a:pos x="19" y="1"/>
                </a:cxn>
                <a:cxn ang="0">
                  <a:pos x="1" y="1"/>
                </a:cxn>
                <a:cxn ang="0">
                  <a:pos x="1" y="1"/>
                </a:cxn>
                <a:cxn ang="0">
                  <a:pos x="19" y="1"/>
                </a:cxn>
                <a:cxn ang="0">
                  <a:pos x="20" y="1"/>
                </a:cxn>
                <a:cxn ang="0">
                  <a:pos x="1" y="1"/>
                </a:cxn>
                <a:cxn ang="0">
                  <a:pos x="0" y="2"/>
                </a:cxn>
                <a:cxn ang="0">
                  <a:pos x="20" y="2"/>
                </a:cxn>
                <a:cxn ang="0">
                  <a:pos x="20" y="2"/>
                </a:cxn>
                <a:cxn ang="0">
                  <a:pos x="0" y="2"/>
                </a:cxn>
                <a:cxn ang="0">
                  <a:pos x="0" y="2"/>
                </a:cxn>
                <a:cxn ang="0">
                  <a:pos x="20" y="2"/>
                </a:cxn>
                <a:cxn ang="0">
                  <a:pos x="20" y="2"/>
                </a:cxn>
                <a:cxn ang="0">
                  <a:pos x="0" y="2"/>
                </a:cxn>
                <a:cxn ang="0">
                  <a:pos x="0" y="3"/>
                </a:cxn>
                <a:cxn ang="0">
                  <a:pos x="20" y="3"/>
                </a:cxn>
                <a:cxn ang="0">
                  <a:pos x="20" y="3"/>
                </a:cxn>
                <a:cxn ang="0">
                  <a:pos x="0" y="3"/>
                </a:cxn>
                <a:cxn ang="0">
                  <a:pos x="0" y="3"/>
                </a:cxn>
                <a:cxn ang="0">
                  <a:pos x="20" y="3"/>
                </a:cxn>
                <a:cxn ang="0">
                  <a:pos x="20" y="4"/>
                </a:cxn>
                <a:cxn ang="0">
                  <a:pos x="0" y="4"/>
                </a:cxn>
                <a:cxn ang="0">
                  <a:pos x="0" y="4"/>
                </a:cxn>
                <a:cxn ang="0">
                  <a:pos x="20" y="4"/>
                </a:cxn>
                <a:cxn ang="0">
                  <a:pos x="20" y="4"/>
                </a:cxn>
                <a:cxn ang="0">
                  <a:pos x="0" y="4"/>
                </a:cxn>
                <a:cxn ang="0">
                  <a:pos x="0" y="4"/>
                </a:cxn>
                <a:cxn ang="0">
                  <a:pos x="20" y="4"/>
                </a:cxn>
                <a:cxn ang="0">
                  <a:pos x="20" y="5"/>
                </a:cxn>
                <a:cxn ang="0">
                  <a:pos x="1" y="5"/>
                </a:cxn>
                <a:cxn ang="0">
                  <a:pos x="1" y="5"/>
                </a:cxn>
                <a:cxn ang="0">
                  <a:pos x="19" y="5"/>
                </a:cxn>
                <a:cxn ang="0">
                  <a:pos x="19" y="5"/>
                </a:cxn>
                <a:cxn ang="0">
                  <a:pos x="1" y="5"/>
                </a:cxn>
                <a:cxn ang="0">
                  <a:pos x="1" y="5"/>
                </a:cxn>
                <a:cxn ang="0">
                  <a:pos x="19" y="5"/>
                </a:cxn>
                <a:cxn ang="0">
                  <a:pos x="19" y="6"/>
                </a:cxn>
                <a:cxn ang="0">
                  <a:pos x="1" y="6"/>
                </a:cxn>
                <a:cxn ang="0">
                  <a:pos x="2" y="6"/>
                </a:cxn>
                <a:cxn ang="0">
                  <a:pos x="19" y="6"/>
                </a:cxn>
                <a:cxn ang="0">
                  <a:pos x="18" y="6"/>
                </a:cxn>
                <a:cxn ang="0">
                  <a:pos x="2" y="6"/>
                </a:cxn>
                <a:cxn ang="0">
                  <a:pos x="2" y="6"/>
                </a:cxn>
                <a:cxn ang="0">
                  <a:pos x="18" y="6"/>
                </a:cxn>
                <a:cxn ang="0">
                  <a:pos x="18" y="6"/>
                </a:cxn>
                <a:cxn ang="0">
                  <a:pos x="3" y="6"/>
                </a:cxn>
                <a:cxn ang="0">
                  <a:pos x="3" y="6"/>
                </a:cxn>
                <a:cxn ang="0">
                  <a:pos x="18" y="6"/>
                </a:cxn>
              </a:cxnLst>
              <a:rect l="0" t="0" r="r" b="b"/>
              <a:pathLst>
                <a:path w="20" h="6">
                  <a:moveTo>
                    <a:pt x="3" y="3"/>
                  </a:moveTo>
                  <a:lnTo>
                    <a:pt x="3" y="0"/>
                  </a:lnTo>
                  <a:lnTo>
                    <a:pt x="18" y="0"/>
                  </a:lnTo>
                  <a:lnTo>
                    <a:pt x="18" y="0"/>
                  </a:lnTo>
                  <a:lnTo>
                    <a:pt x="3" y="0"/>
                  </a:lnTo>
                  <a:lnTo>
                    <a:pt x="2" y="0"/>
                  </a:lnTo>
                  <a:lnTo>
                    <a:pt x="18" y="0"/>
                  </a:lnTo>
                  <a:lnTo>
                    <a:pt x="18" y="0"/>
                  </a:lnTo>
                  <a:lnTo>
                    <a:pt x="2" y="0"/>
                  </a:lnTo>
                  <a:lnTo>
                    <a:pt x="2" y="1"/>
                  </a:lnTo>
                  <a:lnTo>
                    <a:pt x="19" y="1"/>
                  </a:lnTo>
                  <a:lnTo>
                    <a:pt x="19" y="1"/>
                  </a:lnTo>
                  <a:lnTo>
                    <a:pt x="1" y="1"/>
                  </a:lnTo>
                  <a:lnTo>
                    <a:pt x="1" y="1"/>
                  </a:lnTo>
                  <a:lnTo>
                    <a:pt x="19" y="1"/>
                  </a:lnTo>
                  <a:lnTo>
                    <a:pt x="19" y="1"/>
                  </a:lnTo>
                  <a:lnTo>
                    <a:pt x="1" y="1"/>
                  </a:lnTo>
                  <a:lnTo>
                    <a:pt x="1" y="1"/>
                  </a:lnTo>
                  <a:lnTo>
                    <a:pt x="19" y="1"/>
                  </a:lnTo>
                  <a:lnTo>
                    <a:pt x="20" y="1"/>
                  </a:lnTo>
                  <a:lnTo>
                    <a:pt x="1" y="1"/>
                  </a:lnTo>
                  <a:lnTo>
                    <a:pt x="0" y="2"/>
                  </a:lnTo>
                  <a:lnTo>
                    <a:pt x="20" y="2"/>
                  </a:lnTo>
                  <a:lnTo>
                    <a:pt x="20" y="2"/>
                  </a:lnTo>
                  <a:lnTo>
                    <a:pt x="0" y="2"/>
                  </a:lnTo>
                  <a:lnTo>
                    <a:pt x="0" y="2"/>
                  </a:lnTo>
                  <a:lnTo>
                    <a:pt x="20" y="2"/>
                  </a:lnTo>
                  <a:lnTo>
                    <a:pt x="20" y="2"/>
                  </a:lnTo>
                  <a:lnTo>
                    <a:pt x="0" y="2"/>
                  </a:lnTo>
                  <a:lnTo>
                    <a:pt x="0" y="3"/>
                  </a:lnTo>
                  <a:lnTo>
                    <a:pt x="20" y="3"/>
                  </a:lnTo>
                  <a:lnTo>
                    <a:pt x="20" y="3"/>
                  </a:lnTo>
                  <a:lnTo>
                    <a:pt x="0" y="3"/>
                  </a:lnTo>
                  <a:lnTo>
                    <a:pt x="0" y="3"/>
                  </a:lnTo>
                  <a:lnTo>
                    <a:pt x="20" y="3"/>
                  </a:lnTo>
                  <a:lnTo>
                    <a:pt x="20" y="4"/>
                  </a:lnTo>
                  <a:lnTo>
                    <a:pt x="0" y="4"/>
                  </a:lnTo>
                  <a:lnTo>
                    <a:pt x="0" y="4"/>
                  </a:lnTo>
                  <a:lnTo>
                    <a:pt x="20" y="4"/>
                  </a:lnTo>
                  <a:lnTo>
                    <a:pt x="20" y="4"/>
                  </a:lnTo>
                  <a:lnTo>
                    <a:pt x="0" y="4"/>
                  </a:lnTo>
                  <a:lnTo>
                    <a:pt x="0" y="4"/>
                  </a:lnTo>
                  <a:lnTo>
                    <a:pt x="20" y="4"/>
                  </a:lnTo>
                  <a:lnTo>
                    <a:pt x="20" y="5"/>
                  </a:lnTo>
                  <a:lnTo>
                    <a:pt x="1" y="5"/>
                  </a:lnTo>
                  <a:lnTo>
                    <a:pt x="1" y="5"/>
                  </a:lnTo>
                  <a:lnTo>
                    <a:pt x="19" y="5"/>
                  </a:lnTo>
                  <a:lnTo>
                    <a:pt x="19" y="5"/>
                  </a:lnTo>
                  <a:lnTo>
                    <a:pt x="1" y="5"/>
                  </a:lnTo>
                  <a:lnTo>
                    <a:pt x="1" y="5"/>
                  </a:lnTo>
                  <a:lnTo>
                    <a:pt x="19" y="5"/>
                  </a:lnTo>
                  <a:lnTo>
                    <a:pt x="19" y="6"/>
                  </a:lnTo>
                  <a:lnTo>
                    <a:pt x="1" y="6"/>
                  </a:lnTo>
                  <a:lnTo>
                    <a:pt x="2" y="6"/>
                  </a:lnTo>
                  <a:lnTo>
                    <a:pt x="19" y="6"/>
                  </a:lnTo>
                  <a:lnTo>
                    <a:pt x="18" y="6"/>
                  </a:lnTo>
                  <a:lnTo>
                    <a:pt x="2" y="6"/>
                  </a:lnTo>
                  <a:lnTo>
                    <a:pt x="2" y="6"/>
                  </a:lnTo>
                  <a:lnTo>
                    <a:pt x="18" y="6"/>
                  </a:lnTo>
                  <a:lnTo>
                    <a:pt x="18" y="6"/>
                  </a:lnTo>
                  <a:lnTo>
                    <a:pt x="3" y="6"/>
                  </a:lnTo>
                  <a:lnTo>
                    <a:pt x="3" y="6"/>
                  </a:lnTo>
                  <a:lnTo>
                    <a:pt x="1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3" name="Freeform 281"/>
            <p:cNvSpPr>
              <a:spLocks/>
            </p:cNvSpPr>
            <p:nvPr/>
          </p:nvSpPr>
          <p:spPr bwMode="auto">
            <a:xfrm>
              <a:off x="6311454" y="4248150"/>
              <a:ext cx="20637" cy="9525"/>
            </a:xfrm>
            <a:custGeom>
              <a:avLst/>
              <a:gdLst/>
              <a:ahLst/>
              <a:cxnLst>
                <a:cxn ang="0">
                  <a:pos x="4" y="3"/>
                </a:cxn>
                <a:cxn ang="0">
                  <a:pos x="4" y="0"/>
                </a:cxn>
                <a:cxn ang="0">
                  <a:pos x="10" y="0"/>
                </a:cxn>
                <a:cxn ang="0">
                  <a:pos x="10" y="0"/>
                </a:cxn>
                <a:cxn ang="0">
                  <a:pos x="3" y="0"/>
                </a:cxn>
                <a:cxn ang="0">
                  <a:pos x="3" y="0"/>
                </a:cxn>
                <a:cxn ang="0">
                  <a:pos x="10" y="0"/>
                </a:cxn>
                <a:cxn ang="0">
                  <a:pos x="10" y="0"/>
                </a:cxn>
                <a:cxn ang="0">
                  <a:pos x="2" y="0"/>
                </a:cxn>
                <a:cxn ang="0">
                  <a:pos x="2" y="1"/>
                </a:cxn>
                <a:cxn ang="0">
                  <a:pos x="11" y="1"/>
                </a:cxn>
                <a:cxn ang="0">
                  <a:pos x="11" y="1"/>
                </a:cxn>
                <a:cxn ang="0">
                  <a:pos x="2" y="1"/>
                </a:cxn>
                <a:cxn ang="0">
                  <a:pos x="2" y="1"/>
                </a:cxn>
                <a:cxn ang="0">
                  <a:pos x="11" y="1"/>
                </a:cxn>
                <a:cxn ang="0">
                  <a:pos x="12" y="1"/>
                </a:cxn>
                <a:cxn ang="0">
                  <a:pos x="2" y="1"/>
                </a:cxn>
                <a:cxn ang="0">
                  <a:pos x="1" y="1"/>
                </a:cxn>
                <a:cxn ang="0">
                  <a:pos x="12" y="1"/>
                </a:cxn>
                <a:cxn ang="0">
                  <a:pos x="12" y="1"/>
                </a:cxn>
                <a:cxn ang="0">
                  <a:pos x="1" y="1"/>
                </a:cxn>
                <a:cxn ang="0">
                  <a:pos x="1" y="2"/>
                </a:cxn>
                <a:cxn ang="0">
                  <a:pos x="12" y="2"/>
                </a:cxn>
                <a:cxn ang="0">
                  <a:pos x="12" y="2"/>
                </a:cxn>
                <a:cxn ang="0">
                  <a:pos x="1" y="2"/>
                </a:cxn>
                <a:cxn ang="0">
                  <a:pos x="1" y="2"/>
                </a:cxn>
                <a:cxn ang="0">
                  <a:pos x="12"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1" y="4"/>
                </a:cxn>
                <a:cxn ang="0">
                  <a:pos x="12" y="4"/>
                </a:cxn>
                <a:cxn ang="0">
                  <a:pos x="12" y="4"/>
                </a:cxn>
                <a:cxn ang="0">
                  <a:pos x="1" y="4"/>
                </a:cxn>
                <a:cxn ang="0">
                  <a:pos x="1" y="4"/>
                </a:cxn>
                <a:cxn ang="0">
                  <a:pos x="12" y="4"/>
                </a:cxn>
                <a:cxn ang="0">
                  <a:pos x="12" y="5"/>
                </a:cxn>
                <a:cxn ang="0">
                  <a:pos x="1" y="5"/>
                </a:cxn>
                <a:cxn ang="0">
                  <a:pos x="1" y="5"/>
                </a:cxn>
                <a:cxn ang="0">
                  <a:pos x="12" y="5"/>
                </a:cxn>
                <a:cxn ang="0">
                  <a:pos x="12" y="5"/>
                </a:cxn>
                <a:cxn ang="0">
                  <a:pos x="2" y="5"/>
                </a:cxn>
                <a:cxn ang="0">
                  <a:pos x="2" y="5"/>
                </a:cxn>
                <a:cxn ang="0">
                  <a:pos x="11" y="5"/>
                </a:cxn>
                <a:cxn ang="0">
                  <a:pos x="11" y="6"/>
                </a:cxn>
                <a:cxn ang="0">
                  <a:pos x="2" y="6"/>
                </a:cxn>
                <a:cxn ang="0">
                  <a:pos x="2" y="6"/>
                </a:cxn>
                <a:cxn ang="0">
                  <a:pos x="11" y="6"/>
                </a:cxn>
                <a:cxn ang="0">
                  <a:pos x="10" y="6"/>
                </a:cxn>
                <a:cxn ang="0">
                  <a:pos x="2" y="6"/>
                </a:cxn>
                <a:cxn ang="0">
                  <a:pos x="3" y="6"/>
                </a:cxn>
                <a:cxn ang="0">
                  <a:pos x="10" y="6"/>
                </a:cxn>
                <a:cxn ang="0">
                  <a:pos x="10" y="6"/>
                </a:cxn>
                <a:cxn ang="0">
                  <a:pos x="3" y="6"/>
                </a:cxn>
                <a:cxn ang="0">
                  <a:pos x="4" y="6"/>
                </a:cxn>
                <a:cxn ang="0">
                  <a:pos x="10" y="6"/>
                </a:cxn>
              </a:cxnLst>
              <a:rect l="0" t="0" r="r" b="b"/>
              <a:pathLst>
                <a:path w="12" h="6">
                  <a:moveTo>
                    <a:pt x="4" y="3"/>
                  </a:moveTo>
                  <a:lnTo>
                    <a:pt x="4" y="0"/>
                  </a:lnTo>
                  <a:lnTo>
                    <a:pt x="10" y="0"/>
                  </a:lnTo>
                  <a:lnTo>
                    <a:pt x="10" y="0"/>
                  </a:lnTo>
                  <a:lnTo>
                    <a:pt x="3" y="0"/>
                  </a:lnTo>
                  <a:lnTo>
                    <a:pt x="3" y="0"/>
                  </a:lnTo>
                  <a:lnTo>
                    <a:pt x="10" y="0"/>
                  </a:lnTo>
                  <a:lnTo>
                    <a:pt x="10" y="0"/>
                  </a:lnTo>
                  <a:lnTo>
                    <a:pt x="2" y="0"/>
                  </a:lnTo>
                  <a:lnTo>
                    <a:pt x="2" y="1"/>
                  </a:lnTo>
                  <a:lnTo>
                    <a:pt x="11" y="1"/>
                  </a:lnTo>
                  <a:lnTo>
                    <a:pt x="11" y="1"/>
                  </a:lnTo>
                  <a:lnTo>
                    <a:pt x="2" y="1"/>
                  </a:lnTo>
                  <a:lnTo>
                    <a:pt x="2" y="1"/>
                  </a:lnTo>
                  <a:lnTo>
                    <a:pt x="11" y="1"/>
                  </a:lnTo>
                  <a:lnTo>
                    <a:pt x="12" y="1"/>
                  </a:lnTo>
                  <a:lnTo>
                    <a:pt x="2" y="1"/>
                  </a:lnTo>
                  <a:lnTo>
                    <a:pt x="1" y="1"/>
                  </a:lnTo>
                  <a:lnTo>
                    <a:pt x="12" y="1"/>
                  </a:lnTo>
                  <a:lnTo>
                    <a:pt x="12" y="1"/>
                  </a:lnTo>
                  <a:lnTo>
                    <a:pt x="1" y="1"/>
                  </a:lnTo>
                  <a:lnTo>
                    <a:pt x="1" y="2"/>
                  </a:lnTo>
                  <a:lnTo>
                    <a:pt x="12" y="2"/>
                  </a:lnTo>
                  <a:lnTo>
                    <a:pt x="12" y="2"/>
                  </a:lnTo>
                  <a:lnTo>
                    <a:pt x="1" y="2"/>
                  </a:lnTo>
                  <a:lnTo>
                    <a:pt x="1" y="2"/>
                  </a:lnTo>
                  <a:lnTo>
                    <a:pt x="12" y="2"/>
                  </a:lnTo>
                  <a:lnTo>
                    <a:pt x="12" y="2"/>
                  </a:lnTo>
                  <a:lnTo>
                    <a:pt x="0" y="2"/>
                  </a:lnTo>
                  <a:lnTo>
                    <a:pt x="0" y="3"/>
                  </a:lnTo>
                  <a:lnTo>
                    <a:pt x="12" y="3"/>
                  </a:lnTo>
                  <a:lnTo>
                    <a:pt x="12" y="3"/>
                  </a:lnTo>
                  <a:lnTo>
                    <a:pt x="0" y="3"/>
                  </a:lnTo>
                  <a:lnTo>
                    <a:pt x="0" y="3"/>
                  </a:lnTo>
                  <a:lnTo>
                    <a:pt x="12" y="3"/>
                  </a:lnTo>
                  <a:lnTo>
                    <a:pt x="12" y="4"/>
                  </a:lnTo>
                  <a:lnTo>
                    <a:pt x="0" y="4"/>
                  </a:lnTo>
                  <a:lnTo>
                    <a:pt x="1" y="4"/>
                  </a:lnTo>
                  <a:lnTo>
                    <a:pt x="12" y="4"/>
                  </a:lnTo>
                  <a:lnTo>
                    <a:pt x="12" y="4"/>
                  </a:lnTo>
                  <a:lnTo>
                    <a:pt x="1" y="4"/>
                  </a:lnTo>
                  <a:lnTo>
                    <a:pt x="1" y="4"/>
                  </a:lnTo>
                  <a:lnTo>
                    <a:pt x="12" y="4"/>
                  </a:lnTo>
                  <a:lnTo>
                    <a:pt x="12" y="5"/>
                  </a:lnTo>
                  <a:lnTo>
                    <a:pt x="1" y="5"/>
                  </a:lnTo>
                  <a:lnTo>
                    <a:pt x="1" y="5"/>
                  </a:lnTo>
                  <a:lnTo>
                    <a:pt x="12" y="5"/>
                  </a:lnTo>
                  <a:lnTo>
                    <a:pt x="12" y="5"/>
                  </a:lnTo>
                  <a:lnTo>
                    <a:pt x="2" y="5"/>
                  </a:lnTo>
                  <a:lnTo>
                    <a:pt x="2" y="5"/>
                  </a:lnTo>
                  <a:lnTo>
                    <a:pt x="11" y="5"/>
                  </a:lnTo>
                  <a:lnTo>
                    <a:pt x="11" y="6"/>
                  </a:lnTo>
                  <a:lnTo>
                    <a:pt x="2" y="6"/>
                  </a:lnTo>
                  <a:lnTo>
                    <a:pt x="2" y="6"/>
                  </a:lnTo>
                  <a:lnTo>
                    <a:pt x="11" y="6"/>
                  </a:lnTo>
                  <a:lnTo>
                    <a:pt x="10" y="6"/>
                  </a:lnTo>
                  <a:lnTo>
                    <a:pt x="2" y="6"/>
                  </a:lnTo>
                  <a:lnTo>
                    <a:pt x="3" y="6"/>
                  </a:lnTo>
                  <a:lnTo>
                    <a:pt x="10" y="6"/>
                  </a:lnTo>
                  <a:lnTo>
                    <a:pt x="10" y="6"/>
                  </a:lnTo>
                  <a:lnTo>
                    <a:pt x="3" y="6"/>
                  </a:lnTo>
                  <a:lnTo>
                    <a:pt x="4"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4" name="Freeform 282"/>
            <p:cNvSpPr>
              <a:spLocks/>
            </p:cNvSpPr>
            <p:nvPr/>
          </p:nvSpPr>
          <p:spPr bwMode="auto">
            <a:xfrm>
              <a:off x="6322566" y="4248150"/>
              <a:ext cx="22225" cy="9525"/>
            </a:xfrm>
            <a:custGeom>
              <a:avLst/>
              <a:gdLst/>
              <a:ahLst/>
              <a:cxnLst>
                <a:cxn ang="0">
                  <a:pos x="3" y="3"/>
                </a:cxn>
                <a:cxn ang="0">
                  <a:pos x="3" y="0"/>
                </a:cxn>
                <a:cxn ang="0">
                  <a:pos x="8" y="0"/>
                </a:cxn>
                <a:cxn ang="0">
                  <a:pos x="9" y="0"/>
                </a:cxn>
                <a:cxn ang="0">
                  <a:pos x="2" y="0"/>
                </a:cxn>
                <a:cxn ang="0">
                  <a:pos x="2" y="0"/>
                </a:cxn>
                <a:cxn ang="0">
                  <a:pos x="9" y="0"/>
                </a:cxn>
                <a:cxn ang="0">
                  <a:pos x="9" y="0"/>
                </a:cxn>
                <a:cxn ang="0">
                  <a:pos x="1" y="0"/>
                </a:cxn>
                <a:cxn ang="0">
                  <a:pos x="1" y="1"/>
                </a:cxn>
                <a:cxn ang="0">
                  <a:pos x="9" y="1"/>
                </a:cxn>
                <a:cxn ang="0">
                  <a:pos x="10" y="1"/>
                </a:cxn>
                <a:cxn ang="0">
                  <a:pos x="1" y="1"/>
                </a:cxn>
                <a:cxn ang="0">
                  <a:pos x="1" y="1"/>
                </a:cxn>
                <a:cxn ang="0">
                  <a:pos x="10" y="1"/>
                </a:cxn>
                <a:cxn ang="0">
                  <a:pos x="10" y="1"/>
                </a:cxn>
                <a:cxn ang="0">
                  <a:pos x="1" y="1"/>
                </a:cxn>
                <a:cxn ang="0">
                  <a:pos x="0" y="1"/>
                </a:cxn>
                <a:cxn ang="0">
                  <a:pos x="11" y="1"/>
                </a:cxn>
                <a:cxn ang="0">
                  <a:pos x="11" y="1"/>
                </a:cxn>
                <a:cxn ang="0">
                  <a:pos x="0" y="1"/>
                </a:cxn>
                <a:cxn ang="0">
                  <a:pos x="0" y="2"/>
                </a:cxn>
                <a:cxn ang="0">
                  <a:pos x="11" y="2"/>
                </a:cxn>
                <a:cxn ang="0">
                  <a:pos x="11"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0" y="4"/>
                </a:cxn>
                <a:cxn ang="0">
                  <a:pos x="12" y="4"/>
                </a:cxn>
                <a:cxn ang="0">
                  <a:pos x="11" y="4"/>
                </a:cxn>
                <a:cxn ang="0">
                  <a:pos x="0" y="4"/>
                </a:cxn>
                <a:cxn ang="0">
                  <a:pos x="0" y="4"/>
                </a:cxn>
                <a:cxn ang="0">
                  <a:pos x="11" y="4"/>
                </a:cxn>
                <a:cxn ang="0">
                  <a:pos x="11" y="5"/>
                </a:cxn>
                <a:cxn ang="0">
                  <a:pos x="0" y="5"/>
                </a:cxn>
                <a:cxn ang="0">
                  <a:pos x="0" y="5"/>
                </a:cxn>
                <a:cxn ang="0">
                  <a:pos x="11" y="5"/>
                </a:cxn>
                <a:cxn ang="0">
                  <a:pos x="10" y="5"/>
                </a:cxn>
                <a:cxn ang="0">
                  <a:pos x="1" y="5"/>
                </a:cxn>
                <a:cxn ang="0">
                  <a:pos x="1" y="5"/>
                </a:cxn>
                <a:cxn ang="0">
                  <a:pos x="10" y="5"/>
                </a:cxn>
                <a:cxn ang="0">
                  <a:pos x="10" y="6"/>
                </a:cxn>
                <a:cxn ang="0">
                  <a:pos x="1" y="6"/>
                </a:cxn>
                <a:cxn ang="0">
                  <a:pos x="1" y="6"/>
                </a:cxn>
                <a:cxn ang="0">
                  <a:pos x="9" y="6"/>
                </a:cxn>
                <a:cxn ang="0">
                  <a:pos x="9" y="6"/>
                </a:cxn>
                <a:cxn ang="0">
                  <a:pos x="1" y="6"/>
                </a:cxn>
                <a:cxn ang="0">
                  <a:pos x="2" y="6"/>
                </a:cxn>
                <a:cxn ang="0">
                  <a:pos x="9" y="6"/>
                </a:cxn>
                <a:cxn ang="0">
                  <a:pos x="9" y="6"/>
                </a:cxn>
                <a:cxn ang="0">
                  <a:pos x="2" y="6"/>
                </a:cxn>
                <a:cxn ang="0">
                  <a:pos x="3" y="6"/>
                </a:cxn>
                <a:cxn ang="0">
                  <a:pos x="8" y="6"/>
                </a:cxn>
              </a:cxnLst>
              <a:rect l="0" t="0" r="r" b="b"/>
              <a:pathLst>
                <a:path w="12" h="6">
                  <a:moveTo>
                    <a:pt x="3" y="3"/>
                  </a:moveTo>
                  <a:lnTo>
                    <a:pt x="3" y="0"/>
                  </a:lnTo>
                  <a:lnTo>
                    <a:pt x="8" y="0"/>
                  </a:lnTo>
                  <a:lnTo>
                    <a:pt x="9" y="0"/>
                  </a:lnTo>
                  <a:lnTo>
                    <a:pt x="2" y="0"/>
                  </a:lnTo>
                  <a:lnTo>
                    <a:pt x="2" y="0"/>
                  </a:lnTo>
                  <a:lnTo>
                    <a:pt x="9" y="0"/>
                  </a:lnTo>
                  <a:lnTo>
                    <a:pt x="9" y="0"/>
                  </a:lnTo>
                  <a:lnTo>
                    <a:pt x="1" y="0"/>
                  </a:lnTo>
                  <a:lnTo>
                    <a:pt x="1" y="1"/>
                  </a:lnTo>
                  <a:lnTo>
                    <a:pt x="9" y="1"/>
                  </a:lnTo>
                  <a:lnTo>
                    <a:pt x="10" y="1"/>
                  </a:lnTo>
                  <a:lnTo>
                    <a:pt x="1" y="1"/>
                  </a:lnTo>
                  <a:lnTo>
                    <a:pt x="1" y="1"/>
                  </a:lnTo>
                  <a:lnTo>
                    <a:pt x="10" y="1"/>
                  </a:lnTo>
                  <a:lnTo>
                    <a:pt x="10" y="1"/>
                  </a:lnTo>
                  <a:lnTo>
                    <a:pt x="1" y="1"/>
                  </a:lnTo>
                  <a:lnTo>
                    <a:pt x="0" y="1"/>
                  </a:lnTo>
                  <a:lnTo>
                    <a:pt x="11" y="1"/>
                  </a:lnTo>
                  <a:lnTo>
                    <a:pt x="11" y="1"/>
                  </a:lnTo>
                  <a:lnTo>
                    <a:pt x="0" y="1"/>
                  </a:lnTo>
                  <a:lnTo>
                    <a:pt x="0" y="2"/>
                  </a:lnTo>
                  <a:lnTo>
                    <a:pt x="11" y="2"/>
                  </a:lnTo>
                  <a:lnTo>
                    <a:pt x="11" y="2"/>
                  </a:lnTo>
                  <a:lnTo>
                    <a:pt x="0" y="2"/>
                  </a:lnTo>
                  <a:lnTo>
                    <a:pt x="0" y="2"/>
                  </a:lnTo>
                  <a:lnTo>
                    <a:pt x="12" y="2"/>
                  </a:lnTo>
                  <a:lnTo>
                    <a:pt x="12" y="2"/>
                  </a:lnTo>
                  <a:lnTo>
                    <a:pt x="0" y="2"/>
                  </a:lnTo>
                  <a:lnTo>
                    <a:pt x="0" y="3"/>
                  </a:lnTo>
                  <a:lnTo>
                    <a:pt x="12" y="3"/>
                  </a:lnTo>
                  <a:lnTo>
                    <a:pt x="12" y="3"/>
                  </a:lnTo>
                  <a:lnTo>
                    <a:pt x="0" y="3"/>
                  </a:lnTo>
                  <a:lnTo>
                    <a:pt x="0" y="3"/>
                  </a:lnTo>
                  <a:lnTo>
                    <a:pt x="12" y="3"/>
                  </a:lnTo>
                  <a:lnTo>
                    <a:pt x="12" y="4"/>
                  </a:lnTo>
                  <a:lnTo>
                    <a:pt x="0" y="4"/>
                  </a:lnTo>
                  <a:lnTo>
                    <a:pt x="0" y="4"/>
                  </a:lnTo>
                  <a:lnTo>
                    <a:pt x="12" y="4"/>
                  </a:lnTo>
                  <a:lnTo>
                    <a:pt x="11" y="4"/>
                  </a:lnTo>
                  <a:lnTo>
                    <a:pt x="0" y="4"/>
                  </a:lnTo>
                  <a:lnTo>
                    <a:pt x="0" y="4"/>
                  </a:lnTo>
                  <a:lnTo>
                    <a:pt x="11" y="4"/>
                  </a:lnTo>
                  <a:lnTo>
                    <a:pt x="11" y="5"/>
                  </a:lnTo>
                  <a:lnTo>
                    <a:pt x="0" y="5"/>
                  </a:lnTo>
                  <a:lnTo>
                    <a:pt x="0" y="5"/>
                  </a:lnTo>
                  <a:lnTo>
                    <a:pt x="11" y="5"/>
                  </a:lnTo>
                  <a:lnTo>
                    <a:pt x="10" y="5"/>
                  </a:lnTo>
                  <a:lnTo>
                    <a:pt x="1" y="5"/>
                  </a:lnTo>
                  <a:lnTo>
                    <a:pt x="1" y="5"/>
                  </a:lnTo>
                  <a:lnTo>
                    <a:pt x="10" y="5"/>
                  </a:lnTo>
                  <a:lnTo>
                    <a:pt x="10" y="6"/>
                  </a:lnTo>
                  <a:lnTo>
                    <a:pt x="1" y="6"/>
                  </a:lnTo>
                  <a:lnTo>
                    <a:pt x="1" y="6"/>
                  </a:lnTo>
                  <a:lnTo>
                    <a:pt x="9" y="6"/>
                  </a:lnTo>
                  <a:lnTo>
                    <a:pt x="9" y="6"/>
                  </a:lnTo>
                  <a:lnTo>
                    <a:pt x="1" y="6"/>
                  </a:lnTo>
                  <a:lnTo>
                    <a:pt x="2" y="6"/>
                  </a:lnTo>
                  <a:lnTo>
                    <a:pt x="9" y="6"/>
                  </a:lnTo>
                  <a:lnTo>
                    <a:pt x="9" y="6"/>
                  </a:lnTo>
                  <a:lnTo>
                    <a:pt x="2"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5" name="Freeform 283"/>
            <p:cNvSpPr>
              <a:spLocks/>
            </p:cNvSpPr>
            <p:nvPr/>
          </p:nvSpPr>
          <p:spPr bwMode="auto">
            <a:xfrm>
              <a:off x="6333679" y="4248150"/>
              <a:ext cx="25400" cy="9525"/>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1"/>
                </a:cxn>
                <a:cxn ang="0">
                  <a:pos x="12" y="1"/>
                </a:cxn>
                <a:cxn ang="0">
                  <a:pos x="12" y="1"/>
                </a:cxn>
                <a:cxn ang="0">
                  <a:pos x="1" y="1"/>
                </a:cxn>
                <a:cxn ang="0">
                  <a:pos x="1" y="1"/>
                </a:cxn>
                <a:cxn ang="0">
                  <a:pos x="13" y="1"/>
                </a:cxn>
                <a:cxn ang="0">
                  <a:pos x="13" y="1"/>
                </a:cxn>
                <a:cxn ang="0">
                  <a:pos x="0" y="1"/>
                </a:cxn>
                <a:cxn ang="0">
                  <a:pos x="0" y="1"/>
                </a:cxn>
                <a:cxn ang="0">
                  <a:pos x="13" y="1"/>
                </a:cxn>
                <a:cxn ang="0">
                  <a:pos x="14" y="1"/>
                </a:cxn>
                <a:cxn ang="0">
                  <a:pos x="0" y="1"/>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4"/>
                </a:cxn>
                <a:cxn ang="0">
                  <a:pos x="14" y="4"/>
                </a:cxn>
                <a:cxn ang="0">
                  <a:pos x="14" y="5"/>
                </a:cxn>
                <a:cxn ang="0">
                  <a:pos x="0" y="5"/>
                </a:cxn>
                <a:cxn ang="0">
                  <a:pos x="0" y="5"/>
                </a:cxn>
                <a:cxn ang="0">
                  <a:pos x="13" y="5"/>
                </a:cxn>
                <a:cxn ang="0">
                  <a:pos x="13" y="5"/>
                </a:cxn>
                <a:cxn ang="0">
                  <a:pos x="0" y="5"/>
                </a:cxn>
                <a:cxn ang="0">
                  <a:pos x="1" y="5"/>
                </a:cxn>
                <a:cxn ang="0">
                  <a:pos x="13" y="5"/>
                </a:cxn>
                <a:cxn ang="0">
                  <a:pos x="12" y="6"/>
                </a:cxn>
                <a:cxn ang="0">
                  <a:pos x="1" y="6"/>
                </a:cxn>
                <a:cxn ang="0">
                  <a:pos x="1" y="6"/>
                </a:cxn>
                <a:cxn ang="0">
                  <a:pos x="12" y="6"/>
                </a:cxn>
                <a:cxn ang="0">
                  <a:pos x="12" y="6"/>
                </a:cxn>
                <a:cxn ang="0">
                  <a:pos x="2"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1"/>
                  </a:lnTo>
                  <a:lnTo>
                    <a:pt x="12" y="1"/>
                  </a:lnTo>
                  <a:lnTo>
                    <a:pt x="12" y="1"/>
                  </a:lnTo>
                  <a:lnTo>
                    <a:pt x="1" y="1"/>
                  </a:lnTo>
                  <a:lnTo>
                    <a:pt x="1" y="1"/>
                  </a:lnTo>
                  <a:lnTo>
                    <a:pt x="13" y="1"/>
                  </a:lnTo>
                  <a:lnTo>
                    <a:pt x="13" y="1"/>
                  </a:lnTo>
                  <a:lnTo>
                    <a:pt x="0" y="1"/>
                  </a:lnTo>
                  <a:lnTo>
                    <a:pt x="0" y="1"/>
                  </a:lnTo>
                  <a:lnTo>
                    <a:pt x="13" y="1"/>
                  </a:lnTo>
                  <a:lnTo>
                    <a:pt x="14" y="1"/>
                  </a:lnTo>
                  <a:lnTo>
                    <a:pt x="0" y="1"/>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4"/>
                  </a:lnTo>
                  <a:lnTo>
                    <a:pt x="14" y="4"/>
                  </a:lnTo>
                  <a:lnTo>
                    <a:pt x="14" y="5"/>
                  </a:lnTo>
                  <a:lnTo>
                    <a:pt x="0" y="5"/>
                  </a:lnTo>
                  <a:lnTo>
                    <a:pt x="0" y="5"/>
                  </a:lnTo>
                  <a:lnTo>
                    <a:pt x="13" y="5"/>
                  </a:lnTo>
                  <a:lnTo>
                    <a:pt x="13" y="5"/>
                  </a:lnTo>
                  <a:lnTo>
                    <a:pt x="0" y="5"/>
                  </a:lnTo>
                  <a:lnTo>
                    <a:pt x="1" y="5"/>
                  </a:lnTo>
                  <a:lnTo>
                    <a:pt x="13" y="5"/>
                  </a:lnTo>
                  <a:lnTo>
                    <a:pt x="12" y="6"/>
                  </a:lnTo>
                  <a:lnTo>
                    <a:pt x="1" y="6"/>
                  </a:lnTo>
                  <a:lnTo>
                    <a:pt x="1" y="6"/>
                  </a:lnTo>
                  <a:lnTo>
                    <a:pt x="12" y="6"/>
                  </a:lnTo>
                  <a:lnTo>
                    <a:pt x="12" y="6"/>
                  </a:lnTo>
                  <a:lnTo>
                    <a:pt x="2" y="6"/>
                  </a:lnTo>
                  <a:lnTo>
                    <a:pt x="2" y="6"/>
                  </a:lnTo>
                  <a:lnTo>
                    <a:pt x="12" y="6"/>
                  </a:lnTo>
                  <a:lnTo>
                    <a:pt x="11" y="6"/>
                  </a:lnTo>
                  <a:lnTo>
                    <a:pt x="2" y="6"/>
                  </a:lnTo>
                  <a:lnTo>
                    <a:pt x="2"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6" name="Freeform 284"/>
            <p:cNvSpPr>
              <a:spLocks/>
            </p:cNvSpPr>
            <p:nvPr/>
          </p:nvSpPr>
          <p:spPr bwMode="auto">
            <a:xfrm>
              <a:off x="6347966" y="4248150"/>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6" y="5"/>
                  </a:lnTo>
                  <a:lnTo>
                    <a:pt x="6" y="5"/>
                  </a:lnTo>
                  <a:lnTo>
                    <a:pt x="1" y="5"/>
                  </a:lnTo>
                  <a:lnTo>
                    <a:pt x="1" y="5"/>
                  </a:lnTo>
                  <a:lnTo>
                    <a:pt x="6" y="5"/>
                  </a:lnTo>
                  <a:lnTo>
                    <a:pt x="6" y="6"/>
                  </a:lnTo>
                  <a:lnTo>
                    <a:pt x="2" y="6"/>
                  </a:lnTo>
                  <a:lnTo>
                    <a:pt x="2" y="6"/>
                  </a:lnTo>
                  <a:lnTo>
                    <a:pt x="6"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7" name="Freeform 285"/>
            <p:cNvSpPr>
              <a:spLocks/>
            </p:cNvSpPr>
            <p:nvPr/>
          </p:nvSpPr>
          <p:spPr bwMode="auto">
            <a:xfrm>
              <a:off x="6349554" y="4244975"/>
              <a:ext cx="11112" cy="12700"/>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5" y="0"/>
                </a:cxn>
                <a:cxn ang="0">
                  <a:pos x="5" y="9"/>
                </a:cxn>
                <a:cxn ang="0">
                  <a:pos x="5" y="9"/>
                </a:cxn>
                <a:cxn ang="0">
                  <a:pos x="5" y="0"/>
                </a:cxn>
                <a:cxn ang="0">
                  <a:pos x="5" y="1"/>
                </a:cxn>
                <a:cxn ang="0">
                  <a:pos x="5" y="8"/>
                </a:cxn>
                <a:cxn ang="0">
                  <a:pos x="5" y="8"/>
                </a:cxn>
                <a:cxn ang="0">
                  <a:pos x="5" y="1"/>
                </a:cxn>
                <a:cxn ang="0">
                  <a:pos x="5" y="1"/>
                </a:cxn>
                <a:cxn ang="0">
                  <a:pos x="5" y="8"/>
                </a:cxn>
                <a:cxn ang="0">
                  <a:pos x="6" y="8"/>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5" y="0"/>
                  </a:lnTo>
                  <a:lnTo>
                    <a:pt x="5" y="9"/>
                  </a:lnTo>
                  <a:lnTo>
                    <a:pt x="5" y="9"/>
                  </a:lnTo>
                  <a:lnTo>
                    <a:pt x="5" y="0"/>
                  </a:lnTo>
                  <a:lnTo>
                    <a:pt x="5" y="1"/>
                  </a:lnTo>
                  <a:lnTo>
                    <a:pt x="5" y="8"/>
                  </a:lnTo>
                  <a:lnTo>
                    <a:pt x="5" y="8"/>
                  </a:lnTo>
                  <a:lnTo>
                    <a:pt x="5" y="1"/>
                  </a:lnTo>
                  <a:lnTo>
                    <a:pt x="5" y="1"/>
                  </a:lnTo>
                  <a:lnTo>
                    <a:pt x="5" y="8"/>
                  </a:lnTo>
                  <a:lnTo>
                    <a:pt x="6" y="8"/>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198" name="Freeform 286"/>
            <p:cNvSpPr>
              <a:spLocks/>
            </p:cNvSpPr>
            <p:nvPr/>
          </p:nvSpPr>
          <p:spPr bwMode="auto">
            <a:xfrm>
              <a:off x="6349554" y="4244975"/>
              <a:ext cx="15875" cy="7938"/>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1"/>
                </a:cxn>
                <a:cxn ang="0">
                  <a:pos x="7" y="1"/>
                </a:cxn>
                <a:cxn ang="0">
                  <a:pos x="7"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8" y="2"/>
                </a:cxn>
                <a:cxn ang="0">
                  <a:pos x="0" y="2"/>
                </a:cxn>
                <a:cxn ang="0">
                  <a:pos x="0" y="3"/>
                </a:cxn>
                <a:cxn ang="0">
                  <a:pos x="9" y="3"/>
                </a:cxn>
                <a:cxn ang="0">
                  <a:pos x="9" y="3"/>
                </a:cxn>
                <a:cxn ang="0">
                  <a:pos x="0" y="3"/>
                </a:cxn>
                <a:cxn ang="0">
                  <a:pos x="0" y="4"/>
                </a:cxn>
                <a:cxn ang="0">
                  <a:pos x="9" y="4"/>
                </a:cxn>
                <a:cxn ang="0">
                  <a:pos x="8" y="4"/>
                </a:cxn>
                <a:cxn ang="0">
                  <a:pos x="0" y="4"/>
                </a:cxn>
                <a:cxn ang="0">
                  <a:pos x="1" y="4"/>
                </a:cxn>
                <a:cxn ang="0">
                  <a:pos x="8" y="4"/>
                </a:cxn>
                <a:cxn ang="0">
                  <a:pos x="8" y="4"/>
                </a:cxn>
                <a:cxn ang="0">
                  <a:pos x="1" y="4"/>
                </a:cxn>
                <a:cxn ang="0">
                  <a:pos x="1" y="5"/>
                </a:cxn>
                <a:cxn ang="0">
                  <a:pos x="8" y="5"/>
                </a:cxn>
                <a:cxn ang="0">
                  <a:pos x="8" y="5"/>
                </a:cxn>
                <a:cxn ang="0">
                  <a:pos x="1" y="5"/>
                </a:cxn>
                <a:cxn ang="0">
                  <a:pos x="1" y="5"/>
                </a:cxn>
                <a:cxn ang="0">
                  <a:pos x="8" y="5"/>
                </a:cxn>
                <a:cxn ang="0">
                  <a:pos x="7" y="5"/>
                </a:cxn>
                <a:cxn ang="0">
                  <a:pos x="1" y="5"/>
                </a:cxn>
                <a:cxn ang="0">
                  <a:pos x="1" y="5"/>
                </a:cxn>
                <a:cxn ang="0">
                  <a:pos x="7" y="5"/>
                </a:cxn>
                <a:cxn ang="0">
                  <a:pos x="7" y="5"/>
                </a:cxn>
                <a:cxn ang="0">
                  <a:pos x="2" y="5"/>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1"/>
                  </a:lnTo>
                  <a:lnTo>
                    <a:pt x="7" y="1"/>
                  </a:lnTo>
                  <a:lnTo>
                    <a:pt x="7" y="1"/>
                  </a:lnTo>
                  <a:lnTo>
                    <a:pt x="1" y="1"/>
                  </a:lnTo>
                  <a:lnTo>
                    <a:pt x="1" y="1"/>
                  </a:lnTo>
                  <a:lnTo>
                    <a:pt x="8" y="1"/>
                  </a:lnTo>
                  <a:lnTo>
                    <a:pt x="8" y="1"/>
                  </a:lnTo>
                  <a:lnTo>
                    <a:pt x="1" y="1"/>
                  </a:lnTo>
                  <a:lnTo>
                    <a:pt x="1" y="2"/>
                  </a:lnTo>
                  <a:lnTo>
                    <a:pt x="8" y="2"/>
                  </a:lnTo>
                  <a:lnTo>
                    <a:pt x="8" y="2"/>
                  </a:lnTo>
                  <a:lnTo>
                    <a:pt x="1" y="2"/>
                  </a:lnTo>
                  <a:lnTo>
                    <a:pt x="1" y="2"/>
                  </a:lnTo>
                  <a:lnTo>
                    <a:pt x="8" y="2"/>
                  </a:lnTo>
                  <a:lnTo>
                    <a:pt x="8" y="2"/>
                  </a:lnTo>
                  <a:lnTo>
                    <a:pt x="0" y="2"/>
                  </a:lnTo>
                  <a:lnTo>
                    <a:pt x="0" y="3"/>
                  </a:lnTo>
                  <a:lnTo>
                    <a:pt x="9" y="3"/>
                  </a:lnTo>
                  <a:lnTo>
                    <a:pt x="9" y="3"/>
                  </a:lnTo>
                  <a:lnTo>
                    <a:pt x="0" y="3"/>
                  </a:lnTo>
                  <a:lnTo>
                    <a:pt x="0" y="4"/>
                  </a:lnTo>
                  <a:lnTo>
                    <a:pt x="9" y="4"/>
                  </a:lnTo>
                  <a:lnTo>
                    <a:pt x="8" y="4"/>
                  </a:lnTo>
                  <a:lnTo>
                    <a:pt x="0" y="4"/>
                  </a:lnTo>
                  <a:lnTo>
                    <a:pt x="1" y="4"/>
                  </a:lnTo>
                  <a:lnTo>
                    <a:pt x="8" y="4"/>
                  </a:lnTo>
                  <a:lnTo>
                    <a:pt x="8" y="4"/>
                  </a:lnTo>
                  <a:lnTo>
                    <a:pt x="1" y="4"/>
                  </a:lnTo>
                  <a:lnTo>
                    <a:pt x="1" y="5"/>
                  </a:lnTo>
                  <a:lnTo>
                    <a:pt x="8" y="5"/>
                  </a:lnTo>
                  <a:lnTo>
                    <a:pt x="8" y="5"/>
                  </a:lnTo>
                  <a:lnTo>
                    <a:pt x="1" y="5"/>
                  </a:lnTo>
                  <a:lnTo>
                    <a:pt x="1" y="5"/>
                  </a:lnTo>
                  <a:lnTo>
                    <a:pt x="8" y="5"/>
                  </a:lnTo>
                  <a:lnTo>
                    <a:pt x="7" y="5"/>
                  </a:lnTo>
                  <a:lnTo>
                    <a:pt x="1" y="5"/>
                  </a:lnTo>
                  <a:lnTo>
                    <a:pt x="1" y="5"/>
                  </a:lnTo>
                  <a:lnTo>
                    <a:pt x="7" y="5"/>
                  </a:lnTo>
                  <a:lnTo>
                    <a:pt x="7" y="5"/>
                  </a:lnTo>
                  <a:lnTo>
                    <a:pt x="2" y="5"/>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199" name="Freeform 287"/>
            <p:cNvSpPr>
              <a:spLocks/>
            </p:cNvSpPr>
            <p:nvPr/>
          </p:nvSpPr>
          <p:spPr bwMode="auto">
            <a:xfrm>
              <a:off x="6355904" y="4240213"/>
              <a:ext cx="9525" cy="12700"/>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2" y="1"/>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1"/>
                </a:cxn>
                <a:cxn ang="0">
                  <a:pos x="4" y="9"/>
                </a:cxn>
                <a:cxn ang="0">
                  <a:pos x="4" y="8"/>
                </a:cxn>
                <a:cxn ang="0">
                  <a:pos x="4" y="1"/>
                </a:cxn>
                <a:cxn ang="0">
                  <a:pos x="4" y="1"/>
                </a:cxn>
                <a:cxn ang="0">
                  <a:pos x="4" y="8"/>
                </a:cxn>
                <a:cxn ang="0">
                  <a:pos x="4" y="8"/>
                </a:cxn>
                <a:cxn ang="0">
                  <a:pos x="4"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1" y="8"/>
                  </a:lnTo>
                  <a:lnTo>
                    <a:pt x="1" y="1"/>
                  </a:lnTo>
                  <a:lnTo>
                    <a:pt x="2" y="1"/>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1"/>
                  </a:lnTo>
                  <a:lnTo>
                    <a:pt x="4" y="9"/>
                  </a:lnTo>
                  <a:lnTo>
                    <a:pt x="4" y="8"/>
                  </a:lnTo>
                  <a:lnTo>
                    <a:pt x="4" y="1"/>
                  </a:lnTo>
                  <a:lnTo>
                    <a:pt x="4" y="1"/>
                  </a:lnTo>
                  <a:lnTo>
                    <a:pt x="4" y="8"/>
                  </a:lnTo>
                  <a:lnTo>
                    <a:pt x="4" y="8"/>
                  </a:lnTo>
                  <a:lnTo>
                    <a:pt x="4"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00" name="Freeform 288"/>
            <p:cNvSpPr>
              <a:spLocks/>
            </p:cNvSpPr>
            <p:nvPr/>
          </p:nvSpPr>
          <p:spPr bwMode="auto">
            <a:xfrm>
              <a:off x="6355904" y="4240213"/>
              <a:ext cx="25400" cy="7937"/>
            </a:xfrm>
            <a:custGeom>
              <a:avLst/>
              <a:gdLst/>
              <a:ahLst/>
              <a:cxnLst>
                <a:cxn ang="0">
                  <a:pos x="3" y="3"/>
                </a:cxn>
                <a:cxn ang="0">
                  <a:pos x="3" y="0"/>
                </a:cxn>
                <a:cxn ang="0">
                  <a:pos x="11" y="0"/>
                </a:cxn>
                <a:cxn ang="0">
                  <a:pos x="11" y="0"/>
                </a:cxn>
                <a:cxn ang="0">
                  <a:pos x="2" y="0"/>
                </a:cxn>
                <a:cxn ang="0">
                  <a:pos x="2" y="0"/>
                </a:cxn>
                <a:cxn ang="0">
                  <a:pos x="12" y="0"/>
                </a:cxn>
                <a:cxn ang="0">
                  <a:pos x="12" y="0"/>
                </a:cxn>
                <a:cxn ang="0">
                  <a:pos x="2" y="0"/>
                </a:cxn>
                <a:cxn ang="0">
                  <a:pos x="2" y="1"/>
                </a:cxn>
                <a:cxn ang="0">
                  <a:pos x="12" y="1"/>
                </a:cxn>
                <a:cxn ang="0">
                  <a:pos x="13" y="1"/>
                </a:cxn>
                <a:cxn ang="0">
                  <a:pos x="1" y="1"/>
                </a:cxn>
                <a:cxn ang="0">
                  <a:pos x="1" y="1"/>
                </a:cxn>
                <a:cxn ang="0">
                  <a:pos x="13" y="1"/>
                </a:cxn>
                <a:cxn ang="0">
                  <a:pos x="13" y="1"/>
                </a:cxn>
                <a:cxn ang="0">
                  <a:pos x="1" y="1"/>
                </a:cxn>
                <a:cxn ang="0">
                  <a:pos x="1" y="1"/>
                </a:cxn>
                <a:cxn ang="0">
                  <a:pos x="13" y="1"/>
                </a:cxn>
                <a:cxn ang="0">
                  <a:pos x="13" y="1"/>
                </a:cxn>
                <a:cxn ang="0">
                  <a:pos x="0" y="1"/>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5"/>
                </a:cxn>
                <a:cxn ang="0">
                  <a:pos x="14" y="5"/>
                </a:cxn>
                <a:cxn ang="0">
                  <a:pos x="13" y="5"/>
                </a:cxn>
                <a:cxn ang="0">
                  <a:pos x="0" y="5"/>
                </a:cxn>
                <a:cxn ang="0">
                  <a:pos x="1" y="5"/>
                </a:cxn>
                <a:cxn ang="0">
                  <a:pos x="13" y="5"/>
                </a:cxn>
                <a:cxn ang="0">
                  <a:pos x="13" y="5"/>
                </a:cxn>
                <a:cxn ang="0">
                  <a:pos x="1" y="5"/>
                </a:cxn>
                <a:cxn ang="0">
                  <a:pos x="1" y="5"/>
                </a:cxn>
                <a:cxn ang="0">
                  <a:pos x="13" y="5"/>
                </a:cxn>
                <a:cxn ang="0">
                  <a:pos x="13" y="6"/>
                </a:cxn>
                <a:cxn ang="0">
                  <a:pos x="1" y="6"/>
                </a:cxn>
                <a:cxn ang="0">
                  <a:pos x="2" y="6"/>
                </a:cxn>
                <a:cxn ang="0">
                  <a:pos x="12" y="6"/>
                </a:cxn>
                <a:cxn ang="0">
                  <a:pos x="12" y="6"/>
                </a:cxn>
                <a:cxn ang="0">
                  <a:pos x="2" y="6"/>
                </a:cxn>
                <a:cxn ang="0">
                  <a:pos x="2" y="6"/>
                </a:cxn>
                <a:cxn ang="0">
                  <a:pos x="12" y="6"/>
                </a:cxn>
                <a:cxn ang="0">
                  <a:pos x="11" y="6"/>
                </a:cxn>
                <a:cxn ang="0">
                  <a:pos x="2" y="6"/>
                </a:cxn>
                <a:cxn ang="0">
                  <a:pos x="3" y="6"/>
                </a:cxn>
                <a:cxn ang="0">
                  <a:pos x="11" y="6"/>
                </a:cxn>
              </a:cxnLst>
              <a:rect l="0" t="0" r="r" b="b"/>
              <a:pathLst>
                <a:path w="14" h="6">
                  <a:moveTo>
                    <a:pt x="3" y="3"/>
                  </a:moveTo>
                  <a:lnTo>
                    <a:pt x="3" y="0"/>
                  </a:lnTo>
                  <a:lnTo>
                    <a:pt x="11" y="0"/>
                  </a:lnTo>
                  <a:lnTo>
                    <a:pt x="11" y="0"/>
                  </a:lnTo>
                  <a:lnTo>
                    <a:pt x="2" y="0"/>
                  </a:lnTo>
                  <a:lnTo>
                    <a:pt x="2" y="0"/>
                  </a:lnTo>
                  <a:lnTo>
                    <a:pt x="12" y="0"/>
                  </a:lnTo>
                  <a:lnTo>
                    <a:pt x="12" y="0"/>
                  </a:lnTo>
                  <a:lnTo>
                    <a:pt x="2" y="0"/>
                  </a:lnTo>
                  <a:lnTo>
                    <a:pt x="2" y="1"/>
                  </a:lnTo>
                  <a:lnTo>
                    <a:pt x="12" y="1"/>
                  </a:lnTo>
                  <a:lnTo>
                    <a:pt x="13" y="1"/>
                  </a:lnTo>
                  <a:lnTo>
                    <a:pt x="1" y="1"/>
                  </a:lnTo>
                  <a:lnTo>
                    <a:pt x="1" y="1"/>
                  </a:lnTo>
                  <a:lnTo>
                    <a:pt x="13" y="1"/>
                  </a:lnTo>
                  <a:lnTo>
                    <a:pt x="13" y="1"/>
                  </a:lnTo>
                  <a:lnTo>
                    <a:pt x="1" y="1"/>
                  </a:lnTo>
                  <a:lnTo>
                    <a:pt x="1" y="1"/>
                  </a:lnTo>
                  <a:lnTo>
                    <a:pt x="13" y="1"/>
                  </a:lnTo>
                  <a:lnTo>
                    <a:pt x="13" y="1"/>
                  </a:lnTo>
                  <a:lnTo>
                    <a:pt x="0" y="1"/>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5"/>
                  </a:lnTo>
                  <a:lnTo>
                    <a:pt x="14" y="5"/>
                  </a:lnTo>
                  <a:lnTo>
                    <a:pt x="13" y="5"/>
                  </a:lnTo>
                  <a:lnTo>
                    <a:pt x="0" y="5"/>
                  </a:lnTo>
                  <a:lnTo>
                    <a:pt x="1" y="5"/>
                  </a:lnTo>
                  <a:lnTo>
                    <a:pt x="13" y="5"/>
                  </a:lnTo>
                  <a:lnTo>
                    <a:pt x="13" y="5"/>
                  </a:lnTo>
                  <a:lnTo>
                    <a:pt x="1" y="5"/>
                  </a:lnTo>
                  <a:lnTo>
                    <a:pt x="1" y="5"/>
                  </a:lnTo>
                  <a:lnTo>
                    <a:pt x="13" y="5"/>
                  </a:lnTo>
                  <a:lnTo>
                    <a:pt x="13" y="6"/>
                  </a:lnTo>
                  <a:lnTo>
                    <a:pt x="1" y="6"/>
                  </a:lnTo>
                  <a:lnTo>
                    <a:pt x="2" y="6"/>
                  </a:lnTo>
                  <a:lnTo>
                    <a:pt x="12" y="6"/>
                  </a:lnTo>
                  <a:lnTo>
                    <a:pt x="12" y="6"/>
                  </a:lnTo>
                  <a:lnTo>
                    <a:pt x="2" y="6"/>
                  </a:lnTo>
                  <a:lnTo>
                    <a:pt x="2" y="6"/>
                  </a:lnTo>
                  <a:lnTo>
                    <a:pt x="12" y="6"/>
                  </a:lnTo>
                  <a:lnTo>
                    <a:pt x="11" y="6"/>
                  </a:lnTo>
                  <a:lnTo>
                    <a:pt x="2"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01" name="Freeform 289"/>
            <p:cNvSpPr>
              <a:spLocks/>
            </p:cNvSpPr>
            <p:nvPr/>
          </p:nvSpPr>
          <p:spPr bwMode="auto">
            <a:xfrm>
              <a:off x="6370191" y="4240213"/>
              <a:ext cx="25400" cy="7937"/>
            </a:xfrm>
            <a:custGeom>
              <a:avLst/>
              <a:gdLst/>
              <a:ahLst/>
              <a:cxnLst>
                <a:cxn ang="0">
                  <a:pos x="3" y="3"/>
                </a:cxn>
                <a:cxn ang="0">
                  <a:pos x="3" y="0"/>
                </a:cxn>
                <a:cxn ang="0">
                  <a:pos x="11" y="0"/>
                </a:cxn>
                <a:cxn ang="0">
                  <a:pos x="12" y="0"/>
                </a:cxn>
                <a:cxn ang="0">
                  <a:pos x="3" y="0"/>
                </a:cxn>
                <a:cxn ang="0">
                  <a:pos x="3" y="0"/>
                </a:cxn>
                <a:cxn ang="0">
                  <a:pos x="12" y="0"/>
                </a:cxn>
                <a:cxn ang="0">
                  <a:pos x="13" y="0"/>
                </a:cxn>
                <a:cxn ang="0">
                  <a:pos x="2" y="0"/>
                </a:cxn>
                <a:cxn ang="0">
                  <a:pos x="2" y="1"/>
                </a:cxn>
                <a:cxn ang="0">
                  <a:pos x="13" y="1"/>
                </a:cxn>
                <a:cxn ang="0">
                  <a:pos x="13" y="1"/>
                </a:cxn>
                <a:cxn ang="0">
                  <a:pos x="2" y="1"/>
                </a:cxn>
                <a:cxn ang="0">
                  <a:pos x="2" y="1"/>
                </a:cxn>
                <a:cxn ang="0">
                  <a:pos x="13" y="1"/>
                </a:cxn>
                <a:cxn ang="0">
                  <a:pos x="13" y="1"/>
                </a:cxn>
                <a:cxn ang="0">
                  <a:pos x="1" y="1"/>
                </a:cxn>
                <a:cxn ang="0">
                  <a:pos x="1" y="1"/>
                </a:cxn>
                <a:cxn ang="0">
                  <a:pos x="14" y="1"/>
                </a:cxn>
                <a:cxn ang="0">
                  <a:pos x="14" y="1"/>
                </a:cxn>
                <a:cxn ang="0">
                  <a:pos x="1" y="1"/>
                </a:cxn>
                <a:cxn ang="0">
                  <a:pos x="1" y="2"/>
                </a:cxn>
                <a:cxn ang="0">
                  <a:pos x="14" y="2"/>
                </a:cxn>
                <a:cxn ang="0">
                  <a:pos x="14"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4" y="4"/>
                </a:cxn>
                <a:cxn ang="0">
                  <a:pos x="0" y="4"/>
                </a:cxn>
                <a:cxn ang="0">
                  <a:pos x="1" y="5"/>
                </a:cxn>
                <a:cxn ang="0">
                  <a:pos x="14" y="5"/>
                </a:cxn>
                <a:cxn ang="0">
                  <a:pos x="14" y="5"/>
                </a:cxn>
                <a:cxn ang="0">
                  <a:pos x="1" y="5"/>
                </a:cxn>
                <a:cxn ang="0">
                  <a:pos x="1" y="5"/>
                </a:cxn>
                <a:cxn ang="0">
                  <a:pos x="14" y="5"/>
                </a:cxn>
                <a:cxn ang="0">
                  <a:pos x="13" y="5"/>
                </a:cxn>
                <a:cxn ang="0">
                  <a:pos x="1" y="5"/>
                </a:cxn>
                <a:cxn ang="0">
                  <a:pos x="2" y="5"/>
                </a:cxn>
                <a:cxn ang="0">
                  <a:pos x="13" y="5"/>
                </a:cxn>
                <a:cxn ang="0">
                  <a:pos x="13" y="6"/>
                </a:cxn>
                <a:cxn ang="0">
                  <a:pos x="2" y="6"/>
                </a:cxn>
                <a:cxn ang="0">
                  <a:pos x="2" y="6"/>
                </a:cxn>
                <a:cxn ang="0">
                  <a:pos x="13" y="6"/>
                </a:cxn>
                <a:cxn ang="0">
                  <a:pos x="13" y="6"/>
                </a:cxn>
                <a:cxn ang="0">
                  <a:pos x="2" y="6"/>
                </a:cxn>
                <a:cxn ang="0">
                  <a:pos x="3" y="6"/>
                </a:cxn>
                <a:cxn ang="0">
                  <a:pos x="12" y="6"/>
                </a:cxn>
                <a:cxn ang="0">
                  <a:pos x="12" y="6"/>
                </a:cxn>
                <a:cxn ang="0">
                  <a:pos x="3" y="6"/>
                </a:cxn>
                <a:cxn ang="0">
                  <a:pos x="3" y="6"/>
                </a:cxn>
                <a:cxn ang="0">
                  <a:pos x="11" y="6"/>
                </a:cxn>
              </a:cxnLst>
              <a:rect l="0" t="0" r="r" b="b"/>
              <a:pathLst>
                <a:path w="15" h="6">
                  <a:moveTo>
                    <a:pt x="3" y="3"/>
                  </a:moveTo>
                  <a:lnTo>
                    <a:pt x="3" y="0"/>
                  </a:lnTo>
                  <a:lnTo>
                    <a:pt x="11" y="0"/>
                  </a:lnTo>
                  <a:lnTo>
                    <a:pt x="12" y="0"/>
                  </a:lnTo>
                  <a:lnTo>
                    <a:pt x="3" y="0"/>
                  </a:lnTo>
                  <a:lnTo>
                    <a:pt x="3" y="0"/>
                  </a:lnTo>
                  <a:lnTo>
                    <a:pt x="12" y="0"/>
                  </a:lnTo>
                  <a:lnTo>
                    <a:pt x="13" y="0"/>
                  </a:lnTo>
                  <a:lnTo>
                    <a:pt x="2" y="0"/>
                  </a:lnTo>
                  <a:lnTo>
                    <a:pt x="2" y="1"/>
                  </a:lnTo>
                  <a:lnTo>
                    <a:pt x="13" y="1"/>
                  </a:lnTo>
                  <a:lnTo>
                    <a:pt x="13" y="1"/>
                  </a:lnTo>
                  <a:lnTo>
                    <a:pt x="2" y="1"/>
                  </a:lnTo>
                  <a:lnTo>
                    <a:pt x="2" y="1"/>
                  </a:lnTo>
                  <a:lnTo>
                    <a:pt x="13" y="1"/>
                  </a:lnTo>
                  <a:lnTo>
                    <a:pt x="13" y="1"/>
                  </a:lnTo>
                  <a:lnTo>
                    <a:pt x="1" y="1"/>
                  </a:lnTo>
                  <a:lnTo>
                    <a:pt x="1" y="1"/>
                  </a:lnTo>
                  <a:lnTo>
                    <a:pt x="14" y="1"/>
                  </a:lnTo>
                  <a:lnTo>
                    <a:pt x="14" y="1"/>
                  </a:lnTo>
                  <a:lnTo>
                    <a:pt x="1" y="1"/>
                  </a:lnTo>
                  <a:lnTo>
                    <a:pt x="1" y="2"/>
                  </a:lnTo>
                  <a:lnTo>
                    <a:pt x="14" y="2"/>
                  </a:lnTo>
                  <a:lnTo>
                    <a:pt x="14" y="2"/>
                  </a:lnTo>
                  <a:lnTo>
                    <a:pt x="0" y="2"/>
                  </a:lnTo>
                  <a:lnTo>
                    <a:pt x="0" y="2"/>
                  </a:lnTo>
                  <a:lnTo>
                    <a:pt x="15" y="2"/>
                  </a:lnTo>
                  <a:lnTo>
                    <a:pt x="15" y="3"/>
                  </a:lnTo>
                  <a:lnTo>
                    <a:pt x="0" y="3"/>
                  </a:lnTo>
                  <a:lnTo>
                    <a:pt x="0" y="3"/>
                  </a:lnTo>
                  <a:lnTo>
                    <a:pt x="15" y="3"/>
                  </a:lnTo>
                  <a:lnTo>
                    <a:pt x="15" y="3"/>
                  </a:lnTo>
                  <a:lnTo>
                    <a:pt x="0" y="3"/>
                  </a:lnTo>
                  <a:lnTo>
                    <a:pt x="0" y="3"/>
                  </a:lnTo>
                  <a:lnTo>
                    <a:pt x="15" y="3"/>
                  </a:lnTo>
                  <a:lnTo>
                    <a:pt x="15" y="4"/>
                  </a:lnTo>
                  <a:lnTo>
                    <a:pt x="0" y="4"/>
                  </a:lnTo>
                  <a:lnTo>
                    <a:pt x="0" y="4"/>
                  </a:lnTo>
                  <a:lnTo>
                    <a:pt x="15" y="4"/>
                  </a:lnTo>
                  <a:lnTo>
                    <a:pt x="14" y="4"/>
                  </a:lnTo>
                  <a:lnTo>
                    <a:pt x="0" y="4"/>
                  </a:lnTo>
                  <a:lnTo>
                    <a:pt x="1" y="5"/>
                  </a:lnTo>
                  <a:lnTo>
                    <a:pt x="14" y="5"/>
                  </a:lnTo>
                  <a:lnTo>
                    <a:pt x="14" y="5"/>
                  </a:lnTo>
                  <a:lnTo>
                    <a:pt x="1" y="5"/>
                  </a:lnTo>
                  <a:lnTo>
                    <a:pt x="1" y="5"/>
                  </a:lnTo>
                  <a:lnTo>
                    <a:pt x="14" y="5"/>
                  </a:lnTo>
                  <a:lnTo>
                    <a:pt x="13" y="5"/>
                  </a:lnTo>
                  <a:lnTo>
                    <a:pt x="1" y="5"/>
                  </a:lnTo>
                  <a:lnTo>
                    <a:pt x="2" y="5"/>
                  </a:lnTo>
                  <a:lnTo>
                    <a:pt x="13" y="5"/>
                  </a:lnTo>
                  <a:lnTo>
                    <a:pt x="13" y="6"/>
                  </a:lnTo>
                  <a:lnTo>
                    <a:pt x="2" y="6"/>
                  </a:lnTo>
                  <a:lnTo>
                    <a:pt x="2" y="6"/>
                  </a:lnTo>
                  <a:lnTo>
                    <a:pt x="13" y="6"/>
                  </a:lnTo>
                  <a:lnTo>
                    <a:pt x="13" y="6"/>
                  </a:lnTo>
                  <a:lnTo>
                    <a:pt x="2" y="6"/>
                  </a:lnTo>
                  <a:lnTo>
                    <a:pt x="3" y="6"/>
                  </a:lnTo>
                  <a:lnTo>
                    <a:pt x="12" y="6"/>
                  </a:lnTo>
                  <a:lnTo>
                    <a:pt x="12" y="6"/>
                  </a:lnTo>
                  <a:lnTo>
                    <a:pt x="3" y="6"/>
                  </a:lnTo>
                  <a:lnTo>
                    <a:pt x="3" y="6"/>
                  </a:lnTo>
                  <a:lnTo>
                    <a:pt x="11" y="6"/>
                  </a:lnTo>
                </a:path>
              </a:pathLst>
            </a:custGeom>
            <a:noFill/>
            <a:ln w="3175">
              <a:solidFill>
                <a:srgbClr val="FFA500"/>
              </a:solidFill>
              <a:prstDash val="solid"/>
              <a:round/>
              <a:headEnd/>
              <a:tailEnd/>
            </a:ln>
          </p:spPr>
          <p:txBody>
            <a:bodyPr/>
            <a:lstStyle/>
            <a:p>
              <a:endParaRPr lang="fr-CA">
                <a:latin typeface="+mj-lt"/>
              </a:endParaRPr>
            </a:p>
          </p:txBody>
        </p:sp>
        <p:sp>
          <p:nvSpPr>
            <p:cNvPr id="2087202" name="Freeform 290"/>
            <p:cNvSpPr>
              <a:spLocks/>
            </p:cNvSpPr>
            <p:nvPr/>
          </p:nvSpPr>
          <p:spPr bwMode="auto">
            <a:xfrm>
              <a:off x="6386066" y="4233863"/>
              <a:ext cx="9525" cy="14287"/>
            </a:xfrm>
            <a:custGeom>
              <a:avLst/>
              <a:gdLst/>
              <a:ahLst/>
              <a:cxnLst>
                <a:cxn ang="0">
                  <a:pos x="2" y="6"/>
                </a:cxn>
                <a:cxn ang="0">
                  <a:pos x="0" y="6"/>
                </a:cxn>
                <a:cxn ang="0">
                  <a:pos x="0" y="3"/>
                </a:cxn>
                <a:cxn ang="0">
                  <a:pos x="0" y="3"/>
                </a:cxn>
                <a:cxn ang="0">
                  <a:pos x="0" y="6"/>
                </a:cxn>
                <a:cxn ang="0">
                  <a:pos x="0" y="7"/>
                </a:cxn>
                <a:cxn ang="0">
                  <a:pos x="0" y="3"/>
                </a:cxn>
                <a:cxn ang="0">
                  <a:pos x="0" y="3"/>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1" y="9"/>
                </a:cxn>
                <a:cxn ang="0">
                  <a:pos x="1" y="1"/>
                </a:cxn>
                <a:cxn ang="0">
                  <a:pos x="1" y="1"/>
                </a:cxn>
                <a:cxn ang="0">
                  <a:pos x="1" y="9"/>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1"/>
                </a:cxn>
                <a:cxn ang="0">
                  <a:pos x="3" y="9"/>
                </a:cxn>
                <a:cxn ang="0">
                  <a:pos x="4" y="9"/>
                </a:cxn>
                <a:cxn ang="0">
                  <a:pos x="4" y="1"/>
                </a:cxn>
                <a:cxn ang="0">
                  <a:pos x="4" y="1"/>
                </a:cxn>
                <a:cxn ang="0">
                  <a:pos x="4" y="9"/>
                </a:cxn>
                <a:cxn ang="0">
                  <a:pos x="4" y="9"/>
                </a:cxn>
                <a:cxn ang="0">
                  <a:pos x="4" y="1"/>
                </a:cxn>
                <a:cxn ang="0">
                  <a:pos x="4" y="1"/>
                </a:cxn>
                <a:cxn ang="0">
                  <a:pos x="4" y="8"/>
                </a:cxn>
                <a:cxn ang="0">
                  <a:pos x="4" y="8"/>
                </a:cxn>
                <a:cxn ang="0">
                  <a:pos x="4" y="1"/>
                </a:cxn>
                <a:cxn ang="0">
                  <a:pos x="5" y="1"/>
                </a:cxn>
                <a:cxn ang="0">
                  <a:pos x="5" y="8"/>
                </a:cxn>
                <a:cxn ang="0">
                  <a:pos x="5" y="8"/>
                </a:cxn>
                <a:cxn ang="0">
                  <a:pos x="5" y="1"/>
                </a:cxn>
                <a:cxn ang="0">
                  <a:pos x="5" y="2"/>
                </a:cxn>
                <a:cxn ang="0">
                  <a:pos x="5" y="8"/>
                </a:cxn>
                <a:cxn ang="0">
                  <a:pos x="5" y="7"/>
                </a:cxn>
                <a:cxn ang="0">
                  <a:pos x="5" y="2"/>
                </a:cxn>
                <a:cxn ang="0">
                  <a:pos x="6" y="3"/>
                </a:cxn>
                <a:cxn ang="0">
                  <a:pos x="6" y="7"/>
                </a:cxn>
                <a:cxn ang="0">
                  <a:pos x="6" y="7"/>
                </a:cxn>
                <a:cxn ang="0">
                  <a:pos x="6" y="3"/>
                </a:cxn>
                <a:cxn ang="0">
                  <a:pos x="6" y="3"/>
                </a:cxn>
                <a:cxn ang="0">
                  <a:pos x="6" y="6"/>
                </a:cxn>
                <a:cxn ang="0">
                  <a:pos x="6" y="6"/>
                </a:cxn>
                <a:cxn ang="0">
                  <a:pos x="6" y="3"/>
                </a:cxn>
              </a:cxnLst>
              <a:rect l="0" t="0" r="r" b="b"/>
              <a:pathLst>
                <a:path w="6" h="9">
                  <a:moveTo>
                    <a:pt x="2" y="6"/>
                  </a:moveTo>
                  <a:lnTo>
                    <a:pt x="0" y="6"/>
                  </a:lnTo>
                  <a:lnTo>
                    <a:pt x="0" y="3"/>
                  </a:lnTo>
                  <a:lnTo>
                    <a:pt x="0" y="3"/>
                  </a:lnTo>
                  <a:lnTo>
                    <a:pt x="0" y="6"/>
                  </a:lnTo>
                  <a:lnTo>
                    <a:pt x="0" y="7"/>
                  </a:lnTo>
                  <a:lnTo>
                    <a:pt x="0" y="3"/>
                  </a:lnTo>
                  <a:lnTo>
                    <a:pt x="0" y="3"/>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1" y="9"/>
                  </a:lnTo>
                  <a:lnTo>
                    <a:pt x="1" y="1"/>
                  </a:lnTo>
                  <a:lnTo>
                    <a:pt x="1" y="1"/>
                  </a:lnTo>
                  <a:lnTo>
                    <a:pt x="1" y="9"/>
                  </a:lnTo>
                  <a:lnTo>
                    <a:pt x="2" y="9"/>
                  </a:lnTo>
                  <a:lnTo>
                    <a:pt x="2" y="1"/>
                  </a:lnTo>
                  <a:lnTo>
                    <a:pt x="2" y="1"/>
                  </a:lnTo>
                  <a:lnTo>
                    <a:pt x="2" y="9"/>
                  </a:lnTo>
                  <a:lnTo>
                    <a:pt x="2" y="9"/>
                  </a:lnTo>
                  <a:lnTo>
                    <a:pt x="2" y="0"/>
                  </a:lnTo>
                  <a:lnTo>
                    <a:pt x="2" y="0"/>
                  </a:lnTo>
                  <a:lnTo>
                    <a:pt x="2" y="9"/>
                  </a:lnTo>
                  <a:lnTo>
                    <a:pt x="3" y="9"/>
                  </a:lnTo>
                  <a:lnTo>
                    <a:pt x="3" y="0"/>
                  </a:lnTo>
                  <a:lnTo>
                    <a:pt x="3" y="1"/>
                  </a:lnTo>
                  <a:lnTo>
                    <a:pt x="3" y="9"/>
                  </a:lnTo>
                  <a:lnTo>
                    <a:pt x="4" y="9"/>
                  </a:lnTo>
                  <a:lnTo>
                    <a:pt x="4" y="1"/>
                  </a:lnTo>
                  <a:lnTo>
                    <a:pt x="4" y="1"/>
                  </a:lnTo>
                  <a:lnTo>
                    <a:pt x="4" y="9"/>
                  </a:lnTo>
                  <a:lnTo>
                    <a:pt x="4" y="9"/>
                  </a:lnTo>
                  <a:lnTo>
                    <a:pt x="4" y="1"/>
                  </a:lnTo>
                  <a:lnTo>
                    <a:pt x="4" y="1"/>
                  </a:lnTo>
                  <a:lnTo>
                    <a:pt x="4" y="8"/>
                  </a:lnTo>
                  <a:lnTo>
                    <a:pt x="4" y="8"/>
                  </a:lnTo>
                  <a:lnTo>
                    <a:pt x="4" y="1"/>
                  </a:lnTo>
                  <a:lnTo>
                    <a:pt x="5" y="1"/>
                  </a:lnTo>
                  <a:lnTo>
                    <a:pt x="5" y="8"/>
                  </a:lnTo>
                  <a:lnTo>
                    <a:pt x="5" y="8"/>
                  </a:lnTo>
                  <a:lnTo>
                    <a:pt x="5" y="1"/>
                  </a:lnTo>
                  <a:lnTo>
                    <a:pt x="5" y="2"/>
                  </a:lnTo>
                  <a:lnTo>
                    <a:pt x="5" y="8"/>
                  </a:lnTo>
                  <a:lnTo>
                    <a:pt x="5" y="7"/>
                  </a:lnTo>
                  <a:lnTo>
                    <a:pt x="5" y="2"/>
                  </a:lnTo>
                  <a:lnTo>
                    <a:pt x="6" y="3"/>
                  </a:lnTo>
                  <a:lnTo>
                    <a:pt x="6" y="7"/>
                  </a:lnTo>
                  <a:lnTo>
                    <a:pt x="6" y="7"/>
                  </a:lnTo>
                  <a:lnTo>
                    <a:pt x="6" y="3"/>
                  </a:lnTo>
                  <a:lnTo>
                    <a:pt x="6" y="3"/>
                  </a:lnTo>
                  <a:lnTo>
                    <a:pt x="6" y="6"/>
                  </a:lnTo>
                  <a:lnTo>
                    <a:pt x="6" y="6"/>
                  </a:lnTo>
                  <a:lnTo>
                    <a:pt x="6" y="3"/>
                  </a:lnTo>
                </a:path>
              </a:pathLst>
            </a:custGeom>
            <a:noFill/>
            <a:ln w="3175">
              <a:solidFill>
                <a:srgbClr val="FFA500"/>
              </a:solidFill>
              <a:prstDash val="solid"/>
              <a:round/>
              <a:headEnd/>
              <a:tailEnd/>
            </a:ln>
          </p:spPr>
          <p:txBody>
            <a:bodyPr/>
            <a:lstStyle/>
            <a:p>
              <a:endParaRPr lang="fr-CA">
                <a:latin typeface="+mj-lt"/>
              </a:endParaRPr>
            </a:p>
          </p:txBody>
        </p:sp>
        <p:sp>
          <p:nvSpPr>
            <p:cNvPr id="2087203" name="Freeform 291"/>
            <p:cNvSpPr>
              <a:spLocks/>
            </p:cNvSpPr>
            <p:nvPr/>
          </p:nvSpPr>
          <p:spPr bwMode="auto">
            <a:xfrm>
              <a:off x="6386066" y="4233863"/>
              <a:ext cx="23813" cy="11112"/>
            </a:xfrm>
            <a:custGeom>
              <a:avLst/>
              <a:gdLst/>
              <a:ahLst/>
              <a:cxnLst>
                <a:cxn ang="0">
                  <a:pos x="2" y="3"/>
                </a:cxn>
                <a:cxn ang="0">
                  <a:pos x="2" y="0"/>
                </a:cxn>
                <a:cxn ang="0">
                  <a:pos x="11" y="0"/>
                </a:cxn>
                <a:cxn ang="0">
                  <a:pos x="11" y="0"/>
                </a:cxn>
                <a:cxn ang="0">
                  <a:pos x="2" y="0"/>
                </a:cxn>
                <a:cxn ang="0">
                  <a:pos x="2" y="1"/>
                </a:cxn>
                <a:cxn ang="0">
                  <a:pos x="12" y="1"/>
                </a:cxn>
                <a:cxn ang="0">
                  <a:pos x="12" y="1"/>
                </a:cxn>
                <a:cxn ang="0">
                  <a:pos x="2" y="1"/>
                </a:cxn>
                <a:cxn ang="0">
                  <a:pos x="1" y="1"/>
                </a:cxn>
                <a:cxn ang="0">
                  <a:pos x="13" y="1"/>
                </a:cxn>
                <a:cxn ang="0">
                  <a:pos x="13" y="1"/>
                </a:cxn>
                <a:cxn ang="0">
                  <a:pos x="1" y="1"/>
                </a:cxn>
                <a:cxn ang="0">
                  <a:pos x="1" y="1"/>
                </a:cxn>
                <a:cxn ang="0">
                  <a:pos x="13" y="1"/>
                </a:cxn>
                <a:cxn ang="0">
                  <a:pos x="13" y="1"/>
                </a:cxn>
                <a:cxn ang="0">
                  <a:pos x="1" y="1"/>
                </a:cxn>
                <a:cxn ang="0">
                  <a:pos x="1" y="1"/>
                </a:cxn>
                <a:cxn ang="0">
                  <a:pos x="13" y="1"/>
                </a:cxn>
                <a:cxn ang="0">
                  <a:pos x="14" y="1"/>
                </a:cxn>
                <a:cxn ang="0">
                  <a:pos x="0" y="1"/>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4" y="4"/>
                </a:cxn>
                <a:cxn ang="0">
                  <a:pos x="0" y="4"/>
                </a:cxn>
                <a:cxn ang="0">
                  <a:pos x="0" y="5"/>
                </a:cxn>
                <a:cxn ang="0">
                  <a:pos x="14" y="5"/>
                </a:cxn>
                <a:cxn ang="0">
                  <a:pos x="14" y="5"/>
                </a:cxn>
                <a:cxn ang="0">
                  <a:pos x="0" y="5"/>
                </a:cxn>
                <a:cxn ang="0">
                  <a:pos x="1" y="5"/>
                </a:cxn>
                <a:cxn ang="0">
                  <a:pos x="13" y="5"/>
                </a:cxn>
                <a:cxn ang="0">
                  <a:pos x="13" y="5"/>
                </a:cxn>
                <a:cxn ang="0">
                  <a:pos x="1" y="5"/>
                </a:cxn>
                <a:cxn ang="0">
                  <a:pos x="1" y="6"/>
                </a:cxn>
                <a:cxn ang="0">
                  <a:pos x="13" y="6"/>
                </a:cxn>
                <a:cxn ang="0">
                  <a:pos x="13" y="6"/>
                </a:cxn>
                <a:cxn ang="0">
                  <a:pos x="1" y="6"/>
                </a:cxn>
                <a:cxn ang="0">
                  <a:pos x="1" y="6"/>
                </a:cxn>
                <a:cxn ang="0">
                  <a:pos x="13" y="6"/>
                </a:cxn>
                <a:cxn ang="0">
                  <a:pos x="12" y="6"/>
                </a:cxn>
                <a:cxn ang="0">
                  <a:pos x="2"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1"/>
                  </a:lnTo>
                  <a:lnTo>
                    <a:pt x="12" y="1"/>
                  </a:lnTo>
                  <a:lnTo>
                    <a:pt x="12" y="1"/>
                  </a:lnTo>
                  <a:lnTo>
                    <a:pt x="2" y="1"/>
                  </a:lnTo>
                  <a:lnTo>
                    <a:pt x="1" y="1"/>
                  </a:lnTo>
                  <a:lnTo>
                    <a:pt x="13" y="1"/>
                  </a:lnTo>
                  <a:lnTo>
                    <a:pt x="13" y="1"/>
                  </a:lnTo>
                  <a:lnTo>
                    <a:pt x="1" y="1"/>
                  </a:lnTo>
                  <a:lnTo>
                    <a:pt x="1" y="1"/>
                  </a:lnTo>
                  <a:lnTo>
                    <a:pt x="13" y="1"/>
                  </a:lnTo>
                  <a:lnTo>
                    <a:pt x="13" y="1"/>
                  </a:lnTo>
                  <a:lnTo>
                    <a:pt x="1" y="1"/>
                  </a:lnTo>
                  <a:lnTo>
                    <a:pt x="1" y="1"/>
                  </a:lnTo>
                  <a:lnTo>
                    <a:pt x="13" y="1"/>
                  </a:lnTo>
                  <a:lnTo>
                    <a:pt x="14" y="1"/>
                  </a:lnTo>
                  <a:lnTo>
                    <a:pt x="0" y="1"/>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4" y="4"/>
                  </a:lnTo>
                  <a:lnTo>
                    <a:pt x="0" y="4"/>
                  </a:lnTo>
                  <a:lnTo>
                    <a:pt x="0" y="5"/>
                  </a:lnTo>
                  <a:lnTo>
                    <a:pt x="14" y="5"/>
                  </a:lnTo>
                  <a:lnTo>
                    <a:pt x="14" y="5"/>
                  </a:lnTo>
                  <a:lnTo>
                    <a:pt x="0" y="5"/>
                  </a:lnTo>
                  <a:lnTo>
                    <a:pt x="1" y="5"/>
                  </a:lnTo>
                  <a:lnTo>
                    <a:pt x="13" y="5"/>
                  </a:lnTo>
                  <a:lnTo>
                    <a:pt x="13" y="5"/>
                  </a:lnTo>
                  <a:lnTo>
                    <a:pt x="1" y="5"/>
                  </a:lnTo>
                  <a:lnTo>
                    <a:pt x="1" y="6"/>
                  </a:lnTo>
                  <a:lnTo>
                    <a:pt x="13" y="6"/>
                  </a:lnTo>
                  <a:lnTo>
                    <a:pt x="13" y="6"/>
                  </a:lnTo>
                  <a:lnTo>
                    <a:pt x="1" y="6"/>
                  </a:lnTo>
                  <a:lnTo>
                    <a:pt x="1" y="6"/>
                  </a:lnTo>
                  <a:lnTo>
                    <a:pt x="13" y="6"/>
                  </a:lnTo>
                  <a:lnTo>
                    <a:pt x="12" y="6"/>
                  </a:lnTo>
                  <a:lnTo>
                    <a:pt x="2" y="6"/>
                  </a:lnTo>
                  <a:lnTo>
                    <a:pt x="2" y="6"/>
                  </a:lnTo>
                  <a:lnTo>
                    <a:pt x="12" y="6"/>
                  </a:lnTo>
                  <a:lnTo>
                    <a:pt x="11" y="6"/>
                  </a:lnTo>
                  <a:lnTo>
                    <a:pt x="2" y="6"/>
                  </a:lnTo>
                  <a:lnTo>
                    <a:pt x="2"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04" name="Freeform 292"/>
            <p:cNvSpPr>
              <a:spLocks/>
            </p:cNvSpPr>
            <p:nvPr/>
          </p:nvSpPr>
          <p:spPr bwMode="auto">
            <a:xfrm>
              <a:off x="6398766" y="4233863"/>
              <a:ext cx="17463" cy="11112"/>
            </a:xfrm>
            <a:custGeom>
              <a:avLst/>
              <a:gdLst/>
              <a:ahLst/>
              <a:cxnLst>
                <a:cxn ang="0">
                  <a:pos x="3" y="3"/>
                </a:cxn>
                <a:cxn ang="0">
                  <a:pos x="3" y="0"/>
                </a:cxn>
                <a:cxn ang="0">
                  <a:pos x="7" y="0"/>
                </a:cxn>
                <a:cxn ang="0">
                  <a:pos x="7" y="0"/>
                </a:cxn>
                <a:cxn ang="0">
                  <a:pos x="3" y="0"/>
                </a:cxn>
                <a:cxn ang="0">
                  <a:pos x="3" y="1"/>
                </a:cxn>
                <a:cxn ang="0">
                  <a:pos x="8" y="1"/>
                </a:cxn>
                <a:cxn ang="0">
                  <a:pos x="8" y="1"/>
                </a:cxn>
                <a:cxn ang="0">
                  <a:pos x="2" y="1"/>
                </a:cxn>
                <a:cxn ang="0">
                  <a:pos x="2" y="1"/>
                </a:cxn>
                <a:cxn ang="0">
                  <a:pos x="8" y="1"/>
                </a:cxn>
                <a:cxn ang="0">
                  <a:pos x="8" y="1"/>
                </a:cxn>
                <a:cxn ang="0">
                  <a:pos x="2" y="1"/>
                </a:cxn>
                <a:cxn ang="0">
                  <a:pos x="1" y="1"/>
                </a:cxn>
                <a:cxn ang="0">
                  <a:pos x="8" y="1"/>
                </a:cxn>
                <a:cxn ang="0">
                  <a:pos x="9" y="1"/>
                </a:cxn>
                <a:cxn ang="0">
                  <a:pos x="1" y="1"/>
                </a:cxn>
                <a:cxn ang="0">
                  <a:pos x="1" y="1"/>
                </a:cxn>
                <a:cxn ang="0">
                  <a:pos x="9" y="1"/>
                </a:cxn>
                <a:cxn ang="0">
                  <a:pos x="9" y="1"/>
                </a:cxn>
                <a:cxn ang="0">
                  <a:pos x="1" y="1"/>
                </a:cxn>
                <a:cxn ang="0">
                  <a:pos x="1" y="2"/>
                </a:cxn>
                <a:cxn ang="0">
                  <a:pos x="9" y="2"/>
                </a:cxn>
                <a:cxn ang="0">
                  <a:pos x="9" y="2"/>
                </a:cxn>
                <a:cxn ang="0">
                  <a:pos x="1" y="2"/>
                </a:cxn>
                <a:cxn ang="0">
                  <a:pos x="0" y="3"/>
                </a:cxn>
                <a:cxn ang="0">
                  <a:pos x="9" y="3"/>
                </a:cxn>
                <a:cxn ang="0">
                  <a:pos x="9" y="3"/>
                </a:cxn>
                <a:cxn ang="0">
                  <a:pos x="0" y="3"/>
                </a:cxn>
                <a:cxn ang="0">
                  <a:pos x="0" y="3"/>
                </a:cxn>
                <a:cxn ang="0">
                  <a:pos x="10" y="3"/>
                </a:cxn>
                <a:cxn ang="0">
                  <a:pos x="10" y="3"/>
                </a:cxn>
                <a:cxn ang="0">
                  <a:pos x="0" y="3"/>
                </a:cxn>
                <a:cxn ang="0">
                  <a:pos x="0" y="4"/>
                </a:cxn>
                <a:cxn ang="0">
                  <a:pos x="10" y="4"/>
                </a:cxn>
                <a:cxn ang="0">
                  <a:pos x="9" y="4"/>
                </a:cxn>
                <a:cxn ang="0">
                  <a:pos x="0" y="4"/>
                </a:cxn>
                <a:cxn ang="0">
                  <a:pos x="0" y="4"/>
                </a:cxn>
                <a:cxn ang="0">
                  <a:pos x="9" y="4"/>
                </a:cxn>
                <a:cxn ang="0">
                  <a:pos x="9" y="4"/>
                </a:cxn>
                <a:cxn ang="0">
                  <a:pos x="1" y="4"/>
                </a:cxn>
                <a:cxn ang="0">
                  <a:pos x="1" y="5"/>
                </a:cxn>
                <a:cxn ang="0">
                  <a:pos x="9" y="5"/>
                </a:cxn>
                <a:cxn ang="0">
                  <a:pos x="9" y="5"/>
                </a:cxn>
                <a:cxn ang="0">
                  <a:pos x="1" y="5"/>
                </a:cxn>
                <a:cxn ang="0">
                  <a:pos x="1" y="5"/>
                </a:cxn>
                <a:cxn ang="0">
                  <a:pos x="9" y="5"/>
                </a:cxn>
                <a:cxn ang="0">
                  <a:pos x="9" y="5"/>
                </a:cxn>
                <a:cxn ang="0">
                  <a:pos x="1" y="5"/>
                </a:cxn>
                <a:cxn ang="0">
                  <a:pos x="1" y="6"/>
                </a:cxn>
                <a:cxn ang="0">
                  <a:pos x="8" y="6"/>
                </a:cxn>
                <a:cxn ang="0">
                  <a:pos x="8" y="6"/>
                </a:cxn>
                <a:cxn ang="0">
                  <a:pos x="2" y="6"/>
                </a:cxn>
                <a:cxn ang="0">
                  <a:pos x="2" y="6"/>
                </a:cxn>
                <a:cxn ang="0">
                  <a:pos x="8" y="6"/>
                </a:cxn>
                <a:cxn ang="0">
                  <a:pos x="8" y="6"/>
                </a:cxn>
                <a:cxn ang="0">
                  <a:pos x="2" y="6"/>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1"/>
                  </a:lnTo>
                  <a:lnTo>
                    <a:pt x="8" y="1"/>
                  </a:lnTo>
                  <a:lnTo>
                    <a:pt x="8" y="1"/>
                  </a:lnTo>
                  <a:lnTo>
                    <a:pt x="2" y="1"/>
                  </a:lnTo>
                  <a:lnTo>
                    <a:pt x="2" y="1"/>
                  </a:lnTo>
                  <a:lnTo>
                    <a:pt x="8" y="1"/>
                  </a:lnTo>
                  <a:lnTo>
                    <a:pt x="8" y="1"/>
                  </a:lnTo>
                  <a:lnTo>
                    <a:pt x="2" y="1"/>
                  </a:lnTo>
                  <a:lnTo>
                    <a:pt x="1" y="1"/>
                  </a:lnTo>
                  <a:lnTo>
                    <a:pt x="8" y="1"/>
                  </a:lnTo>
                  <a:lnTo>
                    <a:pt x="9" y="1"/>
                  </a:lnTo>
                  <a:lnTo>
                    <a:pt x="1" y="1"/>
                  </a:lnTo>
                  <a:lnTo>
                    <a:pt x="1" y="1"/>
                  </a:lnTo>
                  <a:lnTo>
                    <a:pt x="9" y="1"/>
                  </a:lnTo>
                  <a:lnTo>
                    <a:pt x="9" y="1"/>
                  </a:lnTo>
                  <a:lnTo>
                    <a:pt x="1" y="1"/>
                  </a:lnTo>
                  <a:lnTo>
                    <a:pt x="1" y="2"/>
                  </a:lnTo>
                  <a:lnTo>
                    <a:pt x="9" y="2"/>
                  </a:lnTo>
                  <a:lnTo>
                    <a:pt x="9" y="2"/>
                  </a:lnTo>
                  <a:lnTo>
                    <a:pt x="1" y="2"/>
                  </a:lnTo>
                  <a:lnTo>
                    <a:pt x="0" y="3"/>
                  </a:lnTo>
                  <a:lnTo>
                    <a:pt x="9" y="3"/>
                  </a:lnTo>
                  <a:lnTo>
                    <a:pt x="9" y="3"/>
                  </a:lnTo>
                  <a:lnTo>
                    <a:pt x="0" y="3"/>
                  </a:lnTo>
                  <a:lnTo>
                    <a:pt x="0" y="3"/>
                  </a:lnTo>
                  <a:lnTo>
                    <a:pt x="10" y="3"/>
                  </a:lnTo>
                  <a:lnTo>
                    <a:pt x="10" y="3"/>
                  </a:lnTo>
                  <a:lnTo>
                    <a:pt x="0" y="3"/>
                  </a:lnTo>
                  <a:lnTo>
                    <a:pt x="0" y="4"/>
                  </a:lnTo>
                  <a:lnTo>
                    <a:pt x="10" y="4"/>
                  </a:lnTo>
                  <a:lnTo>
                    <a:pt x="9" y="4"/>
                  </a:lnTo>
                  <a:lnTo>
                    <a:pt x="0" y="4"/>
                  </a:lnTo>
                  <a:lnTo>
                    <a:pt x="0" y="4"/>
                  </a:lnTo>
                  <a:lnTo>
                    <a:pt x="9" y="4"/>
                  </a:lnTo>
                  <a:lnTo>
                    <a:pt x="9" y="4"/>
                  </a:lnTo>
                  <a:lnTo>
                    <a:pt x="1" y="4"/>
                  </a:lnTo>
                  <a:lnTo>
                    <a:pt x="1" y="5"/>
                  </a:lnTo>
                  <a:lnTo>
                    <a:pt x="9" y="5"/>
                  </a:lnTo>
                  <a:lnTo>
                    <a:pt x="9" y="5"/>
                  </a:lnTo>
                  <a:lnTo>
                    <a:pt x="1" y="5"/>
                  </a:lnTo>
                  <a:lnTo>
                    <a:pt x="1" y="5"/>
                  </a:lnTo>
                  <a:lnTo>
                    <a:pt x="9" y="5"/>
                  </a:lnTo>
                  <a:lnTo>
                    <a:pt x="9" y="5"/>
                  </a:lnTo>
                  <a:lnTo>
                    <a:pt x="1" y="5"/>
                  </a:lnTo>
                  <a:lnTo>
                    <a:pt x="1" y="6"/>
                  </a:lnTo>
                  <a:lnTo>
                    <a:pt x="8" y="6"/>
                  </a:lnTo>
                  <a:lnTo>
                    <a:pt x="8" y="6"/>
                  </a:lnTo>
                  <a:lnTo>
                    <a:pt x="2" y="6"/>
                  </a:lnTo>
                  <a:lnTo>
                    <a:pt x="2" y="6"/>
                  </a:lnTo>
                  <a:lnTo>
                    <a:pt x="8" y="6"/>
                  </a:lnTo>
                  <a:lnTo>
                    <a:pt x="8" y="6"/>
                  </a:lnTo>
                  <a:lnTo>
                    <a:pt x="2" y="6"/>
                  </a:lnTo>
                  <a:lnTo>
                    <a:pt x="3" y="6"/>
                  </a:lnTo>
                  <a:lnTo>
                    <a:pt x="8"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05" name="Freeform 293"/>
            <p:cNvSpPr>
              <a:spLocks/>
            </p:cNvSpPr>
            <p:nvPr/>
          </p:nvSpPr>
          <p:spPr bwMode="auto">
            <a:xfrm>
              <a:off x="6405116" y="4232275"/>
              <a:ext cx="11113"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6"/>
                </a:cxn>
                <a:cxn ang="0">
                  <a:pos x="0" y="1"/>
                </a:cxn>
                <a:cxn ang="0">
                  <a:pos x="1" y="1"/>
                </a:cxn>
                <a:cxn ang="0">
                  <a:pos x="1" y="7"/>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6"/>
                </a:cxn>
                <a:cxn ang="0">
                  <a:pos x="5" y="1"/>
                </a:cxn>
                <a:cxn ang="0">
                  <a:pos x="5" y="2"/>
                </a:cxn>
                <a:cxn ang="0">
                  <a:pos x="5" y="6"/>
                </a:cxn>
                <a:cxn ang="0">
                  <a:pos x="5" y="6"/>
                </a:cxn>
                <a:cxn ang="0">
                  <a:pos x="5"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0" y="6"/>
                  </a:lnTo>
                  <a:lnTo>
                    <a:pt x="0" y="1"/>
                  </a:lnTo>
                  <a:lnTo>
                    <a:pt x="1" y="1"/>
                  </a:lnTo>
                  <a:lnTo>
                    <a:pt x="1" y="7"/>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6"/>
                  </a:lnTo>
                  <a:lnTo>
                    <a:pt x="5" y="1"/>
                  </a:lnTo>
                  <a:lnTo>
                    <a:pt x="5" y="2"/>
                  </a:lnTo>
                  <a:lnTo>
                    <a:pt x="5" y="6"/>
                  </a:lnTo>
                  <a:lnTo>
                    <a:pt x="5" y="6"/>
                  </a:lnTo>
                  <a:lnTo>
                    <a:pt x="5"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06" name="Freeform 294"/>
            <p:cNvSpPr>
              <a:spLocks/>
            </p:cNvSpPr>
            <p:nvPr/>
          </p:nvSpPr>
          <p:spPr bwMode="auto">
            <a:xfrm>
              <a:off x="6405116" y="4232275"/>
              <a:ext cx="15875" cy="7938"/>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7" y="0"/>
                </a:cxn>
                <a:cxn ang="0">
                  <a:pos x="7" y="1"/>
                </a:cxn>
                <a:cxn ang="0">
                  <a:pos x="1" y="1"/>
                </a:cxn>
                <a:cxn ang="0">
                  <a:pos x="1"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1" y="4"/>
                </a:cxn>
                <a:cxn ang="0">
                  <a:pos x="8"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7" y="0"/>
                  </a:lnTo>
                  <a:lnTo>
                    <a:pt x="7" y="1"/>
                  </a:lnTo>
                  <a:lnTo>
                    <a:pt x="1" y="1"/>
                  </a:lnTo>
                  <a:lnTo>
                    <a:pt x="1"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1" y="4"/>
                  </a:lnTo>
                  <a:lnTo>
                    <a:pt x="8"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07" name="Freeform 295"/>
            <p:cNvSpPr>
              <a:spLocks/>
            </p:cNvSpPr>
            <p:nvPr/>
          </p:nvSpPr>
          <p:spPr bwMode="auto">
            <a:xfrm>
              <a:off x="6409879" y="4227513"/>
              <a:ext cx="11112"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1" y="6"/>
                </a:cxn>
                <a:cxn ang="0">
                  <a:pos x="1" y="1"/>
                </a:cxn>
                <a:cxn ang="0">
                  <a:pos x="1" y="1"/>
                </a:cxn>
                <a:cxn ang="0">
                  <a:pos x="1"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5" y="7"/>
                </a:cxn>
                <a:cxn ang="0">
                  <a:pos x="5" y="1"/>
                </a:cxn>
                <a:cxn ang="0">
                  <a:pos x="6" y="1"/>
                </a:cxn>
                <a:cxn ang="0">
                  <a:pos x="6" y="7"/>
                </a:cxn>
                <a:cxn ang="0">
                  <a:pos x="6" y="6"/>
                </a:cxn>
                <a:cxn ang="0">
                  <a:pos x="6" y="1"/>
                </a:cxn>
                <a:cxn ang="0">
                  <a:pos x="6" y="2"/>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6"/>
                  </a:lnTo>
                  <a:lnTo>
                    <a:pt x="1" y="6"/>
                  </a:lnTo>
                  <a:lnTo>
                    <a:pt x="1" y="1"/>
                  </a:lnTo>
                  <a:lnTo>
                    <a:pt x="1" y="1"/>
                  </a:lnTo>
                  <a:lnTo>
                    <a:pt x="1"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1"/>
                  </a:lnTo>
                  <a:lnTo>
                    <a:pt x="5" y="7"/>
                  </a:lnTo>
                  <a:lnTo>
                    <a:pt x="5" y="7"/>
                  </a:lnTo>
                  <a:lnTo>
                    <a:pt x="5" y="1"/>
                  </a:lnTo>
                  <a:lnTo>
                    <a:pt x="6" y="1"/>
                  </a:lnTo>
                  <a:lnTo>
                    <a:pt x="6" y="7"/>
                  </a:lnTo>
                  <a:lnTo>
                    <a:pt x="6" y="6"/>
                  </a:lnTo>
                  <a:lnTo>
                    <a:pt x="6" y="1"/>
                  </a:lnTo>
                  <a:lnTo>
                    <a:pt x="6" y="2"/>
                  </a:lnTo>
                  <a:lnTo>
                    <a:pt x="6"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08" name="Freeform 296"/>
            <p:cNvSpPr>
              <a:spLocks/>
            </p:cNvSpPr>
            <p:nvPr/>
          </p:nvSpPr>
          <p:spPr bwMode="auto">
            <a:xfrm>
              <a:off x="6409879" y="4227513"/>
              <a:ext cx="12700" cy="6350"/>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09" name="Freeform 297"/>
            <p:cNvSpPr>
              <a:spLocks/>
            </p:cNvSpPr>
            <p:nvPr/>
          </p:nvSpPr>
          <p:spPr bwMode="auto">
            <a:xfrm>
              <a:off x="6414641" y="4222750"/>
              <a:ext cx="7938" cy="11113"/>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8"/>
                </a:cxn>
                <a:cxn ang="0">
                  <a:pos x="1" y="8"/>
                </a:cxn>
                <a:cxn ang="0">
                  <a:pos x="1" y="1"/>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8"/>
                  </a:lnTo>
                  <a:lnTo>
                    <a:pt x="1" y="8"/>
                  </a:lnTo>
                  <a:lnTo>
                    <a:pt x="1" y="1"/>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10" name="Freeform 298"/>
            <p:cNvSpPr>
              <a:spLocks/>
            </p:cNvSpPr>
            <p:nvPr/>
          </p:nvSpPr>
          <p:spPr bwMode="auto">
            <a:xfrm>
              <a:off x="6414641" y="4222750"/>
              <a:ext cx="15875" cy="9525"/>
            </a:xfrm>
            <a:custGeom>
              <a:avLst/>
              <a:gdLst/>
              <a:ahLst/>
              <a:cxnLst>
                <a:cxn ang="0">
                  <a:pos x="3" y="3"/>
                </a:cxn>
                <a:cxn ang="0">
                  <a:pos x="3" y="0"/>
                </a:cxn>
                <a:cxn ang="0">
                  <a:pos x="6" y="0"/>
                </a:cxn>
                <a:cxn ang="0">
                  <a:pos x="6" y="0"/>
                </a:cxn>
                <a:cxn ang="0">
                  <a:pos x="2" y="0"/>
                </a:cxn>
                <a:cxn ang="0">
                  <a:pos x="2" y="0"/>
                </a:cxn>
                <a:cxn ang="0">
                  <a:pos x="7" y="0"/>
                </a:cxn>
                <a:cxn ang="0">
                  <a:pos x="7" y="0"/>
                </a:cxn>
                <a:cxn ang="0">
                  <a:pos x="1" y="0"/>
                </a:cxn>
                <a:cxn ang="0">
                  <a:pos x="1" y="0"/>
                </a:cxn>
                <a:cxn ang="0">
                  <a:pos x="7" y="0"/>
                </a:cxn>
                <a:cxn ang="0">
                  <a:pos x="8" y="0"/>
                </a:cxn>
                <a:cxn ang="0">
                  <a:pos x="1" y="0"/>
                </a:cxn>
                <a:cxn ang="0">
                  <a:pos x="1" y="0"/>
                </a:cxn>
                <a:cxn ang="0">
                  <a:pos x="8" y="0"/>
                </a:cxn>
                <a:cxn ang="0">
                  <a:pos x="8" y="1"/>
                </a:cxn>
                <a:cxn ang="0">
                  <a:pos x="1" y="1"/>
                </a:cxn>
                <a:cxn ang="0">
                  <a:pos x="0" y="1"/>
                </a:cxn>
                <a:cxn ang="0">
                  <a:pos x="8" y="1"/>
                </a:cxn>
                <a:cxn ang="0">
                  <a:pos x="8" y="1"/>
                </a:cxn>
                <a:cxn ang="0">
                  <a:pos x="0" y="1"/>
                </a:cxn>
                <a:cxn ang="0">
                  <a:pos x="0" y="1"/>
                </a:cxn>
                <a:cxn ang="0">
                  <a:pos x="9" y="1"/>
                </a:cxn>
                <a:cxn ang="0">
                  <a:pos x="9" y="1"/>
                </a:cxn>
                <a:cxn ang="0">
                  <a:pos x="0" y="1"/>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8" y="4"/>
                </a:cxn>
                <a:cxn ang="0">
                  <a:pos x="0" y="4"/>
                </a:cxn>
                <a:cxn ang="0">
                  <a:pos x="0" y="4"/>
                </a:cxn>
                <a:cxn ang="0">
                  <a:pos x="8" y="4"/>
                </a:cxn>
                <a:cxn ang="0">
                  <a:pos x="8" y="5"/>
                </a:cxn>
                <a:cxn ang="0">
                  <a:pos x="1" y="5"/>
                </a:cxn>
                <a:cxn ang="0">
                  <a:pos x="1" y="5"/>
                </a:cxn>
                <a:cxn ang="0">
                  <a:pos x="8" y="5"/>
                </a:cxn>
                <a:cxn ang="0">
                  <a:pos x="8" y="5"/>
                </a:cxn>
                <a:cxn ang="0">
                  <a:pos x="1" y="5"/>
                </a:cxn>
                <a:cxn ang="0">
                  <a:pos x="1" y="5"/>
                </a:cxn>
                <a:cxn ang="0">
                  <a:pos x="7" y="5"/>
                </a:cxn>
                <a:cxn ang="0">
                  <a:pos x="7" y="6"/>
                </a:cxn>
                <a:cxn ang="0">
                  <a:pos x="1"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1" y="0"/>
                  </a:lnTo>
                  <a:lnTo>
                    <a:pt x="1" y="0"/>
                  </a:lnTo>
                  <a:lnTo>
                    <a:pt x="7" y="0"/>
                  </a:lnTo>
                  <a:lnTo>
                    <a:pt x="8" y="0"/>
                  </a:lnTo>
                  <a:lnTo>
                    <a:pt x="1" y="0"/>
                  </a:lnTo>
                  <a:lnTo>
                    <a:pt x="1" y="0"/>
                  </a:lnTo>
                  <a:lnTo>
                    <a:pt x="8" y="0"/>
                  </a:lnTo>
                  <a:lnTo>
                    <a:pt x="8" y="1"/>
                  </a:lnTo>
                  <a:lnTo>
                    <a:pt x="1" y="1"/>
                  </a:lnTo>
                  <a:lnTo>
                    <a:pt x="0" y="1"/>
                  </a:lnTo>
                  <a:lnTo>
                    <a:pt x="8" y="1"/>
                  </a:lnTo>
                  <a:lnTo>
                    <a:pt x="8" y="1"/>
                  </a:lnTo>
                  <a:lnTo>
                    <a:pt x="0" y="1"/>
                  </a:lnTo>
                  <a:lnTo>
                    <a:pt x="0" y="1"/>
                  </a:lnTo>
                  <a:lnTo>
                    <a:pt x="9" y="1"/>
                  </a:lnTo>
                  <a:lnTo>
                    <a:pt x="9" y="1"/>
                  </a:lnTo>
                  <a:lnTo>
                    <a:pt x="0" y="1"/>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8" y="4"/>
                  </a:lnTo>
                  <a:lnTo>
                    <a:pt x="0" y="4"/>
                  </a:lnTo>
                  <a:lnTo>
                    <a:pt x="0" y="4"/>
                  </a:lnTo>
                  <a:lnTo>
                    <a:pt x="8" y="4"/>
                  </a:lnTo>
                  <a:lnTo>
                    <a:pt x="8" y="5"/>
                  </a:lnTo>
                  <a:lnTo>
                    <a:pt x="1" y="5"/>
                  </a:lnTo>
                  <a:lnTo>
                    <a:pt x="1" y="5"/>
                  </a:lnTo>
                  <a:lnTo>
                    <a:pt x="8" y="5"/>
                  </a:lnTo>
                  <a:lnTo>
                    <a:pt x="8" y="5"/>
                  </a:lnTo>
                  <a:lnTo>
                    <a:pt x="1" y="5"/>
                  </a:lnTo>
                  <a:lnTo>
                    <a:pt x="1" y="5"/>
                  </a:lnTo>
                  <a:lnTo>
                    <a:pt x="7" y="5"/>
                  </a:lnTo>
                  <a:lnTo>
                    <a:pt x="7" y="6"/>
                  </a:lnTo>
                  <a:lnTo>
                    <a:pt x="1"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11" name="Freeform 299"/>
            <p:cNvSpPr>
              <a:spLocks/>
            </p:cNvSpPr>
            <p:nvPr/>
          </p:nvSpPr>
          <p:spPr bwMode="auto">
            <a:xfrm>
              <a:off x="6419404" y="4217988"/>
              <a:ext cx="11112"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1" y="1"/>
                </a:cxn>
                <a:cxn ang="0">
                  <a:pos x="1"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1" y="1"/>
                  </a:lnTo>
                  <a:lnTo>
                    <a:pt x="1"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5" y="8"/>
                  </a:lnTo>
                  <a:lnTo>
                    <a:pt x="5" y="0"/>
                  </a:lnTo>
                  <a:lnTo>
                    <a:pt x="5" y="0"/>
                  </a:lnTo>
                  <a:lnTo>
                    <a:pt x="5" y="8"/>
                  </a:lnTo>
                  <a:lnTo>
                    <a:pt x="5" y="8"/>
                  </a:lnTo>
                  <a:lnTo>
                    <a:pt x="5" y="0"/>
                  </a:lnTo>
                  <a:lnTo>
                    <a:pt x="5" y="1"/>
                  </a:lnTo>
                  <a:lnTo>
                    <a:pt x="5" y="7"/>
                  </a:lnTo>
                  <a:lnTo>
                    <a:pt x="5" y="7"/>
                  </a:lnTo>
                  <a:lnTo>
                    <a:pt x="5"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12" name="Freeform 300"/>
            <p:cNvSpPr>
              <a:spLocks/>
            </p:cNvSpPr>
            <p:nvPr/>
          </p:nvSpPr>
          <p:spPr bwMode="auto">
            <a:xfrm>
              <a:off x="6419404" y="4217988"/>
              <a:ext cx="19050" cy="9525"/>
            </a:xfrm>
            <a:custGeom>
              <a:avLst/>
              <a:gdLst/>
              <a:ahLst/>
              <a:cxnLst>
                <a:cxn ang="0">
                  <a:pos x="3" y="3"/>
                </a:cxn>
                <a:cxn ang="0">
                  <a:pos x="3" y="0"/>
                </a:cxn>
                <a:cxn ang="0">
                  <a:pos x="8" y="0"/>
                </a:cxn>
                <a:cxn ang="0">
                  <a:pos x="9" y="0"/>
                </a:cxn>
                <a:cxn ang="0">
                  <a:pos x="3" y="0"/>
                </a:cxn>
                <a:cxn ang="0">
                  <a:pos x="2" y="0"/>
                </a:cxn>
                <a:cxn ang="0">
                  <a:pos x="9" y="0"/>
                </a:cxn>
                <a:cxn ang="0">
                  <a:pos x="9" y="0"/>
                </a:cxn>
                <a:cxn ang="0">
                  <a:pos x="2" y="0"/>
                </a:cxn>
                <a:cxn ang="0">
                  <a:pos x="2" y="0"/>
                </a:cxn>
                <a:cxn ang="0">
                  <a:pos x="9" y="0"/>
                </a:cxn>
                <a:cxn ang="0">
                  <a:pos x="9" y="0"/>
                </a:cxn>
                <a:cxn ang="0">
                  <a:pos x="2" y="0"/>
                </a:cxn>
                <a:cxn ang="0">
                  <a:pos x="2" y="0"/>
                </a:cxn>
                <a:cxn ang="0">
                  <a:pos x="10" y="0"/>
                </a:cxn>
                <a:cxn ang="0">
                  <a:pos x="10" y="0"/>
                </a:cxn>
                <a:cxn ang="0">
                  <a:pos x="1" y="0"/>
                </a:cxn>
                <a:cxn ang="0">
                  <a:pos x="1" y="1"/>
                </a:cxn>
                <a:cxn ang="0">
                  <a:pos x="10" y="1"/>
                </a:cxn>
                <a:cxn ang="0">
                  <a:pos x="10" y="1"/>
                </a:cxn>
                <a:cxn ang="0">
                  <a:pos x="1" y="1"/>
                </a:cxn>
                <a:cxn ang="0">
                  <a:pos x="1" y="1"/>
                </a:cxn>
                <a:cxn ang="0">
                  <a:pos x="10" y="1"/>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1" y="4"/>
                </a:cxn>
                <a:cxn ang="0">
                  <a:pos x="10" y="4"/>
                </a:cxn>
                <a:cxn ang="0">
                  <a:pos x="10" y="4"/>
                </a:cxn>
                <a:cxn ang="0">
                  <a:pos x="1" y="4"/>
                </a:cxn>
                <a:cxn ang="0">
                  <a:pos x="1" y="5"/>
                </a:cxn>
                <a:cxn ang="0">
                  <a:pos x="10" y="5"/>
                </a:cxn>
                <a:cxn ang="0">
                  <a:pos x="10" y="5"/>
                </a:cxn>
                <a:cxn ang="0">
                  <a:pos x="1" y="5"/>
                </a:cxn>
                <a:cxn ang="0">
                  <a:pos x="2" y="5"/>
                </a:cxn>
                <a:cxn ang="0">
                  <a:pos x="10" y="5"/>
                </a:cxn>
                <a:cxn ang="0">
                  <a:pos x="9" y="5"/>
                </a:cxn>
                <a:cxn ang="0">
                  <a:pos x="2" y="5"/>
                </a:cxn>
                <a:cxn ang="0">
                  <a:pos x="2" y="6"/>
                </a:cxn>
                <a:cxn ang="0">
                  <a:pos x="9" y="6"/>
                </a:cxn>
                <a:cxn ang="0">
                  <a:pos x="9" y="6"/>
                </a:cxn>
                <a:cxn ang="0">
                  <a:pos x="2" y="6"/>
                </a:cxn>
                <a:cxn ang="0">
                  <a:pos x="2" y="6"/>
                </a:cxn>
                <a:cxn ang="0">
                  <a:pos x="9" y="6"/>
                </a:cxn>
                <a:cxn ang="0">
                  <a:pos x="9" y="6"/>
                </a:cxn>
                <a:cxn ang="0">
                  <a:pos x="3" y="6"/>
                </a:cxn>
                <a:cxn ang="0">
                  <a:pos x="3" y="6"/>
                </a:cxn>
                <a:cxn ang="0">
                  <a:pos x="8" y="6"/>
                </a:cxn>
              </a:cxnLst>
              <a:rect l="0" t="0" r="r" b="b"/>
              <a:pathLst>
                <a:path w="11" h="6">
                  <a:moveTo>
                    <a:pt x="3" y="3"/>
                  </a:moveTo>
                  <a:lnTo>
                    <a:pt x="3" y="0"/>
                  </a:lnTo>
                  <a:lnTo>
                    <a:pt x="8" y="0"/>
                  </a:lnTo>
                  <a:lnTo>
                    <a:pt x="9" y="0"/>
                  </a:lnTo>
                  <a:lnTo>
                    <a:pt x="3" y="0"/>
                  </a:lnTo>
                  <a:lnTo>
                    <a:pt x="2" y="0"/>
                  </a:lnTo>
                  <a:lnTo>
                    <a:pt x="9" y="0"/>
                  </a:lnTo>
                  <a:lnTo>
                    <a:pt x="9" y="0"/>
                  </a:lnTo>
                  <a:lnTo>
                    <a:pt x="2" y="0"/>
                  </a:lnTo>
                  <a:lnTo>
                    <a:pt x="2" y="0"/>
                  </a:lnTo>
                  <a:lnTo>
                    <a:pt x="9" y="0"/>
                  </a:lnTo>
                  <a:lnTo>
                    <a:pt x="9" y="0"/>
                  </a:lnTo>
                  <a:lnTo>
                    <a:pt x="2" y="0"/>
                  </a:lnTo>
                  <a:lnTo>
                    <a:pt x="2" y="0"/>
                  </a:lnTo>
                  <a:lnTo>
                    <a:pt x="10" y="0"/>
                  </a:lnTo>
                  <a:lnTo>
                    <a:pt x="10" y="0"/>
                  </a:lnTo>
                  <a:lnTo>
                    <a:pt x="1" y="0"/>
                  </a:lnTo>
                  <a:lnTo>
                    <a:pt x="1" y="1"/>
                  </a:lnTo>
                  <a:lnTo>
                    <a:pt x="10" y="1"/>
                  </a:lnTo>
                  <a:lnTo>
                    <a:pt x="10" y="1"/>
                  </a:lnTo>
                  <a:lnTo>
                    <a:pt x="1" y="1"/>
                  </a:lnTo>
                  <a:lnTo>
                    <a:pt x="1" y="1"/>
                  </a:lnTo>
                  <a:lnTo>
                    <a:pt x="10" y="1"/>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4"/>
                  </a:lnTo>
                  <a:lnTo>
                    <a:pt x="11" y="4"/>
                  </a:lnTo>
                  <a:lnTo>
                    <a:pt x="11" y="4"/>
                  </a:lnTo>
                  <a:lnTo>
                    <a:pt x="0" y="4"/>
                  </a:lnTo>
                  <a:lnTo>
                    <a:pt x="1" y="4"/>
                  </a:lnTo>
                  <a:lnTo>
                    <a:pt x="10" y="4"/>
                  </a:lnTo>
                  <a:lnTo>
                    <a:pt x="10" y="4"/>
                  </a:lnTo>
                  <a:lnTo>
                    <a:pt x="1" y="4"/>
                  </a:lnTo>
                  <a:lnTo>
                    <a:pt x="1" y="5"/>
                  </a:lnTo>
                  <a:lnTo>
                    <a:pt x="10" y="5"/>
                  </a:lnTo>
                  <a:lnTo>
                    <a:pt x="10" y="5"/>
                  </a:lnTo>
                  <a:lnTo>
                    <a:pt x="1" y="5"/>
                  </a:lnTo>
                  <a:lnTo>
                    <a:pt x="2" y="5"/>
                  </a:lnTo>
                  <a:lnTo>
                    <a:pt x="10" y="5"/>
                  </a:lnTo>
                  <a:lnTo>
                    <a:pt x="9" y="5"/>
                  </a:lnTo>
                  <a:lnTo>
                    <a:pt x="2" y="5"/>
                  </a:lnTo>
                  <a:lnTo>
                    <a:pt x="2" y="6"/>
                  </a:lnTo>
                  <a:lnTo>
                    <a:pt x="9" y="6"/>
                  </a:lnTo>
                  <a:lnTo>
                    <a:pt x="9" y="6"/>
                  </a:lnTo>
                  <a:lnTo>
                    <a:pt x="2" y="6"/>
                  </a:lnTo>
                  <a:lnTo>
                    <a:pt x="2" y="6"/>
                  </a:lnTo>
                  <a:lnTo>
                    <a:pt x="9" y="6"/>
                  </a:lnTo>
                  <a:lnTo>
                    <a:pt x="9"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13" name="Freeform 301"/>
            <p:cNvSpPr>
              <a:spLocks/>
            </p:cNvSpPr>
            <p:nvPr/>
          </p:nvSpPr>
          <p:spPr bwMode="auto">
            <a:xfrm>
              <a:off x="6427341" y="4213225"/>
              <a:ext cx="11113" cy="14288"/>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1"/>
                </a:cxn>
                <a:cxn ang="0">
                  <a:pos x="1" y="8"/>
                </a:cxn>
                <a:cxn ang="0">
                  <a:pos x="2" y="8"/>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4" y="8"/>
                </a:cxn>
                <a:cxn ang="0">
                  <a:pos x="4"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1" y="7"/>
                  </a:lnTo>
                  <a:lnTo>
                    <a:pt x="1" y="1"/>
                  </a:lnTo>
                  <a:lnTo>
                    <a:pt x="1" y="1"/>
                  </a:lnTo>
                  <a:lnTo>
                    <a:pt x="1" y="8"/>
                  </a:lnTo>
                  <a:lnTo>
                    <a:pt x="1" y="8"/>
                  </a:lnTo>
                  <a:lnTo>
                    <a:pt x="1" y="1"/>
                  </a:lnTo>
                  <a:lnTo>
                    <a:pt x="1" y="1"/>
                  </a:lnTo>
                  <a:lnTo>
                    <a:pt x="1" y="8"/>
                  </a:lnTo>
                  <a:lnTo>
                    <a:pt x="2" y="8"/>
                  </a:lnTo>
                  <a:lnTo>
                    <a:pt x="2" y="1"/>
                  </a:lnTo>
                  <a:lnTo>
                    <a:pt x="2" y="1"/>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4" y="8"/>
                  </a:lnTo>
                  <a:lnTo>
                    <a:pt x="4" y="1"/>
                  </a:lnTo>
                  <a:lnTo>
                    <a:pt x="5" y="1"/>
                  </a:lnTo>
                  <a:lnTo>
                    <a:pt x="5" y="8"/>
                  </a:lnTo>
                  <a:lnTo>
                    <a:pt x="5" y="8"/>
                  </a:lnTo>
                  <a:lnTo>
                    <a:pt x="5" y="1"/>
                  </a:lnTo>
                  <a:lnTo>
                    <a:pt x="5" y="1"/>
                  </a:lnTo>
                  <a:lnTo>
                    <a:pt x="5" y="8"/>
                  </a:lnTo>
                  <a:lnTo>
                    <a:pt x="5" y="7"/>
                  </a:lnTo>
                  <a:lnTo>
                    <a:pt x="5" y="1"/>
                  </a:lnTo>
                  <a:lnTo>
                    <a:pt x="5" y="2"/>
                  </a:lnTo>
                  <a:lnTo>
                    <a:pt x="5"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14" name="Freeform 302"/>
            <p:cNvSpPr>
              <a:spLocks/>
            </p:cNvSpPr>
            <p:nvPr/>
          </p:nvSpPr>
          <p:spPr bwMode="auto">
            <a:xfrm>
              <a:off x="6427341" y="4213225"/>
              <a:ext cx="20638" cy="9525"/>
            </a:xfrm>
            <a:custGeom>
              <a:avLst/>
              <a:gdLst/>
              <a:ahLst/>
              <a:cxnLst>
                <a:cxn ang="0">
                  <a:pos x="3" y="3"/>
                </a:cxn>
                <a:cxn ang="0">
                  <a:pos x="3" y="0"/>
                </a:cxn>
                <a:cxn ang="0">
                  <a:pos x="9" y="0"/>
                </a:cxn>
                <a:cxn ang="0">
                  <a:pos x="9" y="0"/>
                </a:cxn>
                <a:cxn ang="0">
                  <a:pos x="3" y="0"/>
                </a:cxn>
                <a:cxn ang="0">
                  <a:pos x="2" y="0"/>
                </a:cxn>
                <a:cxn ang="0">
                  <a:pos x="10" y="0"/>
                </a:cxn>
                <a:cxn ang="0">
                  <a:pos x="10" y="0"/>
                </a:cxn>
                <a:cxn ang="0">
                  <a:pos x="2" y="0"/>
                </a:cxn>
                <a:cxn ang="0">
                  <a:pos x="2" y="1"/>
                </a:cxn>
                <a:cxn ang="0">
                  <a:pos x="10" y="1"/>
                </a:cxn>
                <a:cxn ang="0">
                  <a:pos x="10" y="1"/>
                </a:cxn>
                <a:cxn ang="0">
                  <a:pos x="2" y="1"/>
                </a:cxn>
                <a:cxn ang="0">
                  <a:pos x="1" y="1"/>
                </a:cxn>
                <a:cxn ang="0">
                  <a:pos x="11" y="1"/>
                </a:cxn>
                <a:cxn ang="0">
                  <a:pos x="11" y="1"/>
                </a:cxn>
                <a:cxn ang="0">
                  <a:pos x="1" y="1"/>
                </a:cxn>
                <a:cxn ang="0">
                  <a:pos x="1" y="1"/>
                </a:cxn>
                <a:cxn ang="0">
                  <a:pos x="11" y="1"/>
                </a:cxn>
                <a:cxn ang="0">
                  <a:pos x="12" y="1"/>
                </a:cxn>
                <a:cxn ang="0">
                  <a:pos x="1" y="1"/>
                </a:cxn>
                <a:cxn ang="0">
                  <a:pos x="0" y="2"/>
                </a:cxn>
                <a:cxn ang="0">
                  <a:pos x="12" y="2"/>
                </a:cxn>
                <a:cxn ang="0">
                  <a:pos x="12"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0" y="4"/>
                </a:cxn>
                <a:cxn ang="0">
                  <a:pos x="12" y="4"/>
                </a:cxn>
                <a:cxn ang="0">
                  <a:pos x="12" y="5"/>
                </a:cxn>
                <a:cxn ang="0">
                  <a:pos x="1" y="5"/>
                </a:cxn>
                <a:cxn ang="0">
                  <a:pos x="1" y="5"/>
                </a:cxn>
                <a:cxn ang="0">
                  <a:pos x="11" y="5"/>
                </a:cxn>
                <a:cxn ang="0">
                  <a:pos x="11" y="5"/>
                </a:cxn>
                <a:cxn ang="0">
                  <a:pos x="1" y="5"/>
                </a:cxn>
                <a:cxn ang="0">
                  <a:pos x="1" y="5"/>
                </a:cxn>
                <a:cxn ang="0">
                  <a:pos x="11" y="5"/>
                </a:cxn>
                <a:cxn ang="0">
                  <a:pos x="10" y="5"/>
                </a:cxn>
                <a:cxn ang="0">
                  <a:pos x="2" y="5"/>
                </a:cxn>
                <a:cxn ang="0">
                  <a:pos x="2" y="5"/>
                </a:cxn>
                <a:cxn ang="0">
                  <a:pos x="10" y="5"/>
                </a:cxn>
                <a:cxn ang="0">
                  <a:pos x="10" y="6"/>
                </a:cxn>
                <a:cxn ang="0">
                  <a:pos x="2" y="6"/>
                </a:cxn>
                <a:cxn ang="0">
                  <a:pos x="2"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10" y="0"/>
                  </a:lnTo>
                  <a:lnTo>
                    <a:pt x="10" y="0"/>
                  </a:lnTo>
                  <a:lnTo>
                    <a:pt x="2" y="0"/>
                  </a:lnTo>
                  <a:lnTo>
                    <a:pt x="2" y="1"/>
                  </a:lnTo>
                  <a:lnTo>
                    <a:pt x="10" y="1"/>
                  </a:lnTo>
                  <a:lnTo>
                    <a:pt x="10" y="1"/>
                  </a:lnTo>
                  <a:lnTo>
                    <a:pt x="2" y="1"/>
                  </a:lnTo>
                  <a:lnTo>
                    <a:pt x="1" y="1"/>
                  </a:lnTo>
                  <a:lnTo>
                    <a:pt x="11" y="1"/>
                  </a:lnTo>
                  <a:lnTo>
                    <a:pt x="11" y="1"/>
                  </a:lnTo>
                  <a:lnTo>
                    <a:pt x="1" y="1"/>
                  </a:lnTo>
                  <a:lnTo>
                    <a:pt x="1" y="1"/>
                  </a:lnTo>
                  <a:lnTo>
                    <a:pt x="11" y="1"/>
                  </a:lnTo>
                  <a:lnTo>
                    <a:pt x="12" y="1"/>
                  </a:lnTo>
                  <a:lnTo>
                    <a:pt x="1" y="1"/>
                  </a:lnTo>
                  <a:lnTo>
                    <a:pt x="0" y="2"/>
                  </a:lnTo>
                  <a:lnTo>
                    <a:pt x="12" y="2"/>
                  </a:lnTo>
                  <a:lnTo>
                    <a:pt x="12" y="2"/>
                  </a:lnTo>
                  <a:lnTo>
                    <a:pt x="0" y="2"/>
                  </a:lnTo>
                  <a:lnTo>
                    <a:pt x="0"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2" y="4"/>
                  </a:lnTo>
                  <a:lnTo>
                    <a:pt x="12" y="4"/>
                  </a:lnTo>
                  <a:lnTo>
                    <a:pt x="0" y="4"/>
                  </a:lnTo>
                  <a:lnTo>
                    <a:pt x="0" y="4"/>
                  </a:lnTo>
                  <a:lnTo>
                    <a:pt x="12" y="4"/>
                  </a:lnTo>
                  <a:lnTo>
                    <a:pt x="12" y="5"/>
                  </a:lnTo>
                  <a:lnTo>
                    <a:pt x="1" y="5"/>
                  </a:lnTo>
                  <a:lnTo>
                    <a:pt x="1" y="5"/>
                  </a:lnTo>
                  <a:lnTo>
                    <a:pt x="11" y="5"/>
                  </a:lnTo>
                  <a:lnTo>
                    <a:pt x="11" y="5"/>
                  </a:lnTo>
                  <a:lnTo>
                    <a:pt x="1" y="5"/>
                  </a:lnTo>
                  <a:lnTo>
                    <a:pt x="1" y="5"/>
                  </a:lnTo>
                  <a:lnTo>
                    <a:pt x="11" y="5"/>
                  </a:lnTo>
                  <a:lnTo>
                    <a:pt x="10" y="5"/>
                  </a:lnTo>
                  <a:lnTo>
                    <a:pt x="2" y="5"/>
                  </a:lnTo>
                  <a:lnTo>
                    <a:pt x="2" y="5"/>
                  </a:lnTo>
                  <a:lnTo>
                    <a:pt x="10" y="5"/>
                  </a:lnTo>
                  <a:lnTo>
                    <a:pt x="10" y="6"/>
                  </a:lnTo>
                  <a:lnTo>
                    <a:pt x="2" y="6"/>
                  </a:lnTo>
                  <a:lnTo>
                    <a:pt x="2" y="6"/>
                  </a:lnTo>
                  <a:lnTo>
                    <a:pt x="10" y="6"/>
                  </a:lnTo>
                  <a:lnTo>
                    <a:pt x="9"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15" name="Freeform 303"/>
            <p:cNvSpPr>
              <a:spLocks/>
            </p:cNvSpPr>
            <p:nvPr/>
          </p:nvSpPr>
          <p:spPr bwMode="auto">
            <a:xfrm>
              <a:off x="6438454" y="4210050"/>
              <a:ext cx="9525"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1" y="7"/>
                </a:cxn>
                <a:cxn ang="0">
                  <a:pos x="1" y="2"/>
                </a:cxn>
                <a:cxn ang="0">
                  <a:pos x="1" y="2"/>
                </a:cxn>
                <a:cxn ang="0">
                  <a:pos x="1" y="7"/>
                </a:cxn>
                <a:cxn ang="0">
                  <a:pos x="1" y="8"/>
                </a:cxn>
                <a:cxn ang="0">
                  <a:pos x="1" y="2"/>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1" y="7"/>
                  </a:lnTo>
                  <a:lnTo>
                    <a:pt x="1" y="2"/>
                  </a:lnTo>
                  <a:lnTo>
                    <a:pt x="1" y="2"/>
                  </a:lnTo>
                  <a:lnTo>
                    <a:pt x="1" y="7"/>
                  </a:lnTo>
                  <a:lnTo>
                    <a:pt x="1" y="8"/>
                  </a:lnTo>
                  <a:lnTo>
                    <a:pt x="1" y="2"/>
                  </a:lnTo>
                  <a:lnTo>
                    <a:pt x="1" y="1"/>
                  </a:lnTo>
                  <a:lnTo>
                    <a:pt x="1" y="8"/>
                  </a:lnTo>
                  <a:lnTo>
                    <a:pt x="1" y="8"/>
                  </a:lnTo>
                  <a:lnTo>
                    <a:pt x="1" y="1"/>
                  </a:lnTo>
                  <a:lnTo>
                    <a:pt x="1" y="1"/>
                  </a:lnTo>
                  <a:lnTo>
                    <a:pt x="1" y="8"/>
                  </a:lnTo>
                  <a:lnTo>
                    <a:pt x="2" y="8"/>
                  </a:lnTo>
                  <a:lnTo>
                    <a:pt x="2" y="0"/>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4" y="8"/>
                  </a:lnTo>
                  <a:lnTo>
                    <a:pt x="4" y="0"/>
                  </a:lnTo>
                  <a:lnTo>
                    <a:pt x="5" y="1"/>
                  </a:lnTo>
                  <a:lnTo>
                    <a:pt x="5" y="8"/>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16" name="Freeform 304"/>
            <p:cNvSpPr>
              <a:spLocks/>
            </p:cNvSpPr>
            <p:nvPr/>
          </p:nvSpPr>
          <p:spPr bwMode="auto">
            <a:xfrm>
              <a:off x="6438454" y="4210050"/>
              <a:ext cx="33337" cy="7938"/>
            </a:xfrm>
            <a:custGeom>
              <a:avLst/>
              <a:gdLst/>
              <a:ahLst/>
              <a:cxnLst>
                <a:cxn ang="0">
                  <a:pos x="3" y="3"/>
                </a:cxn>
                <a:cxn ang="0">
                  <a:pos x="3" y="0"/>
                </a:cxn>
                <a:cxn ang="0">
                  <a:pos x="16" y="0"/>
                </a:cxn>
                <a:cxn ang="0">
                  <a:pos x="17" y="0"/>
                </a:cxn>
                <a:cxn ang="0">
                  <a:pos x="3" y="0"/>
                </a:cxn>
                <a:cxn ang="0">
                  <a:pos x="2" y="0"/>
                </a:cxn>
                <a:cxn ang="0">
                  <a:pos x="17" y="0"/>
                </a:cxn>
                <a:cxn ang="0">
                  <a:pos x="17" y="0"/>
                </a:cxn>
                <a:cxn ang="0">
                  <a:pos x="2" y="0"/>
                </a:cxn>
                <a:cxn ang="0">
                  <a:pos x="2" y="0"/>
                </a:cxn>
                <a:cxn ang="0">
                  <a:pos x="17" y="0"/>
                </a:cxn>
                <a:cxn ang="0">
                  <a:pos x="18" y="0"/>
                </a:cxn>
                <a:cxn ang="0">
                  <a:pos x="2" y="0"/>
                </a:cxn>
                <a:cxn ang="0">
                  <a:pos x="1" y="1"/>
                </a:cxn>
                <a:cxn ang="0">
                  <a:pos x="18" y="1"/>
                </a:cxn>
                <a:cxn ang="0">
                  <a:pos x="18" y="1"/>
                </a:cxn>
                <a:cxn ang="0">
                  <a:pos x="1" y="1"/>
                </a:cxn>
                <a:cxn ang="0">
                  <a:pos x="1" y="1"/>
                </a:cxn>
                <a:cxn ang="0">
                  <a:pos x="19" y="1"/>
                </a:cxn>
                <a:cxn ang="0">
                  <a:pos x="19" y="2"/>
                </a:cxn>
                <a:cxn ang="0">
                  <a:pos x="1" y="2"/>
                </a:cxn>
                <a:cxn ang="0">
                  <a:pos x="1" y="2"/>
                </a:cxn>
                <a:cxn ang="0">
                  <a:pos x="19" y="2"/>
                </a:cxn>
                <a:cxn ang="0">
                  <a:pos x="19" y="2"/>
                </a:cxn>
                <a:cxn ang="0">
                  <a:pos x="1" y="2"/>
                </a:cxn>
                <a:cxn ang="0">
                  <a:pos x="0" y="2"/>
                </a:cxn>
                <a:cxn ang="0">
                  <a:pos x="19" y="2"/>
                </a:cxn>
                <a:cxn ang="0">
                  <a:pos x="19" y="2"/>
                </a:cxn>
                <a:cxn ang="0">
                  <a:pos x="0" y="2"/>
                </a:cxn>
                <a:cxn ang="0">
                  <a:pos x="0" y="3"/>
                </a:cxn>
                <a:cxn ang="0">
                  <a:pos x="19" y="3"/>
                </a:cxn>
                <a:cxn ang="0">
                  <a:pos x="19" y="3"/>
                </a:cxn>
                <a:cxn ang="0">
                  <a:pos x="0" y="3"/>
                </a:cxn>
                <a:cxn ang="0">
                  <a:pos x="0" y="4"/>
                </a:cxn>
                <a:cxn ang="0">
                  <a:pos x="19" y="4"/>
                </a:cxn>
                <a:cxn ang="0">
                  <a:pos x="19" y="4"/>
                </a:cxn>
                <a:cxn ang="0">
                  <a:pos x="0" y="4"/>
                </a:cxn>
                <a:cxn ang="0">
                  <a:pos x="0" y="4"/>
                </a:cxn>
                <a:cxn ang="0">
                  <a:pos x="19" y="4"/>
                </a:cxn>
                <a:cxn ang="0">
                  <a:pos x="19" y="4"/>
                </a:cxn>
                <a:cxn ang="0">
                  <a:pos x="1" y="4"/>
                </a:cxn>
                <a:cxn ang="0">
                  <a:pos x="1" y="5"/>
                </a:cxn>
                <a:cxn ang="0">
                  <a:pos x="19" y="5"/>
                </a:cxn>
                <a:cxn ang="0">
                  <a:pos x="19" y="5"/>
                </a:cxn>
                <a:cxn ang="0">
                  <a:pos x="1" y="5"/>
                </a:cxn>
                <a:cxn ang="0">
                  <a:pos x="1" y="5"/>
                </a:cxn>
                <a:cxn ang="0">
                  <a:pos x="19" y="5"/>
                </a:cxn>
                <a:cxn ang="0">
                  <a:pos x="18" y="5"/>
                </a:cxn>
                <a:cxn ang="0">
                  <a:pos x="1" y="5"/>
                </a:cxn>
                <a:cxn ang="0">
                  <a:pos x="1" y="5"/>
                </a:cxn>
                <a:cxn ang="0">
                  <a:pos x="18" y="5"/>
                </a:cxn>
                <a:cxn ang="0">
                  <a:pos x="18" y="5"/>
                </a:cxn>
                <a:cxn ang="0">
                  <a:pos x="2" y="5"/>
                </a:cxn>
                <a:cxn ang="0">
                  <a:pos x="2" y="6"/>
                </a:cxn>
                <a:cxn ang="0">
                  <a:pos x="17" y="6"/>
                </a:cxn>
                <a:cxn ang="0">
                  <a:pos x="17" y="6"/>
                </a:cxn>
                <a:cxn ang="0">
                  <a:pos x="2" y="6"/>
                </a:cxn>
                <a:cxn ang="0">
                  <a:pos x="2" y="6"/>
                </a:cxn>
                <a:cxn ang="0">
                  <a:pos x="17" y="6"/>
                </a:cxn>
                <a:cxn ang="0">
                  <a:pos x="17" y="6"/>
                </a:cxn>
                <a:cxn ang="0">
                  <a:pos x="3" y="6"/>
                </a:cxn>
                <a:cxn ang="0">
                  <a:pos x="3" y="6"/>
                </a:cxn>
                <a:cxn ang="0">
                  <a:pos x="16" y="6"/>
                </a:cxn>
              </a:cxnLst>
              <a:rect l="0" t="0" r="r" b="b"/>
              <a:pathLst>
                <a:path w="19" h="6">
                  <a:moveTo>
                    <a:pt x="3" y="3"/>
                  </a:moveTo>
                  <a:lnTo>
                    <a:pt x="3" y="0"/>
                  </a:lnTo>
                  <a:lnTo>
                    <a:pt x="16" y="0"/>
                  </a:lnTo>
                  <a:lnTo>
                    <a:pt x="17" y="0"/>
                  </a:lnTo>
                  <a:lnTo>
                    <a:pt x="3" y="0"/>
                  </a:lnTo>
                  <a:lnTo>
                    <a:pt x="2" y="0"/>
                  </a:lnTo>
                  <a:lnTo>
                    <a:pt x="17" y="0"/>
                  </a:lnTo>
                  <a:lnTo>
                    <a:pt x="17" y="0"/>
                  </a:lnTo>
                  <a:lnTo>
                    <a:pt x="2" y="0"/>
                  </a:lnTo>
                  <a:lnTo>
                    <a:pt x="2" y="0"/>
                  </a:lnTo>
                  <a:lnTo>
                    <a:pt x="17" y="0"/>
                  </a:lnTo>
                  <a:lnTo>
                    <a:pt x="18" y="0"/>
                  </a:lnTo>
                  <a:lnTo>
                    <a:pt x="2" y="0"/>
                  </a:lnTo>
                  <a:lnTo>
                    <a:pt x="1" y="1"/>
                  </a:lnTo>
                  <a:lnTo>
                    <a:pt x="18" y="1"/>
                  </a:lnTo>
                  <a:lnTo>
                    <a:pt x="18" y="1"/>
                  </a:lnTo>
                  <a:lnTo>
                    <a:pt x="1" y="1"/>
                  </a:lnTo>
                  <a:lnTo>
                    <a:pt x="1" y="1"/>
                  </a:lnTo>
                  <a:lnTo>
                    <a:pt x="19" y="1"/>
                  </a:lnTo>
                  <a:lnTo>
                    <a:pt x="19" y="2"/>
                  </a:lnTo>
                  <a:lnTo>
                    <a:pt x="1" y="2"/>
                  </a:lnTo>
                  <a:lnTo>
                    <a:pt x="1" y="2"/>
                  </a:lnTo>
                  <a:lnTo>
                    <a:pt x="19" y="2"/>
                  </a:lnTo>
                  <a:lnTo>
                    <a:pt x="19" y="2"/>
                  </a:lnTo>
                  <a:lnTo>
                    <a:pt x="1" y="2"/>
                  </a:lnTo>
                  <a:lnTo>
                    <a:pt x="0" y="2"/>
                  </a:lnTo>
                  <a:lnTo>
                    <a:pt x="19" y="2"/>
                  </a:lnTo>
                  <a:lnTo>
                    <a:pt x="19" y="2"/>
                  </a:lnTo>
                  <a:lnTo>
                    <a:pt x="0" y="2"/>
                  </a:lnTo>
                  <a:lnTo>
                    <a:pt x="0" y="3"/>
                  </a:lnTo>
                  <a:lnTo>
                    <a:pt x="19" y="3"/>
                  </a:lnTo>
                  <a:lnTo>
                    <a:pt x="19" y="3"/>
                  </a:lnTo>
                  <a:lnTo>
                    <a:pt x="0" y="3"/>
                  </a:lnTo>
                  <a:lnTo>
                    <a:pt x="0" y="4"/>
                  </a:lnTo>
                  <a:lnTo>
                    <a:pt x="19" y="4"/>
                  </a:lnTo>
                  <a:lnTo>
                    <a:pt x="19" y="4"/>
                  </a:lnTo>
                  <a:lnTo>
                    <a:pt x="0" y="4"/>
                  </a:lnTo>
                  <a:lnTo>
                    <a:pt x="0" y="4"/>
                  </a:lnTo>
                  <a:lnTo>
                    <a:pt x="19" y="4"/>
                  </a:lnTo>
                  <a:lnTo>
                    <a:pt x="19" y="4"/>
                  </a:lnTo>
                  <a:lnTo>
                    <a:pt x="1" y="4"/>
                  </a:lnTo>
                  <a:lnTo>
                    <a:pt x="1" y="5"/>
                  </a:lnTo>
                  <a:lnTo>
                    <a:pt x="19" y="5"/>
                  </a:lnTo>
                  <a:lnTo>
                    <a:pt x="19" y="5"/>
                  </a:lnTo>
                  <a:lnTo>
                    <a:pt x="1" y="5"/>
                  </a:lnTo>
                  <a:lnTo>
                    <a:pt x="1" y="5"/>
                  </a:lnTo>
                  <a:lnTo>
                    <a:pt x="19" y="5"/>
                  </a:lnTo>
                  <a:lnTo>
                    <a:pt x="18" y="5"/>
                  </a:lnTo>
                  <a:lnTo>
                    <a:pt x="1" y="5"/>
                  </a:lnTo>
                  <a:lnTo>
                    <a:pt x="1" y="5"/>
                  </a:lnTo>
                  <a:lnTo>
                    <a:pt x="18" y="5"/>
                  </a:lnTo>
                  <a:lnTo>
                    <a:pt x="18" y="5"/>
                  </a:lnTo>
                  <a:lnTo>
                    <a:pt x="2" y="5"/>
                  </a:lnTo>
                  <a:lnTo>
                    <a:pt x="2" y="6"/>
                  </a:lnTo>
                  <a:lnTo>
                    <a:pt x="17" y="6"/>
                  </a:lnTo>
                  <a:lnTo>
                    <a:pt x="17" y="6"/>
                  </a:lnTo>
                  <a:lnTo>
                    <a:pt x="2" y="6"/>
                  </a:lnTo>
                  <a:lnTo>
                    <a:pt x="2" y="6"/>
                  </a:lnTo>
                  <a:lnTo>
                    <a:pt x="17" y="6"/>
                  </a:lnTo>
                  <a:lnTo>
                    <a:pt x="17" y="6"/>
                  </a:lnTo>
                  <a:lnTo>
                    <a:pt x="3" y="6"/>
                  </a:lnTo>
                  <a:lnTo>
                    <a:pt x="3" y="6"/>
                  </a:lnTo>
                  <a:lnTo>
                    <a:pt x="1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17" name="Freeform 305"/>
            <p:cNvSpPr>
              <a:spLocks/>
            </p:cNvSpPr>
            <p:nvPr/>
          </p:nvSpPr>
          <p:spPr bwMode="auto">
            <a:xfrm>
              <a:off x="6463854" y="4203700"/>
              <a:ext cx="7937" cy="14288"/>
            </a:xfrm>
            <a:custGeom>
              <a:avLst/>
              <a:gdLst/>
              <a:ahLst/>
              <a:cxnLst>
                <a:cxn ang="0">
                  <a:pos x="2"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0" y="1"/>
                </a:cxn>
                <a:cxn ang="0">
                  <a:pos x="0" y="8"/>
                </a:cxn>
                <a:cxn ang="0">
                  <a:pos x="0" y="8"/>
                </a:cxn>
                <a:cxn ang="0">
                  <a:pos x="0" y="1"/>
                </a:cxn>
                <a:cxn ang="0">
                  <a:pos x="1" y="1"/>
                </a:cxn>
                <a:cxn ang="0">
                  <a:pos x="1" y="8"/>
                </a:cxn>
                <a:cxn ang="0">
                  <a:pos x="1" y="8"/>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1"/>
                </a:cxn>
                <a:cxn ang="0">
                  <a:pos x="3" y="9"/>
                </a:cxn>
                <a:cxn ang="0">
                  <a:pos x="4" y="8"/>
                </a:cxn>
                <a:cxn ang="0">
                  <a:pos x="4" y="1"/>
                </a:cxn>
                <a:cxn ang="0">
                  <a:pos x="4" y="1"/>
                </a:cxn>
                <a:cxn ang="0">
                  <a:pos x="4" y="8"/>
                </a:cxn>
                <a:cxn ang="0">
                  <a:pos x="4" y="8"/>
                </a:cxn>
                <a:cxn ang="0">
                  <a:pos x="4"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5" y="6"/>
                </a:cxn>
                <a:cxn ang="0">
                  <a:pos x="5" y="3"/>
                </a:cxn>
              </a:cxnLst>
              <a:rect l="0" t="0" r="r" b="b"/>
              <a:pathLst>
                <a:path w="5" h="9">
                  <a:moveTo>
                    <a:pt x="2"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1"/>
                  </a:lnTo>
                  <a:lnTo>
                    <a:pt x="0" y="1"/>
                  </a:lnTo>
                  <a:lnTo>
                    <a:pt x="0" y="8"/>
                  </a:lnTo>
                  <a:lnTo>
                    <a:pt x="0" y="8"/>
                  </a:lnTo>
                  <a:lnTo>
                    <a:pt x="0" y="1"/>
                  </a:lnTo>
                  <a:lnTo>
                    <a:pt x="1" y="1"/>
                  </a:lnTo>
                  <a:lnTo>
                    <a:pt x="1" y="8"/>
                  </a:lnTo>
                  <a:lnTo>
                    <a:pt x="1" y="8"/>
                  </a:lnTo>
                  <a:lnTo>
                    <a:pt x="1" y="1"/>
                  </a:lnTo>
                  <a:lnTo>
                    <a:pt x="1" y="1"/>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1"/>
                  </a:lnTo>
                  <a:lnTo>
                    <a:pt x="3" y="9"/>
                  </a:lnTo>
                  <a:lnTo>
                    <a:pt x="4" y="8"/>
                  </a:lnTo>
                  <a:lnTo>
                    <a:pt x="4" y="1"/>
                  </a:lnTo>
                  <a:lnTo>
                    <a:pt x="4" y="1"/>
                  </a:lnTo>
                  <a:lnTo>
                    <a:pt x="4" y="8"/>
                  </a:lnTo>
                  <a:lnTo>
                    <a:pt x="4" y="8"/>
                  </a:lnTo>
                  <a:lnTo>
                    <a:pt x="4"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5" y="3"/>
                  </a:lnTo>
                  <a:lnTo>
                    <a:pt x="5" y="7"/>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18" name="Freeform 306"/>
            <p:cNvSpPr>
              <a:spLocks/>
            </p:cNvSpPr>
            <p:nvPr/>
          </p:nvSpPr>
          <p:spPr bwMode="auto">
            <a:xfrm>
              <a:off x="6463854" y="4203700"/>
              <a:ext cx="33337" cy="9525"/>
            </a:xfrm>
            <a:custGeom>
              <a:avLst/>
              <a:gdLst/>
              <a:ahLst/>
              <a:cxnLst>
                <a:cxn ang="0">
                  <a:pos x="2" y="3"/>
                </a:cxn>
                <a:cxn ang="0">
                  <a:pos x="2" y="0"/>
                </a:cxn>
                <a:cxn ang="0">
                  <a:pos x="16" y="0"/>
                </a:cxn>
                <a:cxn ang="0">
                  <a:pos x="16" y="0"/>
                </a:cxn>
                <a:cxn ang="0">
                  <a:pos x="2" y="0"/>
                </a:cxn>
                <a:cxn ang="0">
                  <a:pos x="2" y="0"/>
                </a:cxn>
                <a:cxn ang="0">
                  <a:pos x="16" y="0"/>
                </a:cxn>
                <a:cxn ang="0">
                  <a:pos x="17" y="0"/>
                </a:cxn>
                <a:cxn ang="0">
                  <a:pos x="1" y="0"/>
                </a:cxn>
                <a:cxn ang="0">
                  <a:pos x="1" y="1"/>
                </a:cxn>
                <a:cxn ang="0">
                  <a:pos x="17" y="1"/>
                </a:cxn>
                <a:cxn ang="0">
                  <a:pos x="17" y="1"/>
                </a:cxn>
                <a:cxn ang="0">
                  <a:pos x="1" y="1"/>
                </a:cxn>
                <a:cxn ang="0">
                  <a:pos x="1" y="1"/>
                </a:cxn>
                <a:cxn ang="0">
                  <a:pos x="18" y="1"/>
                </a:cxn>
                <a:cxn ang="0">
                  <a:pos x="18" y="1"/>
                </a:cxn>
                <a:cxn ang="0">
                  <a:pos x="0" y="1"/>
                </a:cxn>
                <a:cxn ang="0">
                  <a:pos x="0" y="1"/>
                </a:cxn>
                <a:cxn ang="0">
                  <a:pos x="18" y="1"/>
                </a:cxn>
                <a:cxn ang="0">
                  <a:pos x="18" y="1"/>
                </a:cxn>
                <a:cxn ang="0">
                  <a:pos x="0" y="1"/>
                </a:cxn>
                <a:cxn ang="0">
                  <a:pos x="0" y="2"/>
                </a:cxn>
                <a:cxn ang="0">
                  <a:pos x="18" y="2"/>
                </a:cxn>
                <a:cxn ang="0">
                  <a:pos x="18" y="2"/>
                </a:cxn>
                <a:cxn ang="0">
                  <a:pos x="0" y="2"/>
                </a:cxn>
                <a:cxn ang="0">
                  <a:pos x="0" y="2"/>
                </a:cxn>
                <a:cxn ang="0">
                  <a:pos x="18" y="2"/>
                </a:cxn>
                <a:cxn ang="0">
                  <a:pos x="19" y="3"/>
                </a:cxn>
                <a:cxn ang="0">
                  <a:pos x="0" y="3"/>
                </a:cxn>
                <a:cxn ang="0">
                  <a:pos x="0" y="3"/>
                </a:cxn>
                <a:cxn ang="0">
                  <a:pos x="19" y="3"/>
                </a:cxn>
                <a:cxn ang="0">
                  <a:pos x="19" y="3"/>
                </a:cxn>
                <a:cxn ang="0">
                  <a:pos x="0" y="3"/>
                </a:cxn>
                <a:cxn ang="0">
                  <a:pos x="0" y="3"/>
                </a:cxn>
                <a:cxn ang="0">
                  <a:pos x="19" y="3"/>
                </a:cxn>
                <a:cxn ang="0">
                  <a:pos x="19" y="4"/>
                </a:cxn>
                <a:cxn ang="0">
                  <a:pos x="0" y="4"/>
                </a:cxn>
                <a:cxn ang="0">
                  <a:pos x="0" y="4"/>
                </a:cxn>
                <a:cxn ang="0">
                  <a:pos x="18" y="4"/>
                </a:cxn>
                <a:cxn ang="0">
                  <a:pos x="18" y="5"/>
                </a:cxn>
                <a:cxn ang="0">
                  <a:pos x="0" y="5"/>
                </a:cxn>
                <a:cxn ang="0">
                  <a:pos x="0" y="5"/>
                </a:cxn>
                <a:cxn ang="0">
                  <a:pos x="18" y="5"/>
                </a:cxn>
                <a:cxn ang="0">
                  <a:pos x="18" y="5"/>
                </a:cxn>
                <a:cxn ang="0">
                  <a:pos x="0" y="5"/>
                </a:cxn>
                <a:cxn ang="0">
                  <a:pos x="0" y="5"/>
                </a:cxn>
                <a:cxn ang="0">
                  <a:pos x="18" y="5"/>
                </a:cxn>
                <a:cxn ang="0">
                  <a:pos x="18" y="5"/>
                </a:cxn>
                <a:cxn ang="0">
                  <a:pos x="0" y="5"/>
                </a:cxn>
                <a:cxn ang="0">
                  <a:pos x="1" y="6"/>
                </a:cxn>
                <a:cxn ang="0">
                  <a:pos x="18" y="6"/>
                </a:cxn>
                <a:cxn ang="0">
                  <a:pos x="17" y="6"/>
                </a:cxn>
                <a:cxn ang="0">
                  <a:pos x="1" y="6"/>
                </a:cxn>
                <a:cxn ang="0">
                  <a:pos x="1" y="6"/>
                </a:cxn>
                <a:cxn ang="0">
                  <a:pos x="17" y="6"/>
                </a:cxn>
                <a:cxn ang="0">
                  <a:pos x="17" y="6"/>
                </a:cxn>
                <a:cxn ang="0">
                  <a:pos x="1" y="6"/>
                </a:cxn>
                <a:cxn ang="0">
                  <a:pos x="2" y="6"/>
                </a:cxn>
                <a:cxn ang="0">
                  <a:pos x="16" y="6"/>
                </a:cxn>
                <a:cxn ang="0">
                  <a:pos x="16" y="6"/>
                </a:cxn>
                <a:cxn ang="0">
                  <a:pos x="2" y="6"/>
                </a:cxn>
                <a:cxn ang="0">
                  <a:pos x="2" y="6"/>
                </a:cxn>
                <a:cxn ang="0">
                  <a:pos x="16" y="6"/>
                </a:cxn>
              </a:cxnLst>
              <a:rect l="0" t="0" r="r" b="b"/>
              <a:pathLst>
                <a:path w="19" h="6">
                  <a:moveTo>
                    <a:pt x="2" y="3"/>
                  </a:moveTo>
                  <a:lnTo>
                    <a:pt x="2" y="0"/>
                  </a:lnTo>
                  <a:lnTo>
                    <a:pt x="16" y="0"/>
                  </a:lnTo>
                  <a:lnTo>
                    <a:pt x="16" y="0"/>
                  </a:lnTo>
                  <a:lnTo>
                    <a:pt x="2" y="0"/>
                  </a:lnTo>
                  <a:lnTo>
                    <a:pt x="2" y="0"/>
                  </a:lnTo>
                  <a:lnTo>
                    <a:pt x="16" y="0"/>
                  </a:lnTo>
                  <a:lnTo>
                    <a:pt x="17" y="0"/>
                  </a:lnTo>
                  <a:lnTo>
                    <a:pt x="1" y="0"/>
                  </a:lnTo>
                  <a:lnTo>
                    <a:pt x="1" y="1"/>
                  </a:lnTo>
                  <a:lnTo>
                    <a:pt x="17" y="1"/>
                  </a:lnTo>
                  <a:lnTo>
                    <a:pt x="17" y="1"/>
                  </a:lnTo>
                  <a:lnTo>
                    <a:pt x="1" y="1"/>
                  </a:lnTo>
                  <a:lnTo>
                    <a:pt x="1" y="1"/>
                  </a:lnTo>
                  <a:lnTo>
                    <a:pt x="18" y="1"/>
                  </a:lnTo>
                  <a:lnTo>
                    <a:pt x="18" y="1"/>
                  </a:lnTo>
                  <a:lnTo>
                    <a:pt x="0" y="1"/>
                  </a:lnTo>
                  <a:lnTo>
                    <a:pt x="0" y="1"/>
                  </a:lnTo>
                  <a:lnTo>
                    <a:pt x="18" y="1"/>
                  </a:lnTo>
                  <a:lnTo>
                    <a:pt x="18" y="1"/>
                  </a:lnTo>
                  <a:lnTo>
                    <a:pt x="0" y="1"/>
                  </a:lnTo>
                  <a:lnTo>
                    <a:pt x="0" y="2"/>
                  </a:lnTo>
                  <a:lnTo>
                    <a:pt x="18" y="2"/>
                  </a:lnTo>
                  <a:lnTo>
                    <a:pt x="18" y="2"/>
                  </a:lnTo>
                  <a:lnTo>
                    <a:pt x="0" y="2"/>
                  </a:lnTo>
                  <a:lnTo>
                    <a:pt x="0" y="2"/>
                  </a:lnTo>
                  <a:lnTo>
                    <a:pt x="18" y="2"/>
                  </a:lnTo>
                  <a:lnTo>
                    <a:pt x="19" y="3"/>
                  </a:lnTo>
                  <a:lnTo>
                    <a:pt x="0" y="3"/>
                  </a:lnTo>
                  <a:lnTo>
                    <a:pt x="0" y="3"/>
                  </a:lnTo>
                  <a:lnTo>
                    <a:pt x="19" y="3"/>
                  </a:lnTo>
                  <a:lnTo>
                    <a:pt x="19" y="3"/>
                  </a:lnTo>
                  <a:lnTo>
                    <a:pt x="0" y="3"/>
                  </a:lnTo>
                  <a:lnTo>
                    <a:pt x="0" y="3"/>
                  </a:lnTo>
                  <a:lnTo>
                    <a:pt x="19" y="3"/>
                  </a:lnTo>
                  <a:lnTo>
                    <a:pt x="19" y="4"/>
                  </a:lnTo>
                  <a:lnTo>
                    <a:pt x="0" y="4"/>
                  </a:lnTo>
                  <a:lnTo>
                    <a:pt x="0" y="4"/>
                  </a:lnTo>
                  <a:lnTo>
                    <a:pt x="18" y="4"/>
                  </a:lnTo>
                  <a:lnTo>
                    <a:pt x="18" y="5"/>
                  </a:lnTo>
                  <a:lnTo>
                    <a:pt x="0" y="5"/>
                  </a:lnTo>
                  <a:lnTo>
                    <a:pt x="0" y="5"/>
                  </a:lnTo>
                  <a:lnTo>
                    <a:pt x="18" y="5"/>
                  </a:lnTo>
                  <a:lnTo>
                    <a:pt x="18" y="5"/>
                  </a:lnTo>
                  <a:lnTo>
                    <a:pt x="0" y="5"/>
                  </a:lnTo>
                  <a:lnTo>
                    <a:pt x="0" y="5"/>
                  </a:lnTo>
                  <a:lnTo>
                    <a:pt x="18" y="5"/>
                  </a:lnTo>
                  <a:lnTo>
                    <a:pt x="18" y="5"/>
                  </a:lnTo>
                  <a:lnTo>
                    <a:pt x="0" y="5"/>
                  </a:lnTo>
                  <a:lnTo>
                    <a:pt x="1" y="6"/>
                  </a:lnTo>
                  <a:lnTo>
                    <a:pt x="18" y="6"/>
                  </a:lnTo>
                  <a:lnTo>
                    <a:pt x="17" y="6"/>
                  </a:lnTo>
                  <a:lnTo>
                    <a:pt x="1" y="6"/>
                  </a:lnTo>
                  <a:lnTo>
                    <a:pt x="1" y="6"/>
                  </a:lnTo>
                  <a:lnTo>
                    <a:pt x="17" y="6"/>
                  </a:lnTo>
                  <a:lnTo>
                    <a:pt x="17" y="6"/>
                  </a:lnTo>
                  <a:lnTo>
                    <a:pt x="1" y="6"/>
                  </a:lnTo>
                  <a:lnTo>
                    <a:pt x="2" y="6"/>
                  </a:lnTo>
                  <a:lnTo>
                    <a:pt x="16" y="6"/>
                  </a:lnTo>
                  <a:lnTo>
                    <a:pt x="16" y="6"/>
                  </a:lnTo>
                  <a:lnTo>
                    <a:pt x="2" y="6"/>
                  </a:lnTo>
                  <a:lnTo>
                    <a:pt x="2" y="6"/>
                  </a:lnTo>
                  <a:lnTo>
                    <a:pt x="1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19" name="Freeform 307"/>
            <p:cNvSpPr>
              <a:spLocks/>
            </p:cNvSpPr>
            <p:nvPr/>
          </p:nvSpPr>
          <p:spPr bwMode="auto">
            <a:xfrm>
              <a:off x="6486079" y="4203700"/>
              <a:ext cx="20637" cy="9525"/>
            </a:xfrm>
            <a:custGeom>
              <a:avLst/>
              <a:gdLst/>
              <a:ahLst/>
              <a:cxnLst>
                <a:cxn ang="0">
                  <a:pos x="3" y="3"/>
                </a:cxn>
                <a:cxn ang="0">
                  <a:pos x="3" y="0"/>
                </a:cxn>
                <a:cxn ang="0">
                  <a:pos x="9" y="0"/>
                </a:cxn>
                <a:cxn ang="0">
                  <a:pos x="9" y="0"/>
                </a:cxn>
                <a:cxn ang="0">
                  <a:pos x="2" y="0"/>
                </a:cxn>
                <a:cxn ang="0">
                  <a:pos x="2" y="0"/>
                </a:cxn>
                <a:cxn ang="0">
                  <a:pos x="10" y="0"/>
                </a:cxn>
                <a:cxn ang="0">
                  <a:pos x="10" y="0"/>
                </a:cxn>
                <a:cxn ang="0">
                  <a:pos x="2" y="0"/>
                </a:cxn>
                <a:cxn ang="0">
                  <a:pos x="2" y="1"/>
                </a:cxn>
                <a:cxn ang="0">
                  <a:pos x="10" y="1"/>
                </a:cxn>
                <a:cxn ang="0">
                  <a:pos x="10" y="1"/>
                </a:cxn>
                <a:cxn ang="0">
                  <a:pos x="1" y="1"/>
                </a:cxn>
                <a:cxn ang="0">
                  <a:pos x="1" y="1"/>
                </a:cxn>
                <a:cxn ang="0">
                  <a:pos x="10" y="1"/>
                </a:cxn>
                <a:cxn ang="0">
                  <a:pos x="11" y="1"/>
                </a:cxn>
                <a:cxn ang="0">
                  <a:pos x="1" y="1"/>
                </a:cxn>
                <a:cxn ang="0">
                  <a:pos x="1" y="1"/>
                </a:cxn>
                <a:cxn ang="0">
                  <a:pos x="11" y="1"/>
                </a:cxn>
                <a:cxn ang="0">
                  <a:pos x="11" y="1"/>
                </a:cxn>
                <a:cxn ang="0">
                  <a:pos x="0" y="1"/>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2" y="3"/>
                </a:cxn>
                <a:cxn ang="0">
                  <a:pos x="0" y="3"/>
                </a:cxn>
                <a:cxn ang="0">
                  <a:pos x="0" y="3"/>
                </a:cxn>
                <a:cxn ang="0">
                  <a:pos x="11" y="3"/>
                </a:cxn>
                <a:cxn ang="0">
                  <a:pos x="11" y="4"/>
                </a:cxn>
                <a:cxn ang="0">
                  <a:pos x="0" y="4"/>
                </a:cxn>
                <a:cxn ang="0">
                  <a:pos x="0" y="4"/>
                </a:cxn>
                <a:cxn ang="0">
                  <a:pos x="11" y="4"/>
                </a:cxn>
                <a:cxn ang="0">
                  <a:pos x="11" y="5"/>
                </a:cxn>
                <a:cxn ang="0">
                  <a:pos x="0" y="5"/>
                </a:cxn>
                <a:cxn ang="0">
                  <a:pos x="0" y="5"/>
                </a:cxn>
                <a:cxn ang="0">
                  <a:pos x="11" y="5"/>
                </a:cxn>
                <a:cxn ang="0">
                  <a:pos x="11" y="5"/>
                </a:cxn>
                <a:cxn ang="0">
                  <a:pos x="0" y="5"/>
                </a:cxn>
                <a:cxn ang="0">
                  <a:pos x="1" y="5"/>
                </a:cxn>
                <a:cxn ang="0">
                  <a:pos x="11" y="5"/>
                </a:cxn>
                <a:cxn ang="0">
                  <a:pos x="11" y="5"/>
                </a:cxn>
                <a:cxn ang="0">
                  <a:pos x="1" y="5"/>
                </a:cxn>
                <a:cxn ang="0">
                  <a:pos x="1" y="6"/>
                </a:cxn>
                <a:cxn ang="0">
                  <a:pos x="10" y="6"/>
                </a:cxn>
                <a:cxn ang="0">
                  <a:pos x="10" y="6"/>
                </a:cxn>
                <a:cxn ang="0">
                  <a:pos x="1" y="6"/>
                </a:cxn>
                <a:cxn ang="0">
                  <a:pos x="2" y="6"/>
                </a:cxn>
                <a:cxn ang="0">
                  <a:pos x="10" y="6"/>
                </a:cxn>
                <a:cxn ang="0">
                  <a:pos x="10" y="6"/>
                </a:cxn>
                <a:cxn ang="0">
                  <a:pos x="2" y="6"/>
                </a:cxn>
                <a:cxn ang="0">
                  <a:pos x="2" y="6"/>
                </a:cxn>
                <a:cxn ang="0">
                  <a:pos x="10" y="6"/>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10" y="0"/>
                  </a:lnTo>
                  <a:lnTo>
                    <a:pt x="10" y="0"/>
                  </a:lnTo>
                  <a:lnTo>
                    <a:pt x="2" y="0"/>
                  </a:lnTo>
                  <a:lnTo>
                    <a:pt x="2" y="1"/>
                  </a:lnTo>
                  <a:lnTo>
                    <a:pt x="10" y="1"/>
                  </a:lnTo>
                  <a:lnTo>
                    <a:pt x="10" y="1"/>
                  </a:lnTo>
                  <a:lnTo>
                    <a:pt x="1" y="1"/>
                  </a:lnTo>
                  <a:lnTo>
                    <a:pt x="1" y="1"/>
                  </a:lnTo>
                  <a:lnTo>
                    <a:pt x="10" y="1"/>
                  </a:lnTo>
                  <a:lnTo>
                    <a:pt x="11" y="1"/>
                  </a:lnTo>
                  <a:lnTo>
                    <a:pt x="1" y="1"/>
                  </a:lnTo>
                  <a:lnTo>
                    <a:pt x="1" y="1"/>
                  </a:lnTo>
                  <a:lnTo>
                    <a:pt x="11" y="1"/>
                  </a:lnTo>
                  <a:lnTo>
                    <a:pt x="11" y="1"/>
                  </a:lnTo>
                  <a:lnTo>
                    <a:pt x="0" y="1"/>
                  </a:lnTo>
                  <a:lnTo>
                    <a:pt x="0" y="2"/>
                  </a:lnTo>
                  <a:lnTo>
                    <a:pt x="11" y="2"/>
                  </a:lnTo>
                  <a:lnTo>
                    <a:pt x="11" y="2"/>
                  </a:lnTo>
                  <a:lnTo>
                    <a:pt x="0" y="2"/>
                  </a:lnTo>
                  <a:lnTo>
                    <a:pt x="0" y="2"/>
                  </a:lnTo>
                  <a:lnTo>
                    <a:pt x="11" y="2"/>
                  </a:lnTo>
                  <a:lnTo>
                    <a:pt x="11" y="3"/>
                  </a:lnTo>
                  <a:lnTo>
                    <a:pt x="0" y="3"/>
                  </a:lnTo>
                  <a:lnTo>
                    <a:pt x="0" y="3"/>
                  </a:lnTo>
                  <a:lnTo>
                    <a:pt x="11" y="3"/>
                  </a:lnTo>
                  <a:lnTo>
                    <a:pt x="12" y="3"/>
                  </a:lnTo>
                  <a:lnTo>
                    <a:pt x="0" y="3"/>
                  </a:lnTo>
                  <a:lnTo>
                    <a:pt x="0" y="3"/>
                  </a:lnTo>
                  <a:lnTo>
                    <a:pt x="11" y="3"/>
                  </a:lnTo>
                  <a:lnTo>
                    <a:pt x="11" y="4"/>
                  </a:lnTo>
                  <a:lnTo>
                    <a:pt x="0" y="4"/>
                  </a:lnTo>
                  <a:lnTo>
                    <a:pt x="0" y="4"/>
                  </a:lnTo>
                  <a:lnTo>
                    <a:pt x="11" y="4"/>
                  </a:lnTo>
                  <a:lnTo>
                    <a:pt x="11" y="5"/>
                  </a:lnTo>
                  <a:lnTo>
                    <a:pt x="0" y="5"/>
                  </a:lnTo>
                  <a:lnTo>
                    <a:pt x="0" y="5"/>
                  </a:lnTo>
                  <a:lnTo>
                    <a:pt x="11" y="5"/>
                  </a:lnTo>
                  <a:lnTo>
                    <a:pt x="11" y="5"/>
                  </a:lnTo>
                  <a:lnTo>
                    <a:pt x="0" y="5"/>
                  </a:lnTo>
                  <a:lnTo>
                    <a:pt x="1" y="5"/>
                  </a:lnTo>
                  <a:lnTo>
                    <a:pt x="11" y="5"/>
                  </a:lnTo>
                  <a:lnTo>
                    <a:pt x="11" y="5"/>
                  </a:lnTo>
                  <a:lnTo>
                    <a:pt x="1" y="5"/>
                  </a:lnTo>
                  <a:lnTo>
                    <a:pt x="1" y="6"/>
                  </a:lnTo>
                  <a:lnTo>
                    <a:pt x="10" y="6"/>
                  </a:lnTo>
                  <a:lnTo>
                    <a:pt x="10" y="6"/>
                  </a:lnTo>
                  <a:lnTo>
                    <a:pt x="1" y="6"/>
                  </a:lnTo>
                  <a:lnTo>
                    <a:pt x="2" y="6"/>
                  </a:lnTo>
                  <a:lnTo>
                    <a:pt x="10" y="6"/>
                  </a:lnTo>
                  <a:lnTo>
                    <a:pt x="10" y="6"/>
                  </a:lnTo>
                  <a:lnTo>
                    <a:pt x="2" y="6"/>
                  </a:lnTo>
                  <a:lnTo>
                    <a:pt x="2" y="6"/>
                  </a:lnTo>
                  <a:lnTo>
                    <a:pt x="10" y="6"/>
                  </a:lnTo>
                  <a:lnTo>
                    <a:pt x="9" y="6"/>
                  </a:lnTo>
                  <a:lnTo>
                    <a:pt x="2"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20" name="Freeform 308"/>
            <p:cNvSpPr>
              <a:spLocks/>
            </p:cNvSpPr>
            <p:nvPr/>
          </p:nvSpPr>
          <p:spPr bwMode="auto">
            <a:xfrm>
              <a:off x="6497191" y="4200525"/>
              <a:ext cx="9525" cy="12700"/>
            </a:xfrm>
            <a:custGeom>
              <a:avLst/>
              <a:gdLst/>
              <a:ahLst/>
              <a:cxnLst>
                <a:cxn ang="0">
                  <a:pos x="3" y="6"/>
                </a:cxn>
                <a:cxn ang="0">
                  <a:pos x="0" y="6"/>
                </a:cxn>
                <a:cxn ang="0">
                  <a:pos x="0" y="3"/>
                </a:cxn>
                <a:cxn ang="0">
                  <a:pos x="0" y="3"/>
                </a:cxn>
                <a:cxn ang="0">
                  <a:pos x="0" y="6"/>
                </a:cxn>
                <a:cxn ang="0">
                  <a:pos x="0" y="7"/>
                </a:cxn>
                <a:cxn ang="0">
                  <a:pos x="0" y="3"/>
                </a:cxn>
                <a:cxn ang="0">
                  <a:pos x="0" y="3"/>
                </a:cxn>
                <a:cxn ang="0">
                  <a:pos x="0" y="7"/>
                </a:cxn>
                <a:cxn ang="0">
                  <a:pos x="0" y="8"/>
                </a:cxn>
                <a:cxn ang="0">
                  <a:pos x="0" y="2"/>
                </a:cxn>
                <a:cxn ang="0">
                  <a:pos x="1" y="2"/>
                </a:cxn>
                <a:cxn ang="0">
                  <a:pos x="1" y="8"/>
                </a:cxn>
                <a:cxn ang="0">
                  <a:pos x="1" y="8"/>
                </a:cxn>
                <a:cxn ang="0">
                  <a:pos x="1" y="2"/>
                </a:cxn>
                <a:cxn ang="0">
                  <a:pos x="1" y="1"/>
                </a:cxn>
                <a:cxn ang="0">
                  <a:pos x="1" y="8"/>
                </a:cxn>
                <a:cxn ang="0">
                  <a:pos x="1" y="8"/>
                </a:cxn>
                <a:cxn ang="0">
                  <a:pos x="1" y="1"/>
                </a:cxn>
                <a:cxn ang="0">
                  <a:pos x="1" y="1"/>
                </a:cxn>
                <a:cxn ang="0">
                  <a:pos x="1" y="9"/>
                </a:cxn>
                <a:cxn ang="0">
                  <a:pos x="1" y="9"/>
                </a:cxn>
                <a:cxn ang="0">
                  <a:pos x="1" y="1"/>
                </a:cxn>
                <a:cxn ang="0">
                  <a:pos x="2" y="1"/>
                </a:cxn>
                <a:cxn ang="0">
                  <a:pos x="2" y="9"/>
                </a:cxn>
                <a:cxn ang="0">
                  <a:pos x="2" y="9"/>
                </a:cxn>
                <a:cxn ang="0">
                  <a:pos x="2" y="1"/>
                </a:cxn>
                <a:cxn ang="0">
                  <a:pos x="2" y="1"/>
                </a:cxn>
                <a:cxn ang="0">
                  <a:pos x="2" y="9"/>
                </a:cxn>
                <a:cxn ang="0">
                  <a:pos x="2" y="9"/>
                </a:cxn>
                <a:cxn ang="0">
                  <a:pos x="2" y="0"/>
                </a:cxn>
                <a:cxn ang="0">
                  <a:pos x="3" y="0"/>
                </a:cxn>
                <a:cxn ang="0">
                  <a:pos x="3" y="9"/>
                </a:cxn>
                <a:cxn ang="0">
                  <a:pos x="3" y="9"/>
                </a:cxn>
                <a:cxn ang="0">
                  <a:pos x="3" y="0"/>
                </a:cxn>
                <a:cxn ang="0">
                  <a:pos x="4" y="1"/>
                </a:cxn>
                <a:cxn ang="0">
                  <a:pos x="4" y="9"/>
                </a:cxn>
                <a:cxn ang="0">
                  <a:pos x="4" y="9"/>
                </a:cxn>
                <a:cxn ang="0">
                  <a:pos x="4" y="1"/>
                </a:cxn>
                <a:cxn ang="0">
                  <a:pos x="4" y="1"/>
                </a:cxn>
                <a:cxn ang="0">
                  <a:pos x="4" y="9"/>
                </a:cxn>
                <a:cxn ang="0">
                  <a:pos x="4" y="9"/>
                </a:cxn>
                <a:cxn ang="0">
                  <a:pos x="4" y="1"/>
                </a:cxn>
                <a:cxn ang="0">
                  <a:pos x="4" y="1"/>
                </a:cxn>
                <a:cxn ang="0">
                  <a:pos x="4" y="9"/>
                </a:cxn>
                <a:cxn ang="0">
                  <a:pos x="5" y="8"/>
                </a:cxn>
                <a:cxn ang="0">
                  <a:pos x="5" y="1"/>
                </a:cxn>
                <a:cxn ang="0">
                  <a:pos x="5" y="1"/>
                </a:cxn>
                <a:cxn ang="0">
                  <a:pos x="5" y="8"/>
                </a:cxn>
                <a:cxn ang="0">
                  <a:pos x="5" y="8"/>
                </a:cxn>
                <a:cxn ang="0">
                  <a:pos x="5" y="2"/>
                </a:cxn>
                <a:cxn ang="0">
                  <a:pos x="5" y="2"/>
                </a:cxn>
                <a:cxn ang="0">
                  <a:pos x="5" y="8"/>
                </a:cxn>
                <a:cxn ang="0">
                  <a:pos x="5" y="8"/>
                </a:cxn>
                <a:cxn ang="0">
                  <a:pos x="5" y="2"/>
                </a:cxn>
                <a:cxn ang="0">
                  <a:pos x="5" y="3"/>
                </a:cxn>
                <a:cxn ang="0">
                  <a:pos x="5" y="7"/>
                </a:cxn>
                <a:cxn ang="0">
                  <a:pos x="5" y="7"/>
                </a:cxn>
                <a:cxn ang="0">
                  <a:pos x="5" y="3"/>
                </a:cxn>
                <a:cxn ang="0">
                  <a:pos x="5" y="3"/>
                </a:cxn>
                <a:cxn ang="0">
                  <a:pos x="5"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3"/>
                  </a:lnTo>
                  <a:lnTo>
                    <a:pt x="0" y="7"/>
                  </a:lnTo>
                  <a:lnTo>
                    <a:pt x="0" y="8"/>
                  </a:lnTo>
                  <a:lnTo>
                    <a:pt x="0" y="2"/>
                  </a:lnTo>
                  <a:lnTo>
                    <a:pt x="1" y="2"/>
                  </a:lnTo>
                  <a:lnTo>
                    <a:pt x="1" y="8"/>
                  </a:lnTo>
                  <a:lnTo>
                    <a:pt x="1" y="8"/>
                  </a:lnTo>
                  <a:lnTo>
                    <a:pt x="1" y="2"/>
                  </a:lnTo>
                  <a:lnTo>
                    <a:pt x="1" y="1"/>
                  </a:lnTo>
                  <a:lnTo>
                    <a:pt x="1" y="8"/>
                  </a:lnTo>
                  <a:lnTo>
                    <a:pt x="1" y="8"/>
                  </a:lnTo>
                  <a:lnTo>
                    <a:pt x="1" y="1"/>
                  </a:lnTo>
                  <a:lnTo>
                    <a:pt x="1" y="1"/>
                  </a:lnTo>
                  <a:lnTo>
                    <a:pt x="1" y="9"/>
                  </a:lnTo>
                  <a:lnTo>
                    <a:pt x="1" y="9"/>
                  </a:lnTo>
                  <a:lnTo>
                    <a:pt x="1" y="1"/>
                  </a:lnTo>
                  <a:lnTo>
                    <a:pt x="2" y="1"/>
                  </a:lnTo>
                  <a:lnTo>
                    <a:pt x="2" y="9"/>
                  </a:lnTo>
                  <a:lnTo>
                    <a:pt x="2" y="9"/>
                  </a:lnTo>
                  <a:lnTo>
                    <a:pt x="2" y="1"/>
                  </a:lnTo>
                  <a:lnTo>
                    <a:pt x="2" y="1"/>
                  </a:lnTo>
                  <a:lnTo>
                    <a:pt x="2" y="9"/>
                  </a:lnTo>
                  <a:lnTo>
                    <a:pt x="2" y="9"/>
                  </a:lnTo>
                  <a:lnTo>
                    <a:pt x="2" y="0"/>
                  </a:lnTo>
                  <a:lnTo>
                    <a:pt x="3" y="0"/>
                  </a:lnTo>
                  <a:lnTo>
                    <a:pt x="3" y="9"/>
                  </a:lnTo>
                  <a:lnTo>
                    <a:pt x="3" y="9"/>
                  </a:lnTo>
                  <a:lnTo>
                    <a:pt x="3" y="0"/>
                  </a:lnTo>
                  <a:lnTo>
                    <a:pt x="4" y="1"/>
                  </a:lnTo>
                  <a:lnTo>
                    <a:pt x="4" y="9"/>
                  </a:lnTo>
                  <a:lnTo>
                    <a:pt x="4" y="9"/>
                  </a:lnTo>
                  <a:lnTo>
                    <a:pt x="4" y="1"/>
                  </a:lnTo>
                  <a:lnTo>
                    <a:pt x="4" y="1"/>
                  </a:lnTo>
                  <a:lnTo>
                    <a:pt x="4" y="9"/>
                  </a:lnTo>
                  <a:lnTo>
                    <a:pt x="4" y="9"/>
                  </a:lnTo>
                  <a:lnTo>
                    <a:pt x="4" y="1"/>
                  </a:lnTo>
                  <a:lnTo>
                    <a:pt x="4" y="1"/>
                  </a:lnTo>
                  <a:lnTo>
                    <a:pt x="4" y="9"/>
                  </a:lnTo>
                  <a:lnTo>
                    <a:pt x="5" y="8"/>
                  </a:lnTo>
                  <a:lnTo>
                    <a:pt x="5" y="1"/>
                  </a:lnTo>
                  <a:lnTo>
                    <a:pt x="5" y="1"/>
                  </a:lnTo>
                  <a:lnTo>
                    <a:pt x="5" y="8"/>
                  </a:lnTo>
                  <a:lnTo>
                    <a:pt x="5" y="8"/>
                  </a:lnTo>
                  <a:lnTo>
                    <a:pt x="5" y="2"/>
                  </a:lnTo>
                  <a:lnTo>
                    <a:pt x="5" y="2"/>
                  </a:lnTo>
                  <a:lnTo>
                    <a:pt x="5" y="8"/>
                  </a:lnTo>
                  <a:lnTo>
                    <a:pt x="5" y="8"/>
                  </a:lnTo>
                  <a:lnTo>
                    <a:pt x="5" y="2"/>
                  </a:lnTo>
                  <a:lnTo>
                    <a:pt x="5" y="3"/>
                  </a:lnTo>
                  <a:lnTo>
                    <a:pt x="5" y="7"/>
                  </a:lnTo>
                  <a:lnTo>
                    <a:pt x="5" y="7"/>
                  </a:lnTo>
                  <a:lnTo>
                    <a:pt x="5" y="3"/>
                  </a:lnTo>
                  <a:lnTo>
                    <a:pt x="5" y="3"/>
                  </a:lnTo>
                  <a:lnTo>
                    <a:pt x="5"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21" name="Freeform 309"/>
            <p:cNvSpPr>
              <a:spLocks/>
            </p:cNvSpPr>
            <p:nvPr/>
          </p:nvSpPr>
          <p:spPr bwMode="auto">
            <a:xfrm>
              <a:off x="6497191" y="4200525"/>
              <a:ext cx="11113" cy="9525"/>
            </a:xfrm>
            <a:custGeom>
              <a:avLst/>
              <a:gdLst/>
              <a:ahLst/>
              <a:cxnLst>
                <a:cxn ang="0">
                  <a:pos x="3" y="3"/>
                </a:cxn>
                <a:cxn ang="0">
                  <a:pos x="3" y="0"/>
                </a:cxn>
                <a:cxn ang="0">
                  <a:pos x="4" y="0"/>
                </a:cxn>
                <a:cxn ang="0">
                  <a:pos x="4" y="0"/>
                </a:cxn>
                <a:cxn ang="0">
                  <a:pos x="2" y="0"/>
                </a:cxn>
                <a:cxn ang="0">
                  <a:pos x="2" y="1"/>
                </a:cxn>
                <a:cxn ang="0">
                  <a:pos x="5" y="1"/>
                </a:cxn>
                <a:cxn ang="0">
                  <a:pos x="5" y="1"/>
                </a:cxn>
                <a:cxn ang="0">
                  <a:pos x="2" y="1"/>
                </a:cxn>
                <a:cxn ang="0">
                  <a:pos x="2" y="1"/>
                </a:cxn>
                <a:cxn ang="0">
                  <a:pos x="5" y="1"/>
                </a:cxn>
                <a:cxn ang="0">
                  <a:pos x="5" y="1"/>
                </a:cxn>
                <a:cxn ang="0">
                  <a:pos x="1" y="1"/>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6"/>
                </a:cxn>
                <a:cxn ang="0">
                  <a:pos x="1" y="6"/>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1"/>
                  </a:lnTo>
                  <a:lnTo>
                    <a:pt x="5" y="1"/>
                  </a:lnTo>
                  <a:lnTo>
                    <a:pt x="5" y="1"/>
                  </a:lnTo>
                  <a:lnTo>
                    <a:pt x="2" y="1"/>
                  </a:lnTo>
                  <a:lnTo>
                    <a:pt x="2" y="1"/>
                  </a:lnTo>
                  <a:lnTo>
                    <a:pt x="5" y="1"/>
                  </a:lnTo>
                  <a:lnTo>
                    <a:pt x="5" y="1"/>
                  </a:lnTo>
                  <a:lnTo>
                    <a:pt x="1" y="1"/>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6"/>
                  </a:lnTo>
                  <a:lnTo>
                    <a:pt x="1" y="6"/>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22" name="Freeform 310"/>
            <p:cNvSpPr>
              <a:spLocks/>
            </p:cNvSpPr>
            <p:nvPr/>
          </p:nvSpPr>
          <p:spPr bwMode="auto">
            <a:xfrm>
              <a:off x="6497191" y="4197350"/>
              <a:ext cx="11113" cy="12700"/>
            </a:xfrm>
            <a:custGeom>
              <a:avLst/>
              <a:gdLst/>
              <a:ahLst/>
              <a:cxnLst>
                <a:cxn ang="0">
                  <a:pos x="3" y="5"/>
                </a:cxn>
                <a:cxn ang="0">
                  <a:pos x="0" y="5"/>
                </a:cxn>
                <a:cxn ang="0">
                  <a:pos x="0" y="2"/>
                </a:cxn>
                <a:cxn ang="0">
                  <a:pos x="0" y="2"/>
                </a:cxn>
                <a:cxn ang="0">
                  <a:pos x="0" y="6"/>
                </a:cxn>
                <a:cxn ang="0">
                  <a:pos x="0" y="6"/>
                </a:cxn>
                <a:cxn ang="0">
                  <a:pos x="0" y="2"/>
                </a:cxn>
                <a:cxn ang="0">
                  <a:pos x="0" y="1"/>
                </a:cxn>
                <a:cxn ang="0">
                  <a:pos x="0" y="6"/>
                </a:cxn>
                <a:cxn ang="0">
                  <a:pos x="0" y="6"/>
                </a:cxn>
                <a:cxn ang="0">
                  <a:pos x="0" y="1"/>
                </a:cxn>
                <a:cxn ang="0">
                  <a:pos x="1" y="1"/>
                </a:cxn>
                <a:cxn ang="0">
                  <a:pos x="1" y="7"/>
                </a:cxn>
                <a:cxn ang="0">
                  <a:pos x="1" y="7"/>
                </a:cxn>
                <a:cxn ang="0">
                  <a:pos x="1" y="1"/>
                </a:cxn>
                <a:cxn ang="0">
                  <a:pos x="1" y="0"/>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7"/>
                </a:cxn>
                <a:cxn ang="0">
                  <a:pos x="5" y="7"/>
                </a:cxn>
                <a:cxn ang="0">
                  <a:pos x="5" y="1"/>
                </a:cxn>
                <a:cxn ang="0">
                  <a:pos x="6" y="1"/>
                </a:cxn>
                <a:cxn ang="0">
                  <a:pos x="6" y="7"/>
                </a:cxn>
                <a:cxn ang="0">
                  <a:pos x="6" y="6"/>
                </a:cxn>
                <a:cxn ang="0">
                  <a:pos x="6" y="1"/>
                </a:cxn>
                <a:cxn ang="0">
                  <a:pos x="6" y="1"/>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1"/>
                  </a:lnTo>
                  <a:lnTo>
                    <a:pt x="0" y="6"/>
                  </a:lnTo>
                  <a:lnTo>
                    <a:pt x="0" y="6"/>
                  </a:lnTo>
                  <a:lnTo>
                    <a:pt x="0" y="1"/>
                  </a:lnTo>
                  <a:lnTo>
                    <a:pt x="1" y="1"/>
                  </a:lnTo>
                  <a:lnTo>
                    <a:pt x="1" y="7"/>
                  </a:lnTo>
                  <a:lnTo>
                    <a:pt x="1" y="7"/>
                  </a:lnTo>
                  <a:lnTo>
                    <a:pt x="1" y="1"/>
                  </a:lnTo>
                  <a:lnTo>
                    <a:pt x="1" y="0"/>
                  </a:lnTo>
                  <a:lnTo>
                    <a:pt x="1" y="7"/>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0"/>
                  </a:lnTo>
                  <a:lnTo>
                    <a:pt x="5" y="7"/>
                  </a:lnTo>
                  <a:lnTo>
                    <a:pt x="5" y="7"/>
                  </a:lnTo>
                  <a:lnTo>
                    <a:pt x="5" y="1"/>
                  </a:lnTo>
                  <a:lnTo>
                    <a:pt x="6" y="1"/>
                  </a:lnTo>
                  <a:lnTo>
                    <a:pt x="6" y="7"/>
                  </a:lnTo>
                  <a:lnTo>
                    <a:pt x="6" y="6"/>
                  </a:lnTo>
                  <a:lnTo>
                    <a:pt x="6" y="1"/>
                  </a:lnTo>
                  <a:lnTo>
                    <a:pt x="6" y="1"/>
                  </a:lnTo>
                  <a:lnTo>
                    <a:pt x="6" y="6"/>
                  </a:lnTo>
                  <a:lnTo>
                    <a:pt x="6" y="6"/>
                  </a:lnTo>
                  <a:lnTo>
                    <a:pt x="6"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23" name="Freeform 311"/>
            <p:cNvSpPr>
              <a:spLocks/>
            </p:cNvSpPr>
            <p:nvPr/>
          </p:nvSpPr>
          <p:spPr bwMode="auto">
            <a:xfrm>
              <a:off x="6497191" y="4197350"/>
              <a:ext cx="19050" cy="6350"/>
            </a:xfrm>
            <a:custGeom>
              <a:avLst/>
              <a:gdLst/>
              <a:ahLst/>
              <a:cxnLst>
                <a:cxn ang="0">
                  <a:pos x="3" y="2"/>
                </a:cxn>
                <a:cxn ang="0">
                  <a:pos x="3" y="0"/>
                </a:cxn>
                <a:cxn ang="0">
                  <a:pos x="8" y="0"/>
                </a:cxn>
                <a:cxn ang="0">
                  <a:pos x="8" y="0"/>
                </a:cxn>
                <a:cxn ang="0">
                  <a:pos x="3" y="0"/>
                </a:cxn>
                <a:cxn ang="0">
                  <a:pos x="3" y="0"/>
                </a:cxn>
                <a:cxn ang="0">
                  <a:pos x="8" y="0"/>
                </a:cxn>
                <a:cxn ang="0">
                  <a:pos x="9" y="0"/>
                </a:cxn>
                <a:cxn ang="0">
                  <a:pos x="2" y="0"/>
                </a:cxn>
                <a:cxn ang="0">
                  <a:pos x="2" y="0"/>
                </a:cxn>
                <a:cxn ang="0">
                  <a:pos x="9" y="0"/>
                </a:cxn>
                <a:cxn ang="0">
                  <a:pos x="10" y="0"/>
                </a:cxn>
                <a:cxn ang="0">
                  <a:pos x="1" y="0"/>
                </a:cxn>
                <a:cxn ang="0">
                  <a:pos x="1" y="0"/>
                </a:cxn>
                <a:cxn ang="0">
                  <a:pos x="10" y="0"/>
                </a:cxn>
                <a:cxn ang="0">
                  <a:pos x="10" y="0"/>
                </a:cxn>
                <a:cxn ang="0">
                  <a:pos x="1" y="0"/>
                </a:cxn>
                <a:cxn ang="0">
                  <a:pos x="1" y="0"/>
                </a:cxn>
                <a:cxn ang="0">
                  <a:pos x="10" y="0"/>
                </a:cxn>
                <a:cxn ang="0">
                  <a:pos x="10" y="1"/>
                </a:cxn>
                <a:cxn ang="0">
                  <a:pos x="1" y="1"/>
                </a:cxn>
                <a:cxn ang="0">
                  <a:pos x="1" y="1"/>
                </a:cxn>
                <a:cxn ang="0">
                  <a:pos x="10" y="1"/>
                </a:cxn>
                <a:cxn ang="0">
                  <a:pos x="11" y="1"/>
                </a:cxn>
                <a:cxn ang="0">
                  <a:pos x="0" y="1"/>
                </a:cxn>
                <a:cxn ang="0">
                  <a:pos x="0" y="1"/>
                </a:cxn>
                <a:cxn ang="0">
                  <a:pos x="11" y="1"/>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1" y="4"/>
                </a:cxn>
                <a:cxn ang="0">
                  <a:pos x="10" y="4"/>
                </a:cxn>
                <a:cxn ang="0">
                  <a:pos x="10" y="4"/>
                </a:cxn>
                <a:cxn ang="0">
                  <a:pos x="1" y="4"/>
                </a:cxn>
                <a:cxn ang="0">
                  <a:pos x="1" y="4"/>
                </a:cxn>
                <a:cxn ang="0">
                  <a:pos x="10" y="4"/>
                </a:cxn>
                <a:cxn ang="0">
                  <a:pos x="10" y="5"/>
                </a:cxn>
                <a:cxn ang="0">
                  <a:pos x="1" y="5"/>
                </a:cxn>
                <a:cxn ang="0">
                  <a:pos x="1" y="5"/>
                </a:cxn>
                <a:cxn ang="0">
                  <a:pos x="10" y="5"/>
                </a:cxn>
                <a:cxn ang="0">
                  <a:pos x="10" y="5"/>
                </a:cxn>
                <a:cxn ang="0">
                  <a:pos x="1" y="5"/>
                </a:cxn>
                <a:cxn ang="0">
                  <a:pos x="2" y="5"/>
                </a:cxn>
                <a:cxn ang="0">
                  <a:pos x="9" y="5"/>
                </a:cxn>
                <a:cxn ang="0">
                  <a:pos x="9" y="5"/>
                </a:cxn>
                <a:cxn ang="0">
                  <a:pos x="2" y="5"/>
                </a:cxn>
                <a:cxn ang="0">
                  <a:pos x="3" y="5"/>
                </a:cxn>
                <a:cxn ang="0">
                  <a:pos x="8" y="5"/>
                </a:cxn>
                <a:cxn ang="0">
                  <a:pos x="8" y="5"/>
                </a:cxn>
                <a:cxn ang="0">
                  <a:pos x="3" y="5"/>
                </a:cxn>
                <a:cxn ang="0">
                  <a:pos x="3" y="5"/>
                </a:cxn>
                <a:cxn ang="0">
                  <a:pos x="8" y="5"/>
                </a:cxn>
              </a:cxnLst>
              <a:rect l="0" t="0" r="r" b="b"/>
              <a:pathLst>
                <a:path w="11" h="5">
                  <a:moveTo>
                    <a:pt x="3" y="2"/>
                  </a:moveTo>
                  <a:lnTo>
                    <a:pt x="3" y="0"/>
                  </a:lnTo>
                  <a:lnTo>
                    <a:pt x="8" y="0"/>
                  </a:lnTo>
                  <a:lnTo>
                    <a:pt x="8" y="0"/>
                  </a:lnTo>
                  <a:lnTo>
                    <a:pt x="3" y="0"/>
                  </a:lnTo>
                  <a:lnTo>
                    <a:pt x="3" y="0"/>
                  </a:lnTo>
                  <a:lnTo>
                    <a:pt x="8" y="0"/>
                  </a:lnTo>
                  <a:lnTo>
                    <a:pt x="9" y="0"/>
                  </a:lnTo>
                  <a:lnTo>
                    <a:pt x="2" y="0"/>
                  </a:lnTo>
                  <a:lnTo>
                    <a:pt x="2" y="0"/>
                  </a:lnTo>
                  <a:lnTo>
                    <a:pt x="9" y="0"/>
                  </a:lnTo>
                  <a:lnTo>
                    <a:pt x="10" y="0"/>
                  </a:lnTo>
                  <a:lnTo>
                    <a:pt x="1" y="0"/>
                  </a:lnTo>
                  <a:lnTo>
                    <a:pt x="1" y="0"/>
                  </a:lnTo>
                  <a:lnTo>
                    <a:pt x="10" y="0"/>
                  </a:lnTo>
                  <a:lnTo>
                    <a:pt x="10" y="0"/>
                  </a:lnTo>
                  <a:lnTo>
                    <a:pt x="1" y="0"/>
                  </a:lnTo>
                  <a:lnTo>
                    <a:pt x="1" y="0"/>
                  </a:lnTo>
                  <a:lnTo>
                    <a:pt x="10" y="0"/>
                  </a:lnTo>
                  <a:lnTo>
                    <a:pt x="10" y="1"/>
                  </a:lnTo>
                  <a:lnTo>
                    <a:pt x="1" y="1"/>
                  </a:lnTo>
                  <a:lnTo>
                    <a:pt x="1" y="1"/>
                  </a:lnTo>
                  <a:lnTo>
                    <a:pt x="10" y="1"/>
                  </a:lnTo>
                  <a:lnTo>
                    <a:pt x="11" y="1"/>
                  </a:lnTo>
                  <a:lnTo>
                    <a:pt x="0" y="1"/>
                  </a:lnTo>
                  <a:lnTo>
                    <a:pt x="0" y="1"/>
                  </a:lnTo>
                  <a:lnTo>
                    <a:pt x="11" y="1"/>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4"/>
                  </a:lnTo>
                  <a:lnTo>
                    <a:pt x="0" y="4"/>
                  </a:lnTo>
                  <a:lnTo>
                    <a:pt x="1" y="4"/>
                  </a:lnTo>
                  <a:lnTo>
                    <a:pt x="10" y="4"/>
                  </a:lnTo>
                  <a:lnTo>
                    <a:pt x="10" y="4"/>
                  </a:lnTo>
                  <a:lnTo>
                    <a:pt x="1" y="4"/>
                  </a:lnTo>
                  <a:lnTo>
                    <a:pt x="1" y="4"/>
                  </a:lnTo>
                  <a:lnTo>
                    <a:pt x="10" y="4"/>
                  </a:lnTo>
                  <a:lnTo>
                    <a:pt x="10" y="5"/>
                  </a:lnTo>
                  <a:lnTo>
                    <a:pt x="1" y="5"/>
                  </a:lnTo>
                  <a:lnTo>
                    <a:pt x="1" y="5"/>
                  </a:lnTo>
                  <a:lnTo>
                    <a:pt x="10" y="5"/>
                  </a:lnTo>
                  <a:lnTo>
                    <a:pt x="10" y="5"/>
                  </a:lnTo>
                  <a:lnTo>
                    <a:pt x="1" y="5"/>
                  </a:lnTo>
                  <a:lnTo>
                    <a:pt x="2" y="5"/>
                  </a:lnTo>
                  <a:lnTo>
                    <a:pt x="9" y="5"/>
                  </a:lnTo>
                  <a:lnTo>
                    <a:pt x="9" y="5"/>
                  </a:lnTo>
                  <a:lnTo>
                    <a:pt x="2" y="5"/>
                  </a:lnTo>
                  <a:lnTo>
                    <a:pt x="3" y="5"/>
                  </a:lnTo>
                  <a:lnTo>
                    <a:pt x="8" y="5"/>
                  </a:lnTo>
                  <a:lnTo>
                    <a:pt x="8" y="5"/>
                  </a:lnTo>
                  <a:lnTo>
                    <a:pt x="3" y="5"/>
                  </a:lnTo>
                  <a:lnTo>
                    <a:pt x="3"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24" name="Freeform 312"/>
            <p:cNvSpPr>
              <a:spLocks/>
            </p:cNvSpPr>
            <p:nvPr/>
          </p:nvSpPr>
          <p:spPr bwMode="auto">
            <a:xfrm>
              <a:off x="6506716" y="4197350"/>
              <a:ext cx="28575" cy="6350"/>
            </a:xfrm>
            <a:custGeom>
              <a:avLst/>
              <a:gdLst/>
              <a:ahLst/>
              <a:cxnLst>
                <a:cxn ang="0">
                  <a:pos x="3" y="2"/>
                </a:cxn>
                <a:cxn ang="0">
                  <a:pos x="3" y="0"/>
                </a:cxn>
                <a:cxn ang="0">
                  <a:pos x="13" y="0"/>
                </a:cxn>
                <a:cxn ang="0">
                  <a:pos x="13" y="0"/>
                </a:cxn>
                <a:cxn ang="0">
                  <a:pos x="3" y="0"/>
                </a:cxn>
                <a:cxn ang="0">
                  <a:pos x="2" y="0"/>
                </a:cxn>
                <a:cxn ang="0">
                  <a:pos x="13" y="0"/>
                </a:cxn>
                <a:cxn ang="0">
                  <a:pos x="13" y="0"/>
                </a:cxn>
                <a:cxn ang="0">
                  <a:pos x="2" y="0"/>
                </a:cxn>
                <a:cxn ang="0">
                  <a:pos x="2" y="0"/>
                </a:cxn>
                <a:cxn ang="0">
                  <a:pos x="14" y="0"/>
                </a:cxn>
                <a:cxn ang="0">
                  <a:pos x="14" y="0"/>
                </a:cxn>
                <a:cxn ang="0">
                  <a:pos x="2" y="0"/>
                </a:cxn>
                <a:cxn ang="0">
                  <a:pos x="1" y="0"/>
                </a:cxn>
                <a:cxn ang="0">
                  <a:pos x="14" y="0"/>
                </a:cxn>
                <a:cxn ang="0">
                  <a:pos x="14" y="0"/>
                </a:cxn>
                <a:cxn ang="0">
                  <a:pos x="1" y="0"/>
                </a:cxn>
                <a:cxn ang="0">
                  <a:pos x="1" y="0"/>
                </a:cxn>
                <a:cxn ang="0">
                  <a:pos x="15" y="0"/>
                </a:cxn>
                <a:cxn ang="0">
                  <a:pos x="15" y="1"/>
                </a:cxn>
                <a:cxn ang="0">
                  <a:pos x="1" y="1"/>
                </a:cxn>
                <a:cxn ang="0">
                  <a:pos x="0" y="1"/>
                </a:cxn>
                <a:cxn ang="0">
                  <a:pos x="15" y="1"/>
                </a:cxn>
                <a:cxn ang="0">
                  <a:pos x="15" y="1"/>
                </a:cxn>
                <a:cxn ang="0">
                  <a:pos x="0" y="1"/>
                </a:cxn>
                <a:cxn ang="0">
                  <a:pos x="0" y="1"/>
                </a:cxn>
                <a:cxn ang="0">
                  <a:pos x="15" y="1"/>
                </a:cxn>
                <a:cxn ang="0">
                  <a:pos x="16" y="2"/>
                </a:cxn>
                <a:cxn ang="0">
                  <a:pos x="0" y="2"/>
                </a:cxn>
                <a:cxn ang="0">
                  <a:pos x="0" y="2"/>
                </a:cxn>
                <a:cxn ang="0">
                  <a:pos x="16" y="2"/>
                </a:cxn>
                <a:cxn ang="0">
                  <a:pos x="16" y="2"/>
                </a:cxn>
                <a:cxn ang="0">
                  <a:pos x="0" y="2"/>
                </a:cxn>
                <a:cxn ang="0">
                  <a:pos x="0" y="3"/>
                </a:cxn>
                <a:cxn ang="0">
                  <a:pos x="16" y="3"/>
                </a:cxn>
                <a:cxn ang="0">
                  <a:pos x="16" y="3"/>
                </a:cxn>
                <a:cxn ang="0">
                  <a:pos x="0" y="3"/>
                </a:cxn>
                <a:cxn ang="0">
                  <a:pos x="0" y="3"/>
                </a:cxn>
                <a:cxn ang="0">
                  <a:pos x="15" y="3"/>
                </a:cxn>
                <a:cxn ang="0">
                  <a:pos x="15" y="4"/>
                </a:cxn>
                <a:cxn ang="0">
                  <a:pos x="0" y="4"/>
                </a:cxn>
                <a:cxn ang="0">
                  <a:pos x="0" y="4"/>
                </a:cxn>
                <a:cxn ang="0">
                  <a:pos x="15" y="4"/>
                </a:cxn>
                <a:cxn ang="0">
                  <a:pos x="15" y="4"/>
                </a:cxn>
                <a:cxn ang="0">
                  <a:pos x="1" y="4"/>
                </a:cxn>
                <a:cxn ang="0">
                  <a:pos x="1" y="4"/>
                </a:cxn>
                <a:cxn ang="0">
                  <a:pos x="15" y="4"/>
                </a:cxn>
                <a:cxn ang="0">
                  <a:pos x="14" y="5"/>
                </a:cxn>
                <a:cxn ang="0">
                  <a:pos x="1" y="5"/>
                </a:cxn>
                <a:cxn ang="0">
                  <a:pos x="1" y="5"/>
                </a:cxn>
                <a:cxn ang="0">
                  <a:pos x="14" y="5"/>
                </a:cxn>
                <a:cxn ang="0">
                  <a:pos x="14" y="5"/>
                </a:cxn>
                <a:cxn ang="0">
                  <a:pos x="2" y="5"/>
                </a:cxn>
                <a:cxn ang="0">
                  <a:pos x="2" y="5"/>
                </a:cxn>
                <a:cxn ang="0">
                  <a:pos x="14" y="5"/>
                </a:cxn>
                <a:cxn ang="0">
                  <a:pos x="13" y="5"/>
                </a:cxn>
                <a:cxn ang="0">
                  <a:pos x="2" y="5"/>
                </a:cxn>
                <a:cxn ang="0">
                  <a:pos x="2" y="5"/>
                </a:cxn>
                <a:cxn ang="0">
                  <a:pos x="13" y="5"/>
                </a:cxn>
                <a:cxn ang="0">
                  <a:pos x="13" y="5"/>
                </a:cxn>
                <a:cxn ang="0">
                  <a:pos x="3" y="5"/>
                </a:cxn>
                <a:cxn ang="0">
                  <a:pos x="3" y="5"/>
                </a:cxn>
                <a:cxn ang="0">
                  <a:pos x="13" y="5"/>
                </a:cxn>
              </a:cxnLst>
              <a:rect l="0" t="0" r="r" b="b"/>
              <a:pathLst>
                <a:path w="16" h="5">
                  <a:moveTo>
                    <a:pt x="3" y="2"/>
                  </a:moveTo>
                  <a:lnTo>
                    <a:pt x="3" y="0"/>
                  </a:lnTo>
                  <a:lnTo>
                    <a:pt x="13" y="0"/>
                  </a:lnTo>
                  <a:lnTo>
                    <a:pt x="13" y="0"/>
                  </a:lnTo>
                  <a:lnTo>
                    <a:pt x="3" y="0"/>
                  </a:lnTo>
                  <a:lnTo>
                    <a:pt x="2" y="0"/>
                  </a:lnTo>
                  <a:lnTo>
                    <a:pt x="13" y="0"/>
                  </a:lnTo>
                  <a:lnTo>
                    <a:pt x="13" y="0"/>
                  </a:lnTo>
                  <a:lnTo>
                    <a:pt x="2" y="0"/>
                  </a:lnTo>
                  <a:lnTo>
                    <a:pt x="2" y="0"/>
                  </a:lnTo>
                  <a:lnTo>
                    <a:pt x="14" y="0"/>
                  </a:lnTo>
                  <a:lnTo>
                    <a:pt x="14" y="0"/>
                  </a:lnTo>
                  <a:lnTo>
                    <a:pt x="2" y="0"/>
                  </a:lnTo>
                  <a:lnTo>
                    <a:pt x="1" y="0"/>
                  </a:lnTo>
                  <a:lnTo>
                    <a:pt x="14" y="0"/>
                  </a:lnTo>
                  <a:lnTo>
                    <a:pt x="14" y="0"/>
                  </a:lnTo>
                  <a:lnTo>
                    <a:pt x="1" y="0"/>
                  </a:lnTo>
                  <a:lnTo>
                    <a:pt x="1" y="0"/>
                  </a:lnTo>
                  <a:lnTo>
                    <a:pt x="15" y="0"/>
                  </a:lnTo>
                  <a:lnTo>
                    <a:pt x="15" y="1"/>
                  </a:lnTo>
                  <a:lnTo>
                    <a:pt x="1" y="1"/>
                  </a:lnTo>
                  <a:lnTo>
                    <a:pt x="0" y="1"/>
                  </a:lnTo>
                  <a:lnTo>
                    <a:pt x="15" y="1"/>
                  </a:lnTo>
                  <a:lnTo>
                    <a:pt x="15" y="1"/>
                  </a:lnTo>
                  <a:lnTo>
                    <a:pt x="0" y="1"/>
                  </a:lnTo>
                  <a:lnTo>
                    <a:pt x="0" y="1"/>
                  </a:lnTo>
                  <a:lnTo>
                    <a:pt x="15" y="1"/>
                  </a:lnTo>
                  <a:lnTo>
                    <a:pt x="16" y="2"/>
                  </a:lnTo>
                  <a:lnTo>
                    <a:pt x="0" y="2"/>
                  </a:lnTo>
                  <a:lnTo>
                    <a:pt x="0" y="2"/>
                  </a:lnTo>
                  <a:lnTo>
                    <a:pt x="16" y="2"/>
                  </a:lnTo>
                  <a:lnTo>
                    <a:pt x="16" y="2"/>
                  </a:lnTo>
                  <a:lnTo>
                    <a:pt x="0" y="2"/>
                  </a:lnTo>
                  <a:lnTo>
                    <a:pt x="0" y="3"/>
                  </a:lnTo>
                  <a:lnTo>
                    <a:pt x="16" y="3"/>
                  </a:lnTo>
                  <a:lnTo>
                    <a:pt x="16" y="3"/>
                  </a:lnTo>
                  <a:lnTo>
                    <a:pt x="0" y="3"/>
                  </a:lnTo>
                  <a:lnTo>
                    <a:pt x="0" y="3"/>
                  </a:lnTo>
                  <a:lnTo>
                    <a:pt x="15" y="3"/>
                  </a:lnTo>
                  <a:lnTo>
                    <a:pt x="15" y="4"/>
                  </a:lnTo>
                  <a:lnTo>
                    <a:pt x="0" y="4"/>
                  </a:lnTo>
                  <a:lnTo>
                    <a:pt x="0" y="4"/>
                  </a:lnTo>
                  <a:lnTo>
                    <a:pt x="15" y="4"/>
                  </a:lnTo>
                  <a:lnTo>
                    <a:pt x="15" y="4"/>
                  </a:lnTo>
                  <a:lnTo>
                    <a:pt x="1" y="4"/>
                  </a:lnTo>
                  <a:lnTo>
                    <a:pt x="1" y="4"/>
                  </a:lnTo>
                  <a:lnTo>
                    <a:pt x="15" y="4"/>
                  </a:lnTo>
                  <a:lnTo>
                    <a:pt x="14" y="5"/>
                  </a:lnTo>
                  <a:lnTo>
                    <a:pt x="1" y="5"/>
                  </a:lnTo>
                  <a:lnTo>
                    <a:pt x="1" y="5"/>
                  </a:lnTo>
                  <a:lnTo>
                    <a:pt x="14" y="5"/>
                  </a:lnTo>
                  <a:lnTo>
                    <a:pt x="14" y="5"/>
                  </a:lnTo>
                  <a:lnTo>
                    <a:pt x="2" y="5"/>
                  </a:lnTo>
                  <a:lnTo>
                    <a:pt x="2" y="5"/>
                  </a:lnTo>
                  <a:lnTo>
                    <a:pt x="14" y="5"/>
                  </a:lnTo>
                  <a:lnTo>
                    <a:pt x="13" y="5"/>
                  </a:lnTo>
                  <a:lnTo>
                    <a:pt x="2" y="5"/>
                  </a:lnTo>
                  <a:lnTo>
                    <a:pt x="2" y="5"/>
                  </a:lnTo>
                  <a:lnTo>
                    <a:pt x="13" y="5"/>
                  </a:lnTo>
                  <a:lnTo>
                    <a:pt x="13" y="5"/>
                  </a:lnTo>
                  <a:lnTo>
                    <a:pt x="3" y="5"/>
                  </a:lnTo>
                  <a:lnTo>
                    <a:pt x="3" y="5"/>
                  </a:lnTo>
                  <a:lnTo>
                    <a:pt x="1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25" name="Freeform 313"/>
            <p:cNvSpPr>
              <a:spLocks/>
            </p:cNvSpPr>
            <p:nvPr/>
          </p:nvSpPr>
          <p:spPr bwMode="auto">
            <a:xfrm>
              <a:off x="6524179" y="4192588"/>
              <a:ext cx="11112" cy="11112"/>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26" name="Freeform 314"/>
            <p:cNvSpPr>
              <a:spLocks/>
            </p:cNvSpPr>
            <p:nvPr/>
          </p:nvSpPr>
          <p:spPr bwMode="auto">
            <a:xfrm>
              <a:off x="6524179" y="4192588"/>
              <a:ext cx="12700" cy="7937"/>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1"/>
                  </a:lnTo>
                  <a:lnTo>
                    <a:pt x="0"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27" name="Freeform 315"/>
            <p:cNvSpPr>
              <a:spLocks/>
            </p:cNvSpPr>
            <p:nvPr/>
          </p:nvSpPr>
          <p:spPr bwMode="auto">
            <a:xfrm>
              <a:off x="6525766" y="4192588"/>
              <a:ext cx="31750" cy="7937"/>
            </a:xfrm>
            <a:custGeom>
              <a:avLst/>
              <a:gdLst/>
              <a:ahLst/>
              <a:cxnLst>
                <a:cxn ang="0">
                  <a:pos x="3" y="3"/>
                </a:cxn>
                <a:cxn ang="0">
                  <a:pos x="3" y="0"/>
                </a:cxn>
                <a:cxn ang="0">
                  <a:pos x="15" y="0"/>
                </a:cxn>
                <a:cxn ang="0">
                  <a:pos x="15" y="0"/>
                </a:cxn>
                <a:cxn ang="0">
                  <a:pos x="3" y="0"/>
                </a:cxn>
                <a:cxn ang="0">
                  <a:pos x="2" y="0"/>
                </a:cxn>
                <a:cxn ang="0">
                  <a:pos x="16" y="0"/>
                </a:cxn>
                <a:cxn ang="0">
                  <a:pos x="16" y="0"/>
                </a:cxn>
                <a:cxn ang="0">
                  <a:pos x="2" y="0"/>
                </a:cxn>
                <a:cxn ang="0">
                  <a:pos x="2" y="0"/>
                </a:cxn>
                <a:cxn ang="0">
                  <a:pos x="16" y="0"/>
                </a:cxn>
                <a:cxn ang="0">
                  <a:pos x="16" y="0"/>
                </a:cxn>
                <a:cxn ang="0">
                  <a:pos x="2" y="0"/>
                </a:cxn>
                <a:cxn ang="0">
                  <a:pos x="1" y="0"/>
                </a:cxn>
                <a:cxn ang="0">
                  <a:pos x="16" y="0"/>
                </a:cxn>
                <a:cxn ang="0">
                  <a:pos x="17" y="0"/>
                </a:cxn>
                <a:cxn ang="0">
                  <a:pos x="1" y="0"/>
                </a:cxn>
                <a:cxn ang="0">
                  <a:pos x="1" y="1"/>
                </a:cxn>
                <a:cxn ang="0">
                  <a:pos x="17" y="1"/>
                </a:cxn>
                <a:cxn ang="0">
                  <a:pos x="17" y="1"/>
                </a:cxn>
                <a:cxn ang="0">
                  <a:pos x="0" y="1"/>
                </a:cxn>
                <a:cxn ang="0">
                  <a:pos x="0" y="1"/>
                </a:cxn>
                <a:cxn ang="0">
                  <a:pos x="17" y="1"/>
                </a:cxn>
                <a:cxn ang="0">
                  <a:pos x="18" y="1"/>
                </a:cxn>
                <a:cxn ang="0">
                  <a:pos x="0" y="1"/>
                </a:cxn>
                <a:cxn ang="0">
                  <a:pos x="0" y="2"/>
                </a:cxn>
                <a:cxn ang="0">
                  <a:pos x="18" y="2"/>
                </a:cxn>
                <a:cxn ang="0">
                  <a:pos x="18" y="2"/>
                </a:cxn>
                <a:cxn ang="0">
                  <a:pos x="0" y="2"/>
                </a:cxn>
                <a:cxn ang="0">
                  <a:pos x="0" y="2"/>
                </a:cxn>
                <a:cxn ang="0">
                  <a:pos x="18" y="2"/>
                </a:cxn>
                <a:cxn ang="0">
                  <a:pos x="18" y="3"/>
                </a:cxn>
                <a:cxn ang="0">
                  <a:pos x="0" y="3"/>
                </a:cxn>
                <a:cxn ang="0">
                  <a:pos x="0" y="3"/>
                </a:cxn>
                <a:cxn ang="0">
                  <a:pos x="18" y="3"/>
                </a:cxn>
                <a:cxn ang="0">
                  <a:pos x="18" y="3"/>
                </a:cxn>
                <a:cxn ang="0">
                  <a:pos x="0" y="3"/>
                </a:cxn>
                <a:cxn ang="0">
                  <a:pos x="0" y="3"/>
                </a:cxn>
                <a:cxn ang="0">
                  <a:pos x="18" y="3"/>
                </a:cxn>
                <a:cxn ang="0">
                  <a:pos x="18" y="4"/>
                </a:cxn>
                <a:cxn ang="0">
                  <a:pos x="0" y="4"/>
                </a:cxn>
                <a:cxn ang="0">
                  <a:pos x="0" y="4"/>
                </a:cxn>
                <a:cxn ang="0">
                  <a:pos x="17" y="4"/>
                </a:cxn>
                <a:cxn ang="0">
                  <a:pos x="17" y="4"/>
                </a:cxn>
                <a:cxn ang="0">
                  <a:pos x="0" y="4"/>
                </a:cxn>
                <a:cxn ang="0">
                  <a:pos x="1" y="4"/>
                </a:cxn>
                <a:cxn ang="0">
                  <a:pos x="17" y="4"/>
                </a:cxn>
                <a:cxn ang="0">
                  <a:pos x="17" y="5"/>
                </a:cxn>
                <a:cxn ang="0">
                  <a:pos x="1" y="5"/>
                </a:cxn>
                <a:cxn ang="0">
                  <a:pos x="1" y="5"/>
                </a:cxn>
                <a:cxn ang="0">
                  <a:pos x="16" y="5"/>
                </a:cxn>
                <a:cxn ang="0">
                  <a:pos x="16" y="5"/>
                </a:cxn>
                <a:cxn ang="0">
                  <a:pos x="2" y="5"/>
                </a:cxn>
                <a:cxn ang="0">
                  <a:pos x="2" y="5"/>
                </a:cxn>
                <a:cxn ang="0">
                  <a:pos x="16" y="5"/>
                </a:cxn>
                <a:cxn ang="0">
                  <a:pos x="16" y="5"/>
                </a:cxn>
                <a:cxn ang="0">
                  <a:pos x="2" y="5"/>
                </a:cxn>
                <a:cxn ang="0">
                  <a:pos x="2" y="5"/>
                </a:cxn>
                <a:cxn ang="0">
                  <a:pos x="16" y="5"/>
                </a:cxn>
                <a:cxn ang="0">
                  <a:pos x="15" y="5"/>
                </a:cxn>
                <a:cxn ang="0">
                  <a:pos x="3" y="5"/>
                </a:cxn>
                <a:cxn ang="0">
                  <a:pos x="3" y="5"/>
                </a:cxn>
                <a:cxn ang="0">
                  <a:pos x="15" y="5"/>
                </a:cxn>
              </a:cxnLst>
              <a:rect l="0" t="0" r="r" b="b"/>
              <a:pathLst>
                <a:path w="18" h="5">
                  <a:moveTo>
                    <a:pt x="3" y="3"/>
                  </a:moveTo>
                  <a:lnTo>
                    <a:pt x="3" y="0"/>
                  </a:lnTo>
                  <a:lnTo>
                    <a:pt x="15" y="0"/>
                  </a:lnTo>
                  <a:lnTo>
                    <a:pt x="15" y="0"/>
                  </a:lnTo>
                  <a:lnTo>
                    <a:pt x="3" y="0"/>
                  </a:lnTo>
                  <a:lnTo>
                    <a:pt x="2" y="0"/>
                  </a:lnTo>
                  <a:lnTo>
                    <a:pt x="16" y="0"/>
                  </a:lnTo>
                  <a:lnTo>
                    <a:pt x="16" y="0"/>
                  </a:lnTo>
                  <a:lnTo>
                    <a:pt x="2" y="0"/>
                  </a:lnTo>
                  <a:lnTo>
                    <a:pt x="2" y="0"/>
                  </a:lnTo>
                  <a:lnTo>
                    <a:pt x="16" y="0"/>
                  </a:lnTo>
                  <a:lnTo>
                    <a:pt x="16" y="0"/>
                  </a:lnTo>
                  <a:lnTo>
                    <a:pt x="2" y="0"/>
                  </a:lnTo>
                  <a:lnTo>
                    <a:pt x="1" y="0"/>
                  </a:lnTo>
                  <a:lnTo>
                    <a:pt x="16" y="0"/>
                  </a:lnTo>
                  <a:lnTo>
                    <a:pt x="17" y="0"/>
                  </a:lnTo>
                  <a:lnTo>
                    <a:pt x="1" y="0"/>
                  </a:lnTo>
                  <a:lnTo>
                    <a:pt x="1" y="1"/>
                  </a:lnTo>
                  <a:lnTo>
                    <a:pt x="17" y="1"/>
                  </a:lnTo>
                  <a:lnTo>
                    <a:pt x="17" y="1"/>
                  </a:lnTo>
                  <a:lnTo>
                    <a:pt x="0" y="1"/>
                  </a:lnTo>
                  <a:lnTo>
                    <a:pt x="0" y="1"/>
                  </a:lnTo>
                  <a:lnTo>
                    <a:pt x="17" y="1"/>
                  </a:lnTo>
                  <a:lnTo>
                    <a:pt x="18" y="1"/>
                  </a:lnTo>
                  <a:lnTo>
                    <a:pt x="0" y="1"/>
                  </a:lnTo>
                  <a:lnTo>
                    <a:pt x="0" y="2"/>
                  </a:lnTo>
                  <a:lnTo>
                    <a:pt x="18" y="2"/>
                  </a:lnTo>
                  <a:lnTo>
                    <a:pt x="18" y="2"/>
                  </a:lnTo>
                  <a:lnTo>
                    <a:pt x="0" y="2"/>
                  </a:lnTo>
                  <a:lnTo>
                    <a:pt x="0" y="2"/>
                  </a:lnTo>
                  <a:lnTo>
                    <a:pt x="18" y="2"/>
                  </a:lnTo>
                  <a:lnTo>
                    <a:pt x="18" y="3"/>
                  </a:lnTo>
                  <a:lnTo>
                    <a:pt x="0" y="3"/>
                  </a:lnTo>
                  <a:lnTo>
                    <a:pt x="0" y="3"/>
                  </a:lnTo>
                  <a:lnTo>
                    <a:pt x="18" y="3"/>
                  </a:lnTo>
                  <a:lnTo>
                    <a:pt x="18" y="3"/>
                  </a:lnTo>
                  <a:lnTo>
                    <a:pt x="0" y="3"/>
                  </a:lnTo>
                  <a:lnTo>
                    <a:pt x="0" y="3"/>
                  </a:lnTo>
                  <a:lnTo>
                    <a:pt x="18" y="3"/>
                  </a:lnTo>
                  <a:lnTo>
                    <a:pt x="18" y="4"/>
                  </a:lnTo>
                  <a:lnTo>
                    <a:pt x="0" y="4"/>
                  </a:lnTo>
                  <a:lnTo>
                    <a:pt x="0" y="4"/>
                  </a:lnTo>
                  <a:lnTo>
                    <a:pt x="17" y="4"/>
                  </a:lnTo>
                  <a:lnTo>
                    <a:pt x="17" y="4"/>
                  </a:lnTo>
                  <a:lnTo>
                    <a:pt x="0" y="4"/>
                  </a:lnTo>
                  <a:lnTo>
                    <a:pt x="1" y="4"/>
                  </a:lnTo>
                  <a:lnTo>
                    <a:pt x="17" y="4"/>
                  </a:lnTo>
                  <a:lnTo>
                    <a:pt x="17" y="5"/>
                  </a:lnTo>
                  <a:lnTo>
                    <a:pt x="1" y="5"/>
                  </a:lnTo>
                  <a:lnTo>
                    <a:pt x="1" y="5"/>
                  </a:lnTo>
                  <a:lnTo>
                    <a:pt x="16" y="5"/>
                  </a:lnTo>
                  <a:lnTo>
                    <a:pt x="16" y="5"/>
                  </a:lnTo>
                  <a:lnTo>
                    <a:pt x="2" y="5"/>
                  </a:lnTo>
                  <a:lnTo>
                    <a:pt x="2" y="5"/>
                  </a:lnTo>
                  <a:lnTo>
                    <a:pt x="16" y="5"/>
                  </a:lnTo>
                  <a:lnTo>
                    <a:pt x="16" y="5"/>
                  </a:lnTo>
                  <a:lnTo>
                    <a:pt x="2" y="5"/>
                  </a:lnTo>
                  <a:lnTo>
                    <a:pt x="2" y="5"/>
                  </a:lnTo>
                  <a:lnTo>
                    <a:pt x="16" y="5"/>
                  </a:lnTo>
                  <a:lnTo>
                    <a:pt x="15" y="5"/>
                  </a:lnTo>
                  <a:lnTo>
                    <a:pt x="3" y="5"/>
                  </a:lnTo>
                  <a:lnTo>
                    <a:pt x="3" y="5"/>
                  </a:lnTo>
                  <a:lnTo>
                    <a:pt x="1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28" name="Freeform 316"/>
            <p:cNvSpPr>
              <a:spLocks/>
            </p:cNvSpPr>
            <p:nvPr/>
          </p:nvSpPr>
          <p:spPr bwMode="auto">
            <a:xfrm>
              <a:off x="6546404" y="4187825"/>
              <a:ext cx="11112"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1"/>
                </a:cxn>
                <a:cxn ang="0">
                  <a:pos x="1" y="7"/>
                </a:cxn>
                <a:cxn ang="0">
                  <a:pos x="1" y="8"/>
                </a:cxn>
                <a:cxn ang="0">
                  <a:pos x="1" y="1"/>
                </a:cxn>
                <a:cxn ang="0">
                  <a:pos x="2" y="0"/>
                </a:cxn>
                <a:cxn ang="0">
                  <a:pos x="2"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0"/>
                </a:cxn>
                <a:cxn ang="0">
                  <a:pos x="4" y="8"/>
                </a:cxn>
                <a:cxn ang="0">
                  <a:pos x="5" y="8"/>
                </a:cxn>
                <a:cxn ang="0">
                  <a:pos x="5" y="1"/>
                </a:cxn>
                <a:cxn ang="0">
                  <a:pos x="5" y="1"/>
                </a:cxn>
                <a:cxn ang="0">
                  <a:pos x="5" y="7"/>
                </a:cxn>
                <a:cxn ang="0">
                  <a:pos x="5" y="7"/>
                </a:cxn>
                <a:cxn ang="0">
                  <a:pos x="5" y="1"/>
                </a:cxn>
                <a:cxn ang="0">
                  <a:pos x="5" y="1"/>
                </a:cxn>
                <a:cxn ang="0">
                  <a:pos x="5" y="7"/>
                </a:cxn>
                <a:cxn ang="0">
                  <a:pos x="6" y="7"/>
                </a:cxn>
                <a:cxn ang="0">
                  <a:pos x="6" y="1"/>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1" y="7"/>
                  </a:lnTo>
                  <a:lnTo>
                    <a:pt x="1" y="1"/>
                  </a:lnTo>
                  <a:lnTo>
                    <a:pt x="1" y="1"/>
                  </a:lnTo>
                  <a:lnTo>
                    <a:pt x="1" y="7"/>
                  </a:lnTo>
                  <a:lnTo>
                    <a:pt x="1" y="8"/>
                  </a:lnTo>
                  <a:lnTo>
                    <a:pt x="1" y="1"/>
                  </a:lnTo>
                  <a:lnTo>
                    <a:pt x="2" y="0"/>
                  </a:lnTo>
                  <a:lnTo>
                    <a:pt x="2"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0"/>
                  </a:lnTo>
                  <a:lnTo>
                    <a:pt x="4" y="8"/>
                  </a:lnTo>
                  <a:lnTo>
                    <a:pt x="5" y="8"/>
                  </a:lnTo>
                  <a:lnTo>
                    <a:pt x="5" y="1"/>
                  </a:lnTo>
                  <a:lnTo>
                    <a:pt x="5" y="1"/>
                  </a:lnTo>
                  <a:lnTo>
                    <a:pt x="5" y="7"/>
                  </a:lnTo>
                  <a:lnTo>
                    <a:pt x="5" y="7"/>
                  </a:lnTo>
                  <a:lnTo>
                    <a:pt x="5" y="1"/>
                  </a:lnTo>
                  <a:lnTo>
                    <a:pt x="5" y="1"/>
                  </a:lnTo>
                  <a:lnTo>
                    <a:pt x="5" y="7"/>
                  </a:lnTo>
                  <a:lnTo>
                    <a:pt x="6" y="7"/>
                  </a:lnTo>
                  <a:lnTo>
                    <a:pt x="6" y="1"/>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29" name="Freeform 317"/>
            <p:cNvSpPr>
              <a:spLocks/>
            </p:cNvSpPr>
            <p:nvPr/>
          </p:nvSpPr>
          <p:spPr bwMode="auto">
            <a:xfrm>
              <a:off x="6546404" y="4187825"/>
              <a:ext cx="26987" cy="9525"/>
            </a:xfrm>
            <a:custGeom>
              <a:avLst/>
              <a:gdLst/>
              <a:ahLst/>
              <a:cxnLst>
                <a:cxn ang="0">
                  <a:pos x="3" y="3"/>
                </a:cxn>
                <a:cxn ang="0">
                  <a:pos x="3" y="0"/>
                </a:cxn>
                <a:cxn ang="0">
                  <a:pos x="11" y="0"/>
                </a:cxn>
                <a:cxn ang="0">
                  <a:pos x="12" y="0"/>
                </a:cxn>
                <a:cxn ang="0">
                  <a:pos x="3" y="0"/>
                </a:cxn>
                <a:cxn ang="0">
                  <a:pos x="2" y="0"/>
                </a:cxn>
                <a:cxn ang="0">
                  <a:pos x="12" y="0"/>
                </a:cxn>
                <a:cxn ang="0">
                  <a:pos x="12" y="0"/>
                </a:cxn>
                <a:cxn ang="0">
                  <a:pos x="2" y="0"/>
                </a:cxn>
                <a:cxn ang="0">
                  <a:pos x="2" y="0"/>
                </a:cxn>
                <a:cxn ang="0">
                  <a:pos x="13" y="0"/>
                </a:cxn>
                <a:cxn ang="0">
                  <a:pos x="13" y="0"/>
                </a:cxn>
                <a:cxn ang="0">
                  <a:pos x="2" y="0"/>
                </a:cxn>
                <a:cxn ang="0">
                  <a:pos x="2" y="0"/>
                </a:cxn>
                <a:cxn ang="0">
                  <a:pos x="13" y="0"/>
                </a:cxn>
                <a:cxn ang="0">
                  <a:pos x="13" y="1"/>
                </a:cxn>
                <a:cxn ang="0">
                  <a:pos x="1" y="1"/>
                </a:cxn>
                <a:cxn ang="0">
                  <a:pos x="1" y="1"/>
                </a:cxn>
                <a:cxn ang="0">
                  <a:pos x="14" y="1"/>
                </a:cxn>
                <a:cxn ang="0">
                  <a:pos x="14" y="1"/>
                </a:cxn>
                <a:cxn ang="0">
                  <a:pos x="1" y="1"/>
                </a:cxn>
                <a:cxn ang="0">
                  <a:pos x="0" y="1"/>
                </a:cxn>
                <a:cxn ang="0">
                  <a:pos x="14" y="1"/>
                </a:cxn>
                <a:cxn ang="0">
                  <a:pos x="14" y="1"/>
                </a:cxn>
                <a:cxn ang="0">
                  <a:pos x="0" y="1"/>
                </a:cxn>
                <a:cxn ang="0">
                  <a:pos x="0" y="2"/>
                </a:cxn>
                <a:cxn ang="0">
                  <a:pos x="14" y="2"/>
                </a:cxn>
                <a:cxn ang="0">
                  <a:pos x="14" y="2"/>
                </a:cxn>
                <a:cxn ang="0">
                  <a:pos x="0" y="2"/>
                </a:cxn>
                <a:cxn ang="0">
                  <a:pos x="0" y="3"/>
                </a:cxn>
                <a:cxn ang="0">
                  <a:pos x="15" y="3"/>
                </a:cxn>
                <a:cxn ang="0">
                  <a:pos x="15" y="3"/>
                </a:cxn>
                <a:cxn ang="0">
                  <a:pos x="0" y="3"/>
                </a:cxn>
                <a:cxn ang="0">
                  <a:pos x="0" y="3"/>
                </a:cxn>
                <a:cxn ang="0">
                  <a:pos x="15" y="3"/>
                </a:cxn>
                <a:cxn ang="0">
                  <a:pos x="14" y="3"/>
                </a:cxn>
                <a:cxn ang="0">
                  <a:pos x="0" y="3"/>
                </a:cxn>
                <a:cxn ang="0">
                  <a:pos x="0" y="4"/>
                </a:cxn>
                <a:cxn ang="0">
                  <a:pos x="14" y="4"/>
                </a:cxn>
                <a:cxn ang="0">
                  <a:pos x="14" y="4"/>
                </a:cxn>
                <a:cxn ang="0">
                  <a:pos x="0" y="4"/>
                </a:cxn>
                <a:cxn ang="0">
                  <a:pos x="0" y="4"/>
                </a:cxn>
                <a:cxn ang="0">
                  <a:pos x="14" y="4"/>
                </a:cxn>
                <a:cxn ang="0">
                  <a:pos x="14" y="4"/>
                </a:cxn>
                <a:cxn ang="0">
                  <a:pos x="1" y="4"/>
                </a:cxn>
                <a:cxn ang="0">
                  <a:pos x="1" y="4"/>
                </a:cxn>
                <a:cxn ang="0">
                  <a:pos x="14" y="4"/>
                </a:cxn>
                <a:cxn ang="0">
                  <a:pos x="13" y="5"/>
                </a:cxn>
                <a:cxn ang="0">
                  <a:pos x="1" y="5"/>
                </a:cxn>
                <a:cxn ang="0">
                  <a:pos x="2" y="5"/>
                </a:cxn>
                <a:cxn ang="0">
                  <a:pos x="13" y="5"/>
                </a:cxn>
                <a:cxn ang="0">
                  <a:pos x="13" y="5"/>
                </a:cxn>
                <a:cxn ang="0">
                  <a:pos x="2" y="5"/>
                </a:cxn>
                <a:cxn ang="0">
                  <a:pos x="2" y="5"/>
                </a:cxn>
                <a:cxn ang="0">
                  <a:pos x="13" y="5"/>
                </a:cxn>
                <a:cxn ang="0">
                  <a:pos x="12" y="6"/>
                </a:cxn>
                <a:cxn ang="0">
                  <a:pos x="2" y="6"/>
                </a:cxn>
                <a:cxn ang="0">
                  <a:pos x="2" y="6"/>
                </a:cxn>
                <a:cxn ang="0">
                  <a:pos x="12" y="6"/>
                </a:cxn>
                <a:cxn ang="0">
                  <a:pos x="12" y="6"/>
                </a:cxn>
                <a:cxn ang="0">
                  <a:pos x="3" y="6"/>
                </a:cxn>
                <a:cxn ang="0">
                  <a:pos x="3" y="6"/>
                </a:cxn>
                <a:cxn ang="0">
                  <a:pos x="11" y="6"/>
                </a:cxn>
              </a:cxnLst>
              <a:rect l="0" t="0" r="r" b="b"/>
              <a:pathLst>
                <a:path w="15" h="6">
                  <a:moveTo>
                    <a:pt x="3" y="3"/>
                  </a:moveTo>
                  <a:lnTo>
                    <a:pt x="3" y="0"/>
                  </a:lnTo>
                  <a:lnTo>
                    <a:pt x="11" y="0"/>
                  </a:lnTo>
                  <a:lnTo>
                    <a:pt x="12" y="0"/>
                  </a:lnTo>
                  <a:lnTo>
                    <a:pt x="3" y="0"/>
                  </a:lnTo>
                  <a:lnTo>
                    <a:pt x="2" y="0"/>
                  </a:lnTo>
                  <a:lnTo>
                    <a:pt x="12" y="0"/>
                  </a:lnTo>
                  <a:lnTo>
                    <a:pt x="12" y="0"/>
                  </a:lnTo>
                  <a:lnTo>
                    <a:pt x="2" y="0"/>
                  </a:lnTo>
                  <a:lnTo>
                    <a:pt x="2" y="0"/>
                  </a:lnTo>
                  <a:lnTo>
                    <a:pt x="13" y="0"/>
                  </a:lnTo>
                  <a:lnTo>
                    <a:pt x="13" y="0"/>
                  </a:lnTo>
                  <a:lnTo>
                    <a:pt x="2" y="0"/>
                  </a:lnTo>
                  <a:lnTo>
                    <a:pt x="2" y="0"/>
                  </a:lnTo>
                  <a:lnTo>
                    <a:pt x="13" y="0"/>
                  </a:lnTo>
                  <a:lnTo>
                    <a:pt x="13" y="1"/>
                  </a:lnTo>
                  <a:lnTo>
                    <a:pt x="1" y="1"/>
                  </a:lnTo>
                  <a:lnTo>
                    <a:pt x="1" y="1"/>
                  </a:lnTo>
                  <a:lnTo>
                    <a:pt x="14" y="1"/>
                  </a:lnTo>
                  <a:lnTo>
                    <a:pt x="14" y="1"/>
                  </a:lnTo>
                  <a:lnTo>
                    <a:pt x="1" y="1"/>
                  </a:lnTo>
                  <a:lnTo>
                    <a:pt x="0" y="1"/>
                  </a:lnTo>
                  <a:lnTo>
                    <a:pt x="14" y="1"/>
                  </a:lnTo>
                  <a:lnTo>
                    <a:pt x="14" y="1"/>
                  </a:lnTo>
                  <a:lnTo>
                    <a:pt x="0" y="1"/>
                  </a:lnTo>
                  <a:lnTo>
                    <a:pt x="0" y="2"/>
                  </a:lnTo>
                  <a:lnTo>
                    <a:pt x="14" y="2"/>
                  </a:lnTo>
                  <a:lnTo>
                    <a:pt x="14" y="2"/>
                  </a:lnTo>
                  <a:lnTo>
                    <a:pt x="0" y="2"/>
                  </a:lnTo>
                  <a:lnTo>
                    <a:pt x="0" y="3"/>
                  </a:lnTo>
                  <a:lnTo>
                    <a:pt x="15" y="3"/>
                  </a:lnTo>
                  <a:lnTo>
                    <a:pt x="15" y="3"/>
                  </a:lnTo>
                  <a:lnTo>
                    <a:pt x="0" y="3"/>
                  </a:lnTo>
                  <a:lnTo>
                    <a:pt x="0" y="3"/>
                  </a:lnTo>
                  <a:lnTo>
                    <a:pt x="15" y="3"/>
                  </a:lnTo>
                  <a:lnTo>
                    <a:pt x="14" y="3"/>
                  </a:lnTo>
                  <a:lnTo>
                    <a:pt x="0" y="3"/>
                  </a:lnTo>
                  <a:lnTo>
                    <a:pt x="0" y="4"/>
                  </a:lnTo>
                  <a:lnTo>
                    <a:pt x="14" y="4"/>
                  </a:lnTo>
                  <a:lnTo>
                    <a:pt x="14" y="4"/>
                  </a:lnTo>
                  <a:lnTo>
                    <a:pt x="0" y="4"/>
                  </a:lnTo>
                  <a:lnTo>
                    <a:pt x="0" y="4"/>
                  </a:lnTo>
                  <a:lnTo>
                    <a:pt x="14" y="4"/>
                  </a:lnTo>
                  <a:lnTo>
                    <a:pt x="14" y="4"/>
                  </a:lnTo>
                  <a:lnTo>
                    <a:pt x="1" y="4"/>
                  </a:lnTo>
                  <a:lnTo>
                    <a:pt x="1" y="4"/>
                  </a:lnTo>
                  <a:lnTo>
                    <a:pt x="14" y="4"/>
                  </a:lnTo>
                  <a:lnTo>
                    <a:pt x="13" y="5"/>
                  </a:lnTo>
                  <a:lnTo>
                    <a:pt x="1" y="5"/>
                  </a:lnTo>
                  <a:lnTo>
                    <a:pt x="2" y="5"/>
                  </a:lnTo>
                  <a:lnTo>
                    <a:pt x="13" y="5"/>
                  </a:lnTo>
                  <a:lnTo>
                    <a:pt x="13" y="5"/>
                  </a:lnTo>
                  <a:lnTo>
                    <a:pt x="2" y="5"/>
                  </a:lnTo>
                  <a:lnTo>
                    <a:pt x="2" y="5"/>
                  </a:lnTo>
                  <a:lnTo>
                    <a:pt x="13" y="5"/>
                  </a:lnTo>
                  <a:lnTo>
                    <a:pt x="12" y="6"/>
                  </a:lnTo>
                  <a:lnTo>
                    <a:pt x="2" y="6"/>
                  </a:lnTo>
                  <a:lnTo>
                    <a:pt x="2" y="6"/>
                  </a:lnTo>
                  <a:lnTo>
                    <a:pt x="12" y="6"/>
                  </a:lnTo>
                  <a:lnTo>
                    <a:pt x="12"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0" name="Freeform 318"/>
            <p:cNvSpPr>
              <a:spLocks/>
            </p:cNvSpPr>
            <p:nvPr/>
          </p:nvSpPr>
          <p:spPr bwMode="auto">
            <a:xfrm>
              <a:off x="6563866" y="4187825"/>
              <a:ext cx="12700" cy="9525"/>
            </a:xfrm>
            <a:custGeom>
              <a:avLst/>
              <a:gdLst/>
              <a:ahLst/>
              <a:cxnLst>
                <a:cxn ang="0">
                  <a:pos x="2" y="3"/>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0" y="1"/>
                </a:cxn>
                <a:cxn ang="0">
                  <a:pos x="0" y="1"/>
                </a:cxn>
                <a:cxn ang="0">
                  <a:pos x="7" y="1"/>
                </a:cxn>
                <a:cxn ang="0">
                  <a:pos x="7"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1"/>
                  </a:lnTo>
                  <a:lnTo>
                    <a:pt x="1" y="1"/>
                  </a:lnTo>
                  <a:lnTo>
                    <a:pt x="1" y="1"/>
                  </a:lnTo>
                  <a:lnTo>
                    <a:pt x="7" y="1"/>
                  </a:lnTo>
                  <a:lnTo>
                    <a:pt x="7" y="1"/>
                  </a:lnTo>
                  <a:lnTo>
                    <a:pt x="0" y="1"/>
                  </a:lnTo>
                  <a:lnTo>
                    <a:pt x="0" y="1"/>
                  </a:lnTo>
                  <a:lnTo>
                    <a:pt x="7" y="1"/>
                  </a:lnTo>
                  <a:lnTo>
                    <a:pt x="7"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1" y="5"/>
                  </a:lnTo>
                  <a:lnTo>
                    <a:pt x="6" y="5"/>
                  </a:lnTo>
                  <a:lnTo>
                    <a:pt x="6" y="6"/>
                  </a:lnTo>
                  <a:lnTo>
                    <a:pt x="2" y="6"/>
                  </a:lnTo>
                  <a:lnTo>
                    <a:pt x="2" y="6"/>
                  </a:lnTo>
                  <a:lnTo>
                    <a:pt x="6"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1" name="Freeform 319"/>
            <p:cNvSpPr>
              <a:spLocks/>
            </p:cNvSpPr>
            <p:nvPr/>
          </p:nvSpPr>
          <p:spPr bwMode="auto">
            <a:xfrm>
              <a:off x="6565454" y="4183063"/>
              <a:ext cx="11112"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2" y="8"/>
                </a:cxn>
                <a:cxn ang="0">
                  <a:pos x="2"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5" y="7"/>
                </a:cxn>
                <a:cxn ang="0">
                  <a:pos x="5" y="1"/>
                </a:cxn>
                <a:cxn ang="0">
                  <a:pos x="5" y="1"/>
                </a:cxn>
                <a:cxn ang="0">
                  <a:pos x="5" y="7"/>
                </a:cxn>
                <a:cxn ang="0">
                  <a:pos x="5" y="7"/>
                </a:cxn>
                <a:cxn ang="0">
                  <a:pos x="5"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2" y="8"/>
                  </a:lnTo>
                  <a:lnTo>
                    <a:pt x="2" y="0"/>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4" y="8"/>
                  </a:lnTo>
                  <a:lnTo>
                    <a:pt x="4" y="0"/>
                  </a:lnTo>
                  <a:lnTo>
                    <a:pt x="5" y="1"/>
                  </a:lnTo>
                  <a:lnTo>
                    <a:pt x="5" y="8"/>
                  </a:lnTo>
                  <a:lnTo>
                    <a:pt x="5" y="8"/>
                  </a:lnTo>
                  <a:lnTo>
                    <a:pt x="5" y="1"/>
                  </a:lnTo>
                  <a:lnTo>
                    <a:pt x="5" y="1"/>
                  </a:lnTo>
                  <a:lnTo>
                    <a:pt x="5" y="7"/>
                  </a:lnTo>
                  <a:lnTo>
                    <a:pt x="5" y="7"/>
                  </a:lnTo>
                  <a:lnTo>
                    <a:pt x="5" y="1"/>
                  </a:lnTo>
                  <a:lnTo>
                    <a:pt x="5" y="1"/>
                  </a:lnTo>
                  <a:lnTo>
                    <a:pt x="5" y="7"/>
                  </a:lnTo>
                  <a:lnTo>
                    <a:pt x="5" y="7"/>
                  </a:lnTo>
                  <a:lnTo>
                    <a:pt x="5"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32" name="Freeform 320"/>
            <p:cNvSpPr>
              <a:spLocks/>
            </p:cNvSpPr>
            <p:nvPr/>
          </p:nvSpPr>
          <p:spPr bwMode="auto">
            <a:xfrm>
              <a:off x="6565454" y="4183063"/>
              <a:ext cx="14287"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1"/>
                </a:cxn>
                <a:cxn ang="0">
                  <a:pos x="6" y="1"/>
                </a:cxn>
                <a:cxn ang="0">
                  <a:pos x="6" y="1"/>
                </a:cxn>
                <a:cxn ang="0">
                  <a:pos x="1" y="1"/>
                </a:cxn>
                <a:cxn ang="0">
                  <a:pos x="1"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5" y="5"/>
                </a:cxn>
                <a:cxn ang="0">
                  <a:pos x="2" y="5"/>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1"/>
                  </a:lnTo>
                  <a:lnTo>
                    <a:pt x="6" y="1"/>
                  </a:lnTo>
                  <a:lnTo>
                    <a:pt x="6" y="1"/>
                  </a:lnTo>
                  <a:lnTo>
                    <a:pt x="1" y="1"/>
                  </a:lnTo>
                  <a:lnTo>
                    <a:pt x="1" y="1"/>
                  </a:lnTo>
                  <a:lnTo>
                    <a:pt x="6" y="1"/>
                  </a:lnTo>
                  <a:lnTo>
                    <a:pt x="7"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5" y="5"/>
                  </a:lnTo>
                  <a:lnTo>
                    <a:pt x="2" y="5"/>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3" name="Freeform 321"/>
            <p:cNvSpPr>
              <a:spLocks/>
            </p:cNvSpPr>
            <p:nvPr/>
          </p:nvSpPr>
          <p:spPr bwMode="auto">
            <a:xfrm>
              <a:off x="6568629" y="4183063"/>
              <a:ext cx="28575" cy="9525"/>
            </a:xfrm>
            <a:custGeom>
              <a:avLst/>
              <a:gdLst/>
              <a:ahLst/>
              <a:cxnLst>
                <a:cxn ang="0">
                  <a:pos x="3" y="3"/>
                </a:cxn>
                <a:cxn ang="0">
                  <a:pos x="3" y="0"/>
                </a:cxn>
                <a:cxn ang="0">
                  <a:pos x="13" y="0"/>
                </a:cxn>
                <a:cxn ang="0">
                  <a:pos x="13" y="0"/>
                </a:cxn>
                <a:cxn ang="0">
                  <a:pos x="3" y="0"/>
                </a:cxn>
                <a:cxn ang="0">
                  <a:pos x="3" y="0"/>
                </a:cxn>
                <a:cxn ang="0">
                  <a:pos x="14" y="0"/>
                </a:cxn>
                <a:cxn ang="0">
                  <a:pos x="14" y="0"/>
                </a:cxn>
                <a:cxn ang="0">
                  <a:pos x="2" y="0"/>
                </a:cxn>
                <a:cxn ang="0">
                  <a:pos x="2" y="0"/>
                </a:cxn>
                <a:cxn ang="0">
                  <a:pos x="14" y="0"/>
                </a:cxn>
                <a:cxn ang="0">
                  <a:pos x="14" y="0"/>
                </a:cxn>
                <a:cxn ang="0">
                  <a:pos x="2" y="0"/>
                </a:cxn>
                <a:cxn ang="0">
                  <a:pos x="1" y="1"/>
                </a:cxn>
                <a:cxn ang="0">
                  <a:pos x="14" y="1"/>
                </a:cxn>
                <a:cxn ang="0">
                  <a:pos x="15" y="1"/>
                </a:cxn>
                <a:cxn ang="0">
                  <a:pos x="1" y="1"/>
                </a:cxn>
                <a:cxn ang="0">
                  <a:pos x="1" y="1"/>
                </a:cxn>
                <a:cxn ang="0">
                  <a:pos x="15" y="1"/>
                </a:cxn>
                <a:cxn ang="0">
                  <a:pos x="15" y="1"/>
                </a:cxn>
                <a:cxn ang="0">
                  <a:pos x="1" y="1"/>
                </a:cxn>
                <a:cxn ang="0">
                  <a:pos x="1" y="1"/>
                </a:cxn>
                <a:cxn ang="0">
                  <a:pos x="15" y="1"/>
                </a:cxn>
                <a:cxn ang="0">
                  <a:pos x="16" y="2"/>
                </a:cxn>
                <a:cxn ang="0">
                  <a:pos x="1" y="2"/>
                </a:cxn>
                <a:cxn ang="0">
                  <a:pos x="1" y="2"/>
                </a:cxn>
                <a:cxn ang="0">
                  <a:pos x="16" y="2"/>
                </a:cxn>
                <a:cxn ang="0">
                  <a:pos x="16" y="2"/>
                </a:cxn>
                <a:cxn ang="0">
                  <a:pos x="0" y="2"/>
                </a:cxn>
                <a:cxn ang="0">
                  <a:pos x="0" y="2"/>
                </a:cxn>
                <a:cxn ang="0">
                  <a:pos x="16" y="2"/>
                </a:cxn>
                <a:cxn ang="0">
                  <a:pos x="16" y="3"/>
                </a:cxn>
                <a:cxn ang="0">
                  <a:pos x="0" y="3"/>
                </a:cxn>
                <a:cxn ang="0">
                  <a:pos x="0" y="3"/>
                </a:cxn>
                <a:cxn ang="0">
                  <a:pos x="16" y="3"/>
                </a:cxn>
                <a:cxn ang="0">
                  <a:pos x="16" y="4"/>
                </a:cxn>
                <a:cxn ang="0">
                  <a:pos x="0" y="4"/>
                </a:cxn>
                <a:cxn ang="0">
                  <a:pos x="1" y="4"/>
                </a:cxn>
                <a:cxn ang="0">
                  <a:pos x="16" y="4"/>
                </a:cxn>
                <a:cxn ang="0">
                  <a:pos x="16" y="4"/>
                </a:cxn>
                <a:cxn ang="0">
                  <a:pos x="1" y="4"/>
                </a:cxn>
                <a:cxn ang="0">
                  <a:pos x="1" y="4"/>
                </a:cxn>
                <a:cxn ang="0">
                  <a:pos x="15" y="4"/>
                </a:cxn>
                <a:cxn ang="0">
                  <a:pos x="15" y="4"/>
                </a:cxn>
                <a:cxn ang="0">
                  <a:pos x="1" y="4"/>
                </a:cxn>
                <a:cxn ang="0">
                  <a:pos x="1" y="5"/>
                </a:cxn>
                <a:cxn ang="0">
                  <a:pos x="15" y="5"/>
                </a:cxn>
                <a:cxn ang="0">
                  <a:pos x="15" y="5"/>
                </a:cxn>
                <a:cxn ang="0">
                  <a:pos x="1" y="5"/>
                </a:cxn>
                <a:cxn ang="0">
                  <a:pos x="1" y="5"/>
                </a:cxn>
                <a:cxn ang="0">
                  <a:pos x="14" y="5"/>
                </a:cxn>
                <a:cxn ang="0">
                  <a:pos x="14" y="5"/>
                </a:cxn>
                <a:cxn ang="0">
                  <a:pos x="2" y="5"/>
                </a:cxn>
                <a:cxn ang="0">
                  <a:pos x="2" y="6"/>
                </a:cxn>
                <a:cxn ang="0">
                  <a:pos x="14" y="6"/>
                </a:cxn>
                <a:cxn ang="0">
                  <a:pos x="14" y="6"/>
                </a:cxn>
                <a:cxn ang="0">
                  <a:pos x="2" y="6"/>
                </a:cxn>
                <a:cxn ang="0">
                  <a:pos x="3" y="6"/>
                </a:cxn>
                <a:cxn ang="0">
                  <a:pos x="14" y="6"/>
                </a:cxn>
                <a:cxn ang="0">
                  <a:pos x="13" y="6"/>
                </a:cxn>
                <a:cxn ang="0">
                  <a:pos x="3" y="6"/>
                </a:cxn>
                <a:cxn ang="0">
                  <a:pos x="3" y="6"/>
                </a:cxn>
                <a:cxn ang="0">
                  <a:pos x="13" y="6"/>
                </a:cxn>
              </a:cxnLst>
              <a:rect l="0" t="0" r="r" b="b"/>
              <a:pathLst>
                <a:path w="16" h="6">
                  <a:moveTo>
                    <a:pt x="3" y="3"/>
                  </a:moveTo>
                  <a:lnTo>
                    <a:pt x="3" y="0"/>
                  </a:lnTo>
                  <a:lnTo>
                    <a:pt x="13" y="0"/>
                  </a:lnTo>
                  <a:lnTo>
                    <a:pt x="13" y="0"/>
                  </a:lnTo>
                  <a:lnTo>
                    <a:pt x="3" y="0"/>
                  </a:lnTo>
                  <a:lnTo>
                    <a:pt x="3" y="0"/>
                  </a:lnTo>
                  <a:lnTo>
                    <a:pt x="14" y="0"/>
                  </a:lnTo>
                  <a:lnTo>
                    <a:pt x="14" y="0"/>
                  </a:lnTo>
                  <a:lnTo>
                    <a:pt x="2" y="0"/>
                  </a:lnTo>
                  <a:lnTo>
                    <a:pt x="2" y="0"/>
                  </a:lnTo>
                  <a:lnTo>
                    <a:pt x="14" y="0"/>
                  </a:lnTo>
                  <a:lnTo>
                    <a:pt x="14" y="0"/>
                  </a:lnTo>
                  <a:lnTo>
                    <a:pt x="2" y="0"/>
                  </a:lnTo>
                  <a:lnTo>
                    <a:pt x="1" y="1"/>
                  </a:lnTo>
                  <a:lnTo>
                    <a:pt x="14" y="1"/>
                  </a:lnTo>
                  <a:lnTo>
                    <a:pt x="15" y="1"/>
                  </a:lnTo>
                  <a:lnTo>
                    <a:pt x="1" y="1"/>
                  </a:lnTo>
                  <a:lnTo>
                    <a:pt x="1" y="1"/>
                  </a:lnTo>
                  <a:lnTo>
                    <a:pt x="15" y="1"/>
                  </a:lnTo>
                  <a:lnTo>
                    <a:pt x="15" y="1"/>
                  </a:lnTo>
                  <a:lnTo>
                    <a:pt x="1" y="1"/>
                  </a:lnTo>
                  <a:lnTo>
                    <a:pt x="1" y="1"/>
                  </a:lnTo>
                  <a:lnTo>
                    <a:pt x="15" y="1"/>
                  </a:lnTo>
                  <a:lnTo>
                    <a:pt x="16" y="2"/>
                  </a:lnTo>
                  <a:lnTo>
                    <a:pt x="1" y="2"/>
                  </a:lnTo>
                  <a:lnTo>
                    <a:pt x="1" y="2"/>
                  </a:lnTo>
                  <a:lnTo>
                    <a:pt x="16" y="2"/>
                  </a:lnTo>
                  <a:lnTo>
                    <a:pt x="16" y="2"/>
                  </a:lnTo>
                  <a:lnTo>
                    <a:pt x="0" y="2"/>
                  </a:lnTo>
                  <a:lnTo>
                    <a:pt x="0" y="2"/>
                  </a:lnTo>
                  <a:lnTo>
                    <a:pt x="16" y="2"/>
                  </a:lnTo>
                  <a:lnTo>
                    <a:pt x="16" y="3"/>
                  </a:lnTo>
                  <a:lnTo>
                    <a:pt x="0" y="3"/>
                  </a:lnTo>
                  <a:lnTo>
                    <a:pt x="0" y="3"/>
                  </a:lnTo>
                  <a:lnTo>
                    <a:pt x="16" y="3"/>
                  </a:lnTo>
                  <a:lnTo>
                    <a:pt x="16" y="4"/>
                  </a:lnTo>
                  <a:lnTo>
                    <a:pt x="0" y="4"/>
                  </a:lnTo>
                  <a:lnTo>
                    <a:pt x="1" y="4"/>
                  </a:lnTo>
                  <a:lnTo>
                    <a:pt x="16" y="4"/>
                  </a:lnTo>
                  <a:lnTo>
                    <a:pt x="16" y="4"/>
                  </a:lnTo>
                  <a:lnTo>
                    <a:pt x="1" y="4"/>
                  </a:lnTo>
                  <a:lnTo>
                    <a:pt x="1" y="4"/>
                  </a:lnTo>
                  <a:lnTo>
                    <a:pt x="15" y="4"/>
                  </a:lnTo>
                  <a:lnTo>
                    <a:pt x="15" y="4"/>
                  </a:lnTo>
                  <a:lnTo>
                    <a:pt x="1" y="4"/>
                  </a:lnTo>
                  <a:lnTo>
                    <a:pt x="1" y="5"/>
                  </a:lnTo>
                  <a:lnTo>
                    <a:pt x="15" y="5"/>
                  </a:lnTo>
                  <a:lnTo>
                    <a:pt x="15" y="5"/>
                  </a:lnTo>
                  <a:lnTo>
                    <a:pt x="1" y="5"/>
                  </a:lnTo>
                  <a:lnTo>
                    <a:pt x="1" y="5"/>
                  </a:lnTo>
                  <a:lnTo>
                    <a:pt x="14" y="5"/>
                  </a:lnTo>
                  <a:lnTo>
                    <a:pt x="14" y="5"/>
                  </a:lnTo>
                  <a:lnTo>
                    <a:pt x="2" y="5"/>
                  </a:lnTo>
                  <a:lnTo>
                    <a:pt x="2" y="6"/>
                  </a:lnTo>
                  <a:lnTo>
                    <a:pt x="14" y="6"/>
                  </a:lnTo>
                  <a:lnTo>
                    <a:pt x="14" y="6"/>
                  </a:lnTo>
                  <a:lnTo>
                    <a:pt x="2" y="6"/>
                  </a:lnTo>
                  <a:lnTo>
                    <a:pt x="3" y="6"/>
                  </a:lnTo>
                  <a:lnTo>
                    <a:pt x="14" y="6"/>
                  </a:lnTo>
                  <a:lnTo>
                    <a:pt x="13" y="6"/>
                  </a:lnTo>
                  <a:lnTo>
                    <a:pt x="3" y="6"/>
                  </a:lnTo>
                  <a:lnTo>
                    <a:pt x="3" y="6"/>
                  </a:lnTo>
                  <a:lnTo>
                    <a:pt x="1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4" name="Freeform 322"/>
            <p:cNvSpPr>
              <a:spLocks/>
            </p:cNvSpPr>
            <p:nvPr/>
          </p:nvSpPr>
          <p:spPr bwMode="auto">
            <a:xfrm>
              <a:off x="6586091" y="4183063"/>
              <a:ext cx="11113"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1"/>
                </a:cxn>
                <a:cxn ang="0">
                  <a:pos x="1"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1"/>
                  </a:lnTo>
                  <a:lnTo>
                    <a:pt x="1"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4"/>
                  </a:lnTo>
                  <a:lnTo>
                    <a:pt x="1" y="4"/>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5" name="Freeform 323"/>
            <p:cNvSpPr>
              <a:spLocks/>
            </p:cNvSpPr>
            <p:nvPr/>
          </p:nvSpPr>
          <p:spPr bwMode="auto">
            <a:xfrm>
              <a:off x="6587679" y="4178300"/>
              <a:ext cx="9525"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8"/>
                  </a:lnTo>
                  <a:lnTo>
                    <a:pt x="5" y="0"/>
                  </a:lnTo>
                  <a:lnTo>
                    <a:pt x="5" y="0"/>
                  </a:lnTo>
                  <a:lnTo>
                    <a:pt x="5" y="8"/>
                  </a:lnTo>
                  <a:lnTo>
                    <a:pt x="5" y="8"/>
                  </a:lnTo>
                  <a:lnTo>
                    <a:pt x="5" y="1"/>
                  </a:lnTo>
                  <a:lnTo>
                    <a:pt x="5" y="1"/>
                  </a:lnTo>
                  <a:lnTo>
                    <a:pt x="5" y="8"/>
                  </a:lnTo>
                  <a:lnTo>
                    <a:pt x="5" y="7"/>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36" name="Freeform 324"/>
            <p:cNvSpPr>
              <a:spLocks/>
            </p:cNvSpPr>
            <p:nvPr/>
          </p:nvSpPr>
          <p:spPr bwMode="auto">
            <a:xfrm>
              <a:off x="6587679" y="4178300"/>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7" name="Freeform 325"/>
            <p:cNvSpPr>
              <a:spLocks/>
            </p:cNvSpPr>
            <p:nvPr/>
          </p:nvSpPr>
          <p:spPr bwMode="auto">
            <a:xfrm>
              <a:off x="6590854" y="4178300"/>
              <a:ext cx="14287" cy="9525"/>
            </a:xfrm>
            <a:custGeom>
              <a:avLst/>
              <a:gdLst/>
              <a:ahLst/>
              <a:cxnLst>
                <a:cxn ang="0">
                  <a:pos x="2" y="3"/>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7" y="4"/>
                </a:cxn>
                <a:cxn ang="0">
                  <a:pos x="0" y="4"/>
                </a:cxn>
                <a:cxn ang="0">
                  <a:pos x="0" y="4"/>
                </a:cxn>
                <a:cxn ang="0">
                  <a:pos x="7" y="4"/>
                </a:cxn>
                <a:cxn ang="0">
                  <a:pos x="7" y="5"/>
                </a:cxn>
                <a:cxn ang="0">
                  <a:pos x="0" y="5"/>
                </a:cxn>
                <a:cxn ang="0">
                  <a:pos x="0" y="5"/>
                </a:cxn>
                <a:cxn ang="0">
                  <a:pos x="7" y="5"/>
                </a:cxn>
                <a:cxn ang="0">
                  <a:pos x="7" y="5"/>
                </a:cxn>
                <a:cxn ang="0">
                  <a:pos x="0" y="5"/>
                </a:cxn>
                <a:cxn ang="0">
                  <a:pos x="1" y="5"/>
                </a:cxn>
                <a:cxn ang="0">
                  <a:pos x="6"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2"/>
                  </a:lnTo>
                  <a:lnTo>
                    <a:pt x="7" y="2"/>
                  </a:lnTo>
                  <a:lnTo>
                    <a:pt x="7"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7" y="4"/>
                  </a:lnTo>
                  <a:lnTo>
                    <a:pt x="0" y="4"/>
                  </a:lnTo>
                  <a:lnTo>
                    <a:pt x="0" y="4"/>
                  </a:lnTo>
                  <a:lnTo>
                    <a:pt x="7" y="4"/>
                  </a:lnTo>
                  <a:lnTo>
                    <a:pt x="7" y="5"/>
                  </a:lnTo>
                  <a:lnTo>
                    <a:pt x="0" y="5"/>
                  </a:lnTo>
                  <a:lnTo>
                    <a:pt x="0" y="5"/>
                  </a:lnTo>
                  <a:lnTo>
                    <a:pt x="7" y="5"/>
                  </a:lnTo>
                  <a:lnTo>
                    <a:pt x="7" y="5"/>
                  </a:lnTo>
                  <a:lnTo>
                    <a:pt x="0" y="5"/>
                  </a:lnTo>
                  <a:lnTo>
                    <a:pt x="1" y="5"/>
                  </a:lnTo>
                  <a:lnTo>
                    <a:pt x="6" y="5"/>
                  </a:lnTo>
                  <a:lnTo>
                    <a:pt x="6" y="5"/>
                  </a:lnTo>
                  <a:lnTo>
                    <a:pt x="1" y="5"/>
                  </a:lnTo>
                  <a:lnTo>
                    <a:pt x="1" y="5"/>
                  </a:lnTo>
                  <a:lnTo>
                    <a:pt x="6" y="5"/>
                  </a:lnTo>
                  <a:lnTo>
                    <a:pt x="6" y="6"/>
                  </a:lnTo>
                  <a:lnTo>
                    <a:pt x="1"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8" name="Freeform 326"/>
            <p:cNvSpPr>
              <a:spLocks/>
            </p:cNvSpPr>
            <p:nvPr/>
          </p:nvSpPr>
          <p:spPr bwMode="auto">
            <a:xfrm>
              <a:off x="6594029" y="4178300"/>
              <a:ext cx="25400" cy="9525"/>
            </a:xfrm>
            <a:custGeom>
              <a:avLst/>
              <a:gdLst/>
              <a:ahLst/>
              <a:cxnLst>
                <a:cxn ang="0">
                  <a:pos x="3" y="3"/>
                </a:cxn>
                <a:cxn ang="0">
                  <a:pos x="3" y="0"/>
                </a:cxn>
                <a:cxn ang="0">
                  <a:pos x="11" y="0"/>
                </a:cxn>
                <a:cxn ang="0">
                  <a:pos x="12" y="0"/>
                </a:cxn>
                <a:cxn ang="0">
                  <a:pos x="3" y="0"/>
                </a:cxn>
                <a:cxn ang="0">
                  <a:pos x="2" y="0"/>
                </a:cxn>
                <a:cxn ang="0">
                  <a:pos x="12" y="0"/>
                </a:cxn>
                <a:cxn ang="0">
                  <a:pos x="12" y="0"/>
                </a:cxn>
                <a:cxn ang="0">
                  <a:pos x="2" y="0"/>
                </a:cxn>
                <a:cxn ang="0">
                  <a:pos x="2" y="0"/>
                </a:cxn>
                <a:cxn ang="0">
                  <a:pos x="12" y="0"/>
                </a:cxn>
                <a:cxn ang="0">
                  <a:pos x="13" y="0"/>
                </a:cxn>
                <a:cxn ang="0">
                  <a:pos x="1" y="0"/>
                </a:cxn>
                <a:cxn ang="0">
                  <a:pos x="1" y="0"/>
                </a:cxn>
                <a:cxn ang="0">
                  <a:pos x="13" y="0"/>
                </a:cxn>
                <a:cxn ang="0">
                  <a:pos x="13" y="1"/>
                </a:cxn>
                <a:cxn ang="0">
                  <a:pos x="1" y="1"/>
                </a:cxn>
                <a:cxn ang="0">
                  <a:pos x="1" y="1"/>
                </a:cxn>
                <a:cxn ang="0">
                  <a:pos x="13" y="1"/>
                </a:cxn>
                <a:cxn ang="0">
                  <a:pos x="14" y="1"/>
                </a:cxn>
                <a:cxn ang="0">
                  <a:pos x="1" y="1"/>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4"/>
                </a:cxn>
                <a:cxn ang="0">
                  <a:pos x="14" y="4"/>
                </a:cxn>
                <a:cxn ang="0">
                  <a:pos x="14" y="5"/>
                </a:cxn>
                <a:cxn ang="0">
                  <a:pos x="1" y="5"/>
                </a:cxn>
                <a:cxn ang="0">
                  <a:pos x="1" y="5"/>
                </a:cxn>
                <a:cxn ang="0">
                  <a:pos x="13" y="5"/>
                </a:cxn>
                <a:cxn ang="0">
                  <a:pos x="13" y="5"/>
                </a:cxn>
                <a:cxn ang="0">
                  <a:pos x="1" y="5"/>
                </a:cxn>
                <a:cxn ang="0">
                  <a:pos x="1" y="5"/>
                </a:cxn>
                <a:cxn ang="0">
                  <a:pos x="13" y="5"/>
                </a:cxn>
                <a:cxn ang="0">
                  <a:pos x="13" y="5"/>
                </a:cxn>
                <a:cxn ang="0">
                  <a:pos x="1" y="5"/>
                </a:cxn>
                <a:cxn ang="0">
                  <a:pos x="2" y="5"/>
                </a:cxn>
                <a:cxn ang="0">
                  <a:pos x="12" y="5"/>
                </a:cxn>
                <a:cxn ang="0">
                  <a:pos x="12" y="6"/>
                </a:cxn>
                <a:cxn ang="0">
                  <a:pos x="2" y="6"/>
                </a:cxn>
                <a:cxn ang="0">
                  <a:pos x="2" y="6"/>
                </a:cxn>
                <a:cxn ang="0">
                  <a:pos x="12" y="6"/>
                </a:cxn>
                <a:cxn ang="0">
                  <a:pos x="12" y="6"/>
                </a:cxn>
                <a:cxn ang="0">
                  <a:pos x="3" y="6"/>
                </a:cxn>
                <a:cxn ang="0">
                  <a:pos x="3" y="6"/>
                </a:cxn>
                <a:cxn ang="0">
                  <a:pos x="11" y="6"/>
                </a:cxn>
              </a:cxnLst>
              <a:rect l="0" t="0" r="r" b="b"/>
              <a:pathLst>
                <a:path w="14" h="6">
                  <a:moveTo>
                    <a:pt x="3" y="3"/>
                  </a:moveTo>
                  <a:lnTo>
                    <a:pt x="3" y="0"/>
                  </a:lnTo>
                  <a:lnTo>
                    <a:pt x="11" y="0"/>
                  </a:lnTo>
                  <a:lnTo>
                    <a:pt x="12" y="0"/>
                  </a:lnTo>
                  <a:lnTo>
                    <a:pt x="3" y="0"/>
                  </a:lnTo>
                  <a:lnTo>
                    <a:pt x="2" y="0"/>
                  </a:lnTo>
                  <a:lnTo>
                    <a:pt x="12" y="0"/>
                  </a:lnTo>
                  <a:lnTo>
                    <a:pt x="12" y="0"/>
                  </a:lnTo>
                  <a:lnTo>
                    <a:pt x="2" y="0"/>
                  </a:lnTo>
                  <a:lnTo>
                    <a:pt x="2" y="0"/>
                  </a:lnTo>
                  <a:lnTo>
                    <a:pt x="12" y="0"/>
                  </a:lnTo>
                  <a:lnTo>
                    <a:pt x="13" y="0"/>
                  </a:lnTo>
                  <a:lnTo>
                    <a:pt x="1" y="0"/>
                  </a:lnTo>
                  <a:lnTo>
                    <a:pt x="1" y="0"/>
                  </a:lnTo>
                  <a:lnTo>
                    <a:pt x="13" y="0"/>
                  </a:lnTo>
                  <a:lnTo>
                    <a:pt x="13" y="1"/>
                  </a:lnTo>
                  <a:lnTo>
                    <a:pt x="1" y="1"/>
                  </a:lnTo>
                  <a:lnTo>
                    <a:pt x="1" y="1"/>
                  </a:lnTo>
                  <a:lnTo>
                    <a:pt x="13" y="1"/>
                  </a:lnTo>
                  <a:lnTo>
                    <a:pt x="14" y="1"/>
                  </a:lnTo>
                  <a:lnTo>
                    <a:pt x="1" y="1"/>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4"/>
                  </a:lnTo>
                  <a:lnTo>
                    <a:pt x="14" y="4"/>
                  </a:lnTo>
                  <a:lnTo>
                    <a:pt x="14" y="5"/>
                  </a:lnTo>
                  <a:lnTo>
                    <a:pt x="1" y="5"/>
                  </a:lnTo>
                  <a:lnTo>
                    <a:pt x="1" y="5"/>
                  </a:lnTo>
                  <a:lnTo>
                    <a:pt x="13" y="5"/>
                  </a:lnTo>
                  <a:lnTo>
                    <a:pt x="13" y="5"/>
                  </a:lnTo>
                  <a:lnTo>
                    <a:pt x="1" y="5"/>
                  </a:lnTo>
                  <a:lnTo>
                    <a:pt x="1" y="5"/>
                  </a:lnTo>
                  <a:lnTo>
                    <a:pt x="13" y="5"/>
                  </a:lnTo>
                  <a:lnTo>
                    <a:pt x="13" y="5"/>
                  </a:lnTo>
                  <a:lnTo>
                    <a:pt x="1" y="5"/>
                  </a:lnTo>
                  <a:lnTo>
                    <a:pt x="2" y="5"/>
                  </a:lnTo>
                  <a:lnTo>
                    <a:pt x="12" y="5"/>
                  </a:lnTo>
                  <a:lnTo>
                    <a:pt x="12" y="6"/>
                  </a:lnTo>
                  <a:lnTo>
                    <a:pt x="2" y="6"/>
                  </a:lnTo>
                  <a:lnTo>
                    <a:pt x="2" y="6"/>
                  </a:lnTo>
                  <a:lnTo>
                    <a:pt x="12" y="6"/>
                  </a:lnTo>
                  <a:lnTo>
                    <a:pt x="12"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39" name="Freeform 327"/>
            <p:cNvSpPr>
              <a:spLocks/>
            </p:cNvSpPr>
            <p:nvPr/>
          </p:nvSpPr>
          <p:spPr bwMode="auto">
            <a:xfrm>
              <a:off x="6608316" y="4178300"/>
              <a:ext cx="15875" cy="9525"/>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0"/>
                </a:cxn>
                <a:cxn ang="0">
                  <a:pos x="8" y="0"/>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8" y="2"/>
                </a:cxn>
                <a:cxn ang="0">
                  <a:pos x="0" y="2"/>
                </a:cxn>
                <a:cxn ang="0">
                  <a:pos x="0" y="3"/>
                </a:cxn>
                <a:cxn ang="0">
                  <a:pos x="9" y="3"/>
                </a:cxn>
                <a:cxn ang="0">
                  <a:pos x="9" y="3"/>
                </a:cxn>
                <a:cxn ang="0">
                  <a:pos x="0" y="3"/>
                </a:cxn>
                <a:cxn ang="0">
                  <a:pos x="0" y="3"/>
                </a:cxn>
                <a:cxn ang="0">
                  <a:pos x="9" y="3"/>
                </a:cxn>
                <a:cxn ang="0">
                  <a:pos x="8" y="4"/>
                </a:cxn>
                <a:cxn ang="0">
                  <a:pos x="0" y="4"/>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5"/>
                </a:cxn>
                <a:cxn ang="0">
                  <a:pos x="8" y="5"/>
                </a:cxn>
                <a:cxn ang="0">
                  <a:pos x="7" y="5"/>
                </a:cxn>
                <a:cxn ang="0">
                  <a:pos x="2" y="5"/>
                </a:cxn>
                <a:cxn ang="0">
                  <a:pos x="2" y="5"/>
                </a:cxn>
                <a:cxn ang="0">
                  <a:pos x="7" y="5"/>
                </a:cxn>
                <a:cxn ang="0">
                  <a:pos x="6" y="6"/>
                </a:cxn>
                <a:cxn ang="0">
                  <a:pos x="2" y="6"/>
                </a:cxn>
                <a:cxn ang="0">
                  <a:pos x="3"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0"/>
                  </a:lnTo>
                  <a:lnTo>
                    <a:pt x="8" y="0"/>
                  </a:lnTo>
                  <a:lnTo>
                    <a:pt x="8" y="1"/>
                  </a:lnTo>
                  <a:lnTo>
                    <a:pt x="1" y="1"/>
                  </a:lnTo>
                  <a:lnTo>
                    <a:pt x="1" y="1"/>
                  </a:lnTo>
                  <a:lnTo>
                    <a:pt x="8" y="1"/>
                  </a:lnTo>
                  <a:lnTo>
                    <a:pt x="8" y="1"/>
                  </a:lnTo>
                  <a:lnTo>
                    <a:pt x="1" y="1"/>
                  </a:lnTo>
                  <a:lnTo>
                    <a:pt x="1" y="2"/>
                  </a:lnTo>
                  <a:lnTo>
                    <a:pt x="8" y="2"/>
                  </a:lnTo>
                  <a:lnTo>
                    <a:pt x="8" y="2"/>
                  </a:lnTo>
                  <a:lnTo>
                    <a:pt x="1" y="2"/>
                  </a:lnTo>
                  <a:lnTo>
                    <a:pt x="1" y="2"/>
                  </a:lnTo>
                  <a:lnTo>
                    <a:pt x="8" y="2"/>
                  </a:lnTo>
                  <a:lnTo>
                    <a:pt x="8" y="2"/>
                  </a:lnTo>
                  <a:lnTo>
                    <a:pt x="0" y="2"/>
                  </a:lnTo>
                  <a:lnTo>
                    <a:pt x="0" y="3"/>
                  </a:lnTo>
                  <a:lnTo>
                    <a:pt x="9" y="3"/>
                  </a:lnTo>
                  <a:lnTo>
                    <a:pt x="9" y="3"/>
                  </a:lnTo>
                  <a:lnTo>
                    <a:pt x="0" y="3"/>
                  </a:lnTo>
                  <a:lnTo>
                    <a:pt x="0" y="3"/>
                  </a:lnTo>
                  <a:lnTo>
                    <a:pt x="9" y="3"/>
                  </a:lnTo>
                  <a:lnTo>
                    <a:pt x="8" y="4"/>
                  </a:lnTo>
                  <a:lnTo>
                    <a:pt x="0" y="4"/>
                  </a:lnTo>
                  <a:lnTo>
                    <a:pt x="1" y="4"/>
                  </a:lnTo>
                  <a:lnTo>
                    <a:pt x="8" y="4"/>
                  </a:lnTo>
                  <a:lnTo>
                    <a:pt x="8" y="4"/>
                  </a:lnTo>
                  <a:lnTo>
                    <a:pt x="1" y="4"/>
                  </a:lnTo>
                  <a:lnTo>
                    <a:pt x="1" y="4"/>
                  </a:lnTo>
                  <a:lnTo>
                    <a:pt x="8" y="4"/>
                  </a:lnTo>
                  <a:lnTo>
                    <a:pt x="8" y="5"/>
                  </a:lnTo>
                  <a:lnTo>
                    <a:pt x="1" y="5"/>
                  </a:lnTo>
                  <a:lnTo>
                    <a:pt x="1" y="5"/>
                  </a:lnTo>
                  <a:lnTo>
                    <a:pt x="8" y="5"/>
                  </a:lnTo>
                  <a:lnTo>
                    <a:pt x="8" y="5"/>
                  </a:lnTo>
                  <a:lnTo>
                    <a:pt x="1" y="5"/>
                  </a:lnTo>
                  <a:lnTo>
                    <a:pt x="1" y="5"/>
                  </a:lnTo>
                  <a:lnTo>
                    <a:pt x="8" y="5"/>
                  </a:lnTo>
                  <a:lnTo>
                    <a:pt x="7" y="5"/>
                  </a:lnTo>
                  <a:lnTo>
                    <a:pt x="2" y="5"/>
                  </a:lnTo>
                  <a:lnTo>
                    <a:pt x="2" y="5"/>
                  </a:lnTo>
                  <a:lnTo>
                    <a:pt x="7" y="5"/>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40" name="Freeform 328"/>
            <p:cNvSpPr>
              <a:spLocks/>
            </p:cNvSpPr>
            <p:nvPr/>
          </p:nvSpPr>
          <p:spPr bwMode="auto">
            <a:xfrm>
              <a:off x="6613079" y="4173538"/>
              <a:ext cx="11112"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1"/>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7"/>
                </a:cxn>
                <a:cxn ang="0">
                  <a:pos x="5"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1"/>
                  </a:lnTo>
                  <a:lnTo>
                    <a:pt x="0" y="7"/>
                  </a:lnTo>
                  <a:lnTo>
                    <a:pt x="0" y="8"/>
                  </a:lnTo>
                  <a:lnTo>
                    <a:pt x="0" y="1"/>
                  </a:lnTo>
                  <a:lnTo>
                    <a:pt x="1" y="1"/>
                  </a:lnTo>
                  <a:lnTo>
                    <a:pt x="1" y="8"/>
                  </a:lnTo>
                  <a:lnTo>
                    <a:pt x="1" y="8"/>
                  </a:lnTo>
                  <a:lnTo>
                    <a:pt x="1" y="1"/>
                  </a:lnTo>
                  <a:lnTo>
                    <a:pt x="1" y="1"/>
                  </a:lnTo>
                  <a:lnTo>
                    <a:pt x="1" y="8"/>
                  </a:lnTo>
                  <a:lnTo>
                    <a:pt x="1" y="8"/>
                  </a:lnTo>
                  <a:lnTo>
                    <a:pt x="1" y="0"/>
                  </a:lnTo>
                  <a:lnTo>
                    <a:pt x="1" y="0"/>
                  </a:lnTo>
                  <a:lnTo>
                    <a:pt x="1"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5" y="7"/>
                  </a:lnTo>
                  <a:lnTo>
                    <a:pt x="5"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41" name="Freeform 329"/>
            <p:cNvSpPr>
              <a:spLocks/>
            </p:cNvSpPr>
            <p:nvPr/>
          </p:nvSpPr>
          <p:spPr bwMode="auto">
            <a:xfrm>
              <a:off x="6613079" y="4173538"/>
              <a:ext cx="15875"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0"/>
                </a:cxn>
                <a:cxn ang="0">
                  <a:pos x="7" y="0"/>
                </a:cxn>
                <a:cxn ang="0">
                  <a:pos x="7" y="0"/>
                </a:cxn>
                <a:cxn ang="0">
                  <a:pos x="1" y="0"/>
                </a:cxn>
                <a:cxn ang="0">
                  <a:pos x="1" y="1"/>
                </a:cxn>
                <a:cxn ang="0">
                  <a:pos x="7" y="1"/>
                </a:cxn>
                <a:cxn ang="0">
                  <a:pos x="7" y="1"/>
                </a:cxn>
                <a:cxn ang="0">
                  <a:pos x="1" y="1"/>
                </a:cxn>
                <a:cxn ang="0">
                  <a:pos x="1"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5"/>
                </a:cxn>
                <a:cxn ang="0">
                  <a:pos x="8" y="5"/>
                </a:cxn>
                <a:cxn ang="0">
                  <a:pos x="8" y="5"/>
                </a:cxn>
                <a:cxn ang="0">
                  <a:pos x="0" y="5"/>
                </a:cxn>
                <a:cxn ang="0">
                  <a:pos x="1" y="5"/>
                </a:cxn>
                <a:cxn ang="0">
                  <a:pos x="7" y="5"/>
                </a:cxn>
                <a:cxn ang="0">
                  <a:pos x="7" y="5"/>
                </a:cxn>
                <a:cxn ang="0">
                  <a:pos x="1" y="5"/>
                </a:cxn>
                <a:cxn ang="0">
                  <a:pos x="1" y="5"/>
                </a:cxn>
                <a:cxn ang="0">
                  <a:pos x="7" y="5"/>
                </a:cxn>
                <a:cxn ang="0">
                  <a:pos x="7" y="5"/>
                </a:cxn>
                <a:cxn ang="0">
                  <a:pos x="1" y="5"/>
                </a:cxn>
                <a:cxn ang="0">
                  <a:pos x="1" y="6"/>
                </a:cxn>
                <a:cxn ang="0">
                  <a:pos x="7"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0"/>
                  </a:lnTo>
                  <a:lnTo>
                    <a:pt x="7" y="0"/>
                  </a:lnTo>
                  <a:lnTo>
                    <a:pt x="7" y="0"/>
                  </a:lnTo>
                  <a:lnTo>
                    <a:pt x="1" y="0"/>
                  </a:lnTo>
                  <a:lnTo>
                    <a:pt x="1" y="1"/>
                  </a:lnTo>
                  <a:lnTo>
                    <a:pt x="7" y="1"/>
                  </a:lnTo>
                  <a:lnTo>
                    <a:pt x="7" y="1"/>
                  </a:lnTo>
                  <a:lnTo>
                    <a:pt x="1" y="1"/>
                  </a:lnTo>
                  <a:lnTo>
                    <a:pt x="1"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5"/>
                  </a:lnTo>
                  <a:lnTo>
                    <a:pt x="8" y="5"/>
                  </a:lnTo>
                  <a:lnTo>
                    <a:pt x="8" y="5"/>
                  </a:lnTo>
                  <a:lnTo>
                    <a:pt x="0" y="5"/>
                  </a:lnTo>
                  <a:lnTo>
                    <a:pt x="1" y="5"/>
                  </a:lnTo>
                  <a:lnTo>
                    <a:pt x="7" y="5"/>
                  </a:lnTo>
                  <a:lnTo>
                    <a:pt x="7" y="5"/>
                  </a:lnTo>
                  <a:lnTo>
                    <a:pt x="1" y="5"/>
                  </a:lnTo>
                  <a:lnTo>
                    <a:pt x="1" y="5"/>
                  </a:lnTo>
                  <a:lnTo>
                    <a:pt x="7" y="5"/>
                  </a:lnTo>
                  <a:lnTo>
                    <a:pt x="7" y="5"/>
                  </a:lnTo>
                  <a:lnTo>
                    <a:pt x="1" y="5"/>
                  </a:lnTo>
                  <a:lnTo>
                    <a:pt x="1" y="6"/>
                  </a:lnTo>
                  <a:lnTo>
                    <a:pt x="7" y="6"/>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42" name="Freeform 330"/>
            <p:cNvSpPr>
              <a:spLocks/>
            </p:cNvSpPr>
            <p:nvPr/>
          </p:nvSpPr>
          <p:spPr bwMode="auto">
            <a:xfrm>
              <a:off x="6617841" y="4168775"/>
              <a:ext cx="11113"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1" y="7"/>
                </a:cxn>
                <a:cxn ang="0">
                  <a:pos x="1" y="2"/>
                </a:cxn>
                <a:cxn ang="0">
                  <a:pos x="1" y="2"/>
                </a:cxn>
                <a:cxn ang="0">
                  <a:pos x="1" y="8"/>
                </a:cxn>
                <a:cxn ang="0">
                  <a:pos x="1" y="8"/>
                </a:cxn>
                <a:cxn ang="0">
                  <a:pos x="1" y="1"/>
                </a:cxn>
                <a:cxn ang="0">
                  <a:pos x="1" y="1"/>
                </a:cxn>
                <a:cxn ang="0">
                  <a:pos x="1" y="8"/>
                </a:cxn>
                <a:cxn ang="0">
                  <a:pos x="1" y="8"/>
                </a:cxn>
                <a:cxn ang="0">
                  <a:pos x="1" y="1"/>
                </a:cxn>
                <a:cxn ang="0">
                  <a:pos x="1" y="1"/>
                </a:cxn>
                <a:cxn ang="0">
                  <a:pos x="1" y="8"/>
                </a:cxn>
                <a:cxn ang="0">
                  <a:pos x="2" y="8"/>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1"/>
                </a:cxn>
                <a:cxn ang="0">
                  <a:pos x="5" y="9"/>
                </a:cxn>
                <a:cxn ang="0">
                  <a:pos x="5" y="8"/>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1" y="7"/>
                  </a:lnTo>
                  <a:lnTo>
                    <a:pt x="1" y="2"/>
                  </a:lnTo>
                  <a:lnTo>
                    <a:pt x="1" y="2"/>
                  </a:lnTo>
                  <a:lnTo>
                    <a:pt x="1" y="8"/>
                  </a:lnTo>
                  <a:lnTo>
                    <a:pt x="1" y="8"/>
                  </a:lnTo>
                  <a:lnTo>
                    <a:pt x="1" y="1"/>
                  </a:lnTo>
                  <a:lnTo>
                    <a:pt x="1" y="1"/>
                  </a:lnTo>
                  <a:lnTo>
                    <a:pt x="1" y="8"/>
                  </a:lnTo>
                  <a:lnTo>
                    <a:pt x="1" y="8"/>
                  </a:lnTo>
                  <a:lnTo>
                    <a:pt x="1" y="1"/>
                  </a:lnTo>
                  <a:lnTo>
                    <a:pt x="1" y="1"/>
                  </a:lnTo>
                  <a:lnTo>
                    <a:pt x="1" y="8"/>
                  </a:lnTo>
                  <a:lnTo>
                    <a:pt x="2" y="8"/>
                  </a:lnTo>
                  <a:lnTo>
                    <a:pt x="2" y="1"/>
                  </a:lnTo>
                  <a:lnTo>
                    <a:pt x="2" y="1"/>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1"/>
                  </a:lnTo>
                  <a:lnTo>
                    <a:pt x="5" y="9"/>
                  </a:lnTo>
                  <a:lnTo>
                    <a:pt x="5" y="8"/>
                  </a:lnTo>
                  <a:lnTo>
                    <a:pt x="5" y="1"/>
                  </a:lnTo>
                  <a:lnTo>
                    <a:pt x="5" y="1"/>
                  </a:lnTo>
                  <a:lnTo>
                    <a:pt x="5" y="8"/>
                  </a:lnTo>
                  <a:lnTo>
                    <a:pt x="5" y="8"/>
                  </a:lnTo>
                  <a:lnTo>
                    <a:pt x="5" y="1"/>
                  </a:lnTo>
                  <a:lnTo>
                    <a:pt x="5" y="1"/>
                  </a:lnTo>
                  <a:lnTo>
                    <a:pt x="5" y="8"/>
                  </a:lnTo>
                  <a:lnTo>
                    <a:pt x="6" y="8"/>
                  </a:lnTo>
                  <a:lnTo>
                    <a:pt x="6" y="1"/>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43" name="Freeform 331"/>
            <p:cNvSpPr>
              <a:spLocks/>
            </p:cNvSpPr>
            <p:nvPr/>
          </p:nvSpPr>
          <p:spPr bwMode="auto">
            <a:xfrm>
              <a:off x="6617841" y="4168775"/>
              <a:ext cx="30163" cy="9525"/>
            </a:xfrm>
            <a:custGeom>
              <a:avLst/>
              <a:gdLst/>
              <a:ahLst/>
              <a:cxnLst>
                <a:cxn ang="0">
                  <a:pos x="3" y="3"/>
                </a:cxn>
                <a:cxn ang="0">
                  <a:pos x="3" y="0"/>
                </a:cxn>
                <a:cxn ang="0">
                  <a:pos x="15" y="0"/>
                </a:cxn>
                <a:cxn ang="0">
                  <a:pos x="16" y="0"/>
                </a:cxn>
                <a:cxn ang="0">
                  <a:pos x="3" y="0"/>
                </a:cxn>
                <a:cxn ang="0">
                  <a:pos x="3" y="0"/>
                </a:cxn>
                <a:cxn ang="0">
                  <a:pos x="16" y="0"/>
                </a:cxn>
                <a:cxn ang="0">
                  <a:pos x="16" y="0"/>
                </a:cxn>
                <a:cxn ang="0">
                  <a:pos x="2" y="0"/>
                </a:cxn>
                <a:cxn ang="0">
                  <a:pos x="2" y="1"/>
                </a:cxn>
                <a:cxn ang="0">
                  <a:pos x="16" y="1"/>
                </a:cxn>
                <a:cxn ang="0">
                  <a:pos x="17" y="1"/>
                </a:cxn>
                <a:cxn ang="0">
                  <a:pos x="2" y="1"/>
                </a:cxn>
                <a:cxn ang="0">
                  <a:pos x="1" y="1"/>
                </a:cxn>
                <a:cxn ang="0">
                  <a:pos x="17" y="1"/>
                </a:cxn>
                <a:cxn ang="0">
                  <a:pos x="17" y="1"/>
                </a:cxn>
                <a:cxn ang="0">
                  <a:pos x="1" y="1"/>
                </a:cxn>
                <a:cxn ang="0">
                  <a:pos x="1" y="1"/>
                </a:cxn>
                <a:cxn ang="0">
                  <a:pos x="18" y="1"/>
                </a:cxn>
                <a:cxn ang="0">
                  <a:pos x="18" y="1"/>
                </a:cxn>
                <a:cxn ang="0">
                  <a:pos x="1" y="1"/>
                </a:cxn>
                <a:cxn ang="0">
                  <a:pos x="1" y="2"/>
                </a:cxn>
                <a:cxn ang="0">
                  <a:pos x="18" y="2"/>
                </a:cxn>
                <a:cxn ang="0">
                  <a:pos x="18" y="2"/>
                </a:cxn>
                <a:cxn ang="0">
                  <a:pos x="1" y="2"/>
                </a:cxn>
                <a:cxn ang="0">
                  <a:pos x="0" y="2"/>
                </a:cxn>
                <a:cxn ang="0">
                  <a:pos x="18" y="2"/>
                </a:cxn>
                <a:cxn ang="0">
                  <a:pos x="18" y="3"/>
                </a:cxn>
                <a:cxn ang="0">
                  <a:pos x="0" y="3"/>
                </a:cxn>
                <a:cxn ang="0">
                  <a:pos x="0" y="3"/>
                </a:cxn>
                <a:cxn ang="0">
                  <a:pos x="18" y="3"/>
                </a:cxn>
                <a:cxn ang="0">
                  <a:pos x="18" y="3"/>
                </a:cxn>
                <a:cxn ang="0">
                  <a:pos x="0" y="3"/>
                </a:cxn>
                <a:cxn ang="0">
                  <a:pos x="0" y="3"/>
                </a:cxn>
                <a:cxn ang="0">
                  <a:pos x="18" y="3"/>
                </a:cxn>
                <a:cxn ang="0">
                  <a:pos x="18" y="4"/>
                </a:cxn>
                <a:cxn ang="0">
                  <a:pos x="0" y="4"/>
                </a:cxn>
                <a:cxn ang="0">
                  <a:pos x="0" y="4"/>
                </a:cxn>
                <a:cxn ang="0">
                  <a:pos x="18" y="4"/>
                </a:cxn>
                <a:cxn ang="0">
                  <a:pos x="18" y="4"/>
                </a:cxn>
                <a:cxn ang="0">
                  <a:pos x="1" y="4"/>
                </a:cxn>
                <a:cxn ang="0">
                  <a:pos x="1" y="4"/>
                </a:cxn>
                <a:cxn ang="0">
                  <a:pos x="18" y="4"/>
                </a:cxn>
                <a:cxn ang="0">
                  <a:pos x="18" y="5"/>
                </a:cxn>
                <a:cxn ang="0">
                  <a:pos x="1" y="5"/>
                </a:cxn>
                <a:cxn ang="0">
                  <a:pos x="1" y="5"/>
                </a:cxn>
                <a:cxn ang="0">
                  <a:pos x="18" y="5"/>
                </a:cxn>
                <a:cxn ang="0">
                  <a:pos x="17" y="5"/>
                </a:cxn>
                <a:cxn ang="0">
                  <a:pos x="1" y="5"/>
                </a:cxn>
                <a:cxn ang="0">
                  <a:pos x="1" y="6"/>
                </a:cxn>
                <a:cxn ang="0">
                  <a:pos x="17" y="6"/>
                </a:cxn>
                <a:cxn ang="0">
                  <a:pos x="17" y="6"/>
                </a:cxn>
                <a:cxn ang="0">
                  <a:pos x="2" y="6"/>
                </a:cxn>
                <a:cxn ang="0">
                  <a:pos x="2" y="6"/>
                </a:cxn>
                <a:cxn ang="0">
                  <a:pos x="16" y="6"/>
                </a:cxn>
                <a:cxn ang="0">
                  <a:pos x="16" y="6"/>
                </a:cxn>
                <a:cxn ang="0">
                  <a:pos x="2" y="6"/>
                </a:cxn>
                <a:cxn ang="0">
                  <a:pos x="3" y="6"/>
                </a:cxn>
                <a:cxn ang="0">
                  <a:pos x="16" y="6"/>
                </a:cxn>
                <a:cxn ang="0">
                  <a:pos x="16" y="6"/>
                </a:cxn>
                <a:cxn ang="0">
                  <a:pos x="3" y="6"/>
                </a:cxn>
                <a:cxn ang="0">
                  <a:pos x="3" y="6"/>
                </a:cxn>
                <a:cxn ang="0">
                  <a:pos x="15" y="6"/>
                </a:cxn>
              </a:cxnLst>
              <a:rect l="0" t="0" r="r" b="b"/>
              <a:pathLst>
                <a:path w="18" h="6">
                  <a:moveTo>
                    <a:pt x="3" y="3"/>
                  </a:moveTo>
                  <a:lnTo>
                    <a:pt x="3" y="0"/>
                  </a:lnTo>
                  <a:lnTo>
                    <a:pt x="15" y="0"/>
                  </a:lnTo>
                  <a:lnTo>
                    <a:pt x="16" y="0"/>
                  </a:lnTo>
                  <a:lnTo>
                    <a:pt x="3" y="0"/>
                  </a:lnTo>
                  <a:lnTo>
                    <a:pt x="3" y="0"/>
                  </a:lnTo>
                  <a:lnTo>
                    <a:pt x="16" y="0"/>
                  </a:lnTo>
                  <a:lnTo>
                    <a:pt x="16" y="0"/>
                  </a:lnTo>
                  <a:lnTo>
                    <a:pt x="2" y="0"/>
                  </a:lnTo>
                  <a:lnTo>
                    <a:pt x="2" y="1"/>
                  </a:lnTo>
                  <a:lnTo>
                    <a:pt x="16" y="1"/>
                  </a:lnTo>
                  <a:lnTo>
                    <a:pt x="17" y="1"/>
                  </a:lnTo>
                  <a:lnTo>
                    <a:pt x="2" y="1"/>
                  </a:lnTo>
                  <a:lnTo>
                    <a:pt x="1" y="1"/>
                  </a:lnTo>
                  <a:lnTo>
                    <a:pt x="17" y="1"/>
                  </a:lnTo>
                  <a:lnTo>
                    <a:pt x="17" y="1"/>
                  </a:lnTo>
                  <a:lnTo>
                    <a:pt x="1" y="1"/>
                  </a:lnTo>
                  <a:lnTo>
                    <a:pt x="1" y="1"/>
                  </a:lnTo>
                  <a:lnTo>
                    <a:pt x="18" y="1"/>
                  </a:lnTo>
                  <a:lnTo>
                    <a:pt x="18" y="1"/>
                  </a:lnTo>
                  <a:lnTo>
                    <a:pt x="1" y="1"/>
                  </a:lnTo>
                  <a:lnTo>
                    <a:pt x="1" y="2"/>
                  </a:lnTo>
                  <a:lnTo>
                    <a:pt x="18" y="2"/>
                  </a:lnTo>
                  <a:lnTo>
                    <a:pt x="18" y="2"/>
                  </a:lnTo>
                  <a:lnTo>
                    <a:pt x="1" y="2"/>
                  </a:lnTo>
                  <a:lnTo>
                    <a:pt x="0" y="2"/>
                  </a:lnTo>
                  <a:lnTo>
                    <a:pt x="18" y="2"/>
                  </a:lnTo>
                  <a:lnTo>
                    <a:pt x="18" y="3"/>
                  </a:lnTo>
                  <a:lnTo>
                    <a:pt x="0" y="3"/>
                  </a:lnTo>
                  <a:lnTo>
                    <a:pt x="0" y="3"/>
                  </a:lnTo>
                  <a:lnTo>
                    <a:pt x="18" y="3"/>
                  </a:lnTo>
                  <a:lnTo>
                    <a:pt x="18" y="3"/>
                  </a:lnTo>
                  <a:lnTo>
                    <a:pt x="0" y="3"/>
                  </a:lnTo>
                  <a:lnTo>
                    <a:pt x="0" y="3"/>
                  </a:lnTo>
                  <a:lnTo>
                    <a:pt x="18" y="3"/>
                  </a:lnTo>
                  <a:lnTo>
                    <a:pt x="18" y="4"/>
                  </a:lnTo>
                  <a:lnTo>
                    <a:pt x="0" y="4"/>
                  </a:lnTo>
                  <a:lnTo>
                    <a:pt x="0" y="4"/>
                  </a:lnTo>
                  <a:lnTo>
                    <a:pt x="18" y="4"/>
                  </a:lnTo>
                  <a:lnTo>
                    <a:pt x="18" y="4"/>
                  </a:lnTo>
                  <a:lnTo>
                    <a:pt x="1" y="4"/>
                  </a:lnTo>
                  <a:lnTo>
                    <a:pt x="1" y="4"/>
                  </a:lnTo>
                  <a:lnTo>
                    <a:pt x="18" y="4"/>
                  </a:lnTo>
                  <a:lnTo>
                    <a:pt x="18" y="5"/>
                  </a:lnTo>
                  <a:lnTo>
                    <a:pt x="1" y="5"/>
                  </a:lnTo>
                  <a:lnTo>
                    <a:pt x="1" y="5"/>
                  </a:lnTo>
                  <a:lnTo>
                    <a:pt x="18" y="5"/>
                  </a:lnTo>
                  <a:lnTo>
                    <a:pt x="17" y="5"/>
                  </a:lnTo>
                  <a:lnTo>
                    <a:pt x="1" y="5"/>
                  </a:lnTo>
                  <a:lnTo>
                    <a:pt x="1" y="6"/>
                  </a:lnTo>
                  <a:lnTo>
                    <a:pt x="17" y="6"/>
                  </a:lnTo>
                  <a:lnTo>
                    <a:pt x="17" y="6"/>
                  </a:lnTo>
                  <a:lnTo>
                    <a:pt x="2" y="6"/>
                  </a:lnTo>
                  <a:lnTo>
                    <a:pt x="2" y="6"/>
                  </a:lnTo>
                  <a:lnTo>
                    <a:pt x="16" y="6"/>
                  </a:lnTo>
                  <a:lnTo>
                    <a:pt x="16" y="6"/>
                  </a:lnTo>
                  <a:lnTo>
                    <a:pt x="2" y="6"/>
                  </a:lnTo>
                  <a:lnTo>
                    <a:pt x="3" y="6"/>
                  </a:lnTo>
                  <a:lnTo>
                    <a:pt x="16" y="6"/>
                  </a:lnTo>
                  <a:lnTo>
                    <a:pt x="16" y="6"/>
                  </a:lnTo>
                  <a:lnTo>
                    <a:pt x="3" y="6"/>
                  </a:lnTo>
                  <a:lnTo>
                    <a:pt x="3" y="6"/>
                  </a:lnTo>
                  <a:lnTo>
                    <a:pt x="1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44" name="Freeform 332"/>
            <p:cNvSpPr>
              <a:spLocks/>
            </p:cNvSpPr>
            <p:nvPr/>
          </p:nvSpPr>
          <p:spPr bwMode="auto">
            <a:xfrm>
              <a:off x="6640066" y="4165600"/>
              <a:ext cx="7938" cy="12700"/>
            </a:xfrm>
            <a:custGeom>
              <a:avLst/>
              <a:gdLst/>
              <a:ahLst/>
              <a:cxnLst>
                <a:cxn ang="0">
                  <a:pos x="2" y="6"/>
                </a:cxn>
                <a:cxn ang="0">
                  <a:pos x="0" y="6"/>
                </a:cxn>
                <a:cxn ang="0">
                  <a:pos x="0" y="3"/>
                </a:cxn>
                <a:cxn ang="0">
                  <a:pos x="0" y="3"/>
                </a:cxn>
                <a:cxn ang="0">
                  <a:pos x="0" y="6"/>
                </a:cxn>
                <a:cxn ang="0">
                  <a:pos x="0" y="7"/>
                </a:cxn>
                <a:cxn ang="0">
                  <a:pos x="0" y="3"/>
                </a:cxn>
                <a:cxn ang="0">
                  <a:pos x="0" y="3"/>
                </a:cxn>
                <a:cxn ang="0">
                  <a:pos x="0" y="7"/>
                </a:cxn>
                <a:cxn ang="0">
                  <a:pos x="0" y="7"/>
                </a:cxn>
                <a:cxn ang="0">
                  <a:pos x="0" y="2"/>
                </a:cxn>
                <a:cxn ang="0">
                  <a:pos x="0" y="2"/>
                </a:cxn>
                <a:cxn ang="0">
                  <a:pos x="0" y="7"/>
                </a:cxn>
                <a:cxn ang="0">
                  <a:pos x="0" y="8"/>
                </a:cxn>
                <a:cxn ang="0">
                  <a:pos x="0" y="2"/>
                </a:cxn>
                <a:cxn ang="0">
                  <a:pos x="0" y="1"/>
                </a:cxn>
                <a:cxn ang="0">
                  <a:pos x="0" y="8"/>
                </a:cxn>
                <a:cxn ang="0">
                  <a:pos x="0" y="8"/>
                </a:cxn>
                <a:cxn ang="0">
                  <a:pos x="0" y="1"/>
                </a:cxn>
                <a:cxn ang="0">
                  <a:pos x="1" y="1"/>
                </a:cxn>
                <a:cxn ang="0">
                  <a:pos x="1" y="9"/>
                </a:cxn>
                <a:cxn ang="0">
                  <a:pos x="1" y="9"/>
                </a:cxn>
                <a:cxn ang="0">
                  <a:pos x="1" y="1"/>
                </a:cxn>
                <a:cxn ang="0">
                  <a:pos x="1" y="1"/>
                </a:cxn>
                <a:cxn ang="0">
                  <a:pos x="1" y="9"/>
                </a:cxn>
                <a:cxn ang="0">
                  <a:pos x="1" y="9"/>
                </a:cxn>
                <a:cxn ang="0">
                  <a:pos x="1" y="1"/>
                </a:cxn>
                <a:cxn ang="0">
                  <a:pos x="2" y="1"/>
                </a:cxn>
                <a:cxn ang="0">
                  <a:pos x="2" y="9"/>
                </a:cxn>
                <a:cxn ang="0">
                  <a:pos x="2" y="9"/>
                </a:cxn>
                <a:cxn ang="0">
                  <a:pos x="2" y="0"/>
                </a:cxn>
                <a:cxn ang="0">
                  <a:pos x="2" y="0"/>
                </a:cxn>
                <a:cxn ang="0">
                  <a:pos x="2" y="9"/>
                </a:cxn>
                <a:cxn ang="0">
                  <a:pos x="3" y="9"/>
                </a:cxn>
                <a:cxn ang="0">
                  <a:pos x="3" y="0"/>
                </a:cxn>
                <a:cxn ang="0">
                  <a:pos x="3" y="1"/>
                </a:cxn>
                <a:cxn ang="0">
                  <a:pos x="3" y="9"/>
                </a:cxn>
                <a:cxn ang="0">
                  <a:pos x="3" y="9"/>
                </a:cxn>
                <a:cxn ang="0">
                  <a:pos x="3" y="1"/>
                </a:cxn>
                <a:cxn ang="0">
                  <a:pos x="3" y="1"/>
                </a:cxn>
                <a:cxn ang="0">
                  <a:pos x="3" y="9"/>
                </a:cxn>
                <a:cxn ang="0">
                  <a:pos x="4" y="9"/>
                </a:cxn>
                <a:cxn ang="0">
                  <a:pos x="4" y="1"/>
                </a:cxn>
                <a:cxn ang="0">
                  <a:pos x="4" y="1"/>
                </a:cxn>
                <a:cxn ang="0">
                  <a:pos x="4" y="9"/>
                </a:cxn>
                <a:cxn ang="0">
                  <a:pos x="4" y="8"/>
                </a:cxn>
                <a:cxn ang="0">
                  <a:pos x="4" y="1"/>
                </a:cxn>
                <a:cxn ang="0">
                  <a:pos x="5" y="1"/>
                </a:cxn>
                <a:cxn ang="0">
                  <a:pos x="5" y="8"/>
                </a:cxn>
                <a:cxn ang="0">
                  <a:pos x="5" y="8"/>
                </a:cxn>
                <a:cxn ang="0">
                  <a:pos x="5" y="2"/>
                </a:cxn>
                <a:cxn ang="0">
                  <a:pos x="5" y="2"/>
                </a:cxn>
                <a:cxn ang="0">
                  <a:pos x="5" y="7"/>
                </a:cxn>
                <a:cxn ang="0">
                  <a:pos x="5" y="7"/>
                </a:cxn>
                <a:cxn ang="0">
                  <a:pos x="5" y="2"/>
                </a:cxn>
                <a:cxn ang="0">
                  <a:pos x="5" y="3"/>
                </a:cxn>
                <a:cxn ang="0">
                  <a:pos x="5" y="7"/>
                </a:cxn>
                <a:cxn ang="0">
                  <a:pos x="5" y="7"/>
                </a:cxn>
                <a:cxn ang="0">
                  <a:pos x="5" y="3"/>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3"/>
                  </a:lnTo>
                  <a:lnTo>
                    <a:pt x="0" y="3"/>
                  </a:lnTo>
                  <a:lnTo>
                    <a:pt x="0" y="7"/>
                  </a:lnTo>
                  <a:lnTo>
                    <a:pt x="0" y="7"/>
                  </a:lnTo>
                  <a:lnTo>
                    <a:pt x="0" y="2"/>
                  </a:lnTo>
                  <a:lnTo>
                    <a:pt x="0" y="2"/>
                  </a:lnTo>
                  <a:lnTo>
                    <a:pt x="0" y="7"/>
                  </a:lnTo>
                  <a:lnTo>
                    <a:pt x="0" y="8"/>
                  </a:lnTo>
                  <a:lnTo>
                    <a:pt x="0" y="2"/>
                  </a:lnTo>
                  <a:lnTo>
                    <a:pt x="0" y="1"/>
                  </a:lnTo>
                  <a:lnTo>
                    <a:pt x="0" y="8"/>
                  </a:lnTo>
                  <a:lnTo>
                    <a:pt x="0" y="8"/>
                  </a:lnTo>
                  <a:lnTo>
                    <a:pt x="0" y="1"/>
                  </a:lnTo>
                  <a:lnTo>
                    <a:pt x="1" y="1"/>
                  </a:lnTo>
                  <a:lnTo>
                    <a:pt x="1" y="9"/>
                  </a:lnTo>
                  <a:lnTo>
                    <a:pt x="1" y="9"/>
                  </a:lnTo>
                  <a:lnTo>
                    <a:pt x="1" y="1"/>
                  </a:lnTo>
                  <a:lnTo>
                    <a:pt x="1" y="1"/>
                  </a:lnTo>
                  <a:lnTo>
                    <a:pt x="1" y="9"/>
                  </a:lnTo>
                  <a:lnTo>
                    <a:pt x="1" y="9"/>
                  </a:lnTo>
                  <a:lnTo>
                    <a:pt x="1" y="1"/>
                  </a:lnTo>
                  <a:lnTo>
                    <a:pt x="2" y="1"/>
                  </a:lnTo>
                  <a:lnTo>
                    <a:pt x="2" y="9"/>
                  </a:lnTo>
                  <a:lnTo>
                    <a:pt x="2" y="9"/>
                  </a:lnTo>
                  <a:lnTo>
                    <a:pt x="2" y="0"/>
                  </a:lnTo>
                  <a:lnTo>
                    <a:pt x="2" y="0"/>
                  </a:lnTo>
                  <a:lnTo>
                    <a:pt x="2" y="9"/>
                  </a:lnTo>
                  <a:lnTo>
                    <a:pt x="3" y="9"/>
                  </a:lnTo>
                  <a:lnTo>
                    <a:pt x="3" y="0"/>
                  </a:lnTo>
                  <a:lnTo>
                    <a:pt x="3" y="1"/>
                  </a:lnTo>
                  <a:lnTo>
                    <a:pt x="3" y="9"/>
                  </a:lnTo>
                  <a:lnTo>
                    <a:pt x="3" y="9"/>
                  </a:lnTo>
                  <a:lnTo>
                    <a:pt x="3" y="1"/>
                  </a:lnTo>
                  <a:lnTo>
                    <a:pt x="3" y="1"/>
                  </a:lnTo>
                  <a:lnTo>
                    <a:pt x="3" y="9"/>
                  </a:lnTo>
                  <a:lnTo>
                    <a:pt x="4" y="9"/>
                  </a:lnTo>
                  <a:lnTo>
                    <a:pt x="4" y="1"/>
                  </a:lnTo>
                  <a:lnTo>
                    <a:pt x="4" y="1"/>
                  </a:lnTo>
                  <a:lnTo>
                    <a:pt x="4" y="9"/>
                  </a:lnTo>
                  <a:lnTo>
                    <a:pt x="4" y="8"/>
                  </a:lnTo>
                  <a:lnTo>
                    <a:pt x="4" y="1"/>
                  </a:lnTo>
                  <a:lnTo>
                    <a:pt x="5" y="1"/>
                  </a:lnTo>
                  <a:lnTo>
                    <a:pt x="5" y="8"/>
                  </a:lnTo>
                  <a:lnTo>
                    <a:pt x="5" y="8"/>
                  </a:lnTo>
                  <a:lnTo>
                    <a:pt x="5" y="2"/>
                  </a:lnTo>
                  <a:lnTo>
                    <a:pt x="5" y="2"/>
                  </a:lnTo>
                  <a:lnTo>
                    <a:pt x="5" y="7"/>
                  </a:lnTo>
                  <a:lnTo>
                    <a:pt x="5" y="7"/>
                  </a:lnTo>
                  <a:lnTo>
                    <a:pt x="5" y="2"/>
                  </a:lnTo>
                  <a:lnTo>
                    <a:pt x="5" y="3"/>
                  </a:lnTo>
                  <a:lnTo>
                    <a:pt x="5" y="7"/>
                  </a:lnTo>
                  <a:lnTo>
                    <a:pt x="5" y="7"/>
                  </a:lnTo>
                  <a:lnTo>
                    <a:pt x="5" y="3"/>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45" name="Freeform 333"/>
            <p:cNvSpPr>
              <a:spLocks/>
            </p:cNvSpPr>
            <p:nvPr/>
          </p:nvSpPr>
          <p:spPr bwMode="auto">
            <a:xfrm>
              <a:off x="6640066" y="4165600"/>
              <a:ext cx="15875" cy="7938"/>
            </a:xfrm>
            <a:custGeom>
              <a:avLst/>
              <a:gdLst/>
              <a:ahLst/>
              <a:cxnLst>
                <a:cxn ang="0">
                  <a:pos x="2" y="3"/>
                </a:cxn>
                <a:cxn ang="0">
                  <a:pos x="2" y="0"/>
                </a:cxn>
                <a:cxn ang="0">
                  <a:pos x="6" y="0"/>
                </a:cxn>
                <a:cxn ang="0">
                  <a:pos x="6" y="0"/>
                </a:cxn>
                <a:cxn ang="0">
                  <a:pos x="2" y="0"/>
                </a:cxn>
                <a:cxn ang="0">
                  <a:pos x="2" y="1"/>
                </a:cxn>
                <a:cxn ang="0">
                  <a:pos x="6" y="1"/>
                </a:cxn>
                <a:cxn ang="0">
                  <a:pos x="7" y="1"/>
                </a:cxn>
                <a:cxn ang="0">
                  <a:pos x="1" y="1"/>
                </a:cxn>
                <a:cxn ang="0">
                  <a:pos x="1" y="1"/>
                </a:cxn>
                <a:cxn ang="0">
                  <a:pos x="7" y="1"/>
                </a:cxn>
                <a:cxn ang="0">
                  <a:pos x="7" y="1"/>
                </a:cxn>
                <a:cxn ang="0">
                  <a:pos x="1" y="1"/>
                </a:cxn>
                <a:cxn ang="0">
                  <a:pos x="1" y="1"/>
                </a:cxn>
                <a:cxn ang="0">
                  <a:pos x="8"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8" y="4"/>
                </a:cxn>
                <a:cxn ang="0">
                  <a:pos x="0" y="4"/>
                </a:cxn>
                <a:cxn ang="0">
                  <a:pos x="0" y="5"/>
                </a:cxn>
                <a:cxn ang="0">
                  <a:pos x="8" y="5"/>
                </a:cxn>
                <a:cxn ang="0">
                  <a:pos x="8" y="5"/>
                </a:cxn>
                <a:cxn ang="0">
                  <a:pos x="0" y="5"/>
                </a:cxn>
                <a:cxn ang="0">
                  <a:pos x="0" y="5"/>
                </a:cxn>
                <a:cxn ang="0">
                  <a:pos x="8" y="5"/>
                </a:cxn>
                <a:cxn ang="0">
                  <a:pos x="8" y="6"/>
                </a:cxn>
                <a:cxn ang="0">
                  <a:pos x="0" y="6"/>
                </a:cxn>
                <a:cxn ang="0">
                  <a:pos x="1" y="6"/>
                </a:cxn>
                <a:cxn ang="0">
                  <a:pos x="8" y="6"/>
                </a:cxn>
                <a:cxn ang="0">
                  <a:pos x="7" y="6"/>
                </a:cxn>
                <a:cxn ang="0">
                  <a:pos x="1" y="6"/>
                </a:cxn>
                <a:cxn ang="0">
                  <a:pos x="1" y="6"/>
                </a:cxn>
                <a:cxn ang="0">
                  <a:pos x="7" y="6"/>
                </a:cxn>
                <a:cxn ang="0">
                  <a:pos x="7" y="6"/>
                </a:cxn>
                <a:cxn ang="0">
                  <a:pos x="1" y="6"/>
                </a:cxn>
                <a:cxn ang="0">
                  <a:pos x="2" y="6"/>
                </a:cxn>
                <a:cxn ang="0">
                  <a:pos x="6" y="6"/>
                </a:cxn>
                <a:cxn ang="0">
                  <a:pos x="6" y="6"/>
                </a:cxn>
                <a:cxn ang="0">
                  <a:pos x="2" y="6"/>
                </a:cxn>
                <a:cxn ang="0">
                  <a:pos x="2" y="6"/>
                </a:cxn>
                <a:cxn ang="0">
                  <a:pos x="6" y="6"/>
                </a:cxn>
              </a:cxnLst>
              <a:rect l="0" t="0" r="r" b="b"/>
              <a:pathLst>
                <a:path w="9" h="6">
                  <a:moveTo>
                    <a:pt x="2" y="3"/>
                  </a:moveTo>
                  <a:lnTo>
                    <a:pt x="2" y="0"/>
                  </a:lnTo>
                  <a:lnTo>
                    <a:pt x="6" y="0"/>
                  </a:lnTo>
                  <a:lnTo>
                    <a:pt x="6" y="0"/>
                  </a:lnTo>
                  <a:lnTo>
                    <a:pt x="2" y="0"/>
                  </a:lnTo>
                  <a:lnTo>
                    <a:pt x="2" y="1"/>
                  </a:lnTo>
                  <a:lnTo>
                    <a:pt x="6" y="1"/>
                  </a:lnTo>
                  <a:lnTo>
                    <a:pt x="7" y="1"/>
                  </a:lnTo>
                  <a:lnTo>
                    <a:pt x="1" y="1"/>
                  </a:lnTo>
                  <a:lnTo>
                    <a:pt x="1" y="1"/>
                  </a:lnTo>
                  <a:lnTo>
                    <a:pt x="7" y="1"/>
                  </a:lnTo>
                  <a:lnTo>
                    <a:pt x="7" y="1"/>
                  </a:lnTo>
                  <a:lnTo>
                    <a:pt x="1" y="1"/>
                  </a:lnTo>
                  <a:lnTo>
                    <a:pt x="1" y="1"/>
                  </a:lnTo>
                  <a:lnTo>
                    <a:pt x="8" y="1"/>
                  </a:lnTo>
                  <a:lnTo>
                    <a:pt x="8" y="1"/>
                  </a:lnTo>
                  <a:lnTo>
                    <a:pt x="0" y="1"/>
                  </a:lnTo>
                  <a:lnTo>
                    <a:pt x="0" y="1"/>
                  </a:lnTo>
                  <a:lnTo>
                    <a:pt x="8" y="1"/>
                  </a:lnTo>
                  <a:lnTo>
                    <a:pt x="8" y="2"/>
                  </a:lnTo>
                  <a:lnTo>
                    <a:pt x="0" y="2"/>
                  </a:lnTo>
                  <a:lnTo>
                    <a:pt x="0" y="2"/>
                  </a:lnTo>
                  <a:lnTo>
                    <a:pt x="8" y="2"/>
                  </a:lnTo>
                  <a:lnTo>
                    <a:pt x="8"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8" y="4"/>
                  </a:lnTo>
                  <a:lnTo>
                    <a:pt x="0" y="4"/>
                  </a:lnTo>
                  <a:lnTo>
                    <a:pt x="0" y="5"/>
                  </a:lnTo>
                  <a:lnTo>
                    <a:pt x="8" y="5"/>
                  </a:lnTo>
                  <a:lnTo>
                    <a:pt x="8" y="5"/>
                  </a:lnTo>
                  <a:lnTo>
                    <a:pt x="0" y="5"/>
                  </a:lnTo>
                  <a:lnTo>
                    <a:pt x="0" y="5"/>
                  </a:lnTo>
                  <a:lnTo>
                    <a:pt x="8" y="5"/>
                  </a:lnTo>
                  <a:lnTo>
                    <a:pt x="8" y="6"/>
                  </a:lnTo>
                  <a:lnTo>
                    <a:pt x="0" y="6"/>
                  </a:lnTo>
                  <a:lnTo>
                    <a:pt x="1" y="6"/>
                  </a:lnTo>
                  <a:lnTo>
                    <a:pt x="8" y="6"/>
                  </a:lnTo>
                  <a:lnTo>
                    <a:pt x="7" y="6"/>
                  </a:lnTo>
                  <a:lnTo>
                    <a:pt x="1" y="6"/>
                  </a:lnTo>
                  <a:lnTo>
                    <a:pt x="1" y="6"/>
                  </a:lnTo>
                  <a:lnTo>
                    <a:pt x="7" y="6"/>
                  </a:lnTo>
                  <a:lnTo>
                    <a:pt x="7" y="6"/>
                  </a:lnTo>
                  <a:lnTo>
                    <a:pt x="1" y="6"/>
                  </a:lnTo>
                  <a:lnTo>
                    <a:pt x="2" y="6"/>
                  </a:lnTo>
                  <a:lnTo>
                    <a:pt x="6" y="6"/>
                  </a:lnTo>
                  <a:lnTo>
                    <a:pt x="6" y="6"/>
                  </a:lnTo>
                  <a:lnTo>
                    <a:pt x="2" y="6"/>
                  </a:lnTo>
                  <a:lnTo>
                    <a:pt x="2"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46" name="Freeform 334"/>
            <p:cNvSpPr>
              <a:spLocks/>
            </p:cNvSpPr>
            <p:nvPr/>
          </p:nvSpPr>
          <p:spPr bwMode="auto">
            <a:xfrm>
              <a:off x="6646416" y="4162425"/>
              <a:ext cx="9525" cy="11113"/>
            </a:xfrm>
            <a:custGeom>
              <a:avLst/>
              <a:gdLst/>
              <a:ahLst/>
              <a:cxnLst>
                <a:cxn ang="0">
                  <a:pos x="3" y="5"/>
                </a:cxn>
                <a:cxn ang="0">
                  <a:pos x="0" y="5"/>
                </a:cxn>
                <a:cxn ang="0">
                  <a:pos x="0" y="2"/>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1" y="7"/>
                </a:cxn>
                <a:cxn ang="0">
                  <a:pos x="1" y="1"/>
                </a:cxn>
                <a:cxn ang="0">
                  <a:pos x="1" y="0"/>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7"/>
                </a:cxn>
                <a:cxn ang="0">
                  <a:pos x="5" y="7"/>
                </a:cxn>
                <a:cxn ang="0">
                  <a:pos x="5" y="1"/>
                </a:cxn>
                <a:cxn ang="0">
                  <a:pos x="5" y="1"/>
                </a:cxn>
                <a:cxn ang="0">
                  <a:pos x="5" y="7"/>
                </a:cxn>
                <a:cxn ang="0">
                  <a:pos x="5" y="6"/>
                </a:cxn>
                <a:cxn ang="0">
                  <a:pos x="5" y="1"/>
                </a:cxn>
                <a:cxn ang="0">
                  <a:pos x="6" y="1"/>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1"/>
                  </a:lnTo>
                  <a:lnTo>
                    <a:pt x="0" y="6"/>
                  </a:lnTo>
                  <a:lnTo>
                    <a:pt x="0" y="6"/>
                  </a:lnTo>
                  <a:lnTo>
                    <a:pt x="0" y="1"/>
                  </a:lnTo>
                  <a:lnTo>
                    <a:pt x="0" y="1"/>
                  </a:lnTo>
                  <a:lnTo>
                    <a:pt x="0" y="7"/>
                  </a:lnTo>
                  <a:lnTo>
                    <a:pt x="1" y="7"/>
                  </a:lnTo>
                  <a:lnTo>
                    <a:pt x="1" y="1"/>
                  </a:lnTo>
                  <a:lnTo>
                    <a:pt x="1" y="0"/>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0"/>
                  </a:lnTo>
                  <a:lnTo>
                    <a:pt x="5" y="7"/>
                  </a:lnTo>
                  <a:lnTo>
                    <a:pt x="5" y="7"/>
                  </a:lnTo>
                  <a:lnTo>
                    <a:pt x="5" y="1"/>
                  </a:lnTo>
                  <a:lnTo>
                    <a:pt x="5" y="1"/>
                  </a:lnTo>
                  <a:lnTo>
                    <a:pt x="5" y="7"/>
                  </a:lnTo>
                  <a:lnTo>
                    <a:pt x="5" y="6"/>
                  </a:lnTo>
                  <a:lnTo>
                    <a:pt x="5" y="1"/>
                  </a:lnTo>
                  <a:lnTo>
                    <a:pt x="6" y="1"/>
                  </a:lnTo>
                  <a:lnTo>
                    <a:pt x="6" y="6"/>
                  </a:lnTo>
                  <a:lnTo>
                    <a:pt x="6" y="6"/>
                  </a:lnTo>
                  <a:lnTo>
                    <a:pt x="6"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47" name="Freeform 335"/>
            <p:cNvSpPr>
              <a:spLocks/>
            </p:cNvSpPr>
            <p:nvPr/>
          </p:nvSpPr>
          <p:spPr bwMode="auto">
            <a:xfrm>
              <a:off x="6646416" y="4162425"/>
              <a:ext cx="17463" cy="6350"/>
            </a:xfrm>
            <a:custGeom>
              <a:avLst/>
              <a:gdLst/>
              <a:ahLst/>
              <a:cxnLst>
                <a:cxn ang="0">
                  <a:pos x="3" y="2"/>
                </a:cxn>
                <a:cxn ang="0">
                  <a:pos x="3" y="0"/>
                </a:cxn>
                <a:cxn ang="0">
                  <a:pos x="6"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0"/>
                </a:cxn>
                <a:cxn ang="0">
                  <a:pos x="1" y="0"/>
                </a:cxn>
                <a:cxn ang="0">
                  <a:pos x="1" y="0"/>
                </a:cxn>
                <a:cxn ang="0">
                  <a:pos x="9" y="0"/>
                </a:cxn>
                <a:cxn ang="0">
                  <a:pos x="9" y="1"/>
                </a:cxn>
                <a:cxn ang="0">
                  <a:pos x="1" y="1"/>
                </a:cxn>
                <a:cxn ang="0">
                  <a:pos x="0" y="1"/>
                </a:cxn>
                <a:cxn ang="0">
                  <a:pos x="9" y="1"/>
                </a:cxn>
                <a:cxn ang="0">
                  <a:pos x="9" y="1"/>
                </a:cxn>
                <a:cxn ang="0">
                  <a:pos x="0" y="1"/>
                </a:cxn>
                <a:cxn ang="0">
                  <a:pos x="0" y="1"/>
                </a:cxn>
                <a:cxn ang="0">
                  <a:pos x="9" y="1"/>
                </a:cxn>
                <a:cxn ang="0">
                  <a:pos x="9" y="2"/>
                </a:cxn>
                <a:cxn ang="0">
                  <a:pos x="0" y="2"/>
                </a:cxn>
                <a:cxn ang="0">
                  <a:pos x="0" y="2"/>
                </a:cxn>
                <a:cxn ang="0">
                  <a:pos x="10" y="2"/>
                </a:cxn>
                <a:cxn ang="0">
                  <a:pos x="10" y="2"/>
                </a:cxn>
                <a:cxn ang="0">
                  <a:pos x="0" y="2"/>
                </a:cxn>
                <a:cxn ang="0">
                  <a:pos x="0" y="3"/>
                </a:cxn>
                <a:cxn ang="0">
                  <a:pos x="10" y="3"/>
                </a:cxn>
                <a:cxn ang="0">
                  <a:pos x="9" y="3"/>
                </a:cxn>
                <a:cxn ang="0">
                  <a:pos x="0" y="3"/>
                </a:cxn>
                <a:cxn ang="0">
                  <a:pos x="0" y="3"/>
                </a:cxn>
                <a:cxn ang="0">
                  <a:pos x="9" y="3"/>
                </a:cxn>
                <a:cxn ang="0">
                  <a:pos x="9" y="3"/>
                </a:cxn>
                <a:cxn ang="0">
                  <a:pos x="0" y="3"/>
                </a:cxn>
                <a:cxn ang="0">
                  <a:pos x="0" y="4"/>
                </a:cxn>
                <a:cxn ang="0">
                  <a:pos x="9" y="4"/>
                </a:cxn>
                <a:cxn ang="0">
                  <a:pos x="9" y="4"/>
                </a:cxn>
                <a:cxn ang="0">
                  <a:pos x="1" y="4"/>
                </a:cxn>
                <a:cxn ang="0">
                  <a:pos x="1" y="4"/>
                </a:cxn>
                <a:cxn ang="0">
                  <a:pos x="9" y="4"/>
                </a:cxn>
                <a:cxn ang="0">
                  <a:pos x="8" y="5"/>
                </a:cxn>
                <a:cxn ang="0">
                  <a:pos x="1" y="5"/>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3" y="5"/>
                </a:cxn>
                <a:cxn ang="0">
                  <a:pos x="3" y="5"/>
                </a:cxn>
                <a:cxn ang="0">
                  <a:pos x="6" y="5"/>
                </a:cxn>
              </a:cxnLst>
              <a:rect l="0" t="0" r="r" b="b"/>
              <a:pathLst>
                <a:path w="10" h="5">
                  <a:moveTo>
                    <a:pt x="3" y="2"/>
                  </a:moveTo>
                  <a:lnTo>
                    <a:pt x="3" y="0"/>
                  </a:lnTo>
                  <a:lnTo>
                    <a:pt x="6" y="0"/>
                  </a:lnTo>
                  <a:lnTo>
                    <a:pt x="7" y="0"/>
                  </a:lnTo>
                  <a:lnTo>
                    <a:pt x="3" y="0"/>
                  </a:lnTo>
                  <a:lnTo>
                    <a:pt x="2" y="0"/>
                  </a:lnTo>
                  <a:lnTo>
                    <a:pt x="7" y="0"/>
                  </a:lnTo>
                  <a:lnTo>
                    <a:pt x="7" y="0"/>
                  </a:lnTo>
                  <a:lnTo>
                    <a:pt x="2" y="0"/>
                  </a:lnTo>
                  <a:lnTo>
                    <a:pt x="2" y="0"/>
                  </a:lnTo>
                  <a:lnTo>
                    <a:pt x="8" y="0"/>
                  </a:lnTo>
                  <a:lnTo>
                    <a:pt x="8" y="0"/>
                  </a:lnTo>
                  <a:lnTo>
                    <a:pt x="2" y="0"/>
                  </a:lnTo>
                  <a:lnTo>
                    <a:pt x="1" y="0"/>
                  </a:lnTo>
                  <a:lnTo>
                    <a:pt x="8" y="0"/>
                  </a:lnTo>
                  <a:lnTo>
                    <a:pt x="8" y="0"/>
                  </a:lnTo>
                  <a:lnTo>
                    <a:pt x="1" y="0"/>
                  </a:lnTo>
                  <a:lnTo>
                    <a:pt x="1" y="0"/>
                  </a:lnTo>
                  <a:lnTo>
                    <a:pt x="9" y="0"/>
                  </a:lnTo>
                  <a:lnTo>
                    <a:pt x="9" y="1"/>
                  </a:lnTo>
                  <a:lnTo>
                    <a:pt x="1" y="1"/>
                  </a:lnTo>
                  <a:lnTo>
                    <a:pt x="0" y="1"/>
                  </a:lnTo>
                  <a:lnTo>
                    <a:pt x="9" y="1"/>
                  </a:lnTo>
                  <a:lnTo>
                    <a:pt x="9" y="1"/>
                  </a:lnTo>
                  <a:lnTo>
                    <a:pt x="0" y="1"/>
                  </a:lnTo>
                  <a:lnTo>
                    <a:pt x="0" y="1"/>
                  </a:lnTo>
                  <a:lnTo>
                    <a:pt x="9" y="1"/>
                  </a:lnTo>
                  <a:lnTo>
                    <a:pt x="9" y="2"/>
                  </a:lnTo>
                  <a:lnTo>
                    <a:pt x="0" y="2"/>
                  </a:lnTo>
                  <a:lnTo>
                    <a:pt x="0" y="2"/>
                  </a:lnTo>
                  <a:lnTo>
                    <a:pt x="10" y="2"/>
                  </a:lnTo>
                  <a:lnTo>
                    <a:pt x="10" y="2"/>
                  </a:lnTo>
                  <a:lnTo>
                    <a:pt x="0" y="2"/>
                  </a:lnTo>
                  <a:lnTo>
                    <a:pt x="0" y="3"/>
                  </a:lnTo>
                  <a:lnTo>
                    <a:pt x="10" y="3"/>
                  </a:lnTo>
                  <a:lnTo>
                    <a:pt x="9" y="3"/>
                  </a:lnTo>
                  <a:lnTo>
                    <a:pt x="0" y="3"/>
                  </a:lnTo>
                  <a:lnTo>
                    <a:pt x="0" y="3"/>
                  </a:lnTo>
                  <a:lnTo>
                    <a:pt x="9" y="3"/>
                  </a:lnTo>
                  <a:lnTo>
                    <a:pt x="9" y="3"/>
                  </a:lnTo>
                  <a:lnTo>
                    <a:pt x="0" y="3"/>
                  </a:lnTo>
                  <a:lnTo>
                    <a:pt x="0" y="4"/>
                  </a:lnTo>
                  <a:lnTo>
                    <a:pt x="9" y="4"/>
                  </a:lnTo>
                  <a:lnTo>
                    <a:pt x="9" y="4"/>
                  </a:lnTo>
                  <a:lnTo>
                    <a:pt x="1" y="4"/>
                  </a:lnTo>
                  <a:lnTo>
                    <a:pt x="1" y="4"/>
                  </a:lnTo>
                  <a:lnTo>
                    <a:pt x="9" y="4"/>
                  </a:lnTo>
                  <a:lnTo>
                    <a:pt x="8" y="5"/>
                  </a:lnTo>
                  <a:lnTo>
                    <a:pt x="1" y="5"/>
                  </a:lnTo>
                  <a:lnTo>
                    <a:pt x="1" y="5"/>
                  </a:lnTo>
                  <a:lnTo>
                    <a:pt x="8" y="5"/>
                  </a:lnTo>
                  <a:lnTo>
                    <a:pt x="8" y="5"/>
                  </a:lnTo>
                  <a:lnTo>
                    <a:pt x="2" y="5"/>
                  </a:lnTo>
                  <a:lnTo>
                    <a:pt x="2" y="5"/>
                  </a:lnTo>
                  <a:lnTo>
                    <a:pt x="8" y="5"/>
                  </a:lnTo>
                  <a:lnTo>
                    <a:pt x="7" y="5"/>
                  </a:lnTo>
                  <a:lnTo>
                    <a:pt x="2" y="5"/>
                  </a:lnTo>
                  <a:lnTo>
                    <a:pt x="2" y="5"/>
                  </a:lnTo>
                  <a:lnTo>
                    <a:pt x="7" y="5"/>
                  </a:lnTo>
                  <a:lnTo>
                    <a:pt x="7"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48" name="Freeform 336"/>
            <p:cNvSpPr>
              <a:spLocks/>
            </p:cNvSpPr>
            <p:nvPr/>
          </p:nvSpPr>
          <p:spPr bwMode="auto">
            <a:xfrm>
              <a:off x="6652766" y="4156075"/>
              <a:ext cx="11113" cy="12700"/>
            </a:xfrm>
            <a:custGeom>
              <a:avLst/>
              <a:gdLst/>
              <a:ahLst/>
              <a:cxnLst>
                <a:cxn ang="0">
                  <a:pos x="2" y="6"/>
                </a:cxn>
                <a:cxn ang="0">
                  <a:pos x="0" y="6"/>
                </a:cxn>
                <a:cxn ang="0">
                  <a:pos x="0" y="4"/>
                </a:cxn>
                <a:cxn ang="0">
                  <a:pos x="0" y="3"/>
                </a:cxn>
                <a:cxn ang="0">
                  <a:pos x="0" y="7"/>
                </a:cxn>
                <a:cxn ang="0">
                  <a:pos x="0" y="7"/>
                </a:cxn>
                <a:cxn ang="0">
                  <a:pos x="0" y="3"/>
                </a:cxn>
                <a:cxn ang="0">
                  <a:pos x="0" y="3"/>
                </a:cxn>
                <a:cxn ang="0">
                  <a:pos x="0" y="7"/>
                </a:cxn>
                <a:cxn ang="0">
                  <a:pos x="0" y="7"/>
                </a:cxn>
                <a:cxn ang="0">
                  <a:pos x="0" y="2"/>
                </a:cxn>
                <a:cxn ang="0">
                  <a:pos x="0" y="2"/>
                </a:cxn>
                <a:cxn ang="0">
                  <a:pos x="0" y="8"/>
                </a:cxn>
                <a:cxn ang="0">
                  <a:pos x="0" y="8"/>
                </a:cxn>
                <a:cxn ang="0">
                  <a:pos x="0" y="2"/>
                </a:cxn>
                <a:cxn ang="0">
                  <a:pos x="1" y="2"/>
                </a:cxn>
                <a:cxn ang="0">
                  <a:pos x="1" y="8"/>
                </a:cxn>
                <a:cxn ang="0">
                  <a:pos x="1" y="9"/>
                </a:cxn>
                <a:cxn ang="0">
                  <a:pos x="1" y="1"/>
                </a:cxn>
                <a:cxn ang="0">
                  <a:pos x="1" y="1"/>
                </a:cxn>
                <a:cxn ang="0">
                  <a:pos x="1" y="9"/>
                </a:cxn>
                <a:cxn ang="0">
                  <a:pos x="1" y="9"/>
                </a:cxn>
                <a:cxn ang="0">
                  <a:pos x="1" y="1"/>
                </a:cxn>
                <a:cxn ang="0">
                  <a:pos x="1" y="1"/>
                </a:cxn>
                <a:cxn ang="0">
                  <a:pos x="1" y="9"/>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1"/>
                </a:cxn>
                <a:cxn ang="0">
                  <a:pos x="3" y="9"/>
                </a:cxn>
                <a:cxn ang="0">
                  <a:pos x="3" y="9"/>
                </a:cxn>
                <a:cxn ang="0">
                  <a:pos x="3" y="1"/>
                </a:cxn>
                <a:cxn ang="0">
                  <a:pos x="4" y="1"/>
                </a:cxn>
                <a:cxn ang="0">
                  <a:pos x="4" y="9"/>
                </a:cxn>
                <a:cxn ang="0">
                  <a:pos x="4" y="9"/>
                </a:cxn>
                <a:cxn ang="0">
                  <a:pos x="4" y="1"/>
                </a:cxn>
                <a:cxn ang="0">
                  <a:pos x="4" y="1"/>
                </a:cxn>
                <a:cxn ang="0">
                  <a:pos x="4" y="9"/>
                </a:cxn>
                <a:cxn ang="0">
                  <a:pos x="4" y="9"/>
                </a:cxn>
                <a:cxn ang="0">
                  <a:pos x="4" y="1"/>
                </a:cxn>
                <a:cxn ang="0">
                  <a:pos x="5" y="2"/>
                </a:cxn>
                <a:cxn ang="0">
                  <a:pos x="5" y="8"/>
                </a:cxn>
                <a:cxn ang="0">
                  <a:pos x="5" y="8"/>
                </a:cxn>
                <a:cxn ang="0">
                  <a:pos x="5" y="2"/>
                </a:cxn>
                <a:cxn ang="0">
                  <a:pos x="5" y="2"/>
                </a:cxn>
                <a:cxn ang="0">
                  <a:pos x="5" y="8"/>
                </a:cxn>
                <a:cxn ang="0">
                  <a:pos x="5" y="7"/>
                </a:cxn>
                <a:cxn ang="0">
                  <a:pos x="5" y="2"/>
                </a:cxn>
                <a:cxn ang="0">
                  <a:pos x="5" y="3"/>
                </a:cxn>
                <a:cxn ang="0">
                  <a:pos x="5" y="7"/>
                </a:cxn>
                <a:cxn ang="0">
                  <a:pos x="5" y="7"/>
                </a:cxn>
                <a:cxn ang="0">
                  <a:pos x="5" y="3"/>
                </a:cxn>
                <a:cxn ang="0">
                  <a:pos x="6" y="3"/>
                </a:cxn>
                <a:cxn ang="0">
                  <a:pos x="6" y="7"/>
                </a:cxn>
                <a:cxn ang="0">
                  <a:pos x="6" y="6"/>
                </a:cxn>
                <a:cxn ang="0">
                  <a:pos x="6" y="4"/>
                </a:cxn>
              </a:cxnLst>
              <a:rect l="0" t="0" r="r" b="b"/>
              <a:pathLst>
                <a:path w="6" h="9">
                  <a:moveTo>
                    <a:pt x="2" y="6"/>
                  </a:moveTo>
                  <a:lnTo>
                    <a:pt x="0" y="6"/>
                  </a:lnTo>
                  <a:lnTo>
                    <a:pt x="0" y="4"/>
                  </a:lnTo>
                  <a:lnTo>
                    <a:pt x="0" y="3"/>
                  </a:lnTo>
                  <a:lnTo>
                    <a:pt x="0" y="7"/>
                  </a:lnTo>
                  <a:lnTo>
                    <a:pt x="0" y="7"/>
                  </a:lnTo>
                  <a:lnTo>
                    <a:pt x="0" y="3"/>
                  </a:lnTo>
                  <a:lnTo>
                    <a:pt x="0" y="3"/>
                  </a:lnTo>
                  <a:lnTo>
                    <a:pt x="0" y="7"/>
                  </a:lnTo>
                  <a:lnTo>
                    <a:pt x="0" y="7"/>
                  </a:lnTo>
                  <a:lnTo>
                    <a:pt x="0" y="2"/>
                  </a:lnTo>
                  <a:lnTo>
                    <a:pt x="0" y="2"/>
                  </a:lnTo>
                  <a:lnTo>
                    <a:pt x="0" y="8"/>
                  </a:lnTo>
                  <a:lnTo>
                    <a:pt x="0" y="8"/>
                  </a:lnTo>
                  <a:lnTo>
                    <a:pt x="0" y="2"/>
                  </a:lnTo>
                  <a:lnTo>
                    <a:pt x="1" y="2"/>
                  </a:lnTo>
                  <a:lnTo>
                    <a:pt x="1" y="8"/>
                  </a:lnTo>
                  <a:lnTo>
                    <a:pt x="1" y="9"/>
                  </a:lnTo>
                  <a:lnTo>
                    <a:pt x="1" y="1"/>
                  </a:lnTo>
                  <a:lnTo>
                    <a:pt x="1" y="1"/>
                  </a:lnTo>
                  <a:lnTo>
                    <a:pt x="1" y="9"/>
                  </a:lnTo>
                  <a:lnTo>
                    <a:pt x="1" y="9"/>
                  </a:lnTo>
                  <a:lnTo>
                    <a:pt x="1" y="1"/>
                  </a:lnTo>
                  <a:lnTo>
                    <a:pt x="1" y="1"/>
                  </a:lnTo>
                  <a:lnTo>
                    <a:pt x="1" y="9"/>
                  </a:lnTo>
                  <a:lnTo>
                    <a:pt x="2" y="9"/>
                  </a:lnTo>
                  <a:lnTo>
                    <a:pt x="2" y="1"/>
                  </a:lnTo>
                  <a:lnTo>
                    <a:pt x="2" y="1"/>
                  </a:lnTo>
                  <a:lnTo>
                    <a:pt x="2" y="9"/>
                  </a:lnTo>
                  <a:lnTo>
                    <a:pt x="2" y="9"/>
                  </a:lnTo>
                  <a:lnTo>
                    <a:pt x="2" y="0"/>
                  </a:lnTo>
                  <a:lnTo>
                    <a:pt x="2" y="0"/>
                  </a:lnTo>
                  <a:lnTo>
                    <a:pt x="2" y="9"/>
                  </a:lnTo>
                  <a:lnTo>
                    <a:pt x="3" y="9"/>
                  </a:lnTo>
                  <a:lnTo>
                    <a:pt x="3" y="0"/>
                  </a:lnTo>
                  <a:lnTo>
                    <a:pt x="3" y="1"/>
                  </a:lnTo>
                  <a:lnTo>
                    <a:pt x="3" y="9"/>
                  </a:lnTo>
                  <a:lnTo>
                    <a:pt x="3" y="9"/>
                  </a:lnTo>
                  <a:lnTo>
                    <a:pt x="3" y="1"/>
                  </a:lnTo>
                  <a:lnTo>
                    <a:pt x="4" y="1"/>
                  </a:lnTo>
                  <a:lnTo>
                    <a:pt x="4" y="9"/>
                  </a:lnTo>
                  <a:lnTo>
                    <a:pt x="4" y="9"/>
                  </a:lnTo>
                  <a:lnTo>
                    <a:pt x="4" y="1"/>
                  </a:lnTo>
                  <a:lnTo>
                    <a:pt x="4" y="1"/>
                  </a:lnTo>
                  <a:lnTo>
                    <a:pt x="4" y="9"/>
                  </a:lnTo>
                  <a:lnTo>
                    <a:pt x="4" y="9"/>
                  </a:lnTo>
                  <a:lnTo>
                    <a:pt x="4" y="1"/>
                  </a:lnTo>
                  <a:lnTo>
                    <a:pt x="5" y="2"/>
                  </a:lnTo>
                  <a:lnTo>
                    <a:pt x="5" y="8"/>
                  </a:lnTo>
                  <a:lnTo>
                    <a:pt x="5" y="8"/>
                  </a:lnTo>
                  <a:lnTo>
                    <a:pt x="5" y="2"/>
                  </a:lnTo>
                  <a:lnTo>
                    <a:pt x="5" y="2"/>
                  </a:lnTo>
                  <a:lnTo>
                    <a:pt x="5" y="8"/>
                  </a:lnTo>
                  <a:lnTo>
                    <a:pt x="5" y="7"/>
                  </a:lnTo>
                  <a:lnTo>
                    <a:pt x="5" y="2"/>
                  </a:lnTo>
                  <a:lnTo>
                    <a:pt x="5" y="3"/>
                  </a:lnTo>
                  <a:lnTo>
                    <a:pt x="5" y="7"/>
                  </a:lnTo>
                  <a:lnTo>
                    <a:pt x="5" y="7"/>
                  </a:lnTo>
                  <a:lnTo>
                    <a:pt x="5" y="3"/>
                  </a:lnTo>
                  <a:lnTo>
                    <a:pt x="6" y="3"/>
                  </a:lnTo>
                  <a:lnTo>
                    <a:pt x="6" y="7"/>
                  </a:lnTo>
                  <a:lnTo>
                    <a:pt x="6" y="6"/>
                  </a:lnTo>
                  <a:lnTo>
                    <a:pt x="6" y="4"/>
                  </a:lnTo>
                </a:path>
              </a:pathLst>
            </a:custGeom>
            <a:noFill/>
            <a:ln w="28575" cmpd="sng">
              <a:solidFill>
                <a:srgbClr val="FF6600"/>
              </a:solidFill>
              <a:prstDash val="solid"/>
              <a:round/>
              <a:headEnd/>
              <a:tailEnd/>
            </a:ln>
          </p:spPr>
          <p:txBody>
            <a:bodyPr/>
            <a:lstStyle/>
            <a:p>
              <a:endParaRPr lang="fr-CA">
                <a:latin typeface="+mj-lt"/>
              </a:endParaRPr>
            </a:p>
          </p:txBody>
        </p:sp>
        <p:sp>
          <p:nvSpPr>
            <p:cNvPr id="2087249" name="Freeform 337"/>
            <p:cNvSpPr>
              <a:spLocks/>
            </p:cNvSpPr>
            <p:nvPr/>
          </p:nvSpPr>
          <p:spPr bwMode="auto">
            <a:xfrm>
              <a:off x="6652766" y="4156075"/>
              <a:ext cx="19050" cy="9525"/>
            </a:xfrm>
            <a:custGeom>
              <a:avLst/>
              <a:gdLst/>
              <a:ahLst/>
              <a:cxnLst>
                <a:cxn ang="0">
                  <a:pos x="2" y="4"/>
                </a:cxn>
                <a:cxn ang="0">
                  <a:pos x="2" y="0"/>
                </a:cxn>
                <a:cxn ang="0">
                  <a:pos x="9" y="0"/>
                </a:cxn>
                <a:cxn ang="0">
                  <a:pos x="9" y="0"/>
                </a:cxn>
                <a:cxn ang="0">
                  <a:pos x="2" y="0"/>
                </a:cxn>
                <a:cxn ang="0">
                  <a:pos x="2" y="1"/>
                </a:cxn>
                <a:cxn ang="0">
                  <a:pos x="9" y="1"/>
                </a:cxn>
                <a:cxn ang="0">
                  <a:pos x="9" y="1"/>
                </a:cxn>
                <a:cxn ang="0">
                  <a:pos x="2" y="1"/>
                </a:cxn>
                <a:cxn ang="0">
                  <a:pos x="1" y="1"/>
                </a:cxn>
                <a:cxn ang="0">
                  <a:pos x="10" y="1"/>
                </a:cxn>
                <a:cxn ang="0">
                  <a:pos x="10" y="1"/>
                </a:cxn>
                <a:cxn ang="0">
                  <a:pos x="1" y="1"/>
                </a:cxn>
                <a:cxn ang="0">
                  <a:pos x="1" y="1"/>
                </a:cxn>
                <a:cxn ang="0">
                  <a:pos x="10" y="1"/>
                </a:cxn>
                <a:cxn ang="0">
                  <a:pos x="10" y="1"/>
                </a:cxn>
                <a:cxn ang="0">
                  <a:pos x="1" y="1"/>
                </a:cxn>
                <a:cxn ang="0">
                  <a:pos x="1"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4"/>
                </a:cxn>
                <a:cxn ang="0">
                  <a:pos x="11" y="4"/>
                </a:cxn>
                <a:cxn ang="0">
                  <a:pos x="11" y="5"/>
                </a:cxn>
                <a:cxn ang="0">
                  <a:pos x="0" y="5"/>
                </a:cxn>
                <a:cxn ang="0">
                  <a:pos x="0" y="5"/>
                </a:cxn>
                <a:cxn ang="0">
                  <a:pos x="11" y="5"/>
                </a:cxn>
                <a:cxn ang="0">
                  <a:pos x="11" y="5"/>
                </a:cxn>
                <a:cxn ang="0">
                  <a:pos x="0" y="5"/>
                </a:cxn>
                <a:cxn ang="0">
                  <a:pos x="1" y="5"/>
                </a:cxn>
                <a:cxn ang="0">
                  <a:pos x="11" y="5"/>
                </a:cxn>
                <a:cxn ang="0">
                  <a:pos x="10" y="6"/>
                </a:cxn>
                <a:cxn ang="0">
                  <a:pos x="1" y="6"/>
                </a:cxn>
                <a:cxn ang="0">
                  <a:pos x="1" y="6"/>
                </a:cxn>
                <a:cxn ang="0">
                  <a:pos x="10" y="6"/>
                </a:cxn>
                <a:cxn ang="0">
                  <a:pos x="10" y="6"/>
                </a:cxn>
                <a:cxn ang="0">
                  <a:pos x="1" y="6"/>
                </a:cxn>
                <a:cxn ang="0">
                  <a:pos x="1" y="6"/>
                </a:cxn>
                <a:cxn ang="0">
                  <a:pos x="10" y="6"/>
                </a:cxn>
                <a:cxn ang="0">
                  <a:pos x="9" y="6"/>
                </a:cxn>
                <a:cxn ang="0">
                  <a:pos x="2" y="6"/>
                </a:cxn>
                <a:cxn ang="0">
                  <a:pos x="2" y="6"/>
                </a:cxn>
                <a:cxn ang="0">
                  <a:pos x="9" y="6"/>
                </a:cxn>
                <a:cxn ang="0">
                  <a:pos x="9" y="6"/>
                </a:cxn>
                <a:cxn ang="0">
                  <a:pos x="2" y="6"/>
                </a:cxn>
                <a:cxn ang="0">
                  <a:pos x="2" y="6"/>
                </a:cxn>
                <a:cxn ang="0">
                  <a:pos x="9" y="6"/>
                </a:cxn>
              </a:cxnLst>
              <a:rect l="0" t="0" r="r" b="b"/>
              <a:pathLst>
                <a:path w="11" h="6">
                  <a:moveTo>
                    <a:pt x="2" y="4"/>
                  </a:moveTo>
                  <a:lnTo>
                    <a:pt x="2" y="0"/>
                  </a:lnTo>
                  <a:lnTo>
                    <a:pt x="9" y="0"/>
                  </a:lnTo>
                  <a:lnTo>
                    <a:pt x="9" y="0"/>
                  </a:lnTo>
                  <a:lnTo>
                    <a:pt x="2" y="0"/>
                  </a:lnTo>
                  <a:lnTo>
                    <a:pt x="2" y="1"/>
                  </a:lnTo>
                  <a:lnTo>
                    <a:pt x="9" y="1"/>
                  </a:lnTo>
                  <a:lnTo>
                    <a:pt x="9" y="1"/>
                  </a:lnTo>
                  <a:lnTo>
                    <a:pt x="2" y="1"/>
                  </a:lnTo>
                  <a:lnTo>
                    <a:pt x="1" y="1"/>
                  </a:lnTo>
                  <a:lnTo>
                    <a:pt x="10" y="1"/>
                  </a:lnTo>
                  <a:lnTo>
                    <a:pt x="10" y="1"/>
                  </a:lnTo>
                  <a:lnTo>
                    <a:pt x="1" y="1"/>
                  </a:lnTo>
                  <a:lnTo>
                    <a:pt x="1" y="1"/>
                  </a:lnTo>
                  <a:lnTo>
                    <a:pt x="10" y="1"/>
                  </a:lnTo>
                  <a:lnTo>
                    <a:pt x="10" y="1"/>
                  </a:lnTo>
                  <a:lnTo>
                    <a:pt x="1" y="1"/>
                  </a:lnTo>
                  <a:lnTo>
                    <a:pt x="1" y="2"/>
                  </a:lnTo>
                  <a:lnTo>
                    <a:pt x="11" y="2"/>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4"/>
                  </a:lnTo>
                  <a:lnTo>
                    <a:pt x="0" y="4"/>
                  </a:lnTo>
                  <a:lnTo>
                    <a:pt x="0" y="4"/>
                  </a:lnTo>
                  <a:lnTo>
                    <a:pt x="11" y="4"/>
                  </a:lnTo>
                  <a:lnTo>
                    <a:pt x="11" y="4"/>
                  </a:lnTo>
                  <a:lnTo>
                    <a:pt x="0" y="4"/>
                  </a:lnTo>
                  <a:lnTo>
                    <a:pt x="0" y="4"/>
                  </a:lnTo>
                  <a:lnTo>
                    <a:pt x="11" y="4"/>
                  </a:lnTo>
                  <a:lnTo>
                    <a:pt x="11" y="5"/>
                  </a:lnTo>
                  <a:lnTo>
                    <a:pt x="0" y="5"/>
                  </a:lnTo>
                  <a:lnTo>
                    <a:pt x="0" y="5"/>
                  </a:lnTo>
                  <a:lnTo>
                    <a:pt x="11" y="5"/>
                  </a:lnTo>
                  <a:lnTo>
                    <a:pt x="11" y="5"/>
                  </a:lnTo>
                  <a:lnTo>
                    <a:pt x="0" y="5"/>
                  </a:lnTo>
                  <a:lnTo>
                    <a:pt x="1" y="5"/>
                  </a:lnTo>
                  <a:lnTo>
                    <a:pt x="11" y="5"/>
                  </a:lnTo>
                  <a:lnTo>
                    <a:pt x="10" y="6"/>
                  </a:lnTo>
                  <a:lnTo>
                    <a:pt x="1" y="6"/>
                  </a:lnTo>
                  <a:lnTo>
                    <a:pt x="1" y="6"/>
                  </a:lnTo>
                  <a:lnTo>
                    <a:pt x="10" y="6"/>
                  </a:lnTo>
                  <a:lnTo>
                    <a:pt x="10" y="6"/>
                  </a:lnTo>
                  <a:lnTo>
                    <a:pt x="1" y="6"/>
                  </a:lnTo>
                  <a:lnTo>
                    <a:pt x="1" y="6"/>
                  </a:lnTo>
                  <a:lnTo>
                    <a:pt x="10" y="6"/>
                  </a:lnTo>
                  <a:lnTo>
                    <a:pt x="9" y="6"/>
                  </a:lnTo>
                  <a:lnTo>
                    <a:pt x="2" y="6"/>
                  </a:lnTo>
                  <a:lnTo>
                    <a:pt x="2" y="6"/>
                  </a:lnTo>
                  <a:lnTo>
                    <a:pt x="9" y="6"/>
                  </a:lnTo>
                  <a:lnTo>
                    <a:pt x="9" y="6"/>
                  </a:lnTo>
                  <a:lnTo>
                    <a:pt x="2" y="6"/>
                  </a:lnTo>
                  <a:lnTo>
                    <a:pt x="2"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50" name="Freeform 338"/>
            <p:cNvSpPr>
              <a:spLocks/>
            </p:cNvSpPr>
            <p:nvPr/>
          </p:nvSpPr>
          <p:spPr bwMode="auto">
            <a:xfrm>
              <a:off x="6663879" y="4156075"/>
              <a:ext cx="15875" cy="9525"/>
            </a:xfrm>
            <a:custGeom>
              <a:avLst/>
              <a:gdLst/>
              <a:ahLst/>
              <a:cxnLst>
                <a:cxn ang="0">
                  <a:pos x="3" y="4"/>
                </a:cxn>
                <a:cxn ang="0">
                  <a:pos x="3" y="0"/>
                </a:cxn>
                <a:cxn ang="0">
                  <a:pos x="6" y="0"/>
                </a:cxn>
                <a:cxn ang="0">
                  <a:pos x="7" y="0"/>
                </a:cxn>
                <a:cxn ang="0">
                  <a:pos x="2" y="0"/>
                </a:cxn>
                <a:cxn ang="0">
                  <a:pos x="2" y="1"/>
                </a:cxn>
                <a:cxn ang="0">
                  <a:pos x="7" y="1"/>
                </a:cxn>
                <a:cxn ang="0">
                  <a:pos x="7" y="1"/>
                </a:cxn>
                <a:cxn ang="0">
                  <a:pos x="2" y="1"/>
                </a:cxn>
                <a:cxn ang="0">
                  <a:pos x="2" y="1"/>
                </a:cxn>
                <a:cxn ang="0">
                  <a:pos x="7" y="1"/>
                </a:cxn>
                <a:cxn ang="0">
                  <a:pos x="8" y="1"/>
                </a:cxn>
                <a:cxn ang="0">
                  <a:pos x="1" y="1"/>
                </a:cxn>
                <a:cxn ang="0">
                  <a:pos x="1" y="1"/>
                </a:cxn>
                <a:cxn ang="0">
                  <a:pos x="8" y="1"/>
                </a:cxn>
                <a:cxn ang="0">
                  <a:pos x="8" y="1"/>
                </a:cxn>
                <a:cxn ang="0">
                  <a:pos x="1" y="1"/>
                </a:cxn>
                <a:cxn ang="0">
                  <a:pos x="0" y="2"/>
                </a:cxn>
                <a:cxn ang="0">
                  <a:pos x="8"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9" y="5"/>
                </a:cxn>
                <a:cxn ang="0">
                  <a:pos x="0" y="5"/>
                </a:cxn>
                <a:cxn ang="0">
                  <a:pos x="0" y="5"/>
                </a:cxn>
                <a:cxn ang="0">
                  <a:pos x="9" y="5"/>
                </a:cxn>
                <a:cxn ang="0">
                  <a:pos x="9" y="5"/>
                </a:cxn>
                <a:cxn ang="0">
                  <a:pos x="0" y="5"/>
                </a:cxn>
                <a:cxn ang="0">
                  <a:pos x="0" y="5"/>
                </a:cxn>
                <a:cxn ang="0">
                  <a:pos x="8" y="5"/>
                </a:cxn>
                <a:cxn ang="0">
                  <a:pos x="8" y="6"/>
                </a:cxn>
                <a:cxn ang="0">
                  <a:pos x="1" y="6"/>
                </a:cxn>
                <a:cxn ang="0">
                  <a:pos x="1" y="6"/>
                </a:cxn>
                <a:cxn ang="0">
                  <a:pos x="8" y="6"/>
                </a:cxn>
                <a:cxn ang="0">
                  <a:pos x="8" y="6"/>
                </a:cxn>
                <a:cxn ang="0">
                  <a:pos x="1" y="6"/>
                </a:cxn>
                <a:cxn ang="0">
                  <a:pos x="2" y="6"/>
                </a:cxn>
                <a:cxn ang="0">
                  <a:pos x="7"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4"/>
                  </a:moveTo>
                  <a:lnTo>
                    <a:pt x="3" y="0"/>
                  </a:lnTo>
                  <a:lnTo>
                    <a:pt x="6" y="0"/>
                  </a:lnTo>
                  <a:lnTo>
                    <a:pt x="7" y="0"/>
                  </a:lnTo>
                  <a:lnTo>
                    <a:pt x="2" y="0"/>
                  </a:lnTo>
                  <a:lnTo>
                    <a:pt x="2" y="1"/>
                  </a:lnTo>
                  <a:lnTo>
                    <a:pt x="7" y="1"/>
                  </a:lnTo>
                  <a:lnTo>
                    <a:pt x="7" y="1"/>
                  </a:lnTo>
                  <a:lnTo>
                    <a:pt x="2" y="1"/>
                  </a:lnTo>
                  <a:lnTo>
                    <a:pt x="2" y="1"/>
                  </a:lnTo>
                  <a:lnTo>
                    <a:pt x="7" y="1"/>
                  </a:lnTo>
                  <a:lnTo>
                    <a:pt x="8" y="1"/>
                  </a:lnTo>
                  <a:lnTo>
                    <a:pt x="1" y="1"/>
                  </a:lnTo>
                  <a:lnTo>
                    <a:pt x="1" y="1"/>
                  </a:lnTo>
                  <a:lnTo>
                    <a:pt x="8" y="1"/>
                  </a:lnTo>
                  <a:lnTo>
                    <a:pt x="8" y="1"/>
                  </a:lnTo>
                  <a:lnTo>
                    <a:pt x="1" y="1"/>
                  </a:lnTo>
                  <a:lnTo>
                    <a:pt x="0" y="2"/>
                  </a:lnTo>
                  <a:lnTo>
                    <a:pt x="8"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9" y="5"/>
                  </a:lnTo>
                  <a:lnTo>
                    <a:pt x="0" y="5"/>
                  </a:lnTo>
                  <a:lnTo>
                    <a:pt x="0" y="5"/>
                  </a:lnTo>
                  <a:lnTo>
                    <a:pt x="9" y="5"/>
                  </a:lnTo>
                  <a:lnTo>
                    <a:pt x="9" y="5"/>
                  </a:lnTo>
                  <a:lnTo>
                    <a:pt x="0" y="5"/>
                  </a:lnTo>
                  <a:lnTo>
                    <a:pt x="0" y="5"/>
                  </a:lnTo>
                  <a:lnTo>
                    <a:pt x="8" y="5"/>
                  </a:lnTo>
                  <a:lnTo>
                    <a:pt x="8" y="6"/>
                  </a:lnTo>
                  <a:lnTo>
                    <a:pt x="1" y="6"/>
                  </a:lnTo>
                  <a:lnTo>
                    <a:pt x="1" y="6"/>
                  </a:lnTo>
                  <a:lnTo>
                    <a:pt x="8" y="6"/>
                  </a:lnTo>
                  <a:lnTo>
                    <a:pt x="8" y="6"/>
                  </a:lnTo>
                  <a:lnTo>
                    <a:pt x="1" y="6"/>
                  </a:lnTo>
                  <a:lnTo>
                    <a:pt x="2" y="6"/>
                  </a:lnTo>
                  <a:lnTo>
                    <a:pt x="7" y="6"/>
                  </a:lnTo>
                  <a:lnTo>
                    <a:pt x="7" y="6"/>
                  </a:lnTo>
                  <a:lnTo>
                    <a:pt x="2" y="6"/>
                  </a:lnTo>
                  <a:lnTo>
                    <a:pt x="2" y="6"/>
                  </a:lnTo>
                  <a:lnTo>
                    <a:pt x="7" y="6"/>
                  </a:lnTo>
                  <a:lnTo>
                    <a:pt x="7"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51" name="Freeform 339"/>
            <p:cNvSpPr>
              <a:spLocks/>
            </p:cNvSpPr>
            <p:nvPr/>
          </p:nvSpPr>
          <p:spPr bwMode="auto">
            <a:xfrm>
              <a:off x="6668641" y="4156075"/>
              <a:ext cx="11113" cy="9525"/>
            </a:xfrm>
            <a:custGeom>
              <a:avLst/>
              <a:gdLst/>
              <a:ahLst/>
              <a:cxnLst>
                <a:cxn ang="0">
                  <a:pos x="3" y="4"/>
                </a:cxn>
                <a:cxn ang="0">
                  <a:pos x="3" y="0"/>
                </a:cxn>
                <a:cxn ang="0">
                  <a:pos x="5" y="0"/>
                </a:cxn>
                <a:cxn ang="0">
                  <a:pos x="5" y="0"/>
                </a:cxn>
                <a:cxn ang="0">
                  <a:pos x="3" y="0"/>
                </a:cxn>
                <a:cxn ang="0">
                  <a:pos x="3" y="1"/>
                </a:cxn>
                <a:cxn ang="0">
                  <a:pos x="5" y="1"/>
                </a:cxn>
                <a:cxn ang="0">
                  <a:pos x="5" y="1"/>
                </a:cxn>
                <a:cxn ang="0">
                  <a:pos x="2" y="1"/>
                </a:cxn>
                <a:cxn ang="0">
                  <a:pos x="2" y="1"/>
                </a:cxn>
                <a:cxn ang="0">
                  <a:pos x="6" y="1"/>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7" y="5"/>
                </a:cxn>
                <a:cxn ang="0">
                  <a:pos x="7"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4"/>
                  </a:moveTo>
                  <a:lnTo>
                    <a:pt x="3" y="0"/>
                  </a:lnTo>
                  <a:lnTo>
                    <a:pt x="5" y="0"/>
                  </a:lnTo>
                  <a:lnTo>
                    <a:pt x="5" y="0"/>
                  </a:lnTo>
                  <a:lnTo>
                    <a:pt x="3" y="0"/>
                  </a:lnTo>
                  <a:lnTo>
                    <a:pt x="3" y="1"/>
                  </a:lnTo>
                  <a:lnTo>
                    <a:pt x="5" y="1"/>
                  </a:lnTo>
                  <a:lnTo>
                    <a:pt x="5" y="1"/>
                  </a:lnTo>
                  <a:lnTo>
                    <a:pt x="2" y="1"/>
                  </a:lnTo>
                  <a:lnTo>
                    <a:pt x="2" y="1"/>
                  </a:lnTo>
                  <a:lnTo>
                    <a:pt x="6" y="1"/>
                  </a:lnTo>
                  <a:lnTo>
                    <a:pt x="6" y="1"/>
                  </a:lnTo>
                  <a:lnTo>
                    <a:pt x="2" y="1"/>
                  </a:lnTo>
                  <a:lnTo>
                    <a:pt x="1" y="1"/>
                  </a:lnTo>
                  <a:lnTo>
                    <a:pt x="6" y="1"/>
                  </a:lnTo>
                  <a:lnTo>
                    <a:pt x="7" y="1"/>
                  </a:lnTo>
                  <a:lnTo>
                    <a:pt x="1" y="1"/>
                  </a:lnTo>
                  <a:lnTo>
                    <a:pt x="1" y="2"/>
                  </a:lnTo>
                  <a:lnTo>
                    <a:pt x="7" y="2"/>
                  </a:lnTo>
                  <a:lnTo>
                    <a:pt x="7" y="2"/>
                  </a:lnTo>
                  <a:lnTo>
                    <a:pt x="1" y="2"/>
                  </a:lnTo>
                  <a:lnTo>
                    <a:pt x="1" y="2"/>
                  </a:lnTo>
                  <a:lnTo>
                    <a:pt x="7" y="2"/>
                  </a:lnTo>
                  <a:lnTo>
                    <a:pt x="7" y="2"/>
                  </a:lnTo>
                  <a:lnTo>
                    <a:pt x="1"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7" y="5"/>
                  </a:lnTo>
                  <a:lnTo>
                    <a:pt x="7" y="5"/>
                  </a:lnTo>
                  <a:lnTo>
                    <a:pt x="1" y="5"/>
                  </a:lnTo>
                  <a:lnTo>
                    <a:pt x="1" y="5"/>
                  </a:lnTo>
                  <a:lnTo>
                    <a:pt x="7" y="5"/>
                  </a:lnTo>
                  <a:lnTo>
                    <a:pt x="7" y="6"/>
                  </a:lnTo>
                  <a:lnTo>
                    <a:pt x="1" y="6"/>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52" name="Freeform 340"/>
            <p:cNvSpPr>
              <a:spLocks/>
            </p:cNvSpPr>
            <p:nvPr/>
          </p:nvSpPr>
          <p:spPr bwMode="auto">
            <a:xfrm>
              <a:off x="6670229" y="4156075"/>
              <a:ext cx="11112" cy="9525"/>
            </a:xfrm>
            <a:custGeom>
              <a:avLst/>
              <a:gdLst/>
              <a:ahLst/>
              <a:cxnLst>
                <a:cxn ang="0">
                  <a:pos x="4" y="4"/>
                </a:cxn>
                <a:cxn ang="0">
                  <a:pos x="4" y="0"/>
                </a:cxn>
                <a:cxn ang="0">
                  <a:pos x="5" y="0"/>
                </a:cxn>
                <a:cxn ang="0">
                  <a:pos x="5" y="0"/>
                </a:cxn>
                <a:cxn ang="0">
                  <a:pos x="3" y="0"/>
                </a:cxn>
                <a:cxn ang="0">
                  <a:pos x="3" y="1"/>
                </a:cxn>
                <a:cxn ang="0">
                  <a:pos x="5" y="1"/>
                </a:cxn>
                <a:cxn ang="0">
                  <a:pos x="6" y="1"/>
                </a:cxn>
                <a:cxn ang="0">
                  <a:pos x="3" y="1"/>
                </a:cxn>
                <a:cxn ang="0">
                  <a:pos x="3" y="1"/>
                </a:cxn>
                <a:cxn ang="0">
                  <a:pos x="6" y="1"/>
                </a:cxn>
                <a:cxn ang="0">
                  <a:pos x="6" y="1"/>
                </a:cxn>
                <a:cxn ang="0">
                  <a:pos x="2" y="1"/>
                </a:cxn>
                <a:cxn ang="0">
                  <a:pos x="2" y="1"/>
                </a:cxn>
                <a:cxn ang="0">
                  <a:pos x="6" y="1"/>
                </a:cxn>
                <a:cxn ang="0">
                  <a:pos x="7" y="1"/>
                </a:cxn>
                <a:cxn ang="0">
                  <a:pos x="2" y="1"/>
                </a:cxn>
                <a:cxn ang="0">
                  <a:pos x="1" y="2"/>
                </a:cxn>
                <a:cxn ang="0">
                  <a:pos x="7" y="2"/>
                </a:cxn>
                <a:cxn ang="0">
                  <a:pos x="7" y="2"/>
                </a:cxn>
                <a:cxn ang="0">
                  <a:pos x="1" y="2"/>
                </a:cxn>
                <a:cxn ang="0">
                  <a:pos x="1" y="2"/>
                </a:cxn>
                <a:cxn ang="0">
                  <a:pos x="7" y="2"/>
                </a:cxn>
                <a:cxn ang="0">
                  <a:pos x="7" y="2"/>
                </a:cxn>
                <a:cxn ang="0">
                  <a:pos x="1"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7" y="5"/>
                </a:cxn>
                <a:cxn ang="0">
                  <a:pos x="7" y="6"/>
                </a:cxn>
                <a:cxn ang="0">
                  <a:pos x="2" y="6"/>
                </a:cxn>
                <a:cxn ang="0">
                  <a:pos x="2" y="6"/>
                </a:cxn>
                <a:cxn ang="0">
                  <a:pos x="6" y="6"/>
                </a:cxn>
                <a:cxn ang="0">
                  <a:pos x="6" y="6"/>
                </a:cxn>
                <a:cxn ang="0">
                  <a:pos x="2" y="6"/>
                </a:cxn>
                <a:cxn ang="0">
                  <a:pos x="3" y="6"/>
                </a:cxn>
                <a:cxn ang="0">
                  <a:pos x="6" y="6"/>
                </a:cxn>
                <a:cxn ang="0">
                  <a:pos x="6" y="6"/>
                </a:cxn>
                <a:cxn ang="0">
                  <a:pos x="3" y="6"/>
                </a:cxn>
                <a:cxn ang="0">
                  <a:pos x="3" y="6"/>
                </a:cxn>
                <a:cxn ang="0">
                  <a:pos x="5" y="6"/>
                </a:cxn>
                <a:cxn ang="0">
                  <a:pos x="5" y="6"/>
                </a:cxn>
                <a:cxn ang="0">
                  <a:pos x="3" y="6"/>
                </a:cxn>
                <a:cxn ang="0">
                  <a:pos x="4" y="6"/>
                </a:cxn>
                <a:cxn ang="0">
                  <a:pos x="5" y="6"/>
                </a:cxn>
              </a:cxnLst>
              <a:rect l="0" t="0" r="r" b="b"/>
              <a:pathLst>
                <a:path w="7" h="6">
                  <a:moveTo>
                    <a:pt x="4" y="4"/>
                  </a:moveTo>
                  <a:lnTo>
                    <a:pt x="4" y="0"/>
                  </a:lnTo>
                  <a:lnTo>
                    <a:pt x="5" y="0"/>
                  </a:lnTo>
                  <a:lnTo>
                    <a:pt x="5" y="0"/>
                  </a:lnTo>
                  <a:lnTo>
                    <a:pt x="3" y="0"/>
                  </a:lnTo>
                  <a:lnTo>
                    <a:pt x="3" y="1"/>
                  </a:lnTo>
                  <a:lnTo>
                    <a:pt x="5" y="1"/>
                  </a:lnTo>
                  <a:lnTo>
                    <a:pt x="6" y="1"/>
                  </a:lnTo>
                  <a:lnTo>
                    <a:pt x="3" y="1"/>
                  </a:lnTo>
                  <a:lnTo>
                    <a:pt x="3" y="1"/>
                  </a:lnTo>
                  <a:lnTo>
                    <a:pt x="6" y="1"/>
                  </a:lnTo>
                  <a:lnTo>
                    <a:pt x="6" y="1"/>
                  </a:lnTo>
                  <a:lnTo>
                    <a:pt x="2" y="1"/>
                  </a:lnTo>
                  <a:lnTo>
                    <a:pt x="2" y="1"/>
                  </a:lnTo>
                  <a:lnTo>
                    <a:pt x="6" y="1"/>
                  </a:lnTo>
                  <a:lnTo>
                    <a:pt x="7" y="1"/>
                  </a:lnTo>
                  <a:lnTo>
                    <a:pt x="2" y="1"/>
                  </a:lnTo>
                  <a:lnTo>
                    <a:pt x="1" y="2"/>
                  </a:lnTo>
                  <a:lnTo>
                    <a:pt x="7" y="2"/>
                  </a:lnTo>
                  <a:lnTo>
                    <a:pt x="7" y="2"/>
                  </a:lnTo>
                  <a:lnTo>
                    <a:pt x="1" y="2"/>
                  </a:lnTo>
                  <a:lnTo>
                    <a:pt x="1" y="2"/>
                  </a:lnTo>
                  <a:lnTo>
                    <a:pt x="7" y="2"/>
                  </a:lnTo>
                  <a:lnTo>
                    <a:pt x="7" y="2"/>
                  </a:lnTo>
                  <a:lnTo>
                    <a:pt x="1"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7" y="5"/>
                  </a:lnTo>
                  <a:lnTo>
                    <a:pt x="7" y="5"/>
                  </a:lnTo>
                  <a:lnTo>
                    <a:pt x="1" y="5"/>
                  </a:lnTo>
                  <a:lnTo>
                    <a:pt x="1" y="5"/>
                  </a:lnTo>
                  <a:lnTo>
                    <a:pt x="7" y="5"/>
                  </a:lnTo>
                  <a:lnTo>
                    <a:pt x="7" y="6"/>
                  </a:lnTo>
                  <a:lnTo>
                    <a:pt x="2" y="6"/>
                  </a:lnTo>
                  <a:lnTo>
                    <a:pt x="2" y="6"/>
                  </a:lnTo>
                  <a:lnTo>
                    <a:pt x="6" y="6"/>
                  </a:lnTo>
                  <a:lnTo>
                    <a:pt x="6" y="6"/>
                  </a:lnTo>
                  <a:lnTo>
                    <a:pt x="2" y="6"/>
                  </a:lnTo>
                  <a:lnTo>
                    <a:pt x="3" y="6"/>
                  </a:lnTo>
                  <a:lnTo>
                    <a:pt x="6" y="6"/>
                  </a:lnTo>
                  <a:lnTo>
                    <a:pt x="6" y="6"/>
                  </a:lnTo>
                  <a:lnTo>
                    <a:pt x="3"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53" name="Freeform 341"/>
            <p:cNvSpPr>
              <a:spLocks/>
            </p:cNvSpPr>
            <p:nvPr/>
          </p:nvSpPr>
          <p:spPr bwMode="auto">
            <a:xfrm>
              <a:off x="6673404" y="4156075"/>
              <a:ext cx="17462" cy="9525"/>
            </a:xfrm>
            <a:custGeom>
              <a:avLst/>
              <a:gdLst/>
              <a:ahLst/>
              <a:cxnLst>
                <a:cxn ang="0">
                  <a:pos x="3" y="4"/>
                </a:cxn>
                <a:cxn ang="0">
                  <a:pos x="3" y="0"/>
                </a:cxn>
                <a:cxn ang="0">
                  <a:pos x="7" y="0"/>
                </a:cxn>
                <a:cxn ang="0">
                  <a:pos x="8" y="0"/>
                </a:cxn>
                <a:cxn ang="0">
                  <a:pos x="2" y="0"/>
                </a:cxn>
                <a:cxn ang="0">
                  <a:pos x="2" y="1"/>
                </a:cxn>
                <a:cxn ang="0">
                  <a:pos x="8" y="1"/>
                </a:cxn>
                <a:cxn ang="0">
                  <a:pos x="9" y="1"/>
                </a:cxn>
                <a:cxn ang="0">
                  <a:pos x="2" y="1"/>
                </a:cxn>
                <a:cxn ang="0">
                  <a:pos x="2" y="1"/>
                </a:cxn>
                <a:cxn ang="0">
                  <a:pos x="9" y="1"/>
                </a:cxn>
                <a:cxn ang="0">
                  <a:pos x="9" y="1"/>
                </a:cxn>
                <a:cxn ang="0">
                  <a:pos x="1" y="1"/>
                </a:cxn>
                <a:cxn ang="0">
                  <a:pos x="1" y="1"/>
                </a:cxn>
                <a:cxn ang="0">
                  <a:pos x="9" y="1"/>
                </a:cxn>
                <a:cxn ang="0">
                  <a:pos x="9" y="1"/>
                </a:cxn>
                <a:cxn ang="0">
                  <a:pos x="1" y="1"/>
                </a:cxn>
                <a:cxn ang="0">
                  <a:pos x="1" y="2"/>
                </a:cxn>
                <a:cxn ang="0">
                  <a:pos x="10" y="2"/>
                </a:cxn>
                <a:cxn ang="0">
                  <a:pos x="10" y="2"/>
                </a:cxn>
                <a:cxn ang="0">
                  <a:pos x="1"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10" y="5"/>
                </a:cxn>
                <a:cxn ang="0">
                  <a:pos x="0" y="5"/>
                </a:cxn>
                <a:cxn ang="0">
                  <a:pos x="0" y="5"/>
                </a:cxn>
                <a:cxn ang="0">
                  <a:pos x="10" y="5"/>
                </a:cxn>
                <a:cxn ang="0">
                  <a:pos x="10" y="5"/>
                </a:cxn>
                <a:cxn ang="0">
                  <a:pos x="1" y="5"/>
                </a:cxn>
                <a:cxn ang="0">
                  <a:pos x="1" y="5"/>
                </a:cxn>
                <a:cxn ang="0">
                  <a:pos x="10" y="5"/>
                </a:cxn>
                <a:cxn ang="0">
                  <a:pos x="9" y="6"/>
                </a:cxn>
                <a:cxn ang="0">
                  <a:pos x="1" y="6"/>
                </a:cxn>
                <a:cxn ang="0">
                  <a:pos x="1" y="6"/>
                </a:cxn>
                <a:cxn ang="0">
                  <a:pos x="9" y="6"/>
                </a:cxn>
                <a:cxn ang="0">
                  <a:pos x="9" y="6"/>
                </a:cxn>
                <a:cxn ang="0">
                  <a:pos x="1" y="6"/>
                </a:cxn>
                <a:cxn ang="0">
                  <a:pos x="2" y="6"/>
                </a:cxn>
                <a:cxn ang="0">
                  <a:pos x="9" y="6"/>
                </a:cxn>
                <a:cxn ang="0">
                  <a:pos x="9" y="6"/>
                </a:cxn>
                <a:cxn ang="0">
                  <a:pos x="2" y="6"/>
                </a:cxn>
                <a:cxn ang="0">
                  <a:pos x="2" y="6"/>
                </a:cxn>
                <a:cxn ang="0">
                  <a:pos x="8" y="6"/>
                </a:cxn>
                <a:cxn ang="0">
                  <a:pos x="8" y="6"/>
                </a:cxn>
                <a:cxn ang="0">
                  <a:pos x="2" y="6"/>
                </a:cxn>
                <a:cxn ang="0">
                  <a:pos x="3" y="6"/>
                </a:cxn>
                <a:cxn ang="0">
                  <a:pos x="7" y="6"/>
                </a:cxn>
              </a:cxnLst>
              <a:rect l="0" t="0" r="r" b="b"/>
              <a:pathLst>
                <a:path w="10" h="6">
                  <a:moveTo>
                    <a:pt x="3" y="4"/>
                  </a:moveTo>
                  <a:lnTo>
                    <a:pt x="3" y="0"/>
                  </a:lnTo>
                  <a:lnTo>
                    <a:pt x="7" y="0"/>
                  </a:lnTo>
                  <a:lnTo>
                    <a:pt x="8" y="0"/>
                  </a:lnTo>
                  <a:lnTo>
                    <a:pt x="2" y="0"/>
                  </a:lnTo>
                  <a:lnTo>
                    <a:pt x="2" y="1"/>
                  </a:lnTo>
                  <a:lnTo>
                    <a:pt x="8" y="1"/>
                  </a:lnTo>
                  <a:lnTo>
                    <a:pt x="9" y="1"/>
                  </a:lnTo>
                  <a:lnTo>
                    <a:pt x="2" y="1"/>
                  </a:lnTo>
                  <a:lnTo>
                    <a:pt x="2" y="1"/>
                  </a:lnTo>
                  <a:lnTo>
                    <a:pt x="9" y="1"/>
                  </a:lnTo>
                  <a:lnTo>
                    <a:pt x="9" y="1"/>
                  </a:lnTo>
                  <a:lnTo>
                    <a:pt x="1" y="1"/>
                  </a:lnTo>
                  <a:lnTo>
                    <a:pt x="1" y="1"/>
                  </a:lnTo>
                  <a:lnTo>
                    <a:pt x="9" y="1"/>
                  </a:lnTo>
                  <a:lnTo>
                    <a:pt x="9" y="1"/>
                  </a:lnTo>
                  <a:lnTo>
                    <a:pt x="1" y="1"/>
                  </a:lnTo>
                  <a:lnTo>
                    <a:pt x="1" y="2"/>
                  </a:lnTo>
                  <a:lnTo>
                    <a:pt x="10" y="2"/>
                  </a:lnTo>
                  <a:lnTo>
                    <a:pt x="10" y="2"/>
                  </a:lnTo>
                  <a:lnTo>
                    <a:pt x="1" y="2"/>
                  </a:lnTo>
                  <a:lnTo>
                    <a:pt x="0" y="2"/>
                  </a:lnTo>
                  <a:lnTo>
                    <a:pt x="10" y="2"/>
                  </a:lnTo>
                  <a:lnTo>
                    <a:pt x="10" y="2"/>
                  </a:lnTo>
                  <a:lnTo>
                    <a:pt x="0" y="2"/>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10" y="5"/>
                  </a:lnTo>
                  <a:lnTo>
                    <a:pt x="0" y="5"/>
                  </a:lnTo>
                  <a:lnTo>
                    <a:pt x="0" y="5"/>
                  </a:lnTo>
                  <a:lnTo>
                    <a:pt x="10" y="5"/>
                  </a:lnTo>
                  <a:lnTo>
                    <a:pt x="10" y="5"/>
                  </a:lnTo>
                  <a:lnTo>
                    <a:pt x="1" y="5"/>
                  </a:lnTo>
                  <a:lnTo>
                    <a:pt x="1" y="5"/>
                  </a:lnTo>
                  <a:lnTo>
                    <a:pt x="10" y="5"/>
                  </a:lnTo>
                  <a:lnTo>
                    <a:pt x="9" y="6"/>
                  </a:lnTo>
                  <a:lnTo>
                    <a:pt x="1" y="6"/>
                  </a:lnTo>
                  <a:lnTo>
                    <a:pt x="1" y="6"/>
                  </a:lnTo>
                  <a:lnTo>
                    <a:pt x="9" y="6"/>
                  </a:lnTo>
                  <a:lnTo>
                    <a:pt x="9" y="6"/>
                  </a:lnTo>
                  <a:lnTo>
                    <a:pt x="1" y="6"/>
                  </a:lnTo>
                  <a:lnTo>
                    <a:pt x="2" y="6"/>
                  </a:lnTo>
                  <a:lnTo>
                    <a:pt x="9" y="6"/>
                  </a:lnTo>
                  <a:lnTo>
                    <a:pt x="9" y="6"/>
                  </a:lnTo>
                  <a:lnTo>
                    <a:pt x="2" y="6"/>
                  </a:lnTo>
                  <a:lnTo>
                    <a:pt x="2" y="6"/>
                  </a:lnTo>
                  <a:lnTo>
                    <a:pt x="8" y="6"/>
                  </a:lnTo>
                  <a:lnTo>
                    <a:pt x="8" y="6"/>
                  </a:lnTo>
                  <a:lnTo>
                    <a:pt x="2"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54" name="Freeform 342"/>
            <p:cNvSpPr>
              <a:spLocks/>
            </p:cNvSpPr>
            <p:nvPr/>
          </p:nvSpPr>
          <p:spPr bwMode="auto">
            <a:xfrm>
              <a:off x="6681341" y="4152900"/>
              <a:ext cx="9525" cy="12700"/>
            </a:xfrm>
            <a:custGeom>
              <a:avLst/>
              <a:gdLst/>
              <a:ahLst/>
              <a:cxnLst>
                <a:cxn ang="0">
                  <a:pos x="2"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0" y="8"/>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6"/>
                </a:cxn>
                <a:cxn ang="0">
                  <a:pos x="5" y="2"/>
                </a:cxn>
              </a:cxnLst>
              <a:rect l="0" t="0" r="r" b="b"/>
              <a:pathLst>
                <a:path w="5" h="8">
                  <a:moveTo>
                    <a:pt x="2"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0" y="8"/>
                  </a:lnTo>
                  <a:lnTo>
                    <a:pt x="0"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6"/>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55" name="Freeform 343"/>
            <p:cNvSpPr>
              <a:spLocks/>
            </p:cNvSpPr>
            <p:nvPr/>
          </p:nvSpPr>
          <p:spPr bwMode="auto">
            <a:xfrm>
              <a:off x="6681341" y="4152900"/>
              <a:ext cx="14288" cy="9525"/>
            </a:xfrm>
            <a:custGeom>
              <a:avLst/>
              <a:gdLst/>
              <a:ahLst/>
              <a:cxnLst>
                <a:cxn ang="0">
                  <a:pos x="2" y="2"/>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0"/>
                </a:cxn>
                <a:cxn ang="0">
                  <a:pos x="0" y="0"/>
                </a:cxn>
                <a:cxn ang="0">
                  <a:pos x="0" y="0"/>
                </a:cxn>
                <a:cxn ang="0">
                  <a:pos x="6" y="0"/>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2"/>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0"/>
                  </a:lnTo>
                  <a:lnTo>
                    <a:pt x="0" y="0"/>
                  </a:lnTo>
                  <a:lnTo>
                    <a:pt x="0" y="0"/>
                  </a:lnTo>
                  <a:lnTo>
                    <a:pt x="6" y="0"/>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0" y="4"/>
                  </a:lnTo>
                  <a:lnTo>
                    <a:pt x="6" y="4"/>
                  </a:lnTo>
                  <a:lnTo>
                    <a:pt x="6"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56" name="Freeform 344"/>
            <p:cNvSpPr>
              <a:spLocks/>
            </p:cNvSpPr>
            <p:nvPr/>
          </p:nvSpPr>
          <p:spPr bwMode="auto">
            <a:xfrm>
              <a:off x="6684516" y="4148138"/>
              <a:ext cx="11113" cy="14287"/>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7"/>
                </a:cxn>
                <a:cxn ang="0">
                  <a:pos x="1" y="8"/>
                </a:cxn>
                <a:cxn ang="0">
                  <a:pos x="1" y="1"/>
                </a:cxn>
                <a:cxn ang="0">
                  <a:pos x="1" y="1"/>
                </a:cxn>
                <a:cxn ang="0">
                  <a:pos x="1" y="8"/>
                </a:cxn>
                <a:cxn ang="0">
                  <a:pos x="1" y="8"/>
                </a:cxn>
                <a:cxn ang="0">
                  <a:pos x="1"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4" y="1"/>
                </a:cxn>
                <a:cxn ang="0">
                  <a:pos x="4" y="8"/>
                </a:cxn>
                <a:cxn ang="0">
                  <a:pos x="5" y="8"/>
                </a:cxn>
                <a:cxn ang="0">
                  <a:pos x="5" y="1"/>
                </a:cxn>
                <a:cxn ang="0">
                  <a:pos x="5" y="1"/>
                </a:cxn>
                <a:cxn ang="0">
                  <a:pos x="5" y="7"/>
                </a:cxn>
                <a:cxn ang="0">
                  <a:pos x="5" y="7"/>
                </a:cxn>
                <a:cxn ang="0">
                  <a:pos x="5" y="1"/>
                </a:cxn>
                <a:cxn ang="0">
                  <a:pos x="5" y="1"/>
                </a:cxn>
                <a:cxn ang="0">
                  <a:pos x="5" y="7"/>
                </a:cxn>
                <a:cxn ang="0">
                  <a:pos x="5" y="7"/>
                </a:cxn>
                <a:cxn ang="0">
                  <a:pos x="5" y="2"/>
                </a:cxn>
                <a:cxn ang="0">
                  <a:pos x="6" y="2"/>
                </a:cxn>
                <a:cxn ang="0">
                  <a:pos x="6" y="7"/>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7"/>
                  </a:lnTo>
                  <a:lnTo>
                    <a:pt x="1" y="8"/>
                  </a:lnTo>
                  <a:lnTo>
                    <a:pt x="1" y="1"/>
                  </a:lnTo>
                  <a:lnTo>
                    <a:pt x="1" y="1"/>
                  </a:lnTo>
                  <a:lnTo>
                    <a:pt x="1" y="8"/>
                  </a:lnTo>
                  <a:lnTo>
                    <a:pt x="1" y="8"/>
                  </a:lnTo>
                  <a:lnTo>
                    <a:pt x="1" y="0"/>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4" y="8"/>
                  </a:lnTo>
                  <a:lnTo>
                    <a:pt x="4" y="0"/>
                  </a:lnTo>
                  <a:lnTo>
                    <a:pt x="4" y="1"/>
                  </a:lnTo>
                  <a:lnTo>
                    <a:pt x="4" y="8"/>
                  </a:lnTo>
                  <a:lnTo>
                    <a:pt x="5" y="8"/>
                  </a:lnTo>
                  <a:lnTo>
                    <a:pt x="5" y="1"/>
                  </a:lnTo>
                  <a:lnTo>
                    <a:pt x="5" y="1"/>
                  </a:lnTo>
                  <a:lnTo>
                    <a:pt x="5" y="7"/>
                  </a:lnTo>
                  <a:lnTo>
                    <a:pt x="5" y="7"/>
                  </a:lnTo>
                  <a:lnTo>
                    <a:pt x="5" y="1"/>
                  </a:lnTo>
                  <a:lnTo>
                    <a:pt x="5" y="1"/>
                  </a:lnTo>
                  <a:lnTo>
                    <a:pt x="5" y="7"/>
                  </a:lnTo>
                  <a:lnTo>
                    <a:pt x="5" y="7"/>
                  </a:lnTo>
                  <a:lnTo>
                    <a:pt x="5" y="2"/>
                  </a:lnTo>
                  <a:lnTo>
                    <a:pt x="6" y="2"/>
                  </a:lnTo>
                  <a:lnTo>
                    <a:pt x="6" y="7"/>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57" name="Freeform 345"/>
            <p:cNvSpPr>
              <a:spLocks/>
            </p:cNvSpPr>
            <p:nvPr/>
          </p:nvSpPr>
          <p:spPr bwMode="auto">
            <a:xfrm>
              <a:off x="6684516" y="4148138"/>
              <a:ext cx="12700" cy="7937"/>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58" name="Freeform 346"/>
            <p:cNvSpPr>
              <a:spLocks/>
            </p:cNvSpPr>
            <p:nvPr/>
          </p:nvSpPr>
          <p:spPr bwMode="auto">
            <a:xfrm>
              <a:off x="6686104" y="4148138"/>
              <a:ext cx="33337" cy="7937"/>
            </a:xfrm>
            <a:custGeom>
              <a:avLst/>
              <a:gdLst/>
              <a:ahLst/>
              <a:cxnLst>
                <a:cxn ang="0">
                  <a:pos x="3" y="3"/>
                </a:cxn>
                <a:cxn ang="0">
                  <a:pos x="3" y="0"/>
                </a:cxn>
                <a:cxn ang="0">
                  <a:pos x="17" y="0"/>
                </a:cxn>
                <a:cxn ang="0">
                  <a:pos x="17" y="0"/>
                </a:cxn>
                <a:cxn ang="0">
                  <a:pos x="3" y="0"/>
                </a:cxn>
                <a:cxn ang="0">
                  <a:pos x="2" y="0"/>
                </a:cxn>
                <a:cxn ang="0">
                  <a:pos x="17" y="0"/>
                </a:cxn>
                <a:cxn ang="0">
                  <a:pos x="17" y="0"/>
                </a:cxn>
                <a:cxn ang="0">
                  <a:pos x="2" y="0"/>
                </a:cxn>
                <a:cxn ang="0">
                  <a:pos x="2" y="0"/>
                </a:cxn>
                <a:cxn ang="0">
                  <a:pos x="18" y="0"/>
                </a:cxn>
                <a:cxn ang="0">
                  <a:pos x="18" y="0"/>
                </a:cxn>
                <a:cxn ang="0">
                  <a:pos x="2" y="0"/>
                </a:cxn>
                <a:cxn ang="0">
                  <a:pos x="1" y="1"/>
                </a:cxn>
                <a:cxn ang="0">
                  <a:pos x="18" y="1"/>
                </a:cxn>
                <a:cxn ang="0">
                  <a:pos x="18" y="1"/>
                </a:cxn>
                <a:cxn ang="0">
                  <a:pos x="1" y="1"/>
                </a:cxn>
                <a:cxn ang="0">
                  <a:pos x="1" y="1"/>
                </a:cxn>
                <a:cxn ang="0">
                  <a:pos x="18" y="1"/>
                </a:cxn>
                <a:cxn ang="0">
                  <a:pos x="19" y="1"/>
                </a:cxn>
                <a:cxn ang="0">
                  <a:pos x="1" y="1"/>
                </a:cxn>
                <a:cxn ang="0">
                  <a:pos x="0" y="1"/>
                </a:cxn>
                <a:cxn ang="0">
                  <a:pos x="19" y="1"/>
                </a:cxn>
                <a:cxn ang="0">
                  <a:pos x="19" y="2"/>
                </a:cxn>
                <a:cxn ang="0">
                  <a:pos x="0" y="2"/>
                </a:cxn>
                <a:cxn ang="0">
                  <a:pos x="0" y="2"/>
                </a:cxn>
                <a:cxn ang="0">
                  <a:pos x="19" y="2"/>
                </a:cxn>
                <a:cxn ang="0">
                  <a:pos x="19" y="2"/>
                </a:cxn>
                <a:cxn ang="0">
                  <a:pos x="0" y="2"/>
                </a:cxn>
                <a:cxn ang="0">
                  <a:pos x="0" y="2"/>
                </a:cxn>
                <a:cxn ang="0">
                  <a:pos x="19" y="2"/>
                </a:cxn>
                <a:cxn ang="0">
                  <a:pos x="19" y="3"/>
                </a:cxn>
                <a:cxn ang="0">
                  <a:pos x="0" y="3"/>
                </a:cxn>
                <a:cxn ang="0">
                  <a:pos x="0" y="3"/>
                </a:cxn>
                <a:cxn ang="0">
                  <a:pos x="19" y="3"/>
                </a:cxn>
                <a:cxn ang="0">
                  <a:pos x="19" y="3"/>
                </a:cxn>
                <a:cxn ang="0">
                  <a:pos x="0" y="3"/>
                </a:cxn>
                <a:cxn ang="0">
                  <a:pos x="0" y="3"/>
                </a:cxn>
                <a:cxn ang="0">
                  <a:pos x="19" y="3"/>
                </a:cxn>
                <a:cxn ang="0">
                  <a:pos x="19" y="4"/>
                </a:cxn>
                <a:cxn ang="0">
                  <a:pos x="0" y="4"/>
                </a:cxn>
                <a:cxn ang="0">
                  <a:pos x="0" y="4"/>
                </a:cxn>
                <a:cxn ang="0">
                  <a:pos x="19" y="4"/>
                </a:cxn>
                <a:cxn ang="0">
                  <a:pos x="19" y="4"/>
                </a:cxn>
                <a:cxn ang="0">
                  <a:pos x="1" y="4"/>
                </a:cxn>
                <a:cxn ang="0">
                  <a:pos x="1" y="5"/>
                </a:cxn>
                <a:cxn ang="0">
                  <a:pos x="18" y="5"/>
                </a:cxn>
                <a:cxn ang="0">
                  <a:pos x="18" y="5"/>
                </a:cxn>
                <a:cxn ang="0">
                  <a:pos x="1" y="5"/>
                </a:cxn>
                <a:cxn ang="0">
                  <a:pos x="1" y="5"/>
                </a:cxn>
                <a:cxn ang="0">
                  <a:pos x="18" y="5"/>
                </a:cxn>
                <a:cxn ang="0">
                  <a:pos x="18" y="5"/>
                </a:cxn>
                <a:cxn ang="0">
                  <a:pos x="2" y="5"/>
                </a:cxn>
                <a:cxn ang="0">
                  <a:pos x="2" y="5"/>
                </a:cxn>
                <a:cxn ang="0">
                  <a:pos x="18" y="5"/>
                </a:cxn>
                <a:cxn ang="0">
                  <a:pos x="17" y="5"/>
                </a:cxn>
                <a:cxn ang="0">
                  <a:pos x="2" y="5"/>
                </a:cxn>
                <a:cxn ang="0">
                  <a:pos x="2" y="5"/>
                </a:cxn>
                <a:cxn ang="0">
                  <a:pos x="17" y="5"/>
                </a:cxn>
                <a:cxn ang="0">
                  <a:pos x="17" y="5"/>
                </a:cxn>
                <a:cxn ang="0">
                  <a:pos x="3" y="5"/>
                </a:cxn>
                <a:cxn ang="0">
                  <a:pos x="3" y="5"/>
                </a:cxn>
                <a:cxn ang="0">
                  <a:pos x="17" y="5"/>
                </a:cxn>
              </a:cxnLst>
              <a:rect l="0" t="0" r="r" b="b"/>
              <a:pathLst>
                <a:path w="19" h="5">
                  <a:moveTo>
                    <a:pt x="3" y="3"/>
                  </a:moveTo>
                  <a:lnTo>
                    <a:pt x="3" y="0"/>
                  </a:lnTo>
                  <a:lnTo>
                    <a:pt x="17" y="0"/>
                  </a:lnTo>
                  <a:lnTo>
                    <a:pt x="17" y="0"/>
                  </a:lnTo>
                  <a:lnTo>
                    <a:pt x="3" y="0"/>
                  </a:lnTo>
                  <a:lnTo>
                    <a:pt x="2" y="0"/>
                  </a:lnTo>
                  <a:lnTo>
                    <a:pt x="17" y="0"/>
                  </a:lnTo>
                  <a:lnTo>
                    <a:pt x="17" y="0"/>
                  </a:lnTo>
                  <a:lnTo>
                    <a:pt x="2" y="0"/>
                  </a:lnTo>
                  <a:lnTo>
                    <a:pt x="2" y="0"/>
                  </a:lnTo>
                  <a:lnTo>
                    <a:pt x="18" y="0"/>
                  </a:lnTo>
                  <a:lnTo>
                    <a:pt x="18" y="0"/>
                  </a:lnTo>
                  <a:lnTo>
                    <a:pt x="2" y="0"/>
                  </a:lnTo>
                  <a:lnTo>
                    <a:pt x="1" y="1"/>
                  </a:lnTo>
                  <a:lnTo>
                    <a:pt x="18" y="1"/>
                  </a:lnTo>
                  <a:lnTo>
                    <a:pt x="18" y="1"/>
                  </a:lnTo>
                  <a:lnTo>
                    <a:pt x="1" y="1"/>
                  </a:lnTo>
                  <a:lnTo>
                    <a:pt x="1" y="1"/>
                  </a:lnTo>
                  <a:lnTo>
                    <a:pt x="18" y="1"/>
                  </a:lnTo>
                  <a:lnTo>
                    <a:pt x="19" y="1"/>
                  </a:lnTo>
                  <a:lnTo>
                    <a:pt x="1" y="1"/>
                  </a:lnTo>
                  <a:lnTo>
                    <a:pt x="0" y="1"/>
                  </a:lnTo>
                  <a:lnTo>
                    <a:pt x="19" y="1"/>
                  </a:lnTo>
                  <a:lnTo>
                    <a:pt x="19" y="2"/>
                  </a:lnTo>
                  <a:lnTo>
                    <a:pt x="0" y="2"/>
                  </a:lnTo>
                  <a:lnTo>
                    <a:pt x="0" y="2"/>
                  </a:lnTo>
                  <a:lnTo>
                    <a:pt x="19" y="2"/>
                  </a:lnTo>
                  <a:lnTo>
                    <a:pt x="19" y="2"/>
                  </a:lnTo>
                  <a:lnTo>
                    <a:pt x="0" y="2"/>
                  </a:lnTo>
                  <a:lnTo>
                    <a:pt x="0" y="2"/>
                  </a:lnTo>
                  <a:lnTo>
                    <a:pt x="19" y="2"/>
                  </a:lnTo>
                  <a:lnTo>
                    <a:pt x="19" y="3"/>
                  </a:lnTo>
                  <a:lnTo>
                    <a:pt x="0" y="3"/>
                  </a:lnTo>
                  <a:lnTo>
                    <a:pt x="0" y="3"/>
                  </a:lnTo>
                  <a:lnTo>
                    <a:pt x="19" y="3"/>
                  </a:lnTo>
                  <a:lnTo>
                    <a:pt x="19" y="3"/>
                  </a:lnTo>
                  <a:lnTo>
                    <a:pt x="0" y="3"/>
                  </a:lnTo>
                  <a:lnTo>
                    <a:pt x="0" y="3"/>
                  </a:lnTo>
                  <a:lnTo>
                    <a:pt x="19" y="3"/>
                  </a:lnTo>
                  <a:lnTo>
                    <a:pt x="19" y="4"/>
                  </a:lnTo>
                  <a:lnTo>
                    <a:pt x="0" y="4"/>
                  </a:lnTo>
                  <a:lnTo>
                    <a:pt x="0" y="4"/>
                  </a:lnTo>
                  <a:lnTo>
                    <a:pt x="19" y="4"/>
                  </a:lnTo>
                  <a:lnTo>
                    <a:pt x="19" y="4"/>
                  </a:lnTo>
                  <a:lnTo>
                    <a:pt x="1" y="4"/>
                  </a:lnTo>
                  <a:lnTo>
                    <a:pt x="1" y="5"/>
                  </a:lnTo>
                  <a:lnTo>
                    <a:pt x="18" y="5"/>
                  </a:lnTo>
                  <a:lnTo>
                    <a:pt x="18" y="5"/>
                  </a:lnTo>
                  <a:lnTo>
                    <a:pt x="1" y="5"/>
                  </a:lnTo>
                  <a:lnTo>
                    <a:pt x="1" y="5"/>
                  </a:lnTo>
                  <a:lnTo>
                    <a:pt x="18" y="5"/>
                  </a:lnTo>
                  <a:lnTo>
                    <a:pt x="18" y="5"/>
                  </a:lnTo>
                  <a:lnTo>
                    <a:pt x="2" y="5"/>
                  </a:lnTo>
                  <a:lnTo>
                    <a:pt x="2" y="5"/>
                  </a:lnTo>
                  <a:lnTo>
                    <a:pt x="18" y="5"/>
                  </a:lnTo>
                  <a:lnTo>
                    <a:pt x="17" y="5"/>
                  </a:lnTo>
                  <a:lnTo>
                    <a:pt x="2" y="5"/>
                  </a:lnTo>
                  <a:lnTo>
                    <a:pt x="2" y="5"/>
                  </a:lnTo>
                  <a:lnTo>
                    <a:pt x="17" y="5"/>
                  </a:lnTo>
                  <a:lnTo>
                    <a:pt x="17" y="5"/>
                  </a:lnTo>
                  <a:lnTo>
                    <a:pt x="3" y="5"/>
                  </a:lnTo>
                  <a:lnTo>
                    <a:pt x="3" y="5"/>
                  </a:lnTo>
                  <a:lnTo>
                    <a:pt x="1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59" name="Freeform 347"/>
            <p:cNvSpPr>
              <a:spLocks/>
            </p:cNvSpPr>
            <p:nvPr/>
          </p:nvSpPr>
          <p:spPr bwMode="auto">
            <a:xfrm>
              <a:off x="6708329" y="4148138"/>
              <a:ext cx="26987" cy="7937"/>
            </a:xfrm>
            <a:custGeom>
              <a:avLst/>
              <a:gdLst/>
              <a:ahLst/>
              <a:cxnLst>
                <a:cxn ang="0">
                  <a:pos x="4" y="3"/>
                </a:cxn>
                <a:cxn ang="0">
                  <a:pos x="4" y="0"/>
                </a:cxn>
                <a:cxn ang="0">
                  <a:pos x="12" y="0"/>
                </a:cxn>
                <a:cxn ang="0">
                  <a:pos x="12" y="0"/>
                </a:cxn>
                <a:cxn ang="0">
                  <a:pos x="3" y="0"/>
                </a:cxn>
                <a:cxn ang="0">
                  <a:pos x="3" y="0"/>
                </a:cxn>
                <a:cxn ang="0">
                  <a:pos x="12" y="0"/>
                </a:cxn>
                <a:cxn ang="0">
                  <a:pos x="13" y="0"/>
                </a:cxn>
                <a:cxn ang="0">
                  <a:pos x="2" y="0"/>
                </a:cxn>
                <a:cxn ang="0">
                  <a:pos x="2" y="0"/>
                </a:cxn>
                <a:cxn ang="0">
                  <a:pos x="13" y="0"/>
                </a:cxn>
                <a:cxn ang="0">
                  <a:pos x="13" y="0"/>
                </a:cxn>
                <a:cxn ang="0">
                  <a:pos x="2" y="0"/>
                </a:cxn>
                <a:cxn ang="0">
                  <a:pos x="2" y="1"/>
                </a:cxn>
                <a:cxn ang="0">
                  <a:pos x="13" y="1"/>
                </a:cxn>
                <a:cxn ang="0">
                  <a:pos x="14" y="1"/>
                </a:cxn>
                <a:cxn ang="0">
                  <a:pos x="2" y="1"/>
                </a:cxn>
                <a:cxn ang="0">
                  <a:pos x="1" y="1"/>
                </a:cxn>
                <a:cxn ang="0">
                  <a:pos x="14" y="1"/>
                </a:cxn>
                <a:cxn ang="0">
                  <a:pos x="14" y="1"/>
                </a:cxn>
                <a:cxn ang="0">
                  <a:pos x="1" y="1"/>
                </a:cxn>
                <a:cxn ang="0">
                  <a:pos x="1" y="1"/>
                </a:cxn>
                <a:cxn ang="0">
                  <a:pos x="14" y="1"/>
                </a:cxn>
                <a:cxn ang="0">
                  <a:pos x="15" y="2"/>
                </a:cxn>
                <a:cxn ang="0">
                  <a:pos x="1" y="2"/>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5" y="4"/>
                </a:cxn>
                <a:cxn ang="0">
                  <a:pos x="1" y="4"/>
                </a:cxn>
                <a:cxn ang="0">
                  <a:pos x="1" y="4"/>
                </a:cxn>
                <a:cxn ang="0">
                  <a:pos x="14" y="4"/>
                </a:cxn>
                <a:cxn ang="0">
                  <a:pos x="14" y="4"/>
                </a:cxn>
                <a:cxn ang="0">
                  <a:pos x="1" y="4"/>
                </a:cxn>
                <a:cxn ang="0">
                  <a:pos x="1" y="5"/>
                </a:cxn>
                <a:cxn ang="0">
                  <a:pos x="14" y="5"/>
                </a:cxn>
                <a:cxn ang="0">
                  <a:pos x="14" y="5"/>
                </a:cxn>
                <a:cxn ang="0">
                  <a:pos x="2" y="5"/>
                </a:cxn>
                <a:cxn ang="0">
                  <a:pos x="2" y="5"/>
                </a:cxn>
                <a:cxn ang="0">
                  <a:pos x="13" y="5"/>
                </a:cxn>
                <a:cxn ang="0">
                  <a:pos x="13" y="5"/>
                </a:cxn>
                <a:cxn ang="0">
                  <a:pos x="2" y="5"/>
                </a:cxn>
                <a:cxn ang="0">
                  <a:pos x="2" y="5"/>
                </a:cxn>
                <a:cxn ang="0">
                  <a:pos x="13" y="5"/>
                </a:cxn>
                <a:cxn ang="0">
                  <a:pos x="13" y="5"/>
                </a:cxn>
                <a:cxn ang="0">
                  <a:pos x="2" y="5"/>
                </a:cxn>
                <a:cxn ang="0">
                  <a:pos x="3" y="5"/>
                </a:cxn>
                <a:cxn ang="0">
                  <a:pos x="12" y="5"/>
                </a:cxn>
                <a:cxn ang="0">
                  <a:pos x="12" y="5"/>
                </a:cxn>
                <a:cxn ang="0">
                  <a:pos x="3" y="5"/>
                </a:cxn>
                <a:cxn ang="0">
                  <a:pos x="4" y="5"/>
                </a:cxn>
                <a:cxn ang="0">
                  <a:pos x="12" y="5"/>
                </a:cxn>
              </a:cxnLst>
              <a:rect l="0" t="0" r="r" b="b"/>
              <a:pathLst>
                <a:path w="15" h="5">
                  <a:moveTo>
                    <a:pt x="4" y="3"/>
                  </a:moveTo>
                  <a:lnTo>
                    <a:pt x="4" y="0"/>
                  </a:lnTo>
                  <a:lnTo>
                    <a:pt x="12" y="0"/>
                  </a:lnTo>
                  <a:lnTo>
                    <a:pt x="12" y="0"/>
                  </a:lnTo>
                  <a:lnTo>
                    <a:pt x="3" y="0"/>
                  </a:lnTo>
                  <a:lnTo>
                    <a:pt x="3" y="0"/>
                  </a:lnTo>
                  <a:lnTo>
                    <a:pt x="12" y="0"/>
                  </a:lnTo>
                  <a:lnTo>
                    <a:pt x="13" y="0"/>
                  </a:lnTo>
                  <a:lnTo>
                    <a:pt x="2" y="0"/>
                  </a:lnTo>
                  <a:lnTo>
                    <a:pt x="2" y="0"/>
                  </a:lnTo>
                  <a:lnTo>
                    <a:pt x="13" y="0"/>
                  </a:lnTo>
                  <a:lnTo>
                    <a:pt x="13" y="0"/>
                  </a:lnTo>
                  <a:lnTo>
                    <a:pt x="2" y="0"/>
                  </a:lnTo>
                  <a:lnTo>
                    <a:pt x="2" y="1"/>
                  </a:lnTo>
                  <a:lnTo>
                    <a:pt x="13" y="1"/>
                  </a:lnTo>
                  <a:lnTo>
                    <a:pt x="14" y="1"/>
                  </a:lnTo>
                  <a:lnTo>
                    <a:pt x="2" y="1"/>
                  </a:lnTo>
                  <a:lnTo>
                    <a:pt x="1" y="1"/>
                  </a:lnTo>
                  <a:lnTo>
                    <a:pt x="14" y="1"/>
                  </a:lnTo>
                  <a:lnTo>
                    <a:pt x="14" y="1"/>
                  </a:lnTo>
                  <a:lnTo>
                    <a:pt x="1" y="1"/>
                  </a:lnTo>
                  <a:lnTo>
                    <a:pt x="1" y="1"/>
                  </a:lnTo>
                  <a:lnTo>
                    <a:pt x="14" y="1"/>
                  </a:lnTo>
                  <a:lnTo>
                    <a:pt x="15" y="2"/>
                  </a:lnTo>
                  <a:lnTo>
                    <a:pt x="1" y="2"/>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5" y="4"/>
                  </a:lnTo>
                  <a:lnTo>
                    <a:pt x="1" y="4"/>
                  </a:lnTo>
                  <a:lnTo>
                    <a:pt x="1" y="4"/>
                  </a:lnTo>
                  <a:lnTo>
                    <a:pt x="14" y="4"/>
                  </a:lnTo>
                  <a:lnTo>
                    <a:pt x="14" y="4"/>
                  </a:lnTo>
                  <a:lnTo>
                    <a:pt x="1" y="4"/>
                  </a:lnTo>
                  <a:lnTo>
                    <a:pt x="1" y="5"/>
                  </a:lnTo>
                  <a:lnTo>
                    <a:pt x="14" y="5"/>
                  </a:lnTo>
                  <a:lnTo>
                    <a:pt x="14" y="5"/>
                  </a:lnTo>
                  <a:lnTo>
                    <a:pt x="2" y="5"/>
                  </a:lnTo>
                  <a:lnTo>
                    <a:pt x="2" y="5"/>
                  </a:lnTo>
                  <a:lnTo>
                    <a:pt x="13" y="5"/>
                  </a:lnTo>
                  <a:lnTo>
                    <a:pt x="13" y="5"/>
                  </a:lnTo>
                  <a:lnTo>
                    <a:pt x="2" y="5"/>
                  </a:lnTo>
                  <a:lnTo>
                    <a:pt x="2" y="5"/>
                  </a:lnTo>
                  <a:lnTo>
                    <a:pt x="13" y="5"/>
                  </a:lnTo>
                  <a:lnTo>
                    <a:pt x="13" y="5"/>
                  </a:lnTo>
                  <a:lnTo>
                    <a:pt x="2" y="5"/>
                  </a:lnTo>
                  <a:lnTo>
                    <a:pt x="3" y="5"/>
                  </a:lnTo>
                  <a:lnTo>
                    <a:pt x="12" y="5"/>
                  </a:lnTo>
                  <a:lnTo>
                    <a:pt x="12" y="5"/>
                  </a:lnTo>
                  <a:lnTo>
                    <a:pt x="3" y="5"/>
                  </a:lnTo>
                  <a:lnTo>
                    <a:pt x="4" y="5"/>
                  </a:lnTo>
                  <a:lnTo>
                    <a:pt x="12"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60" name="Freeform 348"/>
            <p:cNvSpPr>
              <a:spLocks/>
            </p:cNvSpPr>
            <p:nvPr/>
          </p:nvSpPr>
          <p:spPr bwMode="auto">
            <a:xfrm>
              <a:off x="6724204" y="4138613"/>
              <a:ext cx="11112" cy="17462"/>
            </a:xfrm>
            <a:custGeom>
              <a:avLst/>
              <a:gdLst/>
              <a:ahLst/>
              <a:cxnLst>
                <a:cxn ang="0">
                  <a:pos x="3" y="9"/>
                </a:cxn>
                <a:cxn ang="0">
                  <a:pos x="0" y="9"/>
                </a:cxn>
                <a:cxn ang="0">
                  <a:pos x="0" y="3"/>
                </a:cxn>
                <a:cxn ang="0">
                  <a:pos x="0" y="3"/>
                </a:cxn>
                <a:cxn ang="0">
                  <a:pos x="0" y="9"/>
                </a:cxn>
                <a:cxn ang="0">
                  <a:pos x="0" y="9"/>
                </a:cxn>
                <a:cxn ang="0">
                  <a:pos x="0" y="2"/>
                </a:cxn>
                <a:cxn ang="0">
                  <a:pos x="0" y="2"/>
                </a:cxn>
                <a:cxn ang="0">
                  <a:pos x="0" y="9"/>
                </a:cxn>
                <a:cxn ang="0">
                  <a:pos x="0" y="10"/>
                </a:cxn>
                <a:cxn ang="0">
                  <a:pos x="0" y="2"/>
                </a:cxn>
                <a:cxn ang="0">
                  <a:pos x="0" y="1"/>
                </a:cxn>
                <a:cxn ang="0">
                  <a:pos x="0" y="10"/>
                </a:cxn>
                <a:cxn ang="0">
                  <a:pos x="1" y="10"/>
                </a:cxn>
                <a:cxn ang="0">
                  <a:pos x="1" y="1"/>
                </a:cxn>
                <a:cxn ang="0">
                  <a:pos x="1" y="1"/>
                </a:cxn>
                <a:cxn ang="0">
                  <a:pos x="1" y="11"/>
                </a:cxn>
                <a:cxn ang="0">
                  <a:pos x="1" y="11"/>
                </a:cxn>
                <a:cxn ang="0">
                  <a:pos x="1" y="1"/>
                </a:cxn>
                <a:cxn ang="0">
                  <a:pos x="1" y="1"/>
                </a:cxn>
                <a:cxn ang="0">
                  <a:pos x="1" y="11"/>
                </a:cxn>
                <a:cxn ang="0">
                  <a:pos x="1" y="11"/>
                </a:cxn>
                <a:cxn ang="0">
                  <a:pos x="1"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4" y="1"/>
                </a:cxn>
                <a:cxn ang="0">
                  <a:pos x="4" y="11"/>
                </a:cxn>
                <a:cxn ang="0">
                  <a:pos x="5" y="11"/>
                </a:cxn>
                <a:cxn ang="0">
                  <a:pos x="5" y="1"/>
                </a:cxn>
                <a:cxn ang="0">
                  <a:pos x="5" y="1"/>
                </a:cxn>
                <a:cxn ang="0">
                  <a:pos x="5" y="11"/>
                </a:cxn>
                <a:cxn ang="0">
                  <a:pos x="5" y="10"/>
                </a:cxn>
                <a:cxn ang="0">
                  <a:pos x="5" y="1"/>
                </a:cxn>
                <a:cxn ang="0">
                  <a:pos x="5" y="1"/>
                </a:cxn>
                <a:cxn ang="0">
                  <a:pos x="5" y="10"/>
                </a:cxn>
                <a:cxn ang="0">
                  <a:pos x="6" y="10"/>
                </a:cxn>
                <a:cxn ang="0">
                  <a:pos x="6" y="2"/>
                </a:cxn>
                <a:cxn ang="0">
                  <a:pos x="6" y="2"/>
                </a:cxn>
                <a:cxn ang="0">
                  <a:pos x="6" y="9"/>
                </a:cxn>
                <a:cxn ang="0">
                  <a:pos x="6" y="9"/>
                </a:cxn>
                <a:cxn ang="0">
                  <a:pos x="6" y="2"/>
                </a:cxn>
                <a:cxn ang="0">
                  <a:pos x="6" y="3"/>
                </a:cxn>
                <a:cxn ang="0">
                  <a:pos x="6" y="9"/>
                </a:cxn>
                <a:cxn ang="0">
                  <a:pos x="6" y="9"/>
                </a:cxn>
                <a:cxn ang="0">
                  <a:pos x="6" y="3"/>
                </a:cxn>
              </a:cxnLst>
              <a:rect l="0" t="0" r="r" b="b"/>
              <a:pathLst>
                <a:path w="6" h="11">
                  <a:moveTo>
                    <a:pt x="3" y="9"/>
                  </a:moveTo>
                  <a:lnTo>
                    <a:pt x="0" y="9"/>
                  </a:lnTo>
                  <a:lnTo>
                    <a:pt x="0" y="3"/>
                  </a:lnTo>
                  <a:lnTo>
                    <a:pt x="0" y="3"/>
                  </a:lnTo>
                  <a:lnTo>
                    <a:pt x="0" y="9"/>
                  </a:lnTo>
                  <a:lnTo>
                    <a:pt x="0" y="9"/>
                  </a:lnTo>
                  <a:lnTo>
                    <a:pt x="0" y="2"/>
                  </a:lnTo>
                  <a:lnTo>
                    <a:pt x="0" y="2"/>
                  </a:lnTo>
                  <a:lnTo>
                    <a:pt x="0" y="9"/>
                  </a:lnTo>
                  <a:lnTo>
                    <a:pt x="0" y="10"/>
                  </a:lnTo>
                  <a:lnTo>
                    <a:pt x="0" y="2"/>
                  </a:lnTo>
                  <a:lnTo>
                    <a:pt x="0" y="1"/>
                  </a:lnTo>
                  <a:lnTo>
                    <a:pt x="0" y="10"/>
                  </a:lnTo>
                  <a:lnTo>
                    <a:pt x="1" y="10"/>
                  </a:lnTo>
                  <a:lnTo>
                    <a:pt x="1" y="1"/>
                  </a:lnTo>
                  <a:lnTo>
                    <a:pt x="1" y="1"/>
                  </a:lnTo>
                  <a:lnTo>
                    <a:pt x="1" y="11"/>
                  </a:lnTo>
                  <a:lnTo>
                    <a:pt x="1" y="11"/>
                  </a:lnTo>
                  <a:lnTo>
                    <a:pt x="1" y="1"/>
                  </a:lnTo>
                  <a:lnTo>
                    <a:pt x="1" y="1"/>
                  </a:lnTo>
                  <a:lnTo>
                    <a:pt x="1" y="11"/>
                  </a:lnTo>
                  <a:lnTo>
                    <a:pt x="1" y="11"/>
                  </a:lnTo>
                  <a:lnTo>
                    <a:pt x="1" y="0"/>
                  </a:lnTo>
                  <a:lnTo>
                    <a:pt x="2" y="0"/>
                  </a:lnTo>
                  <a:lnTo>
                    <a:pt x="2" y="11"/>
                  </a:lnTo>
                  <a:lnTo>
                    <a:pt x="2" y="11"/>
                  </a:lnTo>
                  <a:lnTo>
                    <a:pt x="2" y="0"/>
                  </a:lnTo>
                  <a:lnTo>
                    <a:pt x="2" y="0"/>
                  </a:lnTo>
                  <a:lnTo>
                    <a:pt x="2" y="11"/>
                  </a:lnTo>
                  <a:lnTo>
                    <a:pt x="3" y="11"/>
                  </a:lnTo>
                  <a:lnTo>
                    <a:pt x="3" y="0"/>
                  </a:lnTo>
                  <a:lnTo>
                    <a:pt x="3" y="0"/>
                  </a:lnTo>
                  <a:lnTo>
                    <a:pt x="3" y="11"/>
                  </a:lnTo>
                  <a:lnTo>
                    <a:pt x="3" y="11"/>
                  </a:lnTo>
                  <a:lnTo>
                    <a:pt x="3" y="0"/>
                  </a:lnTo>
                  <a:lnTo>
                    <a:pt x="3" y="0"/>
                  </a:lnTo>
                  <a:lnTo>
                    <a:pt x="3" y="11"/>
                  </a:lnTo>
                  <a:lnTo>
                    <a:pt x="4" y="11"/>
                  </a:lnTo>
                  <a:lnTo>
                    <a:pt x="4" y="0"/>
                  </a:lnTo>
                  <a:lnTo>
                    <a:pt x="4" y="0"/>
                  </a:lnTo>
                  <a:lnTo>
                    <a:pt x="4" y="11"/>
                  </a:lnTo>
                  <a:lnTo>
                    <a:pt x="4" y="11"/>
                  </a:lnTo>
                  <a:lnTo>
                    <a:pt x="4" y="0"/>
                  </a:lnTo>
                  <a:lnTo>
                    <a:pt x="4" y="1"/>
                  </a:lnTo>
                  <a:lnTo>
                    <a:pt x="4" y="11"/>
                  </a:lnTo>
                  <a:lnTo>
                    <a:pt x="5" y="11"/>
                  </a:lnTo>
                  <a:lnTo>
                    <a:pt x="5" y="1"/>
                  </a:lnTo>
                  <a:lnTo>
                    <a:pt x="5" y="1"/>
                  </a:lnTo>
                  <a:lnTo>
                    <a:pt x="5" y="11"/>
                  </a:lnTo>
                  <a:lnTo>
                    <a:pt x="5" y="10"/>
                  </a:lnTo>
                  <a:lnTo>
                    <a:pt x="5" y="1"/>
                  </a:lnTo>
                  <a:lnTo>
                    <a:pt x="5" y="1"/>
                  </a:lnTo>
                  <a:lnTo>
                    <a:pt x="5" y="10"/>
                  </a:lnTo>
                  <a:lnTo>
                    <a:pt x="6" y="10"/>
                  </a:lnTo>
                  <a:lnTo>
                    <a:pt x="6" y="2"/>
                  </a:lnTo>
                  <a:lnTo>
                    <a:pt x="6" y="2"/>
                  </a:lnTo>
                  <a:lnTo>
                    <a:pt x="6" y="9"/>
                  </a:lnTo>
                  <a:lnTo>
                    <a:pt x="6" y="9"/>
                  </a:lnTo>
                  <a:lnTo>
                    <a:pt x="6" y="2"/>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61" name="Freeform 349"/>
            <p:cNvSpPr>
              <a:spLocks/>
            </p:cNvSpPr>
            <p:nvPr/>
          </p:nvSpPr>
          <p:spPr bwMode="auto">
            <a:xfrm>
              <a:off x="6724204" y="4138613"/>
              <a:ext cx="20637" cy="9525"/>
            </a:xfrm>
            <a:custGeom>
              <a:avLst/>
              <a:gdLst/>
              <a:ahLst/>
              <a:cxnLst>
                <a:cxn ang="0">
                  <a:pos x="3" y="3"/>
                </a:cxn>
                <a:cxn ang="0">
                  <a:pos x="3" y="0"/>
                </a:cxn>
                <a:cxn ang="0">
                  <a:pos x="8" y="0"/>
                </a:cxn>
                <a:cxn ang="0">
                  <a:pos x="8" y="0"/>
                </a:cxn>
                <a:cxn ang="0">
                  <a:pos x="3" y="0"/>
                </a:cxn>
                <a:cxn ang="0">
                  <a:pos x="2" y="0"/>
                </a:cxn>
                <a:cxn ang="0">
                  <a:pos x="8" y="0"/>
                </a:cxn>
                <a:cxn ang="0">
                  <a:pos x="9" y="0"/>
                </a:cxn>
                <a:cxn ang="0">
                  <a:pos x="2" y="0"/>
                </a:cxn>
                <a:cxn ang="0">
                  <a:pos x="2" y="0"/>
                </a:cxn>
                <a:cxn ang="0">
                  <a:pos x="9" y="0"/>
                </a:cxn>
                <a:cxn ang="0">
                  <a:pos x="9" y="0"/>
                </a:cxn>
                <a:cxn ang="0">
                  <a:pos x="1" y="0"/>
                </a:cxn>
                <a:cxn ang="0">
                  <a:pos x="1" y="1"/>
                </a:cxn>
                <a:cxn ang="0">
                  <a:pos x="10" y="1"/>
                </a:cxn>
                <a:cxn ang="0">
                  <a:pos x="10" y="1"/>
                </a:cxn>
                <a:cxn ang="0">
                  <a:pos x="1" y="1"/>
                </a:cxn>
                <a:cxn ang="0">
                  <a:pos x="1" y="1"/>
                </a:cxn>
                <a:cxn ang="0">
                  <a:pos x="10" y="1"/>
                </a:cxn>
                <a:cxn ang="0">
                  <a:pos x="10" y="1"/>
                </a:cxn>
                <a:cxn ang="0">
                  <a:pos x="1" y="1"/>
                </a:cxn>
                <a:cxn ang="0">
                  <a:pos x="0" y="1"/>
                </a:cxn>
                <a:cxn ang="0">
                  <a:pos x="10" y="1"/>
                </a:cxn>
                <a:cxn ang="0">
                  <a:pos x="10"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0" y="4"/>
                </a:cxn>
                <a:cxn ang="0">
                  <a:pos x="0" y="4"/>
                </a:cxn>
                <a:cxn ang="0">
                  <a:pos x="0" y="5"/>
                </a:cxn>
                <a:cxn ang="0">
                  <a:pos x="10" y="5"/>
                </a:cxn>
                <a:cxn ang="0">
                  <a:pos x="10" y="5"/>
                </a:cxn>
                <a:cxn ang="0">
                  <a:pos x="1" y="5"/>
                </a:cxn>
                <a:cxn ang="0">
                  <a:pos x="1" y="5"/>
                </a:cxn>
                <a:cxn ang="0">
                  <a:pos x="10" y="5"/>
                </a:cxn>
                <a:cxn ang="0">
                  <a:pos x="10" y="5"/>
                </a:cxn>
                <a:cxn ang="0">
                  <a:pos x="1" y="5"/>
                </a:cxn>
                <a:cxn ang="0">
                  <a:pos x="1" y="5"/>
                </a:cxn>
                <a:cxn ang="0">
                  <a:pos x="10" y="5"/>
                </a:cxn>
                <a:cxn ang="0">
                  <a:pos x="9" y="5"/>
                </a:cxn>
                <a:cxn ang="0">
                  <a:pos x="1" y="5"/>
                </a:cxn>
                <a:cxn ang="0">
                  <a:pos x="2" y="6"/>
                </a:cxn>
                <a:cxn ang="0">
                  <a:pos x="9" y="6"/>
                </a:cxn>
                <a:cxn ang="0">
                  <a:pos x="9" y="6"/>
                </a:cxn>
                <a:cxn ang="0">
                  <a:pos x="2" y="6"/>
                </a:cxn>
                <a:cxn ang="0">
                  <a:pos x="2"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8" y="0"/>
                  </a:lnTo>
                  <a:lnTo>
                    <a:pt x="9" y="0"/>
                  </a:lnTo>
                  <a:lnTo>
                    <a:pt x="2" y="0"/>
                  </a:lnTo>
                  <a:lnTo>
                    <a:pt x="2" y="0"/>
                  </a:lnTo>
                  <a:lnTo>
                    <a:pt x="9" y="0"/>
                  </a:lnTo>
                  <a:lnTo>
                    <a:pt x="9" y="0"/>
                  </a:lnTo>
                  <a:lnTo>
                    <a:pt x="1" y="0"/>
                  </a:lnTo>
                  <a:lnTo>
                    <a:pt x="1" y="1"/>
                  </a:lnTo>
                  <a:lnTo>
                    <a:pt x="10" y="1"/>
                  </a:lnTo>
                  <a:lnTo>
                    <a:pt x="10" y="1"/>
                  </a:lnTo>
                  <a:lnTo>
                    <a:pt x="1" y="1"/>
                  </a:lnTo>
                  <a:lnTo>
                    <a:pt x="1" y="1"/>
                  </a:lnTo>
                  <a:lnTo>
                    <a:pt x="10" y="1"/>
                  </a:lnTo>
                  <a:lnTo>
                    <a:pt x="10" y="1"/>
                  </a:lnTo>
                  <a:lnTo>
                    <a:pt x="1" y="1"/>
                  </a:lnTo>
                  <a:lnTo>
                    <a:pt x="0" y="1"/>
                  </a:lnTo>
                  <a:lnTo>
                    <a:pt x="10" y="1"/>
                  </a:lnTo>
                  <a:lnTo>
                    <a:pt x="10" y="2"/>
                  </a:lnTo>
                  <a:lnTo>
                    <a:pt x="0" y="2"/>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0" y="4"/>
                  </a:lnTo>
                  <a:lnTo>
                    <a:pt x="0" y="4"/>
                  </a:lnTo>
                  <a:lnTo>
                    <a:pt x="0" y="5"/>
                  </a:lnTo>
                  <a:lnTo>
                    <a:pt x="10" y="5"/>
                  </a:lnTo>
                  <a:lnTo>
                    <a:pt x="10" y="5"/>
                  </a:lnTo>
                  <a:lnTo>
                    <a:pt x="1" y="5"/>
                  </a:lnTo>
                  <a:lnTo>
                    <a:pt x="1" y="5"/>
                  </a:lnTo>
                  <a:lnTo>
                    <a:pt x="10" y="5"/>
                  </a:lnTo>
                  <a:lnTo>
                    <a:pt x="10" y="5"/>
                  </a:lnTo>
                  <a:lnTo>
                    <a:pt x="1" y="5"/>
                  </a:lnTo>
                  <a:lnTo>
                    <a:pt x="1" y="5"/>
                  </a:lnTo>
                  <a:lnTo>
                    <a:pt x="10" y="5"/>
                  </a:lnTo>
                  <a:lnTo>
                    <a:pt x="9" y="5"/>
                  </a:lnTo>
                  <a:lnTo>
                    <a:pt x="1" y="5"/>
                  </a:lnTo>
                  <a:lnTo>
                    <a:pt x="2" y="6"/>
                  </a:lnTo>
                  <a:lnTo>
                    <a:pt x="9" y="6"/>
                  </a:lnTo>
                  <a:lnTo>
                    <a:pt x="9" y="6"/>
                  </a:lnTo>
                  <a:lnTo>
                    <a:pt x="2" y="6"/>
                  </a:lnTo>
                  <a:lnTo>
                    <a:pt x="2" y="6"/>
                  </a:lnTo>
                  <a:lnTo>
                    <a:pt x="8"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62" name="Freeform 350"/>
            <p:cNvSpPr>
              <a:spLocks/>
            </p:cNvSpPr>
            <p:nvPr/>
          </p:nvSpPr>
          <p:spPr bwMode="auto">
            <a:xfrm>
              <a:off x="6733729" y="4133850"/>
              <a:ext cx="11112" cy="14288"/>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1" y="1"/>
                </a:cxn>
                <a:cxn ang="0">
                  <a:pos x="1"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1" y="8"/>
                  </a:lnTo>
                  <a:lnTo>
                    <a:pt x="1" y="1"/>
                  </a:lnTo>
                  <a:lnTo>
                    <a:pt x="1" y="1"/>
                  </a:lnTo>
                  <a:lnTo>
                    <a:pt x="1"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4" y="8"/>
                  </a:lnTo>
                  <a:lnTo>
                    <a:pt x="4" y="1"/>
                  </a:lnTo>
                  <a:lnTo>
                    <a:pt x="5" y="1"/>
                  </a:lnTo>
                  <a:lnTo>
                    <a:pt x="5" y="8"/>
                  </a:lnTo>
                  <a:lnTo>
                    <a:pt x="5" y="8"/>
                  </a:lnTo>
                  <a:lnTo>
                    <a:pt x="5" y="1"/>
                  </a:lnTo>
                  <a:lnTo>
                    <a:pt x="5" y="1"/>
                  </a:lnTo>
                  <a:lnTo>
                    <a:pt x="5" y="8"/>
                  </a:lnTo>
                  <a:lnTo>
                    <a:pt x="5" y="8"/>
                  </a:lnTo>
                  <a:lnTo>
                    <a:pt x="5" y="1"/>
                  </a:lnTo>
                  <a:lnTo>
                    <a:pt x="5" y="2"/>
                  </a:lnTo>
                  <a:lnTo>
                    <a:pt x="5" y="8"/>
                  </a:lnTo>
                  <a:lnTo>
                    <a:pt x="5" y="7"/>
                  </a:lnTo>
                  <a:lnTo>
                    <a:pt x="5" y="2"/>
                  </a:lnTo>
                  <a:lnTo>
                    <a:pt x="6" y="2"/>
                  </a:lnTo>
                  <a:lnTo>
                    <a:pt x="6" y="7"/>
                  </a:lnTo>
                  <a:lnTo>
                    <a:pt x="6" y="6"/>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63" name="Freeform 351"/>
            <p:cNvSpPr>
              <a:spLocks/>
            </p:cNvSpPr>
            <p:nvPr/>
          </p:nvSpPr>
          <p:spPr bwMode="auto">
            <a:xfrm>
              <a:off x="6733729" y="4133850"/>
              <a:ext cx="12700" cy="11113"/>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64" name="Freeform 352"/>
            <p:cNvSpPr>
              <a:spLocks/>
            </p:cNvSpPr>
            <p:nvPr/>
          </p:nvSpPr>
          <p:spPr bwMode="auto">
            <a:xfrm>
              <a:off x="6735316" y="4133850"/>
              <a:ext cx="11113" cy="11113"/>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5"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5"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65" name="Freeform 353"/>
            <p:cNvSpPr>
              <a:spLocks/>
            </p:cNvSpPr>
            <p:nvPr/>
          </p:nvSpPr>
          <p:spPr bwMode="auto">
            <a:xfrm>
              <a:off x="6736904" y="4130675"/>
              <a:ext cx="9525" cy="14288"/>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1"/>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1"/>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9"/>
                  </a:lnTo>
                  <a:lnTo>
                    <a:pt x="2" y="1"/>
                  </a:lnTo>
                  <a:lnTo>
                    <a:pt x="2" y="1"/>
                  </a:lnTo>
                  <a:lnTo>
                    <a:pt x="2" y="9"/>
                  </a:lnTo>
                  <a:lnTo>
                    <a:pt x="2" y="9"/>
                  </a:lnTo>
                  <a:lnTo>
                    <a:pt x="2" y="1"/>
                  </a:lnTo>
                  <a:lnTo>
                    <a:pt x="3" y="0"/>
                  </a:lnTo>
                  <a:lnTo>
                    <a:pt x="3" y="9"/>
                  </a:lnTo>
                  <a:lnTo>
                    <a:pt x="3" y="9"/>
                  </a:lnTo>
                  <a:lnTo>
                    <a:pt x="3" y="0"/>
                  </a:lnTo>
                  <a:lnTo>
                    <a:pt x="3" y="0"/>
                  </a:lnTo>
                  <a:lnTo>
                    <a:pt x="3" y="9"/>
                  </a:lnTo>
                  <a:lnTo>
                    <a:pt x="4" y="9"/>
                  </a:lnTo>
                  <a:lnTo>
                    <a:pt x="4" y="0"/>
                  </a:lnTo>
                  <a:lnTo>
                    <a:pt x="4" y="0"/>
                  </a:lnTo>
                  <a:lnTo>
                    <a:pt x="4" y="9"/>
                  </a:lnTo>
                  <a:lnTo>
                    <a:pt x="4" y="9"/>
                  </a:lnTo>
                  <a:lnTo>
                    <a:pt x="4" y="1"/>
                  </a:lnTo>
                  <a:lnTo>
                    <a:pt x="4" y="1"/>
                  </a:lnTo>
                  <a:lnTo>
                    <a:pt x="4" y="9"/>
                  </a:lnTo>
                  <a:lnTo>
                    <a:pt x="4" y="9"/>
                  </a:lnTo>
                  <a:lnTo>
                    <a:pt x="4" y="1"/>
                  </a:lnTo>
                  <a:lnTo>
                    <a:pt x="5" y="1"/>
                  </a:lnTo>
                  <a:lnTo>
                    <a:pt x="5" y="8"/>
                  </a:lnTo>
                  <a:lnTo>
                    <a:pt x="5" y="8"/>
                  </a:lnTo>
                  <a:lnTo>
                    <a:pt x="5" y="1"/>
                  </a:lnTo>
                  <a:lnTo>
                    <a:pt x="5" y="1"/>
                  </a:lnTo>
                  <a:lnTo>
                    <a:pt x="5" y="8"/>
                  </a:lnTo>
                  <a:lnTo>
                    <a:pt x="5" y="8"/>
                  </a:lnTo>
                  <a:lnTo>
                    <a:pt x="5" y="1"/>
                  </a:lnTo>
                  <a:lnTo>
                    <a:pt x="5" y="2"/>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66" name="Freeform 354"/>
            <p:cNvSpPr>
              <a:spLocks/>
            </p:cNvSpPr>
            <p:nvPr/>
          </p:nvSpPr>
          <p:spPr bwMode="auto">
            <a:xfrm>
              <a:off x="6736904" y="4130675"/>
              <a:ext cx="33337" cy="7938"/>
            </a:xfrm>
            <a:custGeom>
              <a:avLst/>
              <a:gdLst/>
              <a:ahLst/>
              <a:cxnLst>
                <a:cxn ang="0">
                  <a:pos x="3" y="3"/>
                </a:cxn>
                <a:cxn ang="0">
                  <a:pos x="3" y="0"/>
                </a:cxn>
                <a:cxn ang="0">
                  <a:pos x="17" y="0"/>
                </a:cxn>
                <a:cxn ang="0">
                  <a:pos x="17" y="0"/>
                </a:cxn>
                <a:cxn ang="0">
                  <a:pos x="3" y="0"/>
                </a:cxn>
                <a:cxn ang="0">
                  <a:pos x="3" y="0"/>
                </a:cxn>
                <a:cxn ang="0">
                  <a:pos x="17" y="0"/>
                </a:cxn>
                <a:cxn ang="0">
                  <a:pos x="17" y="1"/>
                </a:cxn>
                <a:cxn ang="0">
                  <a:pos x="2" y="1"/>
                </a:cxn>
                <a:cxn ang="0">
                  <a:pos x="2" y="1"/>
                </a:cxn>
                <a:cxn ang="0">
                  <a:pos x="18" y="1"/>
                </a:cxn>
                <a:cxn ang="0">
                  <a:pos x="18" y="1"/>
                </a:cxn>
                <a:cxn ang="0">
                  <a:pos x="2" y="1"/>
                </a:cxn>
                <a:cxn ang="0">
                  <a:pos x="1" y="1"/>
                </a:cxn>
                <a:cxn ang="0">
                  <a:pos x="18" y="1"/>
                </a:cxn>
                <a:cxn ang="0">
                  <a:pos x="19" y="1"/>
                </a:cxn>
                <a:cxn ang="0">
                  <a:pos x="1" y="1"/>
                </a:cxn>
                <a:cxn ang="0">
                  <a:pos x="1" y="1"/>
                </a:cxn>
                <a:cxn ang="0">
                  <a:pos x="19" y="1"/>
                </a:cxn>
                <a:cxn ang="0">
                  <a:pos x="19" y="1"/>
                </a:cxn>
                <a:cxn ang="0">
                  <a:pos x="1" y="1"/>
                </a:cxn>
                <a:cxn ang="0">
                  <a:pos x="1" y="2"/>
                </a:cxn>
                <a:cxn ang="0">
                  <a:pos x="19" y="2"/>
                </a:cxn>
                <a:cxn ang="0">
                  <a:pos x="19" y="2"/>
                </a:cxn>
                <a:cxn ang="0">
                  <a:pos x="1" y="2"/>
                </a:cxn>
                <a:cxn ang="0">
                  <a:pos x="1" y="2"/>
                </a:cxn>
                <a:cxn ang="0">
                  <a:pos x="19" y="2"/>
                </a:cxn>
                <a:cxn ang="0">
                  <a:pos x="19" y="2"/>
                </a:cxn>
                <a:cxn ang="0">
                  <a:pos x="0" y="2"/>
                </a:cxn>
                <a:cxn ang="0">
                  <a:pos x="0" y="3"/>
                </a:cxn>
                <a:cxn ang="0">
                  <a:pos x="19" y="3"/>
                </a:cxn>
                <a:cxn ang="0">
                  <a:pos x="19" y="3"/>
                </a:cxn>
                <a:cxn ang="0">
                  <a:pos x="0" y="3"/>
                </a:cxn>
                <a:cxn ang="0">
                  <a:pos x="0" y="4"/>
                </a:cxn>
                <a:cxn ang="0">
                  <a:pos x="19" y="4"/>
                </a:cxn>
                <a:cxn ang="0">
                  <a:pos x="19" y="4"/>
                </a:cxn>
                <a:cxn ang="0">
                  <a:pos x="0" y="4"/>
                </a:cxn>
                <a:cxn ang="0">
                  <a:pos x="1" y="4"/>
                </a:cxn>
                <a:cxn ang="0">
                  <a:pos x="19" y="4"/>
                </a:cxn>
                <a:cxn ang="0">
                  <a:pos x="19" y="4"/>
                </a:cxn>
                <a:cxn ang="0">
                  <a:pos x="1" y="4"/>
                </a:cxn>
                <a:cxn ang="0">
                  <a:pos x="1" y="5"/>
                </a:cxn>
                <a:cxn ang="0">
                  <a:pos x="19" y="5"/>
                </a:cxn>
                <a:cxn ang="0">
                  <a:pos x="19" y="5"/>
                </a:cxn>
                <a:cxn ang="0">
                  <a:pos x="1" y="5"/>
                </a:cxn>
                <a:cxn ang="0">
                  <a:pos x="1" y="5"/>
                </a:cxn>
                <a:cxn ang="0">
                  <a:pos x="19" y="5"/>
                </a:cxn>
                <a:cxn ang="0">
                  <a:pos x="19" y="5"/>
                </a:cxn>
                <a:cxn ang="0">
                  <a:pos x="1" y="5"/>
                </a:cxn>
                <a:cxn ang="0">
                  <a:pos x="1" y="6"/>
                </a:cxn>
                <a:cxn ang="0">
                  <a:pos x="18" y="6"/>
                </a:cxn>
                <a:cxn ang="0">
                  <a:pos x="18" y="6"/>
                </a:cxn>
                <a:cxn ang="0">
                  <a:pos x="2" y="6"/>
                </a:cxn>
                <a:cxn ang="0">
                  <a:pos x="2" y="6"/>
                </a:cxn>
                <a:cxn ang="0">
                  <a:pos x="18" y="6"/>
                </a:cxn>
                <a:cxn ang="0">
                  <a:pos x="17" y="6"/>
                </a:cxn>
                <a:cxn ang="0">
                  <a:pos x="2" y="6"/>
                </a:cxn>
                <a:cxn ang="0">
                  <a:pos x="3" y="6"/>
                </a:cxn>
                <a:cxn ang="0">
                  <a:pos x="17" y="6"/>
                </a:cxn>
                <a:cxn ang="0">
                  <a:pos x="17" y="6"/>
                </a:cxn>
                <a:cxn ang="0">
                  <a:pos x="3" y="6"/>
                </a:cxn>
                <a:cxn ang="0">
                  <a:pos x="3" y="6"/>
                </a:cxn>
                <a:cxn ang="0">
                  <a:pos x="17" y="6"/>
                </a:cxn>
              </a:cxnLst>
              <a:rect l="0" t="0" r="r" b="b"/>
              <a:pathLst>
                <a:path w="19" h="6">
                  <a:moveTo>
                    <a:pt x="3" y="3"/>
                  </a:moveTo>
                  <a:lnTo>
                    <a:pt x="3" y="0"/>
                  </a:lnTo>
                  <a:lnTo>
                    <a:pt x="17" y="0"/>
                  </a:lnTo>
                  <a:lnTo>
                    <a:pt x="17" y="0"/>
                  </a:lnTo>
                  <a:lnTo>
                    <a:pt x="3" y="0"/>
                  </a:lnTo>
                  <a:lnTo>
                    <a:pt x="3" y="0"/>
                  </a:lnTo>
                  <a:lnTo>
                    <a:pt x="17" y="0"/>
                  </a:lnTo>
                  <a:lnTo>
                    <a:pt x="17" y="1"/>
                  </a:lnTo>
                  <a:lnTo>
                    <a:pt x="2" y="1"/>
                  </a:lnTo>
                  <a:lnTo>
                    <a:pt x="2" y="1"/>
                  </a:lnTo>
                  <a:lnTo>
                    <a:pt x="18" y="1"/>
                  </a:lnTo>
                  <a:lnTo>
                    <a:pt x="18" y="1"/>
                  </a:lnTo>
                  <a:lnTo>
                    <a:pt x="2" y="1"/>
                  </a:lnTo>
                  <a:lnTo>
                    <a:pt x="1" y="1"/>
                  </a:lnTo>
                  <a:lnTo>
                    <a:pt x="18" y="1"/>
                  </a:lnTo>
                  <a:lnTo>
                    <a:pt x="19" y="1"/>
                  </a:lnTo>
                  <a:lnTo>
                    <a:pt x="1" y="1"/>
                  </a:lnTo>
                  <a:lnTo>
                    <a:pt x="1" y="1"/>
                  </a:lnTo>
                  <a:lnTo>
                    <a:pt x="19" y="1"/>
                  </a:lnTo>
                  <a:lnTo>
                    <a:pt x="19" y="1"/>
                  </a:lnTo>
                  <a:lnTo>
                    <a:pt x="1" y="1"/>
                  </a:lnTo>
                  <a:lnTo>
                    <a:pt x="1" y="2"/>
                  </a:lnTo>
                  <a:lnTo>
                    <a:pt x="19" y="2"/>
                  </a:lnTo>
                  <a:lnTo>
                    <a:pt x="19" y="2"/>
                  </a:lnTo>
                  <a:lnTo>
                    <a:pt x="1" y="2"/>
                  </a:lnTo>
                  <a:lnTo>
                    <a:pt x="1" y="2"/>
                  </a:lnTo>
                  <a:lnTo>
                    <a:pt x="19" y="2"/>
                  </a:lnTo>
                  <a:lnTo>
                    <a:pt x="19" y="2"/>
                  </a:lnTo>
                  <a:lnTo>
                    <a:pt x="0" y="2"/>
                  </a:lnTo>
                  <a:lnTo>
                    <a:pt x="0" y="3"/>
                  </a:lnTo>
                  <a:lnTo>
                    <a:pt x="19" y="3"/>
                  </a:lnTo>
                  <a:lnTo>
                    <a:pt x="19" y="3"/>
                  </a:lnTo>
                  <a:lnTo>
                    <a:pt x="0" y="3"/>
                  </a:lnTo>
                  <a:lnTo>
                    <a:pt x="0" y="4"/>
                  </a:lnTo>
                  <a:lnTo>
                    <a:pt x="19" y="4"/>
                  </a:lnTo>
                  <a:lnTo>
                    <a:pt x="19" y="4"/>
                  </a:lnTo>
                  <a:lnTo>
                    <a:pt x="0" y="4"/>
                  </a:lnTo>
                  <a:lnTo>
                    <a:pt x="1" y="4"/>
                  </a:lnTo>
                  <a:lnTo>
                    <a:pt x="19" y="4"/>
                  </a:lnTo>
                  <a:lnTo>
                    <a:pt x="19" y="4"/>
                  </a:lnTo>
                  <a:lnTo>
                    <a:pt x="1" y="4"/>
                  </a:lnTo>
                  <a:lnTo>
                    <a:pt x="1" y="5"/>
                  </a:lnTo>
                  <a:lnTo>
                    <a:pt x="19" y="5"/>
                  </a:lnTo>
                  <a:lnTo>
                    <a:pt x="19" y="5"/>
                  </a:lnTo>
                  <a:lnTo>
                    <a:pt x="1" y="5"/>
                  </a:lnTo>
                  <a:lnTo>
                    <a:pt x="1" y="5"/>
                  </a:lnTo>
                  <a:lnTo>
                    <a:pt x="19" y="5"/>
                  </a:lnTo>
                  <a:lnTo>
                    <a:pt x="19" y="5"/>
                  </a:lnTo>
                  <a:lnTo>
                    <a:pt x="1" y="5"/>
                  </a:lnTo>
                  <a:lnTo>
                    <a:pt x="1" y="6"/>
                  </a:lnTo>
                  <a:lnTo>
                    <a:pt x="18" y="6"/>
                  </a:lnTo>
                  <a:lnTo>
                    <a:pt x="18" y="6"/>
                  </a:lnTo>
                  <a:lnTo>
                    <a:pt x="2" y="6"/>
                  </a:lnTo>
                  <a:lnTo>
                    <a:pt x="2" y="6"/>
                  </a:lnTo>
                  <a:lnTo>
                    <a:pt x="18" y="6"/>
                  </a:lnTo>
                  <a:lnTo>
                    <a:pt x="17" y="6"/>
                  </a:lnTo>
                  <a:lnTo>
                    <a:pt x="2" y="6"/>
                  </a:lnTo>
                  <a:lnTo>
                    <a:pt x="3" y="6"/>
                  </a:lnTo>
                  <a:lnTo>
                    <a:pt x="17" y="6"/>
                  </a:lnTo>
                  <a:lnTo>
                    <a:pt x="17" y="6"/>
                  </a:lnTo>
                  <a:lnTo>
                    <a:pt x="3" y="6"/>
                  </a:lnTo>
                  <a:lnTo>
                    <a:pt x="3" y="6"/>
                  </a:lnTo>
                  <a:lnTo>
                    <a:pt x="1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67" name="Freeform 355"/>
            <p:cNvSpPr>
              <a:spLocks/>
            </p:cNvSpPr>
            <p:nvPr/>
          </p:nvSpPr>
          <p:spPr bwMode="auto">
            <a:xfrm>
              <a:off x="6762304" y="4130675"/>
              <a:ext cx="17462" cy="7938"/>
            </a:xfrm>
            <a:custGeom>
              <a:avLst/>
              <a:gdLst/>
              <a:ahLst/>
              <a:cxnLst>
                <a:cxn ang="0">
                  <a:pos x="3" y="3"/>
                </a:cxn>
                <a:cxn ang="0">
                  <a:pos x="3" y="0"/>
                </a:cxn>
                <a:cxn ang="0">
                  <a:pos x="7" y="0"/>
                </a:cxn>
                <a:cxn ang="0">
                  <a:pos x="8" y="0"/>
                </a:cxn>
                <a:cxn ang="0">
                  <a:pos x="2" y="0"/>
                </a:cxn>
                <a:cxn ang="0">
                  <a:pos x="2" y="0"/>
                </a:cxn>
                <a:cxn ang="0">
                  <a:pos x="8" y="0"/>
                </a:cxn>
                <a:cxn ang="0">
                  <a:pos x="8" y="1"/>
                </a:cxn>
                <a:cxn ang="0">
                  <a:pos x="2" y="1"/>
                </a:cxn>
                <a:cxn ang="0">
                  <a:pos x="2" y="1"/>
                </a:cxn>
                <a:cxn ang="0">
                  <a:pos x="8" y="1"/>
                </a:cxn>
                <a:cxn ang="0">
                  <a:pos x="9" y="1"/>
                </a:cxn>
                <a:cxn ang="0">
                  <a:pos x="1" y="1"/>
                </a:cxn>
                <a:cxn ang="0">
                  <a:pos x="1" y="1"/>
                </a:cxn>
                <a:cxn ang="0">
                  <a:pos x="9" y="1"/>
                </a:cxn>
                <a:cxn ang="0">
                  <a:pos x="9" y="1"/>
                </a:cxn>
                <a:cxn ang="0">
                  <a:pos x="1" y="1"/>
                </a:cxn>
                <a:cxn ang="0">
                  <a:pos x="0" y="1"/>
                </a:cxn>
                <a:cxn ang="0">
                  <a:pos x="10" y="1"/>
                </a:cxn>
                <a:cxn ang="0">
                  <a:pos x="10" y="1"/>
                </a:cxn>
                <a:cxn ang="0">
                  <a:pos x="0" y="1"/>
                </a:cxn>
                <a:cxn ang="0">
                  <a:pos x="0" y="2"/>
                </a:cxn>
                <a:cxn ang="0">
                  <a:pos x="10" y="2"/>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4"/>
                </a:cxn>
                <a:cxn ang="0">
                  <a:pos x="0" y="4"/>
                </a:cxn>
                <a:cxn ang="0">
                  <a:pos x="0" y="5"/>
                </a:cxn>
                <a:cxn ang="0">
                  <a:pos x="10" y="5"/>
                </a:cxn>
                <a:cxn ang="0">
                  <a:pos x="10" y="5"/>
                </a:cxn>
                <a:cxn ang="0">
                  <a:pos x="0" y="5"/>
                </a:cxn>
                <a:cxn ang="0">
                  <a:pos x="0" y="5"/>
                </a:cxn>
                <a:cxn ang="0">
                  <a:pos x="10" y="5"/>
                </a:cxn>
                <a:cxn ang="0">
                  <a:pos x="9" y="5"/>
                </a:cxn>
                <a:cxn ang="0">
                  <a:pos x="1" y="5"/>
                </a:cxn>
                <a:cxn ang="0">
                  <a:pos x="1" y="6"/>
                </a:cxn>
                <a:cxn ang="0">
                  <a:pos x="9" y="6"/>
                </a:cxn>
                <a:cxn ang="0">
                  <a:pos x="9" y="6"/>
                </a:cxn>
                <a:cxn ang="0">
                  <a:pos x="1" y="6"/>
                </a:cxn>
                <a:cxn ang="0">
                  <a:pos x="2" y="6"/>
                </a:cxn>
                <a:cxn ang="0">
                  <a:pos x="8" y="6"/>
                </a:cxn>
                <a:cxn ang="0">
                  <a:pos x="8" y="6"/>
                </a:cxn>
                <a:cxn ang="0">
                  <a:pos x="2" y="6"/>
                </a:cxn>
                <a:cxn ang="0">
                  <a:pos x="2" y="6"/>
                </a:cxn>
                <a:cxn ang="0">
                  <a:pos x="8" y="6"/>
                </a:cxn>
                <a:cxn ang="0">
                  <a:pos x="8" y="6"/>
                </a:cxn>
                <a:cxn ang="0">
                  <a:pos x="2" y="6"/>
                </a:cxn>
                <a:cxn ang="0">
                  <a:pos x="3" y="6"/>
                </a:cxn>
                <a:cxn ang="0">
                  <a:pos x="7" y="6"/>
                </a:cxn>
              </a:cxnLst>
              <a:rect l="0" t="0" r="r" b="b"/>
              <a:pathLst>
                <a:path w="10" h="6">
                  <a:moveTo>
                    <a:pt x="3" y="3"/>
                  </a:moveTo>
                  <a:lnTo>
                    <a:pt x="3" y="0"/>
                  </a:lnTo>
                  <a:lnTo>
                    <a:pt x="7" y="0"/>
                  </a:lnTo>
                  <a:lnTo>
                    <a:pt x="8" y="0"/>
                  </a:lnTo>
                  <a:lnTo>
                    <a:pt x="2" y="0"/>
                  </a:lnTo>
                  <a:lnTo>
                    <a:pt x="2" y="0"/>
                  </a:lnTo>
                  <a:lnTo>
                    <a:pt x="8" y="0"/>
                  </a:lnTo>
                  <a:lnTo>
                    <a:pt x="8" y="1"/>
                  </a:lnTo>
                  <a:lnTo>
                    <a:pt x="2" y="1"/>
                  </a:lnTo>
                  <a:lnTo>
                    <a:pt x="2" y="1"/>
                  </a:lnTo>
                  <a:lnTo>
                    <a:pt x="8" y="1"/>
                  </a:lnTo>
                  <a:lnTo>
                    <a:pt x="9" y="1"/>
                  </a:lnTo>
                  <a:lnTo>
                    <a:pt x="1" y="1"/>
                  </a:lnTo>
                  <a:lnTo>
                    <a:pt x="1" y="1"/>
                  </a:lnTo>
                  <a:lnTo>
                    <a:pt x="9" y="1"/>
                  </a:lnTo>
                  <a:lnTo>
                    <a:pt x="9" y="1"/>
                  </a:lnTo>
                  <a:lnTo>
                    <a:pt x="1" y="1"/>
                  </a:lnTo>
                  <a:lnTo>
                    <a:pt x="0" y="1"/>
                  </a:lnTo>
                  <a:lnTo>
                    <a:pt x="10" y="1"/>
                  </a:lnTo>
                  <a:lnTo>
                    <a:pt x="10" y="1"/>
                  </a:lnTo>
                  <a:lnTo>
                    <a:pt x="0" y="1"/>
                  </a:lnTo>
                  <a:lnTo>
                    <a:pt x="0" y="2"/>
                  </a:lnTo>
                  <a:lnTo>
                    <a:pt x="10" y="2"/>
                  </a:lnTo>
                  <a:lnTo>
                    <a:pt x="10" y="2"/>
                  </a:lnTo>
                  <a:lnTo>
                    <a:pt x="0" y="2"/>
                  </a:lnTo>
                  <a:lnTo>
                    <a:pt x="0" y="2"/>
                  </a:lnTo>
                  <a:lnTo>
                    <a:pt x="10" y="2"/>
                  </a:lnTo>
                  <a:lnTo>
                    <a:pt x="10" y="2"/>
                  </a:lnTo>
                  <a:lnTo>
                    <a:pt x="0" y="2"/>
                  </a:lnTo>
                  <a:lnTo>
                    <a:pt x="0" y="3"/>
                  </a:lnTo>
                  <a:lnTo>
                    <a:pt x="10" y="3"/>
                  </a:lnTo>
                  <a:lnTo>
                    <a:pt x="10" y="3"/>
                  </a:lnTo>
                  <a:lnTo>
                    <a:pt x="0" y="3"/>
                  </a:lnTo>
                  <a:lnTo>
                    <a:pt x="0" y="4"/>
                  </a:lnTo>
                  <a:lnTo>
                    <a:pt x="10" y="4"/>
                  </a:lnTo>
                  <a:lnTo>
                    <a:pt x="10" y="4"/>
                  </a:lnTo>
                  <a:lnTo>
                    <a:pt x="0" y="4"/>
                  </a:lnTo>
                  <a:lnTo>
                    <a:pt x="0" y="4"/>
                  </a:lnTo>
                  <a:lnTo>
                    <a:pt x="10" y="4"/>
                  </a:lnTo>
                  <a:lnTo>
                    <a:pt x="10" y="4"/>
                  </a:lnTo>
                  <a:lnTo>
                    <a:pt x="0" y="4"/>
                  </a:lnTo>
                  <a:lnTo>
                    <a:pt x="0" y="5"/>
                  </a:lnTo>
                  <a:lnTo>
                    <a:pt x="10" y="5"/>
                  </a:lnTo>
                  <a:lnTo>
                    <a:pt x="10" y="5"/>
                  </a:lnTo>
                  <a:lnTo>
                    <a:pt x="0" y="5"/>
                  </a:lnTo>
                  <a:lnTo>
                    <a:pt x="0" y="5"/>
                  </a:lnTo>
                  <a:lnTo>
                    <a:pt x="10" y="5"/>
                  </a:lnTo>
                  <a:lnTo>
                    <a:pt x="9" y="5"/>
                  </a:lnTo>
                  <a:lnTo>
                    <a:pt x="1" y="5"/>
                  </a:lnTo>
                  <a:lnTo>
                    <a:pt x="1" y="6"/>
                  </a:lnTo>
                  <a:lnTo>
                    <a:pt x="9" y="6"/>
                  </a:lnTo>
                  <a:lnTo>
                    <a:pt x="9" y="6"/>
                  </a:lnTo>
                  <a:lnTo>
                    <a:pt x="1" y="6"/>
                  </a:lnTo>
                  <a:lnTo>
                    <a:pt x="2" y="6"/>
                  </a:lnTo>
                  <a:lnTo>
                    <a:pt x="8" y="6"/>
                  </a:lnTo>
                  <a:lnTo>
                    <a:pt x="8" y="6"/>
                  </a:lnTo>
                  <a:lnTo>
                    <a:pt x="2" y="6"/>
                  </a:lnTo>
                  <a:lnTo>
                    <a:pt x="2" y="6"/>
                  </a:lnTo>
                  <a:lnTo>
                    <a:pt x="8" y="6"/>
                  </a:lnTo>
                  <a:lnTo>
                    <a:pt x="8" y="6"/>
                  </a:lnTo>
                  <a:lnTo>
                    <a:pt x="2"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68" name="Freeform 356"/>
            <p:cNvSpPr>
              <a:spLocks/>
            </p:cNvSpPr>
            <p:nvPr/>
          </p:nvSpPr>
          <p:spPr bwMode="auto">
            <a:xfrm>
              <a:off x="6770241" y="4127500"/>
              <a:ext cx="9525" cy="11113"/>
            </a:xfrm>
            <a:custGeom>
              <a:avLst/>
              <a:gdLst/>
              <a:ahLst/>
              <a:cxnLst>
                <a:cxn ang="0">
                  <a:pos x="2" y="5"/>
                </a:cxn>
                <a:cxn ang="0">
                  <a:pos x="0" y="5"/>
                </a:cxn>
                <a:cxn ang="0">
                  <a:pos x="0" y="2"/>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0" y="0"/>
                </a:cxn>
                <a:cxn ang="0">
                  <a:pos x="0" y="7"/>
                </a:cxn>
                <a:cxn ang="0">
                  <a:pos x="0" y="7"/>
                </a:cxn>
                <a:cxn ang="0">
                  <a:pos x="0"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7"/>
                </a:cxn>
                <a:cxn ang="0">
                  <a:pos x="4" y="0"/>
                </a:cxn>
                <a:cxn ang="0">
                  <a:pos x="5" y="0"/>
                </a:cxn>
                <a:cxn ang="0">
                  <a:pos x="5" y="7"/>
                </a:cxn>
                <a:cxn ang="0">
                  <a:pos x="5" y="7"/>
                </a:cxn>
                <a:cxn ang="0">
                  <a:pos x="5" y="1"/>
                </a:cxn>
                <a:cxn ang="0">
                  <a:pos x="5" y="1"/>
                </a:cxn>
                <a:cxn ang="0">
                  <a:pos x="5" y="7"/>
                </a:cxn>
                <a:cxn ang="0">
                  <a:pos x="5" y="6"/>
                </a:cxn>
                <a:cxn ang="0">
                  <a:pos x="5" y="1"/>
                </a:cxn>
                <a:cxn ang="0">
                  <a:pos x="5" y="1"/>
                </a:cxn>
                <a:cxn ang="0">
                  <a:pos x="5" y="6"/>
                </a:cxn>
                <a:cxn ang="0">
                  <a:pos x="5" y="6"/>
                </a:cxn>
                <a:cxn ang="0">
                  <a:pos x="5" y="2"/>
                </a:cxn>
                <a:cxn ang="0">
                  <a:pos x="5" y="2"/>
                </a:cxn>
                <a:cxn ang="0">
                  <a:pos x="5" y="6"/>
                </a:cxn>
                <a:cxn ang="0">
                  <a:pos x="5" y="5"/>
                </a:cxn>
                <a:cxn ang="0">
                  <a:pos x="5" y="2"/>
                </a:cxn>
              </a:cxnLst>
              <a:rect l="0" t="0" r="r" b="b"/>
              <a:pathLst>
                <a:path w="5" h="8">
                  <a:moveTo>
                    <a:pt x="2" y="5"/>
                  </a:moveTo>
                  <a:lnTo>
                    <a:pt x="0" y="5"/>
                  </a:lnTo>
                  <a:lnTo>
                    <a:pt x="0" y="2"/>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0" y="0"/>
                  </a:lnTo>
                  <a:lnTo>
                    <a:pt x="0" y="7"/>
                  </a:lnTo>
                  <a:lnTo>
                    <a:pt x="0" y="7"/>
                  </a:lnTo>
                  <a:lnTo>
                    <a:pt x="0"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7"/>
                  </a:lnTo>
                  <a:lnTo>
                    <a:pt x="4" y="0"/>
                  </a:lnTo>
                  <a:lnTo>
                    <a:pt x="5" y="0"/>
                  </a:lnTo>
                  <a:lnTo>
                    <a:pt x="5" y="7"/>
                  </a:lnTo>
                  <a:lnTo>
                    <a:pt x="5" y="7"/>
                  </a:lnTo>
                  <a:lnTo>
                    <a:pt x="5" y="1"/>
                  </a:lnTo>
                  <a:lnTo>
                    <a:pt x="5" y="1"/>
                  </a:lnTo>
                  <a:lnTo>
                    <a:pt x="5" y="7"/>
                  </a:lnTo>
                  <a:lnTo>
                    <a:pt x="5" y="6"/>
                  </a:lnTo>
                  <a:lnTo>
                    <a:pt x="5" y="1"/>
                  </a:lnTo>
                  <a:lnTo>
                    <a:pt x="5" y="1"/>
                  </a:lnTo>
                  <a:lnTo>
                    <a:pt x="5" y="6"/>
                  </a:lnTo>
                  <a:lnTo>
                    <a:pt x="5" y="6"/>
                  </a:lnTo>
                  <a:lnTo>
                    <a:pt x="5" y="2"/>
                  </a:lnTo>
                  <a:lnTo>
                    <a:pt x="5" y="2"/>
                  </a:lnTo>
                  <a:lnTo>
                    <a:pt x="5" y="6"/>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69" name="Freeform 357"/>
            <p:cNvSpPr>
              <a:spLocks/>
            </p:cNvSpPr>
            <p:nvPr/>
          </p:nvSpPr>
          <p:spPr bwMode="auto">
            <a:xfrm>
              <a:off x="6770241" y="4127500"/>
              <a:ext cx="17463" cy="6350"/>
            </a:xfrm>
            <a:custGeom>
              <a:avLst/>
              <a:gdLst/>
              <a:ahLst/>
              <a:cxnLst>
                <a:cxn ang="0">
                  <a:pos x="2" y="2"/>
                </a:cxn>
                <a:cxn ang="0">
                  <a:pos x="2" y="0"/>
                </a:cxn>
                <a:cxn ang="0">
                  <a:pos x="7" y="0"/>
                </a:cxn>
                <a:cxn ang="0">
                  <a:pos x="8" y="0"/>
                </a:cxn>
                <a:cxn ang="0">
                  <a:pos x="2" y="0"/>
                </a:cxn>
                <a:cxn ang="0">
                  <a:pos x="2" y="0"/>
                </a:cxn>
                <a:cxn ang="0">
                  <a:pos x="8" y="0"/>
                </a:cxn>
                <a:cxn ang="0">
                  <a:pos x="8" y="0"/>
                </a:cxn>
                <a:cxn ang="0">
                  <a:pos x="1" y="0"/>
                </a:cxn>
                <a:cxn ang="0">
                  <a:pos x="1" y="0"/>
                </a:cxn>
                <a:cxn ang="0">
                  <a:pos x="8" y="0"/>
                </a:cxn>
                <a:cxn ang="0">
                  <a:pos x="9" y="0"/>
                </a:cxn>
                <a:cxn ang="0">
                  <a:pos x="1" y="0"/>
                </a:cxn>
                <a:cxn ang="0">
                  <a:pos x="1" y="0"/>
                </a:cxn>
                <a:cxn ang="0">
                  <a:pos x="9" y="0"/>
                </a:cxn>
                <a:cxn ang="0">
                  <a:pos x="9" y="0"/>
                </a:cxn>
                <a:cxn ang="0">
                  <a:pos x="0" y="0"/>
                </a:cxn>
                <a:cxn ang="0">
                  <a:pos x="0" y="0"/>
                </a:cxn>
                <a:cxn ang="0">
                  <a:pos x="9" y="0"/>
                </a:cxn>
                <a:cxn ang="0">
                  <a:pos x="10" y="1"/>
                </a:cxn>
                <a:cxn ang="0">
                  <a:pos x="0" y="1"/>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9" y="4"/>
                </a:cxn>
                <a:cxn ang="0">
                  <a:pos x="9" y="4"/>
                </a:cxn>
                <a:cxn ang="0">
                  <a:pos x="0" y="4"/>
                </a:cxn>
                <a:cxn ang="0">
                  <a:pos x="1" y="4"/>
                </a:cxn>
                <a:cxn ang="0">
                  <a:pos x="9" y="4"/>
                </a:cxn>
                <a:cxn ang="0">
                  <a:pos x="9" y="5"/>
                </a:cxn>
                <a:cxn ang="0">
                  <a:pos x="1" y="5"/>
                </a:cxn>
                <a:cxn ang="0">
                  <a:pos x="1" y="5"/>
                </a:cxn>
                <a:cxn ang="0">
                  <a:pos x="8" y="5"/>
                </a:cxn>
                <a:cxn ang="0">
                  <a:pos x="8" y="5"/>
                </a:cxn>
                <a:cxn ang="0">
                  <a:pos x="1" y="5"/>
                </a:cxn>
                <a:cxn ang="0">
                  <a:pos x="2" y="5"/>
                </a:cxn>
                <a:cxn ang="0">
                  <a:pos x="8" y="5"/>
                </a:cxn>
                <a:cxn ang="0">
                  <a:pos x="8" y="5"/>
                </a:cxn>
                <a:cxn ang="0">
                  <a:pos x="2" y="5"/>
                </a:cxn>
                <a:cxn ang="0">
                  <a:pos x="2" y="5"/>
                </a:cxn>
                <a:cxn ang="0">
                  <a:pos x="7" y="5"/>
                </a:cxn>
              </a:cxnLst>
              <a:rect l="0" t="0" r="r" b="b"/>
              <a:pathLst>
                <a:path w="10" h="5">
                  <a:moveTo>
                    <a:pt x="2" y="2"/>
                  </a:moveTo>
                  <a:lnTo>
                    <a:pt x="2" y="0"/>
                  </a:lnTo>
                  <a:lnTo>
                    <a:pt x="7" y="0"/>
                  </a:lnTo>
                  <a:lnTo>
                    <a:pt x="8" y="0"/>
                  </a:lnTo>
                  <a:lnTo>
                    <a:pt x="2" y="0"/>
                  </a:lnTo>
                  <a:lnTo>
                    <a:pt x="2" y="0"/>
                  </a:lnTo>
                  <a:lnTo>
                    <a:pt x="8" y="0"/>
                  </a:lnTo>
                  <a:lnTo>
                    <a:pt x="8" y="0"/>
                  </a:lnTo>
                  <a:lnTo>
                    <a:pt x="1" y="0"/>
                  </a:lnTo>
                  <a:lnTo>
                    <a:pt x="1" y="0"/>
                  </a:lnTo>
                  <a:lnTo>
                    <a:pt x="8" y="0"/>
                  </a:lnTo>
                  <a:lnTo>
                    <a:pt x="9" y="0"/>
                  </a:lnTo>
                  <a:lnTo>
                    <a:pt x="1" y="0"/>
                  </a:lnTo>
                  <a:lnTo>
                    <a:pt x="1" y="0"/>
                  </a:lnTo>
                  <a:lnTo>
                    <a:pt x="9" y="0"/>
                  </a:lnTo>
                  <a:lnTo>
                    <a:pt x="9" y="0"/>
                  </a:lnTo>
                  <a:lnTo>
                    <a:pt x="0" y="0"/>
                  </a:lnTo>
                  <a:lnTo>
                    <a:pt x="0" y="0"/>
                  </a:lnTo>
                  <a:lnTo>
                    <a:pt x="9" y="0"/>
                  </a:lnTo>
                  <a:lnTo>
                    <a:pt x="10" y="1"/>
                  </a:lnTo>
                  <a:lnTo>
                    <a:pt x="0" y="1"/>
                  </a:lnTo>
                  <a:lnTo>
                    <a:pt x="0" y="1"/>
                  </a:lnTo>
                  <a:lnTo>
                    <a:pt x="10" y="1"/>
                  </a:lnTo>
                  <a:lnTo>
                    <a:pt x="10" y="1"/>
                  </a:lnTo>
                  <a:lnTo>
                    <a:pt x="0" y="1"/>
                  </a:lnTo>
                  <a:lnTo>
                    <a:pt x="0" y="1"/>
                  </a:lnTo>
                  <a:lnTo>
                    <a:pt x="10" y="1"/>
                  </a:lnTo>
                  <a:lnTo>
                    <a:pt x="10" y="2"/>
                  </a:lnTo>
                  <a:lnTo>
                    <a:pt x="0" y="2"/>
                  </a:lnTo>
                  <a:lnTo>
                    <a:pt x="0" y="2"/>
                  </a:lnTo>
                  <a:lnTo>
                    <a:pt x="10" y="2"/>
                  </a:lnTo>
                  <a:lnTo>
                    <a:pt x="10" y="2"/>
                  </a:lnTo>
                  <a:lnTo>
                    <a:pt x="0" y="2"/>
                  </a:lnTo>
                  <a:lnTo>
                    <a:pt x="0" y="3"/>
                  </a:lnTo>
                  <a:lnTo>
                    <a:pt x="10" y="3"/>
                  </a:lnTo>
                  <a:lnTo>
                    <a:pt x="10" y="3"/>
                  </a:lnTo>
                  <a:lnTo>
                    <a:pt x="0" y="3"/>
                  </a:lnTo>
                  <a:lnTo>
                    <a:pt x="0" y="3"/>
                  </a:lnTo>
                  <a:lnTo>
                    <a:pt x="10" y="3"/>
                  </a:lnTo>
                  <a:lnTo>
                    <a:pt x="10" y="3"/>
                  </a:lnTo>
                  <a:lnTo>
                    <a:pt x="0" y="3"/>
                  </a:lnTo>
                  <a:lnTo>
                    <a:pt x="0" y="4"/>
                  </a:lnTo>
                  <a:lnTo>
                    <a:pt x="10" y="4"/>
                  </a:lnTo>
                  <a:lnTo>
                    <a:pt x="10" y="4"/>
                  </a:lnTo>
                  <a:lnTo>
                    <a:pt x="0" y="4"/>
                  </a:lnTo>
                  <a:lnTo>
                    <a:pt x="0" y="4"/>
                  </a:lnTo>
                  <a:lnTo>
                    <a:pt x="9" y="4"/>
                  </a:lnTo>
                  <a:lnTo>
                    <a:pt x="9" y="4"/>
                  </a:lnTo>
                  <a:lnTo>
                    <a:pt x="0" y="4"/>
                  </a:lnTo>
                  <a:lnTo>
                    <a:pt x="1" y="4"/>
                  </a:lnTo>
                  <a:lnTo>
                    <a:pt x="9" y="4"/>
                  </a:lnTo>
                  <a:lnTo>
                    <a:pt x="9" y="5"/>
                  </a:lnTo>
                  <a:lnTo>
                    <a:pt x="1" y="5"/>
                  </a:lnTo>
                  <a:lnTo>
                    <a:pt x="1" y="5"/>
                  </a:lnTo>
                  <a:lnTo>
                    <a:pt x="8" y="5"/>
                  </a:lnTo>
                  <a:lnTo>
                    <a:pt x="8" y="5"/>
                  </a:lnTo>
                  <a:lnTo>
                    <a:pt x="1" y="5"/>
                  </a:lnTo>
                  <a:lnTo>
                    <a:pt x="2" y="5"/>
                  </a:lnTo>
                  <a:lnTo>
                    <a:pt x="8" y="5"/>
                  </a:lnTo>
                  <a:lnTo>
                    <a:pt x="8" y="5"/>
                  </a:lnTo>
                  <a:lnTo>
                    <a:pt x="2" y="5"/>
                  </a:lnTo>
                  <a:lnTo>
                    <a:pt x="2"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70" name="Freeform 358"/>
            <p:cNvSpPr>
              <a:spLocks/>
            </p:cNvSpPr>
            <p:nvPr/>
          </p:nvSpPr>
          <p:spPr bwMode="auto">
            <a:xfrm>
              <a:off x="6778179" y="4121150"/>
              <a:ext cx="9525" cy="12700"/>
            </a:xfrm>
            <a:custGeom>
              <a:avLst/>
              <a:gdLst/>
              <a:ahLst/>
              <a:cxnLst>
                <a:cxn ang="0">
                  <a:pos x="3" y="6"/>
                </a:cxn>
                <a:cxn ang="0">
                  <a:pos x="0" y="6"/>
                </a:cxn>
                <a:cxn ang="0">
                  <a:pos x="0" y="4"/>
                </a:cxn>
                <a:cxn ang="0">
                  <a:pos x="0" y="3"/>
                </a:cxn>
                <a:cxn ang="0">
                  <a:pos x="0" y="7"/>
                </a:cxn>
                <a:cxn ang="0">
                  <a:pos x="1" y="7"/>
                </a:cxn>
                <a:cxn ang="0">
                  <a:pos x="1" y="3"/>
                </a:cxn>
                <a:cxn ang="0">
                  <a:pos x="1" y="2"/>
                </a:cxn>
                <a:cxn ang="0">
                  <a:pos x="1" y="7"/>
                </a:cxn>
                <a:cxn ang="0">
                  <a:pos x="1" y="7"/>
                </a:cxn>
                <a:cxn ang="0">
                  <a:pos x="1" y="2"/>
                </a:cxn>
                <a:cxn ang="0">
                  <a:pos x="1" y="2"/>
                </a:cxn>
                <a:cxn ang="0">
                  <a:pos x="1" y="8"/>
                </a:cxn>
                <a:cxn ang="0">
                  <a:pos x="1" y="8"/>
                </a:cxn>
                <a:cxn ang="0">
                  <a:pos x="1" y="2"/>
                </a:cxn>
                <a:cxn ang="0">
                  <a:pos x="1" y="2"/>
                </a:cxn>
                <a:cxn ang="0">
                  <a:pos x="1" y="8"/>
                </a:cxn>
                <a:cxn ang="0">
                  <a:pos x="1" y="8"/>
                </a:cxn>
                <a:cxn ang="0">
                  <a:pos x="1" y="1"/>
                </a:cxn>
                <a:cxn ang="0">
                  <a:pos x="1" y="1"/>
                </a:cxn>
                <a:cxn ang="0">
                  <a:pos x="1" y="8"/>
                </a:cxn>
                <a:cxn ang="0">
                  <a:pos x="2" y="9"/>
                </a:cxn>
                <a:cxn ang="0">
                  <a:pos x="2" y="1"/>
                </a:cxn>
                <a:cxn ang="0">
                  <a:pos x="2" y="1"/>
                </a:cxn>
                <a:cxn ang="0">
                  <a:pos x="2" y="9"/>
                </a:cxn>
                <a:cxn ang="0">
                  <a:pos x="3" y="9"/>
                </a:cxn>
                <a:cxn ang="0">
                  <a:pos x="3" y="1"/>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2"/>
                </a:cxn>
                <a:cxn ang="0">
                  <a:pos x="5" y="8"/>
                </a:cxn>
                <a:cxn ang="0">
                  <a:pos x="6" y="8"/>
                </a:cxn>
                <a:cxn ang="0">
                  <a:pos x="6" y="2"/>
                </a:cxn>
                <a:cxn ang="0">
                  <a:pos x="6" y="2"/>
                </a:cxn>
                <a:cxn ang="0">
                  <a:pos x="6" y="8"/>
                </a:cxn>
                <a:cxn ang="0">
                  <a:pos x="6" y="7"/>
                </a:cxn>
                <a:cxn ang="0">
                  <a:pos x="6" y="2"/>
                </a:cxn>
                <a:cxn ang="0">
                  <a:pos x="6" y="2"/>
                </a:cxn>
                <a:cxn ang="0">
                  <a:pos x="6" y="7"/>
                </a:cxn>
                <a:cxn ang="0">
                  <a:pos x="6" y="7"/>
                </a:cxn>
                <a:cxn ang="0">
                  <a:pos x="6" y="3"/>
                </a:cxn>
                <a:cxn ang="0">
                  <a:pos x="6" y="3"/>
                </a:cxn>
                <a:cxn ang="0">
                  <a:pos x="6" y="7"/>
                </a:cxn>
                <a:cxn ang="0">
                  <a:pos x="6" y="6"/>
                </a:cxn>
                <a:cxn ang="0">
                  <a:pos x="6" y="4"/>
                </a:cxn>
              </a:cxnLst>
              <a:rect l="0" t="0" r="r" b="b"/>
              <a:pathLst>
                <a:path w="6" h="9">
                  <a:moveTo>
                    <a:pt x="3" y="6"/>
                  </a:moveTo>
                  <a:lnTo>
                    <a:pt x="0" y="6"/>
                  </a:lnTo>
                  <a:lnTo>
                    <a:pt x="0" y="4"/>
                  </a:lnTo>
                  <a:lnTo>
                    <a:pt x="0" y="3"/>
                  </a:lnTo>
                  <a:lnTo>
                    <a:pt x="0" y="7"/>
                  </a:lnTo>
                  <a:lnTo>
                    <a:pt x="1" y="7"/>
                  </a:lnTo>
                  <a:lnTo>
                    <a:pt x="1" y="3"/>
                  </a:lnTo>
                  <a:lnTo>
                    <a:pt x="1" y="2"/>
                  </a:lnTo>
                  <a:lnTo>
                    <a:pt x="1" y="7"/>
                  </a:lnTo>
                  <a:lnTo>
                    <a:pt x="1" y="7"/>
                  </a:lnTo>
                  <a:lnTo>
                    <a:pt x="1" y="2"/>
                  </a:lnTo>
                  <a:lnTo>
                    <a:pt x="1" y="2"/>
                  </a:lnTo>
                  <a:lnTo>
                    <a:pt x="1" y="8"/>
                  </a:lnTo>
                  <a:lnTo>
                    <a:pt x="1" y="8"/>
                  </a:lnTo>
                  <a:lnTo>
                    <a:pt x="1" y="2"/>
                  </a:lnTo>
                  <a:lnTo>
                    <a:pt x="1" y="2"/>
                  </a:lnTo>
                  <a:lnTo>
                    <a:pt x="1" y="8"/>
                  </a:lnTo>
                  <a:lnTo>
                    <a:pt x="1" y="8"/>
                  </a:lnTo>
                  <a:lnTo>
                    <a:pt x="1" y="1"/>
                  </a:lnTo>
                  <a:lnTo>
                    <a:pt x="1" y="1"/>
                  </a:lnTo>
                  <a:lnTo>
                    <a:pt x="1" y="8"/>
                  </a:lnTo>
                  <a:lnTo>
                    <a:pt x="2" y="9"/>
                  </a:lnTo>
                  <a:lnTo>
                    <a:pt x="2" y="1"/>
                  </a:lnTo>
                  <a:lnTo>
                    <a:pt x="2" y="1"/>
                  </a:lnTo>
                  <a:lnTo>
                    <a:pt x="2" y="9"/>
                  </a:lnTo>
                  <a:lnTo>
                    <a:pt x="3" y="9"/>
                  </a:lnTo>
                  <a:lnTo>
                    <a:pt x="3" y="1"/>
                  </a:lnTo>
                  <a:lnTo>
                    <a:pt x="3" y="0"/>
                  </a:lnTo>
                  <a:lnTo>
                    <a:pt x="3" y="9"/>
                  </a:lnTo>
                  <a:lnTo>
                    <a:pt x="3" y="9"/>
                  </a:lnTo>
                  <a:lnTo>
                    <a:pt x="3" y="0"/>
                  </a:lnTo>
                  <a:lnTo>
                    <a:pt x="3" y="0"/>
                  </a:lnTo>
                  <a:lnTo>
                    <a:pt x="3" y="9"/>
                  </a:lnTo>
                  <a:lnTo>
                    <a:pt x="4" y="9"/>
                  </a:lnTo>
                  <a:lnTo>
                    <a:pt x="4" y="0"/>
                  </a:lnTo>
                  <a:lnTo>
                    <a:pt x="4" y="0"/>
                  </a:lnTo>
                  <a:lnTo>
                    <a:pt x="4" y="9"/>
                  </a:lnTo>
                  <a:lnTo>
                    <a:pt x="4" y="9"/>
                  </a:lnTo>
                  <a:lnTo>
                    <a:pt x="4" y="1"/>
                  </a:lnTo>
                  <a:lnTo>
                    <a:pt x="4" y="1"/>
                  </a:lnTo>
                  <a:lnTo>
                    <a:pt x="4" y="9"/>
                  </a:lnTo>
                  <a:lnTo>
                    <a:pt x="5" y="9"/>
                  </a:lnTo>
                  <a:lnTo>
                    <a:pt x="5" y="1"/>
                  </a:lnTo>
                  <a:lnTo>
                    <a:pt x="5" y="1"/>
                  </a:lnTo>
                  <a:lnTo>
                    <a:pt x="5" y="8"/>
                  </a:lnTo>
                  <a:lnTo>
                    <a:pt x="5" y="8"/>
                  </a:lnTo>
                  <a:lnTo>
                    <a:pt x="5" y="1"/>
                  </a:lnTo>
                  <a:lnTo>
                    <a:pt x="5" y="2"/>
                  </a:lnTo>
                  <a:lnTo>
                    <a:pt x="5" y="8"/>
                  </a:lnTo>
                  <a:lnTo>
                    <a:pt x="6" y="8"/>
                  </a:lnTo>
                  <a:lnTo>
                    <a:pt x="6" y="2"/>
                  </a:lnTo>
                  <a:lnTo>
                    <a:pt x="6" y="2"/>
                  </a:lnTo>
                  <a:lnTo>
                    <a:pt x="6" y="8"/>
                  </a:lnTo>
                  <a:lnTo>
                    <a:pt x="6" y="7"/>
                  </a:lnTo>
                  <a:lnTo>
                    <a:pt x="6" y="2"/>
                  </a:lnTo>
                  <a:lnTo>
                    <a:pt x="6" y="2"/>
                  </a:lnTo>
                  <a:lnTo>
                    <a:pt x="6" y="7"/>
                  </a:lnTo>
                  <a:lnTo>
                    <a:pt x="6" y="7"/>
                  </a:lnTo>
                  <a:lnTo>
                    <a:pt x="6" y="3"/>
                  </a:lnTo>
                  <a:lnTo>
                    <a:pt x="6" y="3"/>
                  </a:lnTo>
                  <a:lnTo>
                    <a:pt x="6" y="7"/>
                  </a:lnTo>
                  <a:lnTo>
                    <a:pt x="6" y="6"/>
                  </a:lnTo>
                  <a:lnTo>
                    <a:pt x="6" y="4"/>
                  </a:lnTo>
                </a:path>
              </a:pathLst>
            </a:custGeom>
            <a:noFill/>
            <a:ln w="28575" cmpd="sng">
              <a:solidFill>
                <a:srgbClr val="FF6600"/>
              </a:solidFill>
              <a:prstDash val="solid"/>
              <a:round/>
              <a:headEnd/>
              <a:tailEnd/>
            </a:ln>
          </p:spPr>
          <p:txBody>
            <a:bodyPr/>
            <a:lstStyle/>
            <a:p>
              <a:endParaRPr lang="fr-CA">
                <a:latin typeface="+mj-lt"/>
              </a:endParaRPr>
            </a:p>
          </p:txBody>
        </p:sp>
        <p:sp>
          <p:nvSpPr>
            <p:cNvPr id="2087271" name="Freeform 359"/>
            <p:cNvSpPr>
              <a:spLocks/>
            </p:cNvSpPr>
            <p:nvPr/>
          </p:nvSpPr>
          <p:spPr bwMode="auto">
            <a:xfrm>
              <a:off x="6778179" y="4121150"/>
              <a:ext cx="14287" cy="9525"/>
            </a:xfrm>
            <a:custGeom>
              <a:avLst/>
              <a:gdLst/>
              <a:ahLst/>
              <a:cxnLst>
                <a:cxn ang="0">
                  <a:pos x="3" y="4"/>
                </a:cxn>
                <a:cxn ang="0">
                  <a:pos x="3" y="0"/>
                </a:cxn>
                <a:cxn ang="0">
                  <a:pos x="6" y="0"/>
                </a:cxn>
                <a:cxn ang="0">
                  <a:pos x="6" y="0"/>
                </a:cxn>
                <a:cxn ang="0">
                  <a:pos x="3" y="0"/>
                </a:cxn>
                <a:cxn ang="0">
                  <a:pos x="3" y="0"/>
                </a:cxn>
                <a:cxn ang="0">
                  <a:pos x="6" y="0"/>
                </a:cxn>
                <a:cxn ang="0">
                  <a:pos x="7" y="1"/>
                </a:cxn>
                <a:cxn ang="0">
                  <a:pos x="3" y="1"/>
                </a:cxn>
                <a:cxn ang="0">
                  <a:pos x="2" y="1"/>
                </a:cxn>
                <a:cxn ang="0">
                  <a:pos x="7" y="1"/>
                </a:cxn>
                <a:cxn ang="0">
                  <a:pos x="7" y="1"/>
                </a:cxn>
                <a:cxn ang="0">
                  <a:pos x="2"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8" y="2"/>
                </a:cxn>
                <a:cxn ang="0">
                  <a:pos x="1" y="2"/>
                </a:cxn>
                <a:cxn ang="0">
                  <a:pos x="1" y="2"/>
                </a:cxn>
                <a:cxn ang="0">
                  <a:pos x="8" y="2"/>
                </a:cxn>
                <a:cxn ang="0">
                  <a:pos x="9" y="3"/>
                </a:cxn>
                <a:cxn ang="0">
                  <a:pos x="1" y="3"/>
                </a:cxn>
                <a:cxn ang="0">
                  <a:pos x="0" y="3"/>
                </a:cxn>
                <a:cxn ang="0">
                  <a:pos x="9" y="3"/>
                </a:cxn>
                <a:cxn ang="0">
                  <a:pos x="9" y="4"/>
                </a:cxn>
                <a:cxn ang="0">
                  <a:pos x="0" y="4"/>
                </a:cxn>
                <a:cxn ang="0">
                  <a:pos x="0" y="4"/>
                </a:cxn>
                <a:cxn ang="0">
                  <a:pos x="9" y="4"/>
                </a:cxn>
                <a:cxn ang="0">
                  <a:pos x="9" y="4"/>
                </a:cxn>
                <a:cxn ang="0">
                  <a:pos x="1" y="4"/>
                </a:cxn>
                <a:cxn ang="0">
                  <a:pos x="1" y="4"/>
                </a:cxn>
                <a:cxn ang="0">
                  <a:pos x="8" y="4"/>
                </a:cxn>
                <a:cxn ang="0">
                  <a:pos x="8" y="5"/>
                </a:cxn>
                <a:cxn ang="0">
                  <a:pos x="1" y="5"/>
                </a:cxn>
                <a:cxn ang="0">
                  <a:pos x="1" y="5"/>
                </a:cxn>
                <a:cxn ang="0">
                  <a:pos x="8" y="5"/>
                </a:cxn>
                <a:cxn ang="0">
                  <a:pos x="8" y="5"/>
                </a:cxn>
                <a:cxn ang="0">
                  <a:pos x="1" y="5"/>
                </a:cxn>
                <a:cxn ang="0">
                  <a:pos x="1" y="5"/>
                </a:cxn>
                <a:cxn ang="0">
                  <a:pos x="8" y="5"/>
                </a:cxn>
                <a:cxn ang="0">
                  <a:pos x="8" y="5"/>
                </a:cxn>
                <a:cxn ang="0">
                  <a:pos x="1" y="5"/>
                </a:cxn>
                <a:cxn ang="0">
                  <a:pos x="1" y="6"/>
                </a:cxn>
                <a:cxn ang="0">
                  <a:pos x="8" y="6"/>
                </a:cxn>
                <a:cxn ang="0">
                  <a:pos x="7" y="6"/>
                </a:cxn>
                <a:cxn ang="0">
                  <a:pos x="2" y="6"/>
                </a:cxn>
                <a:cxn ang="0">
                  <a:pos x="2" y="6"/>
                </a:cxn>
                <a:cxn ang="0">
                  <a:pos x="7" y="6"/>
                </a:cxn>
                <a:cxn ang="0">
                  <a:pos x="7" y="6"/>
                </a:cxn>
                <a:cxn ang="0">
                  <a:pos x="3" y="6"/>
                </a:cxn>
                <a:cxn ang="0">
                  <a:pos x="3" y="6"/>
                </a:cxn>
                <a:cxn ang="0">
                  <a:pos x="6" y="6"/>
                </a:cxn>
                <a:cxn ang="0">
                  <a:pos x="6" y="6"/>
                </a:cxn>
                <a:cxn ang="0">
                  <a:pos x="3" y="6"/>
                </a:cxn>
                <a:cxn ang="0">
                  <a:pos x="3" y="6"/>
                </a:cxn>
                <a:cxn ang="0">
                  <a:pos x="6" y="6"/>
                </a:cxn>
              </a:cxnLst>
              <a:rect l="0" t="0" r="r" b="b"/>
              <a:pathLst>
                <a:path w="9" h="6">
                  <a:moveTo>
                    <a:pt x="3" y="4"/>
                  </a:moveTo>
                  <a:lnTo>
                    <a:pt x="3" y="0"/>
                  </a:lnTo>
                  <a:lnTo>
                    <a:pt x="6" y="0"/>
                  </a:lnTo>
                  <a:lnTo>
                    <a:pt x="6" y="0"/>
                  </a:lnTo>
                  <a:lnTo>
                    <a:pt x="3" y="0"/>
                  </a:lnTo>
                  <a:lnTo>
                    <a:pt x="3" y="0"/>
                  </a:lnTo>
                  <a:lnTo>
                    <a:pt x="6" y="0"/>
                  </a:lnTo>
                  <a:lnTo>
                    <a:pt x="7" y="1"/>
                  </a:lnTo>
                  <a:lnTo>
                    <a:pt x="3" y="1"/>
                  </a:lnTo>
                  <a:lnTo>
                    <a:pt x="2" y="1"/>
                  </a:lnTo>
                  <a:lnTo>
                    <a:pt x="7" y="1"/>
                  </a:lnTo>
                  <a:lnTo>
                    <a:pt x="7" y="1"/>
                  </a:lnTo>
                  <a:lnTo>
                    <a:pt x="2" y="1"/>
                  </a:lnTo>
                  <a:lnTo>
                    <a:pt x="1" y="1"/>
                  </a:lnTo>
                  <a:lnTo>
                    <a:pt x="8" y="1"/>
                  </a:lnTo>
                  <a:lnTo>
                    <a:pt x="8" y="1"/>
                  </a:lnTo>
                  <a:lnTo>
                    <a:pt x="1" y="1"/>
                  </a:lnTo>
                  <a:lnTo>
                    <a:pt x="1" y="2"/>
                  </a:lnTo>
                  <a:lnTo>
                    <a:pt x="8" y="2"/>
                  </a:lnTo>
                  <a:lnTo>
                    <a:pt x="8" y="2"/>
                  </a:lnTo>
                  <a:lnTo>
                    <a:pt x="1" y="2"/>
                  </a:lnTo>
                  <a:lnTo>
                    <a:pt x="1" y="2"/>
                  </a:lnTo>
                  <a:lnTo>
                    <a:pt x="8" y="2"/>
                  </a:lnTo>
                  <a:lnTo>
                    <a:pt x="8" y="2"/>
                  </a:lnTo>
                  <a:lnTo>
                    <a:pt x="1" y="2"/>
                  </a:lnTo>
                  <a:lnTo>
                    <a:pt x="1" y="2"/>
                  </a:lnTo>
                  <a:lnTo>
                    <a:pt x="8" y="2"/>
                  </a:lnTo>
                  <a:lnTo>
                    <a:pt x="9" y="3"/>
                  </a:lnTo>
                  <a:lnTo>
                    <a:pt x="1" y="3"/>
                  </a:lnTo>
                  <a:lnTo>
                    <a:pt x="0" y="3"/>
                  </a:lnTo>
                  <a:lnTo>
                    <a:pt x="9" y="3"/>
                  </a:lnTo>
                  <a:lnTo>
                    <a:pt x="9" y="4"/>
                  </a:lnTo>
                  <a:lnTo>
                    <a:pt x="0" y="4"/>
                  </a:lnTo>
                  <a:lnTo>
                    <a:pt x="0" y="4"/>
                  </a:lnTo>
                  <a:lnTo>
                    <a:pt x="9" y="4"/>
                  </a:lnTo>
                  <a:lnTo>
                    <a:pt x="9" y="4"/>
                  </a:lnTo>
                  <a:lnTo>
                    <a:pt x="1" y="4"/>
                  </a:lnTo>
                  <a:lnTo>
                    <a:pt x="1" y="4"/>
                  </a:lnTo>
                  <a:lnTo>
                    <a:pt x="8" y="4"/>
                  </a:lnTo>
                  <a:lnTo>
                    <a:pt x="8" y="5"/>
                  </a:lnTo>
                  <a:lnTo>
                    <a:pt x="1" y="5"/>
                  </a:lnTo>
                  <a:lnTo>
                    <a:pt x="1" y="5"/>
                  </a:lnTo>
                  <a:lnTo>
                    <a:pt x="8" y="5"/>
                  </a:lnTo>
                  <a:lnTo>
                    <a:pt x="8" y="5"/>
                  </a:lnTo>
                  <a:lnTo>
                    <a:pt x="1" y="5"/>
                  </a:lnTo>
                  <a:lnTo>
                    <a:pt x="1" y="5"/>
                  </a:lnTo>
                  <a:lnTo>
                    <a:pt x="8" y="5"/>
                  </a:lnTo>
                  <a:lnTo>
                    <a:pt x="8" y="5"/>
                  </a:lnTo>
                  <a:lnTo>
                    <a:pt x="1" y="5"/>
                  </a:lnTo>
                  <a:lnTo>
                    <a:pt x="1" y="6"/>
                  </a:lnTo>
                  <a:lnTo>
                    <a:pt x="8" y="6"/>
                  </a:lnTo>
                  <a:lnTo>
                    <a:pt x="7" y="6"/>
                  </a:lnTo>
                  <a:lnTo>
                    <a:pt x="2" y="6"/>
                  </a:lnTo>
                  <a:lnTo>
                    <a:pt x="2" y="6"/>
                  </a:lnTo>
                  <a:lnTo>
                    <a:pt x="7" y="6"/>
                  </a:lnTo>
                  <a:lnTo>
                    <a:pt x="7" y="6"/>
                  </a:lnTo>
                  <a:lnTo>
                    <a:pt x="3"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2" name="Freeform 360"/>
            <p:cNvSpPr>
              <a:spLocks/>
            </p:cNvSpPr>
            <p:nvPr/>
          </p:nvSpPr>
          <p:spPr bwMode="auto">
            <a:xfrm>
              <a:off x="6782941" y="4117975"/>
              <a:ext cx="9525"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0"/>
                </a:cxn>
                <a:cxn ang="0">
                  <a:pos x="1" y="7"/>
                </a:cxn>
                <a:cxn ang="0">
                  <a:pos x="1" y="7"/>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0"/>
                  </a:lnTo>
                  <a:lnTo>
                    <a:pt x="1" y="7"/>
                  </a:lnTo>
                  <a:lnTo>
                    <a:pt x="1" y="7"/>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73" name="Freeform 361"/>
            <p:cNvSpPr>
              <a:spLocks/>
            </p:cNvSpPr>
            <p:nvPr/>
          </p:nvSpPr>
          <p:spPr bwMode="auto">
            <a:xfrm>
              <a:off x="6782941" y="4117975"/>
              <a:ext cx="14288" cy="9525"/>
            </a:xfrm>
            <a:custGeom>
              <a:avLst/>
              <a:gdLst/>
              <a:ahLst/>
              <a:cxnLst>
                <a:cxn ang="0">
                  <a:pos x="3" y="2"/>
                </a:cxn>
                <a:cxn ang="0">
                  <a:pos x="3" y="0"/>
                </a:cxn>
                <a:cxn ang="0">
                  <a:pos x="6" y="0"/>
                </a:cxn>
                <a:cxn ang="0">
                  <a:pos x="6" y="0"/>
                </a:cxn>
                <a:cxn ang="0">
                  <a:pos x="2" y="0"/>
                </a:cxn>
                <a:cxn ang="0">
                  <a:pos x="2" y="0"/>
                </a:cxn>
                <a:cxn ang="0">
                  <a:pos x="7" y="0"/>
                </a:cxn>
                <a:cxn ang="0">
                  <a:pos x="7" y="0"/>
                </a:cxn>
                <a:cxn ang="0">
                  <a:pos x="2" y="0"/>
                </a:cxn>
                <a:cxn ang="0">
                  <a:pos x="1" y="0"/>
                </a:cxn>
                <a:cxn ang="0">
                  <a:pos x="8" y="0"/>
                </a:cxn>
                <a:cxn ang="0">
                  <a:pos x="8" y="0"/>
                </a:cxn>
                <a:cxn ang="0">
                  <a:pos x="1" y="0"/>
                </a:cxn>
                <a:cxn ang="0">
                  <a:pos x="1" y="0"/>
                </a:cxn>
                <a:cxn ang="0">
                  <a:pos x="8" y="0"/>
                </a:cxn>
                <a:cxn ang="0">
                  <a:pos x="8" y="0"/>
                </a:cxn>
                <a:cxn ang="0">
                  <a:pos x="1" y="0"/>
                </a:cxn>
                <a:cxn ang="0">
                  <a:pos x="1" y="0"/>
                </a:cxn>
                <a:cxn ang="0">
                  <a:pos x="8" y="0"/>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4"/>
                </a:cxn>
                <a:cxn ang="0">
                  <a:pos x="8" y="4"/>
                </a:cxn>
                <a:cxn ang="0">
                  <a:pos x="8" y="5"/>
                </a:cxn>
                <a:cxn ang="0">
                  <a:pos x="1" y="5"/>
                </a:cxn>
                <a:cxn ang="0">
                  <a:pos x="1" y="5"/>
                </a:cxn>
                <a:cxn ang="0">
                  <a:pos x="8" y="5"/>
                </a:cxn>
                <a:cxn ang="0">
                  <a:pos x="8" y="5"/>
                </a:cxn>
                <a:cxn ang="0">
                  <a:pos x="1" y="5"/>
                </a:cxn>
                <a:cxn ang="0">
                  <a:pos x="1" y="5"/>
                </a:cxn>
                <a:cxn ang="0">
                  <a:pos x="8" y="5"/>
                </a:cxn>
                <a:cxn ang="0">
                  <a:pos x="7" y="5"/>
                </a:cxn>
                <a:cxn ang="0">
                  <a:pos x="2" y="5"/>
                </a:cxn>
                <a:cxn ang="0">
                  <a:pos x="2" y="6"/>
                </a:cxn>
                <a:cxn ang="0">
                  <a:pos x="7" y="6"/>
                </a:cxn>
                <a:cxn ang="0">
                  <a:pos x="6" y="6"/>
                </a:cxn>
                <a:cxn ang="0">
                  <a:pos x="2" y="6"/>
                </a:cxn>
                <a:cxn ang="0">
                  <a:pos x="3" y="6"/>
                </a:cxn>
                <a:cxn ang="0">
                  <a:pos x="6" y="6"/>
                </a:cxn>
              </a:cxnLst>
              <a:rect l="0" t="0" r="r" b="b"/>
              <a:pathLst>
                <a:path w="9" h="6">
                  <a:moveTo>
                    <a:pt x="3" y="2"/>
                  </a:moveTo>
                  <a:lnTo>
                    <a:pt x="3" y="0"/>
                  </a:lnTo>
                  <a:lnTo>
                    <a:pt x="6" y="0"/>
                  </a:lnTo>
                  <a:lnTo>
                    <a:pt x="6" y="0"/>
                  </a:lnTo>
                  <a:lnTo>
                    <a:pt x="2" y="0"/>
                  </a:lnTo>
                  <a:lnTo>
                    <a:pt x="2" y="0"/>
                  </a:lnTo>
                  <a:lnTo>
                    <a:pt x="7" y="0"/>
                  </a:lnTo>
                  <a:lnTo>
                    <a:pt x="7" y="0"/>
                  </a:lnTo>
                  <a:lnTo>
                    <a:pt x="2" y="0"/>
                  </a:lnTo>
                  <a:lnTo>
                    <a:pt x="1" y="0"/>
                  </a:lnTo>
                  <a:lnTo>
                    <a:pt x="8" y="0"/>
                  </a:lnTo>
                  <a:lnTo>
                    <a:pt x="8" y="0"/>
                  </a:lnTo>
                  <a:lnTo>
                    <a:pt x="1" y="0"/>
                  </a:lnTo>
                  <a:lnTo>
                    <a:pt x="1" y="0"/>
                  </a:lnTo>
                  <a:lnTo>
                    <a:pt x="8" y="0"/>
                  </a:lnTo>
                  <a:lnTo>
                    <a:pt x="8" y="0"/>
                  </a:lnTo>
                  <a:lnTo>
                    <a:pt x="1" y="0"/>
                  </a:lnTo>
                  <a:lnTo>
                    <a:pt x="1" y="0"/>
                  </a:lnTo>
                  <a:lnTo>
                    <a:pt x="8" y="0"/>
                  </a:lnTo>
                  <a:lnTo>
                    <a:pt x="9" y="1"/>
                  </a:lnTo>
                  <a:lnTo>
                    <a:pt x="0" y="1"/>
                  </a:lnTo>
                  <a:lnTo>
                    <a:pt x="0"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4"/>
                  </a:lnTo>
                  <a:lnTo>
                    <a:pt x="8" y="4"/>
                  </a:lnTo>
                  <a:lnTo>
                    <a:pt x="8" y="5"/>
                  </a:lnTo>
                  <a:lnTo>
                    <a:pt x="1" y="5"/>
                  </a:lnTo>
                  <a:lnTo>
                    <a:pt x="1" y="5"/>
                  </a:lnTo>
                  <a:lnTo>
                    <a:pt x="8" y="5"/>
                  </a:lnTo>
                  <a:lnTo>
                    <a:pt x="8" y="5"/>
                  </a:lnTo>
                  <a:lnTo>
                    <a:pt x="1" y="5"/>
                  </a:lnTo>
                  <a:lnTo>
                    <a:pt x="1" y="5"/>
                  </a:lnTo>
                  <a:lnTo>
                    <a:pt x="8" y="5"/>
                  </a:lnTo>
                  <a:lnTo>
                    <a:pt x="7" y="5"/>
                  </a:lnTo>
                  <a:lnTo>
                    <a:pt x="2" y="5"/>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4" name="Freeform 362"/>
            <p:cNvSpPr>
              <a:spLocks/>
            </p:cNvSpPr>
            <p:nvPr/>
          </p:nvSpPr>
          <p:spPr bwMode="auto">
            <a:xfrm>
              <a:off x="6787704" y="4117975"/>
              <a:ext cx="17462" cy="9525"/>
            </a:xfrm>
            <a:custGeom>
              <a:avLst/>
              <a:gdLst/>
              <a:ahLst/>
              <a:cxnLst>
                <a:cxn ang="0">
                  <a:pos x="3" y="2"/>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2" y="0"/>
                </a:cxn>
                <a:cxn ang="0">
                  <a:pos x="9" y="0"/>
                </a:cxn>
                <a:cxn ang="0">
                  <a:pos x="9" y="0"/>
                </a:cxn>
                <a:cxn ang="0">
                  <a:pos x="2" y="0"/>
                </a:cxn>
                <a:cxn ang="0">
                  <a:pos x="1" y="0"/>
                </a:cxn>
                <a:cxn ang="0">
                  <a:pos x="9" y="0"/>
                </a:cxn>
                <a:cxn ang="0">
                  <a:pos x="9" y="1"/>
                </a:cxn>
                <a:cxn ang="0">
                  <a:pos x="1" y="1"/>
                </a:cxn>
                <a:cxn ang="0">
                  <a:pos x="1" y="1"/>
                </a:cxn>
                <a:cxn ang="0">
                  <a:pos x="10" y="1"/>
                </a:cxn>
                <a:cxn ang="0">
                  <a:pos x="10" y="1"/>
                </a:cxn>
                <a:cxn ang="0">
                  <a:pos x="1" y="1"/>
                </a:cxn>
                <a:cxn ang="0">
                  <a:pos x="1" y="2"/>
                </a:cxn>
                <a:cxn ang="0">
                  <a:pos x="10" y="2"/>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1" y="4"/>
                </a:cxn>
                <a:cxn ang="0">
                  <a:pos x="10" y="4"/>
                </a:cxn>
                <a:cxn ang="0">
                  <a:pos x="10" y="4"/>
                </a:cxn>
                <a:cxn ang="0">
                  <a:pos x="1" y="4"/>
                </a:cxn>
                <a:cxn ang="0">
                  <a:pos x="1" y="4"/>
                </a:cxn>
                <a:cxn ang="0">
                  <a:pos x="10" y="4"/>
                </a:cxn>
                <a:cxn ang="0">
                  <a:pos x="9" y="4"/>
                </a:cxn>
                <a:cxn ang="0">
                  <a:pos x="1" y="4"/>
                </a:cxn>
                <a:cxn ang="0">
                  <a:pos x="1" y="4"/>
                </a:cxn>
                <a:cxn ang="0">
                  <a:pos x="9" y="4"/>
                </a:cxn>
                <a:cxn ang="0">
                  <a:pos x="9" y="5"/>
                </a:cxn>
                <a:cxn ang="0">
                  <a:pos x="2" y="5"/>
                </a:cxn>
                <a:cxn ang="0">
                  <a:pos x="2" y="5"/>
                </a:cxn>
                <a:cxn ang="0">
                  <a:pos x="9" y="5"/>
                </a:cxn>
                <a:cxn ang="0">
                  <a:pos x="8" y="5"/>
                </a:cxn>
                <a:cxn ang="0">
                  <a:pos x="2" y="5"/>
                </a:cxn>
                <a:cxn ang="0">
                  <a:pos x="2" y="5"/>
                </a:cxn>
                <a:cxn ang="0">
                  <a:pos x="8" y="5"/>
                </a:cxn>
                <a:cxn ang="0">
                  <a:pos x="8" y="5"/>
                </a:cxn>
                <a:cxn ang="0">
                  <a:pos x="2" y="5"/>
                </a:cxn>
                <a:cxn ang="0">
                  <a:pos x="3" y="6"/>
                </a:cxn>
                <a:cxn ang="0">
                  <a:pos x="8" y="6"/>
                </a:cxn>
                <a:cxn ang="0">
                  <a:pos x="7" y="6"/>
                </a:cxn>
                <a:cxn ang="0">
                  <a:pos x="3" y="6"/>
                </a:cxn>
                <a:cxn ang="0">
                  <a:pos x="3" y="6"/>
                </a:cxn>
                <a:cxn ang="0">
                  <a:pos x="7" y="6"/>
                </a:cxn>
              </a:cxnLst>
              <a:rect l="0" t="0" r="r" b="b"/>
              <a:pathLst>
                <a:path w="10" h="6">
                  <a:moveTo>
                    <a:pt x="3" y="2"/>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2" y="0"/>
                  </a:lnTo>
                  <a:lnTo>
                    <a:pt x="9" y="0"/>
                  </a:lnTo>
                  <a:lnTo>
                    <a:pt x="9" y="0"/>
                  </a:lnTo>
                  <a:lnTo>
                    <a:pt x="2" y="0"/>
                  </a:lnTo>
                  <a:lnTo>
                    <a:pt x="1" y="0"/>
                  </a:lnTo>
                  <a:lnTo>
                    <a:pt x="9" y="0"/>
                  </a:lnTo>
                  <a:lnTo>
                    <a:pt x="9" y="1"/>
                  </a:lnTo>
                  <a:lnTo>
                    <a:pt x="1" y="1"/>
                  </a:lnTo>
                  <a:lnTo>
                    <a:pt x="1" y="1"/>
                  </a:lnTo>
                  <a:lnTo>
                    <a:pt x="10" y="1"/>
                  </a:lnTo>
                  <a:lnTo>
                    <a:pt x="10" y="1"/>
                  </a:lnTo>
                  <a:lnTo>
                    <a:pt x="1" y="1"/>
                  </a:lnTo>
                  <a:lnTo>
                    <a:pt x="1" y="2"/>
                  </a:lnTo>
                  <a:lnTo>
                    <a:pt x="10" y="2"/>
                  </a:lnTo>
                  <a:lnTo>
                    <a:pt x="10" y="2"/>
                  </a:lnTo>
                  <a:lnTo>
                    <a:pt x="0" y="2"/>
                  </a:lnTo>
                  <a:lnTo>
                    <a:pt x="0" y="2"/>
                  </a:lnTo>
                  <a:lnTo>
                    <a:pt x="10" y="2"/>
                  </a:lnTo>
                  <a:lnTo>
                    <a:pt x="10" y="2"/>
                  </a:lnTo>
                  <a:lnTo>
                    <a:pt x="0" y="2"/>
                  </a:lnTo>
                  <a:lnTo>
                    <a:pt x="0" y="3"/>
                  </a:lnTo>
                  <a:lnTo>
                    <a:pt x="10" y="3"/>
                  </a:lnTo>
                  <a:lnTo>
                    <a:pt x="10" y="3"/>
                  </a:lnTo>
                  <a:lnTo>
                    <a:pt x="0" y="3"/>
                  </a:lnTo>
                  <a:lnTo>
                    <a:pt x="1" y="4"/>
                  </a:lnTo>
                  <a:lnTo>
                    <a:pt x="10" y="4"/>
                  </a:lnTo>
                  <a:lnTo>
                    <a:pt x="10" y="4"/>
                  </a:lnTo>
                  <a:lnTo>
                    <a:pt x="1" y="4"/>
                  </a:lnTo>
                  <a:lnTo>
                    <a:pt x="1" y="4"/>
                  </a:lnTo>
                  <a:lnTo>
                    <a:pt x="10" y="4"/>
                  </a:lnTo>
                  <a:lnTo>
                    <a:pt x="9" y="4"/>
                  </a:lnTo>
                  <a:lnTo>
                    <a:pt x="1" y="4"/>
                  </a:lnTo>
                  <a:lnTo>
                    <a:pt x="1" y="4"/>
                  </a:lnTo>
                  <a:lnTo>
                    <a:pt x="9" y="4"/>
                  </a:lnTo>
                  <a:lnTo>
                    <a:pt x="9" y="5"/>
                  </a:lnTo>
                  <a:lnTo>
                    <a:pt x="2" y="5"/>
                  </a:lnTo>
                  <a:lnTo>
                    <a:pt x="2" y="5"/>
                  </a:lnTo>
                  <a:lnTo>
                    <a:pt x="9" y="5"/>
                  </a:lnTo>
                  <a:lnTo>
                    <a:pt x="8" y="5"/>
                  </a:lnTo>
                  <a:lnTo>
                    <a:pt x="2" y="5"/>
                  </a:lnTo>
                  <a:lnTo>
                    <a:pt x="2" y="5"/>
                  </a:lnTo>
                  <a:lnTo>
                    <a:pt x="8" y="5"/>
                  </a:lnTo>
                  <a:lnTo>
                    <a:pt x="8" y="5"/>
                  </a:lnTo>
                  <a:lnTo>
                    <a:pt x="2" y="5"/>
                  </a:lnTo>
                  <a:lnTo>
                    <a:pt x="3" y="6"/>
                  </a:lnTo>
                  <a:lnTo>
                    <a:pt x="8"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5" name="Freeform 363"/>
            <p:cNvSpPr>
              <a:spLocks/>
            </p:cNvSpPr>
            <p:nvPr/>
          </p:nvSpPr>
          <p:spPr bwMode="auto">
            <a:xfrm>
              <a:off x="6795641" y="4117975"/>
              <a:ext cx="12700" cy="9525"/>
            </a:xfrm>
            <a:custGeom>
              <a:avLst/>
              <a:gdLst/>
              <a:ahLst/>
              <a:cxnLst>
                <a:cxn ang="0">
                  <a:pos x="3" y="2"/>
                </a:cxn>
                <a:cxn ang="0">
                  <a:pos x="3" y="0"/>
                </a:cxn>
                <a:cxn ang="0">
                  <a:pos x="6" y="0"/>
                </a:cxn>
                <a:cxn ang="0">
                  <a:pos x="6" y="0"/>
                </a:cxn>
                <a:cxn ang="0">
                  <a:pos x="2" y="0"/>
                </a:cxn>
                <a:cxn ang="0">
                  <a:pos x="2" y="0"/>
                </a:cxn>
                <a:cxn ang="0">
                  <a:pos x="6" y="0"/>
                </a:cxn>
                <a:cxn ang="0">
                  <a:pos x="6" y="0"/>
                </a:cxn>
                <a:cxn ang="0">
                  <a:pos x="2" y="0"/>
                </a:cxn>
                <a:cxn ang="0">
                  <a:pos x="2" y="0"/>
                </a:cxn>
                <a:cxn ang="0">
                  <a:pos x="7" y="0"/>
                </a:cxn>
                <a:cxn ang="0">
                  <a:pos x="7" y="0"/>
                </a:cxn>
                <a:cxn ang="0">
                  <a:pos x="1" y="0"/>
                </a:cxn>
                <a:cxn ang="0">
                  <a:pos x="1" y="0"/>
                </a:cxn>
                <a:cxn ang="0">
                  <a:pos x="7" y="0"/>
                </a:cxn>
                <a:cxn ang="0">
                  <a:pos x="7" y="0"/>
                </a:cxn>
                <a:cxn ang="0">
                  <a:pos x="1" y="0"/>
                </a:cxn>
                <a:cxn ang="0">
                  <a:pos x="1" y="0"/>
                </a:cxn>
                <a:cxn ang="0">
                  <a:pos x="7" y="0"/>
                </a:cxn>
                <a:cxn ang="0">
                  <a:pos x="8" y="1"/>
                </a:cxn>
                <a:cxn ang="0">
                  <a:pos x="1" y="1"/>
                </a:cxn>
                <a:cxn ang="0">
                  <a:pos x="1"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1" y="4"/>
                </a:cxn>
                <a:cxn ang="0">
                  <a:pos x="8" y="4"/>
                </a:cxn>
                <a:cxn ang="0">
                  <a:pos x="8"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7" y="5"/>
                </a:cxn>
                <a:cxn ang="0">
                  <a:pos x="6" y="5"/>
                </a:cxn>
                <a:cxn ang="0">
                  <a:pos x="2" y="5"/>
                </a:cxn>
                <a:cxn ang="0">
                  <a:pos x="2" y="6"/>
                </a:cxn>
                <a:cxn ang="0">
                  <a:pos x="6" y="6"/>
                </a:cxn>
                <a:cxn ang="0">
                  <a:pos x="6" y="6"/>
                </a:cxn>
                <a:cxn ang="0">
                  <a:pos x="2" y="6"/>
                </a:cxn>
                <a:cxn ang="0">
                  <a:pos x="3" y="6"/>
                </a:cxn>
                <a:cxn ang="0">
                  <a:pos x="6" y="6"/>
                </a:cxn>
              </a:cxnLst>
              <a:rect l="0" t="0" r="r" b="b"/>
              <a:pathLst>
                <a:path w="8" h="6">
                  <a:moveTo>
                    <a:pt x="3" y="2"/>
                  </a:moveTo>
                  <a:lnTo>
                    <a:pt x="3" y="0"/>
                  </a:lnTo>
                  <a:lnTo>
                    <a:pt x="6" y="0"/>
                  </a:lnTo>
                  <a:lnTo>
                    <a:pt x="6" y="0"/>
                  </a:lnTo>
                  <a:lnTo>
                    <a:pt x="2" y="0"/>
                  </a:lnTo>
                  <a:lnTo>
                    <a:pt x="2" y="0"/>
                  </a:lnTo>
                  <a:lnTo>
                    <a:pt x="6" y="0"/>
                  </a:lnTo>
                  <a:lnTo>
                    <a:pt x="6" y="0"/>
                  </a:lnTo>
                  <a:lnTo>
                    <a:pt x="2" y="0"/>
                  </a:lnTo>
                  <a:lnTo>
                    <a:pt x="2" y="0"/>
                  </a:lnTo>
                  <a:lnTo>
                    <a:pt x="7" y="0"/>
                  </a:lnTo>
                  <a:lnTo>
                    <a:pt x="7" y="0"/>
                  </a:lnTo>
                  <a:lnTo>
                    <a:pt x="1" y="0"/>
                  </a:lnTo>
                  <a:lnTo>
                    <a:pt x="1" y="0"/>
                  </a:lnTo>
                  <a:lnTo>
                    <a:pt x="7" y="0"/>
                  </a:lnTo>
                  <a:lnTo>
                    <a:pt x="7" y="0"/>
                  </a:lnTo>
                  <a:lnTo>
                    <a:pt x="1" y="0"/>
                  </a:lnTo>
                  <a:lnTo>
                    <a:pt x="1" y="0"/>
                  </a:lnTo>
                  <a:lnTo>
                    <a:pt x="7" y="0"/>
                  </a:lnTo>
                  <a:lnTo>
                    <a:pt x="8" y="1"/>
                  </a:lnTo>
                  <a:lnTo>
                    <a:pt x="1" y="1"/>
                  </a:lnTo>
                  <a:lnTo>
                    <a:pt x="1"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1" y="4"/>
                  </a:lnTo>
                  <a:lnTo>
                    <a:pt x="8" y="4"/>
                  </a:lnTo>
                  <a:lnTo>
                    <a:pt x="8" y="4"/>
                  </a:lnTo>
                  <a:lnTo>
                    <a:pt x="1" y="4"/>
                  </a:lnTo>
                  <a:lnTo>
                    <a:pt x="1" y="4"/>
                  </a:lnTo>
                  <a:lnTo>
                    <a:pt x="7" y="4"/>
                  </a:lnTo>
                  <a:lnTo>
                    <a:pt x="7" y="5"/>
                  </a:lnTo>
                  <a:lnTo>
                    <a:pt x="1" y="5"/>
                  </a:lnTo>
                  <a:lnTo>
                    <a:pt x="1" y="5"/>
                  </a:lnTo>
                  <a:lnTo>
                    <a:pt x="7" y="5"/>
                  </a:lnTo>
                  <a:lnTo>
                    <a:pt x="7" y="5"/>
                  </a:lnTo>
                  <a:lnTo>
                    <a:pt x="1" y="5"/>
                  </a:lnTo>
                  <a:lnTo>
                    <a:pt x="2" y="5"/>
                  </a:lnTo>
                  <a:lnTo>
                    <a:pt x="7" y="5"/>
                  </a:lnTo>
                  <a:lnTo>
                    <a:pt x="6" y="5"/>
                  </a:lnTo>
                  <a:lnTo>
                    <a:pt x="2" y="5"/>
                  </a:lnTo>
                  <a:lnTo>
                    <a:pt x="2" y="6"/>
                  </a:lnTo>
                  <a:lnTo>
                    <a:pt x="6"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6" name="Freeform 364"/>
            <p:cNvSpPr>
              <a:spLocks/>
            </p:cNvSpPr>
            <p:nvPr/>
          </p:nvSpPr>
          <p:spPr bwMode="auto">
            <a:xfrm>
              <a:off x="6797229" y="4117975"/>
              <a:ext cx="19050" cy="9525"/>
            </a:xfrm>
            <a:custGeom>
              <a:avLst/>
              <a:gdLst/>
              <a:ahLst/>
              <a:cxnLst>
                <a:cxn ang="0">
                  <a:pos x="4" y="2"/>
                </a:cxn>
                <a:cxn ang="0">
                  <a:pos x="4" y="0"/>
                </a:cxn>
                <a:cxn ang="0">
                  <a:pos x="7" y="0"/>
                </a:cxn>
                <a:cxn ang="0">
                  <a:pos x="7" y="0"/>
                </a:cxn>
                <a:cxn ang="0">
                  <a:pos x="3" y="0"/>
                </a:cxn>
                <a:cxn ang="0">
                  <a:pos x="3" y="0"/>
                </a:cxn>
                <a:cxn ang="0">
                  <a:pos x="8" y="0"/>
                </a:cxn>
                <a:cxn ang="0">
                  <a:pos x="8" y="0"/>
                </a:cxn>
                <a:cxn ang="0">
                  <a:pos x="2" y="0"/>
                </a:cxn>
                <a:cxn ang="0">
                  <a:pos x="2" y="0"/>
                </a:cxn>
                <a:cxn ang="0">
                  <a:pos x="8" y="0"/>
                </a:cxn>
                <a:cxn ang="0">
                  <a:pos x="9" y="0"/>
                </a:cxn>
                <a:cxn ang="0">
                  <a:pos x="2" y="0"/>
                </a:cxn>
                <a:cxn ang="0">
                  <a:pos x="2" y="0"/>
                </a:cxn>
                <a:cxn ang="0">
                  <a:pos x="9" y="0"/>
                </a:cxn>
                <a:cxn ang="0">
                  <a:pos x="9" y="0"/>
                </a:cxn>
                <a:cxn ang="0">
                  <a:pos x="2" y="0"/>
                </a:cxn>
                <a:cxn ang="0">
                  <a:pos x="1" y="0"/>
                </a:cxn>
                <a:cxn ang="0">
                  <a:pos x="9" y="0"/>
                </a:cxn>
                <a:cxn ang="0">
                  <a:pos x="9" y="1"/>
                </a:cxn>
                <a:cxn ang="0">
                  <a:pos x="1" y="1"/>
                </a:cxn>
                <a:cxn ang="0">
                  <a:pos x="1" y="1"/>
                </a:cxn>
                <a:cxn ang="0">
                  <a:pos x="10" y="1"/>
                </a:cxn>
                <a:cxn ang="0">
                  <a:pos x="10" y="1"/>
                </a:cxn>
                <a:cxn ang="0">
                  <a:pos x="1" y="1"/>
                </a:cxn>
                <a:cxn ang="0">
                  <a:pos x="0" y="2"/>
                </a:cxn>
                <a:cxn ang="0">
                  <a:pos x="10" y="2"/>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4"/>
                </a:cxn>
                <a:cxn ang="0">
                  <a:pos x="10" y="4"/>
                </a:cxn>
                <a:cxn ang="0">
                  <a:pos x="10" y="4"/>
                </a:cxn>
                <a:cxn ang="0">
                  <a:pos x="1" y="4"/>
                </a:cxn>
                <a:cxn ang="0">
                  <a:pos x="1" y="4"/>
                </a:cxn>
                <a:cxn ang="0">
                  <a:pos x="10" y="4"/>
                </a:cxn>
                <a:cxn ang="0">
                  <a:pos x="9" y="4"/>
                </a:cxn>
                <a:cxn ang="0">
                  <a:pos x="1" y="4"/>
                </a:cxn>
                <a:cxn ang="0">
                  <a:pos x="1" y="4"/>
                </a:cxn>
                <a:cxn ang="0">
                  <a:pos x="9" y="4"/>
                </a:cxn>
                <a:cxn ang="0">
                  <a:pos x="9" y="5"/>
                </a:cxn>
                <a:cxn ang="0">
                  <a:pos x="2" y="5"/>
                </a:cxn>
                <a:cxn ang="0">
                  <a:pos x="2" y="5"/>
                </a:cxn>
                <a:cxn ang="0">
                  <a:pos x="9" y="5"/>
                </a:cxn>
                <a:cxn ang="0">
                  <a:pos x="9" y="5"/>
                </a:cxn>
                <a:cxn ang="0">
                  <a:pos x="2" y="5"/>
                </a:cxn>
                <a:cxn ang="0">
                  <a:pos x="2" y="5"/>
                </a:cxn>
                <a:cxn ang="0">
                  <a:pos x="8" y="5"/>
                </a:cxn>
                <a:cxn ang="0">
                  <a:pos x="8" y="5"/>
                </a:cxn>
                <a:cxn ang="0">
                  <a:pos x="2" y="5"/>
                </a:cxn>
                <a:cxn ang="0">
                  <a:pos x="3" y="6"/>
                </a:cxn>
                <a:cxn ang="0">
                  <a:pos x="8" y="6"/>
                </a:cxn>
                <a:cxn ang="0">
                  <a:pos x="7" y="6"/>
                </a:cxn>
                <a:cxn ang="0">
                  <a:pos x="3" y="6"/>
                </a:cxn>
                <a:cxn ang="0">
                  <a:pos x="4" y="6"/>
                </a:cxn>
                <a:cxn ang="0">
                  <a:pos x="7" y="6"/>
                </a:cxn>
              </a:cxnLst>
              <a:rect l="0" t="0" r="r" b="b"/>
              <a:pathLst>
                <a:path w="10" h="6">
                  <a:moveTo>
                    <a:pt x="4" y="2"/>
                  </a:moveTo>
                  <a:lnTo>
                    <a:pt x="4" y="0"/>
                  </a:lnTo>
                  <a:lnTo>
                    <a:pt x="7" y="0"/>
                  </a:lnTo>
                  <a:lnTo>
                    <a:pt x="7" y="0"/>
                  </a:lnTo>
                  <a:lnTo>
                    <a:pt x="3" y="0"/>
                  </a:lnTo>
                  <a:lnTo>
                    <a:pt x="3" y="0"/>
                  </a:lnTo>
                  <a:lnTo>
                    <a:pt x="8" y="0"/>
                  </a:lnTo>
                  <a:lnTo>
                    <a:pt x="8" y="0"/>
                  </a:lnTo>
                  <a:lnTo>
                    <a:pt x="2" y="0"/>
                  </a:lnTo>
                  <a:lnTo>
                    <a:pt x="2" y="0"/>
                  </a:lnTo>
                  <a:lnTo>
                    <a:pt x="8" y="0"/>
                  </a:lnTo>
                  <a:lnTo>
                    <a:pt x="9" y="0"/>
                  </a:lnTo>
                  <a:lnTo>
                    <a:pt x="2" y="0"/>
                  </a:lnTo>
                  <a:lnTo>
                    <a:pt x="2" y="0"/>
                  </a:lnTo>
                  <a:lnTo>
                    <a:pt x="9" y="0"/>
                  </a:lnTo>
                  <a:lnTo>
                    <a:pt x="9" y="0"/>
                  </a:lnTo>
                  <a:lnTo>
                    <a:pt x="2" y="0"/>
                  </a:lnTo>
                  <a:lnTo>
                    <a:pt x="1" y="0"/>
                  </a:lnTo>
                  <a:lnTo>
                    <a:pt x="9" y="0"/>
                  </a:lnTo>
                  <a:lnTo>
                    <a:pt x="9" y="1"/>
                  </a:lnTo>
                  <a:lnTo>
                    <a:pt x="1" y="1"/>
                  </a:lnTo>
                  <a:lnTo>
                    <a:pt x="1" y="1"/>
                  </a:lnTo>
                  <a:lnTo>
                    <a:pt x="10" y="1"/>
                  </a:lnTo>
                  <a:lnTo>
                    <a:pt x="10" y="1"/>
                  </a:lnTo>
                  <a:lnTo>
                    <a:pt x="1" y="1"/>
                  </a:lnTo>
                  <a:lnTo>
                    <a:pt x="0" y="2"/>
                  </a:lnTo>
                  <a:lnTo>
                    <a:pt x="10" y="2"/>
                  </a:lnTo>
                  <a:lnTo>
                    <a:pt x="10" y="2"/>
                  </a:lnTo>
                  <a:lnTo>
                    <a:pt x="0" y="2"/>
                  </a:lnTo>
                  <a:lnTo>
                    <a:pt x="0" y="2"/>
                  </a:lnTo>
                  <a:lnTo>
                    <a:pt x="10" y="2"/>
                  </a:lnTo>
                  <a:lnTo>
                    <a:pt x="10" y="2"/>
                  </a:lnTo>
                  <a:lnTo>
                    <a:pt x="0" y="2"/>
                  </a:lnTo>
                  <a:lnTo>
                    <a:pt x="0" y="3"/>
                  </a:lnTo>
                  <a:lnTo>
                    <a:pt x="10" y="3"/>
                  </a:lnTo>
                  <a:lnTo>
                    <a:pt x="10" y="3"/>
                  </a:lnTo>
                  <a:lnTo>
                    <a:pt x="0" y="3"/>
                  </a:lnTo>
                  <a:lnTo>
                    <a:pt x="0" y="4"/>
                  </a:lnTo>
                  <a:lnTo>
                    <a:pt x="10" y="4"/>
                  </a:lnTo>
                  <a:lnTo>
                    <a:pt x="10" y="4"/>
                  </a:lnTo>
                  <a:lnTo>
                    <a:pt x="1" y="4"/>
                  </a:lnTo>
                  <a:lnTo>
                    <a:pt x="1" y="4"/>
                  </a:lnTo>
                  <a:lnTo>
                    <a:pt x="10" y="4"/>
                  </a:lnTo>
                  <a:lnTo>
                    <a:pt x="9" y="4"/>
                  </a:lnTo>
                  <a:lnTo>
                    <a:pt x="1" y="4"/>
                  </a:lnTo>
                  <a:lnTo>
                    <a:pt x="1" y="4"/>
                  </a:lnTo>
                  <a:lnTo>
                    <a:pt x="9" y="4"/>
                  </a:lnTo>
                  <a:lnTo>
                    <a:pt x="9" y="5"/>
                  </a:lnTo>
                  <a:lnTo>
                    <a:pt x="2" y="5"/>
                  </a:lnTo>
                  <a:lnTo>
                    <a:pt x="2" y="5"/>
                  </a:lnTo>
                  <a:lnTo>
                    <a:pt x="9" y="5"/>
                  </a:lnTo>
                  <a:lnTo>
                    <a:pt x="9" y="5"/>
                  </a:lnTo>
                  <a:lnTo>
                    <a:pt x="2" y="5"/>
                  </a:lnTo>
                  <a:lnTo>
                    <a:pt x="2" y="5"/>
                  </a:lnTo>
                  <a:lnTo>
                    <a:pt x="8" y="5"/>
                  </a:lnTo>
                  <a:lnTo>
                    <a:pt x="8" y="5"/>
                  </a:lnTo>
                  <a:lnTo>
                    <a:pt x="2" y="5"/>
                  </a:lnTo>
                  <a:lnTo>
                    <a:pt x="3" y="6"/>
                  </a:lnTo>
                  <a:lnTo>
                    <a:pt x="8" y="6"/>
                  </a:lnTo>
                  <a:lnTo>
                    <a:pt x="7" y="6"/>
                  </a:lnTo>
                  <a:lnTo>
                    <a:pt x="3" y="6"/>
                  </a:lnTo>
                  <a:lnTo>
                    <a:pt x="4"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7" name="Freeform 365"/>
            <p:cNvSpPr>
              <a:spLocks/>
            </p:cNvSpPr>
            <p:nvPr/>
          </p:nvSpPr>
          <p:spPr bwMode="auto">
            <a:xfrm>
              <a:off x="6805166" y="4117975"/>
              <a:ext cx="19050" cy="9525"/>
            </a:xfrm>
            <a:custGeom>
              <a:avLst/>
              <a:gdLst/>
              <a:ahLst/>
              <a:cxnLst>
                <a:cxn ang="0">
                  <a:pos x="3" y="2"/>
                </a:cxn>
                <a:cxn ang="0">
                  <a:pos x="3" y="0"/>
                </a:cxn>
                <a:cxn ang="0">
                  <a:pos x="8" y="0"/>
                </a:cxn>
                <a:cxn ang="0">
                  <a:pos x="8" y="0"/>
                </a:cxn>
                <a:cxn ang="0">
                  <a:pos x="3" y="0"/>
                </a:cxn>
                <a:cxn ang="0">
                  <a:pos x="2" y="0"/>
                </a:cxn>
                <a:cxn ang="0">
                  <a:pos x="8" y="0"/>
                </a:cxn>
                <a:cxn ang="0">
                  <a:pos x="9" y="0"/>
                </a:cxn>
                <a:cxn ang="0">
                  <a:pos x="2" y="0"/>
                </a:cxn>
                <a:cxn ang="0">
                  <a:pos x="2" y="0"/>
                </a:cxn>
                <a:cxn ang="0">
                  <a:pos x="9" y="0"/>
                </a:cxn>
                <a:cxn ang="0">
                  <a:pos x="9" y="0"/>
                </a:cxn>
                <a:cxn ang="0">
                  <a:pos x="1" y="0"/>
                </a:cxn>
                <a:cxn ang="0">
                  <a:pos x="1" y="0"/>
                </a:cxn>
                <a:cxn ang="0">
                  <a:pos x="9" y="0"/>
                </a:cxn>
                <a:cxn ang="0">
                  <a:pos x="10" y="0"/>
                </a:cxn>
                <a:cxn ang="0">
                  <a:pos x="1" y="0"/>
                </a:cxn>
                <a:cxn ang="0">
                  <a:pos x="1" y="0"/>
                </a:cxn>
                <a:cxn ang="0">
                  <a:pos x="10" y="0"/>
                </a:cxn>
                <a:cxn ang="0">
                  <a:pos x="10" y="1"/>
                </a:cxn>
                <a:cxn ang="0">
                  <a:pos x="1" y="1"/>
                </a:cxn>
                <a:cxn ang="0">
                  <a:pos x="1" y="1"/>
                </a:cxn>
                <a:cxn ang="0">
                  <a:pos x="10" y="1"/>
                </a:cxn>
                <a:cxn ang="0">
                  <a:pos x="11" y="1"/>
                </a:cxn>
                <a:cxn ang="0">
                  <a:pos x="0" y="1"/>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1" y="4"/>
                </a:cxn>
                <a:cxn ang="0">
                  <a:pos x="10" y="4"/>
                </a:cxn>
                <a:cxn ang="0">
                  <a:pos x="10" y="4"/>
                </a:cxn>
                <a:cxn ang="0">
                  <a:pos x="1" y="4"/>
                </a:cxn>
                <a:cxn ang="0">
                  <a:pos x="1" y="4"/>
                </a:cxn>
                <a:cxn ang="0">
                  <a:pos x="10" y="4"/>
                </a:cxn>
                <a:cxn ang="0">
                  <a:pos x="10" y="5"/>
                </a:cxn>
                <a:cxn ang="0">
                  <a:pos x="1" y="5"/>
                </a:cxn>
                <a:cxn ang="0">
                  <a:pos x="1" y="5"/>
                </a:cxn>
                <a:cxn ang="0">
                  <a:pos x="9" y="5"/>
                </a:cxn>
                <a:cxn ang="0">
                  <a:pos x="9" y="5"/>
                </a:cxn>
                <a:cxn ang="0">
                  <a:pos x="1" y="5"/>
                </a:cxn>
                <a:cxn ang="0">
                  <a:pos x="2" y="5"/>
                </a:cxn>
                <a:cxn ang="0">
                  <a:pos x="9" y="5"/>
                </a:cxn>
                <a:cxn ang="0">
                  <a:pos x="9" y="5"/>
                </a:cxn>
                <a:cxn ang="0">
                  <a:pos x="2" y="5"/>
                </a:cxn>
                <a:cxn ang="0">
                  <a:pos x="2" y="6"/>
                </a:cxn>
                <a:cxn ang="0">
                  <a:pos x="8" y="6"/>
                </a:cxn>
                <a:cxn ang="0">
                  <a:pos x="8" y="6"/>
                </a:cxn>
                <a:cxn ang="0">
                  <a:pos x="3" y="6"/>
                </a:cxn>
                <a:cxn ang="0">
                  <a:pos x="3" y="6"/>
                </a:cxn>
                <a:cxn ang="0">
                  <a:pos x="8" y="6"/>
                </a:cxn>
              </a:cxnLst>
              <a:rect l="0" t="0" r="r" b="b"/>
              <a:pathLst>
                <a:path w="11" h="6">
                  <a:moveTo>
                    <a:pt x="3" y="2"/>
                  </a:moveTo>
                  <a:lnTo>
                    <a:pt x="3" y="0"/>
                  </a:lnTo>
                  <a:lnTo>
                    <a:pt x="8" y="0"/>
                  </a:lnTo>
                  <a:lnTo>
                    <a:pt x="8" y="0"/>
                  </a:lnTo>
                  <a:lnTo>
                    <a:pt x="3" y="0"/>
                  </a:lnTo>
                  <a:lnTo>
                    <a:pt x="2" y="0"/>
                  </a:lnTo>
                  <a:lnTo>
                    <a:pt x="8" y="0"/>
                  </a:lnTo>
                  <a:lnTo>
                    <a:pt x="9" y="0"/>
                  </a:lnTo>
                  <a:lnTo>
                    <a:pt x="2" y="0"/>
                  </a:lnTo>
                  <a:lnTo>
                    <a:pt x="2" y="0"/>
                  </a:lnTo>
                  <a:lnTo>
                    <a:pt x="9" y="0"/>
                  </a:lnTo>
                  <a:lnTo>
                    <a:pt x="9" y="0"/>
                  </a:lnTo>
                  <a:lnTo>
                    <a:pt x="1" y="0"/>
                  </a:lnTo>
                  <a:lnTo>
                    <a:pt x="1" y="0"/>
                  </a:lnTo>
                  <a:lnTo>
                    <a:pt x="9" y="0"/>
                  </a:lnTo>
                  <a:lnTo>
                    <a:pt x="10" y="0"/>
                  </a:lnTo>
                  <a:lnTo>
                    <a:pt x="1" y="0"/>
                  </a:lnTo>
                  <a:lnTo>
                    <a:pt x="1" y="0"/>
                  </a:lnTo>
                  <a:lnTo>
                    <a:pt x="10" y="0"/>
                  </a:lnTo>
                  <a:lnTo>
                    <a:pt x="10" y="1"/>
                  </a:lnTo>
                  <a:lnTo>
                    <a:pt x="1" y="1"/>
                  </a:lnTo>
                  <a:lnTo>
                    <a:pt x="1" y="1"/>
                  </a:lnTo>
                  <a:lnTo>
                    <a:pt x="10" y="1"/>
                  </a:lnTo>
                  <a:lnTo>
                    <a:pt x="11" y="1"/>
                  </a:lnTo>
                  <a:lnTo>
                    <a:pt x="0" y="1"/>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4"/>
                  </a:lnTo>
                  <a:lnTo>
                    <a:pt x="11" y="4"/>
                  </a:lnTo>
                  <a:lnTo>
                    <a:pt x="11" y="4"/>
                  </a:lnTo>
                  <a:lnTo>
                    <a:pt x="0" y="4"/>
                  </a:lnTo>
                  <a:lnTo>
                    <a:pt x="1" y="4"/>
                  </a:lnTo>
                  <a:lnTo>
                    <a:pt x="10" y="4"/>
                  </a:lnTo>
                  <a:lnTo>
                    <a:pt x="10" y="4"/>
                  </a:lnTo>
                  <a:lnTo>
                    <a:pt x="1" y="4"/>
                  </a:lnTo>
                  <a:lnTo>
                    <a:pt x="1" y="4"/>
                  </a:lnTo>
                  <a:lnTo>
                    <a:pt x="10" y="4"/>
                  </a:lnTo>
                  <a:lnTo>
                    <a:pt x="10" y="5"/>
                  </a:lnTo>
                  <a:lnTo>
                    <a:pt x="1" y="5"/>
                  </a:lnTo>
                  <a:lnTo>
                    <a:pt x="1" y="5"/>
                  </a:lnTo>
                  <a:lnTo>
                    <a:pt x="9" y="5"/>
                  </a:lnTo>
                  <a:lnTo>
                    <a:pt x="9" y="5"/>
                  </a:lnTo>
                  <a:lnTo>
                    <a:pt x="1" y="5"/>
                  </a:lnTo>
                  <a:lnTo>
                    <a:pt x="2" y="5"/>
                  </a:lnTo>
                  <a:lnTo>
                    <a:pt x="9" y="5"/>
                  </a:lnTo>
                  <a:lnTo>
                    <a:pt x="9" y="5"/>
                  </a:lnTo>
                  <a:lnTo>
                    <a:pt x="2" y="5"/>
                  </a:lnTo>
                  <a:lnTo>
                    <a:pt x="2" y="6"/>
                  </a:lnTo>
                  <a:lnTo>
                    <a:pt x="8"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8" name="Freeform 366"/>
            <p:cNvSpPr>
              <a:spLocks/>
            </p:cNvSpPr>
            <p:nvPr/>
          </p:nvSpPr>
          <p:spPr bwMode="auto">
            <a:xfrm>
              <a:off x="6813104" y="4117975"/>
              <a:ext cx="31750" cy="9525"/>
            </a:xfrm>
            <a:custGeom>
              <a:avLst/>
              <a:gdLst/>
              <a:ahLst/>
              <a:cxnLst>
                <a:cxn ang="0">
                  <a:pos x="3" y="2"/>
                </a:cxn>
                <a:cxn ang="0">
                  <a:pos x="3" y="0"/>
                </a:cxn>
                <a:cxn ang="0">
                  <a:pos x="14" y="0"/>
                </a:cxn>
                <a:cxn ang="0">
                  <a:pos x="14" y="0"/>
                </a:cxn>
                <a:cxn ang="0">
                  <a:pos x="3" y="0"/>
                </a:cxn>
                <a:cxn ang="0">
                  <a:pos x="2" y="0"/>
                </a:cxn>
                <a:cxn ang="0">
                  <a:pos x="15" y="0"/>
                </a:cxn>
                <a:cxn ang="0">
                  <a:pos x="15" y="0"/>
                </a:cxn>
                <a:cxn ang="0">
                  <a:pos x="2" y="0"/>
                </a:cxn>
                <a:cxn ang="0">
                  <a:pos x="2" y="0"/>
                </a:cxn>
                <a:cxn ang="0">
                  <a:pos x="15" y="0"/>
                </a:cxn>
                <a:cxn ang="0">
                  <a:pos x="15" y="0"/>
                </a:cxn>
                <a:cxn ang="0">
                  <a:pos x="2" y="0"/>
                </a:cxn>
                <a:cxn ang="0">
                  <a:pos x="1" y="0"/>
                </a:cxn>
                <a:cxn ang="0">
                  <a:pos x="16" y="0"/>
                </a:cxn>
                <a:cxn ang="0">
                  <a:pos x="16" y="0"/>
                </a:cxn>
                <a:cxn ang="0">
                  <a:pos x="1" y="0"/>
                </a:cxn>
                <a:cxn ang="0">
                  <a:pos x="1" y="0"/>
                </a:cxn>
                <a:cxn ang="0">
                  <a:pos x="16" y="0"/>
                </a:cxn>
                <a:cxn ang="0">
                  <a:pos x="16" y="1"/>
                </a:cxn>
                <a:cxn ang="0">
                  <a:pos x="1" y="1"/>
                </a:cxn>
                <a:cxn ang="0">
                  <a:pos x="0" y="1"/>
                </a:cxn>
                <a:cxn ang="0">
                  <a:pos x="16" y="1"/>
                </a:cxn>
                <a:cxn ang="0">
                  <a:pos x="16" y="1"/>
                </a:cxn>
                <a:cxn ang="0">
                  <a:pos x="0" y="1"/>
                </a:cxn>
                <a:cxn ang="0">
                  <a:pos x="0" y="2"/>
                </a:cxn>
                <a:cxn ang="0">
                  <a:pos x="16" y="2"/>
                </a:cxn>
                <a:cxn ang="0">
                  <a:pos x="17" y="2"/>
                </a:cxn>
                <a:cxn ang="0">
                  <a:pos x="0" y="2"/>
                </a:cxn>
                <a:cxn ang="0">
                  <a:pos x="0" y="2"/>
                </a:cxn>
                <a:cxn ang="0">
                  <a:pos x="17" y="2"/>
                </a:cxn>
                <a:cxn ang="0">
                  <a:pos x="17" y="2"/>
                </a:cxn>
                <a:cxn ang="0">
                  <a:pos x="0" y="2"/>
                </a:cxn>
                <a:cxn ang="0">
                  <a:pos x="0" y="3"/>
                </a:cxn>
                <a:cxn ang="0">
                  <a:pos x="17" y="3"/>
                </a:cxn>
                <a:cxn ang="0">
                  <a:pos x="17" y="3"/>
                </a:cxn>
                <a:cxn ang="0">
                  <a:pos x="0" y="3"/>
                </a:cxn>
                <a:cxn ang="0">
                  <a:pos x="0" y="4"/>
                </a:cxn>
                <a:cxn ang="0">
                  <a:pos x="16" y="4"/>
                </a:cxn>
                <a:cxn ang="0">
                  <a:pos x="16" y="4"/>
                </a:cxn>
                <a:cxn ang="0">
                  <a:pos x="0" y="4"/>
                </a:cxn>
                <a:cxn ang="0">
                  <a:pos x="0" y="4"/>
                </a:cxn>
                <a:cxn ang="0">
                  <a:pos x="16" y="4"/>
                </a:cxn>
                <a:cxn ang="0">
                  <a:pos x="16" y="4"/>
                </a:cxn>
                <a:cxn ang="0">
                  <a:pos x="1" y="4"/>
                </a:cxn>
                <a:cxn ang="0">
                  <a:pos x="1" y="4"/>
                </a:cxn>
                <a:cxn ang="0">
                  <a:pos x="16" y="4"/>
                </a:cxn>
                <a:cxn ang="0">
                  <a:pos x="16" y="5"/>
                </a:cxn>
                <a:cxn ang="0">
                  <a:pos x="1" y="5"/>
                </a:cxn>
                <a:cxn ang="0">
                  <a:pos x="1" y="5"/>
                </a:cxn>
                <a:cxn ang="0">
                  <a:pos x="16" y="5"/>
                </a:cxn>
                <a:cxn ang="0">
                  <a:pos x="15" y="5"/>
                </a:cxn>
                <a:cxn ang="0">
                  <a:pos x="2" y="5"/>
                </a:cxn>
                <a:cxn ang="0">
                  <a:pos x="2" y="5"/>
                </a:cxn>
                <a:cxn ang="0">
                  <a:pos x="15" y="5"/>
                </a:cxn>
                <a:cxn ang="0">
                  <a:pos x="15" y="5"/>
                </a:cxn>
                <a:cxn ang="0">
                  <a:pos x="2" y="5"/>
                </a:cxn>
                <a:cxn ang="0">
                  <a:pos x="2" y="6"/>
                </a:cxn>
                <a:cxn ang="0">
                  <a:pos x="15" y="6"/>
                </a:cxn>
                <a:cxn ang="0">
                  <a:pos x="14" y="6"/>
                </a:cxn>
                <a:cxn ang="0">
                  <a:pos x="3" y="6"/>
                </a:cxn>
                <a:cxn ang="0">
                  <a:pos x="3" y="6"/>
                </a:cxn>
                <a:cxn ang="0">
                  <a:pos x="14" y="6"/>
                </a:cxn>
              </a:cxnLst>
              <a:rect l="0" t="0" r="r" b="b"/>
              <a:pathLst>
                <a:path w="17" h="6">
                  <a:moveTo>
                    <a:pt x="3" y="2"/>
                  </a:moveTo>
                  <a:lnTo>
                    <a:pt x="3" y="0"/>
                  </a:lnTo>
                  <a:lnTo>
                    <a:pt x="14" y="0"/>
                  </a:lnTo>
                  <a:lnTo>
                    <a:pt x="14" y="0"/>
                  </a:lnTo>
                  <a:lnTo>
                    <a:pt x="3" y="0"/>
                  </a:lnTo>
                  <a:lnTo>
                    <a:pt x="2" y="0"/>
                  </a:lnTo>
                  <a:lnTo>
                    <a:pt x="15" y="0"/>
                  </a:lnTo>
                  <a:lnTo>
                    <a:pt x="15" y="0"/>
                  </a:lnTo>
                  <a:lnTo>
                    <a:pt x="2" y="0"/>
                  </a:lnTo>
                  <a:lnTo>
                    <a:pt x="2" y="0"/>
                  </a:lnTo>
                  <a:lnTo>
                    <a:pt x="15" y="0"/>
                  </a:lnTo>
                  <a:lnTo>
                    <a:pt x="15" y="0"/>
                  </a:lnTo>
                  <a:lnTo>
                    <a:pt x="2" y="0"/>
                  </a:lnTo>
                  <a:lnTo>
                    <a:pt x="1" y="0"/>
                  </a:lnTo>
                  <a:lnTo>
                    <a:pt x="16" y="0"/>
                  </a:lnTo>
                  <a:lnTo>
                    <a:pt x="16" y="0"/>
                  </a:lnTo>
                  <a:lnTo>
                    <a:pt x="1" y="0"/>
                  </a:lnTo>
                  <a:lnTo>
                    <a:pt x="1" y="0"/>
                  </a:lnTo>
                  <a:lnTo>
                    <a:pt x="16" y="0"/>
                  </a:lnTo>
                  <a:lnTo>
                    <a:pt x="16" y="1"/>
                  </a:lnTo>
                  <a:lnTo>
                    <a:pt x="1" y="1"/>
                  </a:lnTo>
                  <a:lnTo>
                    <a:pt x="0" y="1"/>
                  </a:lnTo>
                  <a:lnTo>
                    <a:pt x="16" y="1"/>
                  </a:lnTo>
                  <a:lnTo>
                    <a:pt x="16" y="1"/>
                  </a:lnTo>
                  <a:lnTo>
                    <a:pt x="0" y="1"/>
                  </a:lnTo>
                  <a:lnTo>
                    <a:pt x="0" y="2"/>
                  </a:lnTo>
                  <a:lnTo>
                    <a:pt x="16" y="2"/>
                  </a:lnTo>
                  <a:lnTo>
                    <a:pt x="17" y="2"/>
                  </a:lnTo>
                  <a:lnTo>
                    <a:pt x="0" y="2"/>
                  </a:lnTo>
                  <a:lnTo>
                    <a:pt x="0" y="2"/>
                  </a:lnTo>
                  <a:lnTo>
                    <a:pt x="17" y="2"/>
                  </a:lnTo>
                  <a:lnTo>
                    <a:pt x="17" y="2"/>
                  </a:lnTo>
                  <a:lnTo>
                    <a:pt x="0" y="2"/>
                  </a:lnTo>
                  <a:lnTo>
                    <a:pt x="0" y="3"/>
                  </a:lnTo>
                  <a:lnTo>
                    <a:pt x="17" y="3"/>
                  </a:lnTo>
                  <a:lnTo>
                    <a:pt x="17" y="3"/>
                  </a:lnTo>
                  <a:lnTo>
                    <a:pt x="0" y="3"/>
                  </a:lnTo>
                  <a:lnTo>
                    <a:pt x="0" y="4"/>
                  </a:lnTo>
                  <a:lnTo>
                    <a:pt x="16" y="4"/>
                  </a:lnTo>
                  <a:lnTo>
                    <a:pt x="16" y="4"/>
                  </a:lnTo>
                  <a:lnTo>
                    <a:pt x="0" y="4"/>
                  </a:lnTo>
                  <a:lnTo>
                    <a:pt x="0" y="4"/>
                  </a:lnTo>
                  <a:lnTo>
                    <a:pt x="16" y="4"/>
                  </a:lnTo>
                  <a:lnTo>
                    <a:pt x="16" y="4"/>
                  </a:lnTo>
                  <a:lnTo>
                    <a:pt x="1" y="4"/>
                  </a:lnTo>
                  <a:lnTo>
                    <a:pt x="1" y="4"/>
                  </a:lnTo>
                  <a:lnTo>
                    <a:pt x="16" y="4"/>
                  </a:lnTo>
                  <a:lnTo>
                    <a:pt x="16" y="5"/>
                  </a:lnTo>
                  <a:lnTo>
                    <a:pt x="1" y="5"/>
                  </a:lnTo>
                  <a:lnTo>
                    <a:pt x="1" y="5"/>
                  </a:lnTo>
                  <a:lnTo>
                    <a:pt x="16" y="5"/>
                  </a:lnTo>
                  <a:lnTo>
                    <a:pt x="15" y="5"/>
                  </a:lnTo>
                  <a:lnTo>
                    <a:pt x="2" y="5"/>
                  </a:lnTo>
                  <a:lnTo>
                    <a:pt x="2" y="5"/>
                  </a:lnTo>
                  <a:lnTo>
                    <a:pt x="15" y="5"/>
                  </a:lnTo>
                  <a:lnTo>
                    <a:pt x="15" y="5"/>
                  </a:lnTo>
                  <a:lnTo>
                    <a:pt x="2" y="5"/>
                  </a:lnTo>
                  <a:lnTo>
                    <a:pt x="2" y="6"/>
                  </a:lnTo>
                  <a:lnTo>
                    <a:pt x="15" y="6"/>
                  </a:lnTo>
                  <a:lnTo>
                    <a:pt x="14" y="6"/>
                  </a:lnTo>
                  <a:lnTo>
                    <a:pt x="3" y="6"/>
                  </a:lnTo>
                  <a:lnTo>
                    <a:pt x="3" y="6"/>
                  </a:lnTo>
                  <a:lnTo>
                    <a:pt x="1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79" name="Freeform 367"/>
            <p:cNvSpPr>
              <a:spLocks/>
            </p:cNvSpPr>
            <p:nvPr/>
          </p:nvSpPr>
          <p:spPr bwMode="auto">
            <a:xfrm>
              <a:off x="6833741" y="4113213"/>
              <a:ext cx="11113" cy="14287"/>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7"/>
                  </a:lnTo>
                  <a:lnTo>
                    <a:pt x="5" y="7"/>
                  </a:lnTo>
                  <a:lnTo>
                    <a:pt x="5" y="1"/>
                  </a:lnTo>
                  <a:lnTo>
                    <a:pt x="5" y="1"/>
                  </a:lnTo>
                  <a:lnTo>
                    <a:pt x="5" y="7"/>
                  </a:lnTo>
                  <a:lnTo>
                    <a:pt x="5" y="7"/>
                  </a:lnTo>
                  <a:lnTo>
                    <a:pt x="5" y="2"/>
                  </a:lnTo>
                  <a:lnTo>
                    <a:pt x="5" y="2"/>
                  </a:lnTo>
                  <a:lnTo>
                    <a:pt x="5" y="7"/>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80" name="Freeform 368"/>
            <p:cNvSpPr>
              <a:spLocks/>
            </p:cNvSpPr>
            <p:nvPr/>
          </p:nvSpPr>
          <p:spPr bwMode="auto">
            <a:xfrm>
              <a:off x="6833741" y="4113213"/>
              <a:ext cx="17463" cy="7937"/>
            </a:xfrm>
            <a:custGeom>
              <a:avLst/>
              <a:gdLst/>
              <a:ahLst/>
              <a:cxnLst>
                <a:cxn ang="0">
                  <a:pos x="3" y="3"/>
                </a:cxn>
                <a:cxn ang="0">
                  <a:pos x="3" y="0"/>
                </a:cxn>
                <a:cxn ang="0">
                  <a:pos x="8" y="0"/>
                </a:cxn>
                <a:cxn ang="0">
                  <a:pos x="8" y="0"/>
                </a:cxn>
                <a:cxn ang="0">
                  <a:pos x="2" y="0"/>
                </a:cxn>
                <a:cxn ang="0">
                  <a:pos x="2" y="0"/>
                </a:cxn>
                <a:cxn ang="0">
                  <a:pos x="8" y="0"/>
                </a:cxn>
                <a:cxn ang="0">
                  <a:pos x="8" y="0"/>
                </a:cxn>
                <a:cxn ang="0">
                  <a:pos x="2" y="0"/>
                </a:cxn>
                <a:cxn ang="0">
                  <a:pos x="2" y="0"/>
                </a:cxn>
                <a:cxn ang="0">
                  <a:pos x="9" y="0"/>
                </a:cxn>
                <a:cxn ang="0">
                  <a:pos x="9" y="0"/>
                </a:cxn>
                <a:cxn ang="0">
                  <a:pos x="1" y="0"/>
                </a:cxn>
                <a:cxn ang="0">
                  <a:pos x="1" y="1"/>
                </a:cxn>
                <a:cxn ang="0">
                  <a:pos x="9" y="1"/>
                </a:cxn>
                <a:cxn ang="0">
                  <a:pos x="10" y="1"/>
                </a:cxn>
                <a:cxn ang="0">
                  <a:pos x="1" y="1"/>
                </a:cxn>
                <a:cxn ang="0">
                  <a:pos x="1"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1" y="5"/>
                </a:cxn>
                <a:cxn ang="0">
                  <a:pos x="10" y="5"/>
                </a:cxn>
                <a:cxn ang="0">
                  <a:pos x="10" y="5"/>
                </a:cxn>
                <a:cxn ang="0">
                  <a:pos x="1" y="5"/>
                </a:cxn>
                <a:cxn ang="0">
                  <a:pos x="1" y="5"/>
                </a:cxn>
                <a:cxn ang="0">
                  <a:pos x="9" y="5"/>
                </a:cxn>
                <a:cxn ang="0">
                  <a:pos x="9" y="5"/>
                </a:cxn>
                <a:cxn ang="0">
                  <a:pos x="1" y="5"/>
                </a:cxn>
                <a:cxn ang="0">
                  <a:pos x="2" y="5"/>
                </a:cxn>
                <a:cxn ang="0">
                  <a:pos x="9" y="5"/>
                </a:cxn>
                <a:cxn ang="0">
                  <a:pos x="8" y="5"/>
                </a:cxn>
                <a:cxn ang="0">
                  <a:pos x="2" y="5"/>
                </a:cxn>
                <a:cxn ang="0">
                  <a:pos x="2" y="5"/>
                </a:cxn>
                <a:cxn ang="0">
                  <a:pos x="8" y="5"/>
                </a:cxn>
                <a:cxn ang="0">
                  <a:pos x="8" y="5"/>
                </a:cxn>
                <a:cxn ang="0">
                  <a:pos x="2" y="5"/>
                </a:cxn>
                <a:cxn ang="0">
                  <a:pos x="3" y="5"/>
                </a:cxn>
                <a:cxn ang="0">
                  <a:pos x="8" y="5"/>
                </a:cxn>
              </a:cxnLst>
              <a:rect l="0" t="0" r="r" b="b"/>
              <a:pathLst>
                <a:path w="10" h="5">
                  <a:moveTo>
                    <a:pt x="3" y="3"/>
                  </a:moveTo>
                  <a:lnTo>
                    <a:pt x="3" y="0"/>
                  </a:lnTo>
                  <a:lnTo>
                    <a:pt x="8" y="0"/>
                  </a:lnTo>
                  <a:lnTo>
                    <a:pt x="8" y="0"/>
                  </a:lnTo>
                  <a:lnTo>
                    <a:pt x="2" y="0"/>
                  </a:lnTo>
                  <a:lnTo>
                    <a:pt x="2" y="0"/>
                  </a:lnTo>
                  <a:lnTo>
                    <a:pt x="8" y="0"/>
                  </a:lnTo>
                  <a:lnTo>
                    <a:pt x="8" y="0"/>
                  </a:lnTo>
                  <a:lnTo>
                    <a:pt x="2" y="0"/>
                  </a:lnTo>
                  <a:lnTo>
                    <a:pt x="2" y="0"/>
                  </a:lnTo>
                  <a:lnTo>
                    <a:pt x="9" y="0"/>
                  </a:lnTo>
                  <a:lnTo>
                    <a:pt x="9" y="0"/>
                  </a:lnTo>
                  <a:lnTo>
                    <a:pt x="1" y="0"/>
                  </a:lnTo>
                  <a:lnTo>
                    <a:pt x="1" y="1"/>
                  </a:lnTo>
                  <a:lnTo>
                    <a:pt x="9" y="1"/>
                  </a:lnTo>
                  <a:lnTo>
                    <a:pt x="10" y="1"/>
                  </a:lnTo>
                  <a:lnTo>
                    <a:pt x="1" y="1"/>
                  </a:lnTo>
                  <a:lnTo>
                    <a:pt x="1" y="1"/>
                  </a:lnTo>
                  <a:lnTo>
                    <a:pt x="10"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1" y="5"/>
                  </a:lnTo>
                  <a:lnTo>
                    <a:pt x="10" y="5"/>
                  </a:lnTo>
                  <a:lnTo>
                    <a:pt x="10" y="5"/>
                  </a:lnTo>
                  <a:lnTo>
                    <a:pt x="1" y="5"/>
                  </a:lnTo>
                  <a:lnTo>
                    <a:pt x="1" y="5"/>
                  </a:lnTo>
                  <a:lnTo>
                    <a:pt x="9" y="5"/>
                  </a:lnTo>
                  <a:lnTo>
                    <a:pt x="9" y="5"/>
                  </a:lnTo>
                  <a:lnTo>
                    <a:pt x="1" y="5"/>
                  </a:lnTo>
                  <a:lnTo>
                    <a:pt x="2" y="5"/>
                  </a:lnTo>
                  <a:lnTo>
                    <a:pt x="9" y="5"/>
                  </a:lnTo>
                  <a:lnTo>
                    <a:pt x="8" y="5"/>
                  </a:lnTo>
                  <a:lnTo>
                    <a:pt x="2" y="5"/>
                  </a:lnTo>
                  <a:lnTo>
                    <a:pt x="2" y="5"/>
                  </a:lnTo>
                  <a:lnTo>
                    <a:pt x="8" y="5"/>
                  </a:lnTo>
                  <a:lnTo>
                    <a:pt x="8" y="5"/>
                  </a:lnTo>
                  <a:lnTo>
                    <a:pt x="2" y="5"/>
                  </a:lnTo>
                  <a:lnTo>
                    <a:pt x="3"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81" name="Freeform 369"/>
            <p:cNvSpPr>
              <a:spLocks/>
            </p:cNvSpPr>
            <p:nvPr/>
          </p:nvSpPr>
          <p:spPr bwMode="auto">
            <a:xfrm>
              <a:off x="6841679" y="4113213"/>
              <a:ext cx="42862" cy="7937"/>
            </a:xfrm>
            <a:custGeom>
              <a:avLst/>
              <a:gdLst/>
              <a:ahLst/>
              <a:cxnLst>
                <a:cxn ang="0">
                  <a:pos x="3" y="3"/>
                </a:cxn>
                <a:cxn ang="0">
                  <a:pos x="3" y="0"/>
                </a:cxn>
                <a:cxn ang="0">
                  <a:pos x="21" y="0"/>
                </a:cxn>
                <a:cxn ang="0">
                  <a:pos x="21" y="0"/>
                </a:cxn>
                <a:cxn ang="0">
                  <a:pos x="2" y="0"/>
                </a:cxn>
                <a:cxn ang="0">
                  <a:pos x="2" y="0"/>
                </a:cxn>
                <a:cxn ang="0">
                  <a:pos x="22" y="0"/>
                </a:cxn>
                <a:cxn ang="0">
                  <a:pos x="22" y="0"/>
                </a:cxn>
                <a:cxn ang="0">
                  <a:pos x="2" y="0"/>
                </a:cxn>
                <a:cxn ang="0">
                  <a:pos x="2" y="0"/>
                </a:cxn>
                <a:cxn ang="0">
                  <a:pos x="22" y="0"/>
                </a:cxn>
                <a:cxn ang="0">
                  <a:pos x="22" y="0"/>
                </a:cxn>
                <a:cxn ang="0">
                  <a:pos x="1" y="0"/>
                </a:cxn>
                <a:cxn ang="0">
                  <a:pos x="1" y="1"/>
                </a:cxn>
                <a:cxn ang="0">
                  <a:pos x="23" y="1"/>
                </a:cxn>
                <a:cxn ang="0">
                  <a:pos x="23" y="1"/>
                </a:cxn>
                <a:cxn ang="0">
                  <a:pos x="1" y="1"/>
                </a:cxn>
                <a:cxn ang="0">
                  <a:pos x="0" y="1"/>
                </a:cxn>
                <a:cxn ang="0">
                  <a:pos x="23" y="1"/>
                </a:cxn>
                <a:cxn ang="0">
                  <a:pos x="23" y="1"/>
                </a:cxn>
                <a:cxn ang="0">
                  <a:pos x="0" y="1"/>
                </a:cxn>
                <a:cxn ang="0">
                  <a:pos x="0" y="1"/>
                </a:cxn>
                <a:cxn ang="0">
                  <a:pos x="23" y="1"/>
                </a:cxn>
                <a:cxn ang="0">
                  <a:pos x="23" y="2"/>
                </a:cxn>
                <a:cxn ang="0">
                  <a:pos x="0" y="2"/>
                </a:cxn>
                <a:cxn ang="0">
                  <a:pos x="0" y="2"/>
                </a:cxn>
                <a:cxn ang="0">
                  <a:pos x="23" y="2"/>
                </a:cxn>
                <a:cxn ang="0">
                  <a:pos x="24" y="2"/>
                </a:cxn>
                <a:cxn ang="0">
                  <a:pos x="0" y="2"/>
                </a:cxn>
                <a:cxn ang="0">
                  <a:pos x="0" y="2"/>
                </a:cxn>
                <a:cxn ang="0">
                  <a:pos x="24" y="2"/>
                </a:cxn>
                <a:cxn ang="0">
                  <a:pos x="24" y="3"/>
                </a:cxn>
                <a:cxn ang="0">
                  <a:pos x="0" y="3"/>
                </a:cxn>
                <a:cxn ang="0">
                  <a:pos x="0" y="3"/>
                </a:cxn>
                <a:cxn ang="0">
                  <a:pos x="24" y="3"/>
                </a:cxn>
                <a:cxn ang="0">
                  <a:pos x="24" y="3"/>
                </a:cxn>
                <a:cxn ang="0">
                  <a:pos x="0" y="3"/>
                </a:cxn>
                <a:cxn ang="0">
                  <a:pos x="0" y="3"/>
                </a:cxn>
                <a:cxn ang="0">
                  <a:pos x="23" y="3"/>
                </a:cxn>
                <a:cxn ang="0">
                  <a:pos x="23" y="4"/>
                </a:cxn>
                <a:cxn ang="0">
                  <a:pos x="0" y="4"/>
                </a:cxn>
                <a:cxn ang="0">
                  <a:pos x="0" y="4"/>
                </a:cxn>
                <a:cxn ang="0">
                  <a:pos x="23" y="4"/>
                </a:cxn>
                <a:cxn ang="0">
                  <a:pos x="23" y="4"/>
                </a:cxn>
                <a:cxn ang="0">
                  <a:pos x="0" y="4"/>
                </a:cxn>
                <a:cxn ang="0">
                  <a:pos x="0" y="5"/>
                </a:cxn>
                <a:cxn ang="0">
                  <a:pos x="23" y="5"/>
                </a:cxn>
                <a:cxn ang="0">
                  <a:pos x="23" y="5"/>
                </a:cxn>
                <a:cxn ang="0">
                  <a:pos x="1" y="5"/>
                </a:cxn>
                <a:cxn ang="0">
                  <a:pos x="1" y="5"/>
                </a:cxn>
                <a:cxn ang="0">
                  <a:pos x="23" y="5"/>
                </a:cxn>
                <a:cxn ang="0">
                  <a:pos x="22" y="5"/>
                </a:cxn>
                <a:cxn ang="0">
                  <a:pos x="1" y="5"/>
                </a:cxn>
                <a:cxn ang="0">
                  <a:pos x="2" y="5"/>
                </a:cxn>
                <a:cxn ang="0">
                  <a:pos x="22" y="5"/>
                </a:cxn>
                <a:cxn ang="0">
                  <a:pos x="22" y="5"/>
                </a:cxn>
                <a:cxn ang="0">
                  <a:pos x="2" y="5"/>
                </a:cxn>
                <a:cxn ang="0">
                  <a:pos x="2" y="5"/>
                </a:cxn>
                <a:cxn ang="0">
                  <a:pos x="22" y="5"/>
                </a:cxn>
                <a:cxn ang="0">
                  <a:pos x="21" y="5"/>
                </a:cxn>
                <a:cxn ang="0">
                  <a:pos x="2" y="5"/>
                </a:cxn>
                <a:cxn ang="0">
                  <a:pos x="3" y="5"/>
                </a:cxn>
                <a:cxn ang="0">
                  <a:pos x="21" y="5"/>
                </a:cxn>
              </a:cxnLst>
              <a:rect l="0" t="0" r="r" b="b"/>
              <a:pathLst>
                <a:path w="24" h="5">
                  <a:moveTo>
                    <a:pt x="3" y="3"/>
                  </a:moveTo>
                  <a:lnTo>
                    <a:pt x="3" y="0"/>
                  </a:lnTo>
                  <a:lnTo>
                    <a:pt x="21" y="0"/>
                  </a:lnTo>
                  <a:lnTo>
                    <a:pt x="21" y="0"/>
                  </a:lnTo>
                  <a:lnTo>
                    <a:pt x="2" y="0"/>
                  </a:lnTo>
                  <a:lnTo>
                    <a:pt x="2" y="0"/>
                  </a:lnTo>
                  <a:lnTo>
                    <a:pt x="22" y="0"/>
                  </a:lnTo>
                  <a:lnTo>
                    <a:pt x="22" y="0"/>
                  </a:lnTo>
                  <a:lnTo>
                    <a:pt x="2" y="0"/>
                  </a:lnTo>
                  <a:lnTo>
                    <a:pt x="2" y="0"/>
                  </a:lnTo>
                  <a:lnTo>
                    <a:pt x="22" y="0"/>
                  </a:lnTo>
                  <a:lnTo>
                    <a:pt x="22" y="0"/>
                  </a:lnTo>
                  <a:lnTo>
                    <a:pt x="1" y="0"/>
                  </a:lnTo>
                  <a:lnTo>
                    <a:pt x="1" y="1"/>
                  </a:lnTo>
                  <a:lnTo>
                    <a:pt x="23" y="1"/>
                  </a:lnTo>
                  <a:lnTo>
                    <a:pt x="23" y="1"/>
                  </a:lnTo>
                  <a:lnTo>
                    <a:pt x="1" y="1"/>
                  </a:lnTo>
                  <a:lnTo>
                    <a:pt x="0" y="1"/>
                  </a:lnTo>
                  <a:lnTo>
                    <a:pt x="23" y="1"/>
                  </a:lnTo>
                  <a:lnTo>
                    <a:pt x="23" y="1"/>
                  </a:lnTo>
                  <a:lnTo>
                    <a:pt x="0" y="1"/>
                  </a:lnTo>
                  <a:lnTo>
                    <a:pt x="0" y="1"/>
                  </a:lnTo>
                  <a:lnTo>
                    <a:pt x="23" y="1"/>
                  </a:lnTo>
                  <a:lnTo>
                    <a:pt x="23" y="2"/>
                  </a:lnTo>
                  <a:lnTo>
                    <a:pt x="0" y="2"/>
                  </a:lnTo>
                  <a:lnTo>
                    <a:pt x="0" y="2"/>
                  </a:lnTo>
                  <a:lnTo>
                    <a:pt x="23" y="2"/>
                  </a:lnTo>
                  <a:lnTo>
                    <a:pt x="24" y="2"/>
                  </a:lnTo>
                  <a:lnTo>
                    <a:pt x="0" y="2"/>
                  </a:lnTo>
                  <a:lnTo>
                    <a:pt x="0" y="2"/>
                  </a:lnTo>
                  <a:lnTo>
                    <a:pt x="24" y="2"/>
                  </a:lnTo>
                  <a:lnTo>
                    <a:pt x="24" y="3"/>
                  </a:lnTo>
                  <a:lnTo>
                    <a:pt x="0" y="3"/>
                  </a:lnTo>
                  <a:lnTo>
                    <a:pt x="0" y="3"/>
                  </a:lnTo>
                  <a:lnTo>
                    <a:pt x="24" y="3"/>
                  </a:lnTo>
                  <a:lnTo>
                    <a:pt x="24" y="3"/>
                  </a:lnTo>
                  <a:lnTo>
                    <a:pt x="0" y="3"/>
                  </a:lnTo>
                  <a:lnTo>
                    <a:pt x="0" y="3"/>
                  </a:lnTo>
                  <a:lnTo>
                    <a:pt x="23" y="3"/>
                  </a:lnTo>
                  <a:lnTo>
                    <a:pt x="23" y="4"/>
                  </a:lnTo>
                  <a:lnTo>
                    <a:pt x="0" y="4"/>
                  </a:lnTo>
                  <a:lnTo>
                    <a:pt x="0" y="4"/>
                  </a:lnTo>
                  <a:lnTo>
                    <a:pt x="23" y="4"/>
                  </a:lnTo>
                  <a:lnTo>
                    <a:pt x="23" y="4"/>
                  </a:lnTo>
                  <a:lnTo>
                    <a:pt x="0" y="4"/>
                  </a:lnTo>
                  <a:lnTo>
                    <a:pt x="0" y="5"/>
                  </a:lnTo>
                  <a:lnTo>
                    <a:pt x="23" y="5"/>
                  </a:lnTo>
                  <a:lnTo>
                    <a:pt x="23" y="5"/>
                  </a:lnTo>
                  <a:lnTo>
                    <a:pt x="1" y="5"/>
                  </a:lnTo>
                  <a:lnTo>
                    <a:pt x="1" y="5"/>
                  </a:lnTo>
                  <a:lnTo>
                    <a:pt x="23" y="5"/>
                  </a:lnTo>
                  <a:lnTo>
                    <a:pt x="22" y="5"/>
                  </a:lnTo>
                  <a:lnTo>
                    <a:pt x="1" y="5"/>
                  </a:lnTo>
                  <a:lnTo>
                    <a:pt x="2" y="5"/>
                  </a:lnTo>
                  <a:lnTo>
                    <a:pt x="22" y="5"/>
                  </a:lnTo>
                  <a:lnTo>
                    <a:pt x="22" y="5"/>
                  </a:lnTo>
                  <a:lnTo>
                    <a:pt x="2" y="5"/>
                  </a:lnTo>
                  <a:lnTo>
                    <a:pt x="2" y="5"/>
                  </a:lnTo>
                  <a:lnTo>
                    <a:pt x="22" y="5"/>
                  </a:lnTo>
                  <a:lnTo>
                    <a:pt x="21" y="5"/>
                  </a:lnTo>
                  <a:lnTo>
                    <a:pt x="2" y="5"/>
                  </a:lnTo>
                  <a:lnTo>
                    <a:pt x="3" y="5"/>
                  </a:lnTo>
                  <a:lnTo>
                    <a:pt x="21"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82" name="Freeform 370"/>
            <p:cNvSpPr>
              <a:spLocks/>
            </p:cNvSpPr>
            <p:nvPr/>
          </p:nvSpPr>
          <p:spPr bwMode="auto">
            <a:xfrm>
              <a:off x="6873429" y="4113213"/>
              <a:ext cx="14287" cy="7937"/>
            </a:xfrm>
            <a:custGeom>
              <a:avLst/>
              <a:gdLst/>
              <a:ahLst/>
              <a:cxnLst>
                <a:cxn ang="0">
                  <a:pos x="3" y="3"/>
                </a:cxn>
                <a:cxn ang="0">
                  <a:pos x="3" y="0"/>
                </a:cxn>
                <a:cxn ang="0">
                  <a:pos x="5" y="0"/>
                </a:cxn>
                <a:cxn ang="0">
                  <a:pos x="5" y="0"/>
                </a:cxn>
                <a:cxn ang="0">
                  <a:pos x="3" y="0"/>
                </a:cxn>
                <a:cxn ang="0">
                  <a:pos x="2" y="0"/>
                </a:cxn>
                <a:cxn ang="0">
                  <a:pos x="6" y="0"/>
                </a:cxn>
                <a:cxn ang="0">
                  <a:pos x="6" y="0"/>
                </a:cxn>
                <a:cxn ang="0">
                  <a:pos x="2" y="0"/>
                </a:cxn>
                <a:cxn ang="0">
                  <a:pos x="2" y="0"/>
                </a:cxn>
                <a:cxn ang="0">
                  <a:pos x="7" y="0"/>
                </a:cxn>
                <a:cxn ang="0">
                  <a:pos x="7" y="0"/>
                </a:cxn>
                <a:cxn ang="0">
                  <a:pos x="2" y="0"/>
                </a:cxn>
                <a:cxn ang="0">
                  <a:pos x="1" y="1"/>
                </a:cxn>
                <a:cxn ang="0">
                  <a:pos x="7" y="1"/>
                </a:cxn>
                <a:cxn ang="0">
                  <a:pos x="7" y="1"/>
                </a:cxn>
                <a:cxn ang="0">
                  <a:pos x="1" y="1"/>
                </a:cxn>
                <a:cxn ang="0">
                  <a:pos x="1"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5"/>
                </a:cxn>
                <a:cxn ang="0">
                  <a:pos x="6" y="5"/>
                </a:cxn>
                <a:cxn ang="0">
                  <a:pos x="5" y="5"/>
                </a:cxn>
                <a:cxn ang="0">
                  <a:pos x="3" y="5"/>
                </a:cxn>
                <a:cxn ang="0">
                  <a:pos x="3" y="5"/>
                </a:cxn>
                <a:cxn ang="0">
                  <a:pos x="5" y="5"/>
                </a:cxn>
              </a:cxnLst>
              <a:rect l="0" t="0" r="r" b="b"/>
              <a:pathLst>
                <a:path w="8" h="5">
                  <a:moveTo>
                    <a:pt x="3" y="3"/>
                  </a:moveTo>
                  <a:lnTo>
                    <a:pt x="3" y="0"/>
                  </a:lnTo>
                  <a:lnTo>
                    <a:pt x="5" y="0"/>
                  </a:lnTo>
                  <a:lnTo>
                    <a:pt x="5" y="0"/>
                  </a:lnTo>
                  <a:lnTo>
                    <a:pt x="3" y="0"/>
                  </a:lnTo>
                  <a:lnTo>
                    <a:pt x="2" y="0"/>
                  </a:lnTo>
                  <a:lnTo>
                    <a:pt x="6" y="0"/>
                  </a:lnTo>
                  <a:lnTo>
                    <a:pt x="6" y="0"/>
                  </a:lnTo>
                  <a:lnTo>
                    <a:pt x="2" y="0"/>
                  </a:lnTo>
                  <a:lnTo>
                    <a:pt x="2" y="0"/>
                  </a:lnTo>
                  <a:lnTo>
                    <a:pt x="7" y="0"/>
                  </a:lnTo>
                  <a:lnTo>
                    <a:pt x="7" y="0"/>
                  </a:lnTo>
                  <a:lnTo>
                    <a:pt x="2" y="0"/>
                  </a:lnTo>
                  <a:lnTo>
                    <a:pt x="1" y="1"/>
                  </a:lnTo>
                  <a:lnTo>
                    <a:pt x="7" y="1"/>
                  </a:lnTo>
                  <a:lnTo>
                    <a:pt x="7" y="1"/>
                  </a:lnTo>
                  <a:lnTo>
                    <a:pt x="1" y="1"/>
                  </a:lnTo>
                  <a:lnTo>
                    <a:pt x="1" y="1"/>
                  </a:lnTo>
                  <a:lnTo>
                    <a:pt x="7" y="1"/>
                  </a:lnTo>
                  <a:lnTo>
                    <a:pt x="8" y="1"/>
                  </a:lnTo>
                  <a:lnTo>
                    <a:pt x="0"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5"/>
                  </a:lnTo>
                  <a:lnTo>
                    <a:pt x="7" y="5"/>
                  </a:lnTo>
                  <a:lnTo>
                    <a:pt x="7" y="5"/>
                  </a:lnTo>
                  <a:lnTo>
                    <a:pt x="1" y="5"/>
                  </a:lnTo>
                  <a:lnTo>
                    <a:pt x="1" y="5"/>
                  </a:lnTo>
                  <a:lnTo>
                    <a:pt x="7" y="5"/>
                  </a:lnTo>
                  <a:lnTo>
                    <a:pt x="7" y="5"/>
                  </a:lnTo>
                  <a:lnTo>
                    <a:pt x="2" y="5"/>
                  </a:lnTo>
                  <a:lnTo>
                    <a:pt x="2" y="5"/>
                  </a:lnTo>
                  <a:lnTo>
                    <a:pt x="7" y="5"/>
                  </a:lnTo>
                  <a:lnTo>
                    <a:pt x="6" y="5"/>
                  </a:lnTo>
                  <a:lnTo>
                    <a:pt x="2" y="5"/>
                  </a:lnTo>
                  <a:lnTo>
                    <a:pt x="2" y="5"/>
                  </a:lnTo>
                  <a:lnTo>
                    <a:pt x="6"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83" name="Freeform 371"/>
            <p:cNvSpPr>
              <a:spLocks/>
            </p:cNvSpPr>
            <p:nvPr/>
          </p:nvSpPr>
          <p:spPr bwMode="auto">
            <a:xfrm>
              <a:off x="6878191" y="4103688"/>
              <a:ext cx="9525" cy="17462"/>
            </a:xfrm>
            <a:custGeom>
              <a:avLst/>
              <a:gdLst/>
              <a:ahLst/>
              <a:cxnLst>
                <a:cxn ang="0">
                  <a:pos x="3" y="9"/>
                </a:cxn>
                <a:cxn ang="0">
                  <a:pos x="0" y="9"/>
                </a:cxn>
                <a:cxn ang="0">
                  <a:pos x="0" y="3"/>
                </a:cxn>
                <a:cxn ang="0">
                  <a:pos x="0" y="3"/>
                </a:cxn>
                <a:cxn ang="0">
                  <a:pos x="0" y="9"/>
                </a:cxn>
                <a:cxn ang="0">
                  <a:pos x="0" y="9"/>
                </a:cxn>
                <a:cxn ang="0">
                  <a:pos x="0" y="2"/>
                </a:cxn>
                <a:cxn ang="0">
                  <a:pos x="1" y="2"/>
                </a:cxn>
                <a:cxn ang="0">
                  <a:pos x="1" y="9"/>
                </a:cxn>
                <a:cxn ang="0">
                  <a:pos x="1" y="10"/>
                </a:cxn>
                <a:cxn ang="0">
                  <a:pos x="1" y="2"/>
                </a:cxn>
                <a:cxn ang="0">
                  <a:pos x="1" y="1"/>
                </a:cxn>
                <a:cxn ang="0">
                  <a:pos x="1" y="10"/>
                </a:cxn>
                <a:cxn ang="0">
                  <a:pos x="1" y="10"/>
                </a:cxn>
                <a:cxn ang="0">
                  <a:pos x="1" y="1"/>
                </a:cxn>
                <a:cxn ang="0">
                  <a:pos x="1" y="1"/>
                </a:cxn>
                <a:cxn ang="0">
                  <a:pos x="1" y="11"/>
                </a:cxn>
                <a:cxn ang="0">
                  <a:pos x="2" y="11"/>
                </a:cxn>
                <a:cxn ang="0">
                  <a:pos x="2" y="1"/>
                </a:cxn>
                <a:cxn ang="0">
                  <a:pos x="2" y="1"/>
                </a:cxn>
                <a:cxn ang="0">
                  <a:pos x="2"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5" y="0"/>
                </a:cxn>
                <a:cxn ang="0">
                  <a:pos x="5" y="11"/>
                </a:cxn>
                <a:cxn ang="0">
                  <a:pos x="5" y="11"/>
                </a:cxn>
                <a:cxn ang="0">
                  <a:pos x="5" y="0"/>
                </a:cxn>
                <a:cxn ang="0">
                  <a:pos x="5" y="1"/>
                </a:cxn>
                <a:cxn ang="0">
                  <a:pos x="5" y="11"/>
                </a:cxn>
                <a:cxn ang="0">
                  <a:pos x="5" y="11"/>
                </a:cxn>
                <a:cxn ang="0">
                  <a:pos x="5" y="1"/>
                </a:cxn>
                <a:cxn ang="0">
                  <a:pos x="5" y="1"/>
                </a:cxn>
                <a:cxn ang="0">
                  <a:pos x="5" y="11"/>
                </a:cxn>
                <a:cxn ang="0">
                  <a:pos x="6" y="10"/>
                </a:cxn>
                <a:cxn ang="0">
                  <a:pos x="6" y="1"/>
                </a:cxn>
                <a:cxn ang="0">
                  <a:pos x="6" y="1"/>
                </a:cxn>
                <a:cxn ang="0">
                  <a:pos x="6" y="10"/>
                </a:cxn>
                <a:cxn ang="0">
                  <a:pos x="6" y="10"/>
                </a:cxn>
                <a:cxn ang="0">
                  <a:pos x="6" y="2"/>
                </a:cxn>
                <a:cxn ang="0">
                  <a:pos x="6" y="2"/>
                </a:cxn>
                <a:cxn ang="0">
                  <a:pos x="6" y="9"/>
                </a:cxn>
                <a:cxn ang="0">
                  <a:pos x="6" y="9"/>
                </a:cxn>
                <a:cxn ang="0">
                  <a:pos x="6" y="2"/>
                </a:cxn>
                <a:cxn ang="0">
                  <a:pos x="6" y="3"/>
                </a:cxn>
                <a:cxn ang="0">
                  <a:pos x="6" y="9"/>
                </a:cxn>
                <a:cxn ang="0">
                  <a:pos x="6" y="9"/>
                </a:cxn>
                <a:cxn ang="0">
                  <a:pos x="6" y="3"/>
                </a:cxn>
              </a:cxnLst>
              <a:rect l="0" t="0" r="r" b="b"/>
              <a:pathLst>
                <a:path w="6" h="11">
                  <a:moveTo>
                    <a:pt x="3" y="9"/>
                  </a:moveTo>
                  <a:lnTo>
                    <a:pt x="0" y="9"/>
                  </a:lnTo>
                  <a:lnTo>
                    <a:pt x="0" y="3"/>
                  </a:lnTo>
                  <a:lnTo>
                    <a:pt x="0" y="3"/>
                  </a:lnTo>
                  <a:lnTo>
                    <a:pt x="0" y="9"/>
                  </a:lnTo>
                  <a:lnTo>
                    <a:pt x="0" y="9"/>
                  </a:lnTo>
                  <a:lnTo>
                    <a:pt x="0" y="2"/>
                  </a:lnTo>
                  <a:lnTo>
                    <a:pt x="1" y="2"/>
                  </a:lnTo>
                  <a:lnTo>
                    <a:pt x="1" y="9"/>
                  </a:lnTo>
                  <a:lnTo>
                    <a:pt x="1" y="10"/>
                  </a:lnTo>
                  <a:lnTo>
                    <a:pt x="1" y="2"/>
                  </a:lnTo>
                  <a:lnTo>
                    <a:pt x="1" y="1"/>
                  </a:lnTo>
                  <a:lnTo>
                    <a:pt x="1" y="10"/>
                  </a:lnTo>
                  <a:lnTo>
                    <a:pt x="1" y="10"/>
                  </a:lnTo>
                  <a:lnTo>
                    <a:pt x="1" y="1"/>
                  </a:lnTo>
                  <a:lnTo>
                    <a:pt x="1" y="1"/>
                  </a:lnTo>
                  <a:lnTo>
                    <a:pt x="1" y="11"/>
                  </a:lnTo>
                  <a:lnTo>
                    <a:pt x="2" y="11"/>
                  </a:lnTo>
                  <a:lnTo>
                    <a:pt x="2" y="1"/>
                  </a:lnTo>
                  <a:lnTo>
                    <a:pt x="2" y="1"/>
                  </a:lnTo>
                  <a:lnTo>
                    <a:pt x="2" y="11"/>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1"/>
                  </a:lnTo>
                  <a:lnTo>
                    <a:pt x="4" y="0"/>
                  </a:lnTo>
                  <a:lnTo>
                    <a:pt x="5" y="0"/>
                  </a:lnTo>
                  <a:lnTo>
                    <a:pt x="5" y="11"/>
                  </a:lnTo>
                  <a:lnTo>
                    <a:pt x="5" y="11"/>
                  </a:lnTo>
                  <a:lnTo>
                    <a:pt x="5" y="0"/>
                  </a:lnTo>
                  <a:lnTo>
                    <a:pt x="5" y="1"/>
                  </a:lnTo>
                  <a:lnTo>
                    <a:pt x="5" y="11"/>
                  </a:lnTo>
                  <a:lnTo>
                    <a:pt x="5" y="11"/>
                  </a:lnTo>
                  <a:lnTo>
                    <a:pt x="5" y="1"/>
                  </a:lnTo>
                  <a:lnTo>
                    <a:pt x="5" y="1"/>
                  </a:lnTo>
                  <a:lnTo>
                    <a:pt x="5" y="11"/>
                  </a:lnTo>
                  <a:lnTo>
                    <a:pt x="6" y="10"/>
                  </a:lnTo>
                  <a:lnTo>
                    <a:pt x="6" y="1"/>
                  </a:lnTo>
                  <a:lnTo>
                    <a:pt x="6" y="1"/>
                  </a:lnTo>
                  <a:lnTo>
                    <a:pt x="6" y="10"/>
                  </a:lnTo>
                  <a:lnTo>
                    <a:pt x="6" y="10"/>
                  </a:lnTo>
                  <a:lnTo>
                    <a:pt x="6" y="2"/>
                  </a:lnTo>
                  <a:lnTo>
                    <a:pt x="6" y="2"/>
                  </a:lnTo>
                  <a:lnTo>
                    <a:pt x="6" y="9"/>
                  </a:lnTo>
                  <a:lnTo>
                    <a:pt x="6" y="9"/>
                  </a:lnTo>
                  <a:lnTo>
                    <a:pt x="6" y="2"/>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84" name="Freeform 372"/>
            <p:cNvSpPr>
              <a:spLocks/>
            </p:cNvSpPr>
            <p:nvPr/>
          </p:nvSpPr>
          <p:spPr bwMode="auto">
            <a:xfrm>
              <a:off x="6878191" y="4103688"/>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6" y="1"/>
                </a:cxn>
                <a:cxn ang="0">
                  <a:pos x="2" y="1"/>
                </a:cxn>
                <a:cxn ang="0">
                  <a:pos x="1" y="1"/>
                </a:cxn>
                <a:cxn ang="0">
                  <a:pos x="6"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5"/>
                </a:cxn>
                <a:cxn ang="0">
                  <a:pos x="6" y="5"/>
                </a:cxn>
                <a:cxn ang="0">
                  <a:pos x="6" y="5"/>
                </a:cxn>
                <a:cxn ang="0">
                  <a:pos x="2" y="5"/>
                </a:cxn>
                <a:cxn ang="0">
                  <a:pos x="2"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1"/>
                  </a:lnTo>
                  <a:lnTo>
                    <a:pt x="6" y="1"/>
                  </a:lnTo>
                  <a:lnTo>
                    <a:pt x="6" y="1"/>
                  </a:lnTo>
                  <a:lnTo>
                    <a:pt x="2" y="1"/>
                  </a:lnTo>
                  <a:lnTo>
                    <a:pt x="1" y="1"/>
                  </a:lnTo>
                  <a:lnTo>
                    <a:pt x="6" y="1"/>
                  </a:lnTo>
                  <a:lnTo>
                    <a:pt x="7" y="1"/>
                  </a:lnTo>
                  <a:lnTo>
                    <a:pt x="1" y="1"/>
                  </a:lnTo>
                  <a:lnTo>
                    <a:pt x="1" y="1"/>
                  </a:lnTo>
                  <a:lnTo>
                    <a:pt x="7" y="1"/>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5"/>
                  </a:lnTo>
                  <a:lnTo>
                    <a:pt x="6" y="5"/>
                  </a:lnTo>
                  <a:lnTo>
                    <a:pt x="6" y="5"/>
                  </a:lnTo>
                  <a:lnTo>
                    <a:pt x="2" y="5"/>
                  </a:lnTo>
                  <a:lnTo>
                    <a:pt x="2"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85" name="Freeform 373"/>
            <p:cNvSpPr>
              <a:spLocks/>
            </p:cNvSpPr>
            <p:nvPr/>
          </p:nvSpPr>
          <p:spPr bwMode="auto">
            <a:xfrm>
              <a:off x="6879779" y="4095750"/>
              <a:ext cx="9525" cy="17463"/>
            </a:xfrm>
            <a:custGeom>
              <a:avLst/>
              <a:gdLst/>
              <a:ahLst/>
              <a:cxnLst>
                <a:cxn ang="0">
                  <a:pos x="3" y="9"/>
                </a:cxn>
                <a:cxn ang="0">
                  <a:pos x="0" y="9"/>
                </a:cxn>
                <a:cxn ang="0">
                  <a:pos x="0" y="3"/>
                </a:cxn>
                <a:cxn ang="0">
                  <a:pos x="0" y="3"/>
                </a:cxn>
                <a:cxn ang="0">
                  <a:pos x="0" y="9"/>
                </a:cxn>
                <a:cxn ang="0">
                  <a:pos x="0" y="9"/>
                </a:cxn>
                <a:cxn ang="0">
                  <a:pos x="0" y="2"/>
                </a:cxn>
                <a:cxn ang="0">
                  <a:pos x="0" y="2"/>
                </a:cxn>
                <a:cxn ang="0">
                  <a:pos x="0" y="10"/>
                </a:cxn>
                <a:cxn ang="0">
                  <a:pos x="0" y="10"/>
                </a:cxn>
                <a:cxn ang="0">
                  <a:pos x="0" y="2"/>
                </a:cxn>
                <a:cxn ang="0">
                  <a:pos x="0" y="2"/>
                </a:cxn>
                <a:cxn ang="0">
                  <a:pos x="0" y="10"/>
                </a:cxn>
                <a:cxn ang="0">
                  <a:pos x="0" y="10"/>
                </a:cxn>
                <a:cxn ang="0">
                  <a:pos x="0" y="1"/>
                </a:cxn>
                <a:cxn ang="0">
                  <a:pos x="0" y="1"/>
                </a:cxn>
                <a:cxn ang="0">
                  <a:pos x="0" y="11"/>
                </a:cxn>
                <a:cxn ang="0">
                  <a:pos x="1" y="11"/>
                </a:cxn>
                <a:cxn ang="0">
                  <a:pos x="1" y="1"/>
                </a:cxn>
                <a:cxn ang="0">
                  <a:pos x="1" y="1"/>
                </a:cxn>
                <a:cxn ang="0">
                  <a:pos x="1" y="11"/>
                </a:cxn>
                <a:cxn ang="0">
                  <a:pos x="1" y="11"/>
                </a:cxn>
                <a:cxn ang="0">
                  <a:pos x="1" y="1"/>
                </a:cxn>
                <a:cxn ang="0">
                  <a:pos x="1" y="1"/>
                </a:cxn>
                <a:cxn ang="0">
                  <a:pos x="1" y="12"/>
                </a:cxn>
                <a:cxn ang="0">
                  <a:pos x="2" y="12"/>
                </a:cxn>
                <a:cxn ang="0">
                  <a:pos x="2" y="0"/>
                </a:cxn>
                <a:cxn ang="0">
                  <a:pos x="2" y="0"/>
                </a:cxn>
                <a:cxn ang="0">
                  <a:pos x="2" y="12"/>
                </a:cxn>
                <a:cxn ang="0">
                  <a:pos x="2" y="12"/>
                </a:cxn>
                <a:cxn ang="0">
                  <a:pos x="2" y="0"/>
                </a:cxn>
                <a:cxn ang="0">
                  <a:pos x="3" y="0"/>
                </a:cxn>
                <a:cxn ang="0">
                  <a:pos x="3" y="12"/>
                </a:cxn>
                <a:cxn ang="0">
                  <a:pos x="3" y="12"/>
                </a:cxn>
                <a:cxn ang="0">
                  <a:pos x="3" y="0"/>
                </a:cxn>
                <a:cxn ang="0">
                  <a:pos x="3" y="0"/>
                </a:cxn>
                <a:cxn ang="0">
                  <a:pos x="3" y="12"/>
                </a:cxn>
                <a:cxn ang="0">
                  <a:pos x="3" y="12"/>
                </a:cxn>
                <a:cxn ang="0">
                  <a:pos x="3" y="0"/>
                </a:cxn>
                <a:cxn ang="0">
                  <a:pos x="4" y="1"/>
                </a:cxn>
                <a:cxn ang="0">
                  <a:pos x="4" y="12"/>
                </a:cxn>
                <a:cxn ang="0">
                  <a:pos x="4" y="11"/>
                </a:cxn>
                <a:cxn ang="0">
                  <a:pos x="4" y="1"/>
                </a:cxn>
                <a:cxn ang="0">
                  <a:pos x="4" y="1"/>
                </a:cxn>
                <a:cxn ang="0">
                  <a:pos x="4" y="11"/>
                </a:cxn>
                <a:cxn ang="0">
                  <a:pos x="4" y="11"/>
                </a:cxn>
                <a:cxn ang="0">
                  <a:pos x="4" y="1"/>
                </a:cxn>
                <a:cxn ang="0">
                  <a:pos x="4" y="1"/>
                </a:cxn>
                <a:cxn ang="0">
                  <a:pos x="4" y="11"/>
                </a:cxn>
                <a:cxn ang="0">
                  <a:pos x="5" y="10"/>
                </a:cxn>
                <a:cxn ang="0">
                  <a:pos x="5" y="1"/>
                </a:cxn>
                <a:cxn ang="0">
                  <a:pos x="5" y="2"/>
                </a:cxn>
                <a:cxn ang="0">
                  <a:pos x="5" y="10"/>
                </a:cxn>
                <a:cxn ang="0">
                  <a:pos x="5" y="10"/>
                </a:cxn>
                <a:cxn ang="0">
                  <a:pos x="5" y="2"/>
                </a:cxn>
                <a:cxn ang="0">
                  <a:pos x="5" y="2"/>
                </a:cxn>
                <a:cxn ang="0">
                  <a:pos x="5" y="10"/>
                </a:cxn>
                <a:cxn ang="0">
                  <a:pos x="5" y="9"/>
                </a:cxn>
                <a:cxn ang="0">
                  <a:pos x="5" y="2"/>
                </a:cxn>
                <a:cxn ang="0">
                  <a:pos x="5" y="3"/>
                </a:cxn>
                <a:cxn ang="0">
                  <a:pos x="5" y="9"/>
                </a:cxn>
                <a:cxn ang="0">
                  <a:pos x="5" y="9"/>
                </a:cxn>
                <a:cxn ang="0">
                  <a:pos x="5" y="3"/>
                </a:cxn>
              </a:cxnLst>
              <a:rect l="0" t="0" r="r" b="b"/>
              <a:pathLst>
                <a:path w="5" h="12">
                  <a:moveTo>
                    <a:pt x="3" y="9"/>
                  </a:moveTo>
                  <a:lnTo>
                    <a:pt x="0" y="9"/>
                  </a:lnTo>
                  <a:lnTo>
                    <a:pt x="0" y="3"/>
                  </a:lnTo>
                  <a:lnTo>
                    <a:pt x="0" y="3"/>
                  </a:lnTo>
                  <a:lnTo>
                    <a:pt x="0" y="9"/>
                  </a:lnTo>
                  <a:lnTo>
                    <a:pt x="0" y="9"/>
                  </a:lnTo>
                  <a:lnTo>
                    <a:pt x="0" y="2"/>
                  </a:lnTo>
                  <a:lnTo>
                    <a:pt x="0" y="2"/>
                  </a:lnTo>
                  <a:lnTo>
                    <a:pt x="0" y="10"/>
                  </a:lnTo>
                  <a:lnTo>
                    <a:pt x="0" y="10"/>
                  </a:lnTo>
                  <a:lnTo>
                    <a:pt x="0" y="2"/>
                  </a:lnTo>
                  <a:lnTo>
                    <a:pt x="0" y="2"/>
                  </a:lnTo>
                  <a:lnTo>
                    <a:pt x="0" y="10"/>
                  </a:lnTo>
                  <a:lnTo>
                    <a:pt x="0" y="10"/>
                  </a:lnTo>
                  <a:lnTo>
                    <a:pt x="0" y="1"/>
                  </a:lnTo>
                  <a:lnTo>
                    <a:pt x="0" y="1"/>
                  </a:lnTo>
                  <a:lnTo>
                    <a:pt x="0" y="11"/>
                  </a:lnTo>
                  <a:lnTo>
                    <a:pt x="1" y="11"/>
                  </a:lnTo>
                  <a:lnTo>
                    <a:pt x="1" y="1"/>
                  </a:lnTo>
                  <a:lnTo>
                    <a:pt x="1" y="1"/>
                  </a:lnTo>
                  <a:lnTo>
                    <a:pt x="1" y="11"/>
                  </a:lnTo>
                  <a:lnTo>
                    <a:pt x="1" y="11"/>
                  </a:lnTo>
                  <a:lnTo>
                    <a:pt x="1" y="1"/>
                  </a:lnTo>
                  <a:lnTo>
                    <a:pt x="1" y="1"/>
                  </a:lnTo>
                  <a:lnTo>
                    <a:pt x="1" y="12"/>
                  </a:lnTo>
                  <a:lnTo>
                    <a:pt x="2" y="12"/>
                  </a:lnTo>
                  <a:lnTo>
                    <a:pt x="2" y="0"/>
                  </a:lnTo>
                  <a:lnTo>
                    <a:pt x="2" y="0"/>
                  </a:lnTo>
                  <a:lnTo>
                    <a:pt x="2" y="12"/>
                  </a:lnTo>
                  <a:lnTo>
                    <a:pt x="2" y="12"/>
                  </a:lnTo>
                  <a:lnTo>
                    <a:pt x="2" y="0"/>
                  </a:lnTo>
                  <a:lnTo>
                    <a:pt x="3" y="0"/>
                  </a:lnTo>
                  <a:lnTo>
                    <a:pt x="3" y="12"/>
                  </a:lnTo>
                  <a:lnTo>
                    <a:pt x="3" y="12"/>
                  </a:lnTo>
                  <a:lnTo>
                    <a:pt x="3" y="0"/>
                  </a:lnTo>
                  <a:lnTo>
                    <a:pt x="3" y="0"/>
                  </a:lnTo>
                  <a:lnTo>
                    <a:pt x="3" y="12"/>
                  </a:lnTo>
                  <a:lnTo>
                    <a:pt x="3" y="12"/>
                  </a:lnTo>
                  <a:lnTo>
                    <a:pt x="3" y="0"/>
                  </a:lnTo>
                  <a:lnTo>
                    <a:pt x="4" y="1"/>
                  </a:lnTo>
                  <a:lnTo>
                    <a:pt x="4" y="12"/>
                  </a:lnTo>
                  <a:lnTo>
                    <a:pt x="4" y="11"/>
                  </a:lnTo>
                  <a:lnTo>
                    <a:pt x="4" y="1"/>
                  </a:lnTo>
                  <a:lnTo>
                    <a:pt x="4" y="1"/>
                  </a:lnTo>
                  <a:lnTo>
                    <a:pt x="4" y="11"/>
                  </a:lnTo>
                  <a:lnTo>
                    <a:pt x="4" y="11"/>
                  </a:lnTo>
                  <a:lnTo>
                    <a:pt x="4" y="1"/>
                  </a:lnTo>
                  <a:lnTo>
                    <a:pt x="4" y="1"/>
                  </a:lnTo>
                  <a:lnTo>
                    <a:pt x="4" y="11"/>
                  </a:lnTo>
                  <a:lnTo>
                    <a:pt x="5" y="10"/>
                  </a:lnTo>
                  <a:lnTo>
                    <a:pt x="5" y="1"/>
                  </a:lnTo>
                  <a:lnTo>
                    <a:pt x="5" y="2"/>
                  </a:lnTo>
                  <a:lnTo>
                    <a:pt x="5" y="10"/>
                  </a:lnTo>
                  <a:lnTo>
                    <a:pt x="5" y="10"/>
                  </a:lnTo>
                  <a:lnTo>
                    <a:pt x="5" y="2"/>
                  </a:lnTo>
                  <a:lnTo>
                    <a:pt x="5" y="2"/>
                  </a:lnTo>
                  <a:lnTo>
                    <a:pt x="5" y="10"/>
                  </a:lnTo>
                  <a:lnTo>
                    <a:pt x="5" y="9"/>
                  </a:lnTo>
                  <a:lnTo>
                    <a:pt x="5" y="2"/>
                  </a:lnTo>
                  <a:lnTo>
                    <a:pt x="5" y="3"/>
                  </a:lnTo>
                  <a:lnTo>
                    <a:pt x="5" y="9"/>
                  </a:lnTo>
                  <a:lnTo>
                    <a:pt x="5" y="9"/>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286" name="Freeform 374"/>
            <p:cNvSpPr>
              <a:spLocks/>
            </p:cNvSpPr>
            <p:nvPr/>
          </p:nvSpPr>
          <p:spPr bwMode="auto">
            <a:xfrm>
              <a:off x="6879779" y="4095750"/>
              <a:ext cx="15875" cy="7938"/>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1" y="1"/>
                </a:cxn>
                <a:cxn ang="0">
                  <a:pos x="7" y="1"/>
                </a:cxn>
                <a:cxn ang="0">
                  <a:pos x="8" y="1"/>
                </a:cxn>
                <a:cxn ang="0">
                  <a:pos x="1" y="1"/>
                </a:cxn>
                <a:cxn ang="0">
                  <a:pos x="1" y="1"/>
                </a:cxn>
                <a:cxn ang="0">
                  <a:pos x="8" y="1"/>
                </a:cxn>
                <a:cxn ang="0">
                  <a:pos x="8" y="1"/>
                </a:cxn>
                <a:cxn ang="0">
                  <a:pos x="1" y="1"/>
                </a:cxn>
                <a:cxn ang="0">
                  <a:pos x="0" y="1"/>
                </a:cxn>
                <a:cxn ang="0">
                  <a:pos x="8" y="1"/>
                </a:cxn>
                <a:cxn ang="0">
                  <a:pos x="8"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8" y="5"/>
                </a:cxn>
                <a:cxn ang="0">
                  <a:pos x="0" y="5"/>
                </a:cxn>
                <a:cxn ang="0">
                  <a:pos x="0" y="5"/>
                </a:cxn>
                <a:cxn ang="0">
                  <a:pos x="8" y="5"/>
                </a:cxn>
                <a:cxn ang="0">
                  <a:pos x="8" y="5"/>
                </a:cxn>
                <a:cxn ang="0">
                  <a:pos x="1" y="5"/>
                </a:cxn>
                <a:cxn ang="0">
                  <a:pos x="1" y="6"/>
                </a:cxn>
                <a:cxn ang="0">
                  <a:pos x="8" y="6"/>
                </a:cxn>
                <a:cxn ang="0">
                  <a:pos x="8" y="6"/>
                </a:cxn>
                <a:cxn ang="0">
                  <a:pos x="1" y="6"/>
                </a:cxn>
                <a:cxn ang="0">
                  <a:pos x="1" y="6"/>
                </a:cxn>
                <a:cxn ang="0">
                  <a:pos x="7" y="6"/>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1" y="1"/>
                  </a:lnTo>
                  <a:lnTo>
                    <a:pt x="7" y="1"/>
                  </a:lnTo>
                  <a:lnTo>
                    <a:pt x="8" y="1"/>
                  </a:lnTo>
                  <a:lnTo>
                    <a:pt x="1" y="1"/>
                  </a:lnTo>
                  <a:lnTo>
                    <a:pt x="1" y="1"/>
                  </a:lnTo>
                  <a:lnTo>
                    <a:pt x="8" y="1"/>
                  </a:lnTo>
                  <a:lnTo>
                    <a:pt x="8" y="1"/>
                  </a:lnTo>
                  <a:lnTo>
                    <a:pt x="1" y="1"/>
                  </a:lnTo>
                  <a:lnTo>
                    <a:pt x="0" y="1"/>
                  </a:lnTo>
                  <a:lnTo>
                    <a:pt x="8" y="1"/>
                  </a:lnTo>
                  <a:lnTo>
                    <a:pt x="8"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8" y="5"/>
                  </a:lnTo>
                  <a:lnTo>
                    <a:pt x="0" y="5"/>
                  </a:lnTo>
                  <a:lnTo>
                    <a:pt x="0" y="5"/>
                  </a:lnTo>
                  <a:lnTo>
                    <a:pt x="8" y="5"/>
                  </a:lnTo>
                  <a:lnTo>
                    <a:pt x="8" y="5"/>
                  </a:lnTo>
                  <a:lnTo>
                    <a:pt x="1" y="5"/>
                  </a:lnTo>
                  <a:lnTo>
                    <a:pt x="1" y="6"/>
                  </a:lnTo>
                  <a:lnTo>
                    <a:pt x="8" y="6"/>
                  </a:lnTo>
                  <a:lnTo>
                    <a:pt x="8" y="6"/>
                  </a:lnTo>
                  <a:lnTo>
                    <a:pt x="1" y="6"/>
                  </a:lnTo>
                  <a:lnTo>
                    <a:pt x="1" y="6"/>
                  </a:lnTo>
                  <a:lnTo>
                    <a:pt x="7" y="6"/>
                  </a:lnTo>
                  <a:lnTo>
                    <a:pt x="7" y="6"/>
                  </a:lnTo>
                  <a:lnTo>
                    <a:pt x="2"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87" name="Freeform 375"/>
            <p:cNvSpPr>
              <a:spLocks/>
            </p:cNvSpPr>
            <p:nvPr/>
          </p:nvSpPr>
          <p:spPr bwMode="auto">
            <a:xfrm>
              <a:off x="6886129" y="4090988"/>
              <a:ext cx="9525" cy="12700"/>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6"/>
                </a:cxn>
                <a:cxn ang="0">
                  <a:pos x="0" y="1"/>
                </a:cxn>
                <a:cxn ang="0">
                  <a:pos x="1" y="1"/>
                </a:cxn>
                <a:cxn ang="0">
                  <a:pos x="1" y="6"/>
                </a:cxn>
                <a:cxn ang="0">
                  <a:pos x="1" y="7"/>
                </a:cxn>
                <a:cxn ang="0">
                  <a:pos x="1" y="1"/>
                </a:cxn>
                <a:cxn ang="0">
                  <a:pos x="1" y="0"/>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0"/>
                </a:cxn>
                <a:cxn ang="0">
                  <a:pos x="5" y="0"/>
                </a:cxn>
                <a:cxn ang="0">
                  <a:pos x="5" y="7"/>
                </a:cxn>
                <a:cxn ang="0">
                  <a:pos x="5" y="7"/>
                </a:cxn>
                <a:cxn ang="0">
                  <a:pos x="5" y="1"/>
                </a:cxn>
                <a:cxn ang="0">
                  <a:pos x="6" y="1"/>
                </a:cxn>
                <a:cxn ang="0">
                  <a:pos x="6" y="6"/>
                </a:cxn>
                <a:cxn ang="0">
                  <a:pos x="6" y="6"/>
                </a:cxn>
                <a:cxn ang="0">
                  <a:pos x="6" y="1"/>
                </a:cxn>
                <a:cxn ang="0">
                  <a:pos x="6" y="1"/>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1"/>
                  </a:lnTo>
                  <a:lnTo>
                    <a:pt x="0" y="6"/>
                  </a:lnTo>
                  <a:lnTo>
                    <a:pt x="0" y="6"/>
                  </a:lnTo>
                  <a:lnTo>
                    <a:pt x="0" y="1"/>
                  </a:lnTo>
                  <a:lnTo>
                    <a:pt x="1" y="1"/>
                  </a:lnTo>
                  <a:lnTo>
                    <a:pt x="1" y="6"/>
                  </a:lnTo>
                  <a:lnTo>
                    <a:pt x="1" y="7"/>
                  </a:lnTo>
                  <a:lnTo>
                    <a:pt x="1" y="1"/>
                  </a:lnTo>
                  <a:lnTo>
                    <a:pt x="1" y="0"/>
                  </a:lnTo>
                  <a:lnTo>
                    <a:pt x="1" y="7"/>
                  </a:lnTo>
                  <a:lnTo>
                    <a:pt x="1" y="7"/>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7"/>
                  </a:lnTo>
                  <a:lnTo>
                    <a:pt x="5" y="0"/>
                  </a:lnTo>
                  <a:lnTo>
                    <a:pt x="5" y="0"/>
                  </a:lnTo>
                  <a:lnTo>
                    <a:pt x="5" y="7"/>
                  </a:lnTo>
                  <a:lnTo>
                    <a:pt x="5" y="7"/>
                  </a:lnTo>
                  <a:lnTo>
                    <a:pt x="5" y="1"/>
                  </a:lnTo>
                  <a:lnTo>
                    <a:pt x="6" y="1"/>
                  </a:lnTo>
                  <a:lnTo>
                    <a:pt x="6" y="6"/>
                  </a:lnTo>
                  <a:lnTo>
                    <a:pt x="6" y="6"/>
                  </a:lnTo>
                  <a:lnTo>
                    <a:pt x="6" y="1"/>
                  </a:lnTo>
                  <a:lnTo>
                    <a:pt x="6" y="1"/>
                  </a:lnTo>
                  <a:lnTo>
                    <a:pt x="6" y="6"/>
                  </a:lnTo>
                  <a:lnTo>
                    <a:pt x="6" y="6"/>
                  </a:lnTo>
                  <a:lnTo>
                    <a:pt x="6" y="2"/>
                  </a:lnTo>
                  <a:lnTo>
                    <a:pt x="6" y="2"/>
                  </a:lnTo>
                  <a:lnTo>
                    <a:pt x="6" y="5"/>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88" name="Freeform 376"/>
            <p:cNvSpPr>
              <a:spLocks/>
            </p:cNvSpPr>
            <p:nvPr/>
          </p:nvSpPr>
          <p:spPr bwMode="auto">
            <a:xfrm>
              <a:off x="6886129" y="4090988"/>
              <a:ext cx="23812" cy="7937"/>
            </a:xfrm>
            <a:custGeom>
              <a:avLst/>
              <a:gdLst/>
              <a:ahLst/>
              <a:cxnLst>
                <a:cxn ang="0">
                  <a:pos x="3" y="2"/>
                </a:cxn>
                <a:cxn ang="0">
                  <a:pos x="3" y="0"/>
                </a:cxn>
                <a:cxn ang="0">
                  <a:pos x="10" y="0"/>
                </a:cxn>
                <a:cxn ang="0">
                  <a:pos x="11" y="0"/>
                </a:cxn>
                <a:cxn ang="0">
                  <a:pos x="3" y="0"/>
                </a:cxn>
                <a:cxn ang="0">
                  <a:pos x="3" y="0"/>
                </a:cxn>
                <a:cxn ang="0">
                  <a:pos x="11" y="0"/>
                </a:cxn>
                <a:cxn ang="0">
                  <a:pos x="12" y="0"/>
                </a:cxn>
                <a:cxn ang="0">
                  <a:pos x="2" y="0"/>
                </a:cxn>
                <a:cxn ang="0">
                  <a:pos x="2" y="0"/>
                </a:cxn>
                <a:cxn ang="0">
                  <a:pos x="12" y="0"/>
                </a:cxn>
                <a:cxn ang="0">
                  <a:pos x="12" y="0"/>
                </a:cxn>
                <a:cxn ang="0">
                  <a:pos x="2" y="0"/>
                </a:cxn>
                <a:cxn ang="0">
                  <a:pos x="1" y="0"/>
                </a:cxn>
                <a:cxn ang="0">
                  <a:pos x="12" y="0"/>
                </a:cxn>
                <a:cxn ang="0">
                  <a:pos x="12" y="0"/>
                </a:cxn>
                <a:cxn ang="0">
                  <a:pos x="1" y="0"/>
                </a:cxn>
                <a:cxn ang="0">
                  <a:pos x="1" y="0"/>
                </a:cxn>
                <a:cxn ang="0">
                  <a:pos x="13" y="0"/>
                </a:cxn>
                <a:cxn ang="0">
                  <a:pos x="13" y="1"/>
                </a:cxn>
                <a:cxn ang="0">
                  <a:pos x="1" y="1"/>
                </a:cxn>
                <a:cxn ang="0">
                  <a:pos x="1" y="1"/>
                </a:cxn>
                <a:cxn ang="0">
                  <a:pos x="13" y="1"/>
                </a:cxn>
                <a:cxn ang="0">
                  <a:pos x="13" y="1"/>
                </a:cxn>
                <a:cxn ang="0">
                  <a:pos x="0" y="1"/>
                </a:cxn>
                <a:cxn ang="0">
                  <a:pos x="0" y="1"/>
                </a:cxn>
                <a:cxn ang="0">
                  <a:pos x="13" y="1"/>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0" y="3"/>
                </a:cxn>
                <a:cxn ang="0">
                  <a:pos x="13" y="3"/>
                </a:cxn>
                <a:cxn ang="0">
                  <a:pos x="13" y="3"/>
                </a:cxn>
                <a:cxn ang="0">
                  <a:pos x="0" y="3"/>
                </a:cxn>
                <a:cxn ang="0">
                  <a:pos x="1" y="4"/>
                </a:cxn>
                <a:cxn ang="0">
                  <a:pos x="13" y="4"/>
                </a:cxn>
                <a:cxn ang="0">
                  <a:pos x="13" y="4"/>
                </a:cxn>
                <a:cxn ang="0">
                  <a:pos x="1" y="4"/>
                </a:cxn>
                <a:cxn ang="0">
                  <a:pos x="1" y="4"/>
                </a:cxn>
                <a:cxn ang="0">
                  <a:pos x="13" y="4"/>
                </a:cxn>
                <a:cxn ang="0">
                  <a:pos x="12" y="4"/>
                </a:cxn>
                <a:cxn ang="0">
                  <a:pos x="1" y="4"/>
                </a:cxn>
                <a:cxn ang="0">
                  <a:pos x="1" y="4"/>
                </a:cxn>
                <a:cxn ang="0">
                  <a:pos x="12" y="4"/>
                </a:cxn>
                <a:cxn ang="0">
                  <a:pos x="12" y="5"/>
                </a:cxn>
                <a:cxn ang="0">
                  <a:pos x="2" y="5"/>
                </a:cxn>
                <a:cxn ang="0">
                  <a:pos x="2" y="5"/>
                </a:cxn>
                <a:cxn ang="0">
                  <a:pos x="12" y="5"/>
                </a:cxn>
                <a:cxn ang="0">
                  <a:pos x="12" y="5"/>
                </a:cxn>
                <a:cxn ang="0">
                  <a:pos x="2" y="5"/>
                </a:cxn>
                <a:cxn ang="0">
                  <a:pos x="3" y="5"/>
                </a:cxn>
                <a:cxn ang="0">
                  <a:pos x="11" y="5"/>
                </a:cxn>
                <a:cxn ang="0">
                  <a:pos x="11" y="5"/>
                </a:cxn>
                <a:cxn ang="0">
                  <a:pos x="3" y="5"/>
                </a:cxn>
                <a:cxn ang="0">
                  <a:pos x="3" y="5"/>
                </a:cxn>
                <a:cxn ang="0">
                  <a:pos x="10" y="5"/>
                </a:cxn>
              </a:cxnLst>
              <a:rect l="0" t="0" r="r" b="b"/>
              <a:pathLst>
                <a:path w="13" h="5">
                  <a:moveTo>
                    <a:pt x="3" y="2"/>
                  </a:moveTo>
                  <a:lnTo>
                    <a:pt x="3" y="0"/>
                  </a:lnTo>
                  <a:lnTo>
                    <a:pt x="10" y="0"/>
                  </a:lnTo>
                  <a:lnTo>
                    <a:pt x="11" y="0"/>
                  </a:lnTo>
                  <a:lnTo>
                    <a:pt x="3" y="0"/>
                  </a:lnTo>
                  <a:lnTo>
                    <a:pt x="3" y="0"/>
                  </a:lnTo>
                  <a:lnTo>
                    <a:pt x="11" y="0"/>
                  </a:lnTo>
                  <a:lnTo>
                    <a:pt x="12" y="0"/>
                  </a:lnTo>
                  <a:lnTo>
                    <a:pt x="2" y="0"/>
                  </a:lnTo>
                  <a:lnTo>
                    <a:pt x="2" y="0"/>
                  </a:lnTo>
                  <a:lnTo>
                    <a:pt x="12" y="0"/>
                  </a:lnTo>
                  <a:lnTo>
                    <a:pt x="12" y="0"/>
                  </a:lnTo>
                  <a:lnTo>
                    <a:pt x="2" y="0"/>
                  </a:lnTo>
                  <a:lnTo>
                    <a:pt x="1" y="0"/>
                  </a:lnTo>
                  <a:lnTo>
                    <a:pt x="12" y="0"/>
                  </a:lnTo>
                  <a:lnTo>
                    <a:pt x="12" y="0"/>
                  </a:lnTo>
                  <a:lnTo>
                    <a:pt x="1" y="0"/>
                  </a:lnTo>
                  <a:lnTo>
                    <a:pt x="1" y="0"/>
                  </a:lnTo>
                  <a:lnTo>
                    <a:pt x="13" y="0"/>
                  </a:lnTo>
                  <a:lnTo>
                    <a:pt x="13" y="1"/>
                  </a:lnTo>
                  <a:lnTo>
                    <a:pt x="1" y="1"/>
                  </a:lnTo>
                  <a:lnTo>
                    <a:pt x="1" y="1"/>
                  </a:lnTo>
                  <a:lnTo>
                    <a:pt x="13" y="1"/>
                  </a:lnTo>
                  <a:lnTo>
                    <a:pt x="13" y="1"/>
                  </a:lnTo>
                  <a:lnTo>
                    <a:pt x="0" y="1"/>
                  </a:lnTo>
                  <a:lnTo>
                    <a:pt x="0" y="1"/>
                  </a:lnTo>
                  <a:lnTo>
                    <a:pt x="13" y="1"/>
                  </a:lnTo>
                  <a:lnTo>
                    <a:pt x="13" y="2"/>
                  </a:lnTo>
                  <a:lnTo>
                    <a:pt x="0" y="2"/>
                  </a:lnTo>
                  <a:lnTo>
                    <a:pt x="0" y="2"/>
                  </a:lnTo>
                  <a:lnTo>
                    <a:pt x="13" y="2"/>
                  </a:lnTo>
                  <a:lnTo>
                    <a:pt x="13" y="2"/>
                  </a:lnTo>
                  <a:lnTo>
                    <a:pt x="0" y="2"/>
                  </a:lnTo>
                  <a:lnTo>
                    <a:pt x="0" y="3"/>
                  </a:lnTo>
                  <a:lnTo>
                    <a:pt x="13" y="3"/>
                  </a:lnTo>
                  <a:lnTo>
                    <a:pt x="13" y="3"/>
                  </a:lnTo>
                  <a:lnTo>
                    <a:pt x="0" y="3"/>
                  </a:lnTo>
                  <a:lnTo>
                    <a:pt x="0" y="3"/>
                  </a:lnTo>
                  <a:lnTo>
                    <a:pt x="13" y="3"/>
                  </a:lnTo>
                  <a:lnTo>
                    <a:pt x="13" y="3"/>
                  </a:lnTo>
                  <a:lnTo>
                    <a:pt x="0" y="3"/>
                  </a:lnTo>
                  <a:lnTo>
                    <a:pt x="1" y="4"/>
                  </a:lnTo>
                  <a:lnTo>
                    <a:pt x="13" y="4"/>
                  </a:lnTo>
                  <a:lnTo>
                    <a:pt x="13" y="4"/>
                  </a:lnTo>
                  <a:lnTo>
                    <a:pt x="1" y="4"/>
                  </a:lnTo>
                  <a:lnTo>
                    <a:pt x="1" y="4"/>
                  </a:lnTo>
                  <a:lnTo>
                    <a:pt x="13" y="4"/>
                  </a:lnTo>
                  <a:lnTo>
                    <a:pt x="12" y="4"/>
                  </a:lnTo>
                  <a:lnTo>
                    <a:pt x="1" y="4"/>
                  </a:lnTo>
                  <a:lnTo>
                    <a:pt x="1" y="4"/>
                  </a:lnTo>
                  <a:lnTo>
                    <a:pt x="12" y="4"/>
                  </a:lnTo>
                  <a:lnTo>
                    <a:pt x="12" y="5"/>
                  </a:lnTo>
                  <a:lnTo>
                    <a:pt x="2" y="5"/>
                  </a:lnTo>
                  <a:lnTo>
                    <a:pt x="2" y="5"/>
                  </a:lnTo>
                  <a:lnTo>
                    <a:pt x="12" y="5"/>
                  </a:lnTo>
                  <a:lnTo>
                    <a:pt x="12" y="5"/>
                  </a:lnTo>
                  <a:lnTo>
                    <a:pt x="2" y="5"/>
                  </a:lnTo>
                  <a:lnTo>
                    <a:pt x="3" y="5"/>
                  </a:lnTo>
                  <a:lnTo>
                    <a:pt x="11" y="5"/>
                  </a:lnTo>
                  <a:lnTo>
                    <a:pt x="11" y="5"/>
                  </a:lnTo>
                  <a:lnTo>
                    <a:pt x="3" y="5"/>
                  </a:lnTo>
                  <a:lnTo>
                    <a:pt x="3" y="5"/>
                  </a:lnTo>
                  <a:lnTo>
                    <a:pt x="10"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89" name="Freeform 377"/>
            <p:cNvSpPr>
              <a:spLocks/>
            </p:cNvSpPr>
            <p:nvPr/>
          </p:nvSpPr>
          <p:spPr bwMode="auto">
            <a:xfrm>
              <a:off x="6900416" y="4090988"/>
              <a:ext cx="12700" cy="7937"/>
            </a:xfrm>
            <a:custGeom>
              <a:avLst/>
              <a:gdLst/>
              <a:ahLst/>
              <a:cxnLst>
                <a:cxn ang="0">
                  <a:pos x="2" y="2"/>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7" y="0"/>
                </a:cxn>
                <a:cxn ang="0">
                  <a:pos x="7" y="0"/>
                </a:cxn>
                <a:cxn ang="0">
                  <a:pos x="0" y="0"/>
                </a:cxn>
                <a:cxn ang="0">
                  <a:pos x="0" y="0"/>
                </a:cxn>
                <a:cxn ang="0">
                  <a:pos x="7" y="0"/>
                </a:cxn>
                <a:cxn ang="0">
                  <a:pos x="7" y="1"/>
                </a:cxn>
                <a:cxn ang="0">
                  <a:pos x="0" y="1"/>
                </a:cxn>
                <a:cxn ang="0">
                  <a:pos x="0"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Lst>
              <a:rect l="0" t="0" r="r" b="b"/>
              <a:pathLst>
                <a:path w="8" h="5">
                  <a:moveTo>
                    <a:pt x="2" y="2"/>
                  </a:move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7" y="0"/>
                  </a:lnTo>
                  <a:lnTo>
                    <a:pt x="7" y="0"/>
                  </a:lnTo>
                  <a:lnTo>
                    <a:pt x="0" y="0"/>
                  </a:lnTo>
                  <a:lnTo>
                    <a:pt x="0" y="0"/>
                  </a:lnTo>
                  <a:lnTo>
                    <a:pt x="7" y="0"/>
                  </a:lnTo>
                  <a:lnTo>
                    <a:pt x="7" y="1"/>
                  </a:lnTo>
                  <a:lnTo>
                    <a:pt x="0" y="1"/>
                  </a:lnTo>
                  <a:lnTo>
                    <a:pt x="0"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2" y="5"/>
                  </a:lnTo>
                  <a:lnTo>
                    <a:pt x="2" y="5"/>
                  </a:lnTo>
                  <a:lnTo>
                    <a:pt x="5" y="5"/>
                  </a:lnTo>
                  <a:lnTo>
                    <a:pt x="5" y="5"/>
                  </a:lnTo>
                  <a:lnTo>
                    <a:pt x="2" y="5"/>
                  </a:lnTo>
                  <a:lnTo>
                    <a:pt x="2"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90" name="Freeform 378"/>
            <p:cNvSpPr>
              <a:spLocks/>
            </p:cNvSpPr>
            <p:nvPr/>
          </p:nvSpPr>
          <p:spPr bwMode="auto">
            <a:xfrm>
              <a:off x="6905179" y="4084638"/>
              <a:ext cx="7937" cy="14287"/>
            </a:xfrm>
            <a:custGeom>
              <a:avLst/>
              <a:gdLst/>
              <a:ahLst/>
              <a:cxnLst>
                <a:cxn ang="0">
                  <a:pos x="3" y="6"/>
                </a:cxn>
                <a:cxn ang="0">
                  <a:pos x="0" y="6"/>
                </a:cxn>
                <a:cxn ang="0">
                  <a:pos x="0" y="4"/>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1" y="8"/>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6" y="7"/>
                </a:cxn>
                <a:cxn ang="0">
                  <a:pos x="6" y="2"/>
                </a:cxn>
                <a:cxn ang="0">
                  <a:pos x="6" y="2"/>
                </a:cxn>
                <a:cxn ang="0">
                  <a:pos x="6" y="7"/>
                </a:cxn>
                <a:cxn ang="0">
                  <a:pos x="6" y="7"/>
                </a:cxn>
                <a:cxn ang="0">
                  <a:pos x="6" y="3"/>
                </a:cxn>
                <a:cxn ang="0">
                  <a:pos x="6" y="3"/>
                </a:cxn>
                <a:cxn ang="0">
                  <a:pos x="6" y="7"/>
                </a:cxn>
                <a:cxn ang="0">
                  <a:pos x="6" y="6"/>
                </a:cxn>
                <a:cxn ang="0">
                  <a:pos x="6" y="4"/>
                </a:cxn>
              </a:cxnLst>
              <a:rect l="0" t="0" r="r" b="b"/>
              <a:pathLst>
                <a:path w="6" h="9">
                  <a:moveTo>
                    <a:pt x="3" y="6"/>
                  </a:moveTo>
                  <a:lnTo>
                    <a:pt x="0" y="6"/>
                  </a:lnTo>
                  <a:lnTo>
                    <a:pt x="0" y="4"/>
                  </a:lnTo>
                  <a:lnTo>
                    <a:pt x="0" y="3"/>
                  </a:lnTo>
                  <a:lnTo>
                    <a:pt x="0" y="7"/>
                  </a:lnTo>
                  <a:lnTo>
                    <a:pt x="0" y="7"/>
                  </a:lnTo>
                  <a:lnTo>
                    <a:pt x="0" y="3"/>
                  </a:lnTo>
                  <a:lnTo>
                    <a:pt x="0" y="2"/>
                  </a:lnTo>
                  <a:lnTo>
                    <a:pt x="0" y="7"/>
                  </a:lnTo>
                  <a:lnTo>
                    <a:pt x="0" y="7"/>
                  </a:lnTo>
                  <a:lnTo>
                    <a:pt x="0" y="2"/>
                  </a:lnTo>
                  <a:lnTo>
                    <a:pt x="0" y="2"/>
                  </a:lnTo>
                  <a:lnTo>
                    <a:pt x="0" y="8"/>
                  </a:lnTo>
                  <a:lnTo>
                    <a:pt x="1" y="8"/>
                  </a:lnTo>
                  <a:lnTo>
                    <a:pt x="1" y="1"/>
                  </a:lnTo>
                  <a:lnTo>
                    <a:pt x="1" y="1"/>
                  </a:lnTo>
                  <a:lnTo>
                    <a:pt x="1" y="8"/>
                  </a:lnTo>
                  <a:lnTo>
                    <a:pt x="1" y="8"/>
                  </a:lnTo>
                  <a:lnTo>
                    <a:pt x="1" y="1"/>
                  </a:lnTo>
                  <a:lnTo>
                    <a:pt x="1" y="1"/>
                  </a:lnTo>
                  <a:lnTo>
                    <a:pt x="1" y="8"/>
                  </a:lnTo>
                  <a:lnTo>
                    <a:pt x="2" y="9"/>
                  </a:lnTo>
                  <a:lnTo>
                    <a:pt x="2" y="1"/>
                  </a:lnTo>
                  <a:lnTo>
                    <a:pt x="2" y="1"/>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4" y="9"/>
                  </a:lnTo>
                  <a:lnTo>
                    <a:pt x="4" y="1"/>
                  </a:lnTo>
                  <a:lnTo>
                    <a:pt x="5" y="1"/>
                  </a:lnTo>
                  <a:lnTo>
                    <a:pt x="5" y="8"/>
                  </a:lnTo>
                  <a:lnTo>
                    <a:pt x="5" y="8"/>
                  </a:lnTo>
                  <a:lnTo>
                    <a:pt x="5" y="1"/>
                  </a:lnTo>
                  <a:lnTo>
                    <a:pt x="5" y="1"/>
                  </a:lnTo>
                  <a:lnTo>
                    <a:pt x="5" y="8"/>
                  </a:lnTo>
                  <a:lnTo>
                    <a:pt x="5" y="8"/>
                  </a:lnTo>
                  <a:lnTo>
                    <a:pt x="5" y="1"/>
                  </a:lnTo>
                  <a:lnTo>
                    <a:pt x="5" y="2"/>
                  </a:lnTo>
                  <a:lnTo>
                    <a:pt x="5" y="8"/>
                  </a:lnTo>
                  <a:lnTo>
                    <a:pt x="6" y="7"/>
                  </a:lnTo>
                  <a:lnTo>
                    <a:pt x="6" y="2"/>
                  </a:lnTo>
                  <a:lnTo>
                    <a:pt x="6" y="2"/>
                  </a:lnTo>
                  <a:lnTo>
                    <a:pt x="6" y="7"/>
                  </a:lnTo>
                  <a:lnTo>
                    <a:pt x="6" y="7"/>
                  </a:lnTo>
                  <a:lnTo>
                    <a:pt x="6" y="3"/>
                  </a:lnTo>
                  <a:lnTo>
                    <a:pt x="6" y="3"/>
                  </a:lnTo>
                  <a:lnTo>
                    <a:pt x="6" y="7"/>
                  </a:lnTo>
                  <a:lnTo>
                    <a:pt x="6" y="6"/>
                  </a:lnTo>
                  <a:lnTo>
                    <a:pt x="6" y="4"/>
                  </a:lnTo>
                </a:path>
              </a:pathLst>
            </a:custGeom>
            <a:noFill/>
            <a:ln w="28575" cmpd="sng">
              <a:solidFill>
                <a:srgbClr val="FF6600"/>
              </a:solidFill>
              <a:prstDash val="solid"/>
              <a:round/>
              <a:headEnd/>
              <a:tailEnd/>
            </a:ln>
          </p:spPr>
          <p:txBody>
            <a:bodyPr/>
            <a:lstStyle/>
            <a:p>
              <a:endParaRPr lang="fr-CA">
                <a:latin typeface="+mj-lt"/>
              </a:endParaRPr>
            </a:p>
          </p:txBody>
        </p:sp>
        <p:sp>
          <p:nvSpPr>
            <p:cNvPr id="2087291" name="Freeform 379"/>
            <p:cNvSpPr>
              <a:spLocks/>
            </p:cNvSpPr>
            <p:nvPr/>
          </p:nvSpPr>
          <p:spPr bwMode="auto">
            <a:xfrm>
              <a:off x="6905179" y="4084638"/>
              <a:ext cx="17462" cy="11112"/>
            </a:xfrm>
            <a:custGeom>
              <a:avLst/>
              <a:gdLst/>
              <a:ahLst/>
              <a:cxnLst>
                <a:cxn ang="0">
                  <a:pos x="3" y="4"/>
                </a:cxn>
                <a:cxn ang="0">
                  <a:pos x="3" y="0"/>
                </a:cxn>
                <a:cxn ang="0">
                  <a:pos x="8" y="0"/>
                </a:cxn>
                <a:cxn ang="0">
                  <a:pos x="8" y="0"/>
                </a:cxn>
                <a:cxn ang="0">
                  <a:pos x="3" y="0"/>
                </a:cxn>
                <a:cxn ang="0">
                  <a:pos x="2" y="0"/>
                </a:cxn>
                <a:cxn ang="0">
                  <a:pos x="8" y="0"/>
                </a:cxn>
                <a:cxn ang="0">
                  <a:pos x="9" y="0"/>
                </a:cxn>
                <a:cxn ang="0">
                  <a:pos x="2" y="0"/>
                </a:cxn>
                <a:cxn ang="0">
                  <a:pos x="2" y="1"/>
                </a:cxn>
                <a:cxn ang="0">
                  <a:pos x="9" y="1"/>
                </a:cxn>
                <a:cxn ang="0">
                  <a:pos x="9" y="1"/>
                </a:cxn>
                <a:cxn ang="0">
                  <a:pos x="2" y="1"/>
                </a:cxn>
                <a:cxn ang="0">
                  <a:pos x="1" y="1"/>
                </a:cxn>
                <a:cxn ang="0">
                  <a:pos x="10" y="1"/>
                </a:cxn>
                <a:cxn ang="0">
                  <a:pos x="10" y="1"/>
                </a:cxn>
                <a:cxn ang="0">
                  <a:pos x="1" y="1"/>
                </a:cxn>
                <a:cxn ang="0">
                  <a:pos x="1" y="1"/>
                </a:cxn>
                <a:cxn ang="0">
                  <a:pos x="10" y="1"/>
                </a:cxn>
                <a:cxn ang="0">
                  <a:pos x="10" y="1"/>
                </a:cxn>
                <a:cxn ang="0">
                  <a:pos x="1" y="1"/>
                </a:cxn>
                <a:cxn ang="0">
                  <a:pos x="0" y="2"/>
                </a:cxn>
                <a:cxn ang="0">
                  <a:pos x="10" y="2"/>
                </a:cxn>
                <a:cxn ang="0">
                  <a:pos x="10" y="2"/>
                </a:cxn>
                <a:cxn ang="0">
                  <a:pos x="0" y="2"/>
                </a:cxn>
                <a:cxn ang="0">
                  <a:pos x="0" y="2"/>
                </a:cxn>
                <a:cxn ang="0">
                  <a:pos x="10" y="2"/>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4"/>
                </a:cxn>
                <a:cxn ang="0">
                  <a:pos x="10" y="4"/>
                </a:cxn>
                <a:cxn ang="0">
                  <a:pos x="10" y="5"/>
                </a:cxn>
                <a:cxn ang="0">
                  <a:pos x="0" y="5"/>
                </a:cxn>
                <a:cxn ang="0">
                  <a:pos x="0" y="5"/>
                </a:cxn>
                <a:cxn ang="0">
                  <a:pos x="10" y="5"/>
                </a:cxn>
                <a:cxn ang="0">
                  <a:pos x="10" y="5"/>
                </a:cxn>
                <a:cxn ang="0">
                  <a:pos x="1" y="5"/>
                </a:cxn>
                <a:cxn ang="0">
                  <a:pos x="1" y="5"/>
                </a:cxn>
                <a:cxn ang="0">
                  <a:pos x="10" y="5"/>
                </a:cxn>
                <a:cxn ang="0">
                  <a:pos x="10" y="5"/>
                </a:cxn>
                <a:cxn ang="0">
                  <a:pos x="1" y="5"/>
                </a:cxn>
                <a:cxn ang="0">
                  <a:pos x="1" y="6"/>
                </a:cxn>
                <a:cxn ang="0">
                  <a:pos x="10" y="6"/>
                </a:cxn>
                <a:cxn ang="0">
                  <a:pos x="9" y="6"/>
                </a:cxn>
                <a:cxn ang="0">
                  <a:pos x="2" y="6"/>
                </a:cxn>
                <a:cxn ang="0">
                  <a:pos x="2" y="6"/>
                </a:cxn>
                <a:cxn ang="0">
                  <a:pos x="9" y="6"/>
                </a:cxn>
                <a:cxn ang="0">
                  <a:pos x="9" y="6"/>
                </a:cxn>
                <a:cxn ang="0">
                  <a:pos x="2" y="6"/>
                </a:cxn>
                <a:cxn ang="0">
                  <a:pos x="2" y="6"/>
                </a:cxn>
                <a:cxn ang="0">
                  <a:pos x="8" y="6"/>
                </a:cxn>
                <a:cxn ang="0">
                  <a:pos x="8" y="6"/>
                </a:cxn>
                <a:cxn ang="0">
                  <a:pos x="3" y="6"/>
                </a:cxn>
                <a:cxn ang="0">
                  <a:pos x="3" y="6"/>
                </a:cxn>
                <a:cxn ang="0">
                  <a:pos x="8" y="6"/>
                </a:cxn>
              </a:cxnLst>
              <a:rect l="0" t="0" r="r" b="b"/>
              <a:pathLst>
                <a:path w="11" h="6">
                  <a:moveTo>
                    <a:pt x="3" y="4"/>
                  </a:moveTo>
                  <a:lnTo>
                    <a:pt x="3" y="0"/>
                  </a:lnTo>
                  <a:lnTo>
                    <a:pt x="8" y="0"/>
                  </a:lnTo>
                  <a:lnTo>
                    <a:pt x="8" y="0"/>
                  </a:lnTo>
                  <a:lnTo>
                    <a:pt x="3" y="0"/>
                  </a:lnTo>
                  <a:lnTo>
                    <a:pt x="2" y="0"/>
                  </a:lnTo>
                  <a:lnTo>
                    <a:pt x="8" y="0"/>
                  </a:lnTo>
                  <a:lnTo>
                    <a:pt x="9" y="0"/>
                  </a:lnTo>
                  <a:lnTo>
                    <a:pt x="2" y="0"/>
                  </a:lnTo>
                  <a:lnTo>
                    <a:pt x="2" y="1"/>
                  </a:lnTo>
                  <a:lnTo>
                    <a:pt x="9" y="1"/>
                  </a:lnTo>
                  <a:lnTo>
                    <a:pt x="9" y="1"/>
                  </a:lnTo>
                  <a:lnTo>
                    <a:pt x="2" y="1"/>
                  </a:lnTo>
                  <a:lnTo>
                    <a:pt x="1" y="1"/>
                  </a:lnTo>
                  <a:lnTo>
                    <a:pt x="10" y="1"/>
                  </a:lnTo>
                  <a:lnTo>
                    <a:pt x="10" y="1"/>
                  </a:lnTo>
                  <a:lnTo>
                    <a:pt x="1" y="1"/>
                  </a:lnTo>
                  <a:lnTo>
                    <a:pt x="1" y="1"/>
                  </a:lnTo>
                  <a:lnTo>
                    <a:pt x="10" y="1"/>
                  </a:lnTo>
                  <a:lnTo>
                    <a:pt x="10" y="1"/>
                  </a:lnTo>
                  <a:lnTo>
                    <a:pt x="1" y="1"/>
                  </a:lnTo>
                  <a:lnTo>
                    <a:pt x="0" y="2"/>
                  </a:lnTo>
                  <a:lnTo>
                    <a:pt x="10" y="2"/>
                  </a:lnTo>
                  <a:lnTo>
                    <a:pt x="10" y="2"/>
                  </a:lnTo>
                  <a:lnTo>
                    <a:pt x="0" y="2"/>
                  </a:lnTo>
                  <a:lnTo>
                    <a:pt x="0" y="2"/>
                  </a:lnTo>
                  <a:lnTo>
                    <a:pt x="10" y="2"/>
                  </a:lnTo>
                  <a:lnTo>
                    <a:pt x="11" y="3"/>
                  </a:lnTo>
                  <a:lnTo>
                    <a:pt x="0" y="3"/>
                  </a:lnTo>
                  <a:lnTo>
                    <a:pt x="0" y="3"/>
                  </a:lnTo>
                  <a:lnTo>
                    <a:pt x="11" y="3"/>
                  </a:lnTo>
                  <a:lnTo>
                    <a:pt x="11" y="4"/>
                  </a:lnTo>
                  <a:lnTo>
                    <a:pt x="0" y="4"/>
                  </a:lnTo>
                  <a:lnTo>
                    <a:pt x="0" y="4"/>
                  </a:lnTo>
                  <a:lnTo>
                    <a:pt x="11" y="4"/>
                  </a:lnTo>
                  <a:lnTo>
                    <a:pt x="11" y="4"/>
                  </a:lnTo>
                  <a:lnTo>
                    <a:pt x="0" y="4"/>
                  </a:lnTo>
                  <a:lnTo>
                    <a:pt x="0" y="4"/>
                  </a:lnTo>
                  <a:lnTo>
                    <a:pt x="10" y="4"/>
                  </a:lnTo>
                  <a:lnTo>
                    <a:pt x="10" y="5"/>
                  </a:lnTo>
                  <a:lnTo>
                    <a:pt x="0" y="5"/>
                  </a:lnTo>
                  <a:lnTo>
                    <a:pt x="0" y="5"/>
                  </a:lnTo>
                  <a:lnTo>
                    <a:pt x="10" y="5"/>
                  </a:lnTo>
                  <a:lnTo>
                    <a:pt x="10" y="5"/>
                  </a:lnTo>
                  <a:lnTo>
                    <a:pt x="1" y="5"/>
                  </a:lnTo>
                  <a:lnTo>
                    <a:pt x="1" y="5"/>
                  </a:lnTo>
                  <a:lnTo>
                    <a:pt x="10" y="5"/>
                  </a:lnTo>
                  <a:lnTo>
                    <a:pt x="10" y="5"/>
                  </a:lnTo>
                  <a:lnTo>
                    <a:pt x="1" y="5"/>
                  </a:lnTo>
                  <a:lnTo>
                    <a:pt x="1" y="6"/>
                  </a:lnTo>
                  <a:lnTo>
                    <a:pt x="10" y="6"/>
                  </a:lnTo>
                  <a:lnTo>
                    <a:pt x="9" y="6"/>
                  </a:lnTo>
                  <a:lnTo>
                    <a:pt x="2" y="6"/>
                  </a:lnTo>
                  <a:lnTo>
                    <a:pt x="2" y="6"/>
                  </a:lnTo>
                  <a:lnTo>
                    <a:pt x="9" y="6"/>
                  </a:lnTo>
                  <a:lnTo>
                    <a:pt x="9" y="6"/>
                  </a:lnTo>
                  <a:lnTo>
                    <a:pt x="2" y="6"/>
                  </a:lnTo>
                  <a:lnTo>
                    <a:pt x="2" y="6"/>
                  </a:lnTo>
                  <a:lnTo>
                    <a:pt x="8"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92" name="Freeform 380"/>
            <p:cNvSpPr>
              <a:spLocks/>
            </p:cNvSpPr>
            <p:nvPr/>
          </p:nvSpPr>
          <p:spPr bwMode="auto">
            <a:xfrm>
              <a:off x="6913116" y="4084638"/>
              <a:ext cx="11113" cy="11112"/>
            </a:xfrm>
            <a:custGeom>
              <a:avLst/>
              <a:gdLst/>
              <a:ahLst/>
              <a:cxnLst>
                <a:cxn ang="0">
                  <a:pos x="3" y="4"/>
                </a:cxn>
                <a:cxn ang="0">
                  <a:pos x="3" y="0"/>
                </a:cxn>
                <a:cxn ang="0">
                  <a:pos x="4" y="0"/>
                </a:cxn>
                <a:cxn ang="0">
                  <a:pos x="4" y="0"/>
                </a:cxn>
                <a:cxn ang="0">
                  <a:pos x="3"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4"/>
                  </a:moveTo>
                  <a:lnTo>
                    <a:pt x="3" y="0"/>
                  </a:lnTo>
                  <a:lnTo>
                    <a:pt x="4" y="0"/>
                  </a:lnTo>
                  <a:lnTo>
                    <a:pt x="4" y="0"/>
                  </a:lnTo>
                  <a:lnTo>
                    <a:pt x="3"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93" name="Freeform 381"/>
            <p:cNvSpPr>
              <a:spLocks/>
            </p:cNvSpPr>
            <p:nvPr/>
          </p:nvSpPr>
          <p:spPr bwMode="auto">
            <a:xfrm>
              <a:off x="6913116" y="4083050"/>
              <a:ext cx="11113"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1"/>
                </a:cxn>
                <a:cxn ang="0">
                  <a:pos x="5" y="7"/>
                </a:cxn>
                <a:cxn ang="0">
                  <a:pos x="5" y="7"/>
                </a:cxn>
                <a:cxn ang="0">
                  <a:pos x="5" y="1"/>
                </a:cxn>
                <a:cxn ang="0">
                  <a:pos x="5" y="1"/>
                </a:cxn>
                <a:cxn ang="0">
                  <a:pos x="5" y="7"/>
                </a:cxn>
                <a:cxn ang="0">
                  <a:pos x="5" y="7"/>
                </a:cxn>
                <a:cxn ang="0">
                  <a:pos x="5" y="1"/>
                </a:cxn>
                <a:cxn ang="0">
                  <a:pos x="6" y="2"/>
                </a:cxn>
                <a:cxn ang="0">
                  <a:pos x="6"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0"/>
                  </a:lnTo>
                  <a:lnTo>
                    <a:pt x="5" y="1"/>
                  </a:lnTo>
                  <a:lnTo>
                    <a:pt x="5" y="7"/>
                  </a:lnTo>
                  <a:lnTo>
                    <a:pt x="5" y="7"/>
                  </a:lnTo>
                  <a:lnTo>
                    <a:pt x="5" y="1"/>
                  </a:lnTo>
                  <a:lnTo>
                    <a:pt x="5" y="1"/>
                  </a:lnTo>
                  <a:lnTo>
                    <a:pt x="5" y="7"/>
                  </a:lnTo>
                  <a:lnTo>
                    <a:pt x="5" y="7"/>
                  </a:lnTo>
                  <a:lnTo>
                    <a:pt x="5" y="1"/>
                  </a:lnTo>
                  <a:lnTo>
                    <a:pt x="6" y="2"/>
                  </a:lnTo>
                  <a:lnTo>
                    <a:pt x="6" y="6"/>
                  </a:lnTo>
                  <a:lnTo>
                    <a:pt x="6" y="6"/>
                  </a:lnTo>
                  <a:lnTo>
                    <a:pt x="6" y="2"/>
                  </a:lnTo>
                  <a:lnTo>
                    <a:pt x="6" y="2"/>
                  </a:lnTo>
                  <a:lnTo>
                    <a:pt x="6" y="6"/>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94" name="Freeform 382"/>
            <p:cNvSpPr>
              <a:spLocks/>
            </p:cNvSpPr>
            <p:nvPr/>
          </p:nvSpPr>
          <p:spPr bwMode="auto">
            <a:xfrm>
              <a:off x="6913116" y="4083050"/>
              <a:ext cx="34925" cy="7938"/>
            </a:xfrm>
            <a:custGeom>
              <a:avLst/>
              <a:gdLst/>
              <a:ahLst/>
              <a:cxnLst>
                <a:cxn ang="0">
                  <a:pos x="3" y="2"/>
                </a:cxn>
                <a:cxn ang="0">
                  <a:pos x="3" y="0"/>
                </a:cxn>
                <a:cxn ang="0">
                  <a:pos x="16" y="0"/>
                </a:cxn>
                <a:cxn ang="0">
                  <a:pos x="17" y="0"/>
                </a:cxn>
                <a:cxn ang="0">
                  <a:pos x="3" y="0"/>
                </a:cxn>
                <a:cxn ang="0">
                  <a:pos x="2" y="0"/>
                </a:cxn>
                <a:cxn ang="0">
                  <a:pos x="17" y="0"/>
                </a:cxn>
                <a:cxn ang="0">
                  <a:pos x="17" y="0"/>
                </a:cxn>
                <a:cxn ang="0">
                  <a:pos x="2" y="0"/>
                </a:cxn>
                <a:cxn ang="0">
                  <a:pos x="2" y="0"/>
                </a:cxn>
                <a:cxn ang="0">
                  <a:pos x="17" y="0"/>
                </a:cxn>
                <a:cxn ang="0">
                  <a:pos x="18" y="0"/>
                </a:cxn>
                <a:cxn ang="0">
                  <a:pos x="2" y="0"/>
                </a:cxn>
                <a:cxn ang="0">
                  <a:pos x="1" y="0"/>
                </a:cxn>
                <a:cxn ang="0">
                  <a:pos x="18" y="0"/>
                </a:cxn>
                <a:cxn ang="0">
                  <a:pos x="18" y="0"/>
                </a:cxn>
                <a:cxn ang="0">
                  <a:pos x="1" y="0"/>
                </a:cxn>
                <a:cxn ang="0">
                  <a:pos x="1" y="1"/>
                </a:cxn>
                <a:cxn ang="0">
                  <a:pos x="19" y="1"/>
                </a:cxn>
                <a:cxn ang="0">
                  <a:pos x="19" y="1"/>
                </a:cxn>
                <a:cxn ang="0">
                  <a:pos x="0" y="1"/>
                </a:cxn>
                <a:cxn ang="0">
                  <a:pos x="0" y="1"/>
                </a:cxn>
                <a:cxn ang="0">
                  <a:pos x="19" y="1"/>
                </a:cxn>
                <a:cxn ang="0">
                  <a:pos x="19" y="1"/>
                </a:cxn>
                <a:cxn ang="0">
                  <a:pos x="0" y="1"/>
                </a:cxn>
                <a:cxn ang="0">
                  <a:pos x="0" y="2"/>
                </a:cxn>
                <a:cxn ang="0">
                  <a:pos x="19" y="2"/>
                </a:cxn>
                <a:cxn ang="0">
                  <a:pos x="19" y="2"/>
                </a:cxn>
                <a:cxn ang="0">
                  <a:pos x="0" y="2"/>
                </a:cxn>
                <a:cxn ang="0">
                  <a:pos x="0" y="2"/>
                </a:cxn>
                <a:cxn ang="0">
                  <a:pos x="19" y="2"/>
                </a:cxn>
                <a:cxn ang="0">
                  <a:pos x="19" y="2"/>
                </a:cxn>
                <a:cxn ang="0">
                  <a:pos x="0" y="2"/>
                </a:cxn>
                <a:cxn ang="0">
                  <a:pos x="0" y="3"/>
                </a:cxn>
                <a:cxn ang="0">
                  <a:pos x="19" y="3"/>
                </a:cxn>
                <a:cxn ang="0">
                  <a:pos x="19" y="3"/>
                </a:cxn>
                <a:cxn ang="0">
                  <a:pos x="0" y="3"/>
                </a:cxn>
                <a:cxn ang="0">
                  <a:pos x="0" y="3"/>
                </a:cxn>
                <a:cxn ang="0">
                  <a:pos x="19" y="3"/>
                </a:cxn>
                <a:cxn ang="0">
                  <a:pos x="19" y="3"/>
                </a:cxn>
                <a:cxn ang="0">
                  <a:pos x="0" y="3"/>
                </a:cxn>
                <a:cxn ang="0">
                  <a:pos x="0" y="4"/>
                </a:cxn>
                <a:cxn ang="0">
                  <a:pos x="19" y="4"/>
                </a:cxn>
                <a:cxn ang="0">
                  <a:pos x="19" y="4"/>
                </a:cxn>
                <a:cxn ang="0">
                  <a:pos x="0" y="4"/>
                </a:cxn>
                <a:cxn ang="0">
                  <a:pos x="1" y="4"/>
                </a:cxn>
                <a:cxn ang="0">
                  <a:pos x="19" y="4"/>
                </a:cxn>
                <a:cxn ang="0">
                  <a:pos x="18" y="5"/>
                </a:cxn>
                <a:cxn ang="0">
                  <a:pos x="1" y="5"/>
                </a:cxn>
                <a:cxn ang="0">
                  <a:pos x="1" y="5"/>
                </a:cxn>
                <a:cxn ang="0">
                  <a:pos x="18" y="5"/>
                </a:cxn>
                <a:cxn ang="0">
                  <a:pos x="18" y="5"/>
                </a:cxn>
                <a:cxn ang="0">
                  <a:pos x="2" y="5"/>
                </a:cxn>
                <a:cxn ang="0">
                  <a:pos x="2" y="5"/>
                </a:cxn>
                <a:cxn ang="0">
                  <a:pos x="17" y="5"/>
                </a:cxn>
                <a:cxn ang="0">
                  <a:pos x="17" y="5"/>
                </a:cxn>
                <a:cxn ang="0">
                  <a:pos x="2" y="5"/>
                </a:cxn>
                <a:cxn ang="0">
                  <a:pos x="2" y="5"/>
                </a:cxn>
                <a:cxn ang="0">
                  <a:pos x="17" y="5"/>
                </a:cxn>
                <a:cxn ang="0">
                  <a:pos x="17" y="5"/>
                </a:cxn>
                <a:cxn ang="0">
                  <a:pos x="3" y="5"/>
                </a:cxn>
                <a:cxn ang="0">
                  <a:pos x="3" y="6"/>
                </a:cxn>
                <a:cxn ang="0">
                  <a:pos x="16" y="6"/>
                </a:cxn>
              </a:cxnLst>
              <a:rect l="0" t="0" r="r" b="b"/>
              <a:pathLst>
                <a:path w="19" h="6">
                  <a:moveTo>
                    <a:pt x="3" y="2"/>
                  </a:moveTo>
                  <a:lnTo>
                    <a:pt x="3" y="0"/>
                  </a:lnTo>
                  <a:lnTo>
                    <a:pt x="16" y="0"/>
                  </a:lnTo>
                  <a:lnTo>
                    <a:pt x="17" y="0"/>
                  </a:lnTo>
                  <a:lnTo>
                    <a:pt x="3" y="0"/>
                  </a:lnTo>
                  <a:lnTo>
                    <a:pt x="2" y="0"/>
                  </a:lnTo>
                  <a:lnTo>
                    <a:pt x="17" y="0"/>
                  </a:lnTo>
                  <a:lnTo>
                    <a:pt x="17" y="0"/>
                  </a:lnTo>
                  <a:lnTo>
                    <a:pt x="2" y="0"/>
                  </a:lnTo>
                  <a:lnTo>
                    <a:pt x="2" y="0"/>
                  </a:lnTo>
                  <a:lnTo>
                    <a:pt x="17" y="0"/>
                  </a:lnTo>
                  <a:lnTo>
                    <a:pt x="18" y="0"/>
                  </a:lnTo>
                  <a:lnTo>
                    <a:pt x="2" y="0"/>
                  </a:lnTo>
                  <a:lnTo>
                    <a:pt x="1" y="0"/>
                  </a:lnTo>
                  <a:lnTo>
                    <a:pt x="18" y="0"/>
                  </a:lnTo>
                  <a:lnTo>
                    <a:pt x="18" y="0"/>
                  </a:lnTo>
                  <a:lnTo>
                    <a:pt x="1" y="0"/>
                  </a:lnTo>
                  <a:lnTo>
                    <a:pt x="1" y="1"/>
                  </a:lnTo>
                  <a:lnTo>
                    <a:pt x="19" y="1"/>
                  </a:lnTo>
                  <a:lnTo>
                    <a:pt x="19" y="1"/>
                  </a:lnTo>
                  <a:lnTo>
                    <a:pt x="0" y="1"/>
                  </a:lnTo>
                  <a:lnTo>
                    <a:pt x="0" y="1"/>
                  </a:lnTo>
                  <a:lnTo>
                    <a:pt x="19" y="1"/>
                  </a:lnTo>
                  <a:lnTo>
                    <a:pt x="19" y="1"/>
                  </a:lnTo>
                  <a:lnTo>
                    <a:pt x="0" y="1"/>
                  </a:lnTo>
                  <a:lnTo>
                    <a:pt x="0" y="2"/>
                  </a:lnTo>
                  <a:lnTo>
                    <a:pt x="19" y="2"/>
                  </a:lnTo>
                  <a:lnTo>
                    <a:pt x="19" y="2"/>
                  </a:lnTo>
                  <a:lnTo>
                    <a:pt x="0" y="2"/>
                  </a:lnTo>
                  <a:lnTo>
                    <a:pt x="0" y="2"/>
                  </a:lnTo>
                  <a:lnTo>
                    <a:pt x="19" y="2"/>
                  </a:lnTo>
                  <a:lnTo>
                    <a:pt x="19" y="2"/>
                  </a:lnTo>
                  <a:lnTo>
                    <a:pt x="0" y="2"/>
                  </a:lnTo>
                  <a:lnTo>
                    <a:pt x="0" y="3"/>
                  </a:lnTo>
                  <a:lnTo>
                    <a:pt x="19" y="3"/>
                  </a:lnTo>
                  <a:lnTo>
                    <a:pt x="19" y="3"/>
                  </a:lnTo>
                  <a:lnTo>
                    <a:pt x="0" y="3"/>
                  </a:lnTo>
                  <a:lnTo>
                    <a:pt x="0" y="3"/>
                  </a:lnTo>
                  <a:lnTo>
                    <a:pt x="19" y="3"/>
                  </a:lnTo>
                  <a:lnTo>
                    <a:pt x="19" y="3"/>
                  </a:lnTo>
                  <a:lnTo>
                    <a:pt x="0" y="3"/>
                  </a:lnTo>
                  <a:lnTo>
                    <a:pt x="0" y="4"/>
                  </a:lnTo>
                  <a:lnTo>
                    <a:pt x="19" y="4"/>
                  </a:lnTo>
                  <a:lnTo>
                    <a:pt x="19" y="4"/>
                  </a:lnTo>
                  <a:lnTo>
                    <a:pt x="0" y="4"/>
                  </a:lnTo>
                  <a:lnTo>
                    <a:pt x="1" y="4"/>
                  </a:lnTo>
                  <a:lnTo>
                    <a:pt x="19" y="4"/>
                  </a:lnTo>
                  <a:lnTo>
                    <a:pt x="18" y="5"/>
                  </a:lnTo>
                  <a:lnTo>
                    <a:pt x="1" y="5"/>
                  </a:lnTo>
                  <a:lnTo>
                    <a:pt x="1" y="5"/>
                  </a:lnTo>
                  <a:lnTo>
                    <a:pt x="18" y="5"/>
                  </a:lnTo>
                  <a:lnTo>
                    <a:pt x="18" y="5"/>
                  </a:lnTo>
                  <a:lnTo>
                    <a:pt x="2" y="5"/>
                  </a:lnTo>
                  <a:lnTo>
                    <a:pt x="2" y="5"/>
                  </a:lnTo>
                  <a:lnTo>
                    <a:pt x="17" y="5"/>
                  </a:lnTo>
                  <a:lnTo>
                    <a:pt x="17" y="5"/>
                  </a:lnTo>
                  <a:lnTo>
                    <a:pt x="2" y="5"/>
                  </a:lnTo>
                  <a:lnTo>
                    <a:pt x="2" y="5"/>
                  </a:lnTo>
                  <a:lnTo>
                    <a:pt x="17" y="5"/>
                  </a:lnTo>
                  <a:lnTo>
                    <a:pt x="17" y="5"/>
                  </a:lnTo>
                  <a:lnTo>
                    <a:pt x="3" y="5"/>
                  </a:lnTo>
                  <a:lnTo>
                    <a:pt x="3" y="6"/>
                  </a:lnTo>
                  <a:lnTo>
                    <a:pt x="1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95" name="Freeform 383"/>
            <p:cNvSpPr>
              <a:spLocks/>
            </p:cNvSpPr>
            <p:nvPr/>
          </p:nvSpPr>
          <p:spPr bwMode="auto">
            <a:xfrm>
              <a:off x="6938516" y="4083050"/>
              <a:ext cx="23813" cy="7938"/>
            </a:xfrm>
            <a:custGeom>
              <a:avLst/>
              <a:gdLst/>
              <a:ahLst/>
              <a:cxnLst>
                <a:cxn ang="0">
                  <a:pos x="3" y="2"/>
                </a:cxn>
                <a:cxn ang="0">
                  <a:pos x="3" y="0"/>
                </a:cxn>
                <a:cxn ang="0">
                  <a:pos x="11" y="0"/>
                </a:cxn>
                <a:cxn ang="0">
                  <a:pos x="11" y="0"/>
                </a:cxn>
                <a:cxn ang="0">
                  <a:pos x="3" y="0"/>
                </a:cxn>
                <a:cxn ang="0">
                  <a:pos x="3" y="0"/>
                </a:cxn>
                <a:cxn ang="0">
                  <a:pos x="11" y="0"/>
                </a:cxn>
                <a:cxn ang="0">
                  <a:pos x="12" y="0"/>
                </a:cxn>
                <a:cxn ang="0">
                  <a:pos x="2" y="0"/>
                </a:cxn>
                <a:cxn ang="0">
                  <a:pos x="2" y="0"/>
                </a:cxn>
                <a:cxn ang="0">
                  <a:pos x="12" y="0"/>
                </a:cxn>
                <a:cxn ang="0">
                  <a:pos x="12" y="0"/>
                </a:cxn>
                <a:cxn ang="0">
                  <a:pos x="2" y="0"/>
                </a:cxn>
                <a:cxn ang="0">
                  <a:pos x="2" y="0"/>
                </a:cxn>
                <a:cxn ang="0">
                  <a:pos x="12" y="0"/>
                </a:cxn>
                <a:cxn ang="0">
                  <a:pos x="12" y="0"/>
                </a:cxn>
                <a:cxn ang="0">
                  <a:pos x="1" y="0"/>
                </a:cxn>
                <a:cxn ang="0">
                  <a:pos x="1" y="1"/>
                </a:cxn>
                <a:cxn ang="0">
                  <a:pos x="13" y="1"/>
                </a:cxn>
                <a:cxn ang="0">
                  <a:pos x="13" y="1"/>
                </a:cxn>
                <a:cxn ang="0">
                  <a:pos x="1" y="1"/>
                </a:cxn>
                <a:cxn ang="0">
                  <a:pos x="1" y="1"/>
                </a:cxn>
                <a:cxn ang="0">
                  <a:pos x="13" y="1"/>
                </a:cxn>
                <a:cxn ang="0">
                  <a:pos x="13" y="1"/>
                </a:cxn>
                <a:cxn ang="0">
                  <a:pos x="0" y="1"/>
                </a:cxn>
                <a:cxn ang="0">
                  <a:pos x="0" y="2"/>
                </a:cxn>
                <a:cxn ang="0">
                  <a:pos x="13"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3" y="3"/>
                </a:cxn>
                <a:cxn ang="0">
                  <a:pos x="13" y="3"/>
                </a:cxn>
                <a:cxn ang="0">
                  <a:pos x="0" y="3"/>
                </a:cxn>
                <a:cxn ang="0">
                  <a:pos x="1" y="4"/>
                </a:cxn>
                <a:cxn ang="0">
                  <a:pos x="13" y="4"/>
                </a:cxn>
                <a:cxn ang="0">
                  <a:pos x="13" y="4"/>
                </a:cxn>
                <a:cxn ang="0">
                  <a:pos x="1" y="4"/>
                </a:cxn>
                <a:cxn ang="0">
                  <a:pos x="1" y="4"/>
                </a:cxn>
                <a:cxn ang="0">
                  <a:pos x="13" y="4"/>
                </a:cxn>
                <a:cxn ang="0">
                  <a:pos x="12" y="5"/>
                </a:cxn>
                <a:cxn ang="0">
                  <a:pos x="1" y="5"/>
                </a:cxn>
                <a:cxn ang="0">
                  <a:pos x="2" y="5"/>
                </a:cxn>
                <a:cxn ang="0">
                  <a:pos x="12" y="5"/>
                </a:cxn>
                <a:cxn ang="0">
                  <a:pos x="12" y="5"/>
                </a:cxn>
                <a:cxn ang="0">
                  <a:pos x="2" y="5"/>
                </a:cxn>
                <a:cxn ang="0">
                  <a:pos x="2" y="5"/>
                </a:cxn>
                <a:cxn ang="0">
                  <a:pos x="12" y="5"/>
                </a:cxn>
                <a:cxn ang="0">
                  <a:pos x="12" y="5"/>
                </a:cxn>
                <a:cxn ang="0">
                  <a:pos x="2" y="5"/>
                </a:cxn>
                <a:cxn ang="0">
                  <a:pos x="3" y="5"/>
                </a:cxn>
                <a:cxn ang="0">
                  <a:pos x="11" y="5"/>
                </a:cxn>
                <a:cxn ang="0">
                  <a:pos x="11" y="5"/>
                </a:cxn>
                <a:cxn ang="0">
                  <a:pos x="3" y="5"/>
                </a:cxn>
                <a:cxn ang="0">
                  <a:pos x="3" y="6"/>
                </a:cxn>
                <a:cxn ang="0">
                  <a:pos x="11" y="6"/>
                </a:cxn>
              </a:cxnLst>
              <a:rect l="0" t="0" r="r" b="b"/>
              <a:pathLst>
                <a:path w="14" h="6">
                  <a:moveTo>
                    <a:pt x="3" y="2"/>
                  </a:moveTo>
                  <a:lnTo>
                    <a:pt x="3" y="0"/>
                  </a:lnTo>
                  <a:lnTo>
                    <a:pt x="11" y="0"/>
                  </a:lnTo>
                  <a:lnTo>
                    <a:pt x="11" y="0"/>
                  </a:lnTo>
                  <a:lnTo>
                    <a:pt x="3" y="0"/>
                  </a:lnTo>
                  <a:lnTo>
                    <a:pt x="3" y="0"/>
                  </a:lnTo>
                  <a:lnTo>
                    <a:pt x="11" y="0"/>
                  </a:lnTo>
                  <a:lnTo>
                    <a:pt x="12" y="0"/>
                  </a:lnTo>
                  <a:lnTo>
                    <a:pt x="2" y="0"/>
                  </a:lnTo>
                  <a:lnTo>
                    <a:pt x="2" y="0"/>
                  </a:lnTo>
                  <a:lnTo>
                    <a:pt x="12" y="0"/>
                  </a:lnTo>
                  <a:lnTo>
                    <a:pt x="12" y="0"/>
                  </a:lnTo>
                  <a:lnTo>
                    <a:pt x="2" y="0"/>
                  </a:lnTo>
                  <a:lnTo>
                    <a:pt x="2" y="0"/>
                  </a:lnTo>
                  <a:lnTo>
                    <a:pt x="12" y="0"/>
                  </a:lnTo>
                  <a:lnTo>
                    <a:pt x="12" y="0"/>
                  </a:lnTo>
                  <a:lnTo>
                    <a:pt x="1" y="0"/>
                  </a:lnTo>
                  <a:lnTo>
                    <a:pt x="1" y="1"/>
                  </a:lnTo>
                  <a:lnTo>
                    <a:pt x="13" y="1"/>
                  </a:lnTo>
                  <a:lnTo>
                    <a:pt x="13" y="1"/>
                  </a:lnTo>
                  <a:lnTo>
                    <a:pt x="1" y="1"/>
                  </a:lnTo>
                  <a:lnTo>
                    <a:pt x="1" y="1"/>
                  </a:lnTo>
                  <a:lnTo>
                    <a:pt x="13" y="1"/>
                  </a:lnTo>
                  <a:lnTo>
                    <a:pt x="13" y="1"/>
                  </a:lnTo>
                  <a:lnTo>
                    <a:pt x="0" y="1"/>
                  </a:lnTo>
                  <a:lnTo>
                    <a:pt x="0" y="2"/>
                  </a:lnTo>
                  <a:lnTo>
                    <a:pt x="13" y="2"/>
                  </a:lnTo>
                  <a:lnTo>
                    <a:pt x="14" y="2"/>
                  </a:lnTo>
                  <a:lnTo>
                    <a:pt x="0" y="2"/>
                  </a:lnTo>
                  <a:lnTo>
                    <a:pt x="0" y="2"/>
                  </a:lnTo>
                  <a:lnTo>
                    <a:pt x="14" y="2"/>
                  </a:lnTo>
                  <a:lnTo>
                    <a:pt x="14" y="2"/>
                  </a:lnTo>
                  <a:lnTo>
                    <a:pt x="0" y="2"/>
                  </a:lnTo>
                  <a:lnTo>
                    <a:pt x="0" y="3"/>
                  </a:lnTo>
                  <a:lnTo>
                    <a:pt x="14" y="3"/>
                  </a:lnTo>
                  <a:lnTo>
                    <a:pt x="14" y="3"/>
                  </a:lnTo>
                  <a:lnTo>
                    <a:pt x="0" y="3"/>
                  </a:lnTo>
                  <a:lnTo>
                    <a:pt x="0" y="3"/>
                  </a:lnTo>
                  <a:lnTo>
                    <a:pt x="13" y="3"/>
                  </a:lnTo>
                  <a:lnTo>
                    <a:pt x="13" y="3"/>
                  </a:lnTo>
                  <a:lnTo>
                    <a:pt x="0" y="3"/>
                  </a:lnTo>
                  <a:lnTo>
                    <a:pt x="1" y="4"/>
                  </a:lnTo>
                  <a:lnTo>
                    <a:pt x="13" y="4"/>
                  </a:lnTo>
                  <a:lnTo>
                    <a:pt x="13" y="4"/>
                  </a:lnTo>
                  <a:lnTo>
                    <a:pt x="1" y="4"/>
                  </a:lnTo>
                  <a:lnTo>
                    <a:pt x="1" y="4"/>
                  </a:lnTo>
                  <a:lnTo>
                    <a:pt x="13" y="4"/>
                  </a:lnTo>
                  <a:lnTo>
                    <a:pt x="12" y="5"/>
                  </a:lnTo>
                  <a:lnTo>
                    <a:pt x="1" y="5"/>
                  </a:lnTo>
                  <a:lnTo>
                    <a:pt x="2" y="5"/>
                  </a:lnTo>
                  <a:lnTo>
                    <a:pt x="12" y="5"/>
                  </a:lnTo>
                  <a:lnTo>
                    <a:pt x="12" y="5"/>
                  </a:lnTo>
                  <a:lnTo>
                    <a:pt x="2" y="5"/>
                  </a:lnTo>
                  <a:lnTo>
                    <a:pt x="2" y="5"/>
                  </a:lnTo>
                  <a:lnTo>
                    <a:pt x="12" y="5"/>
                  </a:lnTo>
                  <a:lnTo>
                    <a:pt x="12" y="5"/>
                  </a:lnTo>
                  <a:lnTo>
                    <a:pt x="2" y="5"/>
                  </a:lnTo>
                  <a:lnTo>
                    <a:pt x="3" y="5"/>
                  </a:lnTo>
                  <a:lnTo>
                    <a:pt x="11" y="5"/>
                  </a:lnTo>
                  <a:lnTo>
                    <a:pt x="11" y="5"/>
                  </a:lnTo>
                  <a:lnTo>
                    <a:pt x="3" y="5"/>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96" name="Freeform 384"/>
            <p:cNvSpPr>
              <a:spLocks/>
            </p:cNvSpPr>
            <p:nvPr/>
          </p:nvSpPr>
          <p:spPr bwMode="auto">
            <a:xfrm>
              <a:off x="6951216" y="4083050"/>
              <a:ext cx="11113" cy="7938"/>
            </a:xfrm>
            <a:custGeom>
              <a:avLst/>
              <a:gdLst/>
              <a:ahLst/>
              <a:cxnLst>
                <a:cxn ang="0">
                  <a:pos x="3" y="2"/>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6" y="3"/>
                </a:cxn>
                <a:cxn ang="0">
                  <a:pos x="0" y="3"/>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6"/>
                </a:cxn>
                <a:cxn ang="0">
                  <a:pos x="4" y="6"/>
                </a:cxn>
              </a:cxnLst>
              <a:rect l="0" t="0" r="r" b="b"/>
              <a:pathLst>
                <a:path w="7" h="6">
                  <a:moveTo>
                    <a:pt x="3" y="2"/>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6" y="3"/>
                  </a:lnTo>
                  <a:lnTo>
                    <a:pt x="0" y="3"/>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297" name="Freeform 385"/>
            <p:cNvSpPr>
              <a:spLocks/>
            </p:cNvSpPr>
            <p:nvPr/>
          </p:nvSpPr>
          <p:spPr bwMode="auto">
            <a:xfrm>
              <a:off x="6952804" y="4078288"/>
              <a:ext cx="9525"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6"/>
                </a:cxn>
                <a:cxn ang="0">
                  <a:pos x="0" y="1"/>
                </a:cxn>
                <a:cxn ang="0">
                  <a:pos x="0" y="1"/>
                </a:cxn>
                <a:cxn ang="0">
                  <a:pos x="0" y="7"/>
                </a:cxn>
                <a:cxn ang="0">
                  <a:pos x="0" y="7"/>
                </a:cxn>
                <a:cxn ang="0">
                  <a:pos x="0" y="1"/>
                </a:cxn>
                <a:cxn ang="0">
                  <a:pos x="1" y="0"/>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9"/>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7"/>
                </a:cxn>
                <a:cxn ang="0">
                  <a:pos x="5" y="7"/>
                </a:cxn>
                <a:cxn ang="0">
                  <a:pos x="5" y="1"/>
                </a:cxn>
                <a:cxn ang="0">
                  <a:pos x="5" y="1"/>
                </a:cxn>
                <a:cxn ang="0">
                  <a:pos x="5" y="7"/>
                </a:cxn>
                <a:cxn ang="0">
                  <a:pos x="5" y="6"/>
                </a:cxn>
                <a:cxn ang="0">
                  <a:pos x="5" y="1"/>
                </a:cxn>
                <a:cxn ang="0">
                  <a:pos x="6" y="2"/>
                </a:cxn>
                <a:cxn ang="0">
                  <a:pos x="6" y="6"/>
                </a:cxn>
                <a:cxn ang="0">
                  <a:pos x="6" y="6"/>
                </a:cxn>
                <a:cxn ang="0">
                  <a:pos x="6" y="2"/>
                </a:cxn>
                <a:cxn ang="0">
                  <a:pos x="6" y="2"/>
                </a:cxn>
                <a:cxn ang="0">
                  <a:pos x="6" y="6"/>
                </a:cxn>
                <a:cxn ang="0">
                  <a:pos x="6" y="5"/>
                </a:cxn>
                <a:cxn ang="0">
                  <a:pos x="6" y="2"/>
                </a:cxn>
              </a:cxnLst>
              <a:rect l="0" t="0" r="r" b="b"/>
              <a:pathLst>
                <a:path w="6" h="9">
                  <a:moveTo>
                    <a:pt x="3" y="5"/>
                  </a:moveTo>
                  <a:lnTo>
                    <a:pt x="0" y="5"/>
                  </a:lnTo>
                  <a:lnTo>
                    <a:pt x="0" y="2"/>
                  </a:lnTo>
                  <a:lnTo>
                    <a:pt x="0" y="2"/>
                  </a:lnTo>
                  <a:lnTo>
                    <a:pt x="0" y="6"/>
                  </a:lnTo>
                  <a:lnTo>
                    <a:pt x="0" y="6"/>
                  </a:lnTo>
                  <a:lnTo>
                    <a:pt x="0" y="2"/>
                  </a:lnTo>
                  <a:lnTo>
                    <a:pt x="0" y="2"/>
                  </a:lnTo>
                  <a:lnTo>
                    <a:pt x="0" y="6"/>
                  </a:lnTo>
                  <a:lnTo>
                    <a:pt x="0" y="6"/>
                  </a:lnTo>
                  <a:lnTo>
                    <a:pt x="0" y="1"/>
                  </a:lnTo>
                  <a:lnTo>
                    <a:pt x="0" y="1"/>
                  </a:lnTo>
                  <a:lnTo>
                    <a:pt x="0" y="7"/>
                  </a:lnTo>
                  <a:lnTo>
                    <a:pt x="0" y="7"/>
                  </a:lnTo>
                  <a:lnTo>
                    <a:pt x="0" y="1"/>
                  </a:lnTo>
                  <a:lnTo>
                    <a:pt x="1" y="0"/>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9"/>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0"/>
                  </a:lnTo>
                  <a:lnTo>
                    <a:pt x="5" y="7"/>
                  </a:lnTo>
                  <a:lnTo>
                    <a:pt x="5" y="7"/>
                  </a:lnTo>
                  <a:lnTo>
                    <a:pt x="5" y="1"/>
                  </a:lnTo>
                  <a:lnTo>
                    <a:pt x="5" y="1"/>
                  </a:lnTo>
                  <a:lnTo>
                    <a:pt x="5" y="7"/>
                  </a:lnTo>
                  <a:lnTo>
                    <a:pt x="5" y="6"/>
                  </a:lnTo>
                  <a:lnTo>
                    <a:pt x="5" y="1"/>
                  </a:lnTo>
                  <a:lnTo>
                    <a:pt x="6" y="2"/>
                  </a:lnTo>
                  <a:lnTo>
                    <a:pt x="6" y="6"/>
                  </a:lnTo>
                  <a:lnTo>
                    <a:pt x="6" y="6"/>
                  </a:lnTo>
                  <a:lnTo>
                    <a:pt x="6"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298" name="Freeform 386"/>
            <p:cNvSpPr>
              <a:spLocks/>
            </p:cNvSpPr>
            <p:nvPr/>
          </p:nvSpPr>
          <p:spPr bwMode="auto">
            <a:xfrm>
              <a:off x="6952804" y="4078288"/>
              <a:ext cx="15875" cy="6350"/>
            </a:xfrm>
            <a:custGeom>
              <a:avLst/>
              <a:gdLst/>
              <a:ahLst/>
              <a:cxnLst>
                <a:cxn ang="0">
                  <a:pos x="3" y="2"/>
                </a:cxn>
                <a:cxn ang="0">
                  <a:pos x="3" y="0"/>
                </a:cxn>
                <a:cxn ang="0">
                  <a:pos x="6"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0"/>
                </a:cxn>
                <a:cxn ang="0">
                  <a:pos x="1" y="0"/>
                </a:cxn>
                <a:cxn ang="0">
                  <a:pos x="1" y="0"/>
                </a:cxn>
                <a:cxn ang="0">
                  <a:pos x="9" y="0"/>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4"/>
                </a:cxn>
                <a:cxn ang="0">
                  <a:pos x="9" y="4"/>
                </a:cxn>
                <a:cxn ang="0">
                  <a:pos x="8" y="5"/>
                </a:cxn>
                <a:cxn ang="0">
                  <a:pos x="1" y="5"/>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3" y="5"/>
                </a:cxn>
                <a:cxn ang="0">
                  <a:pos x="3" y="5"/>
                </a:cxn>
                <a:cxn ang="0">
                  <a:pos x="6" y="5"/>
                </a:cxn>
              </a:cxnLst>
              <a:rect l="0" t="0" r="r" b="b"/>
              <a:pathLst>
                <a:path w="9" h="5">
                  <a:moveTo>
                    <a:pt x="3" y="2"/>
                  </a:moveTo>
                  <a:lnTo>
                    <a:pt x="3" y="0"/>
                  </a:lnTo>
                  <a:lnTo>
                    <a:pt x="6" y="0"/>
                  </a:lnTo>
                  <a:lnTo>
                    <a:pt x="7" y="0"/>
                  </a:lnTo>
                  <a:lnTo>
                    <a:pt x="3" y="0"/>
                  </a:lnTo>
                  <a:lnTo>
                    <a:pt x="2" y="0"/>
                  </a:lnTo>
                  <a:lnTo>
                    <a:pt x="7" y="0"/>
                  </a:lnTo>
                  <a:lnTo>
                    <a:pt x="7" y="0"/>
                  </a:lnTo>
                  <a:lnTo>
                    <a:pt x="2" y="0"/>
                  </a:lnTo>
                  <a:lnTo>
                    <a:pt x="2" y="0"/>
                  </a:lnTo>
                  <a:lnTo>
                    <a:pt x="8" y="0"/>
                  </a:lnTo>
                  <a:lnTo>
                    <a:pt x="8" y="0"/>
                  </a:lnTo>
                  <a:lnTo>
                    <a:pt x="2" y="0"/>
                  </a:lnTo>
                  <a:lnTo>
                    <a:pt x="1" y="0"/>
                  </a:lnTo>
                  <a:lnTo>
                    <a:pt x="8" y="0"/>
                  </a:lnTo>
                  <a:lnTo>
                    <a:pt x="8" y="0"/>
                  </a:lnTo>
                  <a:lnTo>
                    <a:pt x="1" y="0"/>
                  </a:lnTo>
                  <a:lnTo>
                    <a:pt x="1" y="0"/>
                  </a:lnTo>
                  <a:lnTo>
                    <a:pt x="9" y="0"/>
                  </a:lnTo>
                  <a:lnTo>
                    <a:pt x="9" y="1"/>
                  </a:lnTo>
                  <a:lnTo>
                    <a:pt x="0" y="1"/>
                  </a:lnTo>
                  <a:lnTo>
                    <a:pt x="0"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4"/>
                  </a:lnTo>
                  <a:lnTo>
                    <a:pt x="9" y="4"/>
                  </a:lnTo>
                  <a:lnTo>
                    <a:pt x="8" y="5"/>
                  </a:lnTo>
                  <a:lnTo>
                    <a:pt x="1" y="5"/>
                  </a:lnTo>
                  <a:lnTo>
                    <a:pt x="1" y="5"/>
                  </a:lnTo>
                  <a:lnTo>
                    <a:pt x="8" y="5"/>
                  </a:lnTo>
                  <a:lnTo>
                    <a:pt x="8" y="5"/>
                  </a:lnTo>
                  <a:lnTo>
                    <a:pt x="2" y="5"/>
                  </a:lnTo>
                  <a:lnTo>
                    <a:pt x="2" y="5"/>
                  </a:lnTo>
                  <a:lnTo>
                    <a:pt x="8" y="5"/>
                  </a:lnTo>
                  <a:lnTo>
                    <a:pt x="7" y="5"/>
                  </a:lnTo>
                  <a:lnTo>
                    <a:pt x="2" y="5"/>
                  </a:lnTo>
                  <a:lnTo>
                    <a:pt x="2" y="5"/>
                  </a:lnTo>
                  <a:lnTo>
                    <a:pt x="7" y="5"/>
                  </a:lnTo>
                  <a:lnTo>
                    <a:pt x="7"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299" name="Freeform 387"/>
            <p:cNvSpPr>
              <a:spLocks/>
            </p:cNvSpPr>
            <p:nvPr/>
          </p:nvSpPr>
          <p:spPr bwMode="auto">
            <a:xfrm>
              <a:off x="6957566" y="4073525"/>
              <a:ext cx="11113" cy="11113"/>
            </a:xfrm>
            <a:custGeom>
              <a:avLst/>
              <a:gdLst/>
              <a:ahLst/>
              <a:cxnLst>
                <a:cxn ang="0">
                  <a:pos x="3" y="5"/>
                </a:cxn>
                <a:cxn ang="0">
                  <a:pos x="0" y="5"/>
                </a:cxn>
                <a:cxn ang="0">
                  <a:pos x="0" y="3"/>
                </a:cxn>
                <a:cxn ang="0">
                  <a:pos x="1" y="2"/>
                </a:cxn>
                <a:cxn ang="0">
                  <a:pos x="1" y="6"/>
                </a:cxn>
                <a:cxn ang="0">
                  <a:pos x="1" y="6"/>
                </a:cxn>
                <a:cxn ang="0">
                  <a:pos x="1" y="2"/>
                </a:cxn>
                <a:cxn ang="0">
                  <a:pos x="1" y="2"/>
                </a:cxn>
                <a:cxn ang="0">
                  <a:pos x="1" y="7"/>
                </a:cxn>
                <a:cxn ang="0">
                  <a:pos x="1" y="7"/>
                </a:cxn>
                <a:cxn ang="0">
                  <a:pos x="1" y="1"/>
                </a:cxn>
                <a:cxn ang="0">
                  <a:pos x="1" y="1"/>
                </a:cxn>
                <a:cxn ang="0">
                  <a:pos x="1" y="7"/>
                </a:cxn>
                <a:cxn ang="0">
                  <a:pos x="1" y="7"/>
                </a:cxn>
                <a:cxn ang="0">
                  <a:pos x="1" y="1"/>
                </a:cxn>
                <a:cxn ang="0">
                  <a:pos x="1" y="1"/>
                </a:cxn>
                <a:cxn ang="0">
                  <a:pos x="1" y="7"/>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0"/>
                </a:cxn>
                <a:cxn ang="0">
                  <a:pos x="6" y="1"/>
                </a:cxn>
                <a:cxn ang="0">
                  <a:pos x="6" y="7"/>
                </a:cxn>
                <a:cxn ang="0">
                  <a:pos x="6" y="7"/>
                </a:cxn>
                <a:cxn ang="0">
                  <a:pos x="6" y="1"/>
                </a:cxn>
                <a:cxn ang="0">
                  <a:pos x="6" y="1"/>
                </a:cxn>
                <a:cxn ang="0">
                  <a:pos x="6" y="7"/>
                </a:cxn>
                <a:cxn ang="0">
                  <a:pos x="6" y="7"/>
                </a:cxn>
                <a:cxn ang="0">
                  <a:pos x="6" y="1"/>
                </a:cxn>
                <a:cxn ang="0">
                  <a:pos x="6" y="2"/>
                </a:cxn>
                <a:cxn ang="0">
                  <a:pos x="6" y="7"/>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1" y="2"/>
                  </a:lnTo>
                  <a:lnTo>
                    <a:pt x="1" y="6"/>
                  </a:lnTo>
                  <a:lnTo>
                    <a:pt x="1" y="6"/>
                  </a:lnTo>
                  <a:lnTo>
                    <a:pt x="1" y="2"/>
                  </a:lnTo>
                  <a:lnTo>
                    <a:pt x="1" y="2"/>
                  </a:lnTo>
                  <a:lnTo>
                    <a:pt x="1" y="7"/>
                  </a:lnTo>
                  <a:lnTo>
                    <a:pt x="1" y="7"/>
                  </a:lnTo>
                  <a:lnTo>
                    <a:pt x="1" y="1"/>
                  </a:lnTo>
                  <a:lnTo>
                    <a:pt x="1" y="1"/>
                  </a:lnTo>
                  <a:lnTo>
                    <a:pt x="1" y="7"/>
                  </a:lnTo>
                  <a:lnTo>
                    <a:pt x="1" y="7"/>
                  </a:lnTo>
                  <a:lnTo>
                    <a:pt x="1" y="1"/>
                  </a:lnTo>
                  <a:lnTo>
                    <a:pt x="1" y="1"/>
                  </a:lnTo>
                  <a:lnTo>
                    <a:pt x="1" y="7"/>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0"/>
                  </a:lnTo>
                  <a:lnTo>
                    <a:pt x="5" y="8"/>
                  </a:lnTo>
                  <a:lnTo>
                    <a:pt x="5" y="8"/>
                  </a:lnTo>
                  <a:lnTo>
                    <a:pt x="5" y="0"/>
                  </a:lnTo>
                  <a:lnTo>
                    <a:pt x="6" y="1"/>
                  </a:lnTo>
                  <a:lnTo>
                    <a:pt x="6" y="7"/>
                  </a:lnTo>
                  <a:lnTo>
                    <a:pt x="6" y="7"/>
                  </a:lnTo>
                  <a:lnTo>
                    <a:pt x="6" y="1"/>
                  </a:lnTo>
                  <a:lnTo>
                    <a:pt x="6" y="1"/>
                  </a:lnTo>
                  <a:lnTo>
                    <a:pt x="6" y="7"/>
                  </a:lnTo>
                  <a:lnTo>
                    <a:pt x="6" y="7"/>
                  </a:lnTo>
                  <a:lnTo>
                    <a:pt x="6" y="1"/>
                  </a:lnTo>
                  <a:lnTo>
                    <a:pt x="6" y="2"/>
                  </a:lnTo>
                  <a:lnTo>
                    <a:pt x="6" y="7"/>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00" name="Freeform 388"/>
            <p:cNvSpPr>
              <a:spLocks/>
            </p:cNvSpPr>
            <p:nvPr/>
          </p:nvSpPr>
          <p:spPr bwMode="auto">
            <a:xfrm>
              <a:off x="6957566" y="4073525"/>
              <a:ext cx="15875" cy="7938"/>
            </a:xfrm>
            <a:custGeom>
              <a:avLst/>
              <a:gdLst/>
              <a:ahLst/>
              <a:cxnLst>
                <a:cxn ang="0">
                  <a:pos x="3" y="3"/>
                </a:cxn>
                <a:cxn ang="0">
                  <a:pos x="3" y="0"/>
                </a:cxn>
                <a:cxn ang="0">
                  <a:pos x="6" y="0"/>
                </a:cxn>
                <a:cxn ang="0">
                  <a:pos x="6" y="0"/>
                </a:cxn>
                <a:cxn ang="0">
                  <a:pos x="3" y="0"/>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1"/>
                </a:cxn>
                <a:cxn ang="0">
                  <a:pos x="8" y="1"/>
                </a:cxn>
                <a:cxn ang="0">
                  <a:pos x="8" y="1"/>
                </a:cxn>
                <a:cxn ang="0">
                  <a:pos x="1" y="1"/>
                </a:cxn>
                <a:cxn ang="0">
                  <a:pos x="1" y="1"/>
                </a:cxn>
                <a:cxn ang="0">
                  <a:pos x="8" y="1"/>
                </a:cxn>
                <a:cxn ang="0">
                  <a:pos x="8" y="1"/>
                </a:cxn>
                <a:cxn ang="0">
                  <a:pos x="1" y="1"/>
                </a:cxn>
                <a:cxn ang="0">
                  <a:pos x="1" y="2"/>
                </a:cxn>
                <a:cxn ang="0">
                  <a:pos x="8" y="2"/>
                </a:cxn>
                <a:cxn ang="0">
                  <a:pos x="9" y="2"/>
                </a:cxn>
                <a:cxn ang="0">
                  <a:pos x="1" y="2"/>
                </a:cxn>
                <a:cxn ang="0">
                  <a:pos x="1" y="2"/>
                </a:cxn>
                <a:cxn ang="0">
                  <a:pos x="9" y="2"/>
                </a:cxn>
                <a:cxn ang="0">
                  <a:pos x="9" y="3"/>
                </a:cxn>
                <a:cxn ang="0">
                  <a:pos x="0" y="3"/>
                </a:cxn>
                <a:cxn ang="0">
                  <a:pos x="1" y="3"/>
                </a:cxn>
                <a:cxn ang="0">
                  <a:pos x="9" y="3"/>
                </a:cxn>
                <a:cxn ang="0">
                  <a:pos x="9" y="3"/>
                </a:cxn>
                <a:cxn ang="0">
                  <a:pos x="1" y="3"/>
                </a:cxn>
                <a:cxn ang="0">
                  <a:pos x="1" y="3"/>
                </a:cxn>
                <a:cxn ang="0">
                  <a:pos x="8" y="3"/>
                </a:cxn>
                <a:cxn ang="0">
                  <a:pos x="8" y="4"/>
                </a:cxn>
                <a:cxn ang="0">
                  <a:pos x="1" y="4"/>
                </a:cxn>
                <a:cxn ang="0">
                  <a:pos x="1" y="4"/>
                </a:cxn>
                <a:cxn ang="0">
                  <a:pos x="8" y="4"/>
                </a:cxn>
                <a:cxn ang="0">
                  <a:pos x="8" y="4"/>
                </a:cxn>
                <a:cxn ang="0">
                  <a:pos x="1" y="4"/>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3" y="5"/>
                </a:cxn>
                <a:cxn ang="0">
                  <a:pos x="3" y="5"/>
                </a:cxn>
                <a:cxn ang="0">
                  <a:pos x="7" y="5"/>
                </a:cxn>
                <a:cxn ang="0">
                  <a:pos x="6" y="5"/>
                </a:cxn>
                <a:cxn ang="0">
                  <a:pos x="3" y="5"/>
                </a:cxn>
                <a:cxn ang="0">
                  <a:pos x="3" y="5"/>
                </a:cxn>
                <a:cxn ang="0">
                  <a:pos x="6" y="5"/>
                </a:cxn>
              </a:cxnLst>
              <a:rect l="0" t="0" r="r" b="b"/>
              <a:pathLst>
                <a:path w="9" h="5">
                  <a:moveTo>
                    <a:pt x="3" y="3"/>
                  </a:moveTo>
                  <a:lnTo>
                    <a:pt x="3" y="0"/>
                  </a:lnTo>
                  <a:lnTo>
                    <a:pt x="6" y="0"/>
                  </a:lnTo>
                  <a:lnTo>
                    <a:pt x="6" y="0"/>
                  </a:lnTo>
                  <a:lnTo>
                    <a:pt x="3" y="0"/>
                  </a:lnTo>
                  <a:lnTo>
                    <a:pt x="3" y="0"/>
                  </a:lnTo>
                  <a:lnTo>
                    <a:pt x="7" y="0"/>
                  </a:lnTo>
                  <a:lnTo>
                    <a:pt x="7" y="0"/>
                  </a:lnTo>
                  <a:lnTo>
                    <a:pt x="3" y="0"/>
                  </a:lnTo>
                  <a:lnTo>
                    <a:pt x="2" y="0"/>
                  </a:lnTo>
                  <a:lnTo>
                    <a:pt x="7" y="0"/>
                  </a:lnTo>
                  <a:lnTo>
                    <a:pt x="7" y="0"/>
                  </a:lnTo>
                  <a:lnTo>
                    <a:pt x="2" y="0"/>
                  </a:lnTo>
                  <a:lnTo>
                    <a:pt x="2" y="0"/>
                  </a:lnTo>
                  <a:lnTo>
                    <a:pt x="8" y="0"/>
                  </a:lnTo>
                  <a:lnTo>
                    <a:pt x="8" y="0"/>
                  </a:lnTo>
                  <a:lnTo>
                    <a:pt x="2" y="0"/>
                  </a:lnTo>
                  <a:lnTo>
                    <a:pt x="1" y="1"/>
                  </a:lnTo>
                  <a:lnTo>
                    <a:pt x="8" y="1"/>
                  </a:lnTo>
                  <a:lnTo>
                    <a:pt x="8" y="1"/>
                  </a:lnTo>
                  <a:lnTo>
                    <a:pt x="1" y="1"/>
                  </a:lnTo>
                  <a:lnTo>
                    <a:pt x="1" y="1"/>
                  </a:lnTo>
                  <a:lnTo>
                    <a:pt x="8" y="1"/>
                  </a:lnTo>
                  <a:lnTo>
                    <a:pt x="8" y="1"/>
                  </a:lnTo>
                  <a:lnTo>
                    <a:pt x="1" y="1"/>
                  </a:lnTo>
                  <a:lnTo>
                    <a:pt x="1" y="2"/>
                  </a:lnTo>
                  <a:lnTo>
                    <a:pt x="8" y="2"/>
                  </a:lnTo>
                  <a:lnTo>
                    <a:pt x="9" y="2"/>
                  </a:lnTo>
                  <a:lnTo>
                    <a:pt x="1" y="2"/>
                  </a:lnTo>
                  <a:lnTo>
                    <a:pt x="1" y="2"/>
                  </a:lnTo>
                  <a:lnTo>
                    <a:pt x="9" y="2"/>
                  </a:lnTo>
                  <a:lnTo>
                    <a:pt x="9" y="3"/>
                  </a:lnTo>
                  <a:lnTo>
                    <a:pt x="0" y="3"/>
                  </a:lnTo>
                  <a:lnTo>
                    <a:pt x="1" y="3"/>
                  </a:lnTo>
                  <a:lnTo>
                    <a:pt x="9" y="3"/>
                  </a:lnTo>
                  <a:lnTo>
                    <a:pt x="9" y="3"/>
                  </a:lnTo>
                  <a:lnTo>
                    <a:pt x="1" y="3"/>
                  </a:lnTo>
                  <a:lnTo>
                    <a:pt x="1" y="3"/>
                  </a:lnTo>
                  <a:lnTo>
                    <a:pt x="8" y="3"/>
                  </a:lnTo>
                  <a:lnTo>
                    <a:pt x="8" y="4"/>
                  </a:lnTo>
                  <a:lnTo>
                    <a:pt x="1" y="4"/>
                  </a:lnTo>
                  <a:lnTo>
                    <a:pt x="1" y="4"/>
                  </a:lnTo>
                  <a:lnTo>
                    <a:pt x="8" y="4"/>
                  </a:lnTo>
                  <a:lnTo>
                    <a:pt x="8" y="4"/>
                  </a:lnTo>
                  <a:lnTo>
                    <a:pt x="1" y="4"/>
                  </a:lnTo>
                  <a:lnTo>
                    <a:pt x="1" y="5"/>
                  </a:lnTo>
                  <a:lnTo>
                    <a:pt x="8" y="5"/>
                  </a:lnTo>
                  <a:lnTo>
                    <a:pt x="8" y="5"/>
                  </a:lnTo>
                  <a:lnTo>
                    <a:pt x="2" y="5"/>
                  </a:lnTo>
                  <a:lnTo>
                    <a:pt x="2" y="5"/>
                  </a:lnTo>
                  <a:lnTo>
                    <a:pt x="8" y="5"/>
                  </a:lnTo>
                  <a:lnTo>
                    <a:pt x="7" y="5"/>
                  </a:lnTo>
                  <a:lnTo>
                    <a:pt x="2" y="5"/>
                  </a:lnTo>
                  <a:lnTo>
                    <a:pt x="2" y="5"/>
                  </a:lnTo>
                  <a:lnTo>
                    <a:pt x="7" y="5"/>
                  </a:lnTo>
                  <a:lnTo>
                    <a:pt x="7" y="5"/>
                  </a:lnTo>
                  <a:lnTo>
                    <a:pt x="3" y="5"/>
                  </a:lnTo>
                  <a:lnTo>
                    <a:pt x="3" y="5"/>
                  </a:lnTo>
                  <a:lnTo>
                    <a:pt x="7" y="5"/>
                  </a:lnTo>
                  <a:lnTo>
                    <a:pt x="6"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1" name="Freeform 389"/>
            <p:cNvSpPr>
              <a:spLocks/>
            </p:cNvSpPr>
            <p:nvPr/>
          </p:nvSpPr>
          <p:spPr bwMode="auto">
            <a:xfrm>
              <a:off x="6962329" y="4073525"/>
              <a:ext cx="15875" cy="7938"/>
            </a:xfrm>
            <a:custGeom>
              <a:avLst/>
              <a:gdLst/>
              <a:ahLst/>
              <a:cxnLst>
                <a:cxn ang="0">
                  <a:pos x="3" y="3"/>
                </a:cxn>
                <a:cxn ang="0">
                  <a:pos x="3" y="0"/>
                </a:cxn>
                <a:cxn ang="0">
                  <a:pos x="5" y="0"/>
                </a:cxn>
                <a:cxn ang="0">
                  <a:pos x="5"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0"/>
                </a:cxn>
                <a:cxn ang="0">
                  <a:pos x="1" y="0"/>
                </a:cxn>
                <a:cxn ang="0">
                  <a:pos x="1" y="1"/>
                </a:cxn>
                <a:cxn ang="0">
                  <a:pos x="7" y="1"/>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5"/>
                </a:cxn>
                <a:cxn ang="0">
                  <a:pos x="6" y="5"/>
                </a:cxn>
                <a:cxn ang="0">
                  <a:pos x="5" y="5"/>
                </a:cxn>
                <a:cxn ang="0">
                  <a:pos x="3" y="5"/>
                </a:cxn>
                <a:cxn ang="0">
                  <a:pos x="3" y="5"/>
                </a:cxn>
                <a:cxn ang="0">
                  <a:pos x="5" y="5"/>
                </a:cxn>
              </a:cxnLst>
              <a:rect l="0" t="0" r="r" b="b"/>
              <a:pathLst>
                <a:path w="8" h="5">
                  <a:moveTo>
                    <a:pt x="3" y="3"/>
                  </a:moveTo>
                  <a:lnTo>
                    <a:pt x="3" y="0"/>
                  </a:lnTo>
                  <a:lnTo>
                    <a:pt x="5" y="0"/>
                  </a:lnTo>
                  <a:lnTo>
                    <a:pt x="5" y="0"/>
                  </a:lnTo>
                  <a:lnTo>
                    <a:pt x="3" y="0"/>
                  </a:lnTo>
                  <a:lnTo>
                    <a:pt x="2" y="0"/>
                  </a:lnTo>
                  <a:lnTo>
                    <a:pt x="6" y="0"/>
                  </a:lnTo>
                  <a:lnTo>
                    <a:pt x="6" y="0"/>
                  </a:lnTo>
                  <a:lnTo>
                    <a:pt x="2" y="0"/>
                  </a:lnTo>
                  <a:lnTo>
                    <a:pt x="2" y="0"/>
                  </a:lnTo>
                  <a:lnTo>
                    <a:pt x="7" y="0"/>
                  </a:lnTo>
                  <a:lnTo>
                    <a:pt x="7" y="0"/>
                  </a:lnTo>
                  <a:lnTo>
                    <a:pt x="2" y="0"/>
                  </a:lnTo>
                  <a:lnTo>
                    <a:pt x="1" y="0"/>
                  </a:lnTo>
                  <a:lnTo>
                    <a:pt x="7" y="0"/>
                  </a:lnTo>
                  <a:lnTo>
                    <a:pt x="7" y="0"/>
                  </a:lnTo>
                  <a:lnTo>
                    <a:pt x="1" y="0"/>
                  </a:lnTo>
                  <a:lnTo>
                    <a:pt x="1" y="1"/>
                  </a:lnTo>
                  <a:lnTo>
                    <a:pt x="7" y="1"/>
                  </a:lnTo>
                  <a:lnTo>
                    <a:pt x="8" y="1"/>
                  </a:lnTo>
                  <a:lnTo>
                    <a:pt x="0" y="1"/>
                  </a:lnTo>
                  <a:lnTo>
                    <a:pt x="0" y="1"/>
                  </a:lnTo>
                  <a:lnTo>
                    <a:pt x="8"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5"/>
                  </a:lnTo>
                  <a:lnTo>
                    <a:pt x="7" y="5"/>
                  </a:lnTo>
                  <a:lnTo>
                    <a:pt x="7" y="5"/>
                  </a:lnTo>
                  <a:lnTo>
                    <a:pt x="1" y="5"/>
                  </a:lnTo>
                  <a:lnTo>
                    <a:pt x="1" y="5"/>
                  </a:lnTo>
                  <a:lnTo>
                    <a:pt x="7" y="5"/>
                  </a:lnTo>
                  <a:lnTo>
                    <a:pt x="7" y="5"/>
                  </a:lnTo>
                  <a:lnTo>
                    <a:pt x="2" y="5"/>
                  </a:lnTo>
                  <a:lnTo>
                    <a:pt x="2" y="5"/>
                  </a:lnTo>
                  <a:lnTo>
                    <a:pt x="7" y="5"/>
                  </a:lnTo>
                  <a:lnTo>
                    <a:pt x="6" y="5"/>
                  </a:lnTo>
                  <a:lnTo>
                    <a:pt x="2" y="5"/>
                  </a:lnTo>
                  <a:lnTo>
                    <a:pt x="2" y="5"/>
                  </a:lnTo>
                  <a:lnTo>
                    <a:pt x="6"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2" name="Freeform 390"/>
            <p:cNvSpPr>
              <a:spLocks/>
            </p:cNvSpPr>
            <p:nvPr/>
          </p:nvSpPr>
          <p:spPr bwMode="auto">
            <a:xfrm>
              <a:off x="6967091" y="4073525"/>
              <a:ext cx="20638" cy="7938"/>
            </a:xfrm>
            <a:custGeom>
              <a:avLst/>
              <a:gdLst/>
              <a:ahLst/>
              <a:cxnLst>
                <a:cxn ang="0">
                  <a:pos x="3" y="3"/>
                </a:cxn>
                <a:cxn ang="0">
                  <a:pos x="3" y="0"/>
                </a:cxn>
                <a:cxn ang="0">
                  <a:pos x="8" y="0"/>
                </a:cxn>
                <a:cxn ang="0">
                  <a:pos x="9" y="0"/>
                </a:cxn>
                <a:cxn ang="0">
                  <a:pos x="3" y="0"/>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0"/>
                </a:cxn>
                <a:cxn ang="0">
                  <a:pos x="2" y="0"/>
                </a:cxn>
                <a:cxn ang="0">
                  <a:pos x="1" y="1"/>
                </a:cxn>
                <a:cxn ang="0">
                  <a:pos x="10" y="1"/>
                </a:cxn>
                <a:cxn ang="0">
                  <a:pos x="10" y="1"/>
                </a:cxn>
                <a:cxn ang="0">
                  <a:pos x="1" y="1"/>
                </a:cxn>
                <a:cxn ang="0">
                  <a:pos x="1" y="1"/>
                </a:cxn>
                <a:cxn ang="0">
                  <a:pos x="11" y="1"/>
                </a:cxn>
                <a:cxn ang="0">
                  <a:pos x="11" y="1"/>
                </a:cxn>
                <a:cxn ang="0">
                  <a:pos x="1" y="1"/>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1" y="4"/>
                </a:cxn>
                <a:cxn ang="0">
                  <a:pos x="1" y="4"/>
                </a:cxn>
                <a:cxn ang="0">
                  <a:pos x="11" y="4"/>
                </a:cxn>
                <a:cxn ang="0">
                  <a:pos x="10" y="4"/>
                </a:cxn>
                <a:cxn ang="0">
                  <a:pos x="1" y="4"/>
                </a:cxn>
                <a:cxn ang="0">
                  <a:pos x="1" y="5"/>
                </a:cxn>
                <a:cxn ang="0">
                  <a:pos x="10" y="5"/>
                </a:cxn>
                <a:cxn ang="0">
                  <a:pos x="10" y="5"/>
                </a:cxn>
                <a:cxn ang="0">
                  <a:pos x="2" y="5"/>
                </a:cxn>
                <a:cxn ang="0">
                  <a:pos x="2" y="5"/>
                </a:cxn>
                <a:cxn ang="0">
                  <a:pos x="10" y="5"/>
                </a:cxn>
                <a:cxn ang="0">
                  <a:pos x="10" y="5"/>
                </a:cxn>
                <a:cxn ang="0">
                  <a:pos x="2" y="5"/>
                </a:cxn>
                <a:cxn ang="0">
                  <a:pos x="2" y="5"/>
                </a:cxn>
                <a:cxn ang="0">
                  <a:pos x="9" y="5"/>
                </a:cxn>
                <a:cxn ang="0">
                  <a:pos x="9" y="5"/>
                </a:cxn>
                <a:cxn ang="0">
                  <a:pos x="2" y="5"/>
                </a:cxn>
                <a:cxn ang="0">
                  <a:pos x="3" y="5"/>
                </a:cxn>
                <a:cxn ang="0">
                  <a:pos x="9" y="5"/>
                </a:cxn>
                <a:cxn ang="0">
                  <a:pos x="9" y="5"/>
                </a:cxn>
                <a:cxn ang="0">
                  <a:pos x="3" y="5"/>
                </a:cxn>
                <a:cxn ang="0">
                  <a:pos x="3" y="5"/>
                </a:cxn>
                <a:cxn ang="0">
                  <a:pos x="8" y="5"/>
                </a:cxn>
              </a:cxnLst>
              <a:rect l="0" t="0" r="r" b="b"/>
              <a:pathLst>
                <a:path w="11" h="5">
                  <a:moveTo>
                    <a:pt x="3" y="3"/>
                  </a:moveTo>
                  <a:lnTo>
                    <a:pt x="3" y="0"/>
                  </a:lnTo>
                  <a:lnTo>
                    <a:pt x="8" y="0"/>
                  </a:lnTo>
                  <a:lnTo>
                    <a:pt x="9" y="0"/>
                  </a:lnTo>
                  <a:lnTo>
                    <a:pt x="3" y="0"/>
                  </a:lnTo>
                  <a:lnTo>
                    <a:pt x="3" y="0"/>
                  </a:lnTo>
                  <a:lnTo>
                    <a:pt x="9" y="0"/>
                  </a:lnTo>
                  <a:lnTo>
                    <a:pt x="9" y="0"/>
                  </a:lnTo>
                  <a:lnTo>
                    <a:pt x="2" y="0"/>
                  </a:lnTo>
                  <a:lnTo>
                    <a:pt x="2" y="0"/>
                  </a:lnTo>
                  <a:lnTo>
                    <a:pt x="9" y="0"/>
                  </a:lnTo>
                  <a:lnTo>
                    <a:pt x="10" y="0"/>
                  </a:lnTo>
                  <a:lnTo>
                    <a:pt x="2" y="0"/>
                  </a:lnTo>
                  <a:lnTo>
                    <a:pt x="2" y="0"/>
                  </a:lnTo>
                  <a:lnTo>
                    <a:pt x="10" y="0"/>
                  </a:lnTo>
                  <a:lnTo>
                    <a:pt x="10" y="0"/>
                  </a:lnTo>
                  <a:lnTo>
                    <a:pt x="2" y="0"/>
                  </a:lnTo>
                  <a:lnTo>
                    <a:pt x="1" y="1"/>
                  </a:lnTo>
                  <a:lnTo>
                    <a:pt x="10" y="1"/>
                  </a:lnTo>
                  <a:lnTo>
                    <a:pt x="10" y="1"/>
                  </a:lnTo>
                  <a:lnTo>
                    <a:pt x="1" y="1"/>
                  </a:lnTo>
                  <a:lnTo>
                    <a:pt x="1" y="1"/>
                  </a:lnTo>
                  <a:lnTo>
                    <a:pt x="11" y="1"/>
                  </a:lnTo>
                  <a:lnTo>
                    <a:pt x="11" y="1"/>
                  </a:lnTo>
                  <a:lnTo>
                    <a:pt x="1" y="1"/>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3"/>
                  </a:lnTo>
                  <a:lnTo>
                    <a:pt x="11" y="3"/>
                  </a:lnTo>
                  <a:lnTo>
                    <a:pt x="11" y="4"/>
                  </a:lnTo>
                  <a:lnTo>
                    <a:pt x="1" y="4"/>
                  </a:lnTo>
                  <a:lnTo>
                    <a:pt x="1" y="4"/>
                  </a:lnTo>
                  <a:lnTo>
                    <a:pt x="11" y="4"/>
                  </a:lnTo>
                  <a:lnTo>
                    <a:pt x="10" y="4"/>
                  </a:lnTo>
                  <a:lnTo>
                    <a:pt x="1" y="4"/>
                  </a:lnTo>
                  <a:lnTo>
                    <a:pt x="1" y="5"/>
                  </a:lnTo>
                  <a:lnTo>
                    <a:pt x="10" y="5"/>
                  </a:lnTo>
                  <a:lnTo>
                    <a:pt x="10" y="5"/>
                  </a:lnTo>
                  <a:lnTo>
                    <a:pt x="2" y="5"/>
                  </a:lnTo>
                  <a:lnTo>
                    <a:pt x="2" y="5"/>
                  </a:lnTo>
                  <a:lnTo>
                    <a:pt x="10" y="5"/>
                  </a:lnTo>
                  <a:lnTo>
                    <a:pt x="10" y="5"/>
                  </a:lnTo>
                  <a:lnTo>
                    <a:pt x="2" y="5"/>
                  </a:lnTo>
                  <a:lnTo>
                    <a:pt x="2" y="5"/>
                  </a:lnTo>
                  <a:lnTo>
                    <a:pt x="9" y="5"/>
                  </a:lnTo>
                  <a:lnTo>
                    <a:pt x="9" y="5"/>
                  </a:lnTo>
                  <a:lnTo>
                    <a:pt x="2" y="5"/>
                  </a:lnTo>
                  <a:lnTo>
                    <a:pt x="3" y="5"/>
                  </a:lnTo>
                  <a:lnTo>
                    <a:pt x="9" y="5"/>
                  </a:lnTo>
                  <a:lnTo>
                    <a:pt x="9" y="5"/>
                  </a:lnTo>
                  <a:lnTo>
                    <a:pt x="3" y="5"/>
                  </a:lnTo>
                  <a:lnTo>
                    <a:pt x="3"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3" name="Freeform 391"/>
            <p:cNvSpPr>
              <a:spLocks/>
            </p:cNvSpPr>
            <p:nvPr/>
          </p:nvSpPr>
          <p:spPr bwMode="auto">
            <a:xfrm>
              <a:off x="6976616" y="4073525"/>
              <a:ext cx="11113"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4" name="Freeform 392"/>
            <p:cNvSpPr>
              <a:spLocks/>
            </p:cNvSpPr>
            <p:nvPr/>
          </p:nvSpPr>
          <p:spPr bwMode="auto">
            <a:xfrm>
              <a:off x="6979791" y="4073525"/>
              <a:ext cx="19050" cy="7938"/>
            </a:xfrm>
            <a:custGeom>
              <a:avLst/>
              <a:gdLst/>
              <a:ahLst/>
              <a:cxnLst>
                <a:cxn ang="0">
                  <a:pos x="2" y="3"/>
                </a:cxn>
                <a:cxn ang="0">
                  <a:pos x="2" y="0"/>
                </a:cxn>
                <a:cxn ang="0">
                  <a:pos x="8" y="0"/>
                </a:cxn>
                <a:cxn ang="0">
                  <a:pos x="9" y="0"/>
                </a:cxn>
                <a:cxn ang="0">
                  <a:pos x="2" y="0"/>
                </a:cxn>
                <a:cxn ang="0">
                  <a:pos x="2" y="0"/>
                </a:cxn>
                <a:cxn ang="0">
                  <a:pos x="9" y="0"/>
                </a:cxn>
                <a:cxn ang="0">
                  <a:pos x="10" y="0"/>
                </a:cxn>
                <a:cxn ang="0">
                  <a:pos x="2" y="0"/>
                </a:cxn>
                <a:cxn ang="0">
                  <a:pos x="1" y="0"/>
                </a:cxn>
                <a:cxn ang="0">
                  <a:pos x="10" y="0"/>
                </a:cxn>
                <a:cxn ang="0">
                  <a:pos x="10" y="0"/>
                </a:cxn>
                <a:cxn ang="0">
                  <a:pos x="1" y="0"/>
                </a:cxn>
                <a:cxn ang="0">
                  <a:pos x="1" y="0"/>
                </a:cxn>
                <a:cxn ang="0">
                  <a:pos x="10" y="0"/>
                </a:cxn>
                <a:cxn ang="0">
                  <a:pos x="10" y="0"/>
                </a:cxn>
                <a:cxn ang="0">
                  <a:pos x="0" y="0"/>
                </a:cxn>
                <a:cxn ang="0">
                  <a:pos x="0" y="1"/>
                </a:cxn>
                <a:cxn ang="0">
                  <a:pos x="11" y="1"/>
                </a:cxn>
                <a:cxn ang="0">
                  <a:pos x="11" y="1"/>
                </a:cxn>
                <a:cxn ang="0">
                  <a:pos x="0" y="1"/>
                </a:cxn>
                <a:cxn ang="0">
                  <a:pos x="0" y="1"/>
                </a:cxn>
                <a:cxn ang="0">
                  <a:pos x="11" y="1"/>
                </a:cxn>
                <a:cxn ang="0">
                  <a:pos x="11" y="1"/>
                </a:cxn>
                <a:cxn ang="0">
                  <a:pos x="0" y="1"/>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5"/>
                </a:cxn>
                <a:cxn ang="0">
                  <a:pos x="11" y="5"/>
                </a:cxn>
                <a:cxn ang="0">
                  <a:pos x="10" y="5"/>
                </a:cxn>
                <a:cxn ang="0">
                  <a:pos x="0" y="5"/>
                </a:cxn>
                <a:cxn ang="0">
                  <a:pos x="1" y="5"/>
                </a:cxn>
                <a:cxn ang="0">
                  <a:pos x="10" y="5"/>
                </a:cxn>
                <a:cxn ang="0">
                  <a:pos x="10" y="5"/>
                </a:cxn>
                <a:cxn ang="0">
                  <a:pos x="1" y="5"/>
                </a:cxn>
                <a:cxn ang="0">
                  <a:pos x="1" y="5"/>
                </a:cxn>
                <a:cxn ang="0">
                  <a:pos x="10" y="5"/>
                </a:cxn>
                <a:cxn ang="0">
                  <a:pos x="10" y="5"/>
                </a:cxn>
                <a:cxn ang="0">
                  <a:pos x="2" y="5"/>
                </a:cxn>
                <a:cxn ang="0">
                  <a:pos x="2" y="5"/>
                </a:cxn>
                <a:cxn ang="0">
                  <a:pos x="9" y="5"/>
                </a:cxn>
                <a:cxn ang="0">
                  <a:pos x="9" y="5"/>
                </a:cxn>
                <a:cxn ang="0">
                  <a:pos x="2" y="5"/>
                </a:cxn>
                <a:cxn ang="0">
                  <a:pos x="2" y="5"/>
                </a:cxn>
                <a:cxn ang="0">
                  <a:pos x="8" y="5"/>
                </a:cxn>
              </a:cxnLst>
              <a:rect l="0" t="0" r="r" b="b"/>
              <a:pathLst>
                <a:path w="11" h="5">
                  <a:moveTo>
                    <a:pt x="2" y="3"/>
                  </a:moveTo>
                  <a:lnTo>
                    <a:pt x="2" y="0"/>
                  </a:lnTo>
                  <a:lnTo>
                    <a:pt x="8" y="0"/>
                  </a:lnTo>
                  <a:lnTo>
                    <a:pt x="9" y="0"/>
                  </a:lnTo>
                  <a:lnTo>
                    <a:pt x="2" y="0"/>
                  </a:lnTo>
                  <a:lnTo>
                    <a:pt x="2" y="0"/>
                  </a:lnTo>
                  <a:lnTo>
                    <a:pt x="9" y="0"/>
                  </a:lnTo>
                  <a:lnTo>
                    <a:pt x="10" y="0"/>
                  </a:lnTo>
                  <a:lnTo>
                    <a:pt x="2" y="0"/>
                  </a:lnTo>
                  <a:lnTo>
                    <a:pt x="1" y="0"/>
                  </a:lnTo>
                  <a:lnTo>
                    <a:pt x="10" y="0"/>
                  </a:lnTo>
                  <a:lnTo>
                    <a:pt x="10" y="0"/>
                  </a:lnTo>
                  <a:lnTo>
                    <a:pt x="1" y="0"/>
                  </a:lnTo>
                  <a:lnTo>
                    <a:pt x="1" y="0"/>
                  </a:lnTo>
                  <a:lnTo>
                    <a:pt x="10" y="0"/>
                  </a:lnTo>
                  <a:lnTo>
                    <a:pt x="10" y="0"/>
                  </a:lnTo>
                  <a:lnTo>
                    <a:pt x="0" y="0"/>
                  </a:lnTo>
                  <a:lnTo>
                    <a:pt x="0" y="1"/>
                  </a:lnTo>
                  <a:lnTo>
                    <a:pt x="11" y="1"/>
                  </a:lnTo>
                  <a:lnTo>
                    <a:pt x="11" y="1"/>
                  </a:lnTo>
                  <a:lnTo>
                    <a:pt x="0" y="1"/>
                  </a:lnTo>
                  <a:lnTo>
                    <a:pt x="0" y="1"/>
                  </a:lnTo>
                  <a:lnTo>
                    <a:pt x="11" y="1"/>
                  </a:lnTo>
                  <a:lnTo>
                    <a:pt x="11" y="1"/>
                  </a:lnTo>
                  <a:lnTo>
                    <a:pt x="0" y="1"/>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3"/>
                  </a:lnTo>
                  <a:lnTo>
                    <a:pt x="11" y="3"/>
                  </a:lnTo>
                  <a:lnTo>
                    <a:pt x="11" y="4"/>
                  </a:lnTo>
                  <a:lnTo>
                    <a:pt x="0" y="4"/>
                  </a:lnTo>
                  <a:lnTo>
                    <a:pt x="0" y="4"/>
                  </a:lnTo>
                  <a:lnTo>
                    <a:pt x="11" y="4"/>
                  </a:lnTo>
                  <a:lnTo>
                    <a:pt x="11" y="4"/>
                  </a:lnTo>
                  <a:lnTo>
                    <a:pt x="0" y="4"/>
                  </a:lnTo>
                  <a:lnTo>
                    <a:pt x="0" y="5"/>
                  </a:lnTo>
                  <a:lnTo>
                    <a:pt x="11" y="5"/>
                  </a:lnTo>
                  <a:lnTo>
                    <a:pt x="10" y="5"/>
                  </a:lnTo>
                  <a:lnTo>
                    <a:pt x="0" y="5"/>
                  </a:lnTo>
                  <a:lnTo>
                    <a:pt x="1" y="5"/>
                  </a:lnTo>
                  <a:lnTo>
                    <a:pt x="10" y="5"/>
                  </a:lnTo>
                  <a:lnTo>
                    <a:pt x="10" y="5"/>
                  </a:lnTo>
                  <a:lnTo>
                    <a:pt x="1" y="5"/>
                  </a:lnTo>
                  <a:lnTo>
                    <a:pt x="1" y="5"/>
                  </a:lnTo>
                  <a:lnTo>
                    <a:pt x="10" y="5"/>
                  </a:lnTo>
                  <a:lnTo>
                    <a:pt x="10" y="5"/>
                  </a:lnTo>
                  <a:lnTo>
                    <a:pt x="2" y="5"/>
                  </a:lnTo>
                  <a:lnTo>
                    <a:pt x="2" y="5"/>
                  </a:lnTo>
                  <a:lnTo>
                    <a:pt x="9" y="5"/>
                  </a:lnTo>
                  <a:lnTo>
                    <a:pt x="9" y="5"/>
                  </a:lnTo>
                  <a:lnTo>
                    <a:pt x="2" y="5"/>
                  </a:lnTo>
                  <a:lnTo>
                    <a:pt x="2"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5" name="Freeform 393"/>
            <p:cNvSpPr>
              <a:spLocks/>
            </p:cNvSpPr>
            <p:nvPr/>
          </p:nvSpPr>
          <p:spPr bwMode="auto">
            <a:xfrm>
              <a:off x="6989316" y="4073525"/>
              <a:ext cx="14288" cy="7938"/>
            </a:xfrm>
            <a:custGeom>
              <a:avLst/>
              <a:gdLst/>
              <a:ahLst/>
              <a:cxnLst>
                <a:cxn ang="0">
                  <a:pos x="2" y="3"/>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7" y="0"/>
                </a:cxn>
                <a:cxn ang="0">
                  <a:pos x="7" y="0"/>
                </a:cxn>
                <a:cxn ang="0">
                  <a:pos x="0" y="0"/>
                </a:cxn>
                <a:cxn ang="0">
                  <a:pos x="0" y="1"/>
                </a:cxn>
                <a:cxn ang="0">
                  <a:pos x="7" y="1"/>
                </a:cxn>
                <a:cxn ang="0">
                  <a:pos x="7" y="1"/>
                </a:cxn>
                <a:cxn ang="0">
                  <a:pos x="0"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7"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Lst>
              <a:rect l="0" t="0" r="r" b="b"/>
              <a:pathLst>
                <a:path w="8" h="5">
                  <a:moveTo>
                    <a:pt x="2" y="3"/>
                  </a:move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7" y="0"/>
                  </a:lnTo>
                  <a:lnTo>
                    <a:pt x="7" y="0"/>
                  </a:lnTo>
                  <a:lnTo>
                    <a:pt x="0" y="0"/>
                  </a:lnTo>
                  <a:lnTo>
                    <a:pt x="0" y="1"/>
                  </a:lnTo>
                  <a:lnTo>
                    <a:pt x="7" y="1"/>
                  </a:lnTo>
                  <a:lnTo>
                    <a:pt x="7" y="1"/>
                  </a:lnTo>
                  <a:lnTo>
                    <a:pt x="0" y="1"/>
                  </a:lnTo>
                  <a:lnTo>
                    <a:pt x="0" y="1"/>
                  </a:lnTo>
                  <a:lnTo>
                    <a:pt x="7" y="1"/>
                  </a:lnTo>
                  <a:lnTo>
                    <a:pt x="7"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7" y="4"/>
                  </a:lnTo>
                  <a:lnTo>
                    <a:pt x="0" y="4"/>
                  </a:lnTo>
                  <a:lnTo>
                    <a:pt x="0" y="4"/>
                  </a:lnTo>
                  <a:lnTo>
                    <a:pt x="7" y="4"/>
                  </a:lnTo>
                  <a:lnTo>
                    <a:pt x="7" y="4"/>
                  </a:lnTo>
                  <a:lnTo>
                    <a:pt x="0" y="4"/>
                  </a:lnTo>
                  <a:lnTo>
                    <a:pt x="0" y="5"/>
                  </a:lnTo>
                  <a:lnTo>
                    <a:pt x="7" y="5"/>
                  </a:lnTo>
                  <a:lnTo>
                    <a:pt x="7" y="5"/>
                  </a:lnTo>
                  <a:lnTo>
                    <a:pt x="0" y="5"/>
                  </a:lnTo>
                  <a:lnTo>
                    <a:pt x="1" y="5"/>
                  </a:lnTo>
                  <a:lnTo>
                    <a:pt x="7" y="5"/>
                  </a:lnTo>
                  <a:lnTo>
                    <a:pt x="6" y="5"/>
                  </a:lnTo>
                  <a:lnTo>
                    <a:pt x="1" y="5"/>
                  </a:lnTo>
                  <a:lnTo>
                    <a:pt x="1" y="5"/>
                  </a:lnTo>
                  <a:lnTo>
                    <a:pt x="6" y="5"/>
                  </a:lnTo>
                  <a:lnTo>
                    <a:pt x="6" y="5"/>
                  </a:lnTo>
                  <a:lnTo>
                    <a:pt x="2" y="5"/>
                  </a:lnTo>
                  <a:lnTo>
                    <a:pt x="2" y="5"/>
                  </a:lnTo>
                  <a:lnTo>
                    <a:pt x="5" y="5"/>
                  </a:lnTo>
                  <a:lnTo>
                    <a:pt x="5" y="5"/>
                  </a:lnTo>
                  <a:lnTo>
                    <a:pt x="2" y="5"/>
                  </a:lnTo>
                  <a:lnTo>
                    <a:pt x="2"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6" name="Freeform 394"/>
            <p:cNvSpPr>
              <a:spLocks/>
            </p:cNvSpPr>
            <p:nvPr/>
          </p:nvSpPr>
          <p:spPr bwMode="auto">
            <a:xfrm>
              <a:off x="6994079" y="4073525"/>
              <a:ext cx="11112"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6" y="1"/>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7" name="Freeform 395"/>
            <p:cNvSpPr>
              <a:spLocks/>
            </p:cNvSpPr>
            <p:nvPr/>
          </p:nvSpPr>
          <p:spPr bwMode="auto">
            <a:xfrm>
              <a:off x="6995666" y="4073525"/>
              <a:ext cx="17463" cy="7938"/>
            </a:xfrm>
            <a:custGeom>
              <a:avLst/>
              <a:gdLst/>
              <a:ahLst/>
              <a:cxnLst>
                <a:cxn ang="0">
                  <a:pos x="3" y="3"/>
                </a:cxn>
                <a:cxn ang="0">
                  <a:pos x="3" y="0"/>
                </a:cxn>
                <a:cxn ang="0">
                  <a:pos x="7" y="0"/>
                </a:cxn>
                <a:cxn ang="0">
                  <a:pos x="7" y="0"/>
                </a:cxn>
                <a:cxn ang="0">
                  <a:pos x="3" y="0"/>
                </a:cxn>
                <a:cxn ang="0">
                  <a:pos x="2" y="0"/>
                </a:cxn>
                <a:cxn ang="0">
                  <a:pos x="8" y="0"/>
                </a:cxn>
                <a:cxn ang="0">
                  <a:pos x="8" y="0"/>
                </a:cxn>
                <a:cxn ang="0">
                  <a:pos x="2" y="0"/>
                </a:cxn>
                <a:cxn ang="0">
                  <a:pos x="2" y="0"/>
                </a:cxn>
                <a:cxn ang="0">
                  <a:pos x="8" y="0"/>
                </a:cxn>
                <a:cxn ang="0">
                  <a:pos x="8" y="0"/>
                </a:cxn>
                <a:cxn ang="0">
                  <a:pos x="2" y="0"/>
                </a:cxn>
                <a:cxn ang="0">
                  <a:pos x="1" y="0"/>
                </a:cxn>
                <a:cxn ang="0">
                  <a:pos x="9" y="0"/>
                </a:cxn>
                <a:cxn ang="0">
                  <a:pos x="9" y="0"/>
                </a:cxn>
                <a:cxn ang="0">
                  <a:pos x="1" y="0"/>
                </a:cxn>
                <a:cxn ang="0">
                  <a:pos x="1" y="1"/>
                </a:cxn>
                <a:cxn ang="0">
                  <a:pos x="9" y="1"/>
                </a:cxn>
                <a:cxn ang="0">
                  <a:pos x="9" y="1"/>
                </a:cxn>
                <a:cxn ang="0">
                  <a:pos x="1" y="1"/>
                </a:cxn>
                <a:cxn ang="0">
                  <a:pos x="1" y="1"/>
                </a:cxn>
                <a:cxn ang="0">
                  <a:pos x="9" y="1"/>
                </a:cxn>
                <a:cxn ang="0">
                  <a:pos x="9" y="1"/>
                </a:cxn>
                <a:cxn ang="0">
                  <a:pos x="1" y="1"/>
                </a:cxn>
                <a:cxn ang="0">
                  <a:pos x="1" y="2"/>
                </a:cxn>
                <a:cxn ang="0">
                  <a:pos x="9"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1" y="3"/>
                </a:cxn>
                <a:cxn ang="0">
                  <a:pos x="9" y="3"/>
                </a:cxn>
                <a:cxn ang="0">
                  <a:pos x="9" y="4"/>
                </a:cxn>
                <a:cxn ang="0">
                  <a:pos x="1" y="4"/>
                </a:cxn>
                <a:cxn ang="0">
                  <a:pos x="1" y="4"/>
                </a:cxn>
                <a:cxn ang="0">
                  <a:pos x="9" y="4"/>
                </a:cxn>
                <a:cxn ang="0">
                  <a:pos x="9" y="4"/>
                </a:cxn>
                <a:cxn ang="0">
                  <a:pos x="1" y="4"/>
                </a:cxn>
                <a:cxn ang="0">
                  <a:pos x="1" y="5"/>
                </a:cxn>
                <a:cxn ang="0">
                  <a:pos x="9" y="5"/>
                </a:cxn>
                <a:cxn ang="0">
                  <a:pos x="9" y="5"/>
                </a:cxn>
                <a:cxn ang="0">
                  <a:pos x="1" y="5"/>
                </a:cxn>
                <a:cxn ang="0">
                  <a:pos x="1" y="5"/>
                </a:cxn>
                <a:cxn ang="0">
                  <a:pos x="9" y="5"/>
                </a:cxn>
                <a:cxn ang="0">
                  <a:pos x="8" y="5"/>
                </a:cxn>
                <a:cxn ang="0">
                  <a:pos x="2" y="5"/>
                </a:cxn>
                <a:cxn ang="0">
                  <a:pos x="2" y="5"/>
                </a:cxn>
                <a:cxn ang="0">
                  <a:pos x="8" y="5"/>
                </a:cxn>
                <a:cxn ang="0">
                  <a:pos x="8" y="5"/>
                </a:cxn>
                <a:cxn ang="0">
                  <a:pos x="2" y="5"/>
                </a:cxn>
                <a:cxn ang="0">
                  <a:pos x="2" y="5"/>
                </a:cxn>
                <a:cxn ang="0">
                  <a:pos x="8"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2" y="0"/>
                  </a:lnTo>
                  <a:lnTo>
                    <a:pt x="8" y="0"/>
                  </a:lnTo>
                  <a:lnTo>
                    <a:pt x="8" y="0"/>
                  </a:lnTo>
                  <a:lnTo>
                    <a:pt x="2" y="0"/>
                  </a:lnTo>
                  <a:lnTo>
                    <a:pt x="2" y="0"/>
                  </a:lnTo>
                  <a:lnTo>
                    <a:pt x="8" y="0"/>
                  </a:lnTo>
                  <a:lnTo>
                    <a:pt x="8" y="0"/>
                  </a:lnTo>
                  <a:lnTo>
                    <a:pt x="2" y="0"/>
                  </a:lnTo>
                  <a:lnTo>
                    <a:pt x="1" y="0"/>
                  </a:lnTo>
                  <a:lnTo>
                    <a:pt x="9" y="0"/>
                  </a:lnTo>
                  <a:lnTo>
                    <a:pt x="9" y="0"/>
                  </a:lnTo>
                  <a:lnTo>
                    <a:pt x="1" y="0"/>
                  </a:lnTo>
                  <a:lnTo>
                    <a:pt x="1" y="1"/>
                  </a:lnTo>
                  <a:lnTo>
                    <a:pt x="9" y="1"/>
                  </a:lnTo>
                  <a:lnTo>
                    <a:pt x="9" y="1"/>
                  </a:lnTo>
                  <a:lnTo>
                    <a:pt x="1" y="1"/>
                  </a:lnTo>
                  <a:lnTo>
                    <a:pt x="1" y="1"/>
                  </a:lnTo>
                  <a:lnTo>
                    <a:pt x="9" y="1"/>
                  </a:lnTo>
                  <a:lnTo>
                    <a:pt x="9" y="1"/>
                  </a:lnTo>
                  <a:lnTo>
                    <a:pt x="1" y="1"/>
                  </a:lnTo>
                  <a:lnTo>
                    <a:pt x="1" y="2"/>
                  </a:lnTo>
                  <a:lnTo>
                    <a:pt x="9" y="2"/>
                  </a:lnTo>
                  <a:lnTo>
                    <a:pt x="10" y="2"/>
                  </a:lnTo>
                  <a:lnTo>
                    <a:pt x="0" y="2"/>
                  </a:lnTo>
                  <a:lnTo>
                    <a:pt x="0" y="2"/>
                  </a:lnTo>
                  <a:lnTo>
                    <a:pt x="10" y="2"/>
                  </a:lnTo>
                  <a:lnTo>
                    <a:pt x="10" y="3"/>
                  </a:lnTo>
                  <a:lnTo>
                    <a:pt x="0" y="3"/>
                  </a:lnTo>
                  <a:lnTo>
                    <a:pt x="0" y="3"/>
                  </a:lnTo>
                  <a:lnTo>
                    <a:pt x="10" y="3"/>
                  </a:lnTo>
                  <a:lnTo>
                    <a:pt x="10" y="3"/>
                  </a:lnTo>
                  <a:lnTo>
                    <a:pt x="0" y="3"/>
                  </a:lnTo>
                  <a:lnTo>
                    <a:pt x="1" y="3"/>
                  </a:lnTo>
                  <a:lnTo>
                    <a:pt x="9" y="3"/>
                  </a:lnTo>
                  <a:lnTo>
                    <a:pt x="9" y="4"/>
                  </a:lnTo>
                  <a:lnTo>
                    <a:pt x="1" y="4"/>
                  </a:lnTo>
                  <a:lnTo>
                    <a:pt x="1" y="4"/>
                  </a:lnTo>
                  <a:lnTo>
                    <a:pt x="9" y="4"/>
                  </a:lnTo>
                  <a:lnTo>
                    <a:pt x="9" y="4"/>
                  </a:lnTo>
                  <a:lnTo>
                    <a:pt x="1" y="4"/>
                  </a:lnTo>
                  <a:lnTo>
                    <a:pt x="1" y="5"/>
                  </a:lnTo>
                  <a:lnTo>
                    <a:pt x="9" y="5"/>
                  </a:lnTo>
                  <a:lnTo>
                    <a:pt x="9" y="5"/>
                  </a:lnTo>
                  <a:lnTo>
                    <a:pt x="1" y="5"/>
                  </a:lnTo>
                  <a:lnTo>
                    <a:pt x="1" y="5"/>
                  </a:lnTo>
                  <a:lnTo>
                    <a:pt x="9" y="5"/>
                  </a:lnTo>
                  <a:lnTo>
                    <a:pt x="8" y="5"/>
                  </a:lnTo>
                  <a:lnTo>
                    <a:pt x="2" y="5"/>
                  </a:lnTo>
                  <a:lnTo>
                    <a:pt x="2" y="5"/>
                  </a:lnTo>
                  <a:lnTo>
                    <a:pt x="8" y="5"/>
                  </a:lnTo>
                  <a:lnTo>
                    <a:pt x="8" y="5"/>
                  </a:lnTo>
                  <a:lnTo>
                    <a:pt x="2" y="5"/>
                  </a:lnTo>
                  <a:lnTo>
                    <a:pt x="2" y="5"/>
                  </a:lnTo>
                  <a:lnTo>
                    <a:pt x="8"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8" name="Freeform 396"/>
            <p:cNvSpPr>
              <a:spLocks/>
            </p:cNvSpPr>
            <p:nvPr/>
          </p:nvSpPr>
          <p:spPr bwMode="auto">
            <a:xfrm>
              <a:off x="7002016" y="4073525"/>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2"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09" name="Freeform 397"/>
            <p:cNvSpPr>
              <a:spLocks/>
            </p:cNvSpPr>
            <p:nvPr/>
          </p:nvSpPr>
          <p:spPr bwMode="auto">
            <a:xfrm>
              <a:off x="7003604" y="4073525"/>
              <a:ext cx="17462" cy="7938"/>
            </a:xfrm>
            <a:custGeom>
              <a:avLst/>
              <a:gdLst/>
              <a:ahLst/>
              <a:cxnLst>
                <a:cxn ang="0">
                  <a:pos x="3" y="3"/>
                </a:cxn>
                <a:cxn ang="0">
                  <a:pos x="3" y="0"/>
                </a:cxn>
                <a:cxn ang="0">
                  <a:pos x="7" y="0"/>
                </a:cxn>
                <a:cxn ang="0">
                  <a:pos x="7" y="0"/>
                </a:cxn>
                <a:cxn ang="0">
                  <a:pos x="3" y="0"/>
                </a:cxn>
                <a:cxn ang="0">
                  <a:pos x="3" y="0"/>
                </a:cxn>
                <a:cxn ang="0">
                  <a:pos x="7" y="0"/>
                </a:cxn>
                <a:cxn ang="0">
                  <a:pos x="7" y="0"/>
                </a:cxn>
                <a:cxn ang="0">
                  <a:pos x="2" y="0"/>
                </a:cxn>
                <a:cxn ang="0">
                  <a:pos x="2" y="0"/>
                </a:cxn>
                <a:cxn ang="0">
                  <a:pos x="8" y="0"/>
                </a:cxn>
                <a:cxn ang="0">
                  <a:pos x="8" y="0"/>
                </a:cxn>
                <a:cxn ang="0">
                  <a:pos x="2" y="0"/>
                </a:cxn>
                <a:cxn ang="0">
                  <a:pos x="1" y="0"/>
                </a:cxn>
                <a:cxn ang="0">
                  <a:pos x="8" y="0"/>
                </a:cxn>
                <a:cxn ang="0">
                  <a:pos x="9" y="0"/>
                </a:cxn>
                <a:cxn ang="0">
                  <a:pos x="1" y="0"/>
                </a:cxn>
                <a:cxn ang="0">
                  <a:pos x="1" y="1"/>
                </a:cxn>
                <a:cxn ang="0">
                  <a:pos x="9" y="1"/>
                </a:cxn>
                <a:cxn ang="0">
                  <a:pos x="9"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1"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2" y="5"/>
                </a:cxn>
                <a:cxn ang="0">
                  <a:pos x="2" y="5"/>
                </a:cxn>
                <a:cxn ang="0">
                  <a:pos x="8" y="5"/>
                </a:cxn>
                <a:cxn ang="0">
                  <a:pos x="7" y="5"/>
                </a:cxn>
                <a:cxn ang="0">
                  <a:pos x="2" y="5"/>
                </a:cxn>
                <a:cxn ang="0">
                  <a:pos x="3" y="5"/>
                </a:cxn>
                <a:cxn ang="0">
                  <a:pos x="7" y="5"/>
                </a:cxn>
                <a:cxn ang="0">
                  <a:pos x="7" y="5"/>
                </a:cxn>
                <a:cxn ang="0">
                  <a:pos x="3" y="5"/>
                </a:cxn>
                <a:cxn ang="0">
                  <a:pos x="3" y="5"/>
                </a:cxn>
                <a:cxn ang="0">
                  <a:pos x="7" y="5"/>
                </a:cxn>
              </a:cxnLst>
              <a:rect l="0" t="0" r="r" b="b"/>
              <a:pathLst>
                <a:path w="9" h="5">
                  <a:moveTo>
                    <a:pt x="3" y="3"/>
                  </a:moveTo>
                  <a:lnTo>
                    <a:pt x="3" y="0"/>
                  </a:lnTo>
                  <a:lnTo>
                    <a:pt x="7" y="0"/>
                  </a:lnTo>
                  <a:lnTo>
                    <a:pt x="7" y="0"/>
                  </a:lnTo>
                  <a:lnTo>
                    <a:pt x="3" y="0"/>
                  </a:lnTo>
                  <a:lnTo>
                    <a:pt x="3" y="0"/>
                  </a:lnTo>
                  <a:lnTo>
                    <a:pt x="7" y="0"/>
                  </a:lnTo>
                  <a:lnTo>
                    <a:pt x="7" y="0"/>
                  </a:lnTo>
                  <a:lnTo>
                    <a:pt x="2" y="0"/>
                  </a:lnTo>
                  <a:lnTo>
                    <a:pt x="2" y="0"/>
                  </a:lnTo>
                  <a:lnTo>
                    <a:pt x="8" y="0"/>
                  </a:lnTo>
                  <a:lnTo>
                    <a:pt x="8" y="0"/>
                  </a:lnTo>
                  <a:lnTo>
                    <a:pt x="2" y="0"/>
                  </a:lnTo>
                  <a:lnTo>
                    <a:pt x="1" y="0"/>
                  </a:lnTo>
                  <a:lnTo>
                    <a:pt x="8" y="0"/>
                  </a:lnTo>
                  <a:lnTo>
                    <a:pt x="9" y="0"/>
                  </a:lnTo>
                  <a:lnTo>
                    <a:pt x="1" y="0"/>
                  </a:lnTo>
                  <a:lnTo>
                    <a:pt x="1" y="1"/>
                  </a:lnTo>
                  <a:lnTo>
                    <a:pt x="9" y="1"/>
                  </a:lnTo>
                  <a:lnTo>
                    <a:pt x="9" y="1"/>
                  </a:lnTo>
                  <a:lnTo>
                    <a:pt x="1" y="1"/>
                  </a:lnTo>
                  <a:lnTo>
                    <a:pt x="1" y="1"/>
                  </a:lnTo>
                  <a:lnTo>
                    <a:pt x="9" y="1"/>
                  </a:lnTo>
                  <a:lnTo>
                    <a:pt x="9" y="1"/>
                  </a:lnTo>
                  <a:lnTo>
                    <a:pt x="1"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1" y="4"/>
                  </a:lnTo>
                  <a:lnTo>
                    <a:pt x="1" y="4"/>
                  </a:lnTo>
                  <a:lnTo>
                    <a:pt x="9" y="4"/>
                  </a:lnTo>
                  <a:lnTo>
                    <a:pt x="9" y="4"/>
                  </a:lnTo>
                  <a:lnTo>
                    <a:pt x="1" y="4"/>
                  </a:lnTo>
                  <a:lnTo>
                    <a:pt x="1" y="5"/>
                  </a:lnTo>
                  <a:lnTo>
                    <a:pt x="9" y="5"/>
                  </a:lnTo>
                  <a:lnTo>
                    <a:pt x="9" y="5"/>
                  </a:lnTo>
                  <a:lnTo>
                    <a:pt x="1" y="5"/>
                  </a:lnTo>
                  <a:lnTo>
                    <a:pt x="1" y="5"/>
                  </a:lnTo>
                  <a:lnTo>
                    <a:pt x="8" y="5"/>
                  </a:lnTo>
                  <a:lnTo>
                    <a:pt x="8" y="5"/>
                  </a:lnTo>
                  <a:lnTo>
                    <a:pt x="2" y="5"/>
                  </a:lnTo>
                  <a:lnTo>
                    <a:pt x="2" y="5"/>
                  </a:lnTo>
                  <a:lnTo>
                    <a:pt x="8" y="5"/>
                  </a:lnTo>
                  <a:lnTo>
                    <a:pt x="7" y="5"/>
                  </a:lnTo>
                  <a:lnTo>
                    <a:pt x="2" y="5"/>
                  </a:lnTo>
                  <a:lnTo>
                    <a:pt x="3" y="5"/>
                  </a:lnTo>
                  <a:lnTo>
                    <a:pt x="7"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10" name="Freeform 398"/>
            <p:cNvSpPr>
              <a:spLocks/>
            </p:cNvSpPr>
            <p:nvPr/>
          </p:nvSpPr>
          <p:spPr bwMode="auto">
            <a:xfrm>
              <a:off x="7011541" y="4068763"/>
              <a:ext cx="9525"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8"/>
                  </a:lnTo>
                  <a:lnTo>
                    <a:pt x="1" y="8"/>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11" name="Freeform 399"/>
            <p:cNvSpPr>
              <a:spLocks/>
            </p:cNvSpPr>
            <p:nvPr/>
          </p:nvSpPr>
          <p:spPr bwMode="auto">
            <a:xfrm>
              <a:off x="7011541" y="4068763"/>
              <a:ext cx="15875" cy="9525"/>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1" y="0"/>
                </a:cxn>
                <a:cxn ang="0">
                  <a:pos x="7" y="0"/>
                </a:cxn>
                <a:cxn ang="0">
                  <a:pos x="8" y="0"/>
                </a:cxn>
                <a:cxn ang="0">
                  <a:pos x="1" y="0"/>
                </a:cxn>
                <a:cxn ang="0">
                  <a:pos x="1" y="0"/>
                </a:cxn>
                <a:cxn ang="0">
                  <a:pos x="8" y="0"/>
                </a:cxn>
                <a:cxn ang="0">
                  <a:pos x="8" y="1"/>
                </a:cxn>
                <a:cxn ang="0">
                  <a:pos x="1" y="1"/>
                </a:cxn>
                <a:cxn ang="0">
                  <a:pos x="0" y="1"/>
                </a:cxn>
                <a:cxn ang="0">
                  <a:pos x="8" y="1"/>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4"/>
                </a:cxn>
                <a:cxn ang="0">
                  <a:pos x="8" y="4"/>
                </a:cxn>
                <a:cxn ang="0">
                  <a:pos x="8" y="5"/>
                </a:cxn>
                <a:cxn ang="0">
                  <a:pos x="1" y="5"/>
                </a:cxn>
                <a:cxn ang="0">
                  <a:pos x="1" y="5"/>
                </a:cxn>
                <a:cxn ang="0">
                  <a:pos x="8" y="5"/>
                </a:cxn>
                <a:cxn ang="0">
                  <a:pos x="8" y="5"/>
                </a:cxn>
                <a:cxn ang="0">
                  <a:pos x="1" y="5"/>
                </a:cxn>
                <a:cxn ang="0">
                  <a:pos x="1" y="5"/>
                </a:cxn>
                <a:cxn ang="0">
                  <a:pos x="7" y="5"/>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1" y="0"/>
                  </a:lnTo>
                  <a:lnTo>
                    <a:pt x="7" y="0"/>
                  </a:lnTo>
                  <a:lnTo>
                    <a:pt x="8" y="0"/>
                  </a:lnTo>
                  <a:lnTo>
                    <a:pt x="1" y="0"/>
                  </a:lnTo>
                  <a:lnTo>
                    <a:pt x="1" y="0"/>
                  </a:lnTo>
                  <a:lnTo>
                    <a:pt x="8" y="0"/>
                  </a:lnTo>
                  <a:lnTo>
                    <a:pt x="8" y="1"/>
                  </a:lnTo>
                  <a:lnTo>
                    <a:pt x="1" y="1"/>
                  </a:lnTo>
                  <a:lnTo>
                    <a:pt x="0" y="1"/>
                  </a:lnTo>
                  <a:lnTo>
                    <a:pt x="8" y="1"/>
                  </a:lnTo>
                  <a:lnTo>
                    <a:pt x="9" y="1"/>
                  </a:lnTo>
                  <a:lnTo>
                    <a:pt x="0" y="1"/>
                  </a:lnTo>
                  <a:lnTo>
                    <a:pt x="0" y="1"/>
                  </a:lnTo>
                  <a:lnTo>
                    <a:pt x="9" y="1"/>
                  </a:lnTo>
                  <a:lnTo>
                    <a:pt x="9" y="1"/>
                  </a:lnTo>
                  <a:lnTo>
                    <a:pt x="0" y="1"/>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4"/>
                  </a:lnTo>
                  <a:lnTo>
                    <a:pt x="8" y="4"/>
                  </a:lnTo>
                  <a:lnTo>
                    <a:pt x="8" y="5"/>
                  </a:lnTo>
                  <a:lnTo>
                    <a:pt x="1" y="5"/>
                  </a:lnTo>
                  <a:lnTo>
                    <a:pt x="1" y="5"/>
                  </a:lnTo>
                  <a:lnTo>
                    <a:pt x="8" y="5"/>
                  </a:lnTo>
                  <a:lnTo>
                    <a:pt x="8" y="5"/>
                  </a:lnTo>
                  <a:lnTo>
                    <a:pt x="1" y="5"/>
                  </a:lnTo>
                  <a:lnTo>
                    <a:pt x="1" y="5"/>
                  </a:lnTo>
                  <a:lnTo>
                    <a:pt x="7" y="5"/>
                  </a:lnTo>
                  <a:lnTo>
                    <a:pt x="7" y="6"/>
                  </a:lnTo>
                  <a:lnTo>
                    <a:pt x="2" y="6"/>
                  </a:lnTo>
                  <a:lnTo>
                    <a:pt x="2" y="6"/>
                  </a:lnTo>
                  <a:lnTo>
                    <a:pt x="7" y="6"/>
                  </a:lnTo>
                  <a:lnTo>
                    <a:pt x="7"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12" name="Freeform 400"/>
            <p:cNvSpPr>
              <a:spLocks/>
            </p:cNvSpPr>
            <p:nvPr/>
          </p:nvSpPr>
          <p:spPr bwMode="auto">
            <a:xfrm>
              <a:off x="7016304" y="4064000"/>
              <a:ext cx="11112" cy="14288"/>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1" y="7"/>
                </a:cxn>
                <a:cxn ang="0">
                  <a:pos x="1" y="2"/>
                </a:cxn>
                <a:cxn ang="0">
                  <a:pos x="1" y="1"/>
                </a:cxn>
                <a:cxn ang="0">
                  <a:pos x="1" y="7"/>
                </a:cxn>
                <a:cxn ang="0">
                  <a:pos x="1" y="7"/>
                </a:cxn>
                <a:cxn ang="0">
                  <a:pos x="1" y="1"/>
                </a:cxn>
                <a:cxn ang="0">
                  <a:pos x="1" y="1"/>
                </a:cxn>
                <a:cxn ang="0">
                  <a:pos x="1" y="7"/>
                </a:cxn>
                <a:cxn ang="0">
                  <a:pos x="1" y="8"/>
                </a:cxn>
                <a:cxn ang="0">
                  <a:pos x="1" y="1"/>
                </a:cxn>
                <a:cxn ang="0">
                  <a:pos x="2" y="1"/>
                </a:cxn>
                <a:cxn ang="0">
                  <a:pos x="2"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8"/>
                </a:cxn>
                <a:cxn ang="0">
                  <a:pos x="5" y="8"/>
                </a:cxn>
                <a:cxn ang="0">
                  <a:pos x="5" y="0"/>
                </a:cxn>
                <a:cxn ang="0">
                  <a:pos x="5" y="1"/>
                </a:cxn>
                <a:cxn ang="0">
                  <a:pos x="5" y="8"/>
                </a:cxn>
                <a:cxn ang="0">
                  <a:pos x="5" y="8"/>
                </a:cxn>
                <a:cxn ang="0">
                  <a:pos x="5" y="1"/>
                </a:cxn>
                <a:cxn ang="0">
                  <a:pos x="5" y="1"/>
                </a:cxn>
                <a:cxn ang="0">
                  <a:pos x="5" y="7"/>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1" y="7"/>
                  </a:lnTo>
                  <a:lnTo>
                    <a:pt x="1" y="2"/>
                  </a:lnTo>
                  <a:lnTo>
                    <a:pt x="1" y="1"/>
                  </a:lnTo>
                  <a:lnTo>
                    <a:pt x="1" y="7"/>
                  </a:lnTo>
                  <a:lnTo>
                    <a:pt x="1" y="7"/>
                  </a:lnTo>
                  <a:lnTo>
                    <a:pt x="1" y="1"/>
                  </a:lnTo>
                  <a:lnTo>
                    <a:pt x="1" y="1"/>
                  </a:lnTo>
                  <a:lnTo>
                    <a:pt x="1" y="7"/>
                  </a:lnTo>
                  <a:lnTo>
                    <a:pt x="1" y="8"/>
                  </a:lnTo>
                  <a:lnTo>
                    <a:pt x="1" y="1"/>
                  </a:lnTo>
                  <a:lnTo>
                    <a:pt x="2" y="1"/>
                  </a:lnTo>
                  <a:lnTo>
                    <a:pt x="2"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8"/>
                  </a:lnTo>
                  <a:lnTo>
                    <a:pt x="5" y="8"/>
                  </a:lnTo>
                  <a:lnTo>
                    <a:pt x="5" y="0"/>
                  </a:lnTo>
                  <a:lnTo>
                    <a:pt x="5" y="1"/>
                  </a:lnTo>
                  <a:lnTo>
                    <a:pt x="5" y="8"/>
                  </a:lnTo>
                  <a:lnTo>
                    <a:pt x="5" y="8"/>
                  </a:lnTo>
                  <a:lnTo>
                    <a:pt x="5" y="1"/>
                  </a:lnTo>
                  <a:lnTo>
                    <a:pt x="5" y="1"/>
                  </a:lnTo>
                  <a:lnTo>
                    <a:pt x="5" y="7"/>
                  </a:lnTo>
                  <a:lnTo>
                    <a:pt x="6" y="7"/>
                  </a:lnTo>
                  <a:lnTo>
                    <a:pt x="6" y="1"/>
                  </a:lnTo>
                  <a:lnTo>
                    <a:pt x="6" y="1"/>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13" name="Freeform 401"/>
            <p:cNvSpPr>
              <a:spLocks/>
            </p:cNvSpPr>
            <p:nvPr/>
          </p:nvSpPr>
          <p:spPr bwMode="auto">
            <a:xfrm>
              <a:off x="7016304" y="4064000"/>
              <a:ext cx="38100" cy="9525"/>
            </a:xfrm>
            <a:custGeom>
              <a:avLst/>
              <a:gdLst/>
              <a:ahLst/>
              <a:cxnLst>
                <a:cxn ang="0">
                  <a:pos x="3" y="3"/>
                </a:cxn>
                <a:cxn ang="0">
                  <a:pos x="3" y="0"/>
                </a:cxn>
                <a:cxn ang="0">
                  <a:pos x="18" y="0"/>
                </a:cxn>
                <a:cxn ang="0">
                  <a:pos x="18" y="0"/>
                </a:cxn>
                <a:cxn ang="0">
                  <a:pos x="3" y="0"/>
                </a:cxn>
                <a:cxn ang="0">
                  <a:pos x="3" y="0"/>
                </a:cxn>
                <a:cxn ang="0">
                  <a:pos x="18" y="0"/>
                </a:cxn>
                <a:cxn ang="0">
                  <a:pos x="19" y="0"/>
                </a:cxn>
                <a:cxn ang="0">
                  <a:pos x="2" y="0"/>
                </a:cxn>
                <a:cxn ang="0">
                  <a:pos x="2" y="0"/>
                </a:cxn>
                <a:cxn ang="0">
                  <a:pos x="19" y="0"/>
                </a:cxn>
                <a:cxn ang="0">
                  <a:pos x="19" y="0"/>
                </a:cxn>
                <a:cxn ang="0">
                  <a:pos x="2" y="0"/>
                </a:cxn>
                <a:cxn ang="0">
                  <a:pos x="2" y="1"/>
                </a:cxn>
                <a:cxn ang="0">
                  <a:pos x="20" y="1"/>
                </a:cxn>
                <a:cxn ang="0">
                  <a:pos x="20" y="1"/>
                </a:cxn>
                <a:cxn ang="0">
                  <a:pos x="1" y="1"/>
                </a:cxn>
                <a:cxn ang="0">
                  <a:pos x="1" y="1"/>
                </a:cxn>
                <a:cxn ang="0">
                  <a:pos x="20" y="1"/>
                </a:cxn>
                <a:cxn ang="0">
                  <a:pos x="20" y="1"/>
                </a:cxn>
                <a:cxn ang="0">
                  <a:pos x="1" y="1"/>
                </a:cxn>
                <a:cxn ang="0">
                  <a:pos x="1" y="1"/>
                </a:cxn>
                <a:cxn ang="0">
                  <a:pos x="20" y="1"/>
                </a:cxn>
                <a:cxn ang="0">
                  <a:pos x="20" y="2"/>
                </a:cxn>
                <a:cxn ang="0">
                  <a:pos x="1" y="2"/>
                </a:cxn>
                <a:cxn ang="0">
                  <a:pos x="0" y="2"/>
                </a:cxn>
                <a:cxn ang="0">
                  <a:pos x="21" y="2"/>
                </a:cxn>
                <a:cxn ang="0">
                  <a:pos x="21" y="2"/>
                </a:cxn>
                <a:cxn ang="0">
                  <a:pos x="0" y="2"/>
                </a:cxn>
                <a:cxn ang="0">
                  <a:pos x="0" y="3"/>
                </a:cxn>
                <a:cxn ang="0">
                  <a:pos x="21" y="3"/>
                </a:cxn>
                <a:cxn ang="0">
                  <a:pos x="21" y="3"/>
                </a:cxn>
                <a:cxn ang="0">
                  <a:pos x="0" y="3"/>
                </a:cxn>
                <a:cxn ang="0">
                  <a:pos x="0" y="3"/>
                </a:cxn>
                <a:cxn ang="0">
                  <a:pos x="21" y="3"/>
                </a:cxn>
                <a:cxn ang="0">
                  <a:pos x="21" y="3"/>
                </a:cxn>
                <a:cxn ang="0">
                  <a:pos x="0" y="3"/>
                </a:cxn>
                <a:cxn ang="0">
                  <a:pos x="0" y="4"/>
                </a:cxn>
                <a:cxn ang="0">
                  <a:pos x="21" y="4"/>
                </a:cxn>
                <a:cxn ang="0">
                  <a:pos x="20" y="4"/>
                </a:cxn>
                <a:cxn ang="0">
                  <a:pos x="1" y="4"/>
                </a:cxn>
                <a:cxn ang="0">
                  <a:pos x="1" y="4"/>
                </a:cxn>
                <a:cxn ang="0">
                  <a:pos x="20" y="4"/>
                </a:cxn>
                <a:cxn ang="0">
                  <a:pos x="20" y="4"/>
                </a:cxn>
                <a:cxn ang="0">
                  <a:pos x="1" y="4"/>
                </a:cxn>
                <a:cxn ang="0">
                  <a:pos x="1" y="5"/>
                </a:cxn>
                <a:cxn ang="0">
                  <a:pos x="20" y="5"/>
                </a:cxn>
                <a:cxn ang="0">
                  <a:pos x="20" y="5"/>
                </a:cxn>
                <a:cxn ang="0">
                  <a:pos x="1" y="5"/>
                </a:cxn>
                <a:cxn ang="0">
                  <a:pos x="2" y="5"/>
                </a:cxn>
                <a:cxn ang="0">
                  <a:pos x="20" y="5"/>
                </a:cxn>
                <a:cxn ang="0">
                  <a:pos x="19" y="5"/>
                </a:cxn>
                <a:cxn ang="0">
                  <a:pos x="2" y="5"/>
                </a:cxn>
                <a:cxn ang="0">
                  <a:pos x="2" y="6"/>
                </a:cxn>
                <a:cxn ang="0">
                  <a:pos x="19" y="6"/>
                </a:cxn>
                <a:cxn ang="0">
                  <a:pos x="19" y="6"/>
                </a:cxn>
                <a:cxn ang="0">
                  <a:pos x="2" y="6"/>
                </a:cxn>
                <a:cxn ang="0">
                  <a:pos x="3" y="6"/>
                </a:cxn>
                <a:cxn ang="0">
                  <a:pos x="18" y="6"/>
                </a:cxn>
                <a:cxn ang="0">
                  <a:pos x="18" y="6"/>
                </a:cxn>
                <a:cxn ang="0">
                  <a:pos x="3" y="6"/>
                </a:cxn>
                <a:cxn ang="0">
                  <a:pos x="3" y="6"/>
                </a:cxn>
                <a:cxn ang="0">
                  <a:pos x="18" y="6"/>
                </a:cxn>
              </a:cxnLst>
              <a:rect l="0" t="0" r="r" b="b"/>
              <a:pathLst>
                <a:path w="21" h="6">
                  <a:moveTo>
                    <a:pt x="3" y="3"/>
                  </a:moveTo>
                  <a:lnTo>
                    <a:pt x="3" y="0"/>
                  </a:lnTo>
                  <a:lnTo>
                    <a:pt x="18" y="0"/>
                  </a:lnTo>
                  <a:lnTo>
                    <a:pt x="18" y="0"/>
                  </a:lnTo>
                  <a:lnTo>
                    <a:pt x="3" y="0"/>
                  </a:lnTo>
                  <a:lnTo>
                    <a:pt x="3" y="0"/>
                  </a:lnTo>
                  <a:lnTo>
                    <a:pt x="18" y="0"/>
                  </a:lnTo>
                  <a:lnTo>
                    <a:pt x="19" y="0"/>
                  </a:lnTo>
                  <a:lnTo>
                    <a:pt x="2" y="0"/>
                  </a:lnTo>
                  <a:lnTo>
                    <a:pt x="2" y="0"/>
                  </a:lnTo>
                  <a:lnTo>
                    <a:pt x="19" y="0"/>
                  </a:lnTo>
                  <a:lnTo>
                    <a:pt x="19" y="0"/>
                  </a:lnTo>
                  <a:lnTo>
                    <a:pt x="2" y="0"/>
                  </a:lnTo>
                  <a:lnTo>
                    <a:pt x="2" y="1"/>
                  </a:lnTo>
                  <a:lnTo>
                    <a:pt x="20" y="1"/>
                  </a:lnTo>
                  <a:lnTo>
                    <a:pt x="20" y="1"/>
                  </a:lnTo>
                  <a:lnTo>
                    <a:pt x="1" y="1"/>
                  </a:lnTo>
                  <a:lnTo>
                    <a:pt x="1" y="1"/>
                  </a:lnTo>
                  <a:lnTo>
                    <a:pt x="20" y="1"/>
                  </a:lnTo>
                  <a:lnTo>
                    <a:pt x="20" y="1"/>
                  </a:lnTo>
                  <a:lnTo>
                    <a:pt x="1" y="1"/>
                  </a:lnTo>
                  <a:lnTo>
                    <a:pt x="1" y="1"/>
                  </a:lnTo>
                  <a:lnTo>
                    <a:pt x="20" y="1"/>
                  </a:lnTo>
                  <a:lnTo>
                    <a:pt x="20" y="2"/>
                  </a:lnTo>
                  <a:lnTo>
                    <a:pt x="1" y="2"/>
                  </a:lnTo>
                  <a:lnTo>
                    <a:pt x="0" y="2"/>
                  </a:lnTo>
                  <a:lnTo>
                    <a:pt x="21" y="2"/>
                  </a:lnTo>
                  <a:lnTo>
                    <a:pt x="21" y="2"/>
                  </a:lnTo>
                  <a:lnTo>
                    <a:pt x="0" y="2"/>
                  </a:lnTo>
                  <a:lnTo>
                    <a:pt x="0" y="3"/>
                  </a:lnTo>
                  <a:lnTo>
                    <a:pt x="21" y="3"/>
                  </a:lnTo>
                  <a:lnTo>
                    <a:pt x="21" y="3"/>
                  </a:lnTo>
                  <a:lnTo>
                    <a:pt x="0" y="3"/>
                  </a:lnTo>
                  <a:lnTo>
                    <a:pt x="0" y="3"/>
                  </a:lnTo>
                  <a:lnTo>
                    <a:pt x="21" y="3"/>
                  </a:lnTo>
                  <a:lnTo>
                    <a:pt x="21" y="3"/>
                  </a:lnTo>
                  <a:lnTo>
                    <a:pt x="0" y="3"/>
                  </a:lnTo>
                  <a:lnTo>
                    <a:pt x="0" y="4"/>
                  </a:lnTo>
                  <a:lnTo>
                    <a:pt x="21" y="4"/>
                  </a:lnTo>
                  <a:lnTo>
                    <a:pt x="20" y="4"/>
                  </a:lnTo>
                  <a:lnTo>
                    <a:pt x="1" y="4"/>
                  </a:lnTo>
                  <a:lnTo>
                    <a:pt x="1" y="4"/>
                  </a:lnTo>
                  <a:lnTo>
                    <a:pt x="20" y="4"/>
                  </a:lnTo>
                  <a:lnTo>
                    <a:pt x="20" y="4"/>
                  </a:lnTo>
                  <a:lnTo>
                    <a:pt x="1" y="4"/>
                  </a:lnTo>
                  <a:lnTo>
                    <a:pt x="1" y="5"/>
                  </a:lnTo>
                  <a:lnTo>
                    <a:pt x="20" y="5"/>
                  </a:lnTo>
                  <a:lnTo>
                    <a:pt x="20" y="5"/>
                  </a:lnTo>
                  <a:lnTo>
                    <a:pt x="1" y="5"/>
                  </a:lnTo>
                  <a:lnTo>
                    <a:pt x="2" y="5"/>
                  </a:lnTo>
                  <a:lnTo>
                    <a:pt x="20" y="5"/>
                  </a:lnTo>
                  <a:lnTo>
                    <a:pt x="19" y="5"/>
                  </a:lnTo>
                  <a:lnTo>
                    <a:pt x="2" y="5"/>
                  </a:lnTo>
                  <a:lnTo>
                    <a:pt x="2" y="6"/>
                  </a:lnTo>
                  <a:lnTo>
                    <a:pt x="19" y="6"/>
                  </a:lnTo>
                  <a:lnTo>
                    <a:pt x="19" y="6"/>
                  </a:lnTo>
                  <a:lnTo>
                    <a:pt x="2" y="6"/>
                  </a:lnTo>
                  <a:lnTo>
                    <a:pt x="3" y="6"/>
                  </a:lnTo>
                  <a:lnTo>
                    <a:pt x="18" y="6"/>
                  </a:lnTo>
                  <a:lnTo>
                    <a:pt x="18" y="6"/>
                  </a:lnTo>
                  <a:lnTo>
                    <a:pt x="3" y="6"/>
                  </a:lnTo>
                  <a:lnTo>
                    <a:pt x="3" y="6"/>
                  </a:lnTo>
                  <a:lnTo>
                    <a:pt x="1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14" name="Freeform 402"/>
            <p:cNvSpPr>
              <a:spLocks/>
            </p:cNvSpPr>
            <p:nvPr/>
          </p:nvSpPr>
          <p:spPr bwMode="auto">
            <a:xfrm>
              <a:off x="7043291" y="4060825"/>
              <a:ext cx="11113"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2"/>
                  </a:lnTo>
                  <a:lnTo>
                    <a:pt x="0" y="7"/>
                  </a:lnTo>
                  <a:lnTo>
                    <a:pt x="0" y="7"/>
                  </a:lnTo>
                  <a:lnTo>
                    <a:pt x="0" y="1"/>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7"/>
                  </a:lnTo>
                  <a:lnTo>
                    <a:pt x="5" y="1"/>
                  </a:lnTo>
                  <a:lnTo>
                    <a:pt x="5" y="2"/>
                  </a:lnTo>
                  <a:lnTo>
                    <a:pt x="5" y="7"/>
                  </a:lnTo>
                  <a:lnTo>
                    <a:pt x="5" y="7"/>
                  </a:lnTo>
                  <a:lnTo>
                    <a:pt x="5"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15" name="Freeform 403"/>
            <p:cNvSpPr>
              <a:spLocks/>
            </p:cNvSpPr>
            <p:nvPr/>
          </p:nvSpPr>
          <p:spPr bwMode="auto">
            <a:xfrm>
              <a:off x="7043291" y="4060825"/>
              <a:ext cx="22225" cy="7938"/>
            </a:xfrm>
            <a:custGeom>
              <a:avLst/>
              <a:gdLst/>
              <a:ahLst/>
              <a:cxnLst>
                <a:cxn ang="0">
                  <a:pos x="3" y="3"/>
                </a:cxn>
                <a:cxn ang="0">
                  <a:pos x="3" y="0"/>
                </a:cxn>
                <a:cxn ang="0">
                  <a:pos x="10" y="0"/>
                </a:cxn>
                <a:cxn ang="0">
                  <a:pos x="10" y="0"/>
                </a:cxn>
                <a:cxn ang="0">
                  <a:pos x="3" y="0"/>
                </a:cxn>
                <a:cxn ang="0">
                  <a:pos x="2" y="0"/>
                </a:cxn>
                <a:cxn ang="0">
                  <a:pos x="11" y="0"/>
                </a:cxn>
                <a:cxn ang="0">
                  <a:pos x="11" y="0"/>
                </a:cxn>
                <a:cxn ang="0">
                  <a:pos x="2" y="0"/>
                </a:cxn>
                <a:cxn ang="0">
                  <a:pos x="2" y="0"/>
                </a:cxn>
                <a:cxn ang="0">
                  <a:pos x="11" y="0"/>
                </a:cxn>
                <a:cxn ang="0">
                  <a:pos x="12" y="1"/>
                </a:cxn>
                <a:cxn ang="0">
                  <a:pos x="2" y="1"/>
                </a:cxn>
                <a:cxn ang="0">
                  <a:pos x="1" y="1"/>
                </a:cxn>
                <a:cxn ang="0">
                  <a:pos x="12" y="1"/>
                </a:cxn>
                <a:cxn ang="0">
                  <a:pos x="12" y="1"/>
                </a:cxn>
                <a:cxn ang="0">
                  <a:pos x="1" y="1"/>
                </a:cxn>
                <a:cxn ang="0">
                  <a:pos x="1" y="1"/>
                </a:cxn>
                <a:cxn ang="0">
                  <a:pos x="12" y="1"/>
                </a:cxn>
                <a:cxn ang="0">
                  <a:pos x="12" y="1"/>
                </a:cxn>
                <a:cxn ang="0">
                  <a:pos x="0" y="1"/>
                </a:cxn>
                <a:cxn ang="0">
                  <a:pos x="0" y="2"/>
                </a:cxn>
                <a:cxn ang="0">
                  <a:pos x="13" y="2"/>
                </a:cxn>
                <a:cxn ang="0">
                  <a:pos x="13" y="2"/>
                </a:cxn>
                <a:cxn ang="0">
                  <a:pos x="0" y="2"/>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0" y="4"/>
                </a:cxn>
                <a:cxn ang="0">
                  <a:pos x="13" y="4"/>
                </a:cxn>
                <a:cxn ang="0">
                  <a:pos x="12" y="5"/>
                </a:cxn>
                <a:cxn ang="0">
                  <a:pos x="0" y="5"/>
                </a:cxn>
                <a:cxn ang="0">
                  <a:pos x="1" y="5"/>
                </a:cxn>
                <a:cxn ang="0">
                  <a:pos x="12" y="5"/>
                </a:cxn>
                <a:cxn ang="0">
                  <a:pos x="12" y="5"/>
                </a:cxn>
                <a:cxn ang="0">
                  <a:pos x="1" y="5"/>
                </a:cxn>
                <a:cxn ang="0">
                  <a:pos x="1" y="5"/>
                </a:cxn>
                <a:cxn ang="0">
                  <a:pos x="12" y="5"/>
                </a:cxn>
                <a:cxn ang="0">
                  <a:pos x="12" y="6"/>
                </a:cxn>
                <a:cxn ang="0">
                  <a:pos x="2" y="6"/>
                </a:cxn>
                <a:cxn ang="0">
                  <a:pos x="2" y="6"/>
                </a:cxn>
                <a:cxn ang="0">
                  <a:pos x="11" y="6"/>
                </a:cxn>
                <a:cxn ang="0">
                  <a:pos x="11" y="6"/>
                </a:cxn>
                <a:cxn ang="0">
                  <a:pos x="2" y="6"/>
                </a:cxn>
                <a:cxn ang="0">
                  <a:pos x="2" y="6"/>
                </a:cxn>
                <a:cxn ang="0">
                  <a:pos x="11" y="6"/>
                </a:cxn>
                <a:cxn ang="0">
                  <a:pos x="10" y="6"/>
                </a:cxn>
                <a:cxn ang="0">
                  <a:pos x="3" y="6"/>
                </a:cxn>
                <a:cxn ang="0">
                  <a:pos x="3" y="6"/>
                </a:cxn>
                <a:cxn ang="0">
                  <a:pos x="10" y="6"/>
                </a:cxn>
              </a:cxnLst>
              <a:rect l="0" t="0" r="r" b="b"/>
              <a:pathLst>
                <a:path w="13" h="6">
                  <a:moveTo>
                    <a:pt x="3" y="3"/>
                  </a:moveTo>
                  <a:lnTo>
                    <a:pt x="3" y="0"/>
                  </a:lnTo>
                  <a:lnTo>
                    <a:pt x="10" y="0"/>
                  </a:lnTo>
                  <a:lnTo>
                    <a:pt x="10" y="0"/>
                  </a:lnTo>
                  <a:lnTo>
                    <a:pt x="3" y="0"/>
                  </a:lnTo>
                  <a:lnTo>
                    <a:pt x="2" y="0"/>
                  </a:lnTo>
                  <a:lnTo>
                    <a:pt x="11" y="0"/>
                  </a:lnTo>
                  <a:lnTo>
                    <a:pt x="11" y="0"/>
                  </a:lnTo>
                  <a:lnTo>
                    <a:pt x="2" y="0"/>
                  </a:lnTo>
                  <a:lnTo>
                    <a:pt x="2" y="0"/>
                  </a:lnTo>
                  <a:lnTo>
                    <a:pt x="11" y="0"/>
                  </a:lnTo>
                  <a:lnTo>
                    <a:pt x="12" y="1"/>
                  </a:lnTo>
                  <a:lnTo>
                    <a:pt x="2" y="1"/>
                  </a:lnTo>
                  <a:lnTo>
                    <a:pt x="1" y="1"/>
                  </a:lnTo>
                  <a:lnTo>
                    <a:pt x="12" y="1"/>
                  </a:lnTo>
                  <a:lnTo>
                    <a:pt x="12" y="1"/>
                  </a:lnTo>
                  <a:lnTo>
                    <a:pt x="1" y="1"/>
                  </a:lnTo>
                  <a:lnTo>
                    <a:pt x="1" y="1"/>
                  </a:lnTo>
                  <a:lnTo>
                    <a:pt x="12" y="1"/>
                  </a:lnTo>
                  <a:lnTo>
                    <a:pt x="12" y="1"/>
                  </a:lnTo>
                  <a:lnTo>
                    <a:pt x="0" y="1"/>
                  </a:lnTo>
                  <a:lnTo>
                    <a:pt x="0" y="2"/>
                  </a:lnTo>
                  <a:lnTo>
                    <a:pt x="13" y="2"/>
                  </a:lnTo>
                  <a:lnTo>
                    <a:pt x="13" y="2"/>
                  </a:lnTo>
                  <a:lnTo>
                    <a:pt x="0" y="2"/>
                  </a:lnTo>
                  <a:lnTo>
                    <a:pt x="0" y="2"/>
                  </a:lnTo>
                  <a:lnTo>
                    <a:pt x="13" y="2"/>
                  </a:lnTo>
                  <a:lnTo>
                    <a:pt x="13" y="2"/>
                  </a:lnTo>
                  <a:lnTo>
                    <a:pt x="0" y="2"/>
                  </a:lnTo>
                  <a:lnTo>
                    <a:pt x="0" y="2"/>
                  </a:lnTo>
                  <a:lnTo>
                    <a:pt x="13" y="2"/>
                  </a:lnTo>
                  <a:lnTo>
                    <a:pt x="13" y="3"/>
                  </a:lnTo>
                  <a:lnTo>
                    <a:pt x="0" y="3"/>
                  </a:lnTo>
                  <a:lnTo>
                    <a:pt x="0" y="3"/>
                  </a:lnTo>
                  <a:lnTo>
                    <a:pt x="13" y="3"/>
                  </a:lnTo>
                  <a:lnTo>
                    <a:pt x="13" y="4"/>
                  </a:lnTo>
                  <a:lnTo>
                    <a:pt x="0" y="4"/>
                  </a:lnTo>
                  <a:lnTo>
                    <a:pt x="0" y="4"/>
                  </a:lnTo>
                  <a:lnTo>
                    <a:pt x="13" y="4"/>
                  </a:lnTo>
                  <a:lnTo>
                    <a:pt x="13" y="4"/>
                  </a:lnTo>
                  <a:lnTo>
                    <a:pt x="0" y="4"/>
                  </a:lnTo>
                  <a:lnTo>
                    <a:pt x="0" y="4"/>
                  </a:lnTo>
                  <a:lnTo>
                    <a:pt x="13" y="4"/>
                  </a:lnTo>
                  <a:lnTo>
                    <a:pt x="12" y="5"/>
                  </a:lnTo>
                  <a:lnTo>
                    <a:pt x="0" y="5"/>
                  </a:lnTo>
                  <a:lnTo>
                    <a:pt x="1" y="5"/>
                  </a:lnTo>
                  <a:lnTo>
                    <a:pt x="12" y="5"/>
                  </a:lnTo>
                  <a:lnTo>
                    <a:pt x="12" y="5"/>
                  </a:lnTo>
                  <a:lnTo>
                    <a:pt x="1" y="5"/>
                  </a:lnTo>
                  <a:lnTo>
                    <a:pt x="1" y="5"/>
                  </a:lnTo>
                  <a:lnTo>
                    <a:pt x="12" y="5"/>
                  </a:lnTo>
                  <a:lnTo>
                    <a:pt x="12" y="6"/>
                  </a:lnTo>
                  <a:lnTo>
                    <a:pt x="2" y="6"/>
                  </a:lnTo>
                  <a:lnTo>
                    <a:pt x="2" y="6"/>
                  </a:lnTo>
                  <a:lnTo>
                    <a:pt x="11" y="6"/>
                  </a:lnTo>
                  <a:lnTo>
                    <a:pt x="11" y="6"/>
                  </a:lnTo>
                  <a:lnTo>
                    <a:pt x="2" y="6"/>
                  </a:lnTo>
                  <a:lnTo>
                    <a:pt x="2" y="6"/>
                  </a:lnTo>
                  <a:lnTo>
                    <a:pt x="11" y="6"/>
                  </a:lnTo>
                  <a:lnTo>
                    <a:pt x="10" y="6"/>
                  </a:lnTo>
                  <a:lnTo>
                    <a:pt x="3" y="6"/>
                  </a:lnTo>
                  <a:lnTo>
                    <a:pt x="3"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16" name="Freeform 404"/>
            <p:cNvSpPr>
              <a:spLocks/>
            </p:cNvSpPr>
            <p:nvPr/>
          </p:nvSpPr>
          <p:spPr bwMode="auto">
            <a:xfrm>
              <a:off x="7054404" y="4056063"/>
              <a:ext cx="11112"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9"/>
                </a:cxn>
                <a:cxn ang="0">
                  <a:pos x="5" y="0"/>
                </a:cxn>
                <a:cxn ang="0">
                  <a:pos x="5" y="1"/>
                </a:cxn>
                <a:cxn ang="0">
                  <a:pos x="5" y="8"/>
                </a:cxn>
                <a:cxn ang="0">
                  <a:pos x="5" y="8"/>
                </a:cxn>
                <a:cxn ang="0">
                  <a:pos x="5" y="1"/>
                </a:cxn>
                <a:cxn ang="0">
                  <a:pos x="5" y="1"/>
                </a:cxn>
                <a:cxn ang="0">
                  <a:pos x="5" y="8"/>
                </a:cxn>
                <a:cxn ang="0">
                  <a:pos x="5" y="8"/>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9"/>
                  </a:lnTo>
                  <a:lnTo>
                    <a:pt x="5" y="0"/>
                  </a:lnTo>
                  <a:lnTo>
                    <a:pt x="5" y="1"/>
                  </a:lnTo>
                  <a:lnTo>
                    <a:pt x="5" y="8"/>
                  </a:lnTo>
                  <a:lnTo>
                    <a:pt x="5" y="8"/>
                  </a:lnTo>
                  <a:lnTo>
                    <a:pt x="5" y="1"/>
                  </a:lnTo>
                  <a:lnTo>
                    <a:pt x="5" y="1"/>
                  </a:lnTo>
                  <a:lnTo>
                    <a:pt x="5" y="8"/>
                  </a:lnTo>
                  <a:lnTo>
                    <a:pt x="5" y="8"/>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17" name="Freeform 405"/>
            <p:cNvSpPr>
              <a:spLocks/>
            </p:cNvSpPr>
            <p:nvPr/>
          </p:nvSpPr>
          <p:spPr bwMode="auto">
            <a:xfrm>
              <a:off x="7054404" y="4056063"/>
              <a:ext cx="17462" cy="7937"/>
            </a:xfrm>
            <a:custGeom>
              <a:avLst/>
              <a:gdLst/>
              <a:ahLst/>
              <a:cxnLst>
                <a:cxn ang="0">
                  <a:pos x="3" y="3"/>
                </a:cxn>
                <a:cxn ang="0">
                  <a:pos x="3" y="0"/>
                </a:cxn>
                <a:cxn ang="0">
                  <a:pos x="7" y="0"/>
                </a:cxn>
                <a:cxn ang="0">
                  <a:pos x="7" y="0"/>
                </a:cxn>
                <a:cxn ang="0">
                  <a:pos x="3" y="0"/>
                </a:cxn>
                <a:cxn ang="0">
                  <a:pos x="3" y="0"/>
                </a:cxn>
                <a:cxn ang="0">
                  <a:pos x="7" y="0"/>
                </a:cxn>
                <a:cxn ang="0">
                  <a:pos x="8" y="0"/>
                </a:cxn>
                <a:cxn ang="0">
                  <a:pos x="2" y="0"/>
                </a:cxn>
                <a:cxn ang="0">
                  <a:pos x="2" y="0"/>
                </a:cxn>
                <a:cxn ang="0">
                  <a:pos x="8" y="0"/>
                </a:cxn>
                <a:cxn ang="0">
                  <a:pos x="8" y="0"/>
                </a:cxn>
                <a:cxn ang="0">
                  <a:pos x="2" y="0"/>
                </a:cxn>
                <a:cxn ang="0">
                  <a:pos x="1" y="1"/>
                </a:cxn>
                <a:cxn ang="0">
                  <a:pos x="8" y="1"/>
                </a:cxn>
                <a:cxn ang="0">
                  <a:pos x="9" y="1"/>
                </a:cxn>
                <a:cxn ang="0">
                  <a:pos x="1" y="1"/>
                </a:cxn>
                <a:cxn ang="0">
                  <a:pos x="1" y="1"/>
                </a:cxn>
                <a:cxn ang="0">
                  <a:pos x="9" y="1"/>
                </a:cxn>
                <a:cxn ang="0">
                  <a:pos x="9" y="1"/>
                </a:cxn>
                <a:cxn ang="0">
                  <a:pos x="1" y="1"/>
                </a:cxn>
                <a:cxn ang="0">
                  <a:pos x="1" y="2"/>
                </a:cxn>
                <a:cxn ang="0">
                  <a:pos x="9" y="2"/>
                </a:cxn>
                <a:cxn ang="0">
                  <a:pos x="10" y="2"/>
                </a:cxn>
                <a:cxn ang="0">
                  <a:pos x="1"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1" y="4"/>
                </a:cxn>
                <a:cxn ang="0">
                  <a:pos x="1" y="4"/>
                </a:cxn>
                <a:cxn ang="0">
                  <a:pos x="9" y="4"/>
                </a:cxn>
                <a:cxn ang="0">
                  <a:pos x="9" y="5"/>
                </a:cxn>
                <a:cxn ang="0">
                  <a:pos x="1" y="5"/>
                </a:cxn>
                <a:cxn ang="0">
                  <a:pos x="1" y="5"/>
                </a:cxn>
                <a:cxn ang="0">
                  <a:pos x="9" y="5"/>
                </a:cxn>
                <a:cxn ang="0">
                  <a:pos x="9" y="5"/>
                </a:cxn>
                <a:cxn ang="0">
                  <a:pos x="1" y="5"/>
                </a:cxn>
                <a:cxn ang="0">
                  <a:pos x="1" y="5"/>
                </a:cxn>
                <a:cxn ang="0">
                  <a:pos x="8" y="5"/>
                </a:cxn>
                <a:cxn ang="0">
                  <a:pos x="8" y="5"/>
                </a:cxn>
                <a:cxn ang="0">
                  <a:pos x="2" y="5"/>
                </a:cxn>
                <a:cxn ang="0">
                  <a:pos x="2" y="6"/>
                </a:cxn>
                <a:cxn ang="0">
                  <a:pos x="8" y="6"/>
                </a:cxn>
                <a:cxn ang="0">
                  <a:pos x="8" y="6"/>
                </a:cxn>
                <a:cxn ang="0">
                  <a:pos x="2" y="6"/>
                </a:cxn>
                <a:cxn ang="0">
                  <a:pos x="3"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7" y="0"/>
                  </a:lnTo>
                  <a:lnTo>
                    <a:pt x="8" y="0"/>
                  </a:lnTo>
                  <a:lnTo>
                    <a:pt x="2" y="0"/>
                  </a:lnTo>
                  <a:lnTo>
                    <a:pt x="2" y="0"/>
                  </a:lnTo>
                  <a:lnTo>
                    <a:pt x="8" y="0"/>
                  </a:lnTo>
                  <a:lnTo>
                    <a:pt x="8" y="0"/>
                  </a:lnTo>
                  <a:lnTo>
                    <a:pt x="2" y="0"/>
                  </a:lnTo>
                  <a:lnTo>
                    <a:pt x="1" y="1"/>
                  </a:lnTo>
                  <a:lnTo>
                    <a:pt x="8" y="1"/>
                  </a:lnTo>
                  <a:lnTo>
                    <a:pt x="9" y="1"/>
                  </a:lnTo>
                  <a:lnTo>
                    <a:pt x="1" y="1"/>
                  </a:lnTo>
                  <a:lnTo>
                    <a:pt x="1" y="1"/>
                  </a:lnTo>
                  <a:lnTo>
                    <a:pt x="9" y="1"/>
                  </a:lnTo>
                  <a:lnTo>
                    <a:pt x="9" y="1"/>
                  </a:lnTo>
                  <a:lnTo>
                    <a:pt x="1" y="1"/>
                  </a:lnTo>
                  <a:lnTo>
                    <a:pt x="1" y="2"/>
                  </a:lnTo>
                  <a:lnTo>
                    <a:pt x="9" y="2"/>
                  </a:lnTo>
                  <a:lnTo>
                    <a:pt x="10" y="2"/>
                  </a:lnTo>
                  <a:lnTo>
                    <a:pt x="1" y="2"/>
                  </a:lnTo>
                  <a:lnTo>
                    <a:pt x="0" y="2"/>
                  </a:lnTo>
                  <a:lnTo>
                    <a:pt x="10" y="2"/>
                  </a:lnTo>
                  <a:lnTo>
                    <a:pt x="10" y="2"/>
                  </a:lnTo>
                  <a:lnTo>
                    <a:pt x="0" y="2"/>
                  </a:lnTo>
                  <a:lnTo>
                    <a:pt x="0" y="3"/>
                  </a:lnTo>
                  <a:lnTo>
                    <a:pt x="10" y="3"/>
                  </a:lnTo>
                  <a:lnTo>
                    <a:pt x="10" y="3"/>
                  </a:lnTo>
                  <a:lnTo>
                    <a:pt x="0" y="3"/>
                  </a:lnTo>
                  <a:lnTo>
                    <a:pt x="0" y="3"/>
                  </a:lnTo>
                  <a:lnTo>
                    <a:pt x="10" y="3"/>
                  </a:lnTo>
                  <a:lnTo>
                    <a:pt x="10" y="4"/>
                  </a:lnTo>
                  <a:lnTo>
                    <a:pt x="0" y="4"/>
                  </a:lnTo>
                  <a:lnTo>
                    <a:pt x="0" y="4"/>
                  </a:lnTo>
                  <a:lnTo>
                    <a:pt x="10" y="4"/>
                  </a:lnTo>
                  <a:lnTo>
                    <a:pt x="10" y="4"/>
                  </a:lnTo>
                  <a:lnTo>
                    <a:pt x="1" y="4"/>
                  </a:lnTo>
                  <a:lnTo>
                    <a:pt x="1" y="4"/>
                  </a:lnTo>
                  <a:lnTo>
                    <a:pt x="9" y="4"/>
                  </a:lnTo>
                  <a:lnTo>
                    <a:pt x="9" y="5"/>
                  </a:lnTo>
                  <a:lnTo>
                    <a:pt x="1" y="5"/>
                  </a:lnTo>
                  <a:lnTo>
                    <a:pt x="1" y="5"/>
                  </a:lnTo>
                  <a:lnTo>
                    <a:pt x="9" y="5"/>
                  </a:lnTo>
                  <a:lnTo>
                    <a:pt x="9" y="5"/>
                  </a:lnTo>
                  <a:lnTo>
                    <a:pt x="1" y="5"/>
                  </a:lnTo>
                  <a:lnTo>
                    <a:pt x="1" y="5"/>
                  </a:lnTo>
                  <a:lnTo>
                    <a:pt x="8" y="5"/>
                  </a:lnTo>
                  <a:lnTo>
                    <a:pt x="8" y="5"/>
                  </a:lnTo>
                  <a:lnTo>
                    <a:pt x="2" y="5"/>
                  </a:lnTo>
                  <a:lnTo>
                    <a:pt x="2" y="6"/>
                  </a:lnTo>
                  <a:lnTo>
                    <a:pt x="8" y="6"/>
                  </a:lnTo>
                  <a:lnTo>
                    <a:pt x="8" y="6"/>
                  </a:lnTo>
                  <a:lnTo>
                    <a:pt x="2" y="6"/>
                  </a:lnTo>
                  <a:lnTo>
                    <a:pt x="3"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18" name="Freeform 406"/>
            <p:cNvSpPr>
              <a:spLocks/>
            </p:cNvSpPr>
            <p:nvPr/>
          </p:nvSpPr>
          <p:spPr bwMode="auto">
            <a:xfrm>
              <a:off x="7062341" y="4046538"/>
              <a:ext cx="9525" cy="17462"/>
            </a:xfrm>
            <a:custGeom>
              <a:avLst/>
              <a:gdLst/>
              <a:ahLst/>
              <a:cxnLst>
                <a:cxn ang="0">
                  <a:pos x="3" y="9"/>
                </a:cxn>
                <a:cxn ang="0">
                  <a:pos x="0" y="9"/>
                </a:cxn>
                <a:cxn ang="0">
                  <a:pos x="0" y="3"/>
                </a:cxn>
                <a:cxn ang="0">
                  <a:pos x="0" y="3"/>
                </a:cxn>
                <a:cxn ang="0">
                  <a:pos x="0" y="9"/>
                </a:cxn>
                <a:cxn ang="0">
                  <a:pos x="0" y="10"/>
                </a:cxn>
                <a:cxn ang="0">
                  <a:pos x="0" y="3"/>
                </a:cxn>
                <a:cxn ang="0">
                  <a:pos x="0" y="2"/>
                </a:cxn>
                <a:cxn ang="0">
                  <a:pos x="0" y="10"/>
                </a:cxn>
                <a:cxn ang="0">
                  <a:pos x="0" y="10"/>
                </a:cxn>
                <a:cxn ang="0">
                  <a:pos x="0" y="2"/>
                </a:cxn>
                <a:cxn ang="0">
                  <a:pos x="0" y="2"/>
                </a:cxn>
                <a:cxn ang="0">
                  <a:pos x="0" y="10"/>
                </a:cxn>
                <a:cxn ang="0">
                  <a:pos x="1" y="11"/>
                </a:cxn>
                <a:cxn ang="0">
                  <a:pos x="1" y="2"/>
                </a:cxn>
                <a:cxn ang="0">
                  <a:pos x="1" y="2"/>
                </a:cxn>
                <a:cxn ang="0">
                  <a:pos x="1" y="11"/>
                </a:cxn>
                <a:cxn ang="0">
                  <a:pos x="1" y="11"/>
                </a:cxn>
                <a:cxn ang="0">
                  <a:pos x="1" y="1"/>
                </a:cxn>
                <a:cxn ang="0">
                  <a:pos x="1" y="1"/>
                </a:cxn>
                <a:cxn ang="0">
                  <a:pos x="1" y="11"/>
                </a:cxn>
                <a:cxn ang="0">
                  <a:pos x="1" y="11"/>
                </a:cxn>
                <a:cxn ang="0">
                  <a:pos x="1" y="1"/>
                </a:cxn>
                <a:cxn ang="0">
                  <a:pos x="2" y="1"/>
                </a:cxn>
                <a:cxn ang="0">
                  <a:pos x="2" y="12"/>
                </a:cxn>
                <a:cxn ang="0">
                  <a:pos x="2" y="12"/>
                </a:cxn>
                <a:cxn ang="0">
                  <a:pos x="2" y="0"/>
                </a:cxn>
                <a:cxn ang="0">
                  <a:pos x="2" y="0"/>
                </a:cxn>
                <a:cxn ang="0">
                  <a:pos x="2" y="12"/>
                </a:cxn>
                <a:cxn ang="0">
                  <a:pos x="2" y="12"/>
                </a:cxn>
                <a:cxn ang="0">
                  <a:pos x="2" y="0"/>
                </a:cxn>
                <a:cxn ang="0">
                  <a:pos x="3" y="0"/>
                </a:cxn>
                <a:cxn ang="0">
                  <a:pos x="3" y="12"/>
                </a:cxn>
                <a:cxn ang="0">
                  <a:pos x="3" y="12"/>
                </a:cxn>
                <a:cxn ang="0">
                  <a:pos x="3" y="0"/>
                </a:cxn>
                <a:cxn ang="0">
                  <a:pos x="3" y="0"/>
                </a:cxn>
                <a:cxn ang="0">
                  <a:pos x="3" y="12"/>
                </a:cxn>
                <a:cxn ang="0">
                  <a:pos x="4" y="12"/>
                </a:cxn>
                <a:cxn ang="0">
                  <a:pos x="4" y="0"/>
                </a:cxn>
                <a:cxn ang="0">
                  <a:pos x="4" y="1"/>
                </a:cxn>
                <a:cxn ang="0">
                  <a:pos x="4" y="12"/>
                </a:cxn>
                <a:cxn ang="0">
                  <a:pos x="4" y="11"/>
                </a:cxn>
                <a:cxn ang="0">
                  <a:pos x="4" y="1"/>
                </a:cxn>
                <a:cxn ang="0">
                  <a:pos x="4" y="1"/>
                </a:cxn>
                <a:cxn ang="0">
                  <a:pos x="4" y="11"/>
                </a:cxn>
                <a:cxn ang="0">
                  <a:pos x="5" y="11"/>
                </a:cxn>
                <a:cxn ang="0">
                  <a:pos x="5" y="1"/>
                </a:cxn>
                <a:cxn ang="0">
                  <a:pos x="5" y="2"/>
                </a:cxn>
                <a:cxn ang="0">
                  <a:pos x="5" y="11"/>
                </a:cxn>
                <a:cxn ang="0">
                  <a:pos x="5" y="11"/>
                </a:cxn>
                <a:cxn ang="0">
                  <a:pos x="5" y="2"/>
                </a:cxn>
                <a:cxn ang="0">
                  <a:pos x="5" y="2"/>
                </a:cxn>
                <a:cxn ang="0">
                  <a:pos x="5" y="10"/>
                </a:cxn>
                <a:cxn ang="0">
                  <a:pos x="6" y="10"/>
                </a:cxn>
                <a:cxn ang="0">
                  <a:pos x="6" y="2"/>
                </a:cxn>
                <a:cxn ang="0">
                  <a:pos x="6" y="2"/>
                </a:cxn>
                <a:cxn ang="0">
                  <a:pos x="6" y="10"/>
                </a:cxn>
                <a:cxn ang="0">
                  <a:pos x="6" y="10"/>
                </a:cxn>
                <a:cxn ang="0">
                  <a:pos x="6" y="3"/>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0" y="10"/>
                  </a:lnTo>
                  <a:lnTo>
                    <a:pt x="0" y="3"/>
                  </a:lnTo>
                  <a:lnTo>
                    <a:pt x="0" y="2"/>
                  </a:lnTo>
                  <a:lnTo>
                    <a:pt x="0" y="10"/>
                  </a:lnTo>
                  <a:lnTo>
                    <a:pt x="0" y="10"/>
                  </a:lnTo>
                  <a:lnTo>
                    <a:pt x="0" y="2"/>
                  </a:lnTo>
                  <a:lnTo>
                    <a:pt x="0" y="2"/>
                  </a:lnTo>
                  <a:lnTo>
                    <a:pt x="0" y="10"/>
                  </a:lnTo>
                  <a:lnTo>
                    <a:pt x="1" y="11"/>
                  </a:lnTo>
                  <a:lnTo>
                    <a:pt x="1" y="2"/>
                  </a:lnTo>
                  <a:lnTo>
                    <a:pt x="1" y="2"/>
                  </a:lnTo>
                  <a:lnTo>
                    <a:pt x="1" y="11"/>
                  </a:lnTo>
                  <a:lnTo>
                    <a:pt x="1" y="11"/>
                  </a:lnTo>
                  <a:lnTo>
                    <a:pt x="1" y="1"/>
                  </a:lnTo>
                  <a:lnTo>
                    <a:pt x="1" y="1"/>
                  </a:lnTo>
                  <a:lnTo>
                    <a:pt x="1" y="11"/>
                  </a:lnTo>
                  <a:lnTo>
                    <a:pt x="1" y="11"/>
                  </a:lnTo>
                  <a:lnTo>
                    <a:pt x="1" y="1"/>
                  </a:lnTo>
                  <a:lnTo>
                    <a:pt x="2" y="1"/>
                  </a:lnTo>
                  <a:lnTo>
                    <a:pt x="2" y="12"/>
                  </a:lnTo>
                  <a:lnTo>
                    <a:pt x="2" y="12"/>
                  </a:lnTo>
                  <a:lnTo>
                    <a:pt x="2" y="0"/>
                  </a:lnTo>
                  <a:lnTo>
                    <a:pt x="2" y="0"/>
                  </a:lnTo>
                  <a:lnTo>
                    <a:pt x="2" y="12"/>
                  </a:lnTo>
                  <a:lnTo>
                    <a:pt x="2" y="12"/>
                  </a:lnTo>
                  <a:lnTo>
                    <a:pt x="2" y="0"/>
                  </a:lnTo>
                  <a:lnTo>
                    <a:pt x="3" y="0"/>
                  </a:lnTo>
                  <a:lnTo>
                    <a:pt x="3" y="12"/>
                  </a:lnTo>
                  <a:lnTo>
                    <a:pt x="3" y="12"/>
                  </a:lnTo>
                  <a:lnTo>
                    <a:pt x="3" y="0"/>
                  </a:lnTo>
                  <a:lnTo>
                    <a:pt x="3" y="0"/>
                  </a:lnTo>
                  <a:lnTo>
                    <a:pt x="3" y="12"/>
                  </a:lnTo>
                  <a:lnTo>
                    <a:pt x="4" y="12"/>
                  </a:lnTo>
                  <a:lnTo>
                    <a:pt x="4" y="0"/>
                  </a:lnTo>
                  <a:lnTo>
                    <a:pt x="4" y="1"/>
                  </a:lnTo>
                  <a:lnTo>
                    <a:pt x="4" y="12"/>
                  </a:lnTo>
                  <a:lnTo>
                    <a:pt x="4" y="11"/>
                  </a:lnTo>
                  <a:lnTo>
                    <a:pt x="4" y="1"/>
                  </a:lnTo>
                  <a:lnTo>
                    <a:pt x="4" y="1"/>
                  </a:lnTo>
                  <a:lnTo>
                    <a:pt x="4" y="11"/>
                  </a:lnTo>
                  <a:lnTo>
                    <a:pt x="5" y="11"/>
                  </a:lnTo>
                  <a:lnTo>
                    <a:pt x="5" y="1"/>
                  </a:lnTo>
                  <a:lnTo>
                    <a:pt x="5" y="2"/>
                  </a:lnTo>
                  <a:lnTo>
                    <a:pt x="5" y="11"/>
                  </a:lnTo>
                  <a:lnTo>
                    <a:pt x="5" y="11"/>
                  </a:lnTo>
                  <a:lnTo>
                    <a:pt x="5" y="2"/>
                  </a:lnTo>
                  <a:lnTo>
                    <a:pt x="5" y="2"/>
                  </a:lnTo>
                  <a:lnTo>
                    <a:pt x="5" y="10"/>
                  </a:lnTo>
                  <a:lnTo>
                    <a:pt x="6" y="10"/>
                  </a:lnTo>
                  <a:lnTo>
                    <a:pt x="6" y="2"/>
                  </a:lnTo>
                  <a:lnTo>
                    <a:pt x="6" y="2"/>
                  </a:lnTo>
                  <a:lnTo>
                    <a:pt x="6" y="10"/>
                  </a:lnTo>
                  <a:lnTo>
                    <a:pt x="6" y="10"/>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19" name="Freeform 407"/>
            <p:cNvSpPr>
              <a:spLocks/>
            </p:cNvSpPr>
            <p:nvPr/>
          </p:nvSpPr>
          <p:spPr bwMode="auto">
            <a:xfrm>
              <a:off x="7062341" y="404653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2"/>
                </a:cxn>
                <a:cxn ang="0">
                  <a:pos x="6" y="2"/>
                </a:cxn>
                <a:cxn ang="0">
                  <a:pos x="6"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2"/>
                  </a:lnTo>
                  <a:lnTo>
                    <a:pt x="6" y="2"/>
                  </a:lnTo>
                  <a:lnTo>
                    <a:pt x="6"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20" name="Freeform 408"/>
            <p:cNvSpPr>
              <a:spLocks/>
            </p:cNvSpPr>
            <p:nvPr/>
          </p:nvSpPr>
          <p:spPr bwMode="auto">
            <a:xfrm>
              <a:off x="7063929" y="4046538"/>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2"/>
                </a:cxn>
                <a:cxn ang="0">
                  <a:pos x="6" y="2"/>
                </a:cxn>
                <a:cxn ang="0">
                  <a:pos x="6"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1" y="1"/>
                  </a:lnTo>
                  <a:lnTo>
                    <a:pt x="1" y="1"/>
                  </a:lnTo>
                  <a:lnTo>
                    <a:pt x="6" y="1"/>
                  </a:lnTo>
                  <a:lnTo>
                    <a:pt x="6" y="1"/>
                  </a:lnTo>
                  <a:lnTo>
                    <a:pt x="1" y="1"/>
                  </a:lnTo>
                  <a:lnTo>
                    <a:pt x="1" y="2"/>
                  </a:lnTo>
                  <a:lnTo>
                    <a:pt x="6" y="2"/>
                  </a:lnTo>
                  <a:lnTo>
                    <a:pt x="6"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21" name="Freeform 409"/>
            <p:cNvSpPr>
              <a:spLocks/>
            </p:cNvSpPr>
            <p:nvPr/>
          </p:nvSpPr>
          <p:spPr bwMode="auto">
            <a:xfrm>
              <a:off x="7065516" y="4046538"/>
              <a:ext cx="19050" cy="9525"/>
            </a:xfrm>
            <a:custGeom>
              <a:avLst/>
              <a:gdLst/>
              <a:ahLst/>
              <a:cxnLst>
                <a:cxn ang="0">
                  <a:pos x="3" y="3"/>
                </a:cxn>
                <a:cxn ang="0">
                  <a:pos x="3" y="0"/>
                </a:cxn>
                <a:cxn ang="0">
                  <a:pos x="8" y="0"/>
                </a:cxn>
                <a:cxn ang="0">
                  <a:pos x="8" y="0"/>
                </a:cxn>
                <a:cxn ang="0">
                  <a:pos x="3" y="0"/>
                </a:cxn>
                <a:cxn ang="0">
                  <a:pos x="3" y="0"/>
                </a:cxn>
                <a:cxn ang="0">
                  <a:pos x="8" y="0"/>
                </a:cxn>
                <a:cxn ang="0">
                  <a:pos x="9" y="0"/>
                </a:cxn>
                <a:cxn ang="0">
                  <a:pos x="2" y="0"/>
                </a:cxn>
                <a:cxn ang="0">
                  <a:pos x="2" y="1"/>
                </a:cxn>
                <a:cxn ang="0">
                  <a:pos x="9" y="1"/>
                </a:cxn>
                <a:cxn ang="0">
                  <a:pos x="10" y="1"/>
                </a:cxn>
                <a:cxn ang="0">
                  <a:pos x="2" y="1"/>
                </a:cxn>
                <a:cxn ang="0">
                  <a:pos x="2" y="1"/>
                </a:cxn>
                <a:cxn ang="0">
                  <a:pos x="10" y="1"/>
                </a:cxn>
                <a:cxn ang="0">
                  <a:pos x="10" y="1"/>
                </a:cxn>
                <a:cxn ang="0">
                  <a:pos x="1" y="1"/>
                </a:cxn>
                <a:cxn ang="0">
                  <a:pos x="1" y="2"/>
                </a:cxn>
                <a:cxn ang="0">
                  <a:pos x="10" y="2"/>
                </a:cxn>
                <a:cxn ang="0">
                  <a:pos x="10" y="2"/>
                </a:cxn>
                <a:cxn ang="0">
                  <a:pos x="1" y="2"/>
                </a:cxn>
                <a:cxn ang="0">
                  <a:pos x="1" y="2"/>
                </a:cxn>
                <a:cxn ang="0">
                  <a:pos x="10"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1" y="4"/>
                </a:cxn>
                <a:cxn ang="0">
                  <a:pos x="10" y="4"/>
                </a:cxn>
                <a:cxn ang="0">
                  <a:pos x="10" y="5"/>
                </a:cxn>
                <a:cxn ang="0">
                  <a:pos x="1" y="5"/>
                </a:cxn>
                <a:cxn ang="0">
                  <a:pos x="1" y="5"/>
                </a:cxn>
                <a:cxn ang="0">
                  <a:pos x="10" y="5"/>
                </a:cxn>
                <a:cxn ang="0">
                  <a:pos x="10" y="5"/>
                </a:cxn>
                <a:cxn ang="0">
                  <a:pos x="1" y="5"/>
                </a:cxn>
                <a:cxn ang="0">
                  <a:pos x="2" y="6"/>
                </a:cxn>
                <a:cxn ang="0">
                  <a:pos x="10" y="6"/>
                </a:cxn>
                <a:cxn ang="0">
                  <a:pos x="10" y="6"/>
                </a:cxn>
                <a:cxn ang="0">
                  <a:pos x="2" y="6"/>
                </a:cxn>
                <a:cxn ang="0">
                  <a:pos x="2" y="6"/>
                </a:cxn>
                <a:cxn ang="0">
                  <a:pos x="9" y="6"/>
                </a:cxn>
                <a:cxn ang="0">
                  <a:pos x="9" y="6"/>
                </a:cxn>
                <a:cxn ang="0">
                  <a:pos x="2" y="6"/>
                </a:cxn>
                <a:cxn ang="0">
                  <a:pos x="3"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8" y="0"/>
                  </a:lnTo>
                  <a:lnTo>
                    <a:pt x="9" y="0"/>
                  </a:lnTo>
                  <a:lnTo>
                    <a:pt x="2" y="0"/>
                  </a:lnTo>
                  <a:lnTo>
                    <a:pt x="2" y="1"/>
                  </a:lnTo>
                  <a:lnTo>
                    <a:pt x="9" y="1"/>
                  </a:lnTo>
                  <a:lnTo>
                    <a:pt x="10" y="1"/>
                  </a:lnTo>
                  <a:lnTo>
                    <a:pt x="2" y="1"/>
                  </a:lnTo>
                  <a:lnTo>
                    <a:pt x="2" y="1"/>
                  </a:lnTo>
                  <a:lnTo>
                    <a:pt x="10" y="1"/>
                  </a:lnTo>
                  <a:lnTo>
                    <a:pt x="10" y="1"/>
                  </a:lnTo>
                  <a:lnTo>
                    <a:pt x="1" y="1"/>
                  </a:lnTo>
                  <a:lnTo>
                    <a:pt x="1" y="2"/>
                  </a:lnTo>
                  <a:lnTo>
                    <a:pt x="10" y="2"/>
                  </a:lnTo>
                  <a:lnTo>
                    <a:pt x="10" y="2"/>
                  </a:lnTo>
                  <a:lnTo>
                    <a:pt x="1" y="2"/>
                  </a:lnTo>
                  <a:lnTo>
                    <a:pt x="1" y="2"/>
                  </a:lnTo>
                  <a:lnTo>
                    <a:pt x="10" y="2"/>
                  </a:lnTo>
                  <a:lnTo>
                    <a:pt x="11" y="2"/>
                  </a:lnTo>
                  <a:lnTo>
                    <a:pt x="0" y="2"/>
                  </a:lnTo>
                  <a:lnTo>
                    <a:pt x="0" y="2"/>
                  </a:lnTo>
                  <a:lnTo>
                    <a:pt x="11" y="2"/>
                  </a:lnTo>
                  <a:lnTo>
                    <a:pt x="11" y="3"/>
                  </a:lnTo>
                  <a:lnTo>
                    <a:pt x="0" y="3"/>
                  </a:lnTo>
                  <a:lnTo>
                    <a:pt x="0" y="3"/>
                  </a:lnTo>
                  <a:lnTo>
                    <a:pt x="11" y="3"/>
                  </a:lnTo>
                  <a:lnTo>
                    <a:pt x="11" y="3"/>
                  </a:lnTo>
                  <a:lnTo>
                    <a:pt x="0" y="3"/>
                  </a:lnTo>
                  <a:lnTo>
                    <a:pt x="0" y="3"/>
                  </a:lnTo>
                  <a:lnTo>
                    <a:pt x="11" y="3"/>
                  </a:lnTo>
                  <a:lnTo>
                    <a:pt x="11" y="4"/>
                  </a:lnTo>
                  <a:lnTo>
                    <a:pt x="0" y="4"/>
                  </a:lnTo>
                  <a:lnTo>
                    <a:pt x="0" y="4"/>
                  </a:lnTo>
                  <a:lnTo>
                    <a:pt x="11" y="4"/>
                  </a:lnTo>
                  <a:lnTo>
                    <a:pt x="11" y="4"/>
                  </a:lnTo>
                  <a:lnTo>
                    <a:pt x="0" y="4"/>
                  </a:lnTo>
                  <a:lnTo>
                    <a:pt x="1" y="4"/>
                  </a:lnTo>
                  <a:lnTo>
                    <a:pt x="10" y="4"/>
                  </a:lnTo>
                  <a:lnTo>
                    <a:pt x="10" y="5"/>
                  </a:lnTo>
                  <a:lnTo>
                    <a:pt x="1" y="5"/>
                  </a:lnTo>
                  <a:lnTo>
                    <a:pt x="1" y="5"/>
                  </a:lnTo>
                  <a:lnTo>
                    <a:pt x="10" y="5"/>
                  </a:lnTo>
                  <a:lnTo>
                    <a:pt x="10" y="5"/>
                  </a:lnTo>
                  <a:lnTo>
                    <a:pt x="1" y="5"/>
                  </a:lnTo>
                  <a:lnTo>
                    <a:pt x="2" y="6"/>
                  </a:lnTo>
                  <a:lnTo>
                    <a:pt x="10" y="6"/>
                  </a:lnTo>
                  <a:lnTo>
                    <a:pt x="10" y="6"/>
                  </a:lnTo>
                  <a:lnTo>
                    <a:pt x="2" y="6"/>
                  </a:lnTo>
                  <a:lnTo>
                    <a:pt x="2" y="6"/>
                  </a:lnTo>
                  <a:lnTo>
                    <a:pt x="9" y="6"/>
                  </a:lnTo>
                  <a:lnTo>
                    <a:pt x="9" y="6"/>
                  </a:lnTo>
                  <a:lnTo>
                    <a:pt x="2" y="6"/>
                  </a:lnTo>
                  <a:lnTo>
                    <a:pt x="3" y="6"/>
                  </a:lnTo>
                  <a:lnTo>
                    <a:pt x="8"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22" name="Freeform 410"/>
            <p:cNvSpPr>
              <a:spLocks/>
            </p:cNvSpPr>
            <p:nvPr/>
          </p:nvSpPr>
          <p:spPr bwMode="auto">
            <a:xfrm>
              <a:off x="7073454" y="4043363"/>
              <a:ext cx="11112"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6"/>
                </a:cxn>
                <a:cxn ang="0">
                  <a:pos x="0" y="1"/>
                </a:cxn>
                <a:cxn ang="0">
                  <a:pos x="0" y="1"/>
                </a:cxn>
                <a:cxn ang="0">
                  <a:pos x="0" y="6"/>
                </a:cxn>
                <a:cxn ang="0">
                  <a:pos x="1" y="7"/>
                </a:cxn>
                <a:cxn ang="0">
                  <a:pos x="1" y="1"/>
                </a:cxn>
                <a:cxn ang="0">
                  <a:pos x="1" y="0"/>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5" y="8"/>
                </a:cxn>
                <a:cxn ang="0">
                  <a:pos x="5" y="0"/>
                </a:cxn>
                <a:cxn ang="0">
                  <a:pos x="5" y="0"/>
                </a:cxn>
                <a:cxn ang="0">
                  <a:pos x="5" y="8"/>
                </a:cxn>
                <a:cxn ang="0">
                  <a:pos x="5" y="7"/>
                </a:cxn>
                <a:cxn ang="0">
                  <a:pos x="5" y="0"/>
                </a:cxn>
                <a:cxn ang="0">
                  <a:pos x="5" y="0"/>
                </a:cxn>
                <a:cxn ang="0">
                  <a:pos x="5" y="7"/>
                </a:cxn>
                <a:cxn ang="0">
                  <a:pos x="5" y="7"/>
                </a:cxn>
                <a:cxn ang="0">
                  <a:pos x="5" y="1"/>
                </a:cxn>
                <a:cxn ang="0">
                  <a:pos x="5" y="1"/>
                </a:cxn>
                <a:cxn ang="0">
                  <a:pos x="5" y="6"/>
                </a:cxn>
                <a:cxn ang="0">
                  <a:pos x="6" y="6"/>
                </a:cxn>
                <a:cxn ang="0">
                  <a:pos x="6" y="1"/>
                </a:cxn>
                <a:cxn ang="0">
                  <a:pos x="6" y="2"/>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6"/>
                  </a:lnTo>
                  <a:lnTo>
                    <a:pt x="0" y="1"/>
                  </a:lnTo>
                  <a:lnTo>
                    <a:pt x="0" y="1"/>
                  </a:lnTo>
                  <a:lnTo>
                    <a:pt x="0" y="6"/>
                  </a:lnTo>
                  <a:lnTo>
                    <a:pt x="1" y="7"/>
                  </a:lnTo>
                  <a:lnTo>
                    <a:pt x="1" y="1"/>
                  </a:lnTo>
                  <a:lnTo>
                    <a:pt x="1" y="0"/>
                  </a:lnTo>
                  <a:lnTo>
                    <a:pt x="1" y="7"/>
                  </a:lnTo>
                  <a:lnTo>
                    <a:pt x="1" y="7"/>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5" y="8"/>
                  </a:lnTo>
                  <a:lnTo>
                    <a:pt x="5" y="0"/>
                  </a:lnTo>
                  <a:lnTo>
                    <a:pt x="5" y="0"/>
                  </a:lnTo>
                  <a:lnTo>
                    <a:pt x="5" y="8"/>
                  </a:lnTo>
                  <a:lnTo>
                    <a:pt x="5" y="7"/>
                  </a:lnTo>
                  <a:lnTo>
                    <a:pt x="5" y="0"/>
                  </a:lnTo>
                  <a:lnTo>
                    <a:pt x="5" y="0"/>
                  </a:lnTo>
                  <a:lnTo>
                    <a:pt x="5" y="7"/>
                  </a:lnTo>
                  <a:lnTo>
                    <a:pt x="5" y="7"/>
                  </a:lnTo>
                  <a:lnTo>
                    <a:pt x="5" y="1"/>
                  </a:lnTo>
                  <a:lnTo>
                    <a:pt x="5" y="1"/>
                  </a:lnTo>
                  <a:lnTo>
                    <a:pt x="5" y="6"/>
                  </a:lnTo>
                  <a:lnTo>
                    <a:pt x="6" y="6"/>
                  </a:lnTo>
                  <a:lnTo>
                    <a:pt x="6" y="1"/>
                  </a:lnTo>
                  <a:lnTo>
                    <a:pt x="6" y="2"/>
                  </a:lnTo>
                  <a:lnTo>
                    <a:pt x="6" y="6"/>
                  </a:lnTo>
                  <a:lnTo>
                    <a:pt x="6" y="6"/>
                  </a:lnTo>
                  <a:lnTo>
                    <a:pt x="6" y="2"/>
                  </a:lnTo>
                  <a:lnTo>
                    <a:pt x="6" y="2"/>
                  </a:lnTo>
                  <a:lnTo>
                    <a:pt x="6" y="5"/>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323" name="Freeform 411"/>
            <p:cNvSpPr>
              <a:spLocks/>
            </p:cNvSpPr>
            <p:nvPr/>
          </p:nvSpPr>
          <p:spPr bwMode="auto">
            <a:xfrm>
              <a:off x="7073454" y="4043363"/>
              <a:ext cx="14287" cy="6350"/>
            </a:xfrm>
            <a:custGeom>
              <a:avLst/>
              <a:gdLst/>
              <a:ahLst/>
              <a:cxnLst>
                <a:cxn ang="0">
                  <a:pos x="3" y="2"/>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7" y="0"/>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7" y="0"/>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24" name="Freeform 412"/>
            <p:cNvSpPr>
              <a:spLocks/>
            </p:cNvSpPr>
            <p:nvPr/>
          </p:nvSpPr>
          <p:spPr bwMode="auto">
            <a:xfrm>
              <a:off x="7078216" y="4043363"/>
              <a:ext cx="15875" cy="6350"/>
            </a:xfrm>
            <a:custGeom>
              <a:avLst/>
              <a:gdLst/>
              <a:ahLst/>
              <a:cxnLst>
                <a:cxn ang="0">
                  <a:pos x="2" y="2"/>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8" y="0"/>
                </a:cxn>
                <a:cxn ang="0">
                  <a:pos x="8" y="0"/>
                </a:cxn>
                <a:cxn ang="0">
                  <a:pos x="0" y="0"/>
                </a:cxn>
                <a:cxn ang="0">
                  <a:pos x="0" y="0"/>
                </a:cxn>
                <a:cxn ang="0">
                  <a:pos x="8" y="0"/>
                </a:cxn>
                <a:cxn ang="0">
                  <a:pos x="8" y="1"/>
                </a:cxn>
                <a:cxn ang="0">
                  <a:pos x="0" y="1"/>
                </a:cxn>
                <a:cxn ang="0">
                  <a:pos x="0" y="1"/>
                </a:cxn>
                <a:cxn ang="0">
                  <a:pos x="8" y="1"/>
                </a:cxn>
                <a:cxn ang="0">
                  <a:pos x="8"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8" y="5"/>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Lst>
              <a:rect l="0" t="0" r="r" b="b"/>
              <a:pathLst>
                <a:path w="9" h="5">
                  <a:moveTo>
                    <a:pt x="2" y="2"/>
                  </a:move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8" y="0"/>
                  </a:lnTo>
                  <a:lnTo>
                    <a:pt x="8" y="0"/>
                  </a:lnTo>
                  <a:lnTo>
                    <a:pt x="0" y="0"/>
                  </a:lnTo>
                  <a:lnTo>
                    <a:pt x="0" y="0"/>
                  </a:lnTo>
                  <a:lnTo>
                    <a:pt x="8" y="0"/>
                  </a:lnTo>
                  <a:lnTo>
                    <a:pt x="8" y="1"/>
                  </a:lnTo>
                  <a:lnTo>
                    <a:pt x="0" y="1"/>
                  </a:lnTo>
                  <a:lnTo>
                    <a:pt x="0" y="1"/>
                  </a:lnTo>
                  <a:lnTo>
                    <a:pt x="8" y="1"/>
                  </a:lnTo>
                  <a:lnTo>
                    <a:pt x="8"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8" y="4"/>
                  </a:lnTo>
                  <a:lnTo>
                    <a:pt x="0" y="4"/>
                  </a:lnTo>
                  <a:lnTo>
                    <a:pt x="0" y="4"/>
                  </a:lnTo>
                  <a:lnTo>
                    <a:pt x="8" y="4"/>
                  </a:lnTo>
                  <a:lnTo>
                    <a:pt x="8" y="4"/>
                  </a:lnTo>
                  <a:lnTo>
                    <a:pt x="0" y="4"/>
                  </a:lnTo>
                  <a:lnTo>
                    <a:pt x="0" y="4"/>
                  </a:lnTo>
                  <a:lnTo>
                    <a:pt x="8" y="4"/>
                  </a:lnTo>
                  <a:lnTo>
                    <a:pt x="8" y="5"/>
                  </a:lnTo>
                  <a:lnTo>
                    <a:pt x="0" y="5"/>
                  </a:lnTo>
                  <a:lnTo>
                    <a:pt x="1" y="5"/>
                  </a:lnTo>
                  <a:lnTo>
                    <a:pt x="8" y="5"/>
                  </a:lnTo>
                  <a:lnTo>
                    <a:pt x="7" y="5"/>
                  </a:lnTo>
                  <a:lnTo>
                    <a:pt x="1" y="5"/>
                  </a:lnTo>
                  <a:lnTo>
                    <a:pt x="1" y="5"/>
                  </a:lnTo>
                  <a:lnTo>
                    <a:pt x="7" y="5"/>
                  </a:lnTo>
                  <a:lnTo>
                    <a:pt x="7" y="5"/>
                  </a:lnTo>
                  <a:lnTo>
                    <a:pt x="1" y="5"/>
                  </a:lnTo>
                  <a:lnTo>
                    <a:pt x="2" y="5"/>
                  </a:lnTo>
                  <a:lnTo>
                    <a:pt x="6" y="5"/>
                  </a:lnTo>
                  <a:lnTo>
                    <a:pt x="6" y="5"/>
                  </a:lnTo>
                  <a:lnTo>
                    <a:pt x="2" y="5"/>
                  </a:lnTo>
                  <a:lnTo>
                    <a:pt x="2"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25" name="Freeform 413"/>
            <p:cNvSpPr>
              <a:spLocks/>
            </p:cNvSpPr>
            <p:nvPr/>
          </p:nvSpPr>
          <p:spPr bwMode="auto">
            <a:xfrm>
              <a:off x="7082979" y="4032250"/>
              <a:ext cx="11112" cy="17463"/>
            </a:xfrm>
            <a:custGeom>
              <a:avLst/>
              <a:gdLst/>
              <a:ahLst/>
              <a:cxnLst>
                <a:cxn ang="0">
                  <a:pos x="3" y="9"/>
                </a:cxn>
                <a:cxn ang="0">
                  <a:pos x="0" y="9"/>
                </a:cxn>
                <a:cxn ang="0">
                  <a:pos x="0" y="4"/>
                </a:cxn>
                <a:cxn ang="0">
                  <a:pos x="0" y="3"/>
                </a:cxn>
                <a:cxn ang="0">
                  <a:pos x="0" y="10"/>
                </a:cxn>
                <a:cxn ang="0">
                  <a:pos x="0" y="10"/>
                </a:cxn>
                <a:cxn ang="0">
                  <a:pos x="0" y="3"/>
                </a:cxn>
                <a:cxn ang="0">
                  <a:pos x="0" y="3"/>
                </a:cxn>
                <a:cxn ang="0">
                  <a:pos x="0" y="10"/>
                </a:cxn>
                <a:cxn ang="0">
                  <a:pos x="0" y="11"/>
                </a:cxn>
                <a:cxn ang="0">
                  <a:pos x="0" y="2"/>
                </a:cxn>
                <a:cxn ang="0">
                  <a:pos x="0" y="2"/>
                </a:cxn>
                <a:cxn ang="0">
                  <a:pos x="0" y="11"/>
                </a:cxn>
                <a:cxn ang="0">
                  <a:pos x="1" y="11"/>
                </a:cxn>
                <a:cxn ang="0">
                  <a:pos x="1" y="2"/>
                </a:cxn>
                <a:cxn ang="0">
                  <a:pos x="1" y="2"/>
                </a:cxn>
                <a:cxn ang="0">
                  <a:pos x="1" y="11"/>
                </a:cxn>
                <a:cxn ang="0">
                  <a:pos x="1" y="12"/>
                </a:cxn>
                <a:cxn ang="0">
                  <a:pos x="1" y="1"/>
                </a:cxn>
                <a:cxn ang="0">
                  <a:pos x="1" y="1"/>
                </a:cxn>
                <a:cxn ang="0">
                  <a:pos x="1" y="12"/>
                </a:cxn>
                <a:cxn ang="0">
                  <a:pos x="2" y="12"/>
                </a:cxn>
                <a:cxn ang="0">
                  <a:pos x="2" y="1"/>
                </a:cxn>
                <a:cxn ang="0">
                  <a:pos x="2" y="1"/>
                </a:cxn>
                <a:cxn ang="0">
                  <a:pos x="2" y="12"/>
                </a:cxn>
                <a:cxn ang="0">
                  <a:pos x="2" y="12"/>
                </a:cxn>
                <a:cxn ang="0">
                  <a:pos x="2" y="1"/>
                </a:cxn>
                <a:cxn ang="0">
                  <a:pos x="2" y="1"/>
                </a:cxn>
                <a:cxn ang="0">
                  <a:pos x="2" y="12"/>
                </a:cxn>
                <a:cxn ang="0">
                  <a:pos x="3" y="12"/>
                </a:cxn>
                <a:cxn ang="0">
                  <a:pos x="3" y="0"/>
                </a:cxn>
                <a:cxn ang="0">
                  <a:pos x="3" y="0"/>
                </a:cxn>
                <a:cxn ang="0">
                  <a:pos x="3" y="12"/>
                </a:cxn>
                <a:cxn ang="0">
                  <a:pos x="3" y="12"/>
                </a:cxn>
                <a:cxn ang="0">
                  <a:pos x="3" y="0"/>
                </a:cxn>
                <a:cxn ang="0">
                  <a:pos x="3" y="1"/>
                </a:cxn>
                <a:cxn ang="0">
                  <a:pos x="3" y="12"/>
                </a:cxn>
                <a:cxn ang="0">
                  <a:pos x="4" y="12"/>
                </a:cxn>
                <a:cxn ang="0">
                  <a:pos x="4" y="1"/>
                </a:cxn>
                <a:cxn ang="0">
                  <a:pos x="4" y="1"/>
                </a:cxn>
                <a:cxn ang="0">
                  <a:pos x="4" y="12"/>
                </a:cxn>
                <a:cxn ang="0">
                  <a:pos x="4" y="12"/>
                </a:cxn>
                <a:cxn ang="0">
                  <a:pos x="4" y="1"/>
                </a:cxn>
                <a:cxn ang="0">
                  <a:pos x="5" y="1"/>
                </a:cxn>
                <a:cxn ang="0">
                  <a:pos x="5" y="12"/>
                </a:cxn>
                <a:cxn ang="0">
                  <a:pos x="5" y="12"/>
                </a:cxn>
                <a:cxn ang="0">
                  <a:pos x="5" y="1"/>
                </a:cxn>
                <a:cxn ang="0">
                  <a:pos x="5" y="2"/>
                </a:cxn>
                <a:cxn ang="0">
                  <a:pos x="5" y="11"/>
                </a:cxn>
                <a:cxn ang="0">
                  <a:pos x="5" y="11"/>
                </a:cxn>
                <a:cxn ang="0">
                  <a:pos x="5" y="2"/>
                </a:cxn>
                <a:cxn ang="0">
                  <a:pos x="5" y="2"/>
                </a:cxn>
                <a:cxn ang="0">
                  <a:pos x="5" y="11"/>
                </a:cxn>
                <a:cxn ang="0">
                  <a:pos x="5" y="11"/>
                </a:cxn>
                <a:cxn ang="0">
                  <a:pos x="5" y="2"/>
                </a:cxn>
                <a:cxn ang="0">
                  <a:pos x="6" y="3"/>
                </a:cxn>
                <a:cxn ang="0">
                  <a:pos x="6" y="10"/>
                </a:cxn>
                <a:cxn ang="0">
                  <a:pos x="6" y="10"/>
                </a:cxn>
                <a:cxn ang="0">
                  <a:pos x="6" y="3"/>
                </a:cxn>
                <a:cxn ang="0">
                  <a:pos x="6" y="3"/>
                </a:cxn>
                <a:cxn ang="0">
                  <a:pos x="6" y="10"/>
                </a:cxn>
                <a:cxn ang="0">
                  <a:pos x="6" y="9"/>
                </a:cxn>
                <a:cxn ang="0">
                  <a:pos x="6" y="4"/>
                </a:cxn>
              </a:cxnLst>
              <a:rect l="0" t="0" r="r" b="b"/>
              <a:pathLst>
                <a:path w="6" h="12">
                  <a:moveTo>
                    <a:pt x="3" y="9"/>
                  </a:moveTo>
                  <a:lnTo>
                    <a:pt x="0" y="9"/>
                  </a:lnTo>
                  <a:lnTo>
                    <a:pt x="0" y="4"/>
                  </a:lnTo>
                  <a:lnTo>
                    <a:pt x="0" y="3"/>
                  </a:lnTo>
                  <a:lnTo>
                    <a:pt x="0" y="10"/>
                  </a:lnTo>
                  <a:lnTo>
                    <a:pt x="0" y="10"/>
                  </a:lnTo>
                  <a:lnTo>
                    <a:pt x="0" y="3"/>
                  </a:lnTo>
                  <a:lnTo>
                    <a:pt x="0" y="3"/>
                  </a:lnTo>
                  <a:lnTo>
                    <a:pt x="0" y="10"/>
                  </a:lnTo>
                  <a:lnTo>
                    <a:pt x="0" y="11"/>
                  </a:lnTo>
                  <a:lnTo>
                    <a:pt x="0" y="2"/>
                  </a:lnTo>
                  <a:lnTo>
                    <a:pt x="0" y="2"/>
                  </a:lnTo>
                  <a:lnTo>
                    <a:pt x="0" y="11"/>
                  </a:lnTo>
                  <a:lnTo>
                    <a:pt x="1" y="11"/>
                  </a:lnTo>
                  <a:lnTo>
                    <a:pt x="1" y="2"/>
                  </a:lnTo>
                  <a:lnTo>
                    <a:pt x="1" y="2"/>
                  </a:lnTo>
                  <a:lnTo>
                    <a:pt x="1" y="11"/>
                  </a:lnTo>
                  <a:lnTo>
                    <a:pt x="1" y="12"/>
                  </a:lnTo>
                  <a:lnTo>
                    <a:pt x="1" y="1"/>
                  </a:lnTo>
                  <a:lnTo>
                    <a:pt x="1" y="1"/>
                  </a:lnTo>
                  <a:lnTo>
                    <a:pt x="1" y="12"/>
                  </a:lnTo>
                  <a:lnTo>
                    <a:pt x="2" y="12"/>
                  </a:lnTo>
                  <a:lnTo>
                    <a:pt x="2" y="1"/>
                  </a:lnTo>
                  <a:lnTo>
                    <a:pt x="2" y="1"/>
                  </a:lnTo>
                  <a:lnTo>
                    <a:pt x="2" y="12"/>
                  </a:lnTo>
                  <a:lnTo>
                    <a:pt x="2" y="12"/>
                  </a:lnTo>
                  <a:lnTo>
                    <a:pt x="2" y="1"/>
                  </a:lnTo>
                  <a:lnTo>
                    <a:pt x="2" y="1"/>
                  </a:lnTo>
                  <a:lnTo>
                    <a:pt x="2" y="12"/>
                  </a:lnTo>
                  <a:lnTo>
                    <a:pt x="3" y="12"/>
                  </a:lnTo>
                  <a:lnTo>
                    <a:pt x="3" y="0"/>
                  </a:lnTo>
                  <a:lnTo>
                    <a:pt x="3" y="0"/>
                  </a:lnTo>
                  <a:lnTo>
                    <a:pt x="3" y="12"/>
                  </a:lnTo>
                  <a:lnTo>
                    <a:pt x="3" y="12"/>
                  </a:lnTo>
                  <a:lnTo>
                    <a:pt x="3" y="0"/>
                  </a:lnTo>
                  <a:lnTo>
                    <a:pt x="3" y="1"/>
                  </a:lnTo>
                  <a:lnTo>
                    <a:pt x="3" y="12"/>
                  </a:lnTo>
                  <a:lnTo>
                    <a:pt x="4" y="12"/>
                  </a:lnTo>
                  <a:lnTo>
                    <a:pt x="4" y="1"/>
                  </a:lnTo>
                  <a:lnTo>
                    <a:pt x="4" y="1"/>
                  </a:lnTo>
                  <a:lnTo>
                    <a:pt x="4" y="12"/>
                  </a:lnTo>
                  <a:lnTo>
                    <a:pt x="4" y="12"/>
                  </a:lnTo>
                  <a:lnTo>
                    <a:pt x="4" y="1"/>
                  </a:lnTo>
                  <a:lnTo>
                    <a:pt x="5" y="1"/>
                  </a:lnTo>
                  <a:lnTo>
                    <a:pt x="5" y="12"/>
                  </a:lnTo>
                  <a:lnTo>
                    <a:pt x="5" y="12"/>
                  </a:lnTo>
                  <a:lnTo>
                    <a:pt x="5" y="1"/>
                  </a:lnTo>
                  <a:lnTo>
                    <a:pt x="5" y="2"/>
                  </a:lnTo>
                  <a:lnTo>
                    <a:pt x="5" y="11"/>
                  </a:lnTo>
                  <a:lnTo>
                    <a:pt x="5" y="11"/>
                  </a:lnTo>
                  <a:lnTo>
                    <a:pt x="5" y="2"/>
                  </a:lnTo>
                  <a:lnTo>
                    <a:pt x="5" y="2"/>
                  </a:lnTo>
                  <a:lnTo>
                    <a:pt x="5" y="11"/>
                  </a:lnTo>
                  <a:lnTo>
                    <a:pt x="5" y="11"/>
                  </a:lnTo>
                  <a:lnTo>
                    <a:pt x="5" y="2"/>
                  </a:lnTo>
                  <a:lnTo>
                    <a:pt x="6" y="3"/>
                  </a:lnTo>
                  <a:lnTo>
                    <a:pt x="6" y="10"/>
                  </a:lnTo>
                  <a:lnTo>
                    <a:pt x="6" y="10"/>
                  </a:lnTo>
                  <a:lnTo>
                    <a:pt x="6" y="3"/>
                  </a:lnTo>
                  <a:lnTo>
                    <a:pt x="6" y="3"/>
                  </a:lnTo>
                  <a:lnTo>
                    <a:pt x="6" y="10"/>
                  </a:lnTo>
                  <a:lnTo>
                    <a:pt x="6" y="9"/>
                  </a:lnTo>
                  <a:lnTo>
                    <a:pt x="6" y="4"/>
                  </a:lnTo>
                </a:path>
              </a:pathLst>
            </a:custGeom>
            <a:noFill/>
            <a:ln w="28575" cmpd="sng">
              <a:solidFill>
                <a:srgbClr val="FF6600"/>
              </a:solidFill>
              <a:prstDash val="solid"/>
              <a:round/>
              <a:headEnd/>
              <a:tailEnd/>
            </a:ln>
          </p:spPr>
          <p:txBody>
            <a:bodyPr/>
            <a:lstStyle/>
            <a:p>
              <a:endParaRPr lang="fr-CA">
                <a:latin typeface="+mj-lt"/>
              </a:endParaRPr>
            </a:p>
          </p:txBody>
        </p:sp>
        <p:sp>
          <p:nvSpPr>
            <p:cNvPr id="2087326" name="Freeform 414"/>
            <p:cNvSpPr>
              <a:spLocks/>
            </p:cNvSpPr>
            <p:nvPr/>
          </p:nvSpPr>
          <p:spPr bwMode="auto">
            <a:xfrm>
              <a:off x="7082979" y="4032250"/>
              <a:ext cx="12700" cy="9525"/>
            </a:xfrm>
            <a:custGeom>
              <a:avLst/>
              <a:gdLst/>
              <a:ahLst/>
              <a:cxnLst>
                <a:cxn ang="0">
                  <a:pos x="3" y="4"/>
                </a:cxn>
                <a:cxn ang="0">
                  <a:pos x="3" y="0"/>
                </a:cxn>
                <a:cxn ang="0">
                  <a:pos x="4" y="0"/>
                </a:cxn>
                <a:cxn ang="0">
                  <a:pos x="5" y="0"/>
                </a:cxn>
                <a:cxn ang="0">
                  <a:pos x="3" y="0"/>
                </a:cxn>
                <a:cxn ang="0">
                  <a:pos x="2" y="1"/>
                </a:cxn>
                <a:cxn ang="0">
                  <a:pos x="5" y="1"/>
                </a:cxn>
                <a:cxn ang="0">
                  <a:pos x="5" y="1"/>
                </a:cxn>
                <a:cxn ang="0">
                  <a:pos x="2" y="1"/>
                </a:cxn>
                <a:cxn ang="0">
                  <a:pos x="2" y="1"/>
                </a:cxn>
                <a:cxn ang="0">
                  <a:pos x="5" y="1"/>
                </a:cxn>
                <a:cxn ang="0">
                  <a:pos x="5" y="1"/>
                </a:cxn>
                <a:cxn ang="0">
                  <a:pos x="2" y="1"/>
                </a:cxn>
                <a:cxn ang="0">
                  <a:pos x="1" y="1"/>
                </a:cxn>
                <a:cxn ang="0">
                  <a:pos x="6" y="1"/>
                </a:cxn>
                <a:cxn ang="0">
                  <a:pos x="6" y="1"/>
                </a:cxn>
                <a:cxn ang="0">
                  <a:pos x="1" y="1"/>
                </a:cxn>
                <a:cxn ang="0">
                  <a:pos x="1" y="2"/>
                </a:cxn>
                <a:cxn ang="0">
                  <a:pos x="6"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1"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4"/>
                  </a:moveTo>
                  <a:lnTo>
                    <a:pt x="3" y="0"/>
                  </a:lnTo>
                  <a:lnTo>
                    <a:pt x="4" y="0"/>
                  </a:lnTo>
                  <a:lnTo>
                    <a:pt x="5" y="0"/>
                  </a:lnTo>
                  <a:lnTo>
                    <a:pt x="3" y="0"/>
                  </a:lnTo>
                  <a:lnTo>
                    <a:pt x="2" y="1"/>
                  </a:lnTo>
                  <a:lnTo>
                    <a:pt x="5" y="1"/>
                  </a:lnTo>
                  <a:lnTo>
                    <a:pt x="5" y="1"/>
                  </a:lnTo>
                  <a:lnTo>
                    <a:pt x="2" y="1"/>
                  </a:lnTo>
                  <a:lnTo>
                    <a:pt x="2" y="1"/>
                  </a:lnTo>
                  <a:lnTo>
                    <a:pt x="5" y="1"/>
                  </a:lnTo>
                  <a:lnTo>
                    <a:pt x="5" y="1"/>
                  </a:lnTo>
                  <a:lnTo>
                    <a:pt x="2" y="1"/>
                  </a:lnTo>
                  <a:lnTo>
                    <a:pt x="1" y="1"/>
                  </a:lnTo>
                  <a:lnTo>
                    <a:pt x="6" y="1"/>
                  </a:lnTo>
                  <a:lnTo>
                    <a:pt x="6" y="1"/>
                  </a:lnTo>
                  <a:lnTo>
                    <a:pt x="1" y="1"/>
                  </a:lnTo>
                  <a:lnTo>
                    <a:pt x="1" y="2"/>
                  </a:lnTo>
                  <a:lnTo>
                    <a:pt x="6"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0" y="5"/>
                  </a:lnTo>
                  <a:lnTo>
                    <a:pt x="7" y="5"/>
                  </a:lnTo>
                  <a:lnTo>
                    <a:pt x="7" y="5"/>
                  </a:lnTo>
                  <a:lnTo>
                    <a:pt x="1"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27" name="Freeform 415"/>
            <p:cNvSpPr>
              <a:spLocks/>
            </p:cNvSpPr>
            <p:nvPr/>
          </p:nvSpPr>
          <p:spPr bwMode="auto">
            <a:xfrm>
              <a:off x="7084566" y="4029075"/>
              <a:ext cx="11113" cy="12700"/>
            </a:xfrm>
            <a:custGeom>
              <a:avLst/>
              <a:gdLst/>
              <a:ahLst/>
              <a:cxnLst>
                <a:cxn ang="0">
                  <a:pos x="3" y="6"/>
                </a:cxn>
                <a:cxn ang="0">
                  <a:pos x="0" y="6"/>
                </a:cxn>
                <a:cxn ang="0">
                  <a:pos x="0" y="2"/>
                </a:cxn>
                <a:cxn ang="0">
                  <a:pos x="0" y="2"/>
                </a:cxn>
                <a:cxn ang="0">
                  <a:pos x="0" y="6"/>
                </a:cxn>
                <a:cxn ang="0">
                  <a:pos x="0" y="6"/>
                </a:cxn>
                <a:cxn ang="0">
                  <a:pos x="0" y="2"/>
                </a:cxn>
                <a:cxn ang="0">
                  <a:pos x="1" y="2"/>
                </a:cxn>
                <a:cxn ang="0">
                  <a:pos x="1"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1"/>
                </a:cxn>
                <a:cxn ang="0">
                  <a:pos x="5" y="1"/>
                </a:cxn>
                <a:cxn ang="0">
                  <a:pos x="5"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1" y="2"/>
                  </a:lnTo>
                  <a:lnTo>
                    <a:pt x="1" y="6"/>
                  </a:lnTo>
                  <a:lnTo>
                    <a:pt x="1" y="7"/>
                  </a:lnTo>
                  <a:lnTo>
                    <a:pt x="1" y="1"/>
                  </a:lnTo>
                  <a:lnTo>
                    <a:pt x="1" y="1"/>
                  </a:lnTo>
                  <a:lnTo>
                    <a:pt x="1" y="7"/>
                  </a:lnTo>
                  <a:lnTo>
                    <a:pt x="1" y="7"/>
                  </a:lnTo>
                  <a:lnTo>
                    <a:pt x="1"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0"/>
                  </a:lnTo>
                  <a:lnTo>
                    <a:pt x="5" y="0"/>
                  </a:lnTo>
                  <a:lnTo>
                    <a:pt x="5" y="8"/>
                  </a:lnTo>
                  <a:lnTo>
                    <a:pt x="5" y="7"/>
                  </a:lnTo>
                  <a:lnTo>
                    <a:pt x="5" y="1"/>
                  </a:lnTo>
                  <a:lnTo>
                    <a:pt x="5" y="1"/>
                  </a:lnTo>
                  <a:lnTo>
                    <a:pt x="5"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328" name="Freeform 416"/>
            <p:cNvSpPr>
              <a:spLocks/>
            </p:cNvSpPr>
            <p:nvPr/>
          </p:nvSpPr>
          <p:spPr bwMode="auto">
            <a:xfrm>
              <a:off x="7084566" y="4029075"/>
              <a:ext cx="23813" cy="9525"/>
            </a:xfrm>
            <a:custGeom>
              <a:avLst/>
              <a:gdLst/>
              <a:ahLst/>
              <a:cxnLst>
                <a:cxn ang="0">
                  <a:pos x="3" y="2"/>
                </a:cxn>
                <a:cxn ang="0">
                  <a:pos x="3" y="0"/>
                </a:cxn>
                <a:cxn ang="0">
                  <a:pos x="11" y="0"/>
                </a:cxn>
                <a:cxn ang="0">
                  <a:pos x="11" y="0"/>
                </a:cxn>
                <a:cxn ang="0">
                  <a:pos x="3" y="0"/>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1"/>
                </a:cxn>
                <a:cxn ang="0">
                  <a:pos x="1" y="1"/>
                </a:cxn>
                <a:cxn ang="0">
                  <a:pos x="1" y="1"/>
                </a:cxn>
                <a:cxn ang="0">
                  <a:pos x="12" y="1"/>
                </a:cxn>
                <a:cxn ang="0">
                  <a:pos x="13" y="1"/>
                </a:cxn>
                <a:cxn ang="0">
                  <a:pos x="1" y="1"/>
                </a:cxn>
                <a:cxn ang="0">
                  <a:pos x="1" y="1"/>
                </a:cxn>
                <a:cxn ang="0">
                  <a:pos x="13" y="1"/>
                </a:cxn>
                <a:cxn ang="0">
                  <a:pos x="13" y="1"/>
                </a:cxn>
                <a:cxn ang="0">
                  <a:pos x="1" y="1"/>
                </a:cxn>
                <a:cxn ang="0">
                  <a:pos x="1" y="2"/>
                </a:cxn>
                <a:cxn ang="0">
                  <a:pos x="13" y="2"/>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1" y="4"/>
                </a:cxn>
                <a:cxn ang="0">
                  <a:pos x="13" y="4"/>
                </a:cxn>
                <a:cxn ang="0">
                  <a:pos x="13" y="4"/>
                </a:cxn>
                <a:cxn ang="0">
                  <a:pos x="1" y="4"/>
                </a:cxn>
                <a:cxn ang="0">
                  <a:pos x="1" y="4"/>
                </a:cxn>
                <a:cxn ang="0">
                  <a:pos x="13" y="4"/>
                </a:cxn>
                <a:cxn ang="0">
                  <a:pos x="13" y="4"/>
                </a:cxn>
                <a:cxn ang="0">
                  <a:pos x="1" y="4"/>
                </a:cxn>
                <a:cxn ang="0">
                  <a:pos x="1" y="4"/>
                </a:cxn>
                <a:cxn ang="0">
                  <a:pos x="12" y="4"/>
                </a:cxn>
                <a:cxn ang="0">
                  <a:pos x="12" y="5"/>
                </a:cxn>
                <a:cxn ang="0">
                  <a:pos x="1" y="5"/>
                </a:cxn>
                <a:cxn ang="0">
                  <a:pos x="1" y="5"/>
                </a:cxn>
                <a:cxn ang="0">
                  <a:pos x="12" y="5"/>
                </a:cxn>
                <a:cxn ang="0">
                  <a:pos x="12" y="5"/>
                </a:cxn>
                <a:cxn ang="0">
                  <a:pos x="2" y="5"/>
                </a:cxn>
                <a:cxn ang="0">
                  <a:pos x="2" y="5"/>
                </a:cxn>
                <a:cxn ang="0">
                  <a:pos x="12" y="5"/>
                </a:cxn>
                <a:cxn ang="0">
                  <a:pos x="11" y="5"/>
                </a:cxn>
                <a:cxn ang="0">
                  <a:pos x="2" y="5"/>
                </a:cxn>
                <a:cxn ang="0">
                  <a:pos x="2" y="6"/>
                </a:cxn>
                <a:cxn ang="0">
                  <a:pos x="11" y="6"/>
                </a:cxn>
                <a:cxn ang="0">
                  <a:pos x="11" y="6"/>
                </a:cxn>
                <a:cxn ang="0">
                  <a:pos x="3" y="6"/>
                </a:cxn>
                <a:cxn ang="0">
                  <a:pos x="3" y="6"/>
                </a:cxn>
                <a:cxn ang="0">
                  <a:pos x="11" y="6"/>
                </a:cxn>
              </a:cxnLst>
              <a:rect l="0" t="0" r="r" b="b"/>
              <a:pathLst>
                <a:path w="13" h="6">
                  <a:moveTo>
                    <a:pt x="3" y="2"/>
                  </a:moveTo>
                  <a:lnTo>
                    <a:pt x="3" y="0"/>
                  </a:lnTo>
                  <a:lnTo>
                    <a:pt x="11" y="0"/>
                  </a:lnTo>
                  <a:lnTo>
                    <a:pt x="11" y="0"/>
                  </a:lnTo>
                  <a:lnTo>
                    <a:pt x="3" y="0"/>
                  </a:lnTo>
                  <a:lnTo>
                    <a:pt x="2" y="0"/>
                  </a:lnTo>
                  <a:lnTo>
                    <a:pt x="11" y="0"/>
                  </a:lnTo>
                  <a:lnTo>
                    <a:pt x="11" y="0"/>
                  </a:lnTo>
                  <a:lnTo>
                    <a:pt x="2" y="0"/>
                  </a:lnTo>
                  <a:lnTo>
                    <a:pt x="2" y="0"/>
                  </a:lnTo>
                  <a:lnTo>
                    <a:pt x="12" y="0"/>
                  </a:lnTo>
                  <a:lnTo>
                    <a:pt x="12" y="0"/>
                  </a:lnTo>
                  <a:lnTo>
                    <a:pt x="2" y="0"/>
                  </a:lnTo>
                  <a:lnTo>
                    <a:pt x="1" y="0"/>
                  </a:lnTo>
                  <a:lnTo>
                    <a:pt x="12" y="0"/>
                  </a:lnTo>
                  <a:lnTo>
                    <a:pt x="12" y="1"/>
                  </a:lnTo>
                  <a:lnTo>
                    <a:pt x="1" y="1"/>
                  </a:lnTo>
                  <a:lnTo>
                    <a:pt x="1" y="1"/>
                  </a:lnTo>
                  <a:lnTo>
                    <a:pt x="12" y="1"/>
                  </a:lnTo>
                  <a:lnTo>
                    <a:pt x="13" y="1"/>
                  </a:lnTo>
                  <a:lnTo>
                    <a:pt x="1" y="1"/>
                  </a:lnTo>
                  <a:lnTo>
                    <a:pt x="1" y="1"/>
                  </a:lnTo>
                  <a:lnTo>
                    <a:pt x="13" y="1"/>
                  </a:lnTo>
                  <a:lnTo>
                    <a:pt x="13" y="1"/>
                  </a:lnTo>
                  <a:lnTo>
                    <a:pt x="1" y="1"/>
                  </a:lnTo>
                  <a:lnTo>
                    <a:pt x="1" y="2"/>
                  </a:lnTo>
                  <a:lnTo>
                    <a:pt x="13" y="2"/>
                  </a:lnTo>
                  <a:lnTo>
                    <a:pt x="13" y="2"/>
                  </a:lnTo>
                  <a:lnTo>
                    <a:pt x="0" y="2"/>
                  </a:lnTo>
                  <a:lnTo>
                    <a:pt x="0" y="2"/>
                  </a:lnTo>
                  <a:lnTo>
                    <a:pt x="13" y="2"/>
                  </a:lnTo>
                  <a:lnTo>
                    <a:pt x="13" y="2"/>
                  </a:lnTo>
                  <a:lnTo>
                    <a:pt x="0" y="2"/>
                  </a:lnTo>
                  <a:lnTo>
                    <a:pt x="0" y="3"/>
                  </a:lnTo>
                  <a:lnTo>
                    <a:pt x="13" y="3"/>
                  </a:lnTo>
                  <a:lnTo>
                    <a:pt x="13" y="3"/>
                  </a:lnTo>
                  <a:lnTo>
                    <a:pt x="0" y="3"/>
                  </a:lnTo>
                  <a:lnTo>
                    <a:pt x="1" y="4"/>
                  </a:lnTo>
                  <a:lnTo>
                    <a:pt x="13" y="4"/>
                  </a:lnTo>
                  <a:lnTo>
                    <a:pt x="13" y="4"/>
                  </a:lnTo>
                  <a:lnTo>
                    <a:pt x="1" y="4"/>
                  </a:lnTo>
                  <a:lnTo>
                    <a:pt x="1" y="4"/>
                  </a:lnTo>
                  <a:lnTo>
                    <a:pt x="13" y="4"/>
                  </a:lnTo>
                  <a:lnTo>
                    <a:pt x="13" y="4"/>
                  </a:lnTo>
                  <a:lnTo>
                    <a:pt x="1" y="4"/>
                  </a:lnTo>
                  <a:lnTo>
                    <a:pt x="1" y="4"/>
                  </a:lnTo>
                  <a:lnTo>
                    <a:pt x="12" y="4"/>
                  </a:lnTo>
                  <a:lnTo>
                    <a:pt x="12" y="5"/>
                  </a:lnTo>
                  <a:lnTo>
                    <a:pt x="1" y="5"/>
                  </a:lnTo>
                  <a:lnTo>
                    <a:pt x="1" y="5"/>
                  </a:lnTo>
                  <a:lnTo>
                    <a:pt x="12" y="5"/>
                  </a:lnTo>
                  <a:lnTo>
                    <a:pt x="12" y="5"/>
                  </a:lnTo>
                  <a:lnTo>
                    <a:pt x="2" y="5"/>
                  </a:lnTo>
                  <a:lnTo>
                    <a:pt x="2" y="5"/>
                  </a:lnTo>
                  <a:lnTo>
                    <a:pt x="12" y="5"/>
                  </a:lnTo>
                  <a:lnTo>
                    <a:pt x="11" y="5"/>
                  </a:lnTo>
                  <a:lnTo>
                    <a:pt x="2" y="5"/>
                  </a:lnTo>
                  <a:lnTo>
                    <a:pt x="2" y="6"/>
                  </a:lnTo>
                  <a:lnTo>
                    <a:pt x="11" y="6"/>
                  </a:lnTo>
                  <a:lnTo>
                    <a:pt x="11"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29" name="Freeform 417"/>
            <p:cNvSpPr>
              <a:spLocks/>
            </p:cNvSpPr>
            <p:nvPr/>
          </p:nvSpPr>
          <p:spPr bwMode="auto">
            <a:xfrm>
              <a:off x="7098854" y="4019550"/>
              <a:ext cx="9525" cy="19050"/>
            </a:xfrm>
            <a:custGeom>
              <a:avLst/>
              <a:gdLst/>
              <a:ahLst/>
              <a:cxnLst>
                <a:cxn ang="0">
                  <a:pos x="3" y="8"/>
                </a:cxn>
                <a:cxn ang="0">
                  <a:pos x="0" y="8"/>
                </a:cxn>
                <a:cxn ang="0">
                  <a:pos x="0" y="3"/>
                </a:cxn>
                <a:cxn ang="0">
                  <a:pos x="0" y="2"/>
                </a:cxn>
                <a:cxn ang="0">
                  <a:pos x="0" y="9"/>
                </a:cxn>
                <a:cxn ang="0">
                  <a:pos x="0" y="9"/>
                </a:cxn>
                <a:cxn ang="0">
                  <a:pos x="0" y="2"/>
                </a:cxn>
                <a:cxn ang="0">
                  <a:pos x="0" y="2"/>
                </a:cxn>
                <a:cxn ang="0">
                  <a:pos x="0" y="10"/>
                </a:cxn>
                <a:cxn ang="0">
                  <a:pos x="0" y="10"/>
                </a:cxn>
                <a:cxn ang="0">
                  <a:pos x="0" y="2"/>
                </a:cxn>
                <a:cxn ang="0">
                  <a:pos x="0" y="1"/>
                </a:cxn>
                <a:cxn ang="0">
                  <a:pos x="0" y="10"/>
                </a:cxn>
                <a:cxn ang="0">
                  <a:pos x="0" y="10"/>
                </a:cxn>
                <a:cxn ang="0">
                  <a:pos x="0" y="1"/>
                </a:cxn>
                <a:cxn ang="0">
                  <a:pos x="0" y="1"/>
                </a:cxn>
                <a:cxn ang="0">
                  <a:pos x="0" y="10"/>
                </a:cxn>
                <a:cxn ang="0">
                  <a:pos x="1" y="11"/>
                </a:cxn>
                <a:cxn ang="0">
                  <a:pos x="1" y="1"/>
                </a:cxn>
                <a:cxn ang="0">
                  <a:pos x="1" y="0"/>
                </a:cxn>
                <a:cxn ang="0">
                  <a:pos x="1" y="11"/>
                </a:cxn>
                <a:cxn ang="0">
                  <a:pos x="1" y="11"/>
                </a:cxn>
                <a:cxn ang="0">
                  <a:pos x="1" y="0"/>
                </a:cxn>
                <a:cxn ang="0">
                  <a:pos x="1" y="0"/>
                </a:cxn>
                <a:cxn ang="0">
                  <a:pos x="1" y="11"/>
                </a:cxn>
                <a:cxn ang="0">
                  <a:pos x="1" y="11"/>
                </a:cxn>
                <a:cxn ang="0">
                  <a:pos x="1" y="0"/>
                </a:cxn>
                <a:cxn ang="0">
                  <a:pos x="2" y="0"/>
                </a:cxn>
                <a:cxn ang="0">
                  <a:pos x="2" y="12"/>
                </a:cxn>
                <a:cxn ang="0">
                  <a:pos x="2" y="12"/>
                </a:cxn>
                <a:cxn ang="0">
                  <a:pos x="2" y="0"/>
                </a:cxn>
                <a:cxn ang="0">
                  <a:pos x="3" y="0"/>
                </a:cxn>
                <a:cxn ang="0">
                  <a:pos x="3" y="12"/>
                </a:cxn>
                <a:cxn ang="0">
                  <a:pos x="3" y="12"/>
                </a:cxn>
                <a:cxn ang="0">
                  <a:pos x="3" y="0"/>
                </a:cxn>
                <a:cxn ang="0">
                  <a:pos x="3" y="0"/>
                </a:cxn>
                <a:cxn ang="0">
                  <a:pos x="3" y="12"/>
                </a:cxn>
                <a:cxn ang="0">
                  <a:pos x="3" y="11"/>
                </a:cxn>
                <a:cxn ang="0">
                  <a:pos x="3" y="0"/>
                </a:cxn>
                <a:cxn ang="0">
                  <a:pos x="4" y="0"/>
                </a:cxn>
                <a:cxn ang="0">
                  <a:pos x="4" y="11"/>
                </a:cxn>
                <a:cxn ang="0">
                  <a:pos x="4" y="11"/>
                </a:cxn>
                <a:cxn ang="0">
                  <a:pos x="4" y="0"/>
                </a:cxn>
                <a:cxn ang="0">
                  <a:pos x="4" y="0"/>
                </a:cxn>
                <a:cxn ang="0">
                  <a:pos x="4" y="11"/>
                </a:cxn>
                <a:cxn ang="0">
                  <a:pos x="4" y="11"/>
                </a:cxn>
                <a:cxn ang="0">
                  <a:pos x="4" y="1"/>
                </a:cxn>
                <a:cxn ang="0">
                  <a:pos x="4" y="1"/>
                </a:cxn>
                <a:cxn ang="0">
                  <a:pos x="4" y="10"/>
                </a:cxn>
                <a:cxn ang="0">
                  <a:pos x="5" y="10"/>
                </a:cxn>
                <a:cxn ang="0">
                  <a:pos x="5" y="1"/>
                </a:cxn>
                <a:cxn ang="0">
                  <a:pos x="5" y="1"/>
                </a:cxn>
                <a:cxn ang="0">
                  <a:pos x="5" y="10"/>
                </a:cxn>
                <a:cxn ang="0">
                  <a:pos x="5" y="10"/>
                </a:cxn>
                <a:cxn ang="0">
                  <a:pos x="5" y="2"/>
                </a:cxn>
                <a:cxn ang="0">
                  <a:pos x="5" y="2"/>
                </a:cxn>
                <a:cxn ang="0">
                  <a:pos x="5" y="10"/>
                </a:cxn>
                <a:cxn ang="0">
                  <a:pos x="5" y="9"/>
                </a:cxn>
                <a:cxn ang="0">
                  <a:pos x="5" y="2"/>
                </a:cxn>
                <a:cxn ang="0">
                  <a:pos x="5" y="2"/>
                </a:cxn>
                <a:cxn ang="0">
                  <a:pos x="5" y="9"/>
                </a:cxn>
                <a:cxn ang="0">
                  <a:pos x="5" y="8"/>
                </a:cxn>
                <a:cxn ang="0">
                  <a:pos x="5" y="3"/>
                </a:cxn>
              </a:cxnLst>
              <a:rect l="0" t="0" r="r" b="b"/>
              <a:pathLst>
                <a:path w="5" h="12">
                  <a:moveTo>
                    <a:pt x="3" y="8"/>
                  </a:moveTo>
                  <a:lnTo>
                    <a:pt x="0" y="8"/>
                  </a:lnTo>
                  <a:lnTo>
                    <a:pt x="0" y="3"/>
                  </a:lnTo>
                  <a:lnTo>
                    <a:pt x="0" y="2"/>
                  </a:lnTo>
                  <a:lnTo>
                    <a:pt x="0" y="9"/>
                  </a:lnTo>
                  <a:lnTo>
                    <a:pt x="0" y="9"/>
                  </a:lnTo>
                  <a:lnTo>
                    <a:pt x="0" y="2"/>
                  </a:lnTo>
                  <a:lnTo>
                    <a:pt x="0" y="2"/>
                  </a:lnTo>
                  <a:lnTo>
                    <a:pt x="0" y="10"/>
                  </a:lnTo>
                  <a:lnTo>
                    <a:pt x="0" y="10"/>
                  </a:lnTo>
                  <a:lnTo>
                    <a:pt x="0" y="2"/>
                  </a:lnTo>
                  <a:lnTo>
                    <a:pt x="0" y="1"/>
                  </a:lnTo>
                  <a:lnTo>
                    <a:pt x="0" y="10"/>
                  </a:lnTo>
                  <a:lnTo>
                    <a:pt x="0" y="10"/>
                  </a:lnTo>
                  <a:lnTo>
                    <a:pt x="0" y="1"/>
                  </a:lnTo>
                  <a:lnTo>
                    <a:pt x="0" y="1"/>
                  </a:lnTo>
                  <a:lnTo>
                    <a:pt x="0" y="10"/>
                  </a:lnTo>
                  <a:lnTo>
                    <a:pt x="1" y="11"/>
                  </a:lnTo>
                  <a:lnTo>
                    <a:pt x="1" y="1"/>
                  </a:lnTo>
                  <a:lnTo>
                    <a:pt x="1" y="0"/>
                  </a:lnTo>
                  <a:lnTo>
                    <a:pt x="1" y="11"/>
                  </a:lnTo>
                  <a:lnTo>
                    <a:pt x="1" y="11"/>
                  </a:lnTo>
                  <a:lnTo>
                    <a:pt x="1" y="0"/>
                  </a:lnTo>
                  <a:lnTo>
                    <a:pt x="1" y="0"/>
                  </a:lnTo>
                  <a:lnTo>
                    <a:pt x="1" y="11"/>
                  </a:lnTo>
                  <a:lnTo>
                    <a:pt x="1" y="11"/>
                  </a:lnTo>
                  <a:lnTo>
                    <a:pt x="1" y="0"/>
                  </a:lnTo>
                  <a:lnTo>
                    <a:pt x="2" y="0"/>
                  </a:lnTo>
                  <a:lnTo>
                    <a:pt x="2" y="12"/>
                  </a:lnTo>
                  <a:lnTo>
                    <a:pt x="2" y="12"/>
                  </a:lnTo>
                  <a:lnTo>
                    <a:pt x="2" y="0"/>
                  </a:lnTo>
                  <a:lnTo>
                    <a:pt x="3" y="0"/>
                  </a:lnTo>
                  <a:lnTo>
                    <a:pt x="3" y="12"/>
                  </a:lnTo>
                  <a:lnTo>
                    <a:pt x="3" y="12"/>
                  </a:lnTo>
                  <a:lnTo>
                    <a:pt x="3" y="0"/>
                  </a:lnTo>
                  <a:lnTo>
                    <a:pt x="3" y="0"/>
                  </a:lnTo>
                  <a:lnTo>
                    <a:pt x="3" y="12"/>
                  </a:lnTo>
                  <a:lnTo>
                    <a:pt x="3" y="11"/>
                  </a:lnTo>
                  <a:lnTo>
                    <a:pt x="3" y="0"/>
                  </a:lnTo>
                  <a:lnTo>
                    <a:pt x="4" y="0"/>
                  </a:lnTo>
                  <a:lnTo>
                    <a:pt x="4" y="11"/>
                  </a:lnTo>
                  <a:lnTo>
                    <a:pt x="4" y="11"/>
                  </a:lnTo>
                  <a:lnTo>
                    <a:pt x="4" y="0"/>
                  </a:lnTo>
                  <a:lnTo>
                    <a:pt x="4" y="0"/>
                  </a:lnTo>
                  <a:lnTo>
                    <a:pt x="4" y="11"/>
                  </a:lnTo>
                  <a:lnTo>
                    <a:pt x="4" y="11"/>
                  </a:lnTo>
                  <a:lnTo>
                    <a:pt x="4" y="1"/>
                  </a:lnTo>
                  <a:lnTo>
                    <a:pt x="4" y="1"/>
                  </a:lnTo>
                  <a:lnTo>
                    <a:pt x="4" y="10"/>
                  </a:lnTo>
                  <a:lnTo>
                    <a:pt x="5" y="10"/>
                  </a:lnTo>
                  <a:lnTo>
                    <a:pt x="5" y="1"/>
                  </a:lnTo>
                  <a:lnTo>
                    <a:pt x="5" y="1"/>
                  </a:lnTo>
                  <a:lnTo>
                    <a:pt x="5" y="10"/>
                  </a:lnTo>
                  <a:lnTo>
                    <a:pt x="5" y="10"/>
                  </a:lnTo>
                  <a:lnTo>
                    <a:pt x="5" y="2"/>
                  </a:lnTo>
                  <a:lnTo>
                    <a:pt x="5" y="2"/>
                  </a:lnTo>
                  <a:lnTo>
                    <a:pt x="5" y="10"/>
                  </a:lnTo>
                  <a:lnTo>
                    <a:pt x="5" y="9"/>
                  </a:lnTo>
                  <a:lnTo>
                    <a:pt x="5" y="2"/>
                  </a:lnTo>
                  <a:lnTo>
                    <a:pt x="5" y="2"/>
                  </a:lnTo>
                  <a:lnTo>
                    <a:pt x="5" y="9"/>
                  </a:lnTo>
                  <a:lnTo>
                    <a:pt x="5" y="8"/>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30" name="Freeform 418"/>
            <p:cNvSpPr>
              <a:spLocks/>
            </p:cNvSpPr>
            <p:nvPr/>
          </p:nvSpPr>
          <p:spPr bwMode="auto">
            <a:xfrm>
              <a:off x="7098854" y="4019550"/>
              <a:ext cx="49212" cy="9525"/>
            </a:xfrm>
            <a:custGeom>
              <a:avLst/>
              <a:gdLst/>
              <a:ahLst/>
              <a:cxnLst>
                <a:cxn ang="0">
                  <a:pos x="3" y="3"/>
                </a:cxn>
                <a:cxn ang="0">
                  <a:pos x="3" y="0"/>
                </a:cxn>
                <a:cxn ang="0">
                  <a:pos x="26" y="0"/>
                </a:cxn>
                <a:cxn ang="0">
                  <a:pos x="26" y="0"/>
                </a:cxn>
                <a:cxn ang="0">
                  <a:pos x="2" y="0"/>
                </a:cxn>
                <a:cxn ang="0">
                  <a:pos x="2" y="0"/>
                </a:cxn>
                <a:cxn ang="0">
                  <a:pos x="26" y="0"/>
                </a:cxn>
                <a:cxn ang="0">
                  <a:pos x="26" y="0"/>
                </a:cxn>
                <a:cxn ang="0">
                  <a:pos x="1" y="0"/>
                </a:cxn>
                <a:cxn ang="0">
                  <a:pos x="1" y="0"/>
                </a:cxn>
                <a:cxn ang="0">
                  <a:pos x="27" y="0"/>
                </a:cxn>
                <a:cxn ang="0">
                  <a:pos x="27" y="0"/>
                </a:cxn>
                <a:cxn ang="0">
                  <a:pos x="1" y="0"/>
                </a:cxn>
                <a:cxn ang="0">
                  <a:pos x="1" y="0"/>
                </a:cxn>
                <a:cxn ang="0">
                  <a:pos x="27" y="0"/>
                </a:cxn>
                <a:cxn ang="0">
                  <a:pos x="28" y="1"/>
                </a:cxn>
                <a:cxn ang="0">
                  <a:pos x="1" y="1"/>
                </a:cxn>
                <a:cxn ang="0">
                  <a:pos x="0" y="1"/>
                </a:cxn>
                <a:cxn ang="0">
                  <a:pos x="28" y="1"/>
                </a:cxn>
                <a:cxn ang="0">
                  <a:pos x="28" y="1"/>
                </a:cxn>
                <a:cxn ang="0">
                  <a:pos x="0" y="1"/>
                </a:cxn>
                <a:cxn ang="0">
                  <a:pos x="0" y="1"/>
                </a:cxn>
                <a:cxn ang="0">
                  <a:pos x="28" y="1"/>
                </a:cxn>
                <a:cxn ang="0">
                  <a:pos x="28" y="2"/>
                </a:cxn>
                <a:cxn ang="0">
                  <a:pos x="0" y="2"/>
                </a:cxn>
                <a:cxn ang="0">
                  <a:pos x="0" y="2"/>
                </a:cxn>
                <a:cxn ang="0">
                  <a:pos x="28" y="2"/>
                </a:cxn>
                <a:cxn ang="0">
                  <a:pos x="28" y="2"/>
                </a:cxn>
                <a:cxn ang="0">
                  <a:pos x="0" y="2"/>
                </a:cxn>
                <a:cxn ang="0">
                  <a:pos x="0" y="2"/>
                </a:cxn>
                <a:cxn ang="0">
                  <a:pos x="28" y="2"/>
                </a:cxn>
                <a:cxn ang="0">
                  <a:pos x="28" y="3"/>
                </a:cxn>
                <a:cxn ang="0">
                  <a:pos x="0" y="3"/>
                </a:cxn>
                <a:cxn ang="0">
                  <a:pos x="0" y="3"/>
                </a:cxn>
                <a:cxn ang="0">
                  <a:pos x="28" y="3"/>
                </a:cxn>
                <a:cxn ang="0">
                  <a:pos x="28" y="4"/>
                </a:cxn>
                <a:cxn ang="0">
                  <a:pos x="0" y="4"/>
                </a:cxn>
                <a:cxn ang="0">
                  <a:pos x="0" y="4"/>
                </a:cxn>
                <a:cxn ang="0">
                  <a:pos x="28" y="4"/>
                </a:cxn>
                <a:cxn ang="0">
                  <a:pos x="28" y="4"/>
                </a:cxn>
                <a:cxn ang="0">
                  <a:pos x="0" y="4"/>
                </a:cxn>
                <a:cxn ang="0">
                  <a:pos x="0" y="4"/>
                </a:cxn>
                <a:cxn ang="0">
                  <a:pos x="28" y="4"/>
                </a:cxn>
                <a:cxn ang="0">
                  <a:pos x="28" y="5"/>
                </a:cxn>
                <a:cxn ang="0">
                  <a:pos x="0" y="5"/>
                </a:cxn>
                <a:cxn ang="0">
                  <a:pos x="0" y="5"/>
                </a:cxn>
                <a:cxn ang="0">
                  <a:pos x="28" y="5"/>
                </a:cxn>
                <a:cxn ang="0">
                  <a:pos x="28" y="5"/>
                </a:cxn>
                <a:cxn ang="0">
                  <a:pos x="1" y="5"/>
                </a:cxn>
                <a:cxn ang="0">
                  <a:pos x="1" y="5"/>
                </a:cxn>
                <a:cxn ang="0">
                  <a:pos x="27" y="5"/>
                </a:cxn>
                <a:cxn ang="0">
                  <a:pos x="27" y="5"/>
                </a:cxn>
                <a:cxn ang="0">
                  <a:pos x="1" y="5"/>
                </a:cxn>
                <a:cxn ang="0">
                  <a:pos x="1" y="5"/>
                </a:cxn>
                <a:cxn ang="0">
                  <a:pos x="27" y="5"/>
                </a:cxn>
                <a:cxn ang="0">
                  <a:pos x="26" y="5"/>
                </a:cxn>
                <a:cxn ang="0">
                  <a:pos x="1" y="5"/>
                </a:cxn>
                <a:cxn ang="0">
                  <a:pos x="2" y="6"/>
                </a:cxn>
                <a:cxn ang="0">
                  <a:pos x="26" y="6"/>
                </a:cxn>
                <a:cxn ang="0">
                  <a:pos x="26" y="6"/>
                </a:cxn>
                <a:cxn ang="0">
                  <a:pos x="2" y="6"/>
                </a:cxn>
                <a:cxn ang="0">
                  <a:pos x="3" y="6"/>
                </a:cxn>
                <a:cxn ang="0">
                  <a:pos x="26" y="6"/>
                </a:cxn>
              </a:cxnLst>
              <a:rect l="0" t="0" r="r" b="b"/>
              <a:pathLst>
                <a:path w="28" h="6">
                  <a:moveTo>
                    <a:pt x="3" y="3"/>
                  </a:moveTo>
                  <a:lnTo>
                    <a:pt x="3" y="0"/>
                  </a:lnTo>
                  <a:lnTo>
                    <a:pt x="26" y="0"/>
                  </a:lnTo>
                  <a:lnTo>
                    <a:pt x="26" y="0"/>
                  </a:lnTo>
                  <a:lnTo>
                    <a:pt x="2" y="0"/>
                  </a:lnTo>
                  <a:lnTo>
                    <a:pt x="2" y="0"/>
                  </a:lnTo>
                  <a:lnTo>
                    <a:pt x="26" y="0"/>
                  </a:lnTo>
                  <a:lnTo>
                    <a:pt x="26" y="0"/>
                  </a:lnTo>
                  <a:lnTo>
                    <a:pt x="1" y="0"/>
                  </a:lnTo>
                  <a:lnTo>
                    <a:pt x="1" y="0"/>
                  </a:lnTo>
                  <a:lnTo>
                    <a:pt x="27" y="0"/>
                  </a:lnTo>
                  <a:lnTo>
                    <a:pt x="27" y="0"/>
                  </a:lnTo>
                  <a:lnTo>
                    <a:pt x="1" y="0"/>
                  </a:lnTo>
                  <a:lnTo>
                    <a:pt x="1" y="0"/>
                  </a:lnTo>
                  <a:lnTo>
                    <a:pt x="27" y="0"/>
                  </a:lnTo>
                  <a:lnTo>
                    <a:pt x="28" y="1"/>
                  </a:lnTo>
                  <a:lnTo>
                    <a:pt x="1" y="1"/>
                  </a:lnTo>
                  <a:lnTo>
                    <a:pt x="0" y="1"/>
                  </a:lnTo>
                  <a:lnTo>
                    <a:pt x="28" y="1"/>
                  </a:lnTo>
                  <a:lnTo>
                    <a:pt x="28" y="1"/>
                  </a:lnTo>
                  <a:lnTo>
                    <a:pt x="0" y="1"/>
                  </a:lnTo>
                  <a:lnTo>
                    <a:pt x="0" y="1"/>
                  </a:lnTo>
                  <a:lnTo>
                    <a:pt x="28" y="1"/>
                  </a:lnTo>
                  <a:lnTo>
                    <a:pt x="28" y="2"/>
                  </a:lnTo>
                  <a:lnTo>
                    <a:pt x="0" y="2"/>
                  </a:lnTo>
                  <a:lnTo>
                    <a:pt x="0" y="2"/>
                  </a:lnTo>
                  <a:lnTo>
                    <a:pt x="28" y="2"/>
                  </a:lnTo>
                  <a:lnTo>
                    <a:pt x="28" y="2"/>
                  </a:lnTo>
                  <a:lnTo>
                    <a:pt x="0" y="2"/>
                  </a:lnTo>
                  <a:lnTo>
                    <a:pt x="0" y="2"/>
                  </a:lnTo>
                  <a:lnTo>
                    <a:pt x="28" y="2"/>
                  </a:lnTo>
                  <a:lnTo>
                    <a:pt x="28" y="3"/>
                  </a:lnTo>
                  <a:lnTo>
                    <a:pt x="0" y="3"/>
                  </a:lnTo>
                  <a:lnTo>
                    <a:pt x="0" y="3"/>
                  </a:lnTo>
                  <a:lnTo>
                    <a:pt x="28" y="3"/>
                  </a:lnTo>
                  <a:lnTo>
                    <a:pt x="28" y="4"/>
                  </a:lnTo>
                  <a:lnTo>
                    <a:pt x="0" y="4"/>
                  </a:lnTo>
                  <a:lnTo>
                    <a:pt x="0" y="4"/>
                  </a:lnTo>
                  <a:lnTo>
                    <a:pt x="28" y="4"/>
                  </a:lnTo>
                  <a:lnTo>
                    <a:pt x="28" y="4"/>
                  </a:lnTo>
                  <a:lnTo>
                    <a:pt x="0" y="4"/>
                  </a:lnTo>
                  <a:lnTo>
                    <a:pt x="0" y="4"/>
                  </a:lnTo>
                  <a:lnTo>
                    <a:pt x="28" y="4"/>
                  </a:lnTo>
                  <a:lnTo>
                    <a:pt x="28" y="5"/>
                  </a:lnTo>
                  <a:lnTo>
                    <a:pt x="0" y="5"/>
                  </a:lnTo>
                  <a:lnTo>
                    <a:pt x="0" y="5"/>
                  </a:lnTo>
                  <a:lnTo>
                    <a:pt x="28" y="5"/>
                  </a:lnTo>
                  <a:lnTo>
                    <a:pt x="28" y="5"/>
                  </a:lnTo>
                  <a:lnTo>
                    <a:pt x="1" y="5"/>
                  </a:lnTo>
                  <a:lnTo>
                    <a:pt x="1" y="5"/>
                  </a:lnTo>
                  <a:lnTo>
                    <a:pt x="27" y="5"/>
                  </a:lnTo>
                  <a:lnTo>
                    <a:pt x="27" y="5"/>
                  </a:lnTo>
                  <a:lnTo>
                    <a:pt x="1" y="5"/>
                  </a:lnTo>
                  <a:lnTo>
                    <a:pt x="1" y="5"/>
                  </a:lnTo>
                  <a:lnTo>
                    <a:pt x="27" y="5"/>
                  </a:lnTo>
                  <a:lnTo>
                    <a:pt x="26" y="5"/>
                  </a:lnTo>
                  <a:lnTo>
                    <a:pt x="1" y="5"/>
                  </a:lnTo>
                  <a:lnTo>
                    <a:pt x="2" y="6"/>
                  </a:lnTo>
                  <a:lnTo>
                    <a:pt x="26" y="6"/>
                  </a:lnTo>
                  <a:lnTo>
                    <a:pt x="26" y="6"/>
                  </a:lnTo>
                  <a:lnTo>
                    <a:pt x="2" y="6"/>
                  </a:lnTo>
                  <a:lnTo>
                    <a:pt x="3" y="6"/>
                  </a:lnTo>
                  <a:lnTo>
                    <a:pt x="2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31" name="Freeform 419"/>
            <p:cNvSpPr>
              <a:spLocks/>
            </p:cNvSpPr>
            <p:nvPr/>
          </p:nvSpPr>
          <p:spPr bwMode="auto">
            <a:xfrm>
              <a:off x="7138541" y="4014788"/>
              <a:ext cx="9525"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1"/>
                </a:cxn>
                <a:cxn ang="0">
                  <a:pos x="0" y="1"/>
                </a:cxn>
                <a:cxn ang="0">
                  <a:pos x="0" y="8"/>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1"/>
                  </a:lnTo>
                  <a:lnTo>
                    <a:pt x="0" y="1"/>
                  </a:lnTo>
                  <a:lnTo>
                    <a:pt x="0" y="8"/>
                  </a:lnTo>
                  <a:lnTo>
                    <a:pt x="1" y="8"/>
                  </a:lnTo>
                  <a:lnTo>
                    <a:pt x="1" y="1"/>
                  </a:lnTo>
                  <a:lnTo>
                    <a:pt x="1" y="1"/>
                  </a:lnTo>
                  <a:lnTo>
                    <a:pt x="1" y="8"/>
                  </a:lnTo>
                  <a:lnTo>
                    <a:pt x="1" y="8"/>
                  </a:lnTo>
                  <a:lnTo>
                    <a:pt x="1" y="0"/>
                  </a:lnTo>
                  <a:lnTo>
                    <a:pt x="1" y="0"/>
                  </a:lnTo>
                  <a:lnTo>
                    <a:pt x="1"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8"/>
                  </a:lnTo>
                  <a:lnTo>
                    <a:pt x="3" y="0"/>
                  </a:lnTo>
                  <a:lnTo>
                    <a:pt x="4" y="0"/>
                  </a:lnTo>
                  <a:lnTo>
                    <a:pt x="4" y="8"/>
                  </a:lnTo>
                  <a:lnTo>
                    <a:pt x="4" y="8"/>
                  </a:lnTo>
                  <a:lnTo>
                    <a:pt x="4" y="0"/>
                  </a:lnTo>
                  <a:lnTo>
                    <a:pt x="4" y="1"/>
                  </a:lnTo>
                  <a:lnTo>
                    <a:pt x="4" y="8"/>
                  </a:lnTo>
                  <a:lnTo>
                    <a:pt x="5" y="8"/>
                  </a:lnTo>
                  <a:lnTo>
                    <a:pt x="5" y="1"/>
                  </a:lnTo>
                  <a:lnTo>
                    <a:pt x="5" y="1"/>
                  </a:lnTo>
                  <a:lnTo>
                    <a:pt x="5" y="8"/>
                  </a:lnTo>
                  <a:lnTo>
                    <a:pt x="5" y="8"/>
                  </a:lnTo>
                  <a:lnTo>
                    <a:pt x="5" y="1"/>
                  </a:lnTo>
                  <a:lnTo>
                    <a:pt x="5" y="2"/>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32" name="Freeform 420"/>
            <p:cNvSpPr>
              <a:spLocks/>
            </p:cNvSpPr>
            <p:nvPr/>
          </p:nvSpPr>
          <p:spPr bwMode="auto">
            <a:xfrm>
              <a:off x="7138541" y="4014788"/>
              <a:ext cx="15875" cy="11112"/>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7" y="1"/>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7" y="1"/>
                  </a:lnTo>
                  <a:lnTo>
                    <a:pt x="7" y="1"/>
                  </a:lnTo>
                  <a:lnTo>
                    <a:pt x="1" y="1"/>
                  </a:lnTo>
                  <a:lnTo>
                    <a:pt x="0" y="1"/>
                  </a:lnTo>
                  <a:lnTo>
                    <a:pt x="7" y="1"/>
                  </a:lnTo>
                  <a:lnTo>
                    <a:pt x="7"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7" y="5"/>
                  </a:lnTo>
                  <a:lnTo>
                    <a:pt x="6" y="5"/>
                  </a:lnTo>
                  <a:lnTo>
                    <a:pt x="1" y="5"/>
                  </a:lnTo>
                  <a:lnTo>
                    <a:pt x="1"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33" name="Freeform 421"/>
            <p:cNvSpPr>
              <a:spLocks/>
            </p:cNvSpPr>
            <p:nvPr/>
          </p:nvSpPr>
          <p:spPr bwMode="auto">
            <a:xfrm>
              <a:off x="7143304" y="4011613"/>
              <a:ext cx="11112" cy="14287"/>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6" y="1"/>
                </a:cxn>
                <a:cxn ang="0">
                  <a:pos x="6" y="7"/>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1" y="1"/>
                  </a:lnTo>
                  <a:lnTo>
                    <a:pt x="1" y="7"/>
                  </a:lnTo>
                  <a:lnTo>
                    <a:pt x="1" y="8"/>
                  </a:lnTo>
                  <a:lnTo>
                    <a:pt x="1" y="1"/>
                  </a:lnTo>
                  <a:lnTo>
                    <a:pt x="1" y="1"/>
                  </a:lnTo>
                  <a:lnTo>
                    <a:pt x="1" y="8"/>
                  </a:lnTo>
                  <a:lnTo>
                    <a:pt x="1" y="8"/>
                  </a:lnTo>
                  <a:lnTo>
                    <a:pt x="1" y="1"/>
                  </a:lnTo>
                  <a:lnTo>
                    <a:pt x="1" y="1"/>
                  </a:lnTo>
                  <a:lnTo>
                    <a:pt x="1" y="8"/>
                  </a:lnTo>
                  <a:lnTo>
                    <a:pt x="1" y="8"/>
                  </a:lnTo>
                  <a:lnTo>
                    <a:pt x="1" y="1"/>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8"/>
                  </a:lnTo>
                  <a:lnTo>
                    <a:pt x="5" y="1"/>
                  </a:lnTo>
                  <a:lnTo>
                    <a:pt x="6" y="1"/>
                  </a:lnTo>
                  <a:lnTo>
                    <a:pt x="6" y="7"/>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34" name="Freeform 422"/>
            <p:cNvSpPr>
              <a:spLocks/>
            </p:cNvSpPr>
            <p:nvPr/>
          </p:nvSpPr>
          <p:spPr bwMode="auto">
            <a:xfrm>
              <a:off x="7143304" y="4011613"/>
              <a:ext cx="15875" cy="7937"/>
            </a:xfrm>
            <a:custGeom>
              <a:avLst/>
              <a:gdLst/>
              <a:ahLst/>
              <a:cxnLst>
                <a:cxn ang="0">
                  <a:pos x="3" y="3"/>
                </a:cxn>
                <a:cxn ang="0">
                  <a:pos x="3" y="0"/>
                </a:cxn>
                <a:cxn ang="0">
                  <a:pos x="7" y="0"/>
                </a:cxn>
                <a:cxn ang="0">
                  <a:pos x="7" y="0"/>
                </a:cxn>
                <a:cxn ang="0">
                  <a:pos x="3" y="0"/>
                </a:cxn>
                <a:cxn ang="0">
                  <a:pos x="3" y="0"/>
                </a:cxn>
                <a:cxn ang="0">
                  <a:pos x="7" y="0"/>
                </a:cxn>
                <a:cxn ang="0">
                  <a:pos x="7" y="0"/>
                </a:cxn>
                <a:cxn ang="0">
                  <a:pos x="2" y="0"/>
                </a:cxn>
                <a:cxn ang="0">
                  <a:pos x="2" y="0"/>
                </a:cxn>
                <a:cxn ang="0">
                  <a:pos x="8" y="0"/>
                </a:cxn>
                <a:cxn ang="0">
                  <a:pos x="8" y="1"/>
                </a:cxn>
                <a:cxn ang="0">
                  <a:pos x="1" y="1"/>
                </a:cxn>
                <a:cxn ang="0">
                  <a:pos x="1" y="1"/>
                </a:cxn>
                <a:cxn ang="0">
                  <a:pos x="8" y="1"/>
                </a:cxn>
                <a:cxn ang="0">
                  <a:pos x="9" y="1"/>
                </a:cxn>
                <a:cxn ang="0">
                  <a:pos x="1" y="1"/>
                </a:cxn>
                <a:cxn ang="0">
                  <a:pos x="1" y="1"/>
                </a:cxn>
                <a:cxn ang="0">
                  <a:pos x="9" y="1"/>
                </a:cxn>
                <a:cxn ang="0">
                  <a:pos x="9" y="1"/>
                </a:cxn>
                <a:cxn ang="0">
                  <a:pos x="1" y="1"/>
                </a:cxn>
                <a:cxn ang="0">
                  <a:pos x="1"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1" y="5"/>
                </a:cxn>
                <a:cxn ang="0">
                  <a:pos x="9" y="5"/>
                </a:cxn>
                <a:cxn ang="0">
                  <a:pos x="9" y="5"/>
                </a:cxn>
                <a:cxn ang="0">
                  <a:pos x="1" y="5"/>
                </a:cxn>
                <a:cxn ang="0">
                  <a:pos x="1" y="5"/>
                </a:cxn>
                <a:cxn ang="0">
                  <a:pos x="9" y="5"/>
                </a:cxn>
                <a:cxn ang="0">
                  <a:pos x="9" y="5"/>
                </a:cxn>
                <a:cxn ang="0">
                  <a:pos x="1" y="5"/>
                </a:cxn>
                <a:cxn ang="0">
                  <a:pos x="1" y="5"/>
                </a:cxn>
                <a:cxn ang="0">
                  <a:pos x="8" y="5"/>
                </a:cxn>
                <a:cxn ang="0">
                  <a:pos x="8" y="6"/>
                </a:cxn>
                <a:cxn ang="0">
                  <a:pos x="1" y="6"/>
                </a:cxn>
                <a:cxn ang="0">
                  <a:pos x="2" y="6"/>
                </a:cxn>
                <a:cxn ang="0">
                  <a:pos x="8" y="6"/>
                </a:cxn>
                <a:cxn ang="0">
                  <a:pos x="7" y="6"/>
                </a:cxn>
                <a:cxn ang="0">
                  <a:pos x="2" y="6"/>
                </a:cxn>
                <a:cxn ang="0">
                  <a:pos x="3"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3" y="0"/>
                  </a:lnTo>
                  <a:lnTo>
                    <a:pt x="7" y="0"/>
                  </a:lnTo>
                  <a:lnTo>
                    <a:pt x="7" y="0"/>
                  </a:lnTo>
                  <a:lnTo>
                    <a:pt x="2" y="0"/>
                  </a:lnTo>
                  <a:lnTo>
                    <a:pt x="2" y="0"/>
                  </a:lnTo>
                  <a:lnTo>
                    <a:pt x="8" y="0"/>
                  </a:lnTo>
                  <a:lnTo>
                    <a:pt x="8" y="1"/>
                  </a:lnTo>
                  <a:lnTo>
                    <a:pt x="1" y="1"/>
                  </a:lnTo>
                  <a:lnTo>
                    <a:pt x="1" y="1"/>
                  </a:lnTo>
                  <a:lnTo>
                    <a:pt x="8" y="1"/>
                  </a:lnTo>
                  <a:lnTo>
                    <a:pt x="9" y="1"/>
                  </a:lnTo>
                  <a:lnTo>
                    <a:pt x="1" y="1"/>
                  </a:lnTo>
                  <a:lnTo>
                    <a:pt x="1" y="1"/>
                  </a:lnTo>
                  <a:lnTo>
                    <a:pt x="9" y="1"/>
                  </a:lnTo>
                  <a:lnTo>
                    <a:pt x="9" y="1"/>
                  </a:lnTo>
                  <a:lnTo>
                    <a:pt x="1" y="1"/>
                  </a:lnTo>
                  <a:lnTo>
                    <a:pt x="1"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1" y="5"/>
                  </a:lnTo>
                  <a:lnTo>
                    <a:pt x="9" y="5"/>
                  </a:lnTo>
                  <a:lnTo>
                    <a:pt x="9" y="5"/>
                  </a:lnTo>
                  <a:lnTo>
                    <a:pt x="1" y="5"/>
                  </a:lnTo>
                  <a:lnTo>
                    <a:pt x="1" y="5"/>
                  </a:lnTo>
                  <a:lnTo>
                    <a:pt x="9" y="5"/>
                  </a:lnTo>
                  <a:lnTo>
                    <a:pt x="9" y="5"/>
                  </a:lnTo>
                  <a:lnTo>
                    <a:pt x="1" y="5"/>
                  </a:lnTo>
                  <a:lnTo>
                    <a:pt x="1" y="5"/>
                  </a:lnTo>
                  <a:lnTo>
                    <a:pt x="8" y="5"/>
                  </a:lnTo>
                  <a:lnTo>
                    <a:pt x="8" y="6"/>
                  </a:lnTo>
                  <a:lnTo>
                    <a:pt x="1" y="6"/>
                  </a:lnTo>
                  <a:lnTo>
                    <a:pt x="2" y="6"/>
                  </a:lnTo>
                  <a:lnTo>
                    <a:pt x="8" y="6"/>
                  </a:lnTo>
                  <a:lnTo>
                    <a:pt x="7" y="6"/>
                  </a:lnTo>
                  <a:lnTo>
                    <a:pt x="2" y="6"/>
                  </a:lnTo>
                  <a:lnTo>
                    <a:pt x="3"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35" name="Freeform 423"/>
            <p:cNvSpPr>
              <a:spLocks/>
            </p:cNvSpPr>
            <p:nvPr/>
          </p:nvSpPr>
          <p:spPr bwMode="auto">
            <a:xfrm>
              <a:off x="7149654" y="4006850"/>
              <a:ext cx="9525"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8"/>
                </a:cxn>
                <a:cxn ang="0">
                  <a:pos x="0" y="8"/>
                </a:cxn>
                <a:cxn ang="0">
                  <a:pos x="0" y="1"/>
                </a:cxn>
                <a:cxn ang="0">
                  <a:pos x="0" y="1"/>
                </a:cxn>
                <a:cxn ang="0">
                  <a:pos x="0" y="8"/>
                </a:cxn>
                <a:cxn ang="0">
                  <a:pos x="1" y="8"/>
                </a:cxn>
                <a:cxn ang="0">
                  <a:pos x="1" y="1"/>
                </a:cxn>
                <a:cxn ang="0">
                  <a:pos x="1" y="1"/>
                </a:cxn>
                <a:cxn ang="0">
                  <a:pos x="1" y="8"/>
                </a:cxn>
                <a:cxn ang="0">
                  <a:pos x="1" y="9"/>
                </a:cxn>
                <a:cxn ang="0">
                  <a:pos x="1" y="1"/>
                </a:cxn>
                <a:cxn ang="0">
                  <a:pos x="2" y="1"/>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8"/>
                  </a:lnTo>
                  <a:lnTo>
                    <a:pt x="0" y="8"/>
                  </a:lnTo>
                  <a:lnTo>
                    <a:pt x="0" y="1"/>
                  </a:lnTo>
                  <a:lnTo>
                    <a:pt x="0" y="1"/>
                  </a:lnTo>
                  <a:lnTo>
                    <a:pt x="0" y="8"/>
                  </a:lnTo>
                  <a:lnTo>
                    <a:pt x="1" y="8"/>
                  </a:lnTo>
                  <a:lnTo>
                    <a:pt x="1" y="1"/>
                  </a:lnTo>
                  <a:lnTo>
                    <a:pt x="1" y="1"/>
                  </a:lnTo>
                  <a:lnTo>
                    <a:pt x="1" y="8"/>
                  </a:lnTo>
                  <a:lnTo>
                    <a:pt x="1" y="9"/>
                  </a:lnTo>
                  <a:lnTo>
                    <a:pt x="1" y="1"/>
                  </a:lnTo>
                  <a:lnTo>
                    <a:pt x="2" y="1"/>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1"/>
                  </a:lnTo>
                  <a:lnTo>
                    <a:pt x="4" y="9"/>
                  </a:lnTo>
                  <a:lnTo>
                    <a:pt x="4" y="9"/>
                  </a:lnTo>
                  <a:lnTo>
                    <a:pt x="4" y="1"/>
                  </a:lnTo>
                  <a:lnTo>
                    <a:pt x="4" y="1"/>
                  </a:lnTo>
                  <a:lnTo>
                    <a:pt x="4"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36" name="Freeform 424"/>
            <p:cNvSpPr>
              <a:spLocks/>
            </p:cNvSpPr>
            <p:nvPr/>
          </p:nvSpPr>
          <p:spPr bwMode="auto">
            <a:xfrm>
              <a:off x="7149654" y="4006850"/>
              <a:ext cx="12700"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0"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37" name="Freeform 425"/>
            <p:cNvSpPr>
              <a:spLocks/>
            </p:cNvSpPr>
            <p:nvPr/>
          </p:nvSpPr>
          <p:spPr bwMode="auto">
            <a:xfrm>
              <a:off x="7151241" y="4002088"/>
              <a:ext cx="11113"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1" y="8"/>
                </a:cxn>
                <a:cxn ang="0">
                  <a:pos x="1" y="2"/>
                </a:cxn>
                <a:cxn ang="0">
                  <a:pos x="1" y="1"/>
                </a:cxn>
                <a:cxn ang="0">
                  <a:pos x="1" y="8"/>
                </a:cxn>
                <a:cxn ang="0">
                  <a:pos x="1" y="8"/>
                </a:cxn>
                <a:cxn ang="0">
                  <a:pos x="1" y="1"/>
                </a:cxn>
                <a:cxn ang="0">
                  <a:pos x="1" y="1"/>
                </a:cxn>
                <a:cxn ang="0">
                  <a:pos x="1" y="9"/>
                </a:cxn>
                <a:cxn ang="0">
                  <a:pos x="1" y="9"/>
                </a:cxn>
                <a:cxn ang="0">
                  <a:pos x="1" y="1"/>
                </a:cxn>
                <a:cxn ang="0">
                  <a:pos x="2" y="1"/>
                </a:cxn>
                <a:cxn ang="0">
                  <a:pos x="2" y="9"/>
                </a:cxn>
                <a:cxn ang="0">
                  <a:pos x="2" y="9"/>
                </a:cxn>
                <a:cxn ang="0">
                  <a:pos x="2" y="1"/>
                </a:cxn>
                <a:cxn ang="0">
                  <a:pos x="2" y="1"/>
                </a:cxn>
                <a:cxn ang="0">
                  <a:pos x="2" y="9"/>
                </a:cxn>
                <a:cxn ang="0">
                  <a:pos x="2" y="9"/>
                </a:cxn>
                <a:cxn ang="0">
                  <a:pos x="2" y="1"/>
                </a:cxn>
                <a:cxn ang="0">
                  <a:pos x="3" y="0"/>
                </a:cxn>
                <a:cxn ang="0">
                  <a:pos x="3" y="9"/>
                </a:cxn>
                <a:cxn ang="0">
                  <a:pos x="3" y="9"/>
                </a:cxn>
                <a:cxn ang="0">
                  <a:pos x="3" y="1"/>
                </a:cxn>
                <a:cxn ang="0">
                  <a:pos x="3" y="1"/>
                </a:cxn>
                <a:cxn ang="0">
                  <a:pos x="3" y="9"/>
                </a:cxn>
                <a:cxn ang="0">
                  <a:pos x="4" y="9"/>
                </a:cxn>
                <a:cxn ang="0">
                  <a:pos x="4" y="1"/>
                </a:cxn>
                <a:cxn ang="0">
                  <a:pos x="4" y="1"/>
                </a:cxn>
                <a:cxn ang="0">
                  <a:pos x="4" y="9"/>
                </a:cxn>
                <a:cxn ang="0">
                  <a:pos x="4" y="9"/>
                </a:cxn>
                <a:cxn ang="0">
                  <a:pos x="4" y="1"/>
                </a:cxn>
                <a:cxn ang="0">
                  <a:pos x="4" y="1"/>
                </a:cxn>
                <a:cxn ang="0">
                  <a:pos x="4" y="9"/>
                </a:cxn>
                <a:cxn ang="0">
                  <a:pos x="5" y="8"/>
                </a:cxn>
                <a:cxn ang="0">
                  <a:pos x="5" y="1"/>
                </a:cxn>
                <a:cxn ang="0">
                  <a:pos x="5" y="1"/>
                </a:cxn>
                <a:cxn ang="0">
                  <a:pos x="5" y="8"/>
                </a:cxn>
                <a:cxn ang="0">
                  <a:pos x="5" y="8"/>
                </a:cxn>
                <a:cxn ang="0">
                  <a:pos x="5" y="2"/>
                </a:cxn>
                <a:cxn ang="0">
                  <a:pos x="5" y="2"/>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1" y="8"/>
                  </a:lnTo>
                  <a:lnTo>
                    <a:pt x="1" y="2"/>
                  </a:lnTo>
                  <a:lnTo>
                    <a:pt x="1" y="1"/>
                  </a:lnTo>
                  <a:lnTo>
                    <a:pt x="1" y="8"/>
                  </a:lnTo>
                  <a:lnTo>
                    <a:pt x="1" y="8"/>
                  </a:lnTo>
                  <a:lnTo>
                    <a:pt x="1" y="1"/>
                  </a:lnTo>
                  <a:lnTo>
                    <a:pt x="1" y="1"/>
                  </a:lnTo>
                  <a:lnTo>
                    <a:pt x="1" y="9"/>
                  </a:lnTo>
                  <a:lnTo>
                    <a:pt x="1" y="9"/>
                  </a:lnTo>
                  <a:lnTo>
                    <a:pt x="1" y="1"/>
                  </a:lnTo>
                  <a:lnTo>
                    <a:pt x="2" y="1"/>
                  </a:lnTo>
                  <a:lnTo>
                    <a:pt x="2" y="9"/>
                  </a:lnTo>
                  <a:lnTo>
                    <a:pt x="2" y="9"/>
                  </a:lnTo>
                  <a:lnTo>
                    <a:pt x="2" y="1"/>
                  </a:lnTo>
                  <a:lnTo>
                    <a:pt x="2" y="1"/>
                  </a:lnTo>
                  <a:lnTo>
                    <a:pt x="2" y="9"/>
                  </a:lnTo>
                  <a:lnTo>
                    <a:pt x="2" y="9"/>
                  </a:lnTo>
                  <a:lnTo>
                    <a:pt x="2" y="1"/>
                  </a:lnTo>
                  <a:lnTo>
                    <a:pt x="3" y="0"/>
                  </a:lnTo>
                  <a:lnTo>
                    <a:pt x="3" y="9"/>
                  </a:lnTo>
                  <a:lnTo>
                    <a:pt x="3" y="9"/>
                  </a:lnTo>
                  <a:lnTo>
                    <a:pt x="3" y="1"/>
                  </a:lnTo>
                  <a:lnTo>
                    <a:pt x="3" y="1"/>
                  </a:lnTo>
                  <a:lnTo>
                    <a:pt x="3" y="9"/>
                  </a:lnTo>
                  <a:lnTo>
                    <a:pt x="4" y="9"/>
                  </a:lnTo>
                  <a:lnTo>
                    <a:pt x="4" y="1"/>
                  </a:lnTo>
                  <a:lnTo>
                    <a:pt x="4" y="1"/>
                  </a:lnTo>
                  <a:lnTo>
                    <a:pt x="4" y="9"/>
                  </a:lnTo>
                  <a:lnTo>
                    <a:pt x="4" y="9"/>
                  </a:lnTo>
                  <a:lnTo>
                    <a:pt x="4" y="1"/>
                  </a:lnTo>
                  <a:lnTo>
                    <a:pt x="4" y="1"/>
                  </a:lnTo>
                  <a:lnTo>
                    <a:pt x="4" y="9"/>
                  </a:lnTo>
                  <a:lnTo>
                    <a:pt x="5" y="8"/>
                  </a:lnTo>
                  <a:lnTo>
                    <a:pt x="5" y="1"/>
                  </a:lnTo>
                  <a:lnTo>
                    <a:pt x="5" y="1"/>
                  </a:lnTo>
                  <a:lnTo>
                    <a:pt x="5" y="8"/>
                  </a:lnTo>
                  <a:lnTo>
                    <a:pt x="5" y="8"/>
                  </a:lnTo>
                  <a:lnTo>
                    <a:pt x="5" y="2"/>
                  </a:lnTo>
                  <a:lnTo>
                    <a:pt x="5" y="2"/>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38" name="Freeform 426"/>
            <p:cNvSpPr>
              <a:spLocks/>
            </p:cNvSpPr>
            <p:nvPr/>
          </p:nvSpPr>
          <p:spPr bwMode="auto">
            <a:xfrm>
              <a:off x="7151241" y="4002088"/>
              <a:ext cx="12700" cy="9525"/>
            </a:xfrm>
            <a:custGeom>
              <a:avLst/>
              <a:gdLst/>
              <a:ahLst/>
              <a:cxnLst>
                <a:cxn ang="0">
                  <a:pos x="3" y="3"/>
                </a:cxn>
                <a:cxn ang="0">
                  <a:pos x="3" y="0"/>
                </a:cxn>
                <a:cxn ang="0">
                  <a:pos x="4" y="0"/>
                </a:cxn>
                <a:cxn ang="0">
                  <a:pos x="4" y="1"/>
                </a:cxn>
                <a:cxn ang="0">
                  <a:pos x="2" y="1"/>
                </a:cxn>
                <a:cxn ang="0">
                  <a:pos x="2" y="1"/>
                </a:cxn>
                <a:cxn ang="0">
                  <a:pos x="5" y="1"/>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1"/>
                  </a:lnTo>
                  <a:lnTo>
                    <a:pt x="2" y="1"/>
                  </a:lnTo>
                  <a:lnTo>
                    <a:pt x="2" y="1"/>
                  </a:lnTo>
                  <a:lnTo>
                    <a:pt x="5" y="1"/>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2"/>
                  </a:lnTo>
                  <a:lnTo>
                    <a:pt x="1"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39" name="Freeform 427"/>
            <p:cNvSpPr>
              <a:spLocks/>
            </p:cNvSpPr>
            <p:nvPr/>
          </p:nvSpPr>
          <p:spPr bwMode="auto">
            <a:xfrm>
              <a:off x="7154416" y="4002088"/>
              <a:ext cx="15875" cy="9525"/>
            </a:xfrm>
            <a:custGeom>
              <a:avLst/>
              <a:gdLst/>
              <a:ahLst/>
              <a:cxnLst>
                <a:cxn ang="0">
                  <a:pos x="3" y="3"/>
                </a:cxn>
                <a:cxn ang="0">
                  <a:pos x="3" y="0"/>
                </a:cxn>
                <a:cxn ang="0">
                  <a:pos x="7" y="0"/>
                </a:cxn>
                <a:cxn ang="0">
                  <a:pos x="7" y="1"/>
                </a:cxn>
                <a:cxn ang="0">
                  <a:pos x="3" y="1"/>
                </a:cxn>
                <a:cxn ang="0">
                  <a:pos x="2" y="1"/>
                </a:cxn>
                <a:cxn ang="0">
                  <a:pos x="7" y="1"/>
                </a:cxn>
                <a:cxn ang="0">
                  <a:pos x="8" y="1"/>
                </a:cxn>
                <a:cxn ang="0">
                  <a:pos x="2" y="1"/>
                </a:cxn>
                <a:cxn ang="0">
                  <a:pos x="2" y="1"/>
                </a:cxn>
                <a:cxn ang="0">
                  <a:pos x="8" y="1"/>
                </a:cxn>
                <a:cxn ang="0">
                  <a:pos x="8" y="1"/>
                </a:cxn>
                <a:cxn ang="0">
                  <a:pos x="1" y="1"/>
                </a:cxn>
                <a:cxn ang="0">
                  <a:pos x="1" y="1"/>
                </a:cxn>
                <a:cxn ang="0">
                  <a:pos x="8" y="1"/>
                </a:cxn>
                <a:cxn ang="0">
                  <a:pos x="9" y="1"/>
                </a:cxn>
                <a:cxn ang="0">
                  <a:pos x="1" y="1"/>
                </a:cxn>
                <a:cxn ang="0">
                  <a:pos x="1" y="1"/>
                </a:cxn>
                <a:cxn ang="0">
                  <a:pos x="9" y="1"/>
                </a:cxn>
                <a:cxn ang="0">
                  <a:pos x="9" y="2"/>
                </a:cxn>
                <a:cxn ang="0">
                  <a:pos x="1" y="2"/>
                </a:cxn>
                <a:cxn ang="0">
                  <a:pos x="1"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5"/>
                </a:cxn>
                <a:cxn ang="0">
                  <a:pos x="9" y="5"/>
                </a:cxn>
                <a:cxn ang="0">
                  <a:pos x="9" y="5"/>
                </a:cxn>
                <a:cxn ang="0">
                  <a:pos x="1" y="5"/>
                </a:cxn>
                <a:cxn ang="0">
                  <a:pos x="1" y="5"/>
                </a:cxn>
                <a:cxn ang="0">
                  <a:pos x="9" y="5"/>
                </a:cxn>
                <a:cxn ang="0">
                  <a:pos x="9" y="5"/>
                </a:cxn>
                <a:cxn ang="0">
                  <a:pos x="1" y="5"/>
                </a:cxn>
                <a:cxn ang="0">
                  <a:pos x="1" y="5"/>
                </a:cxn>
                <a:cxn ang="0">
                  <a:pos x="8" y="5"/>
                </a:cxn>
                <a:cxn ang="0">
                  <a:pos x="8" y="5"/>
                </a:cxn>
                <a:cxn ang="0">
                  <a:pos x="1" y="5"/>
                </a:cxn>
                <a:cxn ang="0">
                  <a:pos x="2" y="6"/>
                </a:cxn>
                <a:cxn ang="0">
                  <a:pos x="8" y="6"/>
                </a:cxn>
                <a:cxn ang="0">
                  <a:pos x="8" y="6"/>
                </a:cxn>
                <a:cxn ang="0">
                  <a:pos x="2" y="6"/>
                </a:cxn>
                <a:cxn ang="0">
                  <a:pos x="2" y="6"/>
                </a:cxn>
                <a:cxn ang="0">
                  <a:pos x="7" y="6"/>
                </a:cxn>
                <a:cxn ang="0">
                  <a:pos x="7" y="6"/>
                </a:cxn>
                <a:cxn ang="0">
                  <a:pos x="3" y="6"/>
                </a:cxn>
                <a:cxn ang="0">
                  <a:pos x="3" y="6"/>
                </a:cxn>
                <a:cxn ang="0">
                  <a:pos x="7" y="6"/>
                </a:cxn>
              </a:cxnLst>
              <a:rect l="0" t="0" r="r" b="b"/>
              <a:pathLst>
                <a:path w="9" h="6">
                  <a:moveTo>
                    <a:pt x="3" y="3"/>
                  </a:moveTo>
                  <a:lnTo>
                    <a:pt x="3" y="0"/>
                  </a:lnTo>
                  <a:lnTo>
                    <a:pt x="7" y="0"/>
                  </a:lnTo>
                  <a:lnTo>
                    <a:pt x="7" y="1"/>
                  </a:lnTo>
                  <a:lnTo>
                    <a:pt x="3" y="1"/>
                  </a:lnTo>
                  <a:lnTo>
                    <a:pt x="2" y="1"/>
                  </a:lnTo>
                  <a:lnTo>
                    <a:pt x="7" y="1"/>
                  </a:lnTo>
                  <a:lnTo>
                    <a:pt x="8" y="1"/>
                  </a:lnTo>
                  <a:lnTo>
                    <a:pt x="2" y="1"/>
                  </a:lnTo>
                  <a:lnTo>
                    <a:pt x="2" y="1"/>
                  </a:lnTo>
                  <a:lnTo>
                    <a:pt x="8" y="1"/>
                  </a:lnTo>
                  <a:lnTo>
                    <a:pt x="8" y="1"/>
                  </a:lnTo>
                  <a:lnTo>
                    <a:pt x="1" y="1"/>
                  </a:lnTo>
                  <a:lnTo>
                    <a:pt x="1" y="1"/>
                  </a:lnTo>
                  <a:lnTo>
                    <a:pt x="8" y="1"/>
                  </a:lnTo>
                  <a:lnTo>
                    <a:pt x="9" y="1"/>
                  </a:lnTo>
                  <a:lnTo>
                    <a:pt x="1" y="1"/>
                  </a:lnTo>
                  <a:lnTo>
                    <a:pt x="1" y="1"/>
                  </a:lnTo>
                  <a:lnTo>
                    <a:pt x="9" y="1"/>
                  </a:lnTo>
                  <a:lnTo>
                    <a:pt x="9" y="2"/>
                  </a:lnTo>
                  <a:lnTo>
                    <a:pt x="1" y="2"/>
                  </a:lnTo>
                  <a:lnTo>
                    <a:pt x="1"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5"/>
                  </a:lnTo>
                  <a:lnTo>
                    <a:pt x="9" y="5"/>
                  </a:lnTo>
                  <a:lnTo>
                    <a:pt x="9" y="5"/>
                  </a:lnTo>
                  <a:lnTo>
                    <a:pt x="1" y="5"/>
                  </a:lnTo>
                  <a:lnTo>
                    <a:pt x="1" y="5"/>
                  </a:lnTo>
                  <a:lnTo>
                    <a:pt x="9" y="5"/>
                  </a:lnTo>
                  <a:lnTo>
                    <a:pt x="9" y="5"/>
                  </a:lnTo>
                  <a:lnTo>
                    <a:pt x="1" y="5"/>
                  </a:lnTo>
                  <a:lnTo>
                    <a:pt x="1" y="5"/>
                  </a:lnTo>
                  <a:lnTo>
                    <a:pt x="8" y="5"/>
                  </a:lnTo>
                  <a:lnTo>
                    <a:pt x="8" y="5"/>
                  </a:lnTo>
                  <a:lnTo>
                    <a:pt x="1" y="5"/>
                  </a:lnTo>
                  <a:lnTo>
                    <a:pt x="2" y="6"/>
                  </a:lnTo>
                  <a:lnTo>
                    <a:pt x="8" y="6"/>
                  </a:lnTo>
                  <a:lnTo>
                    <a:pt x="8" y="6"/>
                  </a:lnTo>
                  <a:lnTo>
                    <a:pt x="2" y="6"/>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0" name="Freeform 428"/>
            <p:cNvSpPr>
              <a:spLocks/>
            </p:cNvSpPr>
            <p:nvPr/>
          </p:nvSpPr>
          <p:spPr bwMode="auto">
            <a:xfrm>
              <a:off x="7160766" y="4002088"/>
              <a:ext cx="19050" cy="9525"/>
            </a:xfrm>
            <a:custGeom>
              <a:avLst/>
              <a:gdLst/>
              <a:ahLst/>
              <a:cxnLst>
                <a:cxn ang="0">
                  <a:pos x="3" y="3"/>
                </a:cxn>
                <a:cxn ang="0">
                  <a:pos x="3" y="0"/>
                </a:cxn>
                <a:cxn ang="0">
                  <a:pos x="8" y="0"/>
                </a:cxn>
                <a:cxn ang="0">
                  <a:pos x="8" y="1"/>
                </a:cxn>
                <a:cxn ang="0">
                  <a:pos x="2" y="1"/>
                </a:cxn>
                <a:cxn ang="0">
                  <a:pos x="2" y="1"/>
                </a:cxn>
                <a:cxn ang="0">
                  <a:pos x="8" y="1"/>
                </a:cxn>
                <a:cxn ang="0">
                  <a:pos x="9" y="1"/>
                </a:cxn>
                <a:cxn ang="0">
                  <a:pos x="2" y="1"/>
                </a:cxn>
                <a:cxn ang="0">
                  <a:pos x="1" y="1"/>
                </a:cxn>
                <a:cxn ang="0">
                  <a:pos x="9" y="1"/>
                </a:cxn>
                <a:cxn ang="0">
                  <a:pos x="9" y="1"/>
                </a:cxn>
                <a:cxn ang="0">
                  <a:pos x="1" y="1"/>
                </a:cxn>
                <a:cxn ang="0">
                  <a:pos x="1" y="1"/>
                </a:cxn>
                <a:cxn ang="0">
                  <a:pos x="9" y="1"/>
                </a:cxn>
                <a:cxn ang="0">
                  <a:pos x="9" y="1"/>
                </a:cxn>
                <a:cxn ang="0">
                  <a:pos x="1" y="1"/>
                </a:cxn>
                <a:cxn ang="0">
                  <a:pos x="1" y="1"/>
                </a:cxn>
                <a:cxn ang="0">
                  <a:pos x="10" y="1"/>
                </a:cxn>
                <a:cxn ang="0">
                  <a:pos x="10" y="2"/>
                </a:cxn>
                <a:cxn ang="0">
                  <a:pos x="0" y="2"/>
                </a:cxn>
                <a:cxn ang="0">
                  <a:pos x="0" y="2"/>
                </a:cxn>
                <a:cxn ang="0">
                  <a:pos x="10" y="2"/>
                </a:cxn>
                <a:cxn ang="0">
                  <a:pos x="10" y="2"/>
                </a:cxn>
                <a:cxn ang="0">
                  <a:pos x="0" y="2"/>
                </a:cxn>
                <a:cxn ang="0">
                  <a:pos x="0" y="2"/>
                </a:cxn>
                <a:cxn ang="0">
                  <a:pos x="10"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0" y="4"/>
                </a:cxn>
                <a:cxn ang="0">
                  <a:pos x="10" y="4"/>
                </a:cxn>
                <a:cxn ang="0">
                  <a:pos x="10" y="4"/>
                </a:cxn>
                <a:cxn ang="0">
                  <a:pos x="0" y="4"/>
                </a:cxn>
                <a:cxn ang="0">
                  <a:pos x="0" y="5"/>
                </a:cxn>
                <a:cxn ang="0">
                  <a:pos x="10" y="5"/>
                </a:cxn>
                <a:cxn ang="0">
                  <a:pos x="10" y="5"/>
                </a:cxn>
                <a:cxn ang="0">
                  <a:pos x="0" y="5"/>
                </a:cxn>
                <a:cxn ang="0">
                  <a:pos x="1" y="5"/>
                </a:cxn>
                <a:cxn ang="0">
                  <a:pos x="10" y="5"/>
                </a:cxn>
                <a:cxn ang="0">
                  <a:pos x="9" y="5"/>
                </a:cxn>
                <a:cxn ang="0">
                  <a:pos x="1" y="5"/>
                </a:cxn>
                <a:cxn ang="0">
                  <a:pos x="1" y="5"/>
                </a:cxn>
                <a:cxn ang="0">
                  <a:pos x="9" y="5"/>
                </a:cxn>
                <a:cxn ang="0">
                  <a:pos x="9" y="5"/>
                </a:cxn>
                <a:cxn ang="0">
                  <a:pos x="1" y="5"/>
                </a:cxn>
                <a:cxn ang="0">
                  <a:pos x="1" y="6"/>
                </a:cxn>
                <a:cxn ang="0">
                  <a:pos x="9" y="6"/>
                </a:cxn>
                <a:cxn ang="0">
                  <a:pos x="9" y="6"/>
                </a:cxn>
                <a:cxn ang="0">
                  <a:pos x="2" y="6"/>
                </a:cxn>
                <a:cxn ang="0">
                  <a:pos x="2" y="6"/>
                </a:cxn>
                <a:cxn ang="0">
                  <a:pos x="8" y="6"/>
                </a:cxn>
                <a:cxn ang="0">
                  <a:pos x="8" y="6"/>
                </a:cxn>
                <a:cxn ang="0">
                  <a:pos x="2" y="6"/>
                </a:cxn>
                <a:cxn ang="0">
                  <a:pos x="3" y="6"/>
                </a:cxn>
                <a:cxn ang="0">
                  <a:pos x="8" y="6"/>
                </a:cxn>
              </a:cxnLst>
              <a:rect l="0" t="0" r="r" b="b"/>
              <a:pathLst>
                <a:path w="11" h="6">
                  <a:moveTo>
                    <a:pt x="3" y="3"/>
                  </a:moveTo>
                  <a:lnTo>
                    <a:pt x="3" y="0"/>
                  </a:lnTo>
                  <a:lnTo>
                    <a:pt x="8" y="0"/>
                  </a:lnTo>
                  <a:lnTo>
                    <a:pt x="8" y="1"/>
                  </a:lnTo>
                  <a:lnTo>
                    <a:pt x="2" y="1"/>
                  </a:lnTo>
                  <a:lnTo>
                    <a:pt x="2" y="1"/>
                  </a:lnTo>
                  <a:lnTo>
                    <a:pt x="8" y="1"/>
                  </a:lnTo>
                  <a:lnTo>
                    <a:pt x="9" y="1"/>
                  </a:lnTo>
                  <a:lnTo>
                    <a:pt x="2" y="1"/>
                  </a:lnTo>
                  <a:lnTo>
                    <a:pt x="1" y="1"/>
                  </a:lnTo>
                  <a:lnTo>
                    <a:pt x="9" y="1"/>
                  </a:lnTo>
                  <a:lnTo>
                    <a:pt x="9" y="1"/>
                  </a:lnTo>
                  <a:lnTo>
                    <a:pt x="1" y="1"/>
                  </a:lnTo>
                  <a:lnTo>
                    <a:pt x="1" y="1"/>
                  </a:lnTo>
                  <a:lnTo>
                    <a:pt x="9" y="1"/>
                  </a:lnTo>
                  <a:lnTo>
                    <a:pt x="9" y="1"/>
                  </a:lnTo>
                  <a:lnTo>
                    <a:pt x="1" y="1"/>
                  </a:lnTo>
                  <a:lnTo>
                    <a:pt x="1" y="1"/>
                  </a:lnTo>
                  <a:lnTo>
                    <a:pt x="10" y="1"/>
                  </a:lnTo>
                  <a:lnTo>
                    <a:pt x="10" y="2"/>
                  </a:lnTo>
                  <a:lnTo>
                    <a:pt x="0" y="2"/>
                  </a:lnTo>
                  <a:lnTo>
                    <a:pt x="0" y="2"/>
                  </a:lnTo>
                  <a:lnTo>
                    <a:pt x="10" y="2"/>
                  </a:lnTo>
                  <a:lnTo>
                    <a:pt x="10" y="2"/>
                  </a:lnTo>
                  <a:lnTo>
                    <a:pt x="0" y="2"/>
                  </a:lnTo>
                  <a:lnTo>
                    <a:pt x="0" y="2"/>
                  </a:lnTo>
                  <a:lnTo>
                    <a:pt x="10" y="2"/>
                  </a:lnTo>
                  <a:lnTo>
                    <a:pt x="11" y="2"/>
                  </a:lnTo>
                  <a:lnTo>
                    <a:pt x="0" y="2"/>
                  </a:lnTo>
                  <a:lnTo>
                    <a:pt x="0" y="3"/>
                  </a:lnTo>
                  <a:lnTo>
                    <a:pt x="11" y="3"/>
                  </a:lnTo>
                  <a:lnTo>
                    <a:pt x="11" y="3"/>
                  </a:lnTo>
                  <a:lnTo>
                    <a:pt x="0" y="3"/>
                  </a:lnTo>
                  <a:lnTo>
                    <a:pt x="0" y="4"/>
                  </a:lnTo>
                  <a:lnTo>
                    <a:pt x="11" y="4"/>
                  </a:lnTo>
                  <a:lnTo>
                    <a:pt x="11" y="4"/>
                  </a:lnTo>
                  <a:lnTo>
                    <a:pt x="0" y="4"/>
                  </a:lnTo>
                  <a:lnTo>
                    <a:pt x="0" y="4"/>
                  </a:lnTo>
                  <a:lnTo>
                    <a:pt x="10" y="4"/>
                  </a:lnTo>
                  <a:lnTo>
                    <a:pt x="10" y="4"/>
                  </a:lnTo>
                  <a:lnTo>
                    <a:pt x="0" y="4"/>
                  </a:lnTo>
                  <a:lnTo>
                    <a:pt x="0" y="5"/>
                  </a:lnTo>
                  <a:lnTo>
                    <a:pt x="10" y="5"/>
                  </a:lnTo>
                  <a:lnTo>
                    <a:pt x="10" y="5"/>
                  </a:lnTo>
                  <a:lnTo>
                    <a:pt x="0" y="5"/>
                  </a:lnTo>
                  <a:lnTo>
                    <a:pt x="1" y="5"/>
                  </a:lnTo>
                  <a:lnTo>
                    <a:pt x="10" y="5"/>
                  </a:lnTo>
                  <a:lnTo>
                    <a:pt x="9" y="5"/>
                  </a:lnTo>
                  <a:lnTo>
                    <a:pt x="1" y="5"/>
                  </a:lnTo>
                  <a:lnTo>
                    <a:pt x="1" y="5"/>
                  </a:lnTo>
                  <a:lnTo>
                    <a:pt x="9" y="5"/>
                  </a:lnTo>
                  <a:lnTo>
                    <a:pt x="9" y="5"/>
                  </a:lnTo>
                  <a:lnTo>
                    <a:pt x="1" y="5"/>
                  </a:lnTo>
                  <a:lnTo>
                    <a:pt x="1" y="6"/>
                  </a:lnTo>
                  <a:lnTo>
                    <a:pt x="9" y="6"/>
                  </a:lnTo>
                  <a:lnTo>
                    <a:pt x="9" y="6"/>
                  </a:lnTo>
                  <a:lnTo>
                    <a:pt x="2" y="6"/>
                  </a:lnTo>
                  <a:lnTo>
                    <a:pt x="2" y="6"/>
                  </a:lnTo>
                  <a:lnTo>
                    <a:pt x="8" y="6"/>
                  </a:lnTo>
                  <a:lnTo>
                    <a:pt x="8" y="6"/>
                  </a:lnTo>
                  <a:lnTo>
                    <a:pt x="2"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1" name="Freeform 429"/>
            <p:cNvSpPr>
              <a:spLocks/>
            </p:cNvSpPr>
            <p:nvPr/>
          </p:nvSpPr>
          <p:spPr bwMode="auto">
            <a:xfrm>
              <a:off x="7170291" y="4002088"/>
              <a:ext cx="15875" cy="9525"/>
            </a:xfrm>
            <a:custGeom>
              <a:avLst/>
              <a:gdLst/>
              <a:ahLst/>
              <a:cxnLst>
                <a:cxn ang="0">
                  <a:pos x="3" y="3"/>
                </a:cxn>
                <a:cxn ang="0">
                  <a:pos x="3" y="0"/>
                </a:cxn>
                <a:cxn ang="0">
                  <a:pos x="6" y="0"/>
                </a:cxn>
                <a:cxn ang="0">
                  <a:pos x="6" y="1"/>
                </a:cxn>
                <a:cxn ang="0">
                  <a:pos x="2" y="1"/>
                </a:cxn>
                <a:cxn ang="0">
                  <a:pos x="2" y="1"/>
                </a:cxn>
                <a:cxn ang="0">
                  <a:pos x="7" y="1"/>
                </a:cxn>
                <a:cxn ang="0">
                  <a:pos x="7" y="1"/>
                </a:cxn>
                <a:cxn ang="0">
                  <a:pos x="2" y="1"/>
                </a:cxn>
                <a:cxn ang="0">
                  <a:pos x="1" y="1"/>
                </a:cxn>
                <a:cxn ang="0">
                  <a:pos x="7" y="1"/>
                </a:cxn>
                <a:cxn ang="0">
                  <a:pos x="7" y="1"/>
                </a:cxn>
                <a:cxn ang="0">
                  <a:pos x="1" y="1"/>
                </a:cxn>
                <a:cxn ang="0">
                  <a:pos x="1" y="1"/>
                </a:cxn>
                <a:cxn ang="0">
                  <a:pos x="8" y="1"/>
                </a:cxn>
                <a:cxn ang="0">
                  <a:pos x="8" y="1"/>
                </a:cxn>
                <a:cxn ang="0">
                  <a:pos x="0" y="1"/>
                </a:cxn>
                <a:cxn ang="0">
                  <a:pos x="0" y="1"/>
                </a:cxn>
                <a:cxn ang="0">
                  <a:pos x="8" y="1"/>
                </a:cxn>
                <a:cxn ang="0">
                  <a:pos x="9" y="2"/>
                </a:cxn>
                <a:cxn ang="0">
                  <a:pos x="0" y="2"/>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0" y="5"/>
                </a:cxn>
                <a:cxn ang="0">
                  <a:pos x="8" y="5"/>
                </a:cxn>
                <a:cxn ang="0">
                  <a:pos x="8" y="5"/>
                </a:cxn>
                <a:cxn ang="0">
                  <a:pos x="0" y="5"/>
                </a:cxn>
                <a:cxn ang="0">
                  <a:pos x="1" y="5"/>
                </a:cxn>
                <a:cxn ang="0">
                  <a:pos x="8" y="5"/>
                </a:cxn>
                <a:cxn ang="0">
                  <a:pos x="7" y="5"/>
                </a:cxn>
                <a:cxn ang="0">
                  <a:pos x="1" y="5"/>
                </a:cxn>
                <a:cxn ang="0">
                  <a:pos x="1" y="6"/>
                </a:cxn>
                <a:cxn ang="0">
                  <a:pos x="7" y="6"/>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1"/>
                  </a:lnTo>
                  <a:lnTo>
                    <a:pt x="2" y="1"/>
                  </a:lnTo>
                  <a:lnTo>
                    <a:pt x="2" y="1"/>
                  </a:lnTo>
                  <a:lnTo>
                    <a:pt x="7" y="1"/>
                  </a:lnTo>
                  <a:lnTo>
                    <a:pt x="7" y="1"/>
                  </a:lnTo>
                  <a:lnTo>
                    <a:pt x="2" y="1"/>
                  </a:lnTo>
                  <a:lnTo>
                    <a:pt x="1" y="1"/>
                  </a:lnTo>
                  <a:lnTo>
                    <a:pt x="7" y="1"/>
                  </a:lnTo>
                  <a:lnTo>
                    <a:pt x="7" y="1"/>
                  </a:lnTo>
                  <a:lnTo>
                    <a:pt x="1" y="1"/>
                  </a:lnTo>
                  <a:lnTo>
                    <a:pt x="1" y="1"/>
                  </a:lnTo>
                  <a:lnTo>
                    <a:pt x="8" y="1"/>
                  </a:lnTo>
                  <a:lnTo>
                    <a:pt x="8" y="1"/>
                  </a:lnTo>
                  <a:lnTo>
                    <a:pt x="0" y="1"/>
                  </a:lnTo>
                  <a:lnTo>
                    <a:pt x="0" y="1"/>
                  </a:lnTo>
                  <a:lnTo>
                    <a:pt x="8" y="1"/>
                  </a:lnTo>
                  <a:lnTo>
                    <a:pt x="9" y="2"/>
                  </a:lnTo>
                  <a:lnTo>
                    <a:pt x="0" y="2"/>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5"/>
                  </a:lnTo>
                  <a:lnTo>
                    <a:pt x="9" y="5"/>
                  </a:lnTo>
                  <a:lnTo>
                    <a:pt x="9" y="5"/>
                  </a:lnTo>
                  <a:lnTo>
                    <a:pt x="0" y="5"/>
                  </a:lnTo>
                  <a:lnTo>
                    <a:pt x="0" y="5"/>
                  </a:lnTo>
                  <a:lnTo>
                    <a:pt x="8" y="5"/>
                  </a:lnTo>
                  <a:lnTo>
                    <a:pt x="8" y="5"/>
                  </a:lnTo>
                  <a:lnTo>
                    <a:pt x="0" y="5"/>
                  </a:lnTo>
                  <a:lnTo>
                    <a:pt x="1" y="5"/>
                  </a:lnTo>
                  <a:lnTo>
                    <a:pt x="8" y="5"/>
                  </a:lnTo>
                  <a:lnTo>
                    <a:pt x="7" y="5"/>
                  </a:lnTo>
                  <a:lnTo>
                    <a:pt x="1" y="5"/>
                  </a:lnTo>
                  <a:lnTo>
                    <a:pt x="1" y="6"/>
                  </a:lnTo>
                  <a:lnTo>
                    <a:pt x="7" y="6"/>
                  </a:lnTo>
                  <a:lnTo>
                    <a:pt x="7" y="6"/>
                  </a:lnTo>
                  <a:lnTo>
                    <a:pt x="2"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2" name="Freeform 430"/>
            <p:cNvSpPr>
              <a:spLocks/>
            </p:cNvSpPr>
            <p:nvPr/>
          </p:nvSpPr>
          <p:spPr bwMode="auto">
            <a:xfrm>
              <a:off x="7175054" y="4002088"/>
              <a:ext cx="25400" cy="9525"/>
            </a:xfrm>
            <a:custGeom>
              <a:avLst/>
              <a:gdLst/>
              <a:ahLst/>
              <a:cxnLst>
                <a:cxn ang="0">
                  <a:pos x="3" y="3"/>
                </a:cxn>
                <a:cxn ang="0">
                  <a:pos x="3" y="0"/>
                </a:cxn>
                <a:cxn ang="0">
                  <a:pos x="12" y="0"/>
                </a:cxn>
                <a:cxn ang="0">
                  <a:pos x="12" y="1"/>
                </a:cxn>
                <a:cxn ang="0">
                  <a:pos x="3" y="1"/>
                </a:cxn>
                <a:cxn ang="0">
                  <a:pos x="3" y="1"/>
                </a:cxn>
                <a:cxn ang="0">
                  <a:pos x="12" y="1"/>
                </a:cxn>
                <a:cxn ang="0">
                  <a:pos x="12" y="1"/>
                </a:cxn>
                <a:cxn ang="0">
                  <a:pos x="2" y="1"/>
                </a:cxn>
                <a:cxn ang="0">
                  <a:pos x="2" y="1"/>
                </a:cxn>
                <a:cxn ang="0">
                  <a:pos x="13" y="1"/>
                </a:cxn>
                <a:cxn ang="0">
                  <a:pos x="13" y="1"/>
                </a:cxn>
                <a:cxn ang="0">
                  <a:pos x="2" y="1"/>
                </a:cxn>
                <a:cxn ang="0">
                  <a:pos x="1" y="1"/>
                </a:cxn>
                <a:cxn ang="0">
                  <a:pos x="13" y="1"/>
                </a:cxn>
                <a:cxn ang="0">
                  <a:pos x="14" y="1"/>
                </a:cxn>
                <a:cxn ang="0">
                  <a:pos x="1" y="1"/>
                </a:cxn>
                <a:cxn ang="0">
                  <a:pos x="1" y="1"/>
                </a:cxn>
                <a:cxn ang="0">
                  <a:pos x="14" y="1"/>
                </a:cxn>
                <a:cxn ang="0">
                  <a:pos x="14" y="2"/>
                </a:cxn>
                <a:cxn ang="0">
                  <a:pos x="1" y="2"/>
                </a:cxn>
                <a:cxn ang="0">
                  <a:pos x="1" y="2"/>
                </a:cxn>
                <a:cxn ang="0">
                  <a:pos x="14" y="2"/>
                </a:cxn>
                <a:cxn ang="0">
                  <a:pos x="15" y="2"/>
                </a:cxn>
                <a:cxn ang="0">
                  <a:pos x="1" y="2"/>
                </a:cxn>
                <a:cxn ang="0">
                  <a:pos x="1" y="2"/>
                </a:cxn>
                <a:cxn ang="0">
                  <a:pos x="15" y="2"/>
                </a:cxn>
                <a:cxn ang="0">
                  <a:pos x="15" y="2"/>
                </a:cxn>
                <a:cxn ang="0">
                  <a:pos x="0" y="2"/>
                </a:cxn>
                <a:cxn ang="0">
                  <a:pos x="0" y="3"/>
                </a:cxn>
                <a:cxn ang="0">
                  <a:pos x="15" y="3"/>
                </a:cxn>
                <a:cxn ang="0">
                  <a:pos x="15" y="3"/>
                </a:cxn>
                <a:cxn ang="0">
                  <a:pos x="0" y="3"/>
                </a:cxn>
                <a:cxn ang="0">
                  <a:pos x="0" y="4"/>
                </a:cxn>
                <a:cxn ang="0">
                  <a:pos x="15" y="4"/>
                </a:cxn>
                <a:cxn ang="0">
                  <a:pos x="15" y="4"/>
                </a:cxn>
                <a:cxn ang="0">
                  <a:pos x="0" y="4"/>
                </a:cxn>
                <a:cxn ang="0">
                  <a:pos x="1" y="4"/>
                </a:cxn>
                <a:cxn ang="0">
                  <a:pos x="15" y="4"/>
                </a:cxn>
                <a:cxn ang="0">
                  <a:pos x="15" y="4"/>
                </a:cxn>
                <a:cxn ang="0">
                  <a:pos x="1" y="4"/>
                </a:cxn>
                <a:cxn ang="0">
                  <a:pos x="1" y="5"/>
                </a:cxn>
                <a:cxn ang="0">
                  <a:pos x="14" y="5"/>
                </a:cxn>
                <a:cxn ang="0">
                  <a:pos x="14" y="5"/>
                </a:cxn>
                <a:cxn ang="0">
                  <a:pos x="1" y="5"/>
                </a:cxn>
                <a:cxn ang="0">
                  <a:pos x="1" y="5"/>
                </a:cxn>
                <a:cxn ang="0">
                  <a:pos x="14" y="5"/>
                </a:cxn>
                <a:cxn ang="0">
                  <a:pos x="14" y="5"/>
                </a:cxn>
                <a:cxn ang="0">
                  <a:pos x="1" y="5"/>
                </a:cxn>
                <a:cxn ang="0">
                  <a:pos x="1" y="5"/>
                </a:cxn>
                <a:cxn ang="0">
                  <a:pos x="13" y="5"/>
                </a:cxn>
                <a:cxn ang="0">
                  <a:pos x="13" y="5"/>
                </a:cxn>
                <a:cxn ang="0">
                  <a:pos x="2" y="5"/>
                </a:cxn>
                <a:cxn ang="0">
                  <a:pos x="2" y="6"/>
                </a:cxn>
                <a:cxn ang="0">
                  <a:pos x="13" y="6"/>
                </a:cxn>
                <a:cxn ang="0">
                  <a:pos x="12" y="6"/>
                </a:cxn>
                <a:cxn ang="0">
                  <a:pos x="2" y="6"/>
                </a:cxn>
                <a:cxn ang="0">
                  <a:pos x="3" y="6"/>
                </a:cxn>
                <a:cxn ang="0">
                  <a:pos x="12" y="6"/>
                </a:cxn>
                <a:cxn ang="0">
                  <a:pos x="12" y="6"/>
                </a:cxn>
                <a:cxn ang="0">
                  <a:pos x="3" y="6"/>
                </a:cxn>
                <a:cxn ang="0">
                  <a:pos x="3" y="6"/>
                </a:cxn>
                <a:cxn ang="0">
                  <a:pos x="12" y="6"/>
                </a:cxn>
              </a:cxnLst>
              <a:rect l="0" t="0" r="r" b="b"/>
              <a:pathLst>
                <a:path w="15" h="6">
                  <a:moveTo>
                    <a:pt x="3" y="3"/>
                  </a:moveTo>
                  <a:lnTo>
                    <a:pt x="3" y="0"/>
                  </a:lnTo>
                  <a:lnTo>
                    <a:pt x="12" y="0"/>
                  </a:lnTo>
                  <a:lnTo>
                    <a:pt x="12" y="1"/>
                  </a:lnTo>
                  <a:lnTo>
                    <a:pt x="3" y="1"/>
                  </a:lnTo>
                  <a:lnTo>
                    <a:pt x="3" y="1"/>
                  </a:lnTo>
                  <a:lnTo>
                    <a:pt x="12" y="1"/>
                  </a:lnTo>
                  <a:lnTo>
                    <a:pt x="12" y="1"/>
                  </a:lnTo>
                  <a:lnTo>
                    <a:pt x="2" y="1"/>
                  </a:lnTo>
                  <a:lnTo>
                    <a:pt x="2" y="1"/>
                  </a:lnTo>
                  <a:lnTo>
                    <a:pt x="13" y="1"/>
                  </a:lnTo>
                  <a:lnTo>
                    <a:pt x="13" y="1"/>
                  </a:lnTo>
                  <a:lnTo>
                    <a:pt x="2" y="1"/>
                  </a:lnTo>
                  <a:lnTo>
                    <a:pt x="1" y="1"/>
                  </a:lnTo>
                  <a:lnTo>
                    <a:pt x="13" y="1"/>
                  </a:lnTo>
                  <a:lnTo>
                    <a:pt x="14" y="1"/>
                  </a:lnTo>
                  <a:lnTo>
                    <a:pt x="1" y="1"/>
                  </a:lnTo>
                  <a:lnTo>
                    <a:pt x="1" y="1"/>
                  </a:lnTo>
                  <a:lnTo>
                    <a:pt x="14" y="1"/>
                  </a:lnTo>
                  <a:lnTo>
                    <a:pt x="14" y="2"/>
                  </a:lnTo>
                  <a:lnTo>
                    <a:pt x="1" y="2"/>
                  </a:lnTo>
                  <a:lnTo>
                    <a:pt x="1" y="2"/>
                  </a:lnTo>
                  <a:lnTo>
                    <a:pt x="14" y="2"/>
                  </a:lnTo>
                  <a:lnTo>
                    <a:pt x="15" y="2"/>
                  </a:lnTo>
                  <a:lnTo>
                    <a:pt x="1" y="2"/>
                  </a:lnTo>
                  <a:lnTo>
                    <a:pt x="1" y="2"/>
                  </a:lnTo>
                  <a:lnTo>
                    <a:pt x="15" y="2"/>
                  </a:lnTo>
                  <a:lnTo>
                    <a:pt x="15" y="2"/>
                  </a:lnTo>
                  <a:lnTo>
                    <a:pt x="0" y="2"/>
                  </a:lnTo>
                  <a:lnTo>
                    <a:pt x="0" y="3"/>
                  </a:lnTo>
                  <a:lnTo>
                    <a:pt x="15" y="3"/>
                  </a:lnTo>
                  <a:lnTo>
                    <a:pt x="15" y="3"/>
                  </a:lnTo>
                  <a:lnTo>
                    <a:pt x="0" y="3"/>
                  </a:lnTo>
                  <a:lnTo>
                    <a:pt x="0" y="4"/>
                  </a:lnTo>
                  <a:lnTo>
                    <a:pt x="15" y="4"/>
                  </a:lnTo>
                  <a:lnTo>
                    <a:pt x="15" y="4"/>
                  </a:lnTo>
                  <a:lnTo>
                    <a:pt x="0" y="4"/>
                  </a:lnTo>
                  <a:lnTo>
                    <a:pt x="1" y="4"/>
                  </a:lnTo>
                  <a:lnTo>
                    <a:pt x="15" y="4"/>
                  </a:lnTo>
                  <a:lnTo>
                    <a:pt x="15" y="4"/>
                  </a:lnTo>
                  <a:lnTo>
                    <a:pt x="1" y="4"/>
                  </a:lnTo>
                  <a:lnTo>
                    <a:pt x="1" y="5"/>
                  </a:lnTo>
                  <a:lnTo>
                    <a:pt x="14" y="5"/>
                  </a:lnTo>
                  <a:lnTo>
                    <a:pt x="14" y="5"/>
                  </a:lnTo>
                  <a:lnTo>
                    <a:pt x="1" y="5"/>
                  </a:lnTo>
                  <a:lnTo>
                    <a:pt x="1" y="5"/>
                  </a:lnTo>
                  <a:lnTo>
                    <a:pt x="14" y="5"/>
                  </a:lnTo>
                  <a:lnTo>
                    <a:pt x="14" y="5"/>
                  </a:lnTo>
                  <a:lnTo>
                    <a:pt x="1" y="5"/>
                  </a:lnTo>
                  <a:lnTo>
                    <a:pt x="1" y="5"/>
                  </a:lnTo>
                  <a:lnTo>
                    <a:pt x="13" y="5"/>
                  </a:lnTo>
                  <a:lnTo>
                    <a:pt x="13" y="5"/>
                  </a:lnTo>
                  <a:lnTo>
                    <a:pt x="2" y="5"/>
                  </a:lnTo>
                  <a:lnTo>
                    <a:pt x="2" y="6"/>
                  </a:lnTo>
                  <a:lnTo>
                    <a:pt x="13" y="6"/>
                  </a:lnTo>
                  <a:lnTo>
                    <a:pt x="12" y="6"/>
                  </a:lnTo>
                  <a:lnTo>
                    <a:pt x="2" y="6"/>
                  </a:lnTo>
                  <a:lnTo>
                    <a:pt x="3" y="6"/>
                  </a:lnTo>
                  <a:lnTo>
                    <a:pt x="12" y="6"/>
                  </a:lnTo>
                  <a:lnTo>
                    <a:pt x="12" y="6"/>
                  </a:lnTo>
                  <a:lnTo>
                    <a:pt x="3" y="6"/>
                  </a:lnTo>
                  <a:lnTo>
                    <a:pt x="3" y="6"/>
                  </a:lnTo>
                  <a:lnTo>
                    <a:pt x="12"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3" name="Freeform 431"/>
            <p:cNvSpPr>
              <a:spLocks/>
            </p:cNvSpPr>
            <p:nvPr/>
          </p:nvSpPr>
          <p:spPr bwMode="auto">
            <a:xfrm>
              <a:off x="7189341" y="4002088"/>
              <a:ext cx="14288" cy="9525"/>
            </a:xfrm>
            <a:custGeom>
              <a:avLst/>
              <a:gdLst/>
              <a:ahLst/>
              <a:cxnLst>
                <a:cxn ang="0">
                  <a:pos x="3" y="3"/>
                </a:cxn>
                <a:cxn ang="0">
                  <a:pos x="3" y="0"/>
                </a:cxn>
                <a:cxn ang="0">
                  <a:pos x="5" y="0"/>
                </a:cxn>
                <a:cxn ang="0">
                  <a:pos x="6" y="1"/>
                </a:cxn>
                <a:cxn ang="0">
                  <a:pos x="2" y="1"/>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0" y="4"/>
                </a:cxn>
                <a:cxn ang="0">
                  <a:pos x="0" y="5"/>
                </a:cxn>
                <a:cxn ang="0">
                  <a:pos x="8" y="5"/>
                </a:cxn>
                <a:cxn ang="0">
                  <a:pos x="7" y="5"/>
                </a:cxn>
                <a:cxn ang="0">
                  <a:pos x="0" y="5"/>
                </a:cxn>
                <a:cxn ang="0">
                  <a:pos x="0" y="5"/>
                </a:cxn>
                <a:cxn ang="0">
                  <a:pos x="7" y="5"/>
                </a:cxn>
                <a:cxn ang="0">
                  <a:pos x="7" y="5"/>
                </a:cxn>
                <a:cxn ang="0">
                  <a:pos x="1" y="5"/>
                </a:cxn>
                <a:cxn ang="0">
                  <a:pos x="1" y="5"/>
                </a:cxn>
                <a:cxn ang="0">
                  <a:pos x="7" y="5"/>
                </a:cxn>
                <a:cxn ang="0">
                  <a:pos x="7" y="5"/>
                </a:cxn>
                <a:cxn ang="0">
                  <a:pos x="1" y="5"/>
                </a:cxn>
                <a:cxn ang="0">
                  <a:pos x="2" y="6"/>
                </a:cxn>
                <a:cxn ang="0">
                  <a:pos x="6" y="6"/>
                </a:cxn>
                <a:cxn ang="0">
                  <a:pos x="6" y="6"/>
                </a:cxn>
                <a:cxn ang="0">
                  <a:pos x="2" y="6"/>
                </a:cxn>
                <a:cxn ang="0">
                  <a:pos x="2" y="6"/>
                </a:cxn>
                <a:cxn ang="0">
                  <a:pos x="6" y="6"/>
                </a:cxn>
                <a:cxn ang="0">
                  <a:pos x="6" y="6"/>
                </a:cxn>
                <a:cxn ang="0">
                  <a:pos x="2" y="6"/>
                </a:cxn>
                <a:cxn ang="0">
                  <a:pos x="3" y="6"/>
                </a:cxn>
                <a:cxn ang="0">
                  <a:pos x="5" y="6"/>
                </a:cxn>
              </a:cxnLst>
              <a:rect l="0" t="0" r="r" b="b"/>
              <a:pathLst>
                <a:path w="8" h="6">
                  <a:moveTo>
                    <a:pt x="3" y="3"/>
                  </a:moveTo>
                  <a:lnTo>
                    <a:pt x="3" y="0"/>
                  </a:lnTo>
                  <a:lnTo>
                    <a:pt x="5" y="0"/>
                  </a:lnTo>
                  <a:lnTo>
                    <a:pt x="6" y="1"/>
                  </a:lnTo>
                  <a:lnTo>
                    <a:pt x="2" y="1"/>
                  </a:lnTo>
                  <a:lnTo>
                    <a:pt x="2" y="1"/>
                  </a:lnTo>
                  <a:lnTo>
                    <a:pt x="6" y="1"/>
                  </a:lnTo>
                  <a:lnTo>
                    <a:pt x="6" y="1"/>
                  </a:lnTo>
                  <a:lnTo>
                    <a:pt x="2" y="1"/>
                  </a:lnTo>
                  <a:lnTo>
                    <a:pt x="2"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0" y="4"/>
                  </a:lnTo>
                  <a:lnTo>
                    <a:pt x="8" y="4"/>
                  </a:lnTo>
                  <a:lnTo>
                    <a:pt x="8" y="4"/>
                  </a:lnTo>
                  <a:lnTo>
                    <a:pt x="0" y="4"/>
                  </a:lnTo>
                  <a:lnTo>
                    <a:pt x="0" y="5"/>
                  </a:lnTo>
                  <a:lnTo>
                    <a:pt x="8" y="5"/>
                  </a:lnTo>
                  <a:lnTo>
                    <a:pt x="7" y="5"/>
                  </a:lnTo>
                  <a:lnTo>
                    <a:pt x="0" y="5"/>
                  </a:lnTo>
                  <a:lnTo>
                    <a:pt x="0" y="5"/>
                  </a:lnTo>
                  <a:lnTo>
                    <a:pt x="7" y="5"/>
                  </a:lnTo>
                  <a:lnTo>
                    <a:pt x="7" y="5"/>
                  </a:lnTo>
                  <a:lnTo>
                    <a:pt x="1" y="5"/>
                  </a:lnTo>
                  <a:lnTo>
                    <a:pt x="1" y="5"/>
                  </a:lnTo>
                  <a:lnTo>
                    <a:pt x="7" y="5"/>
                  </a:lnTo>
                  <a:lnTo>
                    <a:pt x="7" y="5"/>
                  </a:lnTo>
                  <a:lnTo>
                    <a:pt x="1" y="5"/>
                  </a:lnTo>
                  <a:lnTo>
                    <a:pt x="2" y="6"/>
                  </a:lnTo>
                  <a:lnTo>
                    <a:pt x="6" y="6"/>
                  </a:lnTo>
                  <a:lnTo>
                    <a:pt x="6" y="6"/>
                  </a:lnTo>
                  <a:lnTo>
                    <a:pt x="2" y="6"/>
                  </a:lnTo>
                  <a:lnTo>
                    <a:pt x="2" y="6"/>
                  </a:lnTo>
                  <a:lnTo>
                    <a:pt x="6" y="6"/>
                  </a:lnTo>
                  <a:lnTo>
                    <a:pt x="6"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4" name="Freeform 432"/>
            <p:cNvSpPr>
              <a:spLocks/>
            </p:cNvSpPr>
            <p:nvPr/>
          </p:nvSpPr>
          <p:spPr bwMode="auto">
            <a:xfrm>
              <a:off x="7194104" y="3997325"/>
              <a:ext cx="9525" cy="14288"/>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1" y="2"/>
                </a:cxn>
                <a:cxn ang="0">
                  <a:pos x="1" y="8"/>
                </a:cxn>
                <a:cxn ang="0">
                  <a:pos x="1" y="8"/>
                </a:cxn>
                <a:cxn ang="0">
                  <a:pos x="1" y="2"/>
                </a:cxn>
                <a:cxn ang="0">
                  <a:pos x="1" y="1"/>
                </a:cxn>
                <a:cxn ang="0">
                  <a:pos x="1" y="8"/>
                </a:cxn>
                <a:cxn ang="0">
                  <a:pos x="1" y="8"/>
                </a:cxn>
                <a:cxn ang="0">
                  <a:pos x="1" y="1"/>
                </a:cxn>
                <a:cxn ang="0">
                  <a:pos x="1" y="1"/>
                </a:cxn>
                <a:cxn ang="0">
                  <a:pos x="1" y="8"/>
                </a:cxn>
                <a:cxn ang="0">
                  <a:pos x="1" y="8"/>
                </a:cxn>
                <a:cxn ang="0">
                  <a:pos x="1"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5" y="1"/>
                </a:cxn>
                <a:cxn ang="0">
                  <a:pos x="5" y="8"/>
                </a:cxn>
                <a:cxn ang="0">
                  <a:pos x="5" y="8"/>
                </a:cxn>
                <a:cxn ang="0">
                  <a:pos x="5" y="2"/>
                </a:cxn>
                <a:cxn ang="0">
                  <a:pos x="6" y="2"/>
                </a:cxn>
                <a:cxn ang="0">
                  <a:pos x="6" y="8"/>
                </a:cxn>
                <a:cxn ang="0">
                  <a:pos x="6" y="7"/>
                </a:cxn>
                <a:cxn ang="0">
                  <a:pos x="6"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1" y="2"/>
                  </a:lnTo>
                  <a:lnTo>
                    <a:pt x="1" y="8"/>
                  </a:lnTo>
                  <a:lnTo>
                    <a:pt x="1" y="8"/>
                  </a:lnTo>
                  <a:lnTo>
                    <a:pt x="1" y="2"/>
                  </a:lnTo>
                  <a:lnTo>
                    <a:pt x="1" y="1"/>
                  </a:lnTo>
                  <a:lnTo>
                    <a:pt x="1" y="8"/>
                  </a:lnTo>
                  <a:lnTo>
                    <a:pt x="1" y="8"/>
                  </a:lnTo>
                  <a:lnTo>
                    <a:pt x="1" y="1"/>
                  </a:lnTo>
                  <a:lnTo>
                    <a:pt x="1" y="1"/>
                  </a:lnTo>
                  <a:lnTo>
                    <a:pt x="1" y="8"/>
                  </a:lnTo>
                  <a:lnTo>
                    <a:pt x="1" y="8"/>
                  </a:lnTo>
                  <a:lnTo>
                    <a:pt x="1" y="1"/>
                  </a:lnTo>
                  <a:lnTo>
                    <a:pt x="2" y="1"/>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8"/>
                  </a:lnTo>
                  <a:lnTo>
                    <a:pt x="5" y="1"/>
                  </a:lnTo>
                  <a:lnTo>
                    <a:pt x="5" y="1"/>
                  </a:lnTo>
                  <a:lnTo>
                    <a:pt x="5" y="8"/>
                  </a:lnTo>
                  <a:lnTo>
                    <a:pt x="5" y="8"/>
                  </a:lnTo>
                  <a:lnTo>
                    <a:pt x="5" y="1"/>
                  </a:lnTo>
                  <a:lnTo>
                    <a:pt x="5" y="1"/>
                  </a:lnTo>
                  <a:lnTo>
                    <a:pt x="5" y="8"/>
                  </a:lnTo>
                  <a:lnTo>
                    <a:pt x="5" y="8"/>
                  </a:lnTo>
                  <a:lnTo>
                    <a:pt x="5" y="2"/>
                  </a:lnTo>
                  <a:lnTo>
                    <a:pt x="6" y="2"/>
                  </a:lnTo>
                  <a:lnTo>
                    <a:pt x="6" y="8"/>
                  </a:lnTo>
                  <a:lnTo>
                    <a:pt x="6" y="7"/>
                  </a:lnTo>
                  <a:lnTo>
                    <a:pt x="6" y="2"/>
                  </a:lnTo>
                  <a:lnTo>
                    <a:pt x="6" y="2"/>
                  </a:lnTo>
                  <a:lnTo>
                    <a:pt x="6" y="7"/>
                  </a:lnTo>
                  <a:lnTo>
                    <a:pt x="6" y="7"/>
                  </a:lnTo>
                  <a:lnTo>
                    <a:pt x="6"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45" name="Freeform 433"/>
            <p:cNvSpPr>
              <a:spLocks/>
            </p:cNvSpPr>
            <p:nvPr/>
          </p:nvSpPr>
          <p:spPr bwMode="auto">
            <a:xfrm>
              <a:off x="7194104" y="3997325"/>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6" name="Freeform 434"/>
            <p:cNvSpPr>
              <a:spLocks/>
            </p:cNvSpPr>
            <p:nvPr/>
          </p:nvSpPr>
          <p:spPr bwMode="auto">
            <a:xfrm>
              <a:off x="7195691" y="3992563"/>
              <a:ext cx="9525" cy="14287"/>
            </a:xfrm>
            <a:custGeom>
              <a:avLst/>
              <a:gdLst/>
              <a:ahLst/>
              <a:cxnLst>
                <a:cxn ang="0">
                  <a:pos x="3" y="6"/>
                </a:cxn>
                <a:cxn ang="0">
                  <a:pos x="0" y="6"/>
                </a:cxn>
                <a:cxn ang="0">
                  <a:pos x="0" y="3"/>
                </a:cxn>
                <a:cxn ang="0">
                  <a:pos x="0" y="3"/>
                </a:cxn>
                <a:cxn ang="0">
                  <a:pos x="0" y="7"/>
                </a:cxn>
                <a:cxn ang="0">
                  <a:pos x="0" y="7"/>
                </a:cxn>
                <a:cxn ang="0">
                  <a:pos x="0" y="3"/>
                </a:cxn>
                <a:cxn ang="0">
                  <a:pos x="0" y="3"/>
                </a:cxn>
                <a:cxn ang="0">
                  <a:pos x="0" y="7"/>
                </a:cxn>
                <a:cxn ang="0">
                  <a:pos x="0" y="7"/>
                </a:cxn>
                <a:cxn ang="0">
                  <a:pos x="0" y="2"/>
                </a:cxn>
                <a:cxn ang="0">
                  <a:pos x="1" y="2"/>
                </a:cxn>
                <a:cxn ang="0">
                  <a:pos x="1" y="8"/>
                </a:cxn>
                <a:cxn ang="0">
                  <a:pos x="1" y="8"/>
                </a:cxn>
                <a:cxn ang="0">
                  <a:pos x="1" y="2"/>
                </a:cxn>
                <a:cxn ang="0">
                  <a:pos x="1" y="2"/>
                </a:cxn>
                <a:cxn ang="0">
                  <a:pos x="1" y="8"/>
                </a:cxn>
                <a:cxn ang="0">
                  <a:pos x="1" y="8"/>
                </a:cxn>
                <a:cxn ang="0">
                  <a:pos x="1" y="1"/>
                </a:cxn>
                <a:cxn ang="0">
                  <a:pos x="2" y="1"/>
                </a:cxn>
                <a:cxn ang="0">
                  <a:pos x="2" y="8"/>
                </a:cxn>
                <a:cxn ang="0">
                  <a:pos x="2" y="9"/>
                </a:cxn>
                <a:cxn ang="0">
                  <a:pos x="2" y="1"/>
                </a:cxn>
                <a:cxn ang="0">
                  <a:pos x="2" y="1"/>
                </a:cxn>
                <a:cxn ang="0">
                  <a:pos x="2" y="9"/>
                </a:cxn>
                <a:cxn ang="0">
                  <a:pos x="3" y="9"/>
                </a:cxn>
                <a:cxn ang="0">
                  <a:pos x="3" y="1"/>
                </a:cxn>
                <a:cxn ang="0">
                  <a:pos x="3" y="1"/>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2"/>
                </a:cxn>
                <a:cxn ang="0">
                  <a:pos x="5" y="8"/>
                </a:cxn>
                <a:cxn ang="0">
                  <a:pos x="5" y="8"/>
                </a:cxn>
                <a:cxn ang="0">
                  <a:pos x="5" y="2"/>
                </a:cxn>
                <a:cxn ang="0">
                  <a:pos x="6" y="2"/>
                </a:cxn>
                <a:cxn ang="0">
                  <a:pos x="6" y="8"/>
                </a:cxn>
                <a:cxn ang="0">
                  <a:pos x="6" y="7"/>
                </a:cxn>
                <a:cxn ang="0">
                  <a:pos x="6" y="2"/>
                </a:cxn>
                <a:cxn ang="0">
                  <a:pos x="6" y="3"/>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3"/>
                  </a:lnTo>
                  <a:lnTo>
                    <a:pt x="0" y="7"/>
                  </a:lnTo>
                  <a:lnTo>
                    <a:pt x="0" y="7"/>
                  </a:lnTo>
                  <a:lnTo>
                    <a:pt x="0" y="2"/>
                  </a:lnTo>
                  <a:lnTo>
                    <a:pt x="1" y="2"/>
                  </a:lnTo>
                  <a:lnTo>
                    <a:pt x="1" y="8"/>
                  </a:lnTo>
                  <a:lnTo>
                    <a:pt x="1" y="8"/>
                  </a:lnTo>
                  <a:lnTo>
                    <a:pt x="1" y="2"/>
                  </a:lnTo>
                  <a:lnTo>
                    <a:pt x="1" y="2"/>
                  </a:lnTo>
                  <a:lnTo>
                    <a:pt x="1" y="8"/>
                  </a:lnTo>
                  <a:lnTo>
                    <a:pt x="1" y="8"/>
                  </a:lnTo>
                  <a:lnTo>
                    <a:pt x="1" y="1"/>
                  </a:lnTo>
                  <a:lnTo>
                    <a:pt x="2" y="1"/>
                  </a:lnTo>
                  <a:lnTo>
                    <a:pt x="2" y="8"/>
                  </a:lnTo>
                  <a:lnTo>
                    <a:pt x="2" y="9"/>
                  </a:lnTo>
                  <a:lnTo>
                    <a:pt x="2" y="1"/>
                  </a:lnTo>
                  <a:lnTo>
                    <a:pt x="2" y="1"/>
                  </a:lnTo>
                  <a:lnTo>
                    <a:pt x="2" y="9"/>
                  </a:lnTo>
                  <a:lnTo>
                    <a:pt x="3" y="9"/>
                  </a:lnTo>
                  <a:lnTo>
                    <a:pt x="3" y="1"/>
                  </a:lnTo>
                  <a:lnTo>
                    <a:pt x="3" y="1"/>
                  </a:lnTo>
                  <a:lnTo>
                    <a:pt x="3" y="9"/>
                  </a:lnTo>
                  <a:lnTo>
                    <a:pt x="3" y="9"/>
                  </a:lnTo>
                  <a:lnTo>
                    <a:pt x="3" y="0"/>
                  </a:lnTo>
                  <a:lnTo>
                    <a:pt x="3" y="0"/>
                  </a:lnTo>
                  <a:lnTo>
                    <a:pt x="3" y="9"/>
                  </a:lnTo>
                  <a:lnTo>
                    <a:pt x="4" y="9"/>
                  </a:lnTo>
                  <a:lnTo>
                    <a:pt x="4" y="0"/>
                  </a:lnTo>
                  <a:lnTo>
                    <a:pt x="4" y="1"/>
                  </a:lnTo>
                  <a:lnTo>
                    <a:pt x="4" y="9"/>
                  </a:lnTo>
                  <a:lnTo>
                    <a:pt x="4" y="9"/>
                  </a:lnTo>
                  <a:lnTo>
                    <a:pt x="4" y="1"/>
                  </a:lnTo>
                  <a:lnTo>
                    <a:pt x="4" y="1"/>
                  </a:lnTo>
                  <a:lnTo>
                    <a:pt x="4" y="9"/>
                  </a:lnTo>
                  <a:lnTo>
                    <a:pt x="5" y="9"/>
                  </a:lnTo>
                  <a:lnTo>
                    <a:pt x="5" y="1"/>
                  </a:lnTo>
                  <a:lnTo>
                    <a:pt x="5" y="1"/>
                  </a:lnTo>
                  <a:lnTo>
                    <a:pt x="5" y="8"/>
                  </a:lnTo>
                  <a:lnTo>
                    <a:pt x="5" y="8"/>
                  </a:lnTo>
                  <a:lnTo>
                    <a:pt x="5" y="1"/>
                  </a:lnTo>
                  <a:lnTo>
                    <a:pt x="5" y="2"/>
                  </a:lnTo>
                  <a:lnTo>
                    <a:pt x="5" y="8"/>
                  </a:lnTo>
                  <a:lnTo>
                    <a:pt x="5" y="8"/>
                  </a:lnTo>
                  <a:lnTo>
                    <a:pt x="5" y="2"/>
                  </a:lnTo>
                  <a:lnTo>
                    <a:pt x="6" y="2"/>
                  </a:lnTo>
                  <a:lnTo>
                    <a:pt x="6" y="8"/>
                  </a:lnTo>
                  <a:lnTo>
                    <a:pt x="6" y="7"/>
                  </a:lnTo>
                  <a:lnTo>
                    <a:pt x="6" y="2"/>
                  </a:lnTo>
                  <a:lnTo>
                    <a:pt x="6" y="3"/>
                  </a:lnTo>
                  <a:lnTo>
                    <a:pt x="6" y="7"/>
                  </a:lnTo>
                  <a:lnTo>
                    <a:pt x="6" y="7"/>
                  </a:lnTo>
                  <a:lnTo>
                    <a:pt x="6"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47" name="Freeform 435"/>
            <p:cNvSpPr>
              <a:spLocks/>
            </p:cNvSpPr>
            <p:nvPr/>
          </p:nvSpPr>
          <p:spPr bwMode="auto">
            <a:xfrm>
              <a:off x="7195691" y="3992563"/>
              <a:ext cx="30163" cy="9525"/>
            </a:xfrm>
            <a:custGeom>
              <a:avLst/>
              <a:gdLst/>
              <a:ahLst/>
              <a:cxnLst>
                <a:cxn ang="0">
                  <a:pos x="3" y="3"/>
                </a:cxn>
                <a:cxn ang="0">
                  <a:pos x="3" y="0"/>
                </a:cxn>
                <a:cxn ang="0">
                  <a:pos x="14" y="0"/>
                </a:cxn>
                <a:cxn ang="0">
                  <a:pos x="15" y="0"/>
                </a:cxn>
                <a:cxn ang="0">
                  <a:pos x="3" y="0"/>
                </a:cxn>
                <a:cxn ang="0">
                  <a:pos x="3" y="1"/>
                </a:cxn>
                <a:cxn ang="0">
                  <a:pos x="15" y="1"/>
                </a:cxn>
                <a:cxn ang="0">
                  <a:pos x="15" y="1"/>
                </a:cxn>
                <a:cxn ang="0">
                  <a:pos x="3" y="1"/>
                </a:cxn>
                <a:cxn ang="0">
                  <a:pos x="2" y="1"/>
                </a:cxn>
                <a:cxn ang="0">
                  <a:pos x="15" y="1"/>
                </a:cxn>
                <a:cxn ang="0">
                  <a:pos x="16" y="1"/>
                </a:cxn>
                <a:cxn ang="0">
                  <a:pos x="2" y="1"/>
                </a:cxn>
                <a:cxn ang="0">
                  <a:pos x="2" y="1"/>
                </a:cxn>
                <a:cxn ang="0">
                  <a:pos x="16" y="1"/>
                </a:cxn>
                <a:cxn ang="0">
                  <a:pos x="16" y="1"/>
                </a:cxn>
                <a:cxn ang="0">
                  <a:pos x="1" y="1"/>
                </a:cxn>
                <a:cxn ang="0">
                  <a:pos x="1" y="2"/>
                </a:cxn>
                <a:cxn ang="0">
                  <a:pos x="16" y="2"/>
                </a:cxn>
                <a:cxn ang="0">
                  <a:pos x="17" y="2"/>
                </a:cxn>
                <a:cxn ang="0">
                  <a:pos x="1" y="2"/>
                </a:cxn>
                <a:cxn ang="0">
                  <a:pos x="1" y="2"/>
                </a:cxn>
                <a:cxn ang="0">
                  <a:pos x="17" y="2"/>
                </a:cxn>
                <a:cxn ang="0">
                  <a:pos x="17" y="2"/>
                </a:cxn>
                <a:cxn ang="0">
                  <a:pos x="0" y="2"/>
                </a:cxn>
                <a:cxn ang="0">
                  <a:pos x="0" y="3"/>
                </a:cxn>
                <a:cxn ang="0">
                  <a:pos x="17" y="3"/>
                </a:cxn>
                <a:cxn ang="0">
                  <a:pos x="17" y="3"/>
                </a:cxn>
                <a:cxn ang="0">
                  <a:pos x="0" y="3"/>
                </a:cxn>
                <a:cxn ang="0">
                  <a:pos x="0" y="3"/>
                </a:cxn>
                <a:cxn ang="0">
                  <a:pos x="17" y="3"/>
                </a:cxn>
                <a:cxn ang="0">
                  <a:pos x="17" y="3"/>
                </a:cxn>
                <a:cxn ang="0">
                  <a:pos x="0" y="3"/>
                </a:cxn>
                <a:cxn ang="0">
                  <a:pos x="0" y="4"/>
                </a:cxn>
                <a:cxn ang="0">
                  <a:pos x="17" y="4"/>
                </a:cxn>
                <a:cxn ang="0">
                  <a:pos x="17" y="4"/>
                </a:cxn>
                <a:cxn ang="0">
                  <a:pos x="0" y="4"/>
                </a:cxn>
                <a:cxn ang="0">
                  <a:pos x="0" y="4"/>
                </a:cxn>
                <a:cxn ang="0">
                  <a:pos x="17" y="4"/>
                </a:cxn>
                <a:cxn ang="0">
                  <a:pos x="17" y="5"/>
                </a:cxn>
                <a:cxn ang="0">
                  <a:pos x="0" y="5"/>
                </a:cxn>
                <a:cxn ang="0">
                  <a:pos x="1" y="5"/>
                </a:cxn>
                <a:cxn ang="0">
                  <a:pos x="17" y="5"/>
                </a:cxn>
                <a:cxn ang="0">
                  <a:pos x="17" y="5"/>
                </a:cxn>
                <a:cxn ang="0">
                  <a:pos x="1" y="5"/>
                </a:cxn>
                <a:cxn ang="0">
                  <a:pos x="1" y="5"/>
                </a:cxn>
                <a:cxn ang="0">
                  <a:pos x="16" y="5"/>
                </a:cxn>
                <a:cxn ang="0">
                  <a:pos x="16" y="5"/>
                </a:cxn>
                <a:cxn ang="0">
                  <a:pos x="1" y="5"/>
                </a:cxn>
                <a:cxn ang="0">
                  <a:pos x="2" y="6"/>
                </a:cxn>
                <a:cxn ang="0">
                  <a:pos x="16" y="6"/>
                </a:cxn>
                <a:cxn ang="0">
                  <a:pos x="16" y="6"/>
                </a:cxn>
                <a:cxn ang="0">
                  <a:pos x="2" y="6"/>
                </a:cxn>
                <a:cxn ang="0">
                  <a:pos x="2" y="6"/>
                </a:cxn>
                <a:cxn ang="0">
                  <a:pos x="15" y="6"/>
                </a:cxn>
                <a:cxn ang="0">
                  <a:pos x="15" y="6"/>
                </a:cxn>
                <a:cxn ang="0">
                  <a:pos x="3" y="6"/>
                </a:cxn>
                <a:cxn ang="0">
                  <a:pos x="3" y="6"/>
                </a:cxn>
                <a:cxn ang="0">
                  <a:pos x="15" y="6"/>
                </a:cxn>
                <a:cxn ang="0">
                  <a:pos x="15" y="6"/>
                </a:cxn>
                <a:cxn ang="0">
                  <a:pos x="3" y="6"/>
                </a:cxn>
                <a:cxn ang="0">
                  <a:pos x="3" y="6"/>
                </a:cxn>
                <a:cxn ang="0">
                  <a:pos x="14" y="6"/>
                </a:cxn>
              </a:cxnLst>
              <a:rect l="0" t="0" r="r" b="b"/>
              <a:pathLst>
                <a:path w="17" h="6">
                  <a:moveTo>
                    <a:pt x="3" y="3"/>
                  </a:moveTo>
                  <a:lnTo>
                    <a:pt x="3" y="0"/>
                  </a:lnTo>
                  <a:lnTo>
                    <a:pt x="14" y="0"/>
                  </a:lnTo>
                  <a:lnTo>
                    <a:pt x="15" y="0"/>
                  </a:lnTo>
                  <a:lnTo>
                    <a:pt x="3" y="0"/>
                  </a:lnTo>
                  <a:lnTo>
                    <a:pt x="3" y="1"/>
                  </a:lnTo>
                  <a:lnTo>
                    <a:pt x="15" y="1"/>
                  </a:lnTo>
                  <a:lnTo>
                    <a:pt x="15" y="1"/>
                  </a:lnTo>
                  <a:lnTo>
                    <a:pt x="3" y="1"/>
                  </a:lnTo>
                  <a:lnTo>
                    <a:pt x="2" y="1"/>
                  </a:lnTo>
                  <a:lnTo>
                    <a:pt x="15" y="1"/>
                  </a:lnTo>
                  <a:lnTo>
                    <a:pt x="16" y="1"/>
                  </a:lnTo>
                  <a:lnTo>
                    <a:pt x="2" y="1"/>
                  </a:lnTo>
                  <a:lnTo>
                    <a:pt x="2" y="1"/>
                  </a:lnTo>
                  <a:lnTo>
                    <a:pt x="16" y="1"/>
                  </a:lnTo>
                  <a:lnTo>
                    <a:pt x="16" y="1"/>
                  </a:lnTo>
                  <a:lnTo>
                    <a:pt x="1" y="1"/>
                  </a:lnTo>
                  <a:lnTo>
                    <a:pt x="1" y="2"/>
                  </a:lnTo>
                  <a:lnTo>
                    <a:pt x="16" y="2"/>
                  </a:lnTo>
                  <a:lnTo>
                    <a:pt x="17" y="2"/>
                  </a:lnTo>
                  <a:lnTo>
                    <a:pt x="1" y="2"/>
                  </a:lnTo>
                  <a:lnTo>
                    <a:pt x="1" y="2"/>
                  </a:lnTo>
                  <a:lnTo>
                    <a:pt x="17" y="2"/>
                  </a:lnTo>
                  <a:lnTo>
                    <a:pt x="17" y="2"/>
                  </a:lnTo>
                  <a:lnTo>
                    <a:pt x="0" y="2"/>
                  </a:lnTo>
                  <a:lnTo>
                    <a:pt x="0" y="3"/>
                  </a:lnTo>
                  <a:lnTo>
                    <a:pt x="17" y="3"/>
                  </a:lnTo>
                  <a:lnTo>
                    <a:pt x="17" y="3"/>
                  </a:lnTo>
                  <a:lnTo>
                    <a:pt x="0" y="3"/>
                  </a:lnTo>
                  <a:lnTo>
                    <a:pt x="0" y="3"/>
                  </a:lnTo>
                  <a:lnTo>
                    <a:pt x="17" y="3"/>
                  </a:lnTo>
                  <a:lnTo>
                    <a:pt x="17" y="3"/>
                  </a:lnTo>
                  <a:lnTo>
                    <a:pt x="0" y="3"/>
                  </a:lnTo>
                  <a:lnTo>
                    <a:pt x="0" y="4"/>
                  </a:lnTo>
                  <a:lnTo>
                    <a:pt x="17" y="4"/>
                  </a:lnTo>
                  <a:lnTo>
                    <a:pt x="17" y="4"/>
                  </a:lnTo>
                  <a:lnTo>
                    <a:pt x="0" y="4"/>
                  </a:lnTo>
                  <a:lnTo>
                    <a:pt x="0" y="4"/>
                  </a:lnTo>
                  <a:lnTo>
                    <a:pt x="17" y="4"/>
                  </a:lnTo>
                  <a:lnTo>
                    <a:pt x="17" y="5"/>
                  </a:lnTo>
                  <a:lnTo>
                    <a:pt x="0" y="5"/>
                  </a:lnTo>
                  <a:lnTo>
                    <a:pt x="1" y="5"/>
                  </a:lnTo>
                  <a:lnTo>
                    <a:pt x="17" y="5"/>
                  </a:lnTo>
                  <a:lnTo>
                    <a:pt x="17" y="5"/>
                  </a:lnTo>
                  <a:lnTo>
                    <a:pt x="1" y="5"/>
                  </a:lnTo>
                  <a:lnTo>
                    <a:pt x="1" y="5"/>
                  </a:lnTo>
                  <a:lnTo>
                    <a:pt x="16" y="5"/>
                  </a:lnTo>
                  <a:lnTo>
                    <a:pt x="16" y="5"/>
                  </a:lnTo>
                  <a:lnTo>
                    <a:pt x="1" y="5"/>
                  </a:lnTo>
                  <a:lnTo>
                    <a:pt x="2" y="6"/>
                  </a:lnTo>
                  <a:lnTo>
                    <a:pt x="16" y="6"/>
                  </a:lnTo>
                  <a:lnTo>
                    <a:pt x="16" y="6"/>
                  </a:lnTo>
                  <a:lnTo>
                    <a:pt x="2" y="6"/>
                  </a:lnTo>
                  <a:lnTo>
                    <a:pt x="2" y="6"/>
                  </a:lnTo>
                  <a:lnTo>
                    <a:pt x="15" y="6"/>
                  </a:lnTo>
                  <a:lnTo>
                    <a:pt x="15" y="6"/>
                  </a:lnTo>
                  <a:lnTo>
                    <a:pt x="3" y="6"/>
                  </a:lnTo>
                  <a:lnTo>
                    <a:pt x="3" y="6"/>
                  </a:lnTo>
                  <a:lnTo>
                    <a:pt x="15" y="6"/>
                  </a:lnTo>
                  <a:lnTo>
                    <a:pt x="15" y="6"/>
                  </a:lnTo>
                  <a:lnTo>
                    <a:pt x="3" y="6"/>
                  </a:lnTo>
                  <a:lnTo>
                    <a:pt x="3" y="6"/>
                  </a:lnTo>
                  <a:lnTo>
                    <a:pt x="1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8" name="Freeform 436"/>
            <p:cNvSpPr>
              <a:spLocks/>
            </p:cNvSpPr>
            <p:nvPr/>
          </p:nvSpPr>
          <p:spPr bwMode="auto">
            <a:xfrm>
              <a:off x="7214741" y="3992563"/>
              <a:ext cx="22225" cy="9525"/>
            </a:xfrm>
            <a:custGeom>
              <a:avLst/>
              <a:gdLst/>
              <a:ahLst/>
              <a:cxnLst>
                <a:cxn ang="0">
                  <a:pos x="3" y="3"/>
                </a:cxn>
                <a:cxn ang="0">
                  <a:pos x="3" y="0"/>
                </a:cxn>
                <a:cxn ang="0">
                  <a:pos x="9" y="0"/>
                </a:cxn>
                <a:cxn ang="0">
                  <a:pos x="9" y="0"/>
                </a:cxn>
                <a:cxn ang="0">
                  <a:pos x="3" y="0"/>
                </a:cxn>
                <a:cxn ang="0">
                  <a:pos x="2" y="1"/>
                </a:cxn>
                <a:cxn ang="0">
                  <a:pos x="10" y="1"/>
                </a:cxn>
                <a:cxn ang="0">
                  <a:pos x="10" y="1"/>
                </a:cxn>
                <a:cxn ang="0">
                  <a:pos x="2" y="1"/>
                </a:cxn>
                <a:cxn ang="0">
                  <a:pos x="2" y="1"/>
                </a:cxn>
                <a:cxn ang="0">
                  <a:pos x="11" y="1"/>
                </a:cxn>
                <a:cxn ang="0">
                  <a:pos x="11" y="1"/>
                </a:cxn>
                <a:cxn ang="0">
                  <a:pos x="2" y="1"/>
                </a:cxn>
                <a:cxn ang="0">
                  <a:pos x="1" y="1"/>
                </a:cxn>
                <a:cxn ang="0">
                  <a:pos x="11" y="1"/>
                </a:cxn>
                <a:cxn ang="0">
                  <a:pos x="11" y="1"/>
                </a:cxn>
                <a:cxn ang="0">
                  <a:pos x="1" y="1"/>
                </a:cxn>
                <a:cxn ang="0">
                  <a:pos x="1" y="2"/>
                </a:cxn>
                <a:cxn ang="0">
                  <a:pos x="11" y="2"/>
                </a:cxn>
                <a:cxn ang="0">
                  <a:pos x="12" y="2"/>
                </a:cxn>
                <a:cxn ang="0">
                  <a:pos x="1" y="2"/>
                </a:cxn>
                <a:cxn ang="0">
                  <a:pos x="1" y="2"/>
                </a:cxn>
                <a:cxn ang="0">
                  <a:pos x="12" y="2"/>
                </a:cxn>
                <a:cxn ang="0">
                  <a:pos x="12" y="2"/>
                </a:cxn>
                <a:cxn ang="0">
                  <a:pos x="1" y="2"/>
                </a:cxn>
                <a:cxn ang="0">
                  <a:pos x="1" y="3"/>
                </a:cxn>
                <a:cxn ang="0">
                  <a:pos x="12" y="3"/>
                </a:cxn>
                <a:cxn ang="0">
                  <a:pos x="12" y="3"/>
                </a:cxn>
                <a:cxn ang="0">
                  <a:pos x="1" y="3"/>
                </a:cxn>
                <a:cxn ang="0">
                  <a:pos x="0" y="3"/>
                </a:cxn>
                <a:cxn ang="0">
                  <a:pos x="12" y="3"/>
                </a:cxn>
                <a:cxn ang="0">
                  <a:pos x="12" y="3"/>
                </a:cxn>
                <a:cxn ang="0">
                  <a:pos x="0" y="3"/>
                </a:cxn>
                <a:cxn ang="0">
                  <a:pos x="0" y="4"/>
                </a:cxn>
                <a:cxn ang="0">
                  <a:pos x="12" y="4"/>
                </a:cxn>
                <a:cxn ang="0">
                  <a:pos x="12" y="4"/>
                </a:cxn>
                <a:cxn ang="0">
                  <a:pos x="1" y="4"/>
                </a:cxn>
                <a:cxn ang="0">
                  <a:pos x="1" y="4"/>
                </a:cxn>
                <a:cxn ang="0">
                  <a:pos x="12" y="4"/>
                </a:cxn>
                <a:cxn ang="0">
                  <a:pos x="12" y="5"/>
                </a:cxn>
                <a:cxn ang="0">
                  <a:pos x="1" y="5"/>
                </a:cxn>
                <a:cxn ang="0">
                  <a:pos x="1" y="5"/>
                </a:cxn>
                <a:cxn ang="0">
                  <a:pos x="12" y="5"/>
                </a:cxn>
                <a:cxn ang="0">
                  <a:pos x="12" y="5"/>
                </a:cxn>
                <a:cxn ang="0">
                  <a:pos x="1" y="5"/>
                </a:cxn>
                <a:cxn ang="0">
                  <a:pos x="1" y="5"/>
                </a:cxn>
                <a:cxn ang="0">
                  <a:pos x="11" y="5"/>
                </a:cxn>
                <a:cxn ang="0">
                  <a:pos x="11" y="5"/>
                </a:cxn>
                <a:cxn ang="0">
                  <a:pos x="1" y="5"/>
                </a:cxn>
                <a:cxn ang="0">
                  <a:pos x="1" y="6"/>
                </a:cxn>
                <a:cxn ang="0">
                  <a:pos x="11" y="6"/>
                </a:cxn>
                <a:cxn ang="0">
                  <a:pos x="11" y="6"/>
                </a:cxn>
                <a:cxn ang="0">
                  <a:pos x="2" y="6"/>
                </a:cxn>
                <a:cxn ang="0">
                  <a:pos x="2" y="6"/>
                </a:cxn>
                <a:cxn ang="0">
                  <a:pos x="11" y="6"/>
                </a:cxn>
                <a:cxn ang="0">
                  <a:pos x="10" y="6"/>
                </a:cxn>
                <a:cxn ang="0">
                  <a:pos x="2" y="6"/>
                </a:cxn>
                <a:cxn ang="0">
                  <a:pos x="2"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1"/>
                  </a:lnTo>
                  <a:lnTo>
                    <a:pt x="10" y="1"/>
                  </a:lnTo>
                  <a:lnTo>
                    <a:pt x="10" y="1"/>
                  </a:lnTo>
                  <a:lnTo>
                    <a:pt x="2" y="1"/>
                  </a:lnTo>
                  <a:lnTo>
                    <a:pt x="2" y="1"/>
                  </a:lnTo>
                  <a:lnTo>
                    <a:pt x="11" y="1"/>
                  </a:lnTo>
                  <a:lnTo>
                    <a:pt x="11" y="1"/>
                  </a:lnTo>
                  <a:lnTo>
                    <a:pt x="2" y="1"/>
                  </a:lnTo>
                  <a:lnTo>
                    <a:pt x="1" y="1"/>
                  </a:lnTo>
                  <a:lnTo>
                    <a:pt x="11" y="1"/>
                  </a:lnTo>
                  <a:lnTo>
                    <a:pt x="11" y="1"/>
                  </a:lnTo>
                  <a:lnTo>
                    <a:pt x="1" y="1"/>
                  </a:lnTo>
                  <a:lnTo>
                    <a:pt x="1" y="2"/>
                  </a:lnTo>
                  <a:lnTo>
                    <a:pt x="11" y="2"/>
                  </a:lnTo>
                  <a:lnTo>
                    <a:pt x="12" y="2"/>
                  </a:lnTo>
                  <a:lnTo>
                    <a:pt x="1" y="2"/>
                  </a:lnTo>
                  <a:lnTo>
                    <a:pt x="1" y="2"/>
                  </a:lnTo>
                  <a:lnTo>
                    <a:pt x="12" y="2"/>
                  </a:lnTo>
                  <a:lnTo>
                    <a:pt x="12" y="2"/>
                  </a:lnTo>
                  <a:lnTo>
                    <a:pt x="1" y="2"/>
                  </a:lnTo>
                  <a:lnTo>
                    <a:pt x="1" y="3"/>
                  </a:lnTo>
                  <a:lnTo>
                    <a:pt x="12" y="3"/>
                  </a:lnTo>
                  <a:lnTo>
                    <a:pt x="12" y="3"/>
                  </a:lnTo>
                  <a:lnTo>
                    <a:pt x="1" y="3"/>
                  </a:lnTo>
                  <a:lnTo>
                    <a:pt x="0" y="3"/>
                  </a:lnTo>
                  <a:lnTo>
                    <a:pt x="12" y="3"/>
                  </a:lnTo>
                  <a:lnTo>
                    <a:pt x="12" y="3"/>
                  </a:lnTo>
                  <a:lnTo>
                    <a:pt x="0" y="3"/>
                  </a:lnTo>
                  <a:lnTo>
                    <a:pt x="0" y="4"/>
                  </a:lnTo>
                  <a:lnTo>
                    <a:pt x="12" y="4"/>
                  </a:lnTo>
                  <a:lnTo>
                    <a:pt x="12" y="4"/>
                  </a:lnTo>
                  <a:lnTo>
                    <a:pt x="1" y="4"/>
                  </a:lnTo>
                  <a:lnTo>
                    <a:pt x="1" y="4"/>
                  </a:lnTo>
                  <a:lnTo>
                    <a:pt x="12" y="4"/>
                  </a:lnTo>
                  <a:lnTo>
                    <a:pt x="12" y="5"/>
                  </a:lnTo>
                  <a:lnTo>
                    <a:pt x="1" y="5"/>
                  </a:lnTo>
                  <a:lnTo>
                    <a:pt x="1" y="5"/>
                  </a:lnTo>
                  <a:lnTo>
                    <a:pt x="12" y="5"/>
                  </a:lnTo>
                  <a:lnTo>
                    <a:pt x="12" y="5"/>
                  </a:lnTo>
                  <a:lnTo>
                    <a:pt x="1" y="5"/>
                  </a:lnTo>
                  <a:lnTo>
                    <a:pt x="1" y="5"/>
                  </a:lnTo>
                  <a:lnTo>
                    <a:pt x="11" y="5"/>
                  </a:lnTo>
                  <a:lnTo>
                    <a:pt x="11" y="5"/>
                  </a:lnTo>
                  <a:lnTo>
                    <a:pt x="1" y="5"/>
                  </a:lnTo>
                  <a:lnTo>
                    <a:pt x="1" y="6"/>
                  </a:lnTo>
                  <a:lnTo>
                    <a:pt x="11" y="6"/>
                  </a:lnTo>
                  <a:lnTo>
                    <a:pt x="11" y="6"/>
                  </a:lnTo>
                  <a:lnTo>
                    <a:pt x="2" y="6"/>
                  </a:lnTo>
                  <a:lnTo>
                    <a:pt x="2" y="6"/>
                  </a:lnTo>
                  <a:lnTo>
                    <a:pt x="11" y="6"/>
                  </a:lnTo>
                  <a:lnTo>
                    <a:pt x="10" y="6"/>
                  </a:lnTo>
                  <a:lnTo>
                    <a:pt x="2" y="6"/>
                  </a:lnTo>
                  <a:lnTo>
                    <a:pt x="2" y="6"/>
                  </a:lnTo>
                  <a:lnTo>
                    <a:pt x="10" y="6"/>
                  </a:lnTo>
                  <a:lnTo>
                    <a:pt x="9"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49" name="Freeform 437"/>
            <p:cNvSpPr>
              <a:spLocks/>
            </p:cNvSpPr>
            <p:nvPr/>
          </p:nvSpPr>
          <p:spPr bwMode="auto">
            <a:xfrm>
              <a:off x="7225854" y="3992563"/>
              <a:ext cx="12700" cy="9525"/>
            </a:xfrm>
            <a:custGeom>
              <a:avLst/>
              <a:gdLst/>
              <a:ahLst/>
              <a:cxnLst>
                <a:cxn ang="0">
                  <a:pos x="3" y="3"/>
                </a:cxn>
                <a:cxn ang="0">
                  <a:pos x="3" y="0"/>
                </a:cxn>
                <a:cxn ang="0">
                  <a:pos x="6" y="0"/>
                </a:cxn>
                <a:cxn ang="0">
                  <a:pos x="6" y="0"/>
                </a:cxn>
                <a:cxn ang="0">
                  <a:pos x="3" y="0"/>
                </a:cxn>
                <a:cxn ang="0">
                  <a:pos x="3" y="1"/>
                </a:cxn>
                <a:cxn ang="0">
                  <a:pos x="7" y="1"/>
                </a:cxn>
                <a:cxn ang="0">
                  <a:pos x="7" y="1"/>
                </a:cxn>
                <a:cxn ang="0">
                  <a:pos x="2" y="1"/>
                </a:cxn>
                <a:cxn ang="0">
                  <a:pos x="2" y="1"/>
                </a:cxn>
                <a:cxn ang="0">
                  <a:pos x="7" y="1"/>
                </a:cxn>
                <a:cxn ang="0">
                  <a:pos x="7" y="1"/>
                </a:cxn>
                <a:cxn ang="0">
                  <a:pos x="2" y="1"/>
                </a:cxn>
                <a:cxn ang="0">
                  <a:pos x="2" y="1"/>
                </a:cxn>
                <a:cxn ang="0">
                  <a:pos x="7" y="1"/>
                </a:cxn>
                <a:cxn ang="0">
                  <a:pos x="8" y="1"/>
                </a:cxn>
                <a:cxn ang="0">
                  <a:pos x="2" y="1"/>
                </a:cxn>
                <a:cxn ang="0">
                  <a:pos x="1" y="2"/>
                </a:cxn>
                <a:cxn ang="0">
                  <a:pos x="8" y="2"/>
                </a:cxn>
                <a:cxn ang="0">
                  <a:pos x="8" y="2"/>
                </a:cxn>
                <a:cxn ang="0">
                  <a:pos x="1" y="2"/>
                </a:cxn>
                <a:cxn ang="0">
                  <a:pos x="1" y="2"/>
                </a:cxn>
                <a:cxn ang="0">
                  <a:pos x="8" y="2"/>
                </a:cxn>
                <a:cxn ang="0">
                  <a:pos x="8" y="2"/>
                </a:cxn>
                <a:cxn ang="0">
                  <a:pos x="1" y="2"/>
                </a:cxn>
                <a:cxn ang="0">
                  <a:pos x="1"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1" y="4"/>
                </a:cxn>
                <a:cxn ang="0">
                  <a:pos x="8" y="4"/>
                </a:cxn>
                <a:cxn ang="0">
                  <a:pos x="8" y="5"/>
                </a:cxn>
                <a:cxn ang="0">
                  <a:pos x="1" y="5"/>
                </a:cxn>
                <a:cxn ang="0">
                  <a:pos x="1" y="5"/>
                </a:cxn>
                <a:cxn ang="0">
                  <a:pos x="8" y="5"/>
                </a:cxn>
                <a:cxn ang="0">
                  <a:pos x="8" y="5"/>
                </a:cxn>
                <a:cxn ang="0">
                  <a:pos x="1" y="5"/>
                </a:cxn>
                <a:cxn ang="0">
                  <a:pos x="1" y="5"/>
                </a:cxn>
                <a:cxn ang="0">
                  <a:pos x="8" y="5"/>
                </a:cxn>
                <a:cxn ang="0">
                  <a:pos x="8" y="5"/>
                </a:cxn>
                <a:cxn ang="0">
                  <a:pos x="2" y="5"/>
                </a:cxn>
                <a:cxn ang="0">
                  <a:pos x="2" y="6"/>
                </a:cxn>
                <a:cxn ang="0">
                  <a:pos x="7" y="6"/>
                </a:cxn>
                <a:cxn ang="0">
                  <a:pos x="7" y="6"/>
                </a:cxn>
                <a:cxn ang="0">
                  <a:pos x="2" y="6"/>
                </a:cxn>
                <a:cxn ang="0">
                  <a:pos x="2" y="6"/>
                </a:cxn>
                <a:cxn ang="0">
                  <a:pos x="7" y="6"/>
                </a:cxn>
                <a:cxn ang="0">
                  <a:pos x="7" y="6"/>
                </a:cxn>
                <a:cxn ang="0">
                  <a:pos x="2" y="6"/>
                </a:cxn>
                <a:cxn ang="0">
                  <a:pos x="3" y="6"/>
                </a:cxn>
                <a:cxn ang="0">
                  <a:pos x="7"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1"/>
                  </a:lnTo>
                  <a:lnTo>
                    <a:pt x="7" y="1"/>
                  </a:lnTo>
                  <a:lnTo>
                    <a:pt x="7" y="1"/>
                  </a:lnTo>
                  <a:lnTo>
                    <a:pt x="2" y="1"/>
                  </a:lnTo>
                  <a:lnTo>
                    <a:pt x="2" y="1"/>
                  </a:lnTo>
                  <a:lnTo>
                    <a:pt x="7" y="1"/>
                  </a:lnTo>
                  <a:lnTo>
                    <a:pt x="7" y="1"/>
                  </a:lnTo>
                  <a:lnTo>
                    <a:pt x="2" y="1"/>
                  </a:lnTo>
                  <a:lnTo>
                    <a:pt x="2" y="1"/>
                  </a:lnTo>
                  <a:lnTo>
                    <a:pt x="7" y="1"/>
                  </a:lnTo>
                  <a:lnTo>
                    <a:pt x="8" y="1"/>
                  </a:lnTo>
                  <a:lnTo>
                    <a:pt x="2" y="1"/>
                  </a:lnTo>
                  <a:lnTo>
                    <a:pt x="1" y="2"/>
                  </a:lnTo>
                  <a:lnTo>
                    <a:pt x="8" y="2"/>
                  </a:lnTo>
                  <a:lnTo>
                    <a:pt x="8" y="2"/>
                  </a:lnTo>
                  <a:lnTo>
                    <a:pt x="1" y="2"/>
                  </a:lnTo>
                  <a:lnTo>
                    <a:pt x="1" y="2"/>
                  </a:lnTo>
                  <a:lnTo>
                    <a:pt x="8" y="2"/>
                  </a:lnTo>
                  <a:lnTo>
                    <a:pt x="8" y="2"/>
                  </a:lnTo>
                  <a:lnTo>
                    <a:pt x="1" y="2"/>
                  </a:lnTo>
                  <a:lnTo>
                    <a:pt x="1" y="3"/>
                  </a:lnTo>
                  <a:lnTo>
                    <a:pt x="8" y="3"/>
                  </a:lnTo>
                  <a:lnTo>
                    <a:pt x="8" y="3"/>
                  </a:lnTo>
                  <a:lnTo>
                    <a:pt x="0" y="3"/>
                  </a:lnTo>
                  <a:lnTo>
                    <a:pt x="0" y="3"/>
                  </a:lnTo>
                  <a:lnTo>
                    <a:pt x="8" y="3"/>
                  </a:lnTo>
                  <a:lnTo>
                    <a:pt x="8" y="3"/>
                  </a:lnTo>
                  <a:lnTo>
                    <a:pt x="0" y="3"/>
                  </a:lnTo>
                  <a:lnTo>
                    <a:pt x="0" y="4"/>
                  </a:lnTo>
                  <a:lnTo>
                    <a:pt x="8" y="4"/>
                  </a:lnTo>
                  <a:lnTo>
                    <a:pt x="8" y="4"/>
                  </a:lnTo>
                  <a:lnTo>
                    <a:pt x="0" y="4"/>
                  </a:lnTo>
                  <a:lnTo>
                    <a:pt x="1" y="4"/>
                  </a:lnTo>
                  <a:lnTo>
                    <a:pt x="8" y="4"/>
                  </a:lnTo>
                  <a:lnTo>
                    <a:pt x="8" y="5"/>
                  </a:lnTo>
                  <a:lnTo>
                    <a:pt x="1" y="5"/>
                  </a:lnTo>
                  <a:lnTo>
                    <a:pt x="1" y="5"/>
                  </a:lnTo>
                  <a:lnTo>
                    <a:pt x="8" y="5"/>
                  </a:lnTo>
                  <a:lnTo>
                    <a:pt x="8" y="5"/>
                  </a:lnTo>
                  <a:lnTo>
                    <a:pt x="1" y="5"/>
                  </a:lnTo>
                  <a:lnTo>
                    <a:pt x="1" y="5"/>
                  </a:lnTo>
                  <a:lnTo>
                    <a:pt x="8" y="5"/>
                  </a:lnTo>
                  <a:lnTo>
                    <a:pt x="8" y="5"/>
                  </a:lnTo>
                  <a:lnTo>
                    <a:pt x="2" y="5"/>
                  </a:lnTo>
                  <a:lnTo>
                    <a:pt x="2" y="6"/>
                  </a:lnTo>
                  <a:lnTo>
                    <a:pt x="7" y="6"/>
                  </a:lnTo>
                  <a:lnTo>
                    <a:pt x="7" y="6"/>
                  </a:lnTo>
                  <a:lnTo>
                    <a:pt x="2" y="6"/>
                  </a:lnTo>
                  <a:lnTo>
                    <a:pt x="2" y="6"/>
                  </a:lnTo>
                  <a:lnTo>
                    <a:pt x="7" y="6"/>
                  </a:lnTo>
                  <a:lnTo>
                    <a:pt x="7" y="6"/>
                  </a:lnTo>
                  <a:lnTo>
                    <a:pt x="2" y="6"/>
                  </a:lnTo>
                  <a:lnTo>
                    <a:pt x="3" y="6"/>
                  </a:lnTo>
                  <a:lnTo>
                    <a:pt x="7"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50" name="Freeform 438"/>
            <p:cNvSpPr>
              <a:spLocks/>
            </p:cNvSpPr>
            <p:nvPr/>
          </p:nvSpPr>
          <p:spPr bwMode="auto">
            <a:xfrm>
              <a:off x="7230616" y="3992563"/>
              <a:ext cx="12700" cy="9525"/>
            </a:xfrm>
            <a:custGeom>
              <a:avLst/>
              <a:gdLst/>
              <a:ahLst/>
              <a:cxnLst>
                <a:cxn ang="0">
                  <a:pos x="3" y="3"/>
                </a:cxn>
                <a:cxn ang="0">
                  <a:pos x="3" y="0"/>
                </a:cxn>
                <a:cxn ang="0">
                  <a:pos x="4" y="0"/>
                </a:cxn>
                <a:cxn ang="0">
                  <a:pos x="4" y="0"/>
                </a:cxn>
                <a:cxn ang="0">
                  <a:pos x="2" y="0"/>
                </a:cxn>
                <a:cxn ang="0">
                  <a:pos x="2" y="1"/>
                </a:cxn>
                <a:cxn ang="0">
                  <a:pos x="5" y="1"/>
                </a:cxn>
                <a:cxn ang="0">
                  <a:pos x="5" y="1"/>
                </a:cxn>
                <a:cxn ang="0">
                  <a:pos x="2" y="1"/>
                </a:cxn>
                <a:cxn ang="0">
                  <a:pos x="2" y="1"/>
                </a:cxn>
                <a:cxn ang="0">
                  <a:pos x="5" y="1"/>
                </a:cxn>
                <a:cxn ang="0">
                  <a:pos x="5" y="1"/>
                </a:cxn>
                <a:cxn ang="0">
                  <a:pos x="1" y="1"/>
                </a:cxn>
                <a:cxn ang="0">
                  <a:pos x="1" y="1"/>
                </a:cxn>
                <a:cxn ang="0">
                  <a:pos x="6" y="1"/>
                </a:cxn>
                <a:cxn ang="0">
                  <a:pos x="6" y="1"/>
                </a:cxn>
                <a:cxn ang="0">
                  <a:pos x="1"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1"/>
                  </a:lnTo>
                  <a:lnTo>
                    <a:pt x="5" y="1"/>
                  </a:lnTo>
                  <a:lnTo>
                    <a:pt x="5" y="1"/>
                  </a:lnTo>
                  <a:lnTo>
                    <a:pt x="2" y="1"/>
                  </a:lnTo>
                  <a:lnTo>
                    <a:pt x="2" y="1"/>
                  </a:lnTo>
                  <a:lnTo>
                    <a:pt x="5" y="1"/>
                  </a:lnTo>
                  <a:lnTo>
                    <a:pt x="5" y="1"/>
                  </a:lnTo>
                  <a:lnTo>
                    <a:pt x="1" y="1"/>
                  </a:lnTo>
                  <a:lnTo>
                    <a:pt x="1" y="1"/>
                  </a:lnTo>
                  <a:lnTo>
                    <a:pt x="6" y="1"/>
                  </a:lnTo>
                  <a:lnTo>
                    <a:pt x="6" y="1"/>
                  </a:lnTo>
                  <a:lnTo>
                    <a:pt x="1"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7" y="5"/>
                  </a:lnTo>
                  <a:lnTo>
                    <a:pt x="6" y="5"/>
                  </a:lnTo>
                  <a:lnTo>
                    <a:pt x="0" y="5"/>
                  </a:lnTo>
                  <a:lnTo>
                    <a:pt x="0"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51" name="Freeform 439"/>
            <p:cNvSpPr>
              <a:spLocks/>
            </p:cNvSpPr>
            <p:nvPr/>
          </p:nvSpPr>
          <p:spPr bwMode="auto">
            <a:xfrm>
              <a:off x="7232204" y="3984625"/>
              <a:ext cx="11112" cy="17463"/>
            </a:xfrm>
            <a:custGeom>
              <a:avLst/>
              <a:gdLst/>
              <a:ahLst/>
              <a:cxnLst>
                <a:cxn ang="0">
                  <a:pos x="3" y="8"/>
                </a:cxn>
                <a:cxn ang="0">
                  <a:pos x="0" y="8"/>
                </a:cxn>
                <a:cxn ang="0">
                  <a:pos x="0" y="3"/>
                </a:cxn>
                <a:cxn ang="0">
                  <a:pos x="0" y="2"/>
                </a:cxn>
                <a:cxn ang="0">
                  <a:pos x="0" y="9"/>
                </a:cxn>
                <a:cxn ang="0">
                  <a:pos x="0" y="9"/>
                </a:cxn>
                <a:cxn ang="0">
                  <a:pos x="0" y="2"/>
                </a:cxn>
                <a:cxn ang="0">
                  <a:pos x="0" y="1"/>
                </a:cxn>
                <a:cxn ang="0">
                  <a:pos x="0" y="9"/>
                </a:cxn>
                <a:cxn ang="0">
                  <a:pos x="0" y="10"/>
                </a:cxn>
                <a:cxn ang="0">
                  <a:pos x="0" y="1"/>
                </a:cxn>
                <a:cxn ang="0">
                  <a:pos x="1" y="1"/>
                </a:cxn>
                <a:cxn ang="0">
                  <a:pos x="1" y="10"/>
                </a:cxn>
                <a:cxn ang="0">
                  <a:pos x="1" y="10"/>
                </a:cxn>
                <a:cxn ang="0">
                  <a:pos x="1" y="1"/>
                </a:cxn>
                <a:cxn ang="0">
                  <a:pos x="1" y="1"/>
                </a:cxn>
                <a:cxn ang="0">
                  <a:pos x="1" y="10"/>
                </a:cxn>
                <a:cxn ang="0">
                  <a:pos x="1" y="10"/>
                </a:cxn>
                <a:cxn ang="0">
                  <a:pos x="1" y="0"/>
                </a:cxn>
                <a:cxn ang="0">
                  <a:pos x="1" y="0"/>
                </a:cxn>
                <a:cxn ang="0">
                  <a:pos x="1" y="11"/>
                </a:cxn>
                <a:cxn ang="0">
                  <a:pos x="1" y="11"/>
                </a:cxn>
                <a:cxn ang="0">
                  <a:pos x="1"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4" y="0"/>
                </a:cxn>
                <a:cxn ang="0">
                  <a:pos x="4" y="11"/>
                </a:cxn>
                <a:cxn ang="0">
                  <a:pos x="4" y="11"/>
                </a:cxn>
                <a:cxn ang="0">
                  <a:pos x="4" y="0"/>
                </a:cxn>
                <a:cxn ang="0">
                  <a:pos x="5" y="0"/>
                </a:cxn>
                <a:cxn ang="0">
                  <a:pos x="5" y="11"/>
                </a:cxn>
                <a:cxn ang="0">
                  <a:pos x="5" y="10"/>
                </a:cxn>
                <a:cxn ang="0">
                  <a:pos x="5" y="0"/>
                </a:cxn>
                <a:cxn ang="0">
                  <a:pos x="5" y="1"/>
                </a:cxn>
                <a:cxn ang="0">
                  <a:pos x="5" y="10"/>
                </a:cxn>
                <a:cxn ang="0">
                  <a:pos x="5" y="10"/>
                </a:cxn>
                <a:cxn ang="0">
                  <a:pos x="5" y="1"/>
                </a:cxn>
                <a:cxn ang="0">
                  <a:pos x="6" y="1"/>
                </a:cxn>
                <a:cxn ang="0">
                  <a:pos x="6" y="10"/>
                </a:cxn>
                <a:cxn ang="0">
                  <a:pos x="6" y="10"/>
                </a:cxn>
                <a:cxn ang="0">
                  <a:pos x="6" y="1"/>
                </a:cxn>
                <a:cxn ang="0">
                  <a:pos x="6" y="1"/>
                </a:cxn>
                <a:cxn ang="0">
                  <a:pos x="6" y="9"/>
                </a:cxn>
                <a:cxn ang="0">
                  <a:pos x="6" y="9"/>
                </a:cxn>
                <a:cxn ang="0">
                  <a:pos x="6" y="2"/>
                </a:cxn>
                <a:cxn ang="0">
                  <a:pos x="6" y="2"/>
                </a:cxn>
                <a:cxn ang="0">
                  <a:pos x="6" y="9"/>
                </a:cxn>
                <a:cxn ang="0">
                  <a:pos x="6" y="8"/>
                </a:cxn>
                <a:cxn ang="0">
                  <a:pos x="6" y="3"/>
                </a:cxn>
              </a:cxnLst>
              <a:rect l="0" t="0" r="r" b="b"/>
              <a:pathLst>
                <a:path w="6" h="11">
                  <a:moveTo>
                    <a:pt x="3" y="8"/>
                  </a:moveTo>
                  <a:lnTo>
                    <a:pt x="0" y="8"/>
                  </a:lnTo>
                  <a:lnTo>
                    <a:pt x="0" y="3"/>
                  </a:lnTo>
                  <a:lnTo>
                    <a:pt x="0" y="2"/>
                  </a:lnTo>
                  <a:lnTo>
                    <a:pt x="0" y="9"/>
                  </a:lnTo>
                  <a:lnTo>
                    <a:pt x="0" y="9"/>
                  </a:lnTo>
                  <a:lnTo>
                    <a:pt x="0" y="2"/>
                  </a:lnTo>
                  <a:lnTo>
                    <a:pt x="0" y="1"/>
                  </a:lnTo>
                  <a:lnTo>
                    <a:pt x="0" y="9"/>
                  </a:lnTo>
                  <a:lnTo>
                    <a:pt x="0" y="10"/>
                  </a:lnTo>
                  <a:lnTo>
                    <a:pt x="0" y="1"/>
                  </a:lnTo>
                  <a:lnTo>
                    <a:pt x="1" y="1"/>
                  </a:lnTo>
                  <a:lnTo>
                    <a:pt x="1" y="10"/>
                  </a:lnTo>
                  <a:lnTo>
                    <a:pt x="1" y="10"/>
                  </a:lnTo>
                  <a:lnTo>
                    <a:pt x="1" y="1"/>
                  </a:lnTo>
                  <a:lnTo>
                    <a:pt x="1" y="1"/>
                  </a:lnTo>
                  <a:lnTo>
                    <a:pt x="1" y="10"/>
                  </a:lnTo>
                  <a:lnTo>
                    <a:pt x="1" y="10"/>
                  </a:lnTo>
                  <a:lnTo>
                    <a:pt x="1" y="0"/>
                  </a:lnTo>
                  <a:lnTo>
                    <a:pt x="1" y="0"/>
                  </a:lnTo>
                  <a:lnTo>
                    <a:pt x="1" y="11"/>
                  </a:lnTo>
                  <a:lnTo>
                    <a:pt x="1" y="11"/>
                  </a:lnTo>
                  <a:lnTo>
                    <a:pt x="1"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1"/>
                  </a:lnTo>
                  <a:lnTo>
                    <a:pt x="4" y="0"/>
                  </a:lnTo>
                  <a:lnTo>
                    <a:pt x="4" y="0"/>
                  </a:lnTo>
                  <a:lnTo>
                    <a:pt x="4" y="11"/>
                  </a:lnTo>
                  <a:lnTo>
                    <a:pt x="4" y="11"/>
                  </a:lnTo>
                  <a:lnTo>
                    <a:pt x="4" y="0"/>
                  </a:lnTo>
                  <a:lnTo>
                    <a:pt x="5" y="0"/>
                  </a:lnTo>
                  <a:lnTo>
                    <a:pt x="5" y="11"/>
                  </a:lnTo>
                  <a:lnTo>
                    <a:pt x="5" y="10"/>
                  </a:lnTo>
                  <a:lnTo>
                    <a:pt x="5" y="0"/>
                  </a:lnTo>
                  <a:lnTo>
                    <a:pt x="5" y="1"/>
                  </a:lnTo>
                  <a:lnTo>
                    <a:pt x="5" y="10"/>
                  </a:lnTo>
                  <a:lnTo>
                    <a:pt x="5" y="10"/>
                  </a:lnTo>
                  <a:lnTo>
                    <a:pt x="5" y="1"/>
                  </a:lnTo>
                  <a:lnTo>
                    <a:pt x="6" y="1"/>
                  </a:lnTo>
                  <a:lnTo>
                    <a:pt x="6" y="10"/>
                  </a:lnTo>
                  <a:lnTo>
                    <a:pt x="6" y="10"/>
                  </a:lnTo>
                  <a:lnTo>
                    <a:pt x="6" y="1"/>
                  </a:lnTo>
                  <a:lnTo>
                    <a:pt x="6" y="1"/>
                  </a:lnTo>
                  <a:lnTo>
                    <a:pt x="6" y="9"/>
                  </a:lnTo>
                  <a:lnTo>
                    <a:pt x="6" y="9"/>
                  </a:lnTo>
                  <a:lnTo>
                    <a:pt x="6" y="2"/>
                  </a:lnTo>
                  <a:lnTo>
                    <a:pt x="6" y="2"/>
                  </a:lnTo>
                  <a:lnTo>
                    <a:pt x="6" y="9"/>
                  </a:lnTo>
                  <a:lnTo>
                    <a:pt x="6" y="8"/>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52" name="Freeform 440"/>
            <p:cNvSpPr>
              <a:spLocks/>
            </p:cNvSpPr>
            <p:nvPr/>
          </p:nvSpPr>
          <p:spPr bwMode="auto">
            <a:xfrm>
              <a:off x="7232204" y="3984625"/>
              <a:ext cx="14287" cy="7938"/>
            </a:xfrm>
            <a:custGeom>
              <a:avLst/>
              <a:gdLst/>
              <a:ahLst/>
              <a:cxnLst>
                <a:cxn ang="0">
                  <a:pos x="3" y="3"/>
                </a:cxn>
                <a:cxn ang="0">
                  <a:pos x="3" y="0"/>
                </a:cxn>
                <a:cxn ang="0">
                  <a:pos x="5" y="0"/>
                </a:cxn>
                <a:cxn ang="0">
                  <a:pos x="6" y="0"/>
                </a:cxn>
                <a:cxn ang="0">
                  <a:pos x="3" y="0"/>
                </a:cxn>
                <a:cxn ang="0">
                  <a:pos x="3" y="0"/>
                </a:cxn>
                <a:cxn ang="0">
                  <a:pos x="6" y="0"/>
                </a:cxn>
                <a:cxn ang="0">
                  <a:pos x="6" y="0"/>
                </a:cxn>
                <a:cxn ang="0">
                  <a:pos x="2" y="0"/>
                </a:cxn>
                <a:cxn ang="0">
                  <a:pos x="2" y="0"/>
                </a:cxn>
                <a:cxn ang="0">
                  <a:pos x="7" y="0"/>
                </a:cxn>
                <a:cxn ang="0">
                  <a:pos x="7" y="0"/>
                </a:cxn>
                <a:cxn ang="0">
                  <a:pos x="1" y="0"/>
                </a:cxn>
                <a:cxn ang="0">
                  <a:pos x="1" y="0"/>
                </a:cxn>
                <a:cxn ang="0">
                  <a:pos x="7" y="0"/>
                </a:cxn>
                <a:cxn ang="0">
                  <a:pos x="7" y="0"/>
                </a:cxn>
                <a:cxn ang="0">
                  <a:pos x="1" y="0"/>
                </a:cxn>
                <a:cxn ang="0">
                  <a:pos x="1" y="1"/>
                </a:cxn>
                <a:cxn ang="0">
                  <a:pos x="7" y="1"/>
                </a:cxn>
                <a:cxn ang="0">
                  <a:pos x="8" y="1"/>
                </a:cxn>
                <a:cxn ang="0">
                  <a:pos x="1" y="1"/>
                </a:cxn>
                <a:cxn ang="0">
                  <a:pos x="1"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1" y="4"/>
                </a:cxn>
                <a:cxn ang="0">
                  <a:pos x="8" y="4"/>
                </a:cxn>
                <a:cxn ang="0">
                  <a:pos x="8" y="4"/>
                </a:cxn>
                <a:cxn ang="0">
                  <a:pos x="1" y="4"/>
                </a:cxn>
                <a:cxn ang="0">
                  <a:pos x="1" y="5"/>
                </a:cxn>
                <a:cxn ang="0">
                  <a:pos x="7" y="5"/>
                </a:cxn>
                <a:cxn ang="0">
                  <a:pos x="7" y="5"/>
                </a:cxn>
                <a:cxn ang="0">
                  <a:pos x="1" y="5"/>
                </a:cxn>
                <a:cxn ang="0">
                  <a:pos x="1" y="5"/>
                </a:cxn>
                <a:cxn ang="0">
                  <a:pos x="7" y="5"/>
                </a:cxn>
                <a:cxn ang="0">
                  <a:pos x="7" y="5"/>
                </a:cxn>
                <a:cxn ang="0">
                  <a:pos x="1" y="5"/>
                </a:cxn>
                <a:cxn ang="0">
                  <a:pos x="2" y="5"/>
                </a:cxn>
                <a:cxn ang="0">
                  <a:pos x="7" y="5"/>
                </a:cxn>
                <a:cxn ang="0">
                  <a:pos x="6" y="5"/>
                </a:cxn>
                <a:cxn ang="0">
                  <a:pos x="2" y="5"/>
                </a:cxn>
                <a:cxn ang="0">
                  <a:pos x="3" y="5"/>
                </a:cxn>
                <a:cxn ang="0">
                  <a:pos x="6" y="5"/>
                </a:cxn>
                <a:cxn ang="0">
                  <a:pos x="6" y="5"/>
                </a:cxn>
                <a:cxn ang="0">
                  <a:pos x="3" y="5"/>
                </a:cxn>
                <a:cxn ang="0">
                  <a:pos x="3" y="5"/>
                </a:cxn>
                <a:cxn ang="0">
                  <a:pos x="5" y="5"/>
                </a:cxn>
              </a:cxnLst>
              <a:rect l="0" t="0" r="r" b="b"/>
              <a:pathLst>
                <a:path w="8" h="5">
                  <a:moveTo>
                    <a:pt x="3" y="3"/>
                  </a:moveTo>
                  <a:lnTo>
                    <a:pt x="3" y="0"/>
                  </a:lnTo>
                  <a:lnTo>
                    <a:pt x="5" y="0"/>
                  </a:lnTo>
                  <a:lnTo>
                    <a:pt x="6" y="0"/>
                  </a:lnTo>
                  <a:lnTo>
                    <a:pt x="3" y="0"/>
                  </a:lnTo>
                  <a:lnTo>
                    <a:pt x="3" y="0"/>
                  </a:lnTo>
                  <a:lnTo>
                    <a:pt x="6" y="0"/>
                  </a:lnTo>
                  <a:lnTo>
                    <a:pt x="6" y="0"/>
                  </a:lnTo>
                  <a:lnTo>
                    <a:pt x="2" y="0"/>
                  </a:lnTo>
                  <a:lnTo>
                    <a:pt x="2" y="0"/>
                  </a:lnTo>
                  <a:lnTo>
                    <a:pt x="7" y="0"/>
                  </a:lnTo>
                  <a:lnTo>
                    <a:pt x="7" y="0"/>
                  </a:lnTo>
                  <a:lnTo>
                    <a:pt x="1" y="0"/>
                  </a:lnTo>
                  <a:lnTo>
                    <a:pt x="1" y="0"/>
                  </a:lnTo>
                  <a:lnTo>
                    <a:pt x="7" y="0"/>
                  </a:lnTo>
                  <a:lnTo>
                    <a:pt x="7" y="0"/>
                  </a:lnTo>
                  <a:lnTo>
                    <a:pt x="1" y="0"/>
                  </a:lnTo>
                  <a:lnTo>
                    <a:pt x="1" y="1"/>
                  </a:lnTo>
                  <a:lnTo>
                    <a:pt x="7" y="1"/>
                  </a:lnTo>
                  <a:lnTo>
                    <a:pt x="8" y="1"/>
                  </a:lnTo>
                  <a:lnTo>
                    <a:pt x="1" y="1"/>
                  </a:lnTo>
                  <a:lnTo>
                    <a:pt x="1"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1" y="4"/>
                  </a:lnTo>
                  <a:lnTo>
                    <a:pt x="8" y="4"/>
                  </a:lnTo>
                  <a:lnTo>
                    <a:pt x="8" y="4"/>
                  </a:lnTo>
                  <a:lnTo>
                    <a:pt x="1" y="4"/>
                  </a:lnTo>
                  <a:lnTo>
                    <a:pt x="1" y="5"/>
                  </a:lnTo>
                  <a:lnTo>
                    <a:pt x="7" y="5"/>
                  </a:lnTo>
                  <a:lnTo>
                    <a:pt x="7" y="5"/>
                  </a:lnTo>
                  <a:lnTo>
                    <a:pt x="1" y="5"/>
                  </a:lnTo>
                  <a:lnTo>
                    <a:pt x="1" y="5"/>
                  </a:lnTo>
                  <a:lnTo>
                    <a:pt x="7" y="5"/>
                  </a:lnTo>
                  <a:lnTo>
                    <a:pt x="7" y="5"/>
                  </a:lnTo>
                  <a:lnTo>
                    <a:pt x="1" y="5"/>
                  </a:lnTo>
                  <a:lnTo>
                    <a:pt x="2" y="5"/>
                  </a:lnTo>
                  <a:lnTo>
                    <a:pt x="7" y="5"/>
                  </a:lnTo>
                  <a:lnTo>
                    <a:pt x="6" y="5"/>
                  </a:lnTo>
                  <a:lnTo>
                    <a:pt x="2" y="5"/>
                  </a:lnTo>
                  <a:lnTo>
                    <a:pt x="3"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53" name="Freeform 441"/>
            <p:cNvSpPr>
              <a:spLocks/>
            </p:cNvSpPr>
            <p:nvPr/>
          </p:nvSpPr>
          <p:spPr bwMode="auto">
            <a:xfrm>
              <a:off x="7236966" y="3979863"/>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1"/>
                </a:cxn>
                <a:cxn ang="0">
                  <a:pos x="4" y="1"/>
                </a:cxn>
                <a:cxn ang="0">
                  <a:pos x="4" y="8"/>
                </a:cxn>
                <a:cxn ang="0">
                  <a:pos x="5" y="7"/>
                </a:cxn>
                <a:cxn ang="0">
                  <a:pos x="5" y="1"/>
                </a:cxn>
                <a:cxn ang="0">
                  <a:pos x="5" y="1"/>
                </a:cxn>
                <a:cxn ang="0">
                  <a:pos x="5" y="7"/>
                </a:cxn>
                <a:cxn ang="0">
                  <a:pos x="5" y="7"/>
                </a:cxn>
                <a:cxn ang="0">
                  <a:pos x="5" y="2"/>
                </a:cxn>
                <a:cxn ang="0">
                  <a:pos x="5" y="2"/>
                </a:cxn>
                <a:cxn ang="0">
                  <a:pos x="5" y="6"/>
                </a:cxn>
                <a:cxn ang="0">
                  <a:pos x="5" y="6"/>
                </a:cxn>
                <a:cxn ang="0">
                  <a:pos x="5" y="2"/>
                </a:cxn>
                <a:cxn ang="0">
                  <a:pos x="5" y="2"/>
                </a:cxn>
                <a:cxn ang="0">
                  <a:pos x="5" y="6"/>
                </a:cxn>
                <a:cxn ang="0">
                  <a:pos x="5" y="6"/>
                </a:cxn>
                <a:cxn ang="0">
                  <a:pos x="5" y="3"/>
                </a:cxn>
              </a:cxnLst>
              <a:rect l="0" t="0" r="r" b="b"/>
              <a:pathLst>
                <a:path w="5" h="8">
                  <a:moveTo>
                    <a:pt x="2" y="6"/>
                  </a:moveTo>
                  <a:lnTo>
                    <a:pt x="0" y="6"/>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1"/>
                  </a:lnTo>
                  <a:lnTo>
                    <a:pt x="4" y="1"/>
                  </a:lnTo>
                  <a:lnTo>
                    <a:pt x="4" y="8"/>
                  </a:lnTo>
                  <a:lnTo>
                    <a:pt x="5" y="7"/>
                  </a:lnTo>
                  <a:lnTo>
                    <a:pt x="5" y="1"/>
                  </a:lnTo>
                  <a:lnTo>
                    <a:pt x="5" y="1"/>
                  </a:lnTo>
                  <a:lnTo>
                    <a:pt x="5" y="7"/>
                  </a:lnTo>
                  <a:lnTo>
                    <a:pt x="5" y="7"/>
                  </a:lnTo>
                  <a:lnTo>
                    <a:pt x="5" y="2"/>
                  </a:lnTo>
                  <a:lnTo>
                    <a:pt x="5" y="2"/>
                  </a:lnTo>
                  <a:lnTo>
                    <a:pt x="5" y="6"/>
                  </a:lnTo>
                  <a:lnTo>
                    <a:pt x="5" y="6"/>
                  </a:lnTo>
                  <a:lnTo>
                    <a:pt x="5" y="2"/>
                  </a:lnTo>
                  <a:lnTo>
                    <a:pt x="5" y="2"/>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54" name="Freeform 442"/>
            <p:cNvSpPr>
              <a:spLocks/>
            </p:cNvSpPr>
            <p:nvPr/>
          </p:nvSpPr>
          <p:spPr bwMode="auto">
            <a:xfrm>
              <a:off x="7236966" y="3979863"/>
              <a:ext cx="15875" cy="9525"/>
            </a:xfrm>
            <a:custGeom>
              <a:avLst/>
              <a:gdLst/>
              <a:ahLst/>
              <a:cxnLst>
                <a:cxn ang="0">
                  <a:pos x="2" y="3"/>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1"/>
                </a:cxn>
                <a:cxn ang="0">
                  <a:pos x="7"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1"/>
                  </a:lnTo>
                  <a:lnTo>
                    <a:pt x="7"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55" name="Freeform 443"/>
            <p:cNvSpPr>
              <a:spLocks/>
            </p:cNvSpPr>
            <p:nvPr/>
          </p:nvSpPr>
          <p:spPr bwMode="auto">
            <a:xfrm>
              <a:off x="7241729" y="3976688"/>
              <a:ext cx="11112"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2"/>
                </a:cxn>
                <a:cxn ang="0">
                  <a:pos x="0" y="1"/>
                </a:cxn>
                <a:cxn ang="0">
                  <a:pos x="0" y="7"/>
                </a:cxn>
                <a:cxn ang="0">
                  <a:pos x="1" y="7"/>
                </a:cxn>
                <a:cxn ang="0">
                  <a:pos x="1" y="1"/>
                </a:cxn>
                <a:cxn ang="0">
                  <a:pos x="1" y="1"/>
                </a:cxn>
                <a:cxn ang="0">
                  <a:pos x="1" y="7"/>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1"/>
                </a:cxn>
                <a:cxn ang="0">
                  <a:pos x="5" y="1"/>
                </a:cxn>
                <a:cxn ang="0">
                  <a:pos x="5" y="7"/>
                </a:cxn>
                <a:cxn ang="0">
                  <a:pos x="5" y="7"/>
                </a:cxn>
                <a:cxn ang="0">
                  <a:pos x="5" y="1"/>
                </a:cxn>
                <a:cxn ang="0">
                  <a:pos x="5" y="1"/>
                </a:cxn>
                <a:cxn ang="0">
                  <a:pos x="5" y="7"/>
                </a:cxn>
                <a:cxn ang="0">
                  <a:pos x="6" y="7"/>
                </a:cxn>
                <a:cxn ang="0">
                  <a:pos x="6" y="2"/>
                </a:cxn>
                <a:cxn ang="0">
                  <a:pos x="6" y="2"/>
                </a:cxn>
                <a:cxn ang="0">
                  <a:pos x="6" y="6"/>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6"/>
                  </a:lnTo>
                  <a:lnTo>
                    <a:pt x="0" y="7"/>
                  </a:lnTo>
                  <a:lnTo>
                    <a:pt x="0" y="2"/>
                  </a:lnTo>
                  <a:lnTo>
                    <a:pt x="0" y="1"/>
                  </a:lnTo>
                  <a:lnTo>
                    <a:pt x="0" y="7"/>
                  </a:lnTo>
                  <a:lnTo>
                    <a:pt x="1" y="7"/>
                  </a:lnTo>
                  <a:lnTo>
                    <a:pt x="1" y="1"/>
                  </a:lnTo>
                  <a:lnTo>
                    <a:pt x="1" y="1"/>
                  </a:lnTo>
                  <a:lnTo>
                    <a:pt x="1" y="7"/>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9"/>
                  </a:lnTo>
                  <a:lnTo>
                    <a:pt x="2" y="0"/>
                  </a:lnTo>
                  <a:lnTo>
                    <a:pt x="3" y="0"/>
                  </a:lnTo>
                  <a:lnTo>
                    <a:pt x="3" y="9"/>
                  </a:lnTo>
                  <a:lnTo>
                    <a:pt x="3" y="9"/>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1"/>
                  </a:lnTo>
                  <a:lnTo>
                    <a:pt x="5" y="1"/>
                  </a:lnTo>
                  <a:lnTo>
                    <a:pt x="5" y="7"/>
                  </a:lnTo>
                  <a:lnTo>
                    <a:pt x="5" y="7"/>
                  </a:lnTo>
                  <a:lnTo>
                    <a:pt x="5" y="1"/>
                  </a:lnTo>
                  <a:lnTo>
                    <a:pt x="5" y="1"/>
                  </a:lnTo>
                  <a:lnTo>
                    <a:pt x="5" y="7"/>
                  </a:lnTo>
                  <a:lnTo>
                    <a:pt x="6" y="7"/>
                  </a:lnTo>
                  <a:lnTo>
                    <a:pt x="6" y="2"/>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56" name="Freeform 444"/>
            <p:cNvSpPr>
              <a:spLocks/>
            </p:cNvSpPr>
            <p:nvPr/>
          </p:nvSpPr>
          <p:spPr bwMode="auto">
            <a:xfrm>
              <a:off x="7241729" y="3976688"/>
              <a:ext cx="12700" cy="7937"/>
            </a:xfrm>
            <a:custGeom>
              <a:avLst/>
              <a:gdLst/>
              <a:ahLst/>
              <a:cxnLst>
                <a:cxn ang="0">
                  <a:pos x="3" y="3"/>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1"/>
                </a:cxn>
                <a:cxn ang="0">
                  <a:pos x="1" y="1"/>
                </a:cxn>
                <a:cxn ang="0">
                  <a:pos x="1" y="1"/>
                </a:cxn>
                <a:cxn ang="0">
                  <a:pos x="8" y="1"/>
                </a:cxn>
                <a:cxn ang="0">
                  <a:pos x="8" y="1"/>
                </a:cxn>
                <a:cxn ang="0">
                  <a:pos x="1"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1" y="5"/>
                </a:cxn>
                <a:cxn ang="0">
                  <a:pos x="1" y="5"/>
                </a:cxn>
                <a:cxn ang="0">
                  <a:pos x="8" y="5"/>
                </a:cxn>
                <a:cxn ang="0">
                  <a:pos x="7" y="5"/>
                </a:cxn>
                <a:cxn ang="0">
                  <a:pos x="1" y="5"/>
                </a:cxn>
                <a:cxn ang="0">
                  <a:pos x="1" y="5"/>
                </a:cxn>
                <a:cxn ang="0">
                  <a:pos x="7" y="5"/>
                </a:cxn>
                <a:cxn ang="0">
                  <a:pos x="7" y="5"/>
                </a:cxn>
                <a:cxn ang="0">
                  <a:pos x="1" y="5"/>
                </a:cxn>
                <a:cxn ang="0">
                  <a:pos x="2" y="5"/>
                </a:cxn>
                <a:cxn ang="0">
                  <a:pos x="6" y="5"/>
                </a:cxn>
                <a:cxn ang="0">
                  <a:pos x="6" y="6"/>
                </a:cxn>
                <a:cxn ang="0">
                  <a:pos x="2" y="6"/>
                </a:cxn>
                <a:cxn ang="0">
                  <a:pos x="2" y="6"/>
                </a:cxn>
                <a:cxn ang="0">
                  <a:pos x="6" y="6"/>
                </a:cxn>
                <a:cxn ang="0">
                  <a:pos x="6" y="6"/>
                </a:cxn>
                <a:cxn ang="0">
                  <a:pos x="2" y="6"/>
                </a:cxn>
                <a:cxn ang="0">
                  <a:pos x="3" y="6"/>
                </a:cxn>
                <a:cxn ang="0">
                  <a:pos x="5" y="6"/>
                </a:cxn>
              </a:cxnLst>
              <a:rect l="0" t="0" r="r" b="b"/>
              <a:pathLst>
                <a:path w="8" h="6">
                  <a:moveTo>
                    <a:pt x="3" y="3"/>
                  </a:moveTo>
                  <a:lnTo>
                    <a:pt x="3" y="0"/>
                  </a:lnTo>
                  <a:lnTo>
                    <a:pt x="5" y="0"/>
                  </a:lnTo>
                  <a:lnTo>
                    <a:pt x="6" y="0"/>
                  </a:lnTo>
                  <a:lnTo>
                    <a:pt x="2" y="0"/>
                  </a:lnTo>
                  <a:lnTo>
                    <a:pt x="2" y="0"/>
                  </a:lnTo>
                  <a:lnTo>
                    <a:pt x="6" y="0"/>
                  </a:lnTo>
                  <a:lnTo>
                    <a:pt x="6" y="0"/>
                  </a:lnTo>
                  <a:lnTo>
                    <a:pt x="2" y="0"/>
                  </a:lnTo>
                  <a:lnTo>
                    <a:pt x="2" y="0"/>
                  </a:lnTo>
                  <a:lnTo>
                    <a:pt x="6" y="0"/>
                  </a:lnTo>
                  <a:lnTo>
                    <a:pt x="7" y="0"/>
                  </a:lnTo>
                  <a:lnTo>
                    <a:pt x="1" y="0"/>
                  </a:lnTo>
                  <a:lnTo>
                    <a:pt x="1" y="0"/>
                  </a:lnTo>
                  <a:lnTo>
                    <a:pt x="7" y="0"/>
                  </a:lnTo>
                  <a:lnTo>
                    <a:pt x="7" y="1"/>
                  </a:lnTo>
                  <a:lnTo>
                    <a:pt x="1" y="1"/>
                  </a:lnTo>
                  <a:lnTo>
                    <a:pt x="1" y="1"/>
                  </a:lnTo>
                  <a:lnTo>
                    <a:pt x="8" y="1"/>
                  </a:lnTo>
                  <a:lnTo>
                    <a:pt x="8" y="1"/>
                  </a:lnTo>
                  <a:lnTo>
                    <a:pt x="1"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1" y="5"/>
                  </a:lnTo>
                  <a:lnTo>
                    <a:pt x="1" y="5"/>
                  </a:lnTo>
                  <a:lnTo>
                    <a:pt x="8" y="5"/>
                  </a:lnTo>
                  <a:lnTo>
                    <a:pt x="7" y="5"/>
                  </a:lnTo>
                  <a:lnTo>
                    <a:pt x="1" y="5"/>
                  </a:lnTo>
                  <a:lnTo>
                    <a:pt x="1" y="5"/>
                  </a:lnTo>
                  <a:lnTo>
                    <a:pt x="7" y="5"/>
                  </a:lnTo>
                  <a:lnTo>
                    <a:pt x="7" y="5"/>
                  </a:lnTo>
                  <a:lnTo>
                    <a:pt x="1" y="5"/>
                  </a:lnTo>
                  <a:lnTo>
                    <a:pt x="2" y="5"/>
                  </a:lnTo>
                  <a:lnTo>
                    <a:pt x="6" y="5"/>
                  </a:lnTo>
                  <a:lnTo>
                    <a:pt x="6" y="6"/>
                  </a:lnTo>
                  <a:lnTo>
                    <a:pt x="2" y="6"/>
                  </a:lnTo>
                  <a:lnTo>
                    <a:pt x="2" y="6"/>
                  </a:lnTo>
                  <a:lnTo>
                    <a:pt x="6" y="6"/>
                  </a:lnTo>
                  <a:lnTo>
                    <a:pt x="6"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57" name="Freeform 445"/>
            <p:cNvSpPr>
              <a:spLocks/>
            </p:cNvSpPr>
            <p:nvPr/>
          </p:nvSpPr>
          <p:spPr bwMode="auto">
            <a:xfrm>
              <a:off x="7244904" y="3976688"/>
              <a:ext cx="25400" cy="7937"/>
            </a:xfrm>
            <a:custGeom>
              <a:avLst/>
              <a:gdLst/>
              <a:ahLst/>
              <a:cxnLst>
                <a:cxn ang="0">
                  <a:pos x="3" y="3"/>
                </a:cxn>
                <a:cxn ang="0">
                  <a:pos x="3" y="0"/>
                </a:cxn>
                <a:cxn ang="0">
                  <a:pos x="11" y="0"/>
                </a:cxn>
                <a:cxn ang="0">
                  <a:pos x="11" y="0"/>
                </a:cxn>
                <a:cxn ang="0">
                  <a:pos x="3" y="0"/>
                </a:cxn>
                <a:cxn ang="0">
                  <a:pos x="3" y="0"/>
                </a:cxn>
                <a:cxn ang="0">
                  <a:pos x="11" y="0"/>
                </a:cxn>
                <a:cxn ang="0">
                  <a:pos x="11" y="0"/>
                </a:cxn>
                <a:cxn ang="0">
                  <a:pos x="2" y="0"/>
                </a:cxn>
                <a:cxn ang="0">
                  <a:pos x="2" y="0"/>
                </a:cxn>
                <a:cxn ang="0">
                  <a:pos x="12" y="0"/>
                </a:cxn>
                <a:cxn ang="0">
                  <a:pos x="12" y="0"/>
                </a:cxn>
                <a:cxn ang="0">
                  <a:pos x="2" y="0"/>
                </a:cxn>
                <a:cxn ang="0">
                  <a:pos x="2" y="0"/>
                </a:cxn>
                <a:cxn ang="0">
                  <a:pos x="12" y="0"/>
                </a:cxn>
                <a:cxn ang="0">
                  <a:pos x="12" y="1"/>
                </a:cxn>
                <a:cxn ang="0">
                  <a:pos x="1" y="1"/>
                </a:cxn>
                <a:cxn ang="0">
                  <a:pos x="1" y="1"/>
                </a:cxn>
                <a:cxn ang="0">
                  <a:pos x="13" y="1"/>
                </a:cxn>
                <a:cxn ang="0">
                  <a:pos x="13" y="1"/>
                </a:cxn>
                <a:cxn ang="0">
                  <a:pos x="1" y="1"/>
                </a:cxn>
                <a:cxn ang="0">
                  <a:pos x="1" y="1"/>
                </a:cxn>
                <a:cxn ang="0">
                  <a:pos x="13" y="1"/>
                </a:cxn>
                <a:cxn ang="0">
                  <a:pos x="13" y="2"/>
                </a:cxn>
                <a:cxn ang="0">
                  <a:pos x="0" y="2"/>
                </a:cxn>
                <a:cxn ang="0">
                  <a:pos x="0" y="2"/>
                </a:cxn>
                <a:cxn ang="0">
                  <a:pos x="13" y="2"/>
                </a:cxn>
                <a:cxn ang="0">
                  <a:pos x="13" y="2"/>
                </a:cxn>
                <a:cxn ang="0">
                  <a:pos x="0" y="2"/>
                </a:cxn>
                <a:cxn ang="0">
                  <a:pos x="0" y="3"/>
                </a:cxn>
                <a:cxn ang="0">
                  <a:pos x="14" y="3"/>
                </a:cxn>
                <a:cxn ang="0">
                  <a:pos x="14" y="3"/>
                </a:cxn>
                <a:cxn ang="0">
                  <a:pos x="0" y="3"/>
                </a:cxn>
                <a:cxn ang="0">
                  <a:pos x="0" y="3"/>
                </a:cxn>
                <a:cxn ang="0">
                  <a:pos x="14" y="3"/>
                </a:cxn>
                <a:cxn ang="0">
                  <a:pos x="13" y="3"/>
                </a:cxn>
                <a:cxn ang="0">
                  <a:pos x="0" y="3"/>
                </a:cxn>
                <a:cxn ang="0">
                  <a:pos x="0" y="4"/>
                </a:cxn>
                <a:cxn ang="0">
                  <a:pos x="13" y="4"/>
                </a:cxn>
                <a:cxn ang="0">
                  <a:pos x="13" y="4"/>
                </a:cxn>
                <a:cxn ang="0">
                  <a:pos x="0" y="4"/>
                </a:cxn>
                <a:cxn ang="0">
                  <a:pos x="1" y="4"/>
                </a:cxn>
                <a:cxn ang="0">
                  <a:pos x="13" y="4"/>
                </a:cxn>
                <a:cxn ang="0">
                  <a:pos x="13" y="5"/>
                </a:cxn>
                <a:cxn ang="0">
                  <a:pos x="1" y="5"/>
                </a:cxn>
                <a:cxn ang="0">
                  <a:pos x="1" y="5"/>
                </a:cxn>
                <a:cxn ang="0">
                  <a:pos x="13" y="5"/>
                </a:cxn>
                <a:cxn ang="0">
                  <a:pos x="12" y="5"/>
                </a:cxn>
                <a:cxn ang="0">
                  <a:pos x="1" y="5"/>
                </a:cxn>
                <a:cxn ang="0">
                  <a:pos x="2" y="5"/>
                </a:cxn>
                <a:cxn ang="0">
                  <a:pos x="12" y="5"/>
                </a:cxn>
                <a:cxn ang="0">
                  <a:pos x="12" y="5"/>
                </a:cxn>
                <a:cxn ang="0">
                  <a:pos x="2" y="5"/>
                </a:cxn>
                <a:cxn ang="0">
                  <a:pos x="2" y="5"/>
                </a:cxn>
                <a:cxn ang="0">
                  <a:pos x="12" y="5"/>
                </a:cxn>
                <a:cxn ang="0">
                  <a:pos x="11" y="6"/>
                </a:cxn>
                <a:cxn ang="0">
                  <a:pos x="2" y="6"/>
                </a:cxn>
                <a:cxn ang="0">
                  <a:pos x="3" y="6"/>
                </a:cxn>
                <a:cxn ang="0">
                  <a:pos x="11" y="6"/>
                </a:cxn>
                <a:cxn ang="0">
                  <a:pos x="11" y="6"/>
                </a:cxn>
                <a:cxn ang="0">
                  <a:pos x="3" y="6"/>
                </a:cxn>
                <a:cxn ang="0">
                  <a:pos x="3" y="6"/>
                </a:cxn>
                <a:cxn ang="0">
                  <a:pos x="11" y="6"/>
                </a:cxn>
              </a:cxnLst>
              <a:rect l="0" t="0" r="r" b="b"/>
              <a:pathLst>
                <a:path w="14" h="6">
                  <a:moveTo>
                    <a:pt x="3" y="3"/>
                  </a:moveTo>
                  <a:lnTo>
                    <a:pt x="3" y="0"/>
                  </a:lnTo>
                  <a:lnTo>
                    <a:pt x="11" y="0"/>
                  </a:lnTo>
                  <a:lnTo>
                    <a:pt x="11" y="0"/>
                  </a:lnTo>
                  <a:lnTo>
                    <a:pt x="3" y="0"/>
                  </a:lnTo>
                  <a:lnTo>
                    <a:pt x="3" y="0"/>
                  </a:lnTo>
                  <a:lnTo>
                    <a:pt x="11" y="0"/>
                  </a:lnTo>
                  <a:lnTo>
                    <a:pt x="11" y="0"/>
                  </a:lnTo>
                  <a:lnTo>
                    <a:pt x="2" y="0"/>
                  </a:lnTo>
                  <a:lnTo>
                    <a:pt x="2" y="0"/>
                  </a:lnTo>
                  <a:lnTo>
                    <a:pt x="12" y="0"/>
                  </a:lnTo>
                  <a:lnTo>
                    <a:pt x="12" y="0"/>
                  </a:lnTo>
                  <a:lnTo>
                    <a:pt x="2" y="0"/>
                  </a:lnTo>
                  <a:lnTo>
                    <a:pt x="2" y="0"/>
                  </a:lnTo>
                  <a:lnTo>
                    <a:pt x="12" y="0"/>
                  </a:lnTo>
                  <a:lnTo>
                    <a:pt x="12" y="1"/>
                  </a:lnTo>
                  <a:lnTo>
                    <a:pt x="1" y="1"/>
                  </a:lnTo>
                  <a:lnTo>
                    <a:pt x="1" y="1"/>
                  </a:lnTo>
                  <a:lnTo>
                    <a:pt x="13" y="1"/>
                  </a:lnTo>
                  <a:lnTo>
                    <a:pt x="13" y="1"/>
                  </a:lnTo>
                  <a:lnTo>
                    <a:pt x="1" y="1"/>
                  </a:lnTo>
                  <a:lnTo>
                    <a:pt x="1" y="1"/>
                  </a:lnTo>
                  <a:lnTo>
                    <a:pt x="13" y="1"/>
                  </a:lnTo>
                  <a:lnTo>
                    <a:pt x="13" y="2"/>
                  </a:lnTo>
                  <a:lnTo>
                    <a:pt x="0" y="2"/>
                  </a:lnTo>
                  <a:lnTo>
                    <a:pt x="0" y="2"/>
                  </a:lnTo>
                  <a:lnTo>
                    <a:pt x="13" y="2"/>
                  </a:lnTo>
                  <a:lnTo>
                    <a:pt x="13" y="2"/>
                  </a:lnTo>
                  <a:lnTo>
                    <a:pt x="0" y="2"/>
                  </a:lnTo>
                  <a:lnTo>
                    <a:pt x="0" y="3"/>
                  </a:lnTo>
                  <a:lnTo>
                    <a:pt x="14" y="3"/>
                  </a:lnTo>
                  <a:lnTo>
                    <a:pt x="14" y="3"/>
                  </a:lnTo>
                  <a:lnTo>
                    <a:pt x="0" y="3"/>
                  </a:lnTo>
                  <a:lnTo>
                    <a:pt x="0" y="3"/>
                  </a:lnTo>
                  <a:lnTo>
                    <a:pt x="14" y="3"/>
                  </a:lnTo>
                  <a:lnTo>
                    <a:pt x="13" y="3"/>
                  </a:lnTo>
                  <a:lnTo>
                    <a:pt x="0" y="3"/>
                  </a:lnTo>
                  <a:lnTo>
                    <a:pt x="0" y="4"/>
                  </a:lnTo>
                  <a:lnTo>
                    <a:pt x="13" y="4"/>
                  </a:lnTo>
                  <a:lnTo>
                    <a:pt x="13" y="4"/>
                  </a:lnTo>
                  <a:lnTo>
                    <a:pt x="0" y="4"/>
                  </a:lnTo>
                  <a:lnTo>
                    <a:pt x="1" y="4"/>
                  </a:lnTo>
                  <a:lnTo>
                    <a:pt x="13" y="4"/>
                  </a:lnTo>
                  <a:lnTo>
                    <a:pt x="13" y="5"/>
                  </a:lnTo>
                  <a:lnTo>
                    <a:pt x="1" y="5"/>
                  </a:lnTo>
                  <a:lnTo>
                    <a:pt x="1" y="5"/>
                  </a:lnTo>
                  <a:lnTo>
                    <a:pt x="13" y="5"/>
                  </a:lnTo>
                  <a:lnTo>
                    <a:pt x="12" y="5"/>
                  </a:lnTo>
                  <a:lnTo>
                    <a:pt x="1" y="5"/>
                  </a:lnTo>
                  <a:lnTo>
                    <a:pt x="2" y="5"/>
                  </a:lnTo>
                  <a:lnTo>
                    <a:pt x="12" y="5"/>
                  </a:lnTo>
                  <a:lnTo>
                    <a:pt x="12" y="5"/>
                  </a:lnTo>
                  <a:lnTo>
                    <a:pt x="2" y="5"/>
                  </a:lnTo>
                  <a:lnTo>
                    <a:pt x="2" y="5"/>
                  </a:lnTo>
                  <a:lnTo>
                    <a:pt x="12" y="5"/>
                  </a:lnTo>
                  <a:lnTo>
                    <a:pt x="11" y="6"/>
                  </a:lnTo>
                  <a:lnTo>
                    <a:pt x="2" y="6"/>
                  </a:lnTo>
                  <a:lnTo>
                    <a:pt x="3" y="6"/>
                  </a:lnTo>
                  <a:lnTo>
                    <a:pt x="11" y="6"/>
                  </a:lnTo>
                  <a:lnTo>
                    <a:pt x="11"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58" name="Freeform 446"/>
            <p:cNvSpPr>
              <a:spLocks/>
            </p:cNvSpPr>
            <p:nvPr/>
          </p:nvSpPr>
          <p:spPr bwMode="auto">
            <a:xfrm>
              <a:off x="7259191" y="3976688"/>
              <a:ext cx="15875" cy="7937"/>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7" y="0"/>
                </a:cxn>
                <a:cxn ang="0">
                  <a:pos x="1" y="0"/>
                </a:cxn>
                <a:cxn ang="0">
                  <a:pos x="1" y="0"/>
                </a:cxn>
                <a:cxn ang="0">
                  <a:pos x="8" y="0"/>
                </a:cxn>
                <a:cxn ang="0">
                  <a:pos x="8" y="1"/>
                </a:cxn>
                <a:cxn ang="0">
                  <a:pos x="1" y="1"/>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1" y="5"/>
                </a:cxn>
                <a:cxn ang="0">
                  <a:pos x="8" y="5"/>
                </a:cxn>
                <a:cxn ang="0">
                  <a:pos x="8" y="5"/>
                </a:cxn>
                <a:cxn ang="0">
                  <a:pos x="1" y="5"/>
                </a:cxn>
                <a:cxn ang="0">
                  <a:pos x="1" y="5"/>
                </a:cxn>
                <a:cxn ang="0">
                  <a:pos x="8" y="5"/>
                </a:cxn>
                <a:cxn ang="0">
                  <a:pos x="7" y="5"/>
                </a:cxn>
                <a:cxn ang="0">
                  <a:pos x="1" y="5"/>
                </a:cxn>
                <a:cxn ang="0">
                  <a:pos x="1" y="5"/>
                </a:cxn>
                <a:cxn ang="0">
                  <a:pos x="7" y="5"/>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1" y="0"/>
                  </a:lnTo>
                  <a:lnTo>
                    <a:pt x="7" y="0"/>
                  </a:lnTo>
                  <a:lnTo>
                    <a:pt x="7" y="0"/>
                  </a:lnTo>
                  <a:lnTo>
                    <a:pt x="1" y="0"/>
                  </a:lnTo>
                  <a:lnTo>
                    <a:pt x="1" y="0"/>
                  </a:lnTo>
                  <a:lnTo>
                    <a:pt x="8" y="0"/>
                  </a:lnTo>
                  <a:lnTo>
                    <a:pt x="8" y="1"/>
                  </a:lnTo>
                  <a:lnTo>
                    <a:pt x="1" y="1"/>
                  </a:lnTo>
                  <a:lnTo>
                    <a:pt x="1" y="1"/>
                  </a:lnTo>
                  <a:lnTo>
                    <a:pt x="8" y="1"/>
                  </a:lnTo>
                  <a:lnTo>
                    <a:pt x="9" y="1"/>
                  </a:lnTo>
                  <a:lnTo>
                    <a:pt x="0" y="1"/>
                  </a:lnTo>
                  <a:lnTo>
                    <a:pt x="0"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1" y="5"/>
                  </a:lnTo>
                  <a:lnTo>
                    <a:pt x="8" y="5"/>
                  </a:lnTo>
                  <a:lnTo>
                    <a:pt x="8" y="5"/>
                  </a:lnTo>
                  <a:lnTo>
                    <a:pt x="1" y="5"/>
                  </a:lnTo>
                  <a:lnTo>
                    <a:pt x="1" y="5"/>
                  </a:lnTo>
                  <a:lnTo>
                    <a:pt x="8" y="5"/>
                  </a:lnTo>
                  <a:lnTo>
                    <a:pt x="7" y="5"/>
                  </a:lnTo>
                  <a:lnTo>
                    <a:pt x="1" y="5"/>
                  </a:lnTo>
                  <a:lnTo>
                    <a:pt x="1" y="5"/>
                  </a:lnTo>
                  <a:lnTo>
                    <a:pt x="7" y="5"/>
                  </a:lnTo>
                  <a:lnTo>
                    <a:pt x="7" y="6"/>
                  </a:lnTo>
                  <a:lnTo>
                    <a:pt x="2"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59" name="Freeform 447"/>
            <p:cNvSpPr>
              <a:spLocks/>
            </p:cNvSpPr>
            <p:nvPr/>
          </p:nvSpPr>
          <p:spPr bwMode="auto">
            <a:xfrm>
              <a:off x="7263954" y="3971925"/>
              <a:ext cx="11112" cy="12700"/>
            </a:xfrm>
            <a:custGeom>
              <a:avLst/>
              <a:gdLst/>
              <a:ahLst/>
              <a:cxnLst>
                <a:cxn ang="0">
                  <a:pos x="3" y="6"/>
                </a:cxn>
                <a:cxn ang="0">
                  <a:pos x="0" y="6"/>
                </a:cxn>
                <a:cxn ang="0">
                  <a:pos x="0" y="3"/>
                </a:cxn>
                <a:cxn ang="0">
                  <a:pos x="0" y="2"/>
                </a:cxn>
                <a:cxn ang="0">
                  <a:pos x="0" y="6"/>
                </a:cxn>
                <a:cxn ang="0">
                  <a:pos x="0" y="6"/>
                </a:cxn>
                <a:cxn ang="0">
                  <a:pos x="0" y="2"/>
                </a:cxn>
                <a:cxn ang="0">
                  <a:pos x="1" y="2"/>
                </a:cxn>
                <a:cxn ang="0">
                  <a:pos x="1" y="7"/>
                </a:cxn>
                <a:cxn ang="0">
                  <a:pos x="1" y="7"/>
                </a:cxn>
                <a:cxn ang="0">
                  <a:pos x="1"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6" y="8"/>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1" y="2"/>
                  </a:lnTo>
                  <a:lnTo>
                    <a:pt x="1" y="7"/>
                  </a:lnTo>
                  <a:lnTo>
                    <a:pt x="1" y="7"/>
                  </a:lnTo>
                  <a:lnTo>
                    <a:pt x="1" y="2"/>
                  </a:lnTo>
                  <a:lnTo>
                    <a:pt x="1" y="1"/>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4" y="8"/>
                  </a:lnTo>
                  <a:lnTo>
                    <a:pt x="4" y="0"/>
                  </a:lnTo>
                  <a:lnTo>
                    <a:pt x="5" y="1"/>
                  </a:lnTo>
                  <a:lnTo>
                    <a:pt x="5" y="8"/>
                  </a:lnTo>
                  <a:lnTo>
                    <a:pt x="5" y="8"/>
                  </a:lnTo>
                  <a:lnTo>
                    <a:pt x="5" y="1"/>
                  </a:lnTo>
                  <a:lnTo>
                    <a:pt x="5" y="1"/>
                  </a:lnTo>
                  <a:lnTo>
                    <a:pt x="5" y="8"/>
                  </a:lnTo>
                  <a:lnTo>
                    <a:pt x="6" y="8"/>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60" name="Freeform 448"/>
            <p:cNvSpPr>
              <a:spLocks/>
            </p:cNvSpPr>
            <p:nvPr/>
          </p:nvSpPr>
          <p:spPr bwMode="auto">
            <a:xfrm>
              <a:off x="7263954" y="3971925"/>
              <a:ext cx="14287" cy="7938"/>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1"/>
                </a:cxn>
                <a:cxn ang="0">
                  <a:pos x="7" y="1"/>
                </a:cxn>
                <a:cxn ang="0">
                  <a:pos x="8" y="1"/>
                </a:cxn>
                <a:cxn ang="0">
                  <a:pos x="1" y="1"/>
                </a:cxn>
                <a:cxn ang="0">
                  <a:pos x="1" y="1"/>
                </a:cxn>
                <a:cxn ang="0">
                  <a:pos x="8" y="1"/>
                </a:cxn>
                <a:cxn ang="0">
                  <a:pos x="8" y="1"/>
                </a:cxn>
                <a:cxn ang="0">
                  <a:pos x="1" y="1"/>
                </a:cxn>
                <a:cxn ang="0">
                  <a:pos x="1" y="1"/>
                </a:cxn>
                <a:cxn ang="0">
                  <a:pos x="8" y="1"/>
                </a:cxn>
                <a:cxn ang="0">
                  <a:pos x="8" y="2"/>
                </a:cxn>
                <a:cxn ang="0">
                  <a:pos x="1" y="2"/>
                </a:cxn>
                <a:cxn ang="0">
                  <a:pos x="1"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1" y="4"/>
                </a:cxn>
                <a:cxn ang="0">
                  <a:pos x="8" y="4"/>
                </a:cxn>
                <a:cxn ang="0">
                  <a:pos x="8" y="4"/>
                </a:cxn>
                <a:cxn ang="0">
                  <a:pos x="1" y="4"/>
                </a:cxn>
                <a:cxn ang="0">
                  <a:pos x="1" y="4"/>
                </a:cxn>
                <a:cxn ang="0">
                  <a:pos x="8" y="4"/>
                </a:cxn>
                <a:cxn ang="0">
                  <a:pos x="8" y="4"/>
                </a:cxn>
                <a:cxn ang="0">
                  <a:pos x="1" y="4"/>
                </a:cxn>
                <a:cxn ang="0">
                  <a:pos x="1" y="5"/>
                </a:cxn>
                <a:cxn ang="0">
                  <a:pos x="8" y="5"/>
                </a:cxn>
                <a:cxn ang="0">
                  <a:pos x="8" y="5"/>
                </a:cxn>
                <a:cxn ang="0">
                  <a:pos x="1" y="5"/>
                </a:cxn>
                <a:cxn ang="0">
                  <a:pos x="1" y="5"/>
                </a:cxn>
                <a:cxn ang="0">
                  <a:pos x="7" y="5"/>
                </a:cxn>
                <a:cxn ang="0">
                  <a:pos x="7" y="5"/>
                </a:cxn>
                <a:cxn ang="0">
                  <a:pos x="2" y="5"/>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1"/>
                  </a:lnTo>
                  <a:lnTo>
                    <a:pt x="7" y="1"/>
                  </a:lnTo>
                  <a:lnTo>
                    <a:pt x="8" y="1"/>
                  </a:lnTo>
                  <a:lnTo>
                    <a:pt x="1" y="1"/>
                  </a:lnTo>
                  <a:lnTo>
                    <a:pt x="1" y="1"/>
                  </a:lnTo>
                  <a:lnTo>
                    <a:pt x="8" y="1"/>
                  </a:lnTo>
                  <a:lnTo>
                    <a:pt x="8" y="1"/>
                  </a:lnTo>
                  <a:lnTo>
                    <a:pt x="1" y="1"/>
                  </a:lnTo>
                  <a:lnTo>
                    <a:pt x="1" y="1"/>
                  </a:lnTo>
                  <a:lnTo>
                    <a:pt x="8" y="1"/>
                  </a:lnTo>
                  <a:lnTo>
                    <a:pt x="8" y="2"/>
                  </a:lnTo>
                  <a:lnTo>
                    <a:pt x="1" y="2"/>
                  </a:lnTo>
                  <a:lnTo>
                    <a:pt x="1" y="2"/>
                  </a:lnTo>
                  <a:lnTo>
                    <a:pt x="8" y="2"/>
                  </a:lnTo>
                  <a:lnTo>
                    <a:pt x="8" y="2"/>
                  </a:lnTo>
                  <a:lnTo>
                    <a:pt x="0" y="2"/>
                  </a:lnTo>
                  <a:lnTo>
                    <a:pt x="0" y="2"/>
                  </a:lnTo>
                  <a:lnTo>
                    <a:pt x="8" y="2"/>
                  </a:lnTo>
                  <a:lnTo>
                    <a:pt x="8" y="3"/>
                  </a:lnTo>
                  <a:lnTo>
                    <a:pt x="0" y="3"/>
                  </a:lnTo>
                  <a:lnTo>
                    <a:pt x="0" y="3"/>
                  </a:lnTo>
                  <a:lnTo>
                    <a:pt x="8" y="3"/>
                  </a:lnTo>
                  <a:lnTo>
                    <a:pt x="8" y="4"/>
                  </a:lnTo>
                  <a:lnTo>
                    <a:pt x="0" y="4"/>
                  </a:lnTo>
                  <a:lnTo>
                    <a:pt x="1" y="4"/>
                  </a:lnTo>
                  <a:lnTo>
                    <a:pt x="8" y="4"/>
                  </a:lnTo>
                  <a:lnTo>
                    <a:pt x="8" y="4"/>
                  </a:lnTo>
                  <a:lnTo>
                    <a:pt x="1" y="4"/>
                  </a:lnTo>
                  <a:lnTo>
                    <a:pt x="1" y="4"/>
                  </a:lnTo>
                  <a:lnTo>
                    <a:pt x="8" y="4"/>
                  </a:lnTo>
                  <a:lnTo>
                    <a:pt x="8" y="4"/>
                  </a:lnTo>
                  <a:lnTo>
                    <a:pt x="1" y="4"/>
                  </a:lnTo>
                  <a:lnTo>
                    <a:pt x="1" y="5"/>
                  </a:lnTo>
                  <a:lnTo>
                    <a:pt x="8" y="5"/>
                  </a:lnTo>
                  <a:lnTo>
                    <a:pt x="8" y="5"/>
                  </a:lnTo>
                  <a:lnTo>
                    <a:pt x="1" y="5"/>
                  </a:lnTo>
                  <a:lnTo>
                    <a:pt x="1" y="5"/>
                  </a:lnTo>
                  <a:lnTo>
                    <a:pt x="7" y="5"/>
                  </a:lnTo>
                  <a:lnTo>
                    <a:pt x="7" y="5"/>
                  </a:lnTo>
                  <a:lnTo>
                    <a:pt x="2" y="5"/>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61" name="Freeform 449"/>
            <p:cNvSpPr>
              <a:spLocks/>
            </p:cNvSpPr>
            <p:nvPr/>
          </p:nvSpPr>
          <p:spPr bwMode="auto">
            <a:xfrm>
              <a:off x="7270304" y="3965575"/>
              <a:ext cx="7937"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7"/>
                </a:cxn>
                <a:cxn ang="0">
                  <a:pos x="0" y="1"/>
                </a:cxn>
                <a:cxn ang="0">
                  <a:pos x="0" y="1"/>
                </a:cxn>
                <a:cxn ang="0">
                  <a:pos x="0" y="8"/>
                </a:cxn>
                <a:cxn ang="0">
                  <a:pos x="1" y="8"/>
                </a:cxn>
                <a:cxn ang="0">
                  <a:pos x="1" y="1"/>
                </a:cxn>
                <a:cxn ang="0">
                  <a:pos x="1" y="0"/>
                </a:cxn>
                <a:cxn ang="0">
                  <a:pos x="1" y="8"/>
                </a:cxn>
                <a:cxn ang="0">
                  <a:pos x="1" y="8"/>
                </a:cxn>
                <a:cxn ang="0">
                  <a:pos x="1" y="0"/>
                </a:cxn>
                <a:cxn ang="0">
                  <a:pos x="1" y="0"/>
                </a:cxn>
                <a:cxn ang="0">
                  <a:pos x="1"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7"/>
                  </a:lnTo>
                  <a:lnTo>
                    <a:pt x="0" y="1"/>
                  </a:lnTo>
                  <a:lnTo>
                    <a:pt x="0" y="1"/>
                  </a:lnTo>
                  <a:lnTo>
                    <a:pt x="0" y="8"/>
                  </a:lnTo>
                  <a:lnTo>
                    <a:pt x="1" y="8"/>
                  </a:lnTo>
                  <a:lnTo>
                    <a:pt x="1" y="1"/>
                  </a:lnTo>
                  <a:lnTo>
                    <a:pt x="1" y="0"/>
                  </a:lnTo>
                  <a:lnTo>
                    <a:pt x="1" y="8"/>
                  </a:lnTo>
                  <a:lnTo>
                    <a:pt x="1" y="8"/>
                  </a:lnTo>
                  <a:lnTo>
                    <a:pt x="1" y="0"/>
                  </a:lnTo>
                  <a:lnTo>
                    <a:pt x="1" y="0"/>
                  </a:lnTo>
                  <a:lnTo>
                    <a:pt x="1"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5" y="8"/>
                  </a:lnTo>
                  <a:lnTo>
                    <a:pt x="5" y="1"/>
                  </a:lnTo>
                  <a:lnTo>
                    <a:pt x="5" y="1"/>
                  </a:lnTo>
                  <a:lnTo>
                    <a:pt x="5" y="8"/>
                  </a:lnTo>
                  <a:lnTo>
                    <a:pt x="5" y="7"/>
                  </a:lnTo>
                  <a:lnTo>
                    <a:pt x="5" y="1"/>
                  </a:lnTo>
                  <a:lnTo>
                    <a:pt x="5" y="2"/>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62" name="Freeform 450"/>
            <p:cNvSpPr>
              <a:spLocks/>
            </p:cNvSpPr>
            <p:nvPr/>
          </p:nvSpPr>
          <p:spPr bwMode="auto">
            <a:xfrm>
              <a:off x="7270304" y="3965575"/>
              <a:ext cx="12700" cy="11113"/>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1"/>
                  </a:lnTo>
                  <a:lnTo>
                    <a:pt x="1" y="1"/>
                  </a:lnTo>
                  <a:lnTo>
                    <a:pt x="0" y="1"/>
                  </a:lnTo>
                  <a:lnTo>
                    <a:pt x="7" y="1"/>
                  </a:lnTo>
                  <a:lnTo>
                    <a:pt x="7"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7" y="5"/>
                  </a:lnTo>
                  <a:lnTo>
                    <a:pt x="6" y="5"/>
                  </a:lnTo>
                  <a:lnTo>
                    <a:pt x="1" y="5"/>
                  </a:lnTo>
                  <a:lnTo>
                    <a:pt x="1" y="5"/>
                  </a:lnTo>
                  <a:lnTo>
                    <a:pt x="6" y="5"/>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63" name="Freeform 451"/>
            <p:cNvSpPr>
              <a:spLocks/>
            </p:cNvSpPr>
            <p:nvPr/>
          </p:nvSpPr>
          <p:spPr bwMode="auto">
            <a:xfrm>
              <a:off x="7271891" y="3962400"/>
              <a:ext cx="11113"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1" y="2"/>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64" name="Freeform 452"/>
            <p:cNvSpPr>
              <a:spLocks/>
            </p:cNvSpPr>
            <p:nvPr/>
          </p:nvSpPr>
          <p:spPr bwMode="auto">
            <a:xfrm>
              <a:off x="7271891" y="3962400"/>
              <a:ext cx="20638" cy="9525"/>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0"/>
                </a:cxn>
                <a:cxn ang="0">
                  <a:pos x="9" y="0"/>
                </a:cxn>
                <a:cxn ang="0">
                  <a:pos x="10" y="0"/>
                </a:cxn>
                <a:cxn ang="0">
                  <a:pos x="2" y="0"/>
                </a:cxn>
                <a:cxn ang="0">
                  <a:pos x="1" y="1"/>
                </a:cxn>
                <a:cxn ang="0">
                  <a:pos x="10" y="1"/>
                </a:cxn>
                <a:cxn ang="0">
                  <a:pos x="10" y="1"/>
                </a:cxn>
                <a:cxn ang="0">
                  <a:pos x="1" y="1"/>
                </a:cxn>
                <a:cxn ang="0">
                  <a:pos x="1" y="1"/>
                </a:cxn>
                <a:cxn ang="0">
                  <a:pos x="10" y="1"/>
                </a:cxn>
                <a:cxn ang="0">
                  <a:pos x="10" y="1"/>
                </a:cxn>
                <a:cxn ang="0">
                  <a:pos x="1" y="1"/>
                </a:cxn>
                <a:cxn ang="0">
                  <a:pos x="1" y="2"/>
                </a:cxn>
                <a:cxn ang="0">
                  <a:pos x="10"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1" y="5"/>
                </a:cxn>
                <a:cxn ang="0">
                  <a:pos x="10" y="5"/>
                </a:cxn>
                <a:cxn ang="0">
                  <a:pos x="10" y="5"/>
                </a:cxn>
                <a:cxn ang="0">
                  <a:pos x="1" y="5"/>
                </a:cxn>
                <a:cxn ang="0">
                  <a:pos x="1" y="5"/>
                </a:cxn>
                <a:cxn ang="0">
                  <a:pos x="10" y="5"/>
                </a:cxn>
                <a:cxn ang="0">
                  <a:pos x="10" y="5"/>
                </a:cxn>
                <a:cxn ang="0">
                  <a:pos x="1" y="5"/>
                </a:cxn>
                <a:cxn ang="0">
                  <a:pos x="1" y="5"/>
                </a:cxn>
                <a:cxn ang="0">
                  <a:pos x="10" y="5"/>
                </a:cxn>
                <a:cxn ang="0">
                  <a:pos x="10" y="5"/>
                </a:cxn>
                <a:cxn ang="0">
                  <a:pos x="2" y="5"/>
                </a:cxn>
                <a:cxn ang="0">
                  <a:pos x="2" y="6"/>
                </a:cxn>
                <a:cxn ang="0">
                  <a:pos x="9" y="6"/>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2" y="0"/>
                  </a:lnTo>
                  <a:lnTo>
                    <a:pt x="2" y="0"/>
                  </a:lnTo>
                  <a:lnTo>
                    <a:pt x="9" y="0"/>
                  </a:lnTo>
                  <a:lnTo>
                    <a:pt x="10" y="0"/>
                  </a:lnTo>
                  <a:lnTo>
                    <a:pt x="2" y="0"/>
                  </a:lnTo>
                  <a:lnTo>
                    <a:pt x="1" y="1"/>
                  </a:lnTo>
                  <a:lnTo>
                    <a:pt x="10" y="1"/>
                  </a:lnTo>
                  <a:lnTo>
                    <a:pt x="10" y="1"/>
                  </a:lnTo>
                  <a:lnTo>
                    <a:pt x="1" y="1"/>
                  </a:lnTo>
                  <a:lnTo>
                    <a:pt x="1" y="1"/>
                  </a:lnTo>
                  <a:lnTo>
                    <a:pt x="10" y="1"/>
                  </a:lnTo>
                  <a:lnTo>
                    <a:pt x="10" y="1"/>
                  </a:lnTo>
                  <a:lnTo>
                    <a:pt x="1" y="1"/>
                  </a:lnTo>
                  <a:lnTo>
                    <a:pt x="1" y="2"/>
                  </a:lnTo>
                  <a:lnTo>
                    <a:pt x="10" y="2"/>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1" y="4"/>
                  </a:lnTo>
                  <a:lnTo>
                    <a:pt x="0" y="4"/>
                  </a:lnTo>
                  <a:lnTo>
                    <a:pt x="1" y="5"/>
                  </a:lnTo>
                  <a:lnTo>
                    <a:pt x="10" y="5"/>
                  </a:lnTo>
                  <a:lnTo>
                    <a:pt x="10" y="5"/>
                  </a:lnTo>
                  <a:lnTo>
                    <a:pt x="1" y="5"/>
                  </a:lnTo>
                  <a:lnTo>
                    <a:pt x="1" y="5"/>
                  </a:lnTo>
                  <a:lnTo>
                    <a:pt x="10" y="5"/>
                  </a:lnTo>
                  <a:lnTo>
                    <a:pt x="10" y="5"/>
                  </a:lnTo>
                  <a:lnTo>
                    <a:pt x="1" y="5"/>
                  </a:lnTo>
                  <a:lnTo>
                    <a:pt x="1" y="5"/>
                  </a:lnTo>
                  <a:lnTo>
                    <a:pt x="10" y="5"/>
                  </a:lnTo>
                  <a:lnTo>
                    <a:pt x="10" y="5"/>
                  </a:lnTo>
                  <a:lnTo>
                    <a:pt x="2" y="5"/>
                  </a:lnTo>
                  <a:lnTo>
                    <a:pt x="2" y="6"/>
                  </a:lnTo>
                  <a:lnTo>
                    <a:pt x="9" y="6"/>
                  </a:lnTo>
                  <a:lnTo>
                    <a:pt x="9" y="6"/>
                  </a:lnTo>
                  <a:lnTo>
                    <a:pt x="2" y="6"/>
                  </a:lnTo>
                  <a:lnTo>
                    <a:pt x="3"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65" name="Freeform 453"/>
            <p:cNvSpPr>
              <a:spLocks/>
            </p:cNvSpPr>
            <p:nvPr/>
          </p:nvSpPr>
          <p:spPr bwMode="auto">
            <a:xfrm>
              <a:off x="7281416" y="3957638"/>
              <a:ext cx="11113" cy="14287"/>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2"/>
                </a:cxn>
                <a:cxn ang="0">
                  <a:pos x="0" y="8"/>
                </a:cxn>
                <a:cxn ang="0">
                  <a:pos x="1" y="8"/>
                </a:cxn>
                <a:cxn ang="0">
                  <a:pos x="1" y="2"/>
                </a:cxn>
                <a:cxn ang="0">
                  <a:pos x="1" y="1"/>
                </a:cxn>
                <a:cxn ang="0">
                  <a:pos x="1" y="8"/>
                </a:cxn>
                <a:cxn ang="0">
                  <a:pos x="1" y="8"/>
                </a:cxn>
                <a:cxn ang="0">
                  <a:pos x="1" y="1"/>
                </a:cxn>
                <a:cxn ang="0">
                  <a:pos x="1" y="1"/>
                </a:cxn>
                <a:cxn ang="0">
                  <a:pos x="1" y="8"/>
                </a:cxn>
                <a:cxn ang="0">
                  <a:pos x="1" y="8"/>
                </a:cxn>
                <a:cxn ang="0">
                  <a:pos x="1"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5" y="1"/>
                </a:cxn>
                <a:cxn ang="0">
                  <a:pos x="5" y="8"/>
                </a:cxn>
                <a:cxn ang="0">
                  <a:pos x="5" y="8"/>
                </a:cxn>
                <a:cxn ang="0">
                  <a:pos x="5" y="2"/>
                </a:cxn>
                <a:cxn ang="0">
                  <a:pos x="5" y="2"/>
                </a:cxn>
                <a:cxn ang="0">
                  <a:pos x="5" y="8"/>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0" y="2"/>
                  </a:lnTo>
                  <a:lnTo>
                    <a:pt x="0" y="8"/>
                  </a:lnTo>
                  <a:lnTo>
                    <a:pt x="1" y="8"/>
                  </a:lnTo>
                  <a:lnTo>
                    <a:pt x="1" y="2"/>
                  </a:lnTo>
                  <a:lnTo>
                    <a:pt x="1" y="1"/>
                  </a:lnTo>
                  <a:lnTo>
                    <a:pt x="1" y="8"/>
                  </a:lnTo>
                  <a:lnTo>
                    <a:pt x="1" y="8"/>
                  </a:lnTo>
                  <a:lnTo>
                    <a:pt x="1" y="1"/>
                  </a:lnTo>
                  <a:lnTo>
                    <a:pt x="1" y="1"/>
                  </a:lnTo>
                  <a:lnTo>
                    <a:pt x="1" y="8"/>
                  </a:lnTo>
                  <a:lnTo>
                    <a:pt x="1" y="8"/>
                  </a:lnTo>
                  <a:lnTo>
                    <a:pt x="1"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5" y="1"/>
                  </a:lnTo>
                  <a:lnTo>
                    <a:pt x="5" y="8"/>
                  </a:lnTo>
                  <a:lnTo>
                    <a:pt x="5" y="8"/>
                  </a:lnTo>
                  <a:lnTo>
                    <a:pt x="5" y="2"/>
                  </a:lnTo>
                  <a:lnTo>
                    <a:pt x="5" y="2"/>
                  </a:lnTo>
                  <a:lnTo>
                    <a:pt x="5" y="8"/>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66" name="Freeform 454"/>
            <p:cNvSpPr>
              <a:spLocks/>
            </p:cNvSpPr>
            <p:nvPr/>
          </p:nvSpPr>
          <p:spPr bwMode="auto">
            <a:xfrm>
              <a:off x="7281416" y="3957638"/>
              <a:ext cx="55563" cy="7937"/>
            </a:xfrm>
            <a:custGeom>
              <a:avLst/>
              <a:gdLst/>
              <a:ahLst/>
              <a:cxnLst>
                <a:cxn ang="0">
                  <a:pos x="3" y="3"/>
                </a:cxn>
                <a:cxn ang="0">
                  <a:pos x="3" y="0"/>
                </a:cxn>
                <a:cxn ang="0">
                  <a:pos x="28" y="0"/>
                </a:cxn>
                <a:cxn ang="0">
                  <a:pos x="29" y="0"/>
                </a:cxn>
                <a:cxn ang="0">
                  <a:pos x="3" y="0"/>
                </a:cxn>
                <a:cxn ang="0">
                  <a:pos x="2" y="0"/>
                </a:cxn>
                <a:cxn ang="0">
                  <a:pos x="29" y="0"/>
                </a:cxn>
                <a:cxn ang="0">
                  <a:pos x="29" y="0"/>
                </a:cxn>
                <a:cxn ang="0">
                  <a:pos x="2" y="0"/>
                </a:cxn>
                <a:cxn ang="0">
                  <a:pos x="2" y="0"/>
                </a:cxn>
                <a:cxn ang="0">
                  <a:pos x="30" y="0"/>
                </a:cxn>
                <a:cxn ang="0">
                  <a:pos x="30" y="1"/>
                </a:cxn>
                <a:cxn ang="0">
                  <a:pos x="1" y="1"/>
                </a:cxn>
                <a:cxn ang="0">
                  <a:pos x="1" y="1"/>
                </a:cxn>
                <a:cxn ang="0">
                  <a:pos x="30" y="1"/>
                </a:cxn>
                <a:cxn ang="0">
                  <a:pos x="30" y="1"/>
                </a:cxn>
                <a:cxn ang="0">
                  <a:pos x="1" y="1"/>
                </a:cxn>
                <a:cxn ang="0">
                  <a:pos x="1" y="1"/>
                </a:cxn>
                <a:cxn ang="0">
                  <a:pos x="30" y="1"/>
                </a:cxn>
                <a:cxn ang="0">
                  <a:pos x="31" y="2"/>
                </a:cxn>
                <a:cxn ang="0">
                  <a:pos x="1" y="2"/>
                </a:cxn>
                <a:cxn ang="0">
                  <a:pos x="0" y="2"/>
                </a:cxn>
                <a:cxn ang="0">
                  <a:pos x="31" y="2"/>
                </a:cxn>
                <a:cxn ang="0">
                  <a:pos x="31" y="2"/>
                </a:cxn>
                <a:cxn ang="0">
                  <a:pos x="0" y="2"/>
                </a:cxn>
                <a:cxn ang="0">
                  <a:pos x="0" y="2"/>
                </a:cxn>
                <a:cxn ang="0">
                  <a:pos x="31" y="2"/>
                </a:cxn>
                <a:cxn ang="0">
                  <a:pos x="31" y="3"/>
                </a:cxn>
                <a:cxn ang="0">
                  <a:pos x="0" y="3"/>
                </a:cxn>
                <a:cxn ang="0">
                  <a:pos x="0" y="3"/>
                </a:cxn>
                <a:cxn ang="0">
                  <a:pos x="31" y="3"/>
                </a:cxn>
                <a:cxn ang="0">
                  <a:pos x="31" y="3"/>
                </a:cxn>
                <a:cxn ang="0">
                  <a:pos x="0" y="3"/>
                </a:cxn>
                <a:cxn ang="0">
                  <a:pos x="0" y="3"/>
                </a:cxn>
                <a:cxn ang="0">
                  <a:pos x="31" y="3"/>
                </a:cxn>
                <a:cxn ang="0">
                  <a:pos x="31" y="4"/>
                </a:cxn>
                <a:cxn ang="0">
                  <a:pos x="0" y="4"/>
                </a:cxn>
                <a:cxn ang="0">
                  <a:pos x="0" y="4"/>
                </a:cxn>
                <a:cxn ang="0">
                  <a:pos x="31" y="4"/>
                </a:cxn>
                <a:cxn ang="0">
                  <a:pos x="31" y="4"/>
                </a:cxn>
                <a:cxn ang="0">
                  <a:pos x="0" y="4"/>
                </a:cxn>
                <a:cxn ang="0">
                  <a:pos x="0" y="5"/>
                </a:cxn>
                <a:cxn ang="0">
                  <a:pos x="31" y="5"/>
                </a:cxn>
                <a:cxn ang="0">
                  <a:pos x="31" y="5"/>
                </a:cxn>
                <a:cxn ang="0">
                  <a:pos x="1" y="5"/>
                </a:cxn>
                <a:cxn ang="0">
                  <a:pos x="1" y="5"/>
                </a:cxn>
                <a:cxn ang="0">
                  <a:pos x="30" y="5"/>
                </a:cxn>
                <a:cxn ang="0">
                  <a:pos x="30" y="5"/>
                </a:cxn>
                <a:cxn ang="0">
                  <a:pos x="1" y="5"/>
                </a:cxn>
                <a:cxn ang="0">
                  <a:pos x="1" y="5"/>
                </a:cxn>
                <a:cxn ang="0">
                  <a:pos x="30" y="5"/>
                </a:cxn>
                <a:cxn ang="0">
                  <a:pos x="30" y="6"/>
                </a:cxn>
                <a:cxn ang="0">
                  <a:pos x="1" y="6"/>
                </a:cxn>
                <a:cxn ang="0">
                  <a:pos x="2" y="6"/>
                </a:cxn>
                <a:cxn ang="0">
                  <a:pos x="30" y="6"/>
                </a:cxn>
                <a:cxn ang="0">
                  <a:pos x="29" y="6"/>
                </a:cxn>
                <a:cxn ang="0">
                  <a:pos x="2" y="6"/>
                </a:cxn>
                <a:cxn ang="0">
                  <a:pos x="2" y="6"/>
                </a:cxn>
                <a:cxn ang="0">
                  <a:pos x="29" y="6"/>
                </a:cxn>
                <a:cxn ang="0">
                  <a:pos x="29" y="6"/>
                </a:cxn>
                <a:cxn ang="0">
                  <a:pos x="3" y="6"/>
                </a:cxn>
                <a:cxn ang="0">
                  <a:pos x="3" y="6"/>
                </a:cxn>
                <a:cxn ang="0">
                  <a:pos x="28" y="6"/>
                </a:cxn>
              </a:cxnLst>
              <a:rect l="0" t="0" r="r" b="b"/>
              <a:pathLst>
                <a:path w="31" h="6">
                  <a:moveTo>
                    <a:pt x="3" y="3"/>
                  </a:moveTo>
                  <a:lnTo>
                    <a:pt x="3" y="0"/>
                  </a:lnTo>
                  <a:lnTo>
                    <a:pt x="28" y="0"/>
                  </a:lnTo>
                  <a:lnTo>
                    <a:pt x="29" y="0"/>
                  </a:lnTo>
                  <a:lnTo>
                    <a:pt x="3" y="0"/>
                  </a:lnTo>
                  <a:lnTo>
                    <a:pt x="2" y="0"/>
                  </a:lnTo>
                  <a:lnTo>
                    <a:pt x="29" y="0"/>
                  </a:lnTo>
                  <a:lnTo>
                    <a:pt x="29" y="0"/>
                  </a:lnTo>
                  <a:lnTo>
                    <a:pt x="2" y="0"/>
                  </a:lnTo>
                  <a:lnTo>
                    <a:pt x="2" y="0"/>
                  </a:lnTo>
                  <a:lnTo>
                    <a:pt x="30" y="0"/>
                  </a:lnTo>
                  <a:lnTo>
                    <a:pt x="30" y="1"/>
                  </a:lnTo>
                  <a:lnTo>
                    <a:pt x="1" y="1"/>
                  </a:lnTo>
                  <a:lnTo>
                    <a:pt x="1" y="1"/>
                  </a:lnTo>
                  <a:lnTo>
                    <a:pt x="30" y="1"/>
                  </a:lnTo>
                  <a:lnTo>
                    <a:pt x="30" y="1"/>
                  </a:lnTo>
                  <a:lnTo>
                    <a:pt x="1" y="1"/>
                  </a:lnTo>
                  <a:lnTo>
                    <a:pt x="1" y="1"/>
                  </a:lnTo>
                  <a:lnTo>
                    <a:pt x="30" y="1"/>
                  </a:lnTo>
                  <a:lnTo>
                    <a:pt x="31" y="2"/>
                  </a:lnTo>
                  <a:lnTo>
                    <a:pt x="1" y="2"/>
                  </a:lnTo>
                  <a:lnTo>
                    <a:pt x="0" y="2"/>
                  </a:lnTo>
                  <a:lnTo>
                    <a:pt x="31" y="2"/>
                  </a:lnTo>
                  <a:lnTo>
                    <a:pt x="31" y="2"/>
                  </a:lnTo>
                  <a:lnTo>
                    <a:pt x="0" y="2"/>
                  </a:lnTo>
                  <a:lnTo>
                    <a:pt x="0" y="2"/>
                  </a:lnTo>
                  <a:lnTo>
                    <a:pt x="31" y="2"/>
                  </a:lnTo>
                  <a:lnTo>
                    <a:pt x="31" y="3"/>
                  </a:lnTo>
                  <a:lnTo>
                    <a:pt x="0" y="3"/>
                  </a:lnTo>
                  <a:lnTo>
                    <a:pt x="0" y="3"/>
                  </a:lnTo>
                  <a:lnTo>
                    <a:pt x="31" y="3"/>
                  </a:lnTo>
                  <a:lnTo>
                    <a:pt x="31" y="3"/>
                  </a:lnTo>
                  <a:lnTo>
                    <a:pt x="0" y="3"/>
                  </a:lnTo>
                  <a:lnTo>
                    <a:pt x="0" y="3"/>
                  </a:lnTo>
                  <a:lnTo>
                    <a:pt x="31" y="3"/>
                  </a:lnTo>
                  <a:lnTo>
                    <a:pt x="31" y="4"/>
                  </a:lnTo>
                  <a:lnTo>
                    <a:pt x="0" y="4"/>
                  </a:lnTo>
                  <a:lnTo>
                    <a:pt x="0" y="4"/>
                  </a:lnTo>
                  <a:lnTo>
                    <a:pt x="31" y="4"/>
                  </a:lnTo>
                  <a:lnTo>
                    <a:pt x="31" y="4"/>
                  </a:lnTo>
                  <a:lnTo>
                    <a:pt x="0" y="4"/>
                  </a:lnTo>
                  <a:lnTo>
                    <a:pt x="0" y="5"/>
                  </a:lnTo>
                  <a:lnTo>
                    <a:pt x="31" y="5"/>
                  </a:lnTo>
                  <a:lnTo>
                    <a:pt x="31" y="5"/>
                  </a:lnTo>
                  <a:lnTo>
                    <a:pt x="1" y="5"/>
                  </a:lnTo>
                  <a:lnTo>
                    <a:pt x="1" y="5"/>
                  </a:lnTo>
                  <a:lnTo>
                    <a:pt x="30" y="5"/>
                  </a:lnTo>
                  <a:lnTo>
                    <a:pt x="30" y="5"/>
                  </a:lnTo>
                  <a:lnTo>
                    <a:pt x="1" y="5"/>
                  </a:lnTo>
                  <a:lnTo>
                    <a:pt x="1" y="5"/>
                  </a:lnTo>
                  <a:lnTo>
                    <a:pt x="30" y="5"/>
                  </a:lnTo>
                  <a:lnTo>
                    <a:pt x="30" y="6"/>
                  </a:lnTo>
                  <a:lnTo>
                    <a:pt x="1" y="6"/>
                  </a:lnTo>
                  <a:lnTo>
                    <a:pt x="2" y="6"/>
                  </a:lnTo>
                  <a:lnTo>
                    <a:pt x="30" y="6"/>
                  </a:lnTo>
                  <a:lnTo>
                    <a:pt x="29" y="6"/>
                  </a:lnTo>
                  <a:lnTo>
                    <a:pt x="2" y="6"/>
                  </a:lnTo>
                  <a:lnTo>
                    <a:pt x="2" y="6"/>
                  </a:lnTo>
                  <a:lnTo>
                    <a:pt x="29" y="6"/>
                  </a:lnTo>
                  <a:lnTo>
                    <a:pt x="29" y="6"/>
                  </a:lnTo>
                  <a:lnTo>
                    <a:pt x="3" y="6"/>
                  </a:lnTo>
                  <a:lnTo>
                    <a:pt x="3" y="6"/>
                  </a:lnTo>
                  <a:lnTo>
                    <a:pt x="2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67" name="Freeform 455"/>
            <p:cNvSpPr>
              <a:spLocks/>
            </p:cNvSpPr>
            <p:nvPr/>
          </p:nvSpPr>
          <p:spPr bwMode="auto">
            <a:xfrm>
              <a:off x="7327454" y="3957638"/>
              <a:ext cx="12700" cy="7937"/>
            </a:xfrm>
            <a:custGeom>
              <a:avLst/>
              <a:gdLst/>
              <a:ahLst/>
              <a:cxnLst>
                <a:cxn ang="0">
                  <a:pos x="2" y="3"/>
                </a:cxn>
                <a:cxn ang="0">
                  <a:pos x="2" y="0"/>
                </a:cxn>
                <a:cxn ang="0">
                  <a:pos x="4" y="0"/>
                </a:cxn>
                <a:cxn ang="0">
                  <a:pos x="4" y="0"/>
                </a:cxn>
                <a:cxn ang="0">
                  <a:pos x="2" y="0"/>
                </a:cxn>
                <a:cxn ang="0">
                  <a:pos x="2" y="0"/>
                </a:cxn>
                <a:cxn ang="0">
                  <a:pos x="4" y="0"/>
                </a:cxn>
                <a:cxn ang="0">
                  <a:pos x="4" y="0"/>
                </a:cxn>
                <a:cxn ang="0">
                  <a:pos x="2" y="0"/>
                </a:cxn>
                <a:cxn ang="0">
                  <a:pos x="1" y="0"/>
                </a:cxn>
                <a:cxn ang="0">
                  <a:pos x="5" y="0"/>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5" y="5"/>
                </a:cxn>
                <a:cxn ang="0">
                  <a:pos x="5" y="6"/>
                </a:cxn>
                <a:cxn ang="0">
                  <a:pos x="1" y="6"/>
                </a:cxn>
                <a:cxn ang="0">
                  <a:pos x="1" y="6"/>
                </a:cxn>
                <a:cxn ang="0">
                  <a:pos x="5" y="6"/>
                </a:cxn>
                <a:cxn ang="0">
                  <a:pos x="4"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4" y="0"/>
                  </a:lnTo>
                  <a:lnTo>
                    <a:pt x="2" y="0"/>
                  </a:lnTo>
                  <a:lnTo>
                    <a:pt x="1" y="0"/>
                  </a:lnTo>
                  <a:lnTo>
                    <a:pt x="5" y="0"/>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0" y="5"/>
                  </a:lnTo>
                  <a:lnTo>
                    <a:pt x="0" y="5"/>
                  </a:lnTo>
                  <a:lnTo>
                    <a:pt x="6" y="5"/>
                  </a:lnTo>
                  <a:lnTo>
                    <a:pt x="6" y="5"/>
                  </a:lnTo>
                  <a:lnTo>
                    <a:pt x="0" y="5"/>
                  </a:lnTo>
                  <a:lnTo>
                    <a:pt x="1" y="5"/>
                  </a:lnTo>
                  <a:lnTo>
                    <a:pt x="5" y="5"/>
                  </a:lnTo>
                  <a:lnTo>
                    <a:pt x="5" y="6"/>
                  </a:lnTo>
                  <a:lnTo>
                    <a:pt x="1" y="6"/>
                  </a:lnTo>
                  <a:lnTo>
                    <a:pt x="1" y="6"/>
                  </a:lnTo>
                  <a:lnTo>
                    <a:pt x="5" y="6"/>
                  </a:lnTo>
                  <a:lnTo>
                    <a:pt x="4"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68" name="Freeform 456"/>
            <p:cNvSpPr>
              <a:spLocks/>
            </p:cNvSpPr>
            <p:nvPr/>
          </p:nvSpPr>
          <p:spPr bwMode="auto">
            <a:xfrm>
              <a:off x="7329041" y="3957638"/>
              <a:ext cx="14288" cy="7937"/>
            </a:xfrm>
            <a:custGeom>
              <a:avLst/>
              <a:gdLst/>
              <a:ahLst/>
              <a:cxnLst>
                <a:cxn ang="0">
                  <a:pos x="3" y="3"/>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1" y="1"/>
                </a:cxn>
                <a:cxn ang="0">
                  <a:pos x="7" y="1"/>
                </a:cxn>
                <a:cxn ang="0">
                  <a:pos x="7" y="2"/>
                </a:cxn>
                <a:cxn ang="0">
                  <a:pos x="1" y="2"/>
                </a:cxn>
                <a:cxn ang="0">
                  <a:pos x="0" y="2"/>
                </a:cxn>
                <a:cxn ang="0">
                  <a:pos x="7"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5"/>
                </a:cxn>
                <a:cxn ang="0">
                  <a:pos x="7" y="5"/>
                </a:cxn>
                <a:cxn ang="0">
                  <a:pos x="7" y="5"/>
                </a:cxn>
                <a:cxn ang="0">
                  <a:pos x="1" y="5"/>
                </a:cxn>
                <a:cxn ang="0">
                  <a:pos x="1" y="5"/>
                </a:cxn>
                <a:cxn ang="0">
                  <a:pos x="7" y="5"/>
                </a:cxn>
                <a:cxn ang="0">
                  <a:pos x="7" y="5"/>
                </a:cxn>
                <a:cxn ang="0">
                  <a:pos x="1" y="5"/>
                </a:cxn>
                <a:cxn ang="0">
                  <a:pos x="1" y="5"/>
                </a:cxn>
                <a:cxn ang="0">
                  <a:pos x="7" y="5"/>
                </a:cxn>
                <a:cxn ang="0">
                  <a:pos x="7" y="6"/>
                </a:cxn>
                <a:cxn ang="0">
                  <a:pos x="1" y="6"/>
                </a:cxn>
                <a:cxn ang="0">
                  <a:pos x="2" y="6"/>
                </a:cxn>
                <a:cxn ang="0">
                  <a:pos x="6" y="6"/>
                </a:cxn>
                <a:cxn ang="0">
                  <a:pos x="6" y="6"/>
                </a:cxn>
                <a:cxn ang="0">
                  <a:pos x="2" y="6"/>
                </a:cxn>
                <a:cxn ang="0">
                  <a:pos x="2" y="6"/>
                </a:cxn>
                <a:cxn ang="0">
                  <a:pos x="6" y="6"/>
                </a:cxn>
                <a:cxn ang="0">
                  <a:pos x="6" y="6"/>
                </a:cxn>
                <a:cxn ang="0">
                  <a:pos x="2" y="6"/>
                </a:cxn>
                <a:cxn ang="0">
                  <a:pos x="3" y="6"/>
                </a:cxn>
                <a:cxn ang="0">
                  <a:pos x="5" y="6"/>
                </a:cxn>
              </a:cxnLst>
              <a:rect l="0" t="0" r="r" b="b"/>
              <a:pathLst>
                <a:path w="8" h="6">
                  <a:moveTo>
                    <a:pt x="3" y="3"/>
                  </a:moveTo>
                  <a:lnTo>
                    <a:pt x="3" y="0"/>
                  </a:lnTo>
                  <a:lnTo>
                    <a:pt x="5" y="0"/>
                  </a:lnTo>
                  <a:lnTo>
                    <a:pt x="6" y="0"/>
                  </a:lnTo>
                  <a:lnTo>
                    <a:pt x="2"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1" y="1"/>
                  </a:lnTo>
                  <a:lnTo>
                    <a:pt x="7" y="1"/>
                  </a:lnTo>
                  <a:lnTo>
                    <a:pt x="7" y="2"/>
                  </a:lnTo>
                  <a:lnTo>
                    <a:pt x="1" y="2"/>
                  </a:lnTo>
                  <a:lnTo>
                    <a:pt x="0" y="2"/>
                  </a:lnTo>
                  <a:lnTo>
                    <a:pt x="7"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5"/>
                  </a:lnTo>
                  <a:lnTo>
                    <a:pt x="7" y="5"/>
                  </a:lnTo>
                  <a:lnTo>
                    <a:pt x="7" y="5"/>
                  </a:lnTo>
                  <a:lnTo>
                    <a:pt x="1" y="5"/>
                  </a:lnTo>
                  <a:lnTo>
                    <a:pt x="1" y="5"/>
                  </a:lnTo>
                  <a:lnTo>
                    <a:pt x="7" y="5"/>
                  </a:lnTo>
                  <a:lnTo>
                    <a:pt x="7" y="5"/>
                  </a:lnTo>
                  <a:lnTo>
                    <a:pt x="1" y="5"/>
                  </a:lnTo>
                  <a:lnTo>
                    <a:pt x="1" y="5"/>
                  </a:lnTo>
                  <a:lnTo>
                    <a:pt x="7" y="5"/>
                  </a:lnTo>
                  <a:lnTo>
                    <a:pt x="7" y="6"/>
                  </a:lnTo>
                  <a:lnTo>
                    <a:pt x="1" y="6"/>
                  </a:lnTo>
                  <a:lnTo>
                    <a:pt x="2" y="6"/>
                  </a:lnTo>
                  <a:lnTo>
                    <a:pt x="6" y="6"/>
                  </a:lnTo>
                  <a:lnTo>
                    <a:pt x="6" y="6"/>
                  </a:lnTo>
                  <a:lnTo>
                    <a:pt x="2" y="6"/>
                  </a:lnTo>
                  <a:lnTo>
                    <a:pt x="2" y="6"/>
                  </a:lnTo>
                  <a:lnTo>
                    <a:pt x="6" y="6"/>
                  </a:lnTo>
                  <a:lnTo>
                    <a:pt x="6"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69" name="Freeform 457"/>
            <p:cNvSpPr>
              <a:spLocks/>
            </p:cNvSpPr>
            <p:nvPr/>
          </p:nvSpPr>
          <p:spPr bwMode="auto">
            <a:xfrm>
              <a:off x="7332216" y="3952875"/>
              <a:ext cx="11113" cy="12700"/>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1" y="8"/>
                </a:cxn>
                <a:cxn ang="0">
                  <a:pos x="1"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1" y="8"/>
                  </a:lnTo>
                  <a:lnTo>
                    <a:pt x="1" y="1"/>
                  </a:lnTo>
                  <a:lnTo>
                    <a:pt x="1" y="1"/>
                  </a:lnTo>
                  <a:lnTo>
                    <a:pt x="1" y="8"/>
                  </a:lnTo>
                  <a:lnTo>
                    <a:pt x="1" y="8"/>
                  </a:lnTo>
                  <a:lnTo>
                    <a:pt x="1" y="1"/>
                  </a:lnTo>
                  <a:lnTo>
                    <a:pt x="1" y="1"/>
                  </a:lnTo>
                  <a:lnTo>
                    <a:pt x="1" y="8"/>
                  </a:lnTo>
                  <a:lnTo>
                    <a:pt x="1" y="9"/>
                  </a:lnTo>
                  <a:lnTo>
                    <a:pt x="1" y="1"/>
                  </a:lnTo>
                  <a:lnTo>
                    <a:pt x="2" y="1"/>
                  </a:lnTo>
                  <a:lnTo>
                    <a:pt x="2" y="9"/>
                  </a:lnTo>
                  <a:lnTo>
                    <a:pt x="2" y="9"/>
                  </a:lnTo>
                  <a:lnTo>
                    <a:pt x="2" y="1"/>
                  </a:lnTo>
                  <a:lnTo>
                    <a:pt x="2" y="0"/>
                  </a:lnTo>
                  <a:lnTo>
                    <a:pt x="2" y="9"/>
                  </a:lnTo>
                  <a:lnTo>
                    <a:pt x="3" y="9"/>
                  </a:lnTo>
                  <a:lnTo>
                    <a:pt x="3" y="0"/>
                  </a:lnTo>
                  <a:lnTo>
                    <a:pt x="3" y="0"/>
                  </a:lnTo>
                  <a:lnTo>
                    <a:pt x="3" y="9"/>
                  </a:lnTo>
                  <a:lnTo>
                    <a:pt x="4" y="9"/>
                  </a:lnTo>
                  <a:lnTo>
                    <a:pt x="4" y="0"/>
                  </a:lnTo>
                  <a:lnTo>
                    <a:pt x="4" y="0"/>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5" y="8"/>
                  </a:lnTo>
                  <a:lnTo>
                    <a:pt x="5" y="1"/>
                  </a:lnTo>
                  <a:lnTo>
                    <a:pt x="5" y="2"/>
                  </a:lnTo>
                  <a:lnTo>
                    <a:pt x="5"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70" name="Freeform 458"/>
            <p:cNvSpPr>
              <a:spLocks/>
            </p:cNvSpPr>
            <p:nvPr/>
          </p:nvSpPr>
          <p:spPr bwMode="auto">
            <a:xfrm>
              <a:off x="7332216" y="3952875"/>
              <a:ext cx="14288" cy="9525"/>
            </a:xfrm>
            <a:custGeom>
              <a:avLst/>
              <a:gdLst/>
              <a:ahLst/>
              <a:cxnLst>
                <a:cxn ang="0">
                  <a:pos x="3" y="3"/>
                </a:cxn>
                <a:cxn ang="0">
                  <a:pos x="3" y="0"/>
                </a:cxn>
                <a:cxn ang="0">
                  <a:pos x="5" y="0"/>
                </a:cxn>
                <a:cxn ang="0">
                  <a:pos x="6" y="0"/>
                </a:cxn>
                <a:cxn ang="0">
                  <a:pos x="3" y="0"/>
                </a:cxn>
                <a:cxn ang="0">
                  <a:pos x="2" y="0"/>
                </a:cxn>
                <a:cxn ang="0">
                  <a:pos x="6" y="0"/>
                </a:cxn>
                <a:cxn ang="0">
                  <a:pos x="7" y="1"/>
                </a:cxn>
                <a:cxn ang="0">
                  <a:pos x="2" y="1"/>
                </a:cxn>
                <a:cxn ang="0">
                  <a:pos x="2" y="1"/>
                </a:cxn>
                <a:cxn ang="0">
                  <a:pos x="7" y="1"/>
                </a:cxn>
                <a:cxn ang="0">
                  <a:pos x="7" y="1"/>
                </a:cxn>
                <a:cxn ang="0">
                  <a:pos x="1" y="1"/>
                </a:cxn>
                <a:cxn ang="0">
                  <a:pos x="1" y="1"/>
                </a:cxn>
                <a:cxn ang="0">
                  <a:pos x="7" y="1"/>
                </a:cxn>
                <a:cxn ang="0">
                  <a:pos x="7"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5"/>
                </a:cxn>
                <a:cxn ang="0">
                  <a:pos x="0" y="5"/>
                </a:cxn>
                <a:cxn ang="0">
                  <a:pos x="0" y="5"/>
                </a:cxn>
                <a:cxn ang="0">
                  <a:pos x="8" y="5"/>
                </a:cxn>
                <a:cxn ang="0">
                  <a:pos x="8" y="5"/>
                </a:cxn>
                <a:cxn ang="0">
                  <a:pos x="1" y="5"/>
                </a:cxn>
                <a:cxn ang="0">
                  <a:pos x="1" y="5"/>
                </a:cxn>
                <a:cxn ang="0">
                  <a:pos x="8" y="5"/>
                </a:cxn>
                <a:cxn ang="0">
                  <a:pos x="7" y="5"/>
                </a:cxn>
                <a:cxn ang="0">
                  <a:pos x="1" y="5"/>
                </a:cxn>
                <a:cxn ang="0">
                  <a:pos x="1" y="6"/>
                </a:cxn>
                <a:cxn ang="0">
                  <a:pos x="7" y="6"/>
                </a:cxn>
                <a:cxn ang="0">
                  <a:pos x="7" y="6"/>
                </a:cxn>
                <a:cxn ang="0">
                  <a:pos x="1" y="6"/>
                </a:cxn>
                <a:cxn ang="0">
                  <a:pos x="2" y="6"/>
                </a:cxn>
                <a:cxn ang="0">
                  <a:pos x="7" y="6"/>
                </a:cxn>
                <a:cxn ang="0">
                  <a:pos x="7"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7" y="1"/>
                  </a:lnTo>
                  <a:lnTo>
                    <a:pt x="2" y="1"/>
                  </a:lnTo>
                  <a:lnTo>
                    <a:pt x="2" y="1"/>
                  </a:lnTo>
                  <a:lnTo>
                    <a:pt x="7" y="1"/>
                  </a:lnTo>
                  <a:lnTo>
                    <a:pt x="7" y="1"/>
                  </a:lnTo>
                  <a:lnTo>
                    <a:pt x="1" y="1"/>
                  </a:lnTo>
                  <a:lnTo>
                    <a:pt x="1" y="1"/>
                  </a:lnTo>
                  <a:lnTo>
                    <a:pt x="7" y="1"/>
                  </a:lnTo>
                  <a:lnTo>
                    <a:pt x="7" y="1"/>
                  </a:lnTo>
                  <a:lnTo>
                    <a:pt x="1" y="1"/>
                  </a:lnTo>
                  <a:lnTo>
                    <a:pt x="1" y="1"/>
                  </a:lnTo>
                  <a:lnTo>
                    <a:pt x="8" y="1"/>
                  </a:lnTo>
                  <a:lnTo>
                    <a:pt x="8" y="1"/>
                  </a:lnTo>
                  <a:lnTo>
                    <a:pt x="1"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5"/>
                  </a:lnTo>
                  <a:lnTo>
                    <a:pt x="0" y="5"/>
                  </a:lnTo>
                  <a:lnTo>
                    <a:pt x="0" y="5"/>
                  </a:lnTo>
                  <a:lnTo>
                    <a:pt x="8" y="5"/>
                  </a:lnTo>
                  <a:lnTo>
                    <a:pt x="8" y="5"/>
                  </a:lnTo>
                  <a:lnTo>
                    <a:pt x="1" y="5"/>
                  </a:lnTo>
                  <a:lnTo>
                    <a:pt x="1" y="5"/>
                  </a:lnTo>
                  <a:lnTo>
                    <a:pt x="8" y="5"/>
                  </a:lnTo>
                  <a:lnTo>
                    <a:pt x="7" y="5"/>
                  </a:lnTo>
                  <a:lnTo>
                    <a:pt x="1" y="5"/>
                  </a:lnTo>
                  <a:lnTo>
                    <a:pt x="1" y="6"/>
                  </a:lnTo>
                  <a:lnTo>
                    <a:pt x="7" y="6"/>
                  </a:lnTo>
                  <a:lnTo>
                    <a:pt x="7" y="6"/>
                  </a:lnTo>
                  <a:lnTo>
                    <a:pt x="1" y="6"/>
                  </a:lnTo>
                  <a:lnTo>
                    <a:pt x="2" y="6"/>
                  </a:lnTo>
                  <a:lnTo>
                    <a:pt x="7" y="6"/>
                  </a:lnTo>
                  <a:lnTo>
                    <a:pt x="7"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71" name="Freeform 459"/>
            <p:cNvSpPr>
              <a:spLocks/>
            </p:cNvSpPr>
            <p:nvPr/>
          </p:nvSpPr>
          <p:spPr bwMode="auto">
            <a:xfrm>
              <a:off x="7336979" y="3952875"/>
              <a:ext cx="15875" cy="9525"/>
            </a:xfrm>
            <a:custGeom>
              <a:avLst/>
              <a:gdLst/>
              <a:ahLst/>
              <a:cxnLst>
                <a:cxn ang="0">
                  <a:pos x="2" y="3"/>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7" y="5"/>
                </a:cxn>
                <a:cxn ang="0">
                  <a:pos x="0" y="5"/>
                </a:cxn>
                <a:cxn ang="0">
                  <a:pos x="0" y="5"/>
                </a:cxn>
                <a:cxn ang="0">
                  <a:pos x="7" y="5"/>
                </a:cxn>
                <a:cxn ang="0">
                  <a:pos x="7" y="5"/>
                </a:cxn>
                <a:cxn ang="0">
                  <a:pos x="0" y="5"/>
                </a:cxn>
                <a:cxn ang="0">
                  <a:pos x="1" y="5"/>
                </a:cxn>
                <a:cxn ang="0">
                  <a:pos x="7" y="5"/>
                </a:cxn>
                <a:cxn ang="0">
                  <a:pos x="7" y="5"/>
                </a:cxn>
                <a:cxn ang="0">
                  <a:pos x="1" y="5"/>
                </a:cxn>
                <a:cxn ang="0">
                  <a:pos x="1" y="6"/>
                </a:cxn>
                <a:cxn ang="0">
                  <a:pos x="7" y="6"/>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7" y="5"/>
                  </a:lnTo>
                  <a:lnTo>
                    <a:pt x="0" y="5"/>
                  </a:lnTo>
                  <a:lnTo>
                    <a:pt x="0" y="5"/>
                  </a:lnTo>
                  <a:lnTo>
                    <a:pt x="7" y="5"/>
                  </a:lnTo>
                  <a:lnTo>
                    <a:pt x="7" y="5"/>
                  </a:lnTo>
                  <a:lnTo>
                    <a:pt x="0" y="5"/>
                  </a:lnTo>
                  <a:lnTo>
                    <a:pt x="1" y="5"/>
                  </a:lnTo>
                  <a:lnTo>
                    <a:pt x="7" y="5"/>
                  </a:lnTo>
                  <a:lnTo>
                    <a:pt x="7" y="5"/>
                  </a:lnTo>
                  <a:lnTo>
                    <a:pt x="1" y="5"/>
                  </a:lnTo>
                  <a:lnTo>
                    <a:pt x="1" y="6"/>
                  </a:lnTo>
                  <a:lnTo>
                    <a:pt x="7" y="6"/>
                  </a:lnTo>
                  <a:lnTo>
                    <a:pt x="6" y="6"/>
                  </a:lnTo>
                  <a:lnTo>
                    <a:pt x="1" y="6"/>
                  </a:lnTo>
                  <a:lnTo>
                    <a:pt x="1" y="6"/>
                  </a:lnTo>
                  <a:lnTo>
                    <a:pt x="6" y="6"/>
                  </a:lnTo>
                  <a:lnTo>
                    <a:pt x="6" y="6"/>
                  </a:lnTo>
                  <a:lnTo>
                    <a:pt x="2"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72" name="Freeform 460"/>
            <p:cNvSpPr>
              <a:spLocks/>
            </p:cNvSpPr>
            <p:nvPr/>
          </p:nvSpPr>
          <p:spPr bwMode="auto">
            <a:xfrm>
              <a:off x="7341741" y="3949700"/>
              <a:ext cx="11113"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0"/>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6" y="2"/>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7"/>
                  </a:lnTo>
                  <a:lnTo>
                    <a:pt x="0" y="1"/>
                  </a:lnTo>
                  <a:lnTo>
                    <a:pt x="0" y="1"/>
                  </a:lnTo>
                  <a:lnTo>
                    <a:pt x="0" y="7"/>
                  </a:lnTo>
                  <a:lnTo>
                    <a:pt x="1" y="7"/>
                  </a:lnTo>
                  <a:lnTo>
                    <a:pt x="1" y="1"/>
                  </a:lnTo>
                  <a:lnTo>
                    <a:pt x="1" y="0"/>
                  </a:lnTo>
                  <a:lnTo>
                    <a:pt x="1" y="7"/>
                  </a:lnTo>
                  <a:lnTo>
                    <a:pt x="1" y="7"/>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5" y="1"/>
                  </a:lnTo>
                  <a:lnTo>
                    <a:pt x="5" y="7"/>
                  </a:lnTo>
                  <a:lnTo>
                    <a:pt x="5" y="7"/>
                  </a:lnTo>
                  <a:lnTo>
                    <a:pt x="5" y="1"/>
                  </a:lnTo>
                  <a:lnTo>
                    <a:pt x="6" y="2"/>
                  </a:lnTo>
                  <a:lnTo>
                    <a:pt x="6" y="6"/>
                  </a:lnTo>
                  <a:lnTo>
                    <a:pt x="6" y="6"/>
                  </a:lnTo>
                  <a:lnTo>
                    <a:pt x="6" y="2"/>
                  </a:lnTo>
                  <a:lnTo>
                    <a:pt x="6" y="2"/>
                  </a:lnTo>
                  <a:lnTo>
                    <a:pt x="6" y="5"/>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373" name="Freeform 461"/>
            <p:cNvSpPr>
              <a:spLocks/>
            </p:cNvSpPr>
            <p:nvPr/>
          </p:nvSpPr>
          <p:spPr bwMode="auto">
            <a:xfrm>
              <a:off x="7341741" y="3949700"/>
              <a:ext cx="17463" cy="7938"/>
            </a:xfrm>
            <a:custGeom>
              <a:avLst/>
              <a:gdLst/>
              <a:ahLst/>
              <a:cxnLst>
                <a:cxn ang="0">
                  <a:pos x="3" y="2"/>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0"/>
                </a:cxn>
                <a:cxn ang="0">
                  <a:pos x="1" y="0"/>
                </a:cxn>
                <a:cxn ang="0">
                  <a:pos x="1" y="0"/>
                </a:cxn>
                <a:cxn ang="0">
                  <a:pos x="9" y="0"/>
                </a:cxn>
                <a:cxn ang="0">
                  <a:pos x="9" y="1"/>
                </a:cxn>
                <a:cxn ang="0">
                  <a:pos x="1" y="1"/>
                </a:cxn>
                <a:cxn ang="0">
                  <a:pos x="0" y="1"/>
                </a:cxn>
                <a:cxn ang="0">
                  <a:pos x="9" y="1"/>
                </a:cxn>
                <a:cxn ang="0">
                  <a:pos x="9" y="1"/>
                </a:cxn>
                <a:cxn ang="0">
                  <a:pos x="0" y="1"/>
                </a:cxn>
                <a:cxn ang="0">
                  <a:pos x="0" y="2"/>
                </a:cxn>
                <a:cxn ang="0">
                  <a:pos x="9" y="2"/>
                </a:cxn>
                <a:cxn ang="0">
                  <a:pos x="9" y="2"/>
                </a:cxn>
                <a:cxn ang="0">
                  <a:pos x="0" y="2"/>
                </a:cxn>
                <a:cxn ang="0">
                  <a:pos x="0" y="2"/>
                </a:cxn>
                <a:cxn ang="0">
                  <a:pos x="10" y="2"/>
                </a:cxn>
                <a:cxn ang="0">
                  <a:pos x="10" y="2"/>
                </a:cxn>
                <a:cxn ang="0">
                  <a:pos x="0" y="2"/>
                </a:cxn>
                <a:cxn ang="0">
                  <a:pos x="0" y="3"/>
                </a:cxn>
                <a:cxn ang="0">
                  <a:pos x="10" y="3"/>
                </a:cxn>
                <a:cxn ang="0">
                  <a:pos x="9" y="3"/>
                </a:cxn>
                <a:cxn ang="0">
                  <a:pos x="0" y="3"/>
                </a:cxn>
                <a:cxn ang="0">
                  <a:pos x="0" y="3"/>
                </a:cxn>
                <a:cxn ang="0">
                  <a:pos x="9" y="3"/>
                </a:cxn>
                <a:cxn ang="0">
                  <a:pos x="9" y="3"/>
                </a:cxn>
                <a:cxn ang="0">
                  <a:pos x="0" y="3"/>
                </a:cxn>
                <a:cxn ang="0">
                  <a:pos x="0" y="4"/>
                </a:cxn>
                <a:cxn ang="0">
                  <a:pos x="9" y="4"/>
                </a:cxn>
                <a:cxn ang="0">
                  <a:pos x="9" y="4"/>
                </a:cxn>
                <a:cxn ang="0">
                  <a:pos x="1" y="4"/>
                </a:cxn>
                <a:cxn ang="0">
                  <a:pos x="1" y="4"/>
                </a:cxn>
                <a:cxn ang="0">
                  <a:pos x="9" y="4"/>
                </a:cxn>
                <a:cxn ang="0">
                  <a:pos x="8" y="5"/>
                </a:cxn>
                <a:cxn ang="0">
                  <a:pos x="1" y="5"/>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3" y="5"/>
                </a:cxn>
                <a:cxn ang="0">
                  <a:pos x="3" y="5"/>
                </a:cxn>
                <a:cxn ang="0">
                  <a:pos x="7" y="5"/>
                </a:cxn>
              </a:cxnLst>
              <a:rect l="0" t="0" r="r" b="b"/>
              <a:pathLst>
                <a:path w="10" h="5">
                  <a:moveTo>
                    <a:pt x="3" y="2"/>
                  </a:moveTo>
                  <a:lnTo>
                    <a:pt x="3" y="0"/>
                  </a:lnTo>
                  <a:lnTo>
                    <a:pt x="7" y="0"/>
                  </a:lnTo>
                  <a:lnTo>
                    <a:pt x="7" y="0"/>
                  </a:lnTo>
                  <a:lnTo>
                    <a:pt x="3" y="0"/>
                  </a:lnTo>
                  <a:lnTo>
                    <a:pt x="2" y="0"/>
                  </a:lnTo>
                  <a:lnTo>
                    <a:pt x="7" y="0"/>
                  </a:lnTo>
                  <a:lnTo>
                    <a:pt x="7" y="0"/>
                  </a:lnTo>
                  <a:lnTo>
                    <a:pt x="2" y="0"/>
                  </a:lnTo>
                  <a:lnTo>
                    <a:pt x="2" y="0"/>
                  </a:lnTo>
                  <a:lnTo>
                    <a:pt x="8" y="0"/>
                  </a:lnTo>
                  <a:lnTo>
                    <a:pt x="8" y="0"/>
                  </a:lnTo>
                  <a:lnTo>
                    <a:pt x="2" y="0"/>
                  </a:lnTo>
                  <a:lnTo>
                    <a:pt x="1" y="0"/>
                  </a:lnTo>
                  <a:lnTo>
                    <a:pt x="8" y="0"/>
                  </a:lnTo>
                  <a:lnTo>
                    <a:pt x="8" y="0"/>
                  </a:lnTo>
                  <a:lnTo>
                    <a:pt x="1" y="0"/>
                  </a:lnTo>
                  <a:lnTo>
                    <a:pt x="1" y="0"/>
                  </a:lnTo>
                  <a:lnTo>
                    <a:pt x="9" y="0"/>
                  </a:lnTo>
                  <a:lnTo>
                    <a:pt x="9" y="1"/>
                  </a:lnTo>
                  <a:lnTo>
                    <a:pt x="1" y="1"/>
                  </a:lnTo>
                  <a:lnTo>
                    <a:pt x="0" y="1"/>
                  </a:lnTo>
                  <a:lnTo>
                    <a:pt x="9" y="1"/>
                  </a:lnTo>
                  <a:lnTo>
                    <a:pt x="9" y="1"/>
                  </a:lnTo>
                  <a:lnTo>
                    <a:pt x="0" y="1"/>
                  </a:lnTo>
                  <a:lnTo>
                    <a:pt x="0" y="2"/>
                  </a:lnTo>
                  <a:lnTo>
                    <a:pt x="9" y="2"/>
                  </a:lnTo>
                  <a:lnTo>
                    <a:pt x="9" y="2"/>
                  </a:lnTo>
                  <a:lnTo>
                    <a:pt x="0" y="2"/>
                  </a:lnTo>
                  <a:lnTo>
                    <a:pt x="0" y="2"/>
                  </a:lnTo>
                  <a:lnTo>
                    <a:pt x="10" y="2"/>
                  </a:lnTo>
                  <a:lnTo>
                    <a:pt x="10" y="2"/>
                  </a:lnTo>
                  <a:lnTo>
                    <a:pt x="0" y="2"/>
                  </a:lnTo>
                  <a:lnTo>
                    <a:pt x="0" y="3"/>
                  </a:lnTo>
                  <a:lnTo>
                    <a:pt x="10" y="3"/>
                  </a:lnTo>
                  <a:lnTo>
                    <a:pt x="9" y="3"/>
                  </a:lnTo>
                  <a:lnTo>
                    <a:pt x="0" y="3"/>
                  </a:lnTo>
                  <a:lnTo>
                    <a:pt x="0" y="3"/>
                  </a:lnTo>
                  <a:lnTo>
                    <a:pt x="9" y="3"/>
                  </a:lnTo>
                  <a:lnTo>
                    <a:pt x="9" y="3"/>
                  </a:lnTo>
                  <a:lnTo>
                    <a:pt x="0" y="3"/>
                  </a:lnTo>
                  <a:lnTo>
                    <a:pt x="0" y="4"/>
                  </a:lnTo>
                  <a:lnTo>
                    <a:pt x="9" y="4"/>
                  </a:lnTo>
                  <a:lnTo>
                    <a:pt x="9" y="4"/>
                  </a:lnTo>
                  <a:lnTo>
                    <a:pt x="1" y="4"/>
                  </a:lnTo>
                  <a:lnTo>
                    <a:pt x="1" y="4"/>
                  </a:lnTo>
                  <a:lnTo>
                    <a:pt x="9" y="4"/>
                  </a:lnTo>
                  <a:lnTo>
                    <a:pt x="8" y="5"/>
                  </a:lnTo>
                  <a:lnTo>
                    <a:pt x="1" y="5"/>
                  </a:lnTo>
                  <a:lnTo>
                    <a:pt x="1" y="5"/>
                  </a:lnTo>
                  <a:lnTo>
                    <a:pt x="8" y="5"/>
                  </a:lnTo>
                  <a:lnTo>
                    <a:pt x="8" y="5"/>
                  </a:lnTo>
                  <a:lnTo>
                    <a:pt x="2" y="5"/>
                  </a:lnTo>
                  <a:lnTo>
                    <a:pt x="2" y="5"/>
                  </a:lnTo>
                  <a:lnTo>
                    <a:pt x="8" y="5"/>
                  </a:lnTo>
                  <a:lnTo>
                    <a:pt x="7" y="5"/>
                  </a:lnTo>
                  <a:lnTo>
                    <a:pt x="2" y="5"/>
                  </a:lnTo>
                  <a:lnTo>
                    <a:pt x="2" y="5"/>
                  </a:lnTo>
                  <a:lnTo>
                    <a:pt x="7"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74" name="Freeform 462"/>
            <p:cNvSpPr>
              <a:spLocks/>
            </p:cNvSpPr>
            <p:nvPr/>
          </p:nvSpPr>
          <p:spPr bwMode="auto">
            <a:xfrm>
              <a:off x="7348091" y="3943350"/>
              <a:ext cx="11113" cy="14288"/>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1" y="1"/>
                </a:cxn>
                <a:cxn ang="0">
                  <a:pos x="1" y="8"/>
                </a:cxn>
                <a:cxn ang="0">
                  <a:pos x="1" y="9"/>
                </a:cxn>
                <a:cxn ang="0">
                  <a:pos x="1" y="1"/>
                </a:cxn>
                <a:cxn ang="0">
                  <a:pos x="1" y="1"/>
                </a:cxn>
                <a:cxn ang="0">
                  <a:pos x="1" y="9"/>
                </a:cxn>
                <a:cxn ang="0">
                  <a:pos x="1" y="9"/>
                </a:cxn>
                <a:cxn ang="0">
                  <a:pos x="1" y="1"/>
                </a:cxn>
                <a:cxn ang="0">
                  <a:pos x="1" y="1"/>
                </a:cxn>
                <a:cxn ang="0">
                  <a:pos x="1"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9"/>
                </a:cxn>
                <a:cxn ang="0">
                  <a:pos x="4" y="9"/>
                </a:cxn>
                <a:cxn ang="0">
                  <a:pos x="4" y="1"/>
                </a:cxn>
                <a:cxn ang="0">
                  <a:pos x="5" y="1"/>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2"/>
                  </a:lnTo>
                  <a:lnTo>
                    <a:pt x="1" y="1"/>
                  </a:lnTo>
                  <a:lnTo>
                    <a:pt x="1" y="8"/>
                  </a:lnTo>
                  <a:lnTo>
                    <a:pt x="1" y="9"/>
                  </a:lnTo>
                  <a:lnTo>
                    <a:pt x="1" y="1"/>
                  </a:lnTo>
                  <a:lnTo>
                    <a:pt x="1" y="1"/>
                  </a:lnTo>
                  <a:lnTo>
                    <a:pt x="1" y="9"/>
                  </a:lnTo>
                  <a:lnTo>
                    <a:pt x="1" y="9"/>
                  </a:lnTo>
                  <a:lnTo>
                    <a:pt x="1" y="1"/>
                  </a:lnTo>
                  <a:lnTo>
                    <a:pt x="1" y="1"/>
                  </a:lnTo>
                  <a:lnTo>
                    <a:pt x="1"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1"/>
                  </a:lnTo>
                  <a:lnTo>
                    <a:pt x="4" y="9"/>
                  </a:lnTo>
                  <a:lnTo>
                    <a:pt x="4" y="9"/>
                  </a:lnTo>
                  <a:lnTo>
                    <a:pt x="4" y="1"/>
                  </a:lnTo>
                  <a:lnTo>
                    <a:pt x="4" y="1"/>
                  </a:lnTo>
                  <a:lnTo>
                    <a:pt x="4" y="9"/>
                  </a:lnTo>
                  <a:lnTo>
                    <a:pt x="4" y="9"/>
                  </a:lnTo>
                  <a:lnTo>
                    <a:pt x="4" y="1"/>
                  </a:lnTo>
                  <a:lnTo>
                    <a:pt x="5" y="1"/>
                  </a:lnTo>
                  <a:lnTo>
                    <a:pt x="5" y="8"/>
                  </a:lnTo>
                  <a:lnTo>
                    <a:pt x="5" y="8"/>
                  </a:lnTo>
                  <a:lnTo>
                    <a:pt x="5" y="2"/>
                  </a:lnTo>
                  <a:lnTo>
                    <a:pt x="5" y="2"/>
                  </a:lnTo>
                  <a:lnTo>
                    <a:pt x="5" y="8"/>
                  </a:lnTo>
                  <a:lnTo>
                    <a:pt x="5" y="7"/>
                  </a:lnTo>
                  <a:lnTo>
                    <a:pt x="5" y="2"/>
                  </a:lnTo>
                  <a:lnTo>
                    <a:pt x="5" y="2"/>
                  </a:lnTo>
                  <a:lnTo>
                    <a:pt x="5" y="7"/>
                  </a:lnTo>
                  <a:lnTo>
                    <a:pt x="5" y="7"/>
                  </a:lnTo>
                  <a:lnTo>
                    <a:pt x="5"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75" name="Freeform 463"/>
            <p:cNvSpPr>
              <a:spLocks/>
            </p:cNvSpPr>
            <p:nvPr/>
          </p:nvSpPr>
          <p:spPr bwMode="auto">
            <a:xfrm>
              <a:off x="7348091" y="3943350"/>
              <a:ext cx="14288"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0" y="5"/>
                </a:cxn>
                <a:cxn ang="0">
                  <a:pos x="1" y="6"/>
                </a:cxn>
                <a:cxn ang="0">
                  <a:pos x="7" y="6"/>
                </a:cxn>
                <a:cxn ang="0">
                  <a:pos x="7" y="6"/>
                </a:cxn>
                <a:cxn ang="0">
                  <a:pos x="1" y="6"/>
                </a:cxn>
                <a:cxn ang="0">
                  <a:pos x="1" y="6"/>
                </a:cxn>
                <a:cxn ang="0">
                  <a:pos x="7" y="6"/>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5"/>
                  </a:lnTo>
                  <a:lnTo>
                    <a:pt x="0" y="5"/>
                  </a:lnTo>
                  <a:lnTo>
                    <a:pt x="0" y="5"/>
                  </a:lnTo>
                  <a:lnTo>
                    <a:pt x="7" y="5"/>
                  </a:lnTo>
                  <a:lnTo>
                    <a:pt x="7" y="5"/>
                  </a:lnTo>
                  <a:lnTo>
                    <a:pt x="0" y="5"/>
                  </a:lnTo>
                  <a:lnTo>
                    <a:pt x="1" y="6"/>
                  </a:lnTo>
                  <a:lnTo>
                    <a:pt x="7" y="6"/>
                  </a:lnTo>
                  <a:lnTo>
                    <a:pt x="7" y="6"/>
                  </a:lnTo>
                  <a:lnTo>
                    <a:pt x="1" y="6"/>
                  </a:lnTo>
                  <a:lnTo>
                    <a:pt x="1" y="6"/>
                  </a:lnTo>
                  <a:lnTo>
                    <a:pt x="7" y="6"/>
                  </a:lnTo>
                  <a:lnTo>
                    <a:pt x="6" y="6"/>
                  </a:lnTo>
                  <a:lnTo>
                    <a:pt x="1" y="6"/>
                  </a:lnTo>
                  <a:lnTo>
                    <a:pt x="1"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76" name="Freeform 464"/>
            <p:cNvSpPr>
              <a:spLocks/>
            </p:cNvSpPr>
            <p:nvPr/>
          </p:nvSpPr>
          <p:spPr bwMode="auto">
            <a:xfrm>
              <a:off x="7352854" y="3940175"/>
              <a:ext cx="9525" cy="12700"/>
            </a:xfrm>
            <a:custGeom>
              <a:avLst/>
              <a:gdLst/>
              <a:ahLst/>
              <a:cxnLst>
                <a:cxn ang="0">
                  <a:pos x="3" y="6"/>
                </a:cxn>
                <a:cxn ang="0">
                  <a:pos x="0" y="6"/>
                </a:cxn>
                <a:cxn ang="0">
                  <a:pos x="0" y="3"/>
                </a:cxn>
                <a:cxn ang="0">
                  <a:pos x="0" y="3"/>
                </a:cxn>
                <a:cxn ang="0">
                  <a:pos x="0" y="7"/>
                </a:cxn>
                <a:cxn ang="0">
                  <a:pos x="0" y="7"/>
                </a:cxn>
                <a:cxn ang="0">
                  <a:pos x="0" y="3"/>
                </a:cxn>
                <a:cxn ang="0">
                  <a:pos x="0" y="3"/>
                </a:cxn>
                <a:cxn ang="0">
                  <a:pos x="0" y="7"/>
                </a:cxn>
                <a:cxn ang="0">
                  <a:pos x="1" y="8"/>
                </a:cxn>
                <a:cxn ang="0">
                  <a:pos x="1" y="2"/>
                </a:cxn>
                <a:cxn ang="0">
                  <a:pos x="1" y="2"/>
                </a:cxn>
                <a:cxn ang="0">
                  <a:pos x="1" y="8"/>
                </a:cxn>
                <a:cxn ang="0">
                  <a:pos x="1" y="8"/>
                </a:cxn>
                <a:cxn ang="0">
                  <a:pos x="1" y="2"/>
                </a:cxn>
                <a:cxn ang="0">
                  <a:pos x="1" y="2"/>
                </a:cxn>
                <a:cxn ang="0">
                  <a:pos x="1" y="9"/>
                </a:cxn>
                <a:cxn ang="0">
                  <a:pos x="1" y="9"/>
                </a:cxn>
                <a:cxn ang="0">
                  <a:pos x="1" y="1"/>
                </a:cxn>
                <a:cxn ang="0">
                  <a:pos x="1" y="1"/>
                </a:cxn>
                <a:cxn ang="0">
                  <a:pos x="1" y="9"/>
                </a:cxn>
                <a:cxn ang="0">
                  <a:pos x="2" y="9"/>
                </a:cxn>
                <a:cxn ang="0">
                  <a:pos x="2" y="1"/>
                </a:cxn>
                <a:cxn ang="0">
                  <a:pos x="2" y="1"/>
                </a:cxn>
                <a:cxn ang="0">
                  <a:pos x="2" y="9"/>
                </a:cxn>
                <a:cxn ang="0">
                  <a:pos x="2" y="9"/>
                </a:cxn>
                <a:cxn ang="0">
                  <a:pos x="2" y="1"/>
                </a:cxn>
                <a:cxn ang="0">
                  <a:pos x="2" y="1"/>
                </a:cxn>
                <a:cxn ang="0">
                  <a:pos x="2"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9"/>
                </a:cxn>
                <a:cxn ang="0">
                  <a:pos x="4" y="9"/>
                </a:cxn>
                <a:cxn ang="0">
                  <a:pos x="4" y="1"/>
                </a:cxn>
                <a:cxn ang="0">
                  <a:pos x="5" y="1"/>
                </a:cxn>
                <a:cxn ang="0">
                  <a:pos x="5" y="9"/>
                </a:cxn>
                <a:cxn ang="0">
                  <a:pos x="5" y="9"/>
                </a:cxn>
                <a:cxn ang="0">
                  <a:pos x="5" y="1"/>
                </a:cxn>
                <a:cxn ang="0">
                  <a:pos x="5" y="2"/>
                </a:cxn>
                <a:cxn ang="0">
                  <a:pos x="5" y="9"/>
                </a:cxn>
                <a:cxn ang="0">
                  <a:pos x="5" y="8"/>
                </a:cxn>
                <a:cxn ang="0">
                  <a:pos x="5" y="2"/>
                </a:cxn>
                <a:cxn ang="0">
                  <a:pos x="5" y="2"/>
                </a:cxn>
                <a:cxn ang="0">
                  <a:pos x="5" y="8"/>
                </a:cxn>
                <a:cxn ang="0">
                  <a:pos x="5" y="8"/>
                </a:cxn>
                <a:cxn ang="0">
                  <a:pos x="5" y="2"/>
                </a:cxn>
                <a:cxn ang="0">
                  <a:pos x="6" y="3"/>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3"/>
                  </a:lnTo>
                  <a:lnTo>
                    <a:pt x="0" y="7"/>
                  </a:lnTo>
                  <a:lnTo>
                    <a:pt x="1" y="8"/>
                  </a:lnTo>
                  <a:lnTo>
                    <a:pt x="1" y="2"/>
                  </a:lnTo>
                  <a:lnTo>
                    <a:pt x="1" y="2"/>
                  </a:lnTo>
                  <a:lnTo>
                    <a:pt x="1" y="8"/>
                  </a:lnTo>
                  <a:lnTo>
                    <a:pt x="1" y="8"/>
                  </a:lnTo>
                  <a:lnTo>
                    <a:pt x="1" y="2"/>
                  </a:lnTo>
                  <a:lnTo>
                    <a:pt x="1" y="2"/>
                  </a:lnTo>
                  <a:lnTo>
                    <a:pt x="1" y="9"/>
                  </a:lnTo>
                  <a:lnTo>
                    <a:pt x="1" y="9"/>
                  </a:lnTo>
                  <a:lnTo>
                    <a:pt x="1" y="1"/>
                  </a:lnTo>
                  <a:lnTo>
                    <a:pt x="1" y="1"/>
                  </a:lnTo>
                  <a:lnTo>
                    <a:pt x="1" y="9"/>
                  </a:lnTo>
                  <a:lnTo>
                    <a:pt x="2" y="9"/>
                  </a:lnTo>
                  <a:lnTo>
                    <a:pt x="2" y="1"/>
                  </a:lnTo>
                  <a:lnTo>
                    <a:pt x="2" y="1"/>
                  </a:lnTo>
                  <a:lnTo>
                    <a:pt x="2" y="9"/>
                  </a:lnTo>
                  <a:lnTo>
                    <a:pt x="2" y="9"/>
                  </a:lnTo>
                  <a:lnTo>
                    <a:pt x="2" y="1"/>
                  </a:lnTo>
                  <a:lnTo>
                    <a:pt x="2" y="1"/>
                  </a:lnTo>
                  <a:lnTo>
                    <a:pt x="2" y="9"/>
                  </a:lnTo>
                  <a:lnTo>
                    <a:pt x="3" y="9"/>
                  </a:lnTo>
                  <a:lnTo>
                    <a:pt x="3" y="0"/>
                  </a:lnTo>
                  <a:lnTo>
                    <a:pt x="3" y="0"/>
                  </a:lnTo>
                  <a:lnTo>
                    <a:pt x="3" y="9"/>
                  </a:lnTo>
                  <a:lnTo>
                    <a:pt x="3" y="9"/>
                  </a:lnTo>
                  <a:lnTo>
                    <a:pt x="3" y="0"/>
                  </a:lnTo>
                  <a:lnTo>
                    <a:pt x="4" y="1"/>
                  </a:lnTo>
                  <a:lnTo>
                    <a:pt x="4" y="9"/>
                  </a:lnTo>
                  <a:lnTo>
                    <a:pt x="4" y="9"/>
                  </a:lnTo>
                  <a:lnTo>
                    <a:pt x="4" y="1"/>
                  </a:lnTo>
                  <a:lnTo>
                    <a:pt x="4" y="1"/>
                  </a:lnTo>
                  <a:lnTo>
                    <a:pt x="4" y="9"/>
                  </a:lnTo>
                  <a:lnTo>
                    <a:pt x="4" y="9"/>
                  </a:lnTo>
                  <a:lnTo>
                    <a:pt x="4" y="1"/>
                  </a:lnTo>
                  <a:lnTo>
                    <a:pt x="5" y="1"/>
                  </a:lnTo>
                  <a:lnTo>
                    <a:pt x="5" y="9"/>
                  </a:lnTo>
                  <a:lnTo>
                    <a:pt x="5" y="9"/>
                  </a:lnTo>
                  <a:lnTo>
                    <a:pt x="5" y="1"/>
                  </a:lnTo>
                  <a:lnTo>
                    <a:pt x="5" y="2"/>
                  </a:lnTo>
                  <a:lnTo>
                    <a:pt x="5" y="9"/>
                  </a:lnTo>
                  <a:lnTo>
                    <a:pt x="5" y="8"/>
                  </a:lnTo>
                  <a:lnTo>
                    <a:pt x="5" y="2"/>
                  </a:lnTo>
                  <a:lnTo>
                    <a:pt x="5" y="2"/>
                  </a:lnTo>
                  <a:lnTo>
                    <a:pt x="5" y="8"/>
                  </a:lnTo>
                  <a:lnTo>
                    <a:pt x="5" y="8"/>
                  </a:lnTo>
                  <a:lnTo>
                    <a:pt x="5" y="2"/>
                  </a:lnTo>
                  <a:lnTo>
                    <a:pt x="6" y="3"/>
                  </a:lnTo>
                  <a:lnTo>
                    <a:pt x="6" y="7"/>
                  </a:lnTo>
                  <a:lnTo>
                    <a:pt x="6" y="7"/>
                  </a:lnTo>
                  <a:lnTo>
                    <a:pt x="6"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77" name="Freeform 465"/>
            <p:cNvSpPr>
              <a:spLocks/>
            </p:cNvSpPr>
            <p:nvPr/>
          </p:nvSpPr>
          <p:spPr bwMode="auto">
            <a:xfrm>
              <a:off x="7352854" y="3940175"/>
              <a:ext cx="22225" cy="7938"/>
            </a:xfrm>
            <a:custGeom>
              <a:avLst/>
              <a:gdLst/>
              <a:ahLst/>
              <a:cxnLst>
                <a:cxn ang="0">
                  <a:pos x="3" y="3"/>
                </a:cxn>
                <a:cxn ang="0">
                  <a:pos x="3" y="0"/>
                </a:cxn>
                <a:cxn ang="0">
                  <a:pos x="10" y="0"/>
                </a:cxn>
                <a:cxn ang="0">
                  <a:pos x="11" y="0"/>
                </a:cxn>
                <a:cxn ang="0">
                  <a:pos x="3" y="0"/>
                </a:cxn>
                <a:cxn ang="0">
                  <a:pos x="2" y="1"/>
                </a:cxn>
                <a:cxn ang="0">
                  <a:pos x="11" y="1"/>
                </a:cxn>
                <a:cxn ang="0">
                  <a:pos x="11" y="1"/>
                </a:cxn>
                <a:cxn ang="0">
                  <a:pos x="2" y="1"/>
                </a:cxn>
                <a:cxn ang="0">
                  <a:pos x="2" y="1"/>
                </a:cxn>
                <a:cxn ang="0">
                  <a:pos x="11" y="1"/>
                </a:cxn>
                <a:cxn ang="0">
                  <a:pos x="12" y="1"/>
                </a:cxn>
                <a:cxn ang="0">
                  <a:pos x="2" y="1"/>
                </a:cxn>
                <a:cxn ang="0">
                  <a:pos x="1" y="1"/>
                </a:cxn>
                <a:cxn ang="0">
                  <a:pos x="12" y="1"/>
                </a:cxn>
                <a:cxn ang="0">
                  <a:pos x="12" y="1"/>
                </a:cxn>
                <a:cxn ang="0">
                  <a:pos x="1" y="1"/>
                </a:cxn>
                <a:cxn ang="0">
                  <a:pos x="1" y="2"/>
                </a:cxn>
                <a:cxn ang="0">
                  <a:pos x="12" y="2"/>
                </a:cxn>
                <a:cxn ang="0">
                  <a:pos x="13" y="2"/>
                </a:cxn>
                <a:cxn ang="0">
                  <a:pos x="1" y="2"/>
                </a:cxn>
                <a:cxn ang="0">
                  <a:pos x="1" y="2"/>
                </a:cxn>
                <a:cxn ang="0">
                  <a:pos x="13" y="2"/>
                </a:cxn>
                <a:cxn ang="0">
                  <a:pos x="13" y="2"/>
                </a:cxn>
                <a:cxn ang="0">
                  <a:pos x="1" y="2"/>
                </a:cxn>
                <a:cxn ang="0">
                  <a:pos x="0" y="3"/>
                </a:cxn>
                <a:cxn ang="0">
                  <a:pos x="13" y="3"/>
                </a:cxn>
                <a:cxn ang="0">
                  <a:pos x="13" y="3"/>
                </a:cxn>
                <a:cxn ang="0">
                  <a:pos x="0" y="3"/>
                </a:cxn>
                <a:cxn ang="0">
                  <a:pos x="0" y="3"/>
                </a:cxn>
                <a:cxn ang="0">
                  <a:pos x="13" y="3"/>
                </a:cxn>
                <a:cxn ang="0">
                  <a:pos x="13" y="3"/>
                </a:cxn>
                <a:cxn ang="0">
                  <a:pos x="0" y="3"/>
                </a:cxn>
                <a:cxn ang="0">
                  <a:pos x="0" y="4"/>
                </a:cxn>
                <a:cxn ang="0">
                  <a:pos x="13" y="4"/>
                </a:cxn>
                <a:cxn ang="0">
                  <a:pos x="13" y="4"/>
                </a:cxn>
                <a:cxn ang="0">
                  <a:pos x="0" y="4"/>
                </a:cxn>
                <a:cxn ang="0">
                  <a:pos x="0" y="4"/>
                </a:cxn>
                <a:cxn ang="0">
                  <a:pos x="13" y="4"/>
                </a:cxn>
                <a:cxn ang="0">
                  <a:pos x="13" y="5"/>
                </a:cxn>
                <a:cxn ang="0">
                  <a:pos x="1" y="5"/>
                </a:cxn>
                <a:cxn ang="0">
                  <a:pos x="1" y="5"/>
                </a:cxn>
                <a:cxn ang="0">
                  <a:pos x="13" y="5"/>
                </a:cxn>
                <a:cxn ang="0">
                  <a:pos x="13" y="5"/>
                </a:cxn>
                <a:cxn ang="0">
                  <a:pos x="1" y="5"/>
                </a:cxn>
                <a:cxn ang="0">
                  <a:pos x="1" y="5"/>
                </a:cxn>
                <a:cxn ang="0">
                  <a:pos x="12" y="5"/>
                </a:cxn>
                <a:cxn ang="0">
                  <a:pos x="12" y="5"/>
                </a:cxn>
                <a:cxn ang="0">
                  <a:pos x="1" y="5"/>
                </a:cxn>
                <a:cxn ang="0">
                  <a:pos x="1" y="6"/>
                </a:cxn>
                <a:cxn ang="0">
                  <a:pos x="12" y="6"/>
                </a:cxn>
                <a:cxn ang="0">
                  <a:pos x="12" y="6"/>
                </a:cxn>
                <a:cxn ang="0">
                  <a:pos x="2" y="6"/>
                </a:cxn>
                <a:cxn ang="0">
                  <a:pos x="2" y="6"/>
                </a:cxn>
                <a:cxn ang="0">
                  <a:pos x="11" y="6"/>
                </a:cxn>
                <a:cxn ang="0">
                  <a:pos x="11" y="6"/>
                </a:cxn>
                <a:cxn ang="0">
                  <a:pos x="2" y="6"/>
                </a:cxn>
                <a:cxn ang="0">
                  <a:pos x="2" y="6"/>
                </a:cxn>
                <a:cxn ang="0">
                  <a:pos x="11" y="6"/>
                </a:cxn>
                <a:cxn ang="0">
                  <a:pos x="11" y="6"/>
                </a:cxn>
                <a:cxn ang="0">
                  <a:pos x="3" y="6"/>
                </a:cxn>
                <a:cxn ang="0">
                  <a:pos x="3" y="6"/>
                </a:cxn>
                <a:cxn ang="0">
                  <a:pos x="10" y="6"/>
                </a:cxn>
              </a:cxnLst>
              <a:rect l="0" t="0" r="r" b="b"/>
              <a:pathLst>
                <a:path w="13" h="6">
                  <a:moveTo>
                    <a:pt x="3" y="3"/>
                  </a:moveTo>
                  <a:lnTo>
                    <a:pt x="3" y="0"/>
                  </a:lnTo>
                  <a:lnTo>
                    <a:pt x="10" y="0"/>
                  </a:lnTo>
                  <a:lnTo>
                    <a:pt x="11" y="0"/>
                  </a:lnTo>
                  <a:lnTo>
                    <a:pt x="3" y="0"/>
                  </a:lnTo>
                  <a:lnTo>
                    <a:pt x="2" y="1"/>
                  </a:lnTo>
                  <a:lnTo>
                    <a:pt x="11" y="1"/>
                  </a:lnTo>
                  <a:lnTo>
                    <a:pt x="11" y="1"/>
                  </a:lnTo>
                  <a:lnTo>
                    <a:pt x="2" y="1"/>
                  </a:lnTo>
                  <a:lnTo>
                    <a:pt x="2" y="1"/>
                  </a:lnTo>
                  <a:lnTo>
                    <a:pt x="11" y="1"/>
                  </a:lnTo>
                  <a:lnTo>
                    <a:pt x="12" y="1"/>
                  </a:lnTo>
                  <a:lnTo>
                    <a:pt x="2" y="1"/>
                  </a:lnTo>
                  <a:lnTo>
                    <a:pt x="1" y="1"/>
                  </a:lnTo>
                  <a:lnTo>
                    <a:pt x="12" y="1"/>
                  </a:lnTo>
                  <a:lnTo>
                    <a:pt x="12" y="1"/>
                  </a:lnTo>
                  <a:lnTo>
                    <a:pt x="1" y="1"/>
                  </a:lnTo>
                  <a:lnTo>
                    <a:pt x="1" y="2"/>
                  </a:lnTo>
                  <a:lnTo>
                    <a:pt x="12" y="2"/>
                  </a:lnTo>
                  <a:lnTo>
                    <a:pt x="13" y="2"/>
                  </a:lnTo>
                  <a:lnTo>
                    <a:pt x="1" y="2"/>
                  </a:lnTo>
                  <a:lnTo>
                    <a:pt x="1" y="2"/>
                  </a:lnTo>
                  <a:lnTo>
                    <a:pt x="13" y="2"/>
                  </a:lnTo>
                  <a:lnTo>
                    <a:pt x="13" y="2"/>
                  </a:lnTo>
                  <a:lnTo>
                    <a:pt x="1" y="2"/>
                  </a:lnTo>
                  <a:lnTo>
                    <a:pt x="0" y="3"/>
                  </a:lnTo>
                  <a:lnTo>
                    <a:pt x="13" y="3"/>
                  </a:lnTo>
                  <a:lnTo>
                    <a:pt x="13" y="3"/>
                  </a:lnTo>
                  <a:lnTo>
                    <a:pt x="0" y="3"/>
                  </a:lnTo>
                  <a:lnTo>
                    <a:pt x="0" y="3"/>
                  </a:lnTo>
                  <a:lnTo>
                    <a:pt x="13" y="3"/>
                  </a:lnTo>
                  <a:lnTo>
                    <a:pt x="13" y="3"/>
                  </a:lnTo>
                  <a:lnTo>
                    <a:pt x="0" y="3"/>
                  </a:lnTo>
                  <a:lnTo>
                    <a:pt x="0" y="4"/>
                  </a:lnTo>
                  <a:lnTo>
                    <a:pt x="13" y="4"/>
                  </a:lnTo>
                  <a:lnTo>
                    <a:pt x="13" y="4"/>
                  </a:lnTo>
                  <a:lnTo>
                    <a:pt x="0" y="4"/>
                  </a:lnTo>
                  <a:lnTo>
                    <a:pt x="0" y="4"/>
                  </a:lnTo>
                  <a:lnTo>
                    <a:pt x="13" y="4"/>
                  </a:lnTo>
                  <a:lnTo>
                    <a:pt x="13" y="5"/>
                  </a:lnTo>
                  <a:lnTo>
                    <a:pt x="1" y="5"/>
                  </a:lnTo>
                  <a:lnTo>
                    <a:pt x="1" y="5"/>
                  </a:lnTo>
                  <a:lnTo>
                    <a:pt x="13" y="5"/>
                  </a:lnTo>
                  <a:lnTo>
                    <a:pt x="13" y="5"/>
                  </a:lnTo>
                  <a:lnTo>
                    <a:pt x="1" y="5"/>
                  </a:lnTo>
                  <a:lnTo>
                    <a:pt x="1" y="5"/>
                  </a:lnTo>
                  <a:lnTo>
                    <a:pt x="12" y="5"/>
                  </a:lnTo>
                  <a:lnTo>
                    <a:pt x="12" y="5"/>
                  </a:lnTo>
                  <a:lnTo>
                    <a:pt x="1" y="5"/>
                  </a:lnTo>
                  <a:lnTo>
                    <a:pt x="1" y="6"/>
                  </a:lnTo>
                  <a:lnTo>
                    <a:pt x="12" y="6"/>
                  </a:lnTo>
                  <a:lnTo>
                    <a:pt x="12" y="6"/>
                  </a:lnTo>
                  <a:lnTo>
                    <a:pt x="2" y="6"/>
                  </a:lnTo>
                  <a:lnTo>
                    <a:pt x="2" y="6"/>
                  </a:lnTo>
                  <a:lnTo>
                    <a:pt x="11" y="6"/>
                  </a:lnTo>
                  <a:lnTo>
                    <a:pt x="11" y="6"/>
                  </a:lnTo>
                  <a:lnTo>
                    <a:pt x="2" y="6"/>
                  </a:lnTo>
                  <a:lnTo>
                    <a:pt x="2" y="6"/>
                  </a:lnTo>
                  <a:lnTo>
                    <a:pt x="11" y="6"/>
                  </a:lnTo>
                  <a:lnTo>
                    <a:pt x="11" y="6"/>
                  </a:lnTo>
                  <a:lnTo>
                    <a:pt x="3" y="6"/>
                  </a:lnTo>
                  <a:lnTo>
                    <a:pt x="3"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78" name="Freeform 466"/>
            <p:cNvSpPr>
              <a:spLocks/>
            </p:cNvSpPr>
            <p:nvPr/>
          </p:nvSpPr>
          <p:spPr bwMode="auto">
            <a:xfrm>
              <a:off x="7365554" y="3937000"/>
              <a:ext cx="9525" cy="11113"/>
            </a:xfrm>
            <a:custGeom>
              <a:avLst/>
              <a:gdLst/>
              <a:ahLst/>
              <a:cxnLst>
                <a:cxn ang="0">
                  <a:pos x="2"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7"/>
                </a:cxn>
                <a:cxn ang="0">
                  <a:pos x="0" y="7"/>
                </a:cxn>
                <a:cxn ang="0">
                  <a:pos x="0" y="1"/>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7"/>
                </a:cxn>
                <a:cxn ang="0">
                  <a:pos x="4" y="1"/>
                </a:cxn>
                <a:cxn ang="0">
                  <a:pos x="4" y="1"/>
                </a:cxn>
                <a:cxn ang="0">
                  <a:pos x="4"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5"/>
                </a:cxn>
                <a:cxn ang="0">
                  <a:pos x="5" y="2"/>
                </a:cxn>
              </a:cxnLst>
              <a:rect l="0" t="0" r="r" b="b"/>
              <a:pathLst>
                <a:path w="5" h="8">
                  <a:moveTo>
                    <a:pt x="2"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7"/>
                  </a:lnTo>
                  <a:lnTo>
                    <a:pt x="0" y="7"/>
                  </a:lnTo>
                  <a:lnTo>
                    <a:pt x="0" y="1"/>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7"/>
                  </a:lnTo>
                  <a:lnTo>
                    <a:pt x="4" y="1"/>
                  </a:lnTo>
                  <a:lnTo>
                    <a:pt x="4" y="1"/>
                  </a:lnTo>
                  <a:lnTo>
                    <a:pt x="4"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379" name="Freeform 467"/>
            <p:cNvSpPr>
              <a:spLocks/>
            </p:cNvSpPr>
            <p:nvPr/>
          </p:nvSpPr>
          <p:spPr bwMode="auto">
            <a:xfrm>
              <a:off x="7365554" y="3937000"/>
              <a:ext cx="14287" cy="6350"/>
            </a:xfrm>
            <a:custGeom>
              <a:avLst/>
              <a:gdLst/>
              <a:ahLst/>
              <a:cxnLst>
                <a:cxn ang="0">
                  <a:pos x="2" y="2"/>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Lst>
              <a:rect l="0" t="0" r="r" b="b"/>
              <a:pathLst>
                <a:path w="8" h="5">
                  <a:moveTo>
                    <a:pt x="2" y="2"/>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80" name="Freeform 468"/>
            <p:cNvSpPr>
              <a:spLocks/>
            </p:cNvSpPr>
            <p:nvPr/>
          </p:nvSpPr>
          <p:spPr bwMode="auto">
            <a:xfrm>
              <a:off x="7370316" y="3930650"/>
              <a:ext cx="9525"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6" y="7"/>
                </a:cxn>
                <a:cxn ang="0">
                  <a:pos x="6" y="2"/>
                </a:cxn>
                <a:cxn ang="0">
                  <a:pos x="6" y="2"/>
                </a:cxn>
                <a:cxn ang="0">
                  <a:pos x="6" y="7"/>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6" y="7"/>
                  </a:lnTo>
                  <a:lnTo>
                    <a:pt x="6" y="2"/>
                  </a:lnTo>
                  <a:lnTo>
                    <a:pt x="6" y="2"/>
                  </a:lnTo>
                  <a:lnTo>
                    <a:pt x="6" y="7"/>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81" name="Freeform 469"/>
            <p:cNvSpPr>
              <a:spLocks/>
            </p:cNvSpPr>
            <p:nvPr/>
          </p:nvSpPr>
          <p:spPr bwMode="auto">
            <a:xfrm>
              <a:off x="7370316" y="3930650"/>
              <a:ext cx="15875" cy="9525"/>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0"/>
                </a:cxn>
                <a:cxn ang="0">
                  <a:pos x="1" y="0"/>
                </a:cxn>
                <a:cxn ang="0">
                  <a:pos x="1" y="1"/>
                </a:cxn>
                <a:cxn ang="0">
                  <a:pos x="9" y="1"/>
                </a:cxn>
                <a:cxn ang="0">
                  <a:pos x="9" y="1"/>
                </a:cxn>
                <a:cxn ang="0">
                  <a:pos x="1"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1" y="4"/>
                </a:cxn>
                <a:cxn ang="0">
                  <a:pos x="1" y="5"/>
                </a:cxn>
                <a:cxn ang="0">
                  <a:pos x="9" y="5"/>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5"/>
                </a:cxn>
                <a:cxn ang="0">
                  <a:pos x="7" y="5"/>
                </a:cxn>
                <a:cxn ang="0">
                  <a:pos x="7" y="5"/>
                </a:cxn>
                <a:cxn ang="0">
                  <a:pos x="2" y="5"/>
                </a:cxn>
                <a:cxn ang="0">
                  <a:pos x="3" y="5"/>
                </a:cxn>
                <a:cxn ang="0">
                  <a:pos x="6" y="5"/>
                </a:cxn>
              </a:cxnLst>
              <a:rect l="0" t="0" r="r" b="b"/>
              <a:pathLst>
                <a:path w="9" h="5">
                  <a:moveTo>
                    <a:pt x="3" y="3"/>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0"/>
                  </a:lnTo>
                  <a:lnTo>
                    <a:pt x="8" y="0"/>
                  </a:lnTo>
                  <a:lnTo>
                    <a:pt x="8" y="0"/>
                  </a:lnTo>
                  <a:lnTo>
                    <a:pt x="1" y="0"/>
                  </a:lnTo>
                  <a:lnTo>
                    <a:pt x="1" y="1"/>
                  </a:lnTo>
                  <a:lnTo>
                    <a:pt x="9" y="1"/>
                  </a:lnTo>
                  <a:lnTo>
                    <a:pt x="9" y="1"/>
                  </a:lnTo>
                  <a:lnTo>
                    <a:pt x="1"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1" y="4"/>
                  </a:lnTo>
                  <a:lnTo>
                    <a:pt x="1" y="5"/>
                  </a:lnTo>
                  <a:lnTo>
                    <a:pt x="9" y="5"/>
                  </a:lnTo>
                  <a:lnTo>
                    <a:pt x="8" y="5"/>
                  </a:lnTo>
                  <a:lnTo>
                    <a:pt x="1" y="5"/>
                  </a:lnTo>
                  <a:lnTo>
                    <a:pt x="1" y="5"/>
                  </a:lnTo>
                  <a:lnTo>
                    <a:pt x="8" y="5"/>
                  </a:lnTo>
                  <a:lnTo>
                    <a:pt x="8" y="5"/>
                  </a:lnTo>
                  <a:lnTo>
                    <a:pt x="1" y="5"/>
                  </a:lnTo>
                  <a:lnTo>
                    <a:pt x="2" y="5"/>
                  </a:lnTo>
                  <a:lnTo>
                    <a:pt x="7" y="5"/>
                  </a:lnTo>
                  <a:lnTo>
                    <a:pt x="7" y="5"/>
                  </a:lnTo>
                  <a:lnTo>
                    <a:pt x="2" y="5"/>
                  </a:lnTo>
                  <a:lnTo>
                    <a:pt x="2" y="5"/>
                  </a:lnTo>
                  <a:lnTo>
                    <a:pt x="7" y="5"/>
                  </a:lnTo>
                  <a:lnTo>
                    <a:pt x="7" y="5"/>
                  </a:lnTo>
                  <a:lnTo>
                    <a:pt x="2"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382" name="Freeform 470"/>
            <p:cNvSpPr>
              <a:spLocks/>
            </p:cNvSpPr>
            <p:nvPr/>
          </p:nvSpPr>
          <p:spPr bwMode="auto">
            <a:xfrm>
              <a:off x="7376666" y="3927475"/>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8">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1"/>
                  </a:lnTo>
                  <a:lnTo>
                    <a:pt x="5" y="1"/>
                  </a:lnTo>
                  <a:lnTo>
                    <a:pt x="5" y="8"/>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83" name="Freeform 471"/>
            <p:cNvSpPr>
              <a:spLocks/>
            </p:cNvSpPr>
            <p:nvPr/>
          </p:nvSpPr>
          <p:spPr bwMode="auto">
            <a:xfrm>
              <a:off x="7376666" y="3927475"/>
              <a:ext cx="9525"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5" y="5"/>
                  </a:lnTo>
                  <a:lnTo>
                    <a:pt x="2" y="5"/>
                  </a:lnTo>
                  <a:lnTo>
                    <a:pt x="2" y="5"/>
                  </a:lnTo>
                  <a:lnTo>
                    <a:pt x="4" y="5"/>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84" name="Freeform 472"/>
            <p:cNvSpPr>
              <a:spLocks/>
            </p:cNvSpPr>
            <p:nvPr/>
          </p:nvSpPr>
          <p:spPr bwMode="auto">
            <a:xfrm>
              <a:off x="7378254" y="3927475"/>
              <a:ext cx="25400" cy="9525"/>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0"/>
                </a:cxn>
                <a:cxn ang="0">
                  <a:pos x="1" y="0"/>
                </a:cxn>
                <a:cxn ang="0">
                  <a:pos x="1" y="0"/>
                </a:cxn>
                <a:cxn ang="0">
                  <a:pos x="13" y="0"/>
                </a:cxn>
                <a:cxn ang="0">
                  <a:pos x="13" y="1"/>
                </a:cxn>
                <a:cxn ang="0">
                  <a:pos x="1" y="1"/>
                </a:cxn>
                <a:cxn ang="0">
                  <a:pos x="1" y="1"/>
                </a:cxn>
                <a:cxn ang="0">
                  <a:pos x="13" y="1"/>
                </a:cxn>
                <a:cxn ang="0">
                  <a:pos x="14" y="1"/>
                </a:cxn>
                <a:cxn ang="0">
                  <a:pos x="0" y="1"/>
                </a:cxn>
                <a:cxn ang="0">
                  <a:pos x="0" y="1"/>
                </a:cxn>
                <a:cxn ang="0">
                  <a:pos x="14" y="1"/>
                </a:cxn>
                <a:cxn ang="0">
                  <a:pos x="14" y="2"/>
                </a:cxn>
                <a:cxn ang="0">
                  <a:pos x="0" y="2"/>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5"/>
                </a:cxn>
                <a:cxn ang="0">
                  <a:pos x="0" y="5"/>
                </a:cxn>
                <a:cxn ang="0">
                  <a:pos x="1" y="5"/>
                </a:cxn>
                <a:cxn ang="0">
                  <a:pos x="13" y="5"/>
                </a:cxn>
                <a:cxn ang="0">
                  <a:pos x="13" y="5"/>
                </a:cxn>
                <a:cxn ang="0">
                  <a:pos x="1" y="5"/>
                </a:cxn>
                <a:cxn ang="0">
                  <a:pos x="1" y="5"/>
                </a:cxn>
                <a:cxn ang="0">
                  <a:pos x="13" y="5"/>
                </a:cxn>
                <a:cxn ang="0">
                  <a:pos x="12" y="5"/>
                </a:cxn>
                <a:cxn ang="0">
                  <a:pos x="1" y="5"/>
                </a:cxn>
                <a:cxn ang="0">
                  <a:pos x="1" y="5"/>
                </a:cxn>
                <a:cxn ang="0">
                  <a:pos x="12" y="5"/>
                </a:cxn>
                <a:cxn ang="0">
                  <a:pos x="12" y="5"/>
                </a:cxn>
                <a:cxn ang="0">
                  <a:pos x="2" y="5"/>
                </a:cxn>
                <a:cxn ang="0">
                  <a:pos x="2" y="5"/>
                </a:cxn>
                <a:cxn ang="0">
                  <a:pos x="12" y="5"/>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0"/>
                  </a:lnTo>
                  <a:lnTo>
                    <a:pt x="12" y="0"/>
                  </a:lnTo>
                  <a:lnTo>
                    <a:pt x="12" y="0"/>
                  </a:lnTo>
                  <a:lnTo>
                    <a:pt x="1" y="0"/>
                  </a:lnTo>
                  <a:lnTo>
                    <a:pt x="1" y="0"/>
                  </a:lnTo>
                  <a:lnTo>
                    <a:pt x="13" y="0"/>
                  </a:lnTo>
                  <a:lnTo>
                    <a:pt x="13" y="1"/>
                  </a:lnTo>
                  <a:lnTo>
                    <a:pt x="1" y="1"/>
                  </a:lnTo>
                  <a:lnTo>
                    <a:pt x="1" y="1"/>
                  </a:lnTo>
                  <a:lnTo>
                    <a:pt x="13" y="1"/>
                  </a:lnTo>
                  <a:lnTo>
                    <a:pt x="14" y="1"/>
                  </a:lnTo>
                  <a:lnTo>
                    <a:pt x="0" y="1"/>
                  </a:lnTo>
                  <a:lnTo>
                    <a:pt x="0" y="1"/>
                  </a:lnTo>
                  <a:lnTo>
                    <a:pt x="14" y="1"/>
                  </a:lnTo>
                  <a:lnTo>
                    <a:pt x="14" y="2"/>
                  </a:lnTo>
                  <a:lnTo>
                    <a:pt x="0" y="2"/>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3"/>
                  </a:lnTo>
                  <a:lnTo>
                    <a:pt x="14" y="3"/>
                  </a:lnTo>
                  <a:lnTo>
                    <a:pt x="14" y="4"/>
                  </a:lnTo>
                  <a:lnTo>
                    <a:pt x="0" y="4"/>
                  </a:lnTo>
                  <a:lnTo>
                    <a:pt x="0" y="4"/>
                  </a:lnTo>
                  <a:lnTo>
                    <a:pt x="14" y="4"/>
                  </a:lnTo>
                  <a:lnTo>
                    <a:pt x="14" y="5"/>
                  </a:lnTo>
                  <a:lnTo>
                    <a:pt x="0" y="5"/>
                  </a:lnTo>
                  <a:lnTo>
                    <a:pt x="1" y="5"/>
                  </a:lnTo>
                  <a:lnTo>
                    <a:pt x="13" y="5"/>
                  </a:lnTo>
                  <a:lnTo>
                    <a:pt x="13" y="5"/>
                  </a:lnTo>
                  <a:lnTo>
                    <a:pt x="1" y="5"/>
                  </a:lnTo>
                  <a:lnTo>
                    <a:pt x="1" y="5"/>
                  </a:lnTo>
                  <a:lnTo>
                    <a:pt x="13" y="5"/>
                  </a:lnTo>
                  <a:lnTo>
                    <a:pt x="12" y="5"/>
                  </a:lnTo>
                  <a:lnTo>
                    <a:pt x="1" y="5"/>
                  </a:lnTo>
                  <a:lnTo>
                    <a:pt x="1" y="5"/>
                  </a:lnTo>
                  <a:lnTo>
                    <a:pt x="12" y="5"/>
                  </a:lnTo>
                  <a:lnTo>
                    <a:pt x="12" y="5"/>
                  </a:lnTo>
                  <a:lnTo>
                    <a:pt x="2" y="5"/>
                  </a:lnTo>
                  <a:lnTo>
                    <a:pt x="2" y="5"/>
                  </a:lnTo>
                  <a:lnTo>
                    <a:pt x="12" y="5"/>
                  </a:lnTo>
                  <a:lnTo>
                    <a:pt x="11" y="6"/>
                  </a:lnTo>
                  <a:lnTo>
                    <a:pt x="2" y="6"/>
                  </a:lnTo>
                  <a:lnTo>
                    <a:pt x="2"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85" name="Freeform 473"/>
            <p:cNvSpPr>
              <a:spLocks/>
            </p:cNvSpPr>
            <p:nvPr/>
          </p:nvSpPr>
          <p:spPr bwMode="auto">
            <a:xfrm>
              <a:off x="7392541" y="3922713"/>
              <a:ext cx="11113" cy="14287"/>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1" y="7"/>
                </a:cxn>
                <a:cxn ang="0">
                  <a:pos x="1"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8"/>
                </a:cxn>
                <a:cxn ang="0">
                  <a:pos x="2" y="0"/>
                </a:cxn>
                <a:cxn ang="0">
                  <a:pos x="2" y="0"/>
                </a:cxn>
                <a:cxn ang="0">
                  <a:pos x="2" y="8"/>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6" y="8"/>
                </a:cxn>
                <a:cxn ang="0">
                  <a:pos x="6" y="1"/>
                </a:cxn>
                <a:cxn ang="0">
                  <a:pos x="6" y="1"/>
                </a:cxn>
                <a:cxn ang="0">
                  <a:pos x="6" y="7"/>
                </a:cxn>
                <a:cxn ang="0">
                  <a:pos x="6" y="7"/>
                </a:cxn>
                <a:cxn ang="0">
                  <a:pos x="6" y="2"/>
                </a:cxn>
                <a:cxn ang="0">
                  <a:pos x="6" y="2"/>
                </a:cxn>
                <a:cxn ang="0">
                  <a:pos x="6" y="6"/>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6"/>
                  </a:lnTo>
                  <a:lnTo>
                    <a:pt x="1" y="7"/>
                  </a:lnTo>
                  <a:lnTo>
                    <a:pt x="1" y="2"/>
                  </a:lnTo>
                  <a:lnTo>
                    <a:pt x="1" y="1"/>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2" y="8"/>
                  </a:lnTo>
                  <a:lnTo>
                    <a:pt x="2" y="0"/>
                  </a:lnTo>
                  <a:lnTo>
                    <a:pt x="2" y="0"/>
                  </a:lnTo>
                  <a:lnTo>
                    <a:pt x="2" y="8"/>
                  </a:lnTo>
                  <a:lnTo>
                    <a:pt x="3" y="9"/>
                  </a:lnTo>
                  <a:lnTo>
                    <a:pt x="3" y="0"/>
                  </a:lnTo>
                  <a:lnTo>
                    <a:pt x="3" y="0"/>
                  </a:lnTo>
                  <a:lnTo>
                    <a:pt x="3" y="9"/>
                  </a:lnTo>
                  <a:lnTo>
                    <a:pt x="3" y="9"/>
                  </a:lnTo>
                  <a:lnTo>
                    <a:pt x="3" y="0"/>
                  </a:lnTo>
                  <a:lnTo>
                    <a:pt x="4" y="0"/>
                  </a:lnTo>
                  <a:lnTo>
                    <a:pt x="4" y="8"/>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6" y="8"/>
                  </a:lnTo>
                  <a:lnTo>
                    <a:pt x="6" y="1"/>
                  </a:lnTo>
                  <a:lnTo>
                    <a:pt x="6" y="1"/>
                  </a:lnTo>
                  <a:lnTo>
                    <a:pt x="6" y="7"/>
                  </a:lnTo>
                  <a:lnTo>
                    <a:pt x="6" y="7"/>
                  </a:lnTo>
                  <a:lnTo>
                    <a:pt x="6" y="2"/>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86" name="Freeform 474"/>
            <p:cNvSpPr>
              <a:spLocks/>
            </p:cNvSpPr>
            <p:nvPr/>
          </p:nvSpPr>
          <p:spPr bwMode="auto">
            <a:xfrm>
              <a:off x="7392541" y="3922713"/>
              <a:ext cx="19050" cy="7937"/>
            </a:xfrm>
            <a:custGeom>
              <a:avLst/>
              <a:gdLst/>
              <a:ahLst/>
              <a:cxnLst>
                <a:cxn ang="0">
                  <a:pos x="3" y="3"/>
                </a:cxn>
                <a:cxn ang="0">
                  <a:pos x="3" y="0"/>
                </a:cxn>
                <a:cxn ang="0">
                  <a:pos x="8" y="0"/>
                </a:cxn>
                <a:cxn ang="0">
                  <a:pos x="8" y="0"/>
                </a:cxn>
                <a:cxn ang="0">
                  <a:pos x="3" y="0"/>
                </a:cxn>
                <a:cxn ang="0">
                  <a:pos x="2" y="0"/>
                </a:cxn>
                <a:cxn ang="0">
                  <a:pos x="9" y="0"/>
                </a:cxn>
                <a:cxn ang="0">
                  <a:pos x="9" y="0"/>
                </a:cxn>
                <a:cxn ang="0">
                  <a:pos x="2" y="0"/>
                </a:cxn>
                <a:cxn ang="0">
                  <a:pos x="2" y="0"/>
                </a:cxn>
                <a:cxn ang="0">
                  <a:pos x="9" y="0"/>
                </a:cxn>
                <a:cxn ang="0">
                  <a:pos x="9" y="0"/>
                </a:cxn>
                <a:cxn ang="0">
                  <a:pos x="2" y="0"/>
                </a:cxn>
                <a:cxn ang="0">
                  <a:pos x="1" y="1"/>
                </a:cxn>
                <a:cxn ang="0">
                  <a:pos x="10" y="1"/>
                </a:cxn>
                <a:cxn ang="0">
                  <a:pos x="10" y="1"/>
                </a:cxn>
                <a:cxn ang="0">
                  <a:pos x="1" y="1"/>
                </a:cxn>
                <a:cxn ang="0">
                  <a:pos x="1" y="1"/>
                </a:cxn>
                <a:cxn ang="0">
                  <a:pos x="10" y="1"/>
                </a:cxn>
                <a:cxn ang="0">
                  <a:pos x="10" y="1"/>
                </a:cxn>
                <a:cxn ang="0">
                  <a:pos x="1" y="1"/>
                </a:cxn>
                <a:cxn ang="0">
                  <a:pos x="1" y="1"/>
                </a:cxn>
                <a:cxn ang="0">
                  <a:pos x="10" y="1"/>
                </a:cxn>
                <a:cxn ang="0">
                  <a:pos x="10" y="2"/>
                </a:cxn>
                <a:cxn ang="0">
                  <a:pos x="1" y="2"/>
                </a:cxn>
                <a:cxn ang="0">
                  <a:pos x="0" y="2"/>
                </a:cxn>
                <a:cxn ang="0">
                  <a:pos x="10"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0" y="4"/>
                </a:cxn>
                <a:cxn ang="0">
                  <a:pos x="10" y="4"/>
                </a:cxn>
                <a:cxn ang="0">
                  <a:pos x="1" y="4"/>
                </a:cxn>
                <a:cxn ang="0">
                  <a:pos x="1" y="4"/>
                </a:cxn>
                <a:cxn ang="0">
                  <a:pos x="10" y="4"/>
                </a:cxn>
                <a:cxn ang="0">
                  <a:pos x="10" y="5"/>
                </a:cxn>
                <a:cxn ang="0">
                  <a:pos x="1" y="5"/>
                </a:cxn>
                <a:cxn ang="0">
                  <a:pos x="1" y="5"/>
                </a:cxn>
                <a:cxn ang="0">
                  <a:pos x="10" y="5"/>
                </a:cxn>
                <a:cxn ang="0">
                  <a:pos x="10" y="5"/>
                </a:cxn>
                <a:cxn ang="0">
                  <a:pos x="1" y="5"/>
                </a:cxn>
                <a:cxn ang="0">
                  <a:pos x="1" y="5"/>
                </a:cxn>
                <a:cxn ang="0">
                  <a:pos x="10" y="5"/>
                </a:cxn>
                <a:cxn ang="0">
                  <a:pos x="9" y="5"/>
                </a:cxn>
                <a:cxn ang="0">
                  <a:pos x="2" y="5"/>
                </a:cxn>
                <a:cxn ang="0">
                  <a:pos x="2" y="5"/>
                </a:cxn>
                <a:cxn ang="0">
                  <a:pos x="9" y="5"/>
                </a:cxn>
                <a:cxn ang="0">
                  <a:pos x="9" y="6"/>
                </a:cxn>
                <a:cxn ang="0">
                  <a:pos x="2" y="6"/>
                </a:cxn>
                <a:cxn ang="0">
                  <a:pos x="2"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9" y="0"/>
                  </a:lnTo>
                  <a:lnTo>
                    <a:pt x="9" y="0"/>
                  </a:lnTo>
                  <a:lnTo>
                    <a:pt x="2" y="0"/>
                  </a:lnTo>
                  <a:lnTo>
                    <a:pt x="2" y="0"/>
                  </a:lnTo>
                  <a:lnTo>
                    <a:pt x="9" y="0"/>
                  </a:lnTo>
                  <a:lnTo>
                    <a:pt x="9" y="0"/>
                  </a:lnTo>
                  <a:lnTo>
                    <a:pt x="2" y="0"/>
                  </a:lnTo>
                  <a:lnTo>
                    <a:pt x="1" y="1"/>
                  </a:lnTo>
                  <a:lnTo>
                    <a:pt x="10" y="1"/>
                  </a:lnTo>
                  <a:lnTo>
                    <a:pt x="10" y="1"/>
                  </a:lnTo>
                  <a:lnTo>
                    <a:pt x="1" y="1"/>
                  </a:lnTo>
                  <a:lnTo>
                    <a:pt x="1" y="1"/>
                  </a:lnTo>
                  <a:lnTo>
                    <a:pt x="10" y="1"/>
                  </a:lnTo>
                  <a:lnTo>
                    <a:pt x="10" y="1"/>
                  </a:lnTo>
                  <a:lnTo>
                    <a:pt x="1" y="1"/>
                  </a:lnTo>
                  <a:lnTo>
                    <a:pt x="1" y="1"/>
                  </a:lnTo>
                  <a:lnTo>
                    <a:pt x="10" y="1"/>
                  </a:lnTo>
                  <a:lnTo>
                    <a:pt x="10" y="2"/>
                  </a:lnTo>
                  <a:lnTo>
                    <a:pt x="1" y="2"/>
                  </a:lnTo>
                  <a:lnTo>
                    <a:pt x="0" y="2"/>
                  </a:lnTo>
                  <a:lnTo>
                    <a:pt x="10" y="2"/>
                  </a:lnTo>
                  <a:lnTo>
                    <a:pt x="11" y="2"/>
                  </a:lnTo>
                  <a:lnTo>
                    <a:pt x="0" y="2"/>
                  </a:lnTo>
                  <a:lnTo>
                    <a:pt x="0" y="3"/>
                  </a:lnTo>
                  <a:lnTo>
                    <a:pt x="11" y="3"/>
                  </a:lnTo>
                  <a:lnTo>
                    <a:pt x="11" y="3"/>
                  </a:lnTo>
                  <a:lnTo>
                    <a:pt x="0" y="3"/>
                  </a:lnTo>
                  <a:lnTo>
                    <a:pt x="0" y="3"/>
                  </a:lnTo>
                  <a:lnTo>
                    <a:pt x="11" y="3"/>
                  </a:lnTo>
                  <a:lnTo>
                    <a:pt x="11" y="3"/>
                  </a:lnTo>
                  <a:lnTo>
                    <a:pt x="0" y="3"/>
                  </a:lnTo>
                  <a:lnTo>
                    <a:pt x="0" y="4"/>
                  </a:lnTo>
                  <a:lnTo>
                    <a:pt x="10" y="4"/>
                  </a:lnTo>
                  <a:lnTo>
                    <a:pt x="10" y="4"/>
                  </a:lnTo>
                  <a:lnTo>
                    <a:pt x="1" y="4"/>
                  </a:lnTo>
                  <a:lnTo>
                    <a:pt x="1" y="4"/>
                  </a:lnTo>
                  <a:lnTo>
                    <a:pt x="10" y="4"/>
                  </a:lnTo>
                  <a:lnTo>
                    <a:pt x="10" y="5"/>
                  </a:lnTo>
                  <a:lnTo>
                    <a:pt x="1" y="5"/>
                  </a:lnTo>
                  <a:lnTo>
                    <a:pt x="1" y="5"/>
                  </a:lnTo>
                  <a:lnTo>
                    <a:pt x="10" y="5"/>
                  </a:lnTo>
                  <a:lnTo>
                    <a:pt x="10" y="5"/>
                  </a:lnTo>
                  <a:lnTo>
                    <a:pt x="1" y="5"/>
                  </a:lnTo>
                  <a:lnTo>
                    <a:pt x="1" y="5"/>
                  </a:lnTo>
                  <a:lnTo>
                    <a:pt x="10" y="5"/>
                  </a:lnTo>
                  <a:lnTo>
                    <a:pt x="9" y="5"/>
                  </a:lnTo>
                  <a:lnTo>
                    <a:pt x="2" y="5"/>
                  </a:lnTo>
                  <a:lnTo>
                    <a:pt x="2" y="5"/>
                  </a:lnTo>
                  <a:lnTo>
                    <a:pt x="9" y="5"/>
                  </a:lnTo>
                  <a:lnTo>
                    <a:pt x="9" y="6"/>
                  </a:lnTo>
                  <a:lnTo>
                    <a:pt x="2" y="6"/>
                  </a:lnTo>
                  <a:lnTo>
                    <a:pt x="2"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87" name="Freeform 475"/>
            <p:cNvSpPr>
              <a:spLocks/>
            </p:cNvSpPr>
            <p:nvPr/>
          </p:nvSpPr>
          <p:spPr bwMode="auto">
            <a:xfrm>
              <a:off x="7402066" y="3922713"/>
              <a:ext cx="12700" cy="7937"/>
            </a:xfrm>
            <a:custGeom>
              <a:avLst/>
              <a:gdLst/>
              <a:ahLst/>
              <a:cxnLst>
                <a:cxn ang="0">
                  <a:pos x="3" y="3"/>
                </a:cxn>
                <a:cxn ang="0">
                  <a:pos x="3" y="0"/>
                </a:cxn>
                <a:cxn ang="0">
                  <a:pos x="5" y="0"/>
                </a:cxn>
                <a:cxn ang="0">
                  <a:pos x="5" y="0"/>
                </a:cxn>
                <a:cxn ang="0">
                  <a:pos x="3" y="0"/>
                </a:cxn>
                <a:cxn ang="0">
                  <a:pos x="3" y="0"/>
                </a:cxn>
                <a:cxn ang="0">
                  <a:pos x="6" y="0"/>
                </a:cxn>
                <a:cxn ang="0">
                  <a:pos x="6" y="0"/>
                </a:cxn>
                <a:cxn ang="0">
                  <a:pos x="2" y="0"/>
                </a:cxn>
                <a:cxn ang="0">
                  <a:pos x="2" y="0"/>
                </a:cxn>
                <a:cxn ang="0">
                  <a:pos x="7" y="0"/>
                </a:cxn>
                <a:cxn ang="0">
                  <a:pos x="7" y="0"/>
                </a:cxn>
                <a:cxn ang="0">
                  <a:pos x="1" y="0"/>
                </a:cxn>
                <a:cxn ang="0">
                  <a:pos x="1" y="1"/>
                </a:cxn>
                <a:cxn ang="0">
                  <a:pos x="7" y="1"/>
                </a:cxn>
                <a:cxn ang="0">
                  <a:pos x="7" y="1"/>
                </a:cxn>
                <a:cxn ang="0">
                  <a:pos x="1" y="1"/>
                </a:cxn>
                <a:cxn ang="0">
                  <a:pos x="1" y="1"/>
                </a:cxn>
                <a:cxn ang="0">
                  <a:pos x="7" y="1"/>
                </a:cxn>
                <a:cxn ang="0">
                  <a:pos x="8" y="1"/>
                </a:cxn>
                <a:cxn ang="0">
                  <a:pos x="1" y="1"/>
                </a:cxn>
                <a:cxn ang="0">
                  <a:pos x="1"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1" y="4"/>
                </a:cxn>
                <a:cxn ang="0">
                  <a:pos x="8" y="4"/>
                </a:cxn>
                <a:cxn ang="0">
                  <a:pos x="8" y="5"/>
                </a:cxn>
                <a:cxn ang="0">
                  <a:pos x="1" y="5"/>
                </a:cxn>
                <a:cxn ang="0">
                  <a:pos x="1" y="5"/>
                </a:cxn>
                <a:cxn ang="0">
                  <a:pos x="7" y="5"/>
                </a:cxn>
                <a:cxn ang="0">
                  <a:pos x="7" y="5"/>
                </a:cxn>
                <a:cxn ang="0">
                  <a:pos x="1" y="5"/>
                </a:cxn>
                <a:cxn ang="0">
                  <a:pos x="1" y="5"/>
                </a:cxn>
                <a:cxn ang="0">
                  <a:pos x="7" y="5"/>
                </a:cxn>
                <a:cxn ang="0">
                  <a:pos x="7" y="5"/>
                </a:cxn>
                <a:cxn ang="0">
                  <a:pos x="1" y="5"/>
                </a:cxn>
                <a:cxn ang="0">
                  <a:pos x="2" y="5"/>
                </a:cxn>
                <a:cxn ang="0">
                  <a:pos x="7" y="5"/>
                </a:cxn>
                <a:cxn ang="0">
                  <a:pos x="6" y="6"/>
                </a:cxn>
                <a:cxn ang="0">
                  <a:pos x="2" y="6"/>
                </a:cxn>
                <a:cxn ang="0">
                  <a:pos x="3" y="6"/>
                </a:cxn>
                <a:cxn ang="0">
                  <a:pos x="6"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6" y="0"/>
                  </a:lnTo>
                  <a:lnTo>
                    <a:pt x="6" y="0"/>
                  </a:lnTo>
                  <a:lnTo>
                    <a:pt x="2" y="0"/>
                  </a:lnTo>
                  <a:lnTo>
                    <a:pt x="2" y="0"/>
                  </a:lnTo>
                  <a:lnTo>
                    <a:pt x="7" y="0"/>
                  </a:lnTo>
                  <a:lnTo>
                    <a:pt x="7" y="0"/>
                  </a:lnTo>
                  <a:lnTo>
                    <a:pt x="1" y="0"/>
                  </a:lnTo>
                  <a:lnTo>
                    <a:pt x="1" y="1"/>
                  </a:lnTo>
                  <a:lnTo>
                    <a:pt x="7" y="1"/>
                  </a:lnTo>
                  <a:lnTo>
                    <a:pt x="7" y="1"/>
                  </a:lnTo>
                  <a:lnTo>
                    <a:pt x="1" y="1"/>
                  </a:lnTo>
                  <a:lnTo>
                    <a:pt x="1" y="1"/>
                  </a:lnTo>
                  <a:lnTo>
                    <a:pt x="7" y="1"/>
                  </a:lnTo>
                  <a:lnTo>
                    <a:pt x="8" y="1"/>
                  </a:lnTo>
                  <a:lnTo>
                    <a:pt x="1" y="1"/>
                  </a:lnTo>
                  <a:lnTo>
                    <a:pt x="1"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1" y="4"/>
                  </a:lnTo>
                  <a:lnTo>
                    <a:pt x="8" y="4"/>
                  </a:lnTo>
                  <a:lnTo>
                    <a:pt x="8" y="5"/>
                  </a:lnTo>
                  <a:lnTo>
                    <a:pt x="1" y="5"/>
                  </a:lnTo>
                  <a:lnTo>
                    <a:pt x="1" y="5"/>
                  </a:lnTo>
                  <a:lnTo>
                    <a:pt x="7" y="5"/>
                  </a:lnTo>
                  <a:lnTo>
                    <a:pt x="7" y="5"/>
                  </a:lnTo>
                  <a:lnTo>
                    <a:pt x="1" y="5"/>
                  </a:lnTo>
                  <a:lnTo>
                    <a:pt x="1" y="5"/>
                  </a:lnTo>
                  <a:lnTo>
                    <a:pt x="7" y="5"/>
                  </a:lnTo>
                  <a:lnTo>
                    <a:pt x="7" y="5"/>
                  </a:lnTo>
                  <a:lnTo>
                    <a:pt x="1" y="5"/>
                  </a:lnTo>
                  <a:lnTo>
                    <a:pt x="2" y="5"/>
                  </a:lnTo>
                  <a:lnTo>
                    <a:pt x="7" y="5"/>
                  </a:lnTo>
                  <a:lnTo>
                    <a:pt x="6" y="6"/>
                  </a:lnTo>
                  <a:lnTo>
                    <a:pt x="2" y="6"/>
                  </a:lnTo>
                  <a:lnTo>
                    <a:pt x="3" y="6"/>
                  </a:lnTo>
                  <a:lnTo>
                    <a:pt x="6"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88" name="Freeform 476"/>
            <p:cNvSpPr>
              <a:spLocks/>
            </p:cNvSpPr>
            <p:nvPr/>
          </p:nvSpPr>
          <p:spPr bwMode="auto">
            <a:xfrm>
              <a:off x="7406829" y="3917950"/>
              <a:ext cx="7937"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1" y="8"/>
                </a:cxn>
                <a:cxn ang="0">
                  <a:pos x="1" y="1"/>
                </a:cxn>
                <a:cxn ang="0">
                  <a:pos x="1" y="1"/>
                </a:cxn>
                <a:cxn ang="0">
                  <a:pos x="1" y="8"/>
                </a:cxn>
                <a:cxn ang="0">
                  <a:pos x="1" y="8"/>
                </a:cxn>
                <a:cxn ang="0">
                  <a:pos x="1" y="0"/>
                </a:cxn>
                <a:cxn ang="0">
                  <a:pos x="1" y="0"/>
                </a:cxn>
                <a:cxn ang="0">
                  <a:pos x="1" y="8"/>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8"/>
                </a:cxn>
                <a:cxn ang="0">
                  <a:pos x="4" y="8"/>
                </a:cxn>
                <a:cxn ang="0">
                  <a:pos x="4" y="0"/>
                </a:cxn>
                <a:cxn ang="0">
                  <a:pos x="4" y="1"/>
                </a:cxn>
                <a:cxn ang="0">
                  <a:pos x="4" y="8"/>
                </a:cxn>
                <a:cxn ang="0">
                  <a:pos x="4" y="8"/>
                </a:cxn>
                <a:cxn ang="0">
                  <a:pos x="4" y="1"/>
                </a:cxn>
                <a:cxn ang="0">
                  <a:pos x="4" y="1"/>
                </a:cxn>
                <a:cxn ang="0">
                  <a:pos x="4" y="8"/>
                </a:cxn>
                <a:cxn ang="0">
                  <a:pos x="5" y="8"/>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8"/>
                  </a:lnTo>
                  <a:lnTo>
                    <a:pt x="0" y="1"/>
                  </a:lnTo>
                  <a:lnTo>
                    <a:pt x="0" y="1"/>
                  </a:lnTo>
                  <a:lnTo>
                    <a:pt x="0" y="8"/>
                  </a:lnTo>
                  <a:lnTo>
                    <a:pt x="1" y="8"/>
                  </a:lnTo>
                  <a:lnTo>
                    <a:pt x="1" y="1"/>
                  </a:lnTo>
                  <a:lnTo>
                    <a:pt x="1" y="1"/>
                  </a:lnTo>
                  <a:lnTo>
                    <a:pt x="1" y="8"/>
                  </a:lnTo>
                  <a:lnTo>
                    <a:pt x="1" y="8"/>
                  </a:lnTo>
                  <a:lnTo>
                    <a:pt x="1" y="0"/>
                  </a:lnTo>
                  <a:lnTo>
                    <a:pt x="1" y="0"/>
                  </a:lnTo>
                  <a:lnTo>
                    <a:pt x="1" y="8"/>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4" y="0"/>
                  </a:lnTo>
                  <a:lnTo>
                    <a:pt x="4" y="8"/>
                  </a:lnTo>
                  <a:lnTo>
                    <a:pt x="4" y="8"/>
                  </a:lnTo>
                  <a:lnTo>
                    <a:pt x="4" y="0"/>
                  </a:lnTo>
                  <a:lnTo>
                    <a:pt x="4" y="1"/>
                  </a:lnTo>
                  <a:lnTo>
                    <a:pt x="4" y="8"/>
                  </a:lnTo>
                  <a:lnTo>
                    <a:pt x="4" y="8"/>
                  </a:lnTo>
                  <a:lnTo>
                    <a:pt x="4" y="1"/>
                  </a:lnTo>
                  <a:lnTo>
                    <a:pt x="4" y="1"/>
                  </a:lnTo>
                  <a:lnTo>
                    <a:pt x="4" y="8"/>
                  </a:lnTo>
                  <a:lnTo>
                    <a:pt x="5" y="8"/>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89" name="Freeform 477"/>
            <p:cNvSpPr>
              <a:spLocks/>
            </p:cNvSpPr>
            <p:nvPr/>
          </p:nvSpPr>
          <p:spPr bwMode="auto">
            <a:xfrm>
              <a:off x="7406829" y="3917950"/>
              <a:ext cx="25400" cy="9525"/>
            </a:xfrm>
            <a:custGeom>
              <a:avLst/>
              <a:gdLst/>
              <a:ahLst/>
              <a:cxnLst>
                <a:cxn ang="0">
                  <a:pos x="2" y="3"/>
                </a:cxn>
                <a:cxn ang="0">
                  <a:pos x="2" y="0"/>
                </a:cxn>
                <a:cxn ang="0">
                  <a:pos x="12" y="0"/>
                </a:cxn>
                <a:cxn ang="0">
                  <a:pos x="13" y="0"/>
                </a:cxn>
                <a:cxn ang="0">
                  <a:pos x="2" y="0"/>
                </a:cxn>
                <a:cxn ang="0">
                  <a:pos x="2" y="0"/>
                </a:cxn>
                <a:cxn ang="0">
                  <a:pos x="13" y="0"/>
                </a:cxn>
                <a:cxn ang="0">
                  <a:pos x="13" y="0"/>
                </a:cxn>
                <a:cxn ang="0">
                  <a:pos x="1" y="0"/>
                </a:cxn>
                <a:cxn ang="0">
                  <a:pos x="1" y="0"/>
                </a:cxn>
                <a:cxn ang="0">
                  <a:pos x="13" y="0"/>
                </a:cxn>
                <a:cxn ang="0">
                  <a:pos x="14" y="0"/>
                </a:cxn>
                <a:cxn ang="0">
                  <a:pos x="1" y="0"/>
                </a:cxn>
                <a:cxn ang="0">
                  <a:pos x="1" y="1"/>
                </a:cxn>
                <a:cxn ang="0">
                  <a:pos x="14" y="1"/>
                </a:cxn>
                <a:cxn ang="0">
                  <a:pos x="14" y="1"/>
                </a:cxn>
                <a:cxn ang="0">
                  <a:pos x="1" y="1"/>
                </a:cxn>
                <a:cxn ang="0">
                  <a:pos x="0" y="1"/>
                </a:cxn>
                <a:cxn ang="0">
                  <a:pos x="14" y="1"/>
                </a:cxn>
                <a:cxn ang="0">
                  <a:pos x="14" y="1"/>
                </a:cxn>
                <a:cxn ang="0">
                  <a:pos x="0" y="1"/>
                </a:cxn>
                <a:cxn ang="0">
                  <a:pos x="0" y="1"/>
                </a:cxn>
                <a:cxn ang="0">
                  <a:pos x="14" y="1"/>
                </a:cxn>
                <a:cxn ang="0">
                  <a:pos x="15" y="2"/>
                </a:cxn>
                <a:cxn ang="0">
                  <a:pos x="0" y="2"/>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4"/>
                </a:cxn>
                <a:cxn ang="0">
                  <a:pos x="0" y="4"/>
                </a:cxn>
                <a:cxn ang="0">
                  <a:pos x="0" y="4"/>
                </a:cxn>
                <a:cxn ang="0">
                  <a:pos x="15" y="4"/>
                </a:cxn>
                <a:cxn ang="0">
                  <a:pos x="15" y="4"/>
                </a:cxn>
                <a:cxn ang="0">
                  <a:pos x="0" y="4"/>
                </a:cxn>
                <a:cxn ang="0">
                  <a:pos x="0" y="4"/>
                </a:cxn>
                <a:cxn ang="0">
                  <a:pos x="14" y="4"/>
                </a:cxn>
                <a:cxn ang="0">
                  <a:pos x="14" y="4"/>
                </a:cxn>
                <a:cxn ang="0">
                  <a:pos x="0" y="4"/>
                </a:cxn>
                <a:cxn ang="0">
                  <a:pos x="0" y="5"/>
                </a:cxn>
                <a:cxn ang="0">
                  <a:pos x="14" y="5"/>
                </a:cxn>
                <a:cxn ang="0">
                  <a:pos x="14" y="5"/>
                </a:cxn>
                <a:cxn ang="0">
                  <a:pos x="1" y="5"/>
                </a:cxn>
                <a:cxn ang="0">
                  <a:pos x="1" y="5"/>
                </a:cxn>
                <a:cxn ang="0">
                  <a:pos x="14" y="5"/>
                </a:cxn>
                <a:cxn ang="0">
                  <a:pos x="14" y="5"/>
                </a:cxn>
                <a:cxn ang="0">
                  <a:pos x="1" y="5"/>
                </a:cxn>
                <a:cxn ang="0">
                  <a:pos x="1" y="6"/>
                </a:cxn>
                <a:cxn ang="0">
                  <a:pos x="13" y="6"/>
                </a:cxn>
                <a:cxn ang="0">
                  <a:pos x="13" y="6"/>
                </a:cxn>
                <a:cxn ang="0">
                  <a:pos x="1" y="6"/>
                </a:cxn>
                <a:cxn ang="0">
                  <a:pos x="2" y="6"/>
                </a:cxn>
                <a:cxn ang="0">
                  <a:pos x="13" y="6"/>
                </a:cxn>
                <a:cxn ang="0">
                  <a:pos x="13" y="6"/>
                </a:cxn>
                <a:cxn ang="0">
                  <a:pos x="2" y="6"/>
                </a:cxn>
                <a:cxn ang="0">
                  <a:pos x="2" y="6"/>
                </a:cxn>
                <a:cxn ang="0">
                  <a:pos x="12" y="6"/>
                </a:cxn>
              </a:cxnLst>
              <a:rect l="0" t="0" r="r" b="b"/>
              <a:pathLst>
                <a:path w="15" h="6">
                  <a:moveTo>
                    <a:pt x="2" y="3"/>
                  </a:moveTo>
                  <a:lnTo>
                    <a:pt x="2" y="0"/>
                  </a:lnTo>
                  <a:lnTo>
                    <a:pt x="12" y="0"/>
                  </a:lnTo>
                  <a:lnTo>
                    <a:pt x="13" y="0"/>
                  </a:lnTo>
                  <a:lnTo>
                    <a:pt x="2" y="0"/>
                  </a:lnTo>
                  <a:lnTo>
                    <a:pt x="2" y="0"/>
                  </a:lnTo>
                  <a:lnTo>
                    <a:pt x="13" y="0"/>
                  </a:lnTo>
                  <a:lnTo>
                    <a:pt x="13" y="0"/>
                  </a:lnTo>
                  <a:lnTo>
                    <a:pt x="1" y="0"/>
                  </a:lnTo>
                  <a:lnTo>
                    <a:pt x="1" y="0"/>
                  </a:lnTo>
                  <a:lnTo>
                    <a:pt x="13" y="0"/>
                  </a:lnTo>
                  <a:lnTo>
                    <a:pt x="14" y="0"/>
                  </a:lnTo>
                  <a:lnTo>
                    <a:pt x="1" y="0"/>
                  </a:lnTo>
                  <a:lnTo>
                    <a:pt x="1" y="1"/>
                  </a:lnTo>
                  <a:lnTo>
                    <a:pt x="14" y="1"/>
                  </a:lnTo>
                  <a:lnTo>
                    <a:pt x="14" y="1"/>
                  </a:lnTo>
                  <a:lnTo>
                    <a:pt x="1" y="1"/>
                  </a:lnTo>
                  <a:lnTo>
                    <a:pt x="0" y="1"/>
                  </a:lnTo>
                  <a:lnTo>
                    <a:pt x="14" y="1"/>
                  </a:lnTo>
                  <a:lnTo>
                    <a:pt x="14" y="1"/>
                  </a:lnTo>
                  <a:lnTo>
                    <a:pt x="0" y="1"/>
                  </a:lnTo>
                  <a:lnTo>
                    <a:pt x="0" y="1"/>
                  </a:lnTo>
                  <a:lnTo>
                    <a:pt x="14" y="1"/>
                  </a:lnTo>
                  <a:lnTo>
                    <a:pt x="15" y="2"/>
                  </a:lnTo>
                  <a:lnTo>
                    <a:pt x="0" y="2"/>
                  </a:lnTo>
                  <a:lnTo>
                    <a:pt x="0" y="2"/>
                  </a:lnTo>
                  <a:lnTo>
                    <a:pt x="15" y="2"/>
                  </a:lnTo>
                  <a:lnTo>
                    <a:pt x="15" y="2"/>
                  </a:lnTo>
                  <a:lnTo>
                    <a:pt x="0" y="2"/>
                  </a:lnTo>
                  <a:lnTo>
                    <a:pt x="0" y="2"/>
                  </a:lnTo>
                  <a:lnTo>
                    <a:pt x="15" y="2"/>
                  </a:lnTo>
                  <a:lnTo>
                    <a:pt x="15" y="3"/>
                  </a:lnTo>
                  <a:lnTo>
                    <a:pt x="0" y="3"/>
                  </a:lnTo>
                  <a:lnTo>
                    <a:pt x="0" y="3"/>
                  </a:lnTo>
                  <a:lnTo>
                    <a:pt x="15" y="3"/>
                  </a:lnTo>
                  <a:lnTo>
                    <a:pt x="15" y="4"/>
                  </a:lnTo>
                  <a:lnTo>
                    <a:pt x="0" y="4"/>
                  </a:lnTo>
                  <a:lnTo>
                    <a:pt x="0" y="4"/>
                  </a:lnTo>
                  <a:lnTo>
                    <a:pt x="15" y="4"/>
                  </a:lnTo>
                  <a:lnTo>
                    <a:pt x="15" y="4"/>
                  </a:lnTo>
                  <a:lnTo>
                    <a:pt x="0" y="4"/>
                  </a:lnTo>
                  <a:lnTo>
                    <a:pt x="0" y="4"/>
                  </a:lnTo>
                  <a:lnTo>
                    <a:pt x="14" y="4"/>
                  </a:lnTo>
                  <a:lnTo>
                    <a:pt x="14" y="4"/>
                  </a:lnTo>
                  <a:lnTo>
                    <a:pt x="0" y="4"/>
                  </a:lnTo>
                  <a:lnTo>
                    <a:pt x="0" y="5"/>
                  </a:lnTo>
                  <a:lnTo>
                    <a:pt x="14" y="5"/>
                  </a:lnTo>
                  <a:lnTo>
                    <a:pt x="14" y="5"/>
                  </a:lnTo>
                  <a:lnTo>
                    <a:pt x="1" y="5"/>
                  </a:lnTo>
                  <a:lnTo>
                    <a:pt x="1" y="5"/>
                  </a:lnTo>
                  <a:lnTo>
                    <a:pt x="14" y="5"/>
                  </a:lnTo>
                  <a:lnTo>
                    <a:pt x="14" y="5"/>
                  </a:lnTo>
                  <a:lnTo>
                    <a:pt x="1" y="5"/>
                  </a:lnTo>
                  <a:lnTo>
                    <a:pt x="1" y="6"/>
                  </a:lnTo>
                  <a:lnTo>
                    <a:pt x="13" y="6"/>
                  </a:lnTo>
                  <a:lnTo>
                    <a:pt x="13" y="6"/>
                  </a:lnTo>
                  <a:lnTo>
                    <a:pt x="1" y="6"/>
                  </a:lnTo>
                  <a:lnTo>
                    <a:pt x="2" y="6"/>
                  </a:lnTo>
                  <a:lnTo>
                    <a:pt x="13" y="6"/>
                  </a:lnTo>
                  <a:lnTo>
                    <a:pt x="13" y="6"/>
                  </a:lnTo>
                  <a:lnTo>
                    <a:pt x="2" y="6"/>
                  </a:lnTo>
                  <a:lnTo>
                    <a:pt x="2" y="6"/>
                  </a:lnTo>
                  <a:lnTo>
                    <a:pt x="12"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0" name="Freeform 478"/>
            <p:cNvSpPr>
              <a:spLocks/>
            </p:cNvSpPr>
            <p:nvPr/>
          </p:nvSpPr>
          <p:spPr bwMode="auto">
            <a:xfrm>
              <a:off x="7422704" y="3913188"/>
              <a:ext cx="9525"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1"/>
                </a:cxn>
                <a:cxn ang="0">
                  <a:pos x="1" y="8"/>
                </a:cxn>
                <a:cxn ang="0">
                  <a:pos x="2" y="8"/>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7"/>
                  </a:lnTo>
                  <a:lnTo>
                    <a:pt x="1" y="7"/>
                  </a:lnTo>
                  <a:lnTo>
                    <a:pt x="1" y="1"/>
                  </a:lnTo>
                  <a:lnTo>
                    <a:pt x="1" y="1"/>
                  </a:lnTo>
                  <a:lnTo>
                    <a:pt x="1" y="8"/>
                  </a:lnTo>
                  <a:lnTo>
                    <a:pt x="1" y="8"/>
                  </a:lnTo>
                  <a:lnTo>
                    <a:pt x="1" y="1"/>
                  </a:lnTo>
                  <a:lnTo>
                    <a:pt x="1" y="1"/>
                  </a:lnTo>
                  <a:lnTo>
                    <a:pt x="1" y="8"/>
                  </a:lnTo>
                  <a:lnTo>
                    <a:pt x="2" y="8"/>
                  </a:lnTo>
                  <a:lnTo>
                    <a:pt x="2" y="1"/>
                  </a:lnTo>
                  <a:lnTo>
                    <a:pt x="2" y="1"/>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8"/>
                  </a:lnTo>
                  <a:lnTo>
                    <a:pt x="5" y="1"/>
                  </a:lnTo>
                  <a:lnTo>
                    <a:pt x="5" y="1"/>
                  </a:lnTo>
                  <a:lnTo>
                    <a:pt x="5" y="8"/>
                  </a:lnTo>
                  <a:lnTo>
                    <a:pt x="5" y="8"/>
                  </a:lnTo>
                  <a:lnTo>
                    <a:pt x="5" y="1"/>
                  </a:lnTo>
                  <a:lnTo>
                    <a:pt x="5" y="1"/>
                  </a:lnTo>
                  <a:lnTo>
                    <a:pt x="5" y="8"/>
                  </a:lnTo>
                  <a:lnTo>
                    <a:pt x="5" y="7"/>
                  </a:lnTo>
                  <a:lnTo>
                    <a:pt x="5" y="1"/>
                  </a:lnTo>
                  <a:lnTo>
                    <a:pt x="5" y="2"/>
                  </a:lnTo>
                  <a:lnTo>
                    <a:pt x="5"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91" name="Freeform 479"/>
            <p:cNvSpPr>
              <a:spLocks/>
            </p:cNvSpPr>
            <p:nvPr/>
          </p:nvSpPr>
          <p:spPr bwMode="auto">
            <a:xfrm>
              <a:off x="7422704" y="3913188"/>
              <a:ext cx="17462" cy="9525"/>
            </a:xfrm>
            <a:custGeom>
              <a:avLst/>
              <a:gdLst/>
              <a:ahLst/>
              <a:cxnLst>
                <a:cxn ang="0">
                  <a:pos x="3" y="3"/>
                </a:cxn>
                <a:cxn ang="0">
                  <a:pos x="3" y="0"/>
                </a:cxn>
                <a:cxn ang="0">
                  <a:pos x="7" y="0"/>
                </a:cxn>
                <a:cxn ang="0">
                  <a:pos x="7" y="0"/>
                </a:cxn>
                <a:cxn ang="0">
                  <a:pos x="3" y="0"/>
                </a:cxn>
                <a:cxn ang="0">
                  <a:pos x="2" y="0"/>
                </a:cxn>
                <a:cxn ang="0">
                  <a:pos x="7" y="0"/>
                </a:cxn>
                <a:cxn ang="0">
                  <a:pos x="8" y="0"/>
                </a:cxn>
                <a:cxn ang="0">
                  <a:pos x="2" y="0"/>
                </a:cxn>
                <a:cxn ang="0">
                  <a:pos x="2" y="1"/>
                </a:cxn>
                <a:cxn ang="0">
                  <a:pos x="8" y="1"/>
                </a:cxn>
                <a:cxn ang="0">
                  <a:pos x="8" y="1"/>
                </a:cxn>
                <a:cxn ang="0">
                  <a:pos x="2" y="1"/>
                </a:cxn>
                <a:cxn ang="0">
                  <a:pos x="1" y="1"/>
                </a:cxn>
                <a:cxn ang="0">
                  <a:pos x="8" y="1"/>
                </a:cxn>
                <a:cxn ang="0">
                  <a:pos x="8"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9" y="4"/>
                </a:cxn>
                <a:cxn ang="0">
                  <a:pos x="0" y="4"/>
                </a:cxn>
                <a:cxn ang="0">
                  <a:pos x="0" y="4"/>
                </a:cxn>
                <a:cxn ang="0">
                  <a:pos x="9" y="4"/>
                </a:cxn>
                <a:cxn ang="0">
                  <a:pos x="9" y="5"/>
                </a:cxn>
                <a:cxn ang="0">
                  <a:pos x="1" y="5"/>
                </a:cxn>
                <a:cxn ang="0">
                  <a:pos x="1" y="5"/>
                </a:cxn>
                <a:cxn ang="0">
                  <a:pos x="9" y="5"/>
                </a:cxn>
                <a:cxn ang="0">
                  <a:pos x="8" y="5"/>
                </a:cxn>
                <a:cxn ang="0">
                  <a:pos x="1" y="5"/>
                </a:cxn>
                <a:cxn ang="0">
                  <a:pos x="1" y="5"/>
                </a:cxn>
                <a:cxn ang="0">
                  <a:pos x="8" y="5"/>
                </a:cxn>
                <a:cxn ang="0">
                  <a:pos x="8" y="5"/>
                </a:cxn>
                <a:cxn ang="0">
                  <a:pos x="2" y="5"/>
                </a:cxn>
                <a:cxn ang="0">
                  <a:pos x="2" y="5"/>
                </a:cxn>
                <a:cxn ang="0">
                  <a:pos x="8" y="5"/>
                </a:cxn>
                <a:cxn ang="0">
                  <a:pos x="8" y="6"/>
                </a:cxn>
                <a:cxn ang="0">
                  <a:pos x="2" y="6"/>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8" y="0"/>
                  </a:lnTo>
                  <a:lnTo>
                    <a:pt x="2" y="0"/>
                  </a:lnTo>
                  <a:lnTo>
                    <a:pt x="2" y="1"/>
                  </a:lnTo>
                  <a:lnTo>
                    <a:pt x="8" y="1"/>
                  </a:lnTo>
                  <a:lnTo>
                    <a:pt x="8" y="1"/>
                  </a:lnTo>
                  <a:lnTo>
                    <a:pt x="2" y="1"/>
                  </a:lnTo>
                  <a:lnTo>
                    <a:pt x="1" y="1"/>
                  </a:lnTo>
                  <a:lnTo>
                    <a:pt x="8" y="1"/>
                  </a:lnTo>
                  <a:lnTo>
                    <a:pt x="8" y="1"/>
                  </a:lnTo>
                  <a:lnTo>
                    <a:pt x="1" y="1"/>
                  </a:lnTo>
                  <a:lnTo>
                    <a:pt x="1" y="1"/>
                  </a:lnTo>
                  <a:lnTo>
                    <a:pt x="9" y="1"/>
                  </a:lnTo>
                  <a:lnTo>
                    <a:pt x="9" y="1"/>
                  </a:lnTo>
                  <a:lnTo>
                    <a:pt x="1" y="1"/>
                  </a:lnTo>
                  <a:lnTo>
                    <a:pt x="0" y="2"/>
                  </a:lnTo>
                  <a:lnTo>
                    <a:pt x="9" y="2"/>
                  </a:lnTo>
                  <a:lnTo>
                    <a:pt x="9"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9" y="4"/>
                  </a:lnTo>
                  <a:lnTo>
                    <a:pt x="0" y="4"/>
                  </a:lnTo>
                  <a:lnTo>
                    <a:pt x="0" y="4"/>
                  </a:lnTo>
                  <a:lnTo>
                    <a:pt x="9" y="4"/>
                  </a:lnTo>
                  <a:lnTo>
                    <a:pt x="9" y="5"/>
                  </a:lnTo>
                  <a:lnTo>
                    <a:pt x="1" y="5"/>
                  </a:lnTo>
                  <a:lnTo>
                    <a:pt x="1" y="5"/>
                  </a:lnTo>
                  <a:lnTo>
                    <a:pt x="9" y="5"/>
                  </a:lnTo>
                  <a:lnTo>
                    <a:pt x="8" y="5"/>
                  </a:lnTo>
                  <a:lnTo>
                    <a:pt x="1" y="5"/>
                  </a:lnTo>
                  <a:lnTo>
                    <a:pt x="1" y="5"/>
                  </a:lnTo>
                  <a:lnTo>
                    <a:pt x="8" y="5"/>
                  </a:lnTo>
                  <a:lnTo>
                    <a:pt x="8" y="5"/>
                  </a:lnTo>
                  <a:lnTo>
                    <a:pt x="2" y="5"/>
                  </a:lnTo>
                  <a:lnTo>
                    <a:pt x="2" y="5"/>
                  </a:lnTo>
                  <a:lnTo>
                    <a:pt x="8" y="5"/>
                  </a:lnTo>
                  <a:lnTo>
                    <a:pt x="8" y="6"/>
                  </a:lnTo>
                  <a:lnTo>
                    <a:pt x="2" y="6"/>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2" name="Freeform 480"/>
            <p:cNvSpPr>
              <a:spLocks/>
            </p:cNvSpPr>
            <p:nvPr/>
          </p:nvSpPr>
          <p:spPr bwMode="auto">
            <a:xfrm>
              <a:off x="7429054" y="3913188"/>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3" name="Freeform 481"/>
            <p:cNvSpPr>
              <a:spLocks/>
            </p:cNvSpPr>
            <p:nvPr/>
          </p:nvSpPr>
          <p:spPr bwMode="auto">
            <a:xfrm>
              <a:off x="7430641" y="3913188"/>
              <a:ext cx="14288"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1"/>
                </a:cxn>
                <a:cxn ang="0">
                  <a:pos x="7" y="1"/>
                </a:cxn>
                <a:cxn ang="0">
                  <a:pos x="7" y="1"/>
                </a:cxn>
                <a:cxn ang="0">
                  <a:pos x="2" y="1"/>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1"/>
                  </a:lnTo>
                  <a:lnTo>
                    <a:pt x="7" y="1"/>
                  </a:lnTo>
                  <a:lnTo>
                    <a:pt x="7" y="1"/>
                  </a:lnTo>
                  <a:lnTo>
                    <a:pt x="2" y="1"/>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5"/>
                  </a:lnTo>
                  <a:lnTo>
                    <a:pt x="7" y="5"/>
                  </a:lnTo>
                  <a:lnTo>
                    <a:pt x="7" y="5"/>
                  </a:lnTo>
                  <a:lnTo>
                    <a:pt x="2" y="5"/>
                  </a:lnTo>
                  <a:lnTo>
                    <a:pt x="2" y="5"/>
                  </a:lnTo>
                  <a:lnTo>
                    <a:pt x="7" y="5"/>
                  </a:lnTo>
                  <a:lnTo>
                    <a:pt x="6"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4" name="Freeform 482"/>
            <p:cNvSpPr>
              <a:spLocks/>
            </p:cNvSpPr>
            <p:nvPr/>
          </p:nvSpPr>
          <p:spPr bwMode="auto">
            <a:xfrm>
              <a:off x="7435404" y="3905250"/>
              <a:ext cx="9525" cy="17463"/>
            </a:xfrm>
            <a:custGeom>
              <a:avLst/>
              <a:gdLst/>
              <a:ahLst/>
              <a:cxnLst>
                <a:cxn ang="0">
                  <a:pos x="3" y="9"/>
                </a:cxn>
                <a:cxn ang="0">
                  <a:pos x="0" y="9"/>
                </a:cxn>
                <a:cxn ang="0">
                  <a:pos x="0" y="3"/>
                </a:cxn>
                <a:cxn ang="0">
                  <a:pos x="0" y="3"/>
                </a:cxn>
                <a:cxn ang="0">
                  <a:pos x="0" y="9"/>
                </a:cxn>
                <a:cxn ang="0">
                  <a:pos x="1" y="10"/>
                </a:cxn>
                <a:cxn ang="0">
                  <a:pos x="1" y="3"/>
                </a:cxn>
                <a:cxn ang="0">
                  <a:pos x="1" y="2"/>
                </a:cxn>
                <a:cxn ang="0">
                  <a:pos x="1" y="10"/>
                </a:cxn>
                <a:cxn ang="0">
                  <a:pos x="1" y="10"/>
                </a:cxn>
                <a:cxn ang="0">
                  <a:pos x="1" y="2"/>
                </a:cxn>
                <a:cxn ang="0">
                  <a:pos x="1" y="2"/>
                </a:cxn>
                <a:cxn ang="0">
                  <a:pos x="1" y="10"/>
                </a:cxn>
                <a:cxn ang="0">
                  <a:pos x="1" y="11"/>
                </a:cxn>
                <a:cxn ang="0">
                  <a:pos x="1" y="2"/>
                </a:cxn>
                <a:cxn ang="0">
                  <a:pos x="1" y="1"/>
                </a:cxn>
                <a:cxn ang="0">
                  <a:pos x="1" y="11"/>
                </a:cxn>
                <a:cxn ang="0">
                  <a:pos x="1" y="11"/>
                </a:cxn>
                <a:cxn ang="0">
                  <a:pos x="1" y="1"/>
                </a:cxn>
                <a:cxn ang="0">
                  <a:pos x="1" y="1"/>
                </a:cxn>
                <a:cxn ang="0">
                  <a:pos x="1" y="11"/>
                </a:cxn>
                <a:cxn ang="0">
                  <a:pos x="2" y="11"/>
                </a:cxn>
                <a:cxn ang="0">
                  <a:pos x="2" y="1"/>
                </a:cxn>
                <a:cxn ang="0">
                  <a:pos x="2" y="0"/>
                </a:cxn>
                <a:cxn ang="0">
                  <a:pos x="2" y="11"/>
                </a:cxn>
                <a:cxn ang="0">
                  <a:pos x="3" y="12"/>
                </a:cxn>
                <a:cxn ang="0">
                  <a:pos x="3" y="0"/>
                </a:cxn>
                <a:cxn ang="0">
                  <a:pos x="3" y="0"/>
                </a:cxn>
                <a:cxn ang="0">
                  <a:pos x="3" y="12"/>
                </a:cxn>
                <a:cxn ang="0">
                  <a:pos x="3" y="12"/>
                </a:cxn>
                <a:cxn ang="0">
                  <a:pos x="3" y="0"/>
                </a:cxn>
                <a:cxn ang="0">
                  <a:pos x="3" y="0"/>
                </a:cxn>
                <a:cxn ang="0">
                  <a:pos x="3" y="12"/>
                </a:cxn>
                <a:cxn ang="0">
                  <a:pos x="4" y="12"/>
                </a:cxn>
                <a:cxn ang="0">
                  <a:pos x="4" y="0"/>
                </a:cxn>
                <a:cxn ang="0">
                  <a:pos x="4" y="0"/>
                </a:cxn>
                <a:cxn ang="0">
                  <a:pos x="4" y="12"/>
                </a:cxn>
                <a:cxn ang="0">
                  <a:pos x="4" y="12"/>
                </a:cxn>
                <a:cxn ang="0">
                  <a:pos x="4" y="0"/>
                </a:cxn>
                <a:cxn ang="0">
                  <a:pos x="5" y="0"/>
                </a:cxn>
                <a:cxn ang="0">
                  <a:pos x="5" y="11"/>
                </a:cxn>
                <a:cxn ang="0">
                  <a:pos x="5" y="11"/>
                </a:cxn>
                <a:cxn ang="0">
                  <a:pos x="5" y="1"/>
                </a:cxn>
                <a:cxn ang="0">
                  <a:pos x="5" y="1"/>
                </a:cxn>
                <a:cxn ang="0">
                  <a:pos x="5" y="11"/>
                </a:cxn>
                <a:cxn ang="0">
                  <a:pos x="5" y="11"/>
                </a:cxn>
                <a:cxn ang="0">
                  <a:pos x="5" y="1"/>
                </a:cxn>
                <a:cxn ang="0">
                  <a:pos x="5" y="1"/>
                </a:cxn>
                <a:cxn ang="0">
                  <a:pos x="5" y="11"/>
                </a:cxn>
                <a:cxn ang="0">
                  <a:pos x="6" y="11"/>
                </a:cxn>
                <a:cxn ang="0">
                  <a:pos x="6" y="2"/>
                </a:cxn>
                <a:cxn ang="0">
                  <a:pos x="6" y="2"/>
                </a:cxn>
                <a:cxn ang="0">
                  <a:pos x="6" y="10"/>
                </a:cxn>
                <a:cxn ang="0">
                  <a:pos x="6" y="10"/>
                </a:cxn>
                <a:cxn ang="0">
                  <a:pos x="6" y="2"/>
                </a:cxn>
                <a:cxn ang="0">
                  <a:pos x="6" y="2"/>
                </a:cxn>
                <a:cxn ang="0">
                  <a:pos x="6" y="10"/>
                </a:cxn>
                <a:cxn ang="0">
                  <a:pos x="6" y="10"/>
                </a:cxn>
                <a:cxn ang="0">
                  <a:pos x="6" y="3"/>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1" y="10"/>
                  </a:lnTo>
                  <a:lnTo>
                    <a:pt x="1" y="3"/>
                  </a:lnTo>
                  <a:lnTo>
                    <a:pt x="1" y="2"/>
                  </a:lnTo>
                  <a:lnTo>
                    <a:pt x="1" y="10"/>
                  </a:lnTo>
                  <a:lnTo>
                    <a:pt x="1" y="10"/>
                  </a:lnTo>
                  <a:lnTo>
                    <a:pt x="1" y="2"/>
                  </a:lnTo>
                  <a:lnTo>
                    <a:pt x="1" y="2"/>
                  </a:lnTo>
                  <a:lnTo>
                    <a:pt x="1" y="10"/>
                  </a:lnTo>
                  <a:lnTo>
                    <a:pt x="1" y="11"/>
                  </a:lnTo>
                  <a:lnTo>
                    <a:pt x="1" y="2"/>
                  </a:lnTo>
                  <a:lnTo>
                    <a:pt x="1" y="1"/>
                  </a:lnTo>
                  <a:lnTo>
                    <a:pt x="1" y="11"/>
                  </a:lnTo>
                  <a:lnTo>
                    <a:pt x="1" y="11"/>
                  </a:lnTo>
                  <a:lnTo>
                    <a:pt x="1" y="1"/>
                  </a:lnTo>
                  <a:lnTo>
                    <a:pt x="1" y="1"/>
                  </a:lnTo>
                  <a:lnTo>
                    <a:pt x="1" y="11"/>
                  </a:lnTo>
                  <a:lnTo>
                    <a:pt x="2" y="11"/>
                  </a:lnTo>
                  <a:lnTo>
                    <a:pt x="2" y="1"/>
                  </a:lnTo>
                  <a:lnTo>
                    <a:pt x="2" y="0"/>
                  </a:lnTo>
                  <a:lnTo>
                    <a:pt x="2" y="11"/>
                  </a:lnTo>
                  <a:lnTo>
                    <a:pt x="3" y="12"/>
                  </a:lnTo>
                  <a:lnTo>
                    <a:pt x="3" y="0"/>
                  </a:lnTo>
                  <a:lnTo>
                    <a:pt x="3" y="0"/>
                  </a:lnTo>
                  <a:lnTo>
                    <a:pt x="3" y="12"/>
                  </a:lnTo>
                  <a:lnTo>
                    <a:pt x="3" y="12"/>
                  </a:lnTo>
                  <a:lnTo>
                    <a:pt x="3" y="0"/>
                  </a:lnTo>
                  <a:lnTo>
                    <a:pt x="3" y="0"/>
                  </a:lnTo>
                  <a:lnTo>
                    <a:pt x="3" y="12"/>
                  </a:lnTo>
                  <a:lnTo>
                    <a:pt x="4" y="12"/>
                  </a:lnTo>
                  <a:lnTo>
                    <a:pt x="4" y="0"/>
                  </a:lnTo>
                  <a:lnTo>
                    <a:pt x="4" y="0"/>
                  </a:lnTo>
                  <a:lnTo>
                    <a:pt x="4" y="12"/>
                  </a:lnTo>
                  <a:lnTo>
                    <a:pt x="4" y="12"/>
                  </a:lnTo>
                  <a:lnTo>
                    <a:pt x="4" y="0"/>
                  </a:lnTo>
                  <a:lnTo>
                    <a:pt x="5" y="0"/>
                  </a:lnTo>
                  <a:lnTo>
                    <a:pt x="5" y="11"/>
                  </a:lnTo>
                  <a:lnTo>
                    <a:pt x="5" y="11"/>
                  </a:lnTo>
                  <a:lnTo>
                    <a:pt x="5" y="1"/>
                  </a:lnTo>
                  <a:lnTo>
                    <a:pt x="5" y="1"/>
                  </a:lnTo>
                  <a:lnTo>
                    <a:pt x="5" y="11"/>
                  </a:lnTo>
                  <a:lnTo>
                    <a:pt x="5" y="11"/>
                  </a:lnTo>
                  <a:lnTo>
                    <a:pt x="5" y="1"/>
                  </a:lnTo>
                  <a:lnTo>
                    <a:pt x="5" y="1"/>
                  </a:lnTo>
                  <a:lnTo>
                    <a:pt x="5" y="11"/>
                  </a:lnTo>
                  <a:lnTo>
                    <a:pt x="6" y="11"/>
                  </a:lnTo>
                  <a:lnTo>
                    <a:pt x="6" y="2"/>
                  </a:lnTo>
                  <a:lnTo>
                    <a:pt x="6" y="2"/>
                  </a:lnTo>
                  <a:lnTo>
                    <a:pt x="6" y="10"/>
                  </a:lnTo>
                  <a:lnTo>
                    <a:pt x="6" y="10"/>
                  </a:lnTo>
                  <a:lnTo>
                    <a:pt x="6" y="2"/>
                  </a:lnTo>
                  <a:lnTo>
                    <a:pt x="6" y="2"/>
                  </a:lnTo>
                  <a:lnTo>
                    <a:pt x="6" y="10"/>
                  </a:lnTo>
                  <a:lnTo>
                    <a:pt x="6" y="10"/>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95" name="Freeform 483"/>
            <p:cNvSpPr>
              <a:spLocks/>
            </p:cNvSpPr>
            <p:nvPr/>
          </p:nvSpPr>
          <p:spPr bwMode="auto">
            <a:xfrm>
              <a:off x="7435404" y="3905250"/>
              <a:ext cx="12700" cy="7938"/>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1"/>
                </a:cxn>
                <a:cxn ang="0">
                  <a:pos x="2" y="1"/>
                </a:cxn>
                <a:cxn ang="0">
                  <a:pos x="1" y="1"/>
                </a:cxn>
                <a:cxn ang="0">
                  <a:pos x="6"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0" y="3"/>
                </a:cxn>
                <a:cxn ang="0">
                  <a:pos x="8" y="3"/>
                </a:cxn>
                <a:cxn ang="0">
                  <a:pos x="8" y="3"/>
                </a:cxn>
                <a:cxn ang="0">
                  <a:pos x="0" y="3"/>
                </a:cxn>
                <a:cxn ang="0">
                  <a:pos x="0" y="3"/>
                </a:cxn>
                <a:cxn ang="0">
                  <a:pos x="8"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1" y="5"/>
                </a:cxn>
                <a:cxn ang="0">
                  <a:pos x="6" y="5"/>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0"/>
                  </a:lnTo>
                  <a:lnTo>
                    <a:pt x="3" y="0"/>
                  </a:lnTo>
                  <a:lnTo>
                    <a:pt x="2" y="0"/>
                  </a:lnTo>
                  <a:lnTo>
                    <a:pt x="6" y="0"/>
                  </a:lnTo>
                  <a:lnTo>
                    <a:pt x="6" y="1"/>
                  </a:lnTo>
                  <a:lnTo>
                    <a:pt x="2" y="1"/>
                  </a:lnTo>
                  <a:lnTo>
                    <a:pt x="1" y="1"/>
                  </a:lnTo>
                  <a:lnTo>
                    <a:pt x="6" y="1"/>
                  </a:lnTo>
                  <a:lnTo>
                    <a:pt x="7"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1" y="3"/>
                  </a:lnTo>
                  <a:lnTo>
                    <a:pt x="0" y="3"/>
                  </a:lnTo>
                  <a:lnTo>
                    <a:pt x="8" y="3"/>
                  </a:lnTo>
                  <a:lnTo>
                    <a:pt x="8" y="3"/>
                  </a:lnTo>
                  <a:lnTo>
                    <a:pt x="0" y="3"/>
                  </a:lnTo>
                  <a:lnTo>
                    <a:pt x="0" y="3"/>
                  </a:lnTo>
                  <a:lnTo>
                    <a:pt x="8" y="3"/>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7" y="5"/>
                  </a:lnTo>
                  <a:lnTo>
                    <a:pt x="1" y="5"/>
                  </a:lnTo>
                  <a:lnTo>
                    <a:pt x="1" y="5"/>
                  </a:lnTo>
                  <a:lnTo>
                    <a:pt x="6" y="5"/>
                  </a:lnTo>
                  <a:lnTo>
                    <a:pt x="6" y="6"/>
                  </a:lnTo>
                  <a:lnTo>
                    <a:pt x="2" y="6"/>
                  </a:lnTo>
                  <a:lnTo>
                    <a:pt x="2" y="6"/>
                  </a:lnTo>
                  <a:lnTo>
                    <a:pt x="6" y="6"/>
                  </a:lnTo>
                  <a:lnTo>
                    <a:pt x="5" y="6"/>
                  </a:lnTo>
                  <a:lnTo>
                    <a:pt x="3"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6" name="Freeform 484"/>
            <p:cNvSpPr>
              <a:spLocks/>
            </p:cNvSpPr>
            <p:nvPr/>
          </p:nvSpPr>
          <p:spPr bwMode="auto">
            <a:xfrm>
              <a:off x="7436991" y="3900488"/>
              <a:ext cx="11113" cy="12700"/>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0" y="1"/>
                </a:cxn>
                <a:cxn ang="0">
                  <a:pos x="0" y="8"/>
                </a:cxn>
                <a:cxn ang="0">
                  <a:pos x="1" y="8"/>
                </a:cxn>
                <a:cxn ang="0">
                  <a:pos x="1" y="1"/>
                </a:cxn>
                <a:cxn ang="0">
                  <a:pos x="1" y="1"/>
                </a:cxn>
                <a:cxn ang="0">
                  <a:pos x="1" y="8"/>
                </a:cxn>
                <a:cxn ang="0">
                  <a:pos x="1" y="9"/>
                </a:cxn>
                <a:cxn ang="0">
                  <a:pos x="1" y="1"/>
                </a:cxn>
                <a:cxn ang="0">
                  <a:pos x="1" y="1"/>
                </a:cxn>
                <a:cxn ang="0">
                  <a:pos x="1"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1"/>
                  </a:lnTo>
                  <a:lnTo>
                    <a:pt x="0" y="1"/>
                  </a:lnTo>
                  <a:lnTo>
                    <a:pt x="0" y="8"/>
                  </a:lnTo>
                  <a:lnTo>
                    <a:pt x="1" y="8"/>
                  </a:lnTo>
                  <a:lnTo>
                    <a:pt x="1" y="1"/>
                  </a:lnTo>
                  <a:lnTo>
                    <a:pt x="1" y="1"/>
                  </a:lnTo>
                  <a:lnTo>
                    <a:pt x="1" y="8"/>
                  </a:lnTo>
                  <a:lnTo>
                    <a:pt x="1" y="9"/>
                  </a:lnTo>
                  <a:lnTo>
                    <a:pt x="1" y="1"/>
                  </a:lnTo>
                  <a:lnTo>
                    <a:pt x="1" y="1"/>
                  </a:lnTo>
                  <a:lnTo>
                    <a:pt x="1"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1"/>
                  </a:lnTo>
                  <a:lnTo>
                    <a:pt x="4" y="9"/>
                  </a:lnTo>
                  <a:lnTo>
                    <a:pt x="4" y="9"/>
                  </a:lnTo>
                  <a:lnTo>
                    <a:pt x="4" y="1"/>
                  </a:lnTo>
                  <a:lnTo>
                    <a:pt x="4" y="1"/>
                  </a:lnTo>
                  <a:lnTo>
                    <a:pt x="4"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397" name="Freeform 485"/>
            <p:cNvSpPr>
              <a:spLocks/>
            </p:cNvSpPr>
            <p:nvPr/>
          </p:nvSpPr>
          <p:spPr bwMode="auto">
            <a:xfrm>
              <a:off x="7436991" y="3900488"/>
              <a:ext cx="15875" cy="7937"/>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1" y="1"/>
                </a:cxn>
                <a:cxn ang="0">
                  <a:pos x="8" y="1"/>
                </a:cxn>
                <a:cxn ang="0">
                  <a:pos x="8" y="1"/>
                </a:cxn>
                <a:cxn ang="0">
                  <a:pos x="1" y="1"/>
                </a:cxn>
                <a:cxn ang="0">
                  <a:pos x="1" y="1"/>
                </a:cxn>
                <a:cxn ang="0">
                  <a:pos x="8" y="1"/>
                </a:cxn>
                <a:cxn ang="0">
                  <a:pos x="8" y="1"/>
                </a:cxn>
                <a:cxn ang="0">
                  <a:pos x="1" y="1"/>
                </a:cxn>
                <a:cxn ang="0">
                  <a:pos x="0" y="1"/>
                </a:cxn>
                <a:cxn ang="0">
                  <a:pos x="8" y="1"/>
                </a:cxn>
                <a:cxn ang="0">
                  <a:pos x="9"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5"/>
                </a:cxn>
                <a:cxn ang="0">
                  <a:pos x="0" y="5"/>
                </a:cxn>
                <a:cxn ang="0">
                  <a:pos x="0" y="5"/>
                </a:cxn>
                <a:cxn ang="0">
                  <a:pos x="9" y="5"/>
                </a:cxn>
                <a:cxn ang="0">
                  <a:pos x="9" y="5"/>
                </a:cxn>
                <a:cxn ang="0">
                  <a:pos x="0" y="5"/>
                </a:cxn>
                <a:cxn ang="0">
                  <a:pos x="0" y="5"/>
                </a:cxn>
                <a:cxn ang="0">
                  <a:pos x="8" y="5"/>
                </a:cxn>
                <a:cxn ang="0">
                  <a:pos x="8" y="5"/>
                </a:cxn>
                <a:cxn ang="0">
                  <a:pos x="1" y="5"/>
                </a:cxn>
                <a:cxn ang="0">
                  <a:pos x="1" y="6"/>
                </a:cxn>
                <a:cxn ang="0">
                  <a:pos x="8" y="6"/>
                </a:cxn>
                <a:cxn ang="0">
                  <a:pos x="8" y="6"/>
                </a:cxn>
                <a:cxn ang="0">
                  <a:pos x="1" y="6"/>
                </a:cxn>
                <a:cxn ang="0">
                  <a:pos x="1" y="6"/>
                </a:cxn>
                <a:cxn ang="0">
                  <a:pos x="8" y="6"/>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1" y="1"/>
                  </a:lnTo>
                  <a:lnTo>
                    <a:pt x="8" y="1"/>
                  </a:lnTo>
                  <a:lnTo>
                    <a:pt x="8" y="1"/>
                  </a:lnTo>
                  <a:lnTo>
                    <a:pt x="1" y="1"/>
                  </a:lnTo>
                  <a:lnTo>
                    <a:pt x="1" y="1"/>
                  </a:lnTo>
                  <a:lnTo>
                    <a:pt x="8" y="1"/>
                  </a:lnTo>
                  <a:lnTo>
                    <a:pt x="8" y="1"/>
                  </a:lnTo>
                  <a:lnTo>
                    <a:pt x="1" y="1"/>
                  </a:lnTo>
                  <a:lnTo>
                    <a:pt x="0" y="1"/>
                  </a:lnTo>
                  <a:lnTo>
                    <a:pt x="8" y="1"/>
                  </a:lnTo>
                  <a:lnTo>
                    <a:pt x="9"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5"/>
                  </a:lnTo>
                  <a:lnTo>
                    <a:pt x="0" y="5"/>
                  </a:lnTo>
                  <a:lnTo>
                    <a:pt x="0" y="5"/>
                  </a:lnTo>
                  <a:lnTo>
                    <a:pt x="9" y="5"/>
                  </a:lnTo>
                  <a:lnTo>
                    <a:pt x="9" y="5"/>
                  </a:lnTo>
                  <a:lnTo>
                    <a:pt x="0" y="5"/>
                  </a:lnTo>
                  <a:lnTo>
                    <a:pt x="0" y="5"/>
                  </a:lnTo>
                  <a:lnTo>
                    <a:pt x="8" y="5"/>
                  </a:lnTo>
                  <a:lnTo>
                    <a:pt x="8" y="5"/>
                  </a:lnTo>
                  <a:lnTo>
                    <a:pt x="1" y="5"/>
                  </a:lnTo>
                  <a:lnTo>
                    <a:pt x="1" y="6"/>
                  </a:lnTo>
                  <a:lnTo>
                    <a:pt x="8" y="6"/>
                  </a:lnTo>
                  <a:lnTo>
                    <a:pt x="8" y="6"/>
                  </a:lnTo>
                  <a:lnTo>
                    <a:pt x="1" y="6"/>
                  </a:lnTo>
                  <a:lnTo>
                    <a:pt x="1" y="6"/>
                  </a:lnTo>
                  <a:lnTo>
                    <a:pt x="8" y="6"/>
                  </a:lnTo>
                  <a:lnTo>
                    <a:pt x="7" y="6"/>
                  </a:lnTo>
                  <a:lnTo>
                    <a:pt x="2"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8" name="Freeform 486"/>
            <p:cNvSpPr>
              <a:spLocks/>
            </p:cNvSpPr>
            <p:nvPr/>
          </p:nvSpPr>
          <p:spPr bwMode="auto">
            <a:xfrm>
              <a:off x="7443341" y="3900488"/>
              <a:ext cx="12700" cy="7937"/>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7" y="5"/>
                </a:cxn>
                <a:cxn ang="0">
                  <a:pos x="7" y="5"/>
                </a:cxn>
                <a:cxn ang="0">
                  <a:pos x="2"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1" y="5"/>
                  </a:lnTo>
                  <a:lnTo>
                    <a:pt x="1" y="5"/>
                  </a:lnTo>
                  <a:lnTo>
                    <a:pt x="7" y="5"/>
                  </a:lnTo>
                  <a:lnTo>
                    <a:pt x="7" y="5"/>
                  </a:lnTo>
                  <a:lnTo>
                    <a:pt x="1" y="5"/>
                  </a:lnTo>
                  <a:lnTo>
                    <a:pt x="1" y="5"/>
                  </a:lnTo>
                  <a:lnTo>
                    <a:pt x="7" y="5"/>
                  </a:lnTo>
                  <a:lnTo>
                    <a:pt x="7" y="5"/>
                  </a:lnTo>
                  <a:lnTo>
                    <a:pt x="2"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399" name="Freeform 487"/>
            <p:cNvSpPr>
              <a:spLocks/>
            </p:cNvSpPr>
            <p:nvPr/>
          </p:nvSpPr>
          <p:spPr bwMode="auto">
            <a:xfrm>
              <a:off x="7446516" y="3895725"/>
              <a:ext cx="9525"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1" y="7"/>
                </a:cxn>
                <a:cxn ang="0">
                  <a:pos x="1"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1" y="7"/>
                  </a:lnTo>
                  <a:lnTo>
                    <a:pt x="1"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5"/>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400" name="Freeform 488"/>
            <p:cNvSpPr>
              <a:spLocks/>
            </p:cNvSpPr>
            <p:nvPr/>
          </p:nvSpPr>
          <p:spPr bwMode="auto">
            <a:xfrm>
              <a:off x="7446516" y="3895725"/>
              <a:ext cx="11113" cy="9525"/>
            </a:xfrm>
            <a:custGeom>
              <a:avLst/>
              <a:gdLst/>
              <a:ahLst/>
              <a:cxnLst>
                <a:cxn ang="0">
                  <a:pos x="3" y="2"/>
                </a:cxn>
                <a:cxn ang="0">
                  <a:pos x="3" y="0"/>
                </a:cxn>
                <a:cxn ang="0">
                  <a:pos x="4"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6" y="0"/>
                </a:cxn>
                <a:cxn ang="0">
                  <a:pos x="1" y="0"/>
                </a:cxn>
                <a:cxn ang="0">
                  <a:pos x="0" y="0"/>
                </a:cxn>
                <a:cxn ang="0">
                  <a:pos x="6" y="0"/>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1" y="5"/>
                </a:cxn>
                <a:cxn ang="0">
                  <a:pos x="5" y="5"/>
                </a:cxn>
                <a:cxn ang="0">
                  <a:pos x="5" y="5"/>
                </a:cxn>
                <a:cxn ang="0">
                  <a:pos x="1" y="5"/>
                </a:cxn>
                <a:cxn ang="0">
                  <a:pos x="2" y="5"/>
                </a:cxn>
                <a:cxn ang="0">
                  <a:pos x="4" y="5"/>
                </a:cxn>
                <a:cxn ang="0">
                  <a:pos x="4" y="5"/>
                </a:cxn>
                <a:cxn ang="0">
                  <a:pos x="2" y="5"/>
                </a:cxn>
                <a:cxn ang="0">
                  <a:pos x="3" y="5"/>
                </a:cxn>
                <a:cxn ang="0">
                  <a:pos x="4" y="5"/>
                </a:cxn>
              </a:cxnLst>
              <a:rect l="0" t="0" r="r" b="b"/>
              <a:pathLst>
                <a:path w="6" h="5">
                  <a:moveTo>
                    <a:pt x="3" y="2"/>
                  </a:moveTo>
                  <a:lnTo>
                    <a:pt x="3" y="0"/>
                  </a:lnTo>
                  <a:lnTo>
                    <a:pt x="4"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6" y="0"/>
                  </a:lnTo>
                  <a:lnTo>
                    <a:pt x="1" y="0"/>
                  </a:lnTo>
                  <a:lnTo>
                    <a:pt x="0" y="0"/>
                  </a:lnTo>
                  <a:lnTo>
                    <a:pt x="6" y="0"/>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1" y="5"/>
                  </a:lnTo>
                  <a:lnTo>
                    <a:pt x="5" y="5"/>
                  </a:lnTo>
                  <a:lnTo>
                    <a:pt x="5" y="5"/>
                  </a:lnTo>
                  <a:lnTo>
                    <a:pt x="1"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01" name="Freeform 489"/>
            <p:cNvSpPr>
              <a:spLocks/>
            </p:cNvSpPr>
            <p:nvPr/>
          </p:nvSpPr>
          <p:spPr bwMode="auto">
            <a:xfrm>
              <a:off x="7448104" y="3892550"/>
              <a:ext cx="9525"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6"/>
                </a:cxn>
                <a:cxn ang="0">
                  <a:pos x="0" y="1"/>
                </a:cxn>
                <a:cxn ang="0">
                  <a:pos x="0" y="1"/>
                </a:cxn>
                <a:cxn ang="0">
                  <a:pos x="0" y="7"/>
                </a:cxn>
                <a:cxn ang="0">
                  <a:pos x="0" y="7"/>
                </a:cxn>
                <a:cxn ang="0">
                  <a:pos x="0" y="1"/>
                </a:cxn>
                <a:cxn ang="0">
                  <a:pos x="0" y="0"/>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7"/>
                </a:cxn>
                <a:cxn ang="0">
                  <a:pos x="5" y="7"/>
                </a:cxn>
                <a:cxn ang="0">
                  <a:pos x="5" y="1"/>
                </a:cxn>
                <a:cxn ang="0">
                  <a:pos x="5" y="1"/>
                </a:cxn>
                <a:cxn ang="0">
                  <a:pos x="5" y="7"/>
                </a:cxn>
                <a:cxn ang="0">
                  <a:pos x="5" y="6"/>
                </a:cxn>
                <a:cxn ang="0">
                  <a:pos x="5" y="1"/>
                </a:cxn>
                <a:cxn ang="0">
                  <a:pos x="5" y="2"/>
                </a:cxn>
                <a:cxn ang="0">
                  <a:pos x="5" y="6"/>
                </a:cxn>
                <a:cxn ang="0">
                  <a:pos x="5" y="6"/>
                </a:cxn>
                <a:cxn ang="0">
                  <a:pos x="5" y="2"/>
                </a:cxn>
                <a:cxn ang="0">
                  <a:pos x="5" y="2"/>
                </a:cxn>
                <a:cxn ang="0">
                  <a:pos x="5" y="6"/>
                </a:cxn>
                <a:cxn ang="0">
                  <a:pos x="5" y="5"/>
                </a:cxn>
                <a:cxn ang="0">
                  <a:pos x="5" y="2"/>
                </a:cxn>
              </a:cxnLst>
              <a:rect l="0" t="0" r="r" b="b"/>
              <a:pathLst>
                <a:path w="5" h="8">
                  <a:moveTo>
                    <a:pt x="3" y="5"/>
                  </a:moveTo>
                  <a:lnTo>
                    <a:pt x="0" y="5"/>
                  </a:lnTo>
                  <a:lnTo>
                    <a:pt x="0" y="2"/>
                  </a:lnTo>
                  <a:lnTo>
                    <a:pt x="0" y="2"/>
                  </a:lnTo>
                  <a:lnTo>
                    <a:pt x="0" y="6"/>
                  </a:lnTo>
                  <a:lnTo>
                    <a:pt x="0" y="6"/>
                  </a:lnTo>
                  <a:lnTo>
                    <a:pt x="0" y="2"/>
                  </a:lnTo>
                  <a:lnTo>
                    <a:pt x="0" y="2"/>
                  </a:lnTo>
                  <a:lnTo>
                    <a:pt x="0" y="6"/>
                  </a:lnTo>
                  <a:lnTo>
                    <a:pt x="0" y="6"/>
                  </a:lnTo>
                  <a:lnTo>
                    <a:pt x="0" y="1"/>
                  </a:lnTo>
                  <a:lnTo>
                    <a:pt x="0" y="1"/>
                  </a:lnTo>
                  <a:lnTo>
                    <a:pt x="0" y="7"/>
                  </a:lnTo>
                  <a:lnTo>
                    <a:pt x="0" y="7"/>
                  </a:lnTo>
                  <a:lnTo>
                    <a:pt x="0" y="1"/>
                  </a:lnTo>
                  <a:lnTo>
                    <a:pt x="0" y="0"/>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7"/>
                  </a:lnTo>
                  <a:lnTo>
                    <a:pt x="5" y="7"/>
                  </a:lnTo>
                  <a:lnTo>
                    <a:pt x="5" y="1"/>
                  </a:lnTo>
                  <a:lnTo>
                    <a:pt x="5" y="1"/>
                  </a:lnTo>
                  <a:lnTo>
                    <a:pt x="5" y="7"/>
                  </a:lnTo>
                  <a:lnTo>
                    <a:pt x="5" y="6"/>
                  </a:lnTo>
                  <a:lnTo>
                    <a:pt x="5" y="1"/>
                  </a:lnTo>
                  <a:lnTo>
                    <a:pt x="5" y="2"/>
                  </a:lnTo>
                  <a:lnTo>
                    <a:pt x="5" y="6"/>
                  </a:lnTo>
                  <a:lnTo>
                    <a:pt x="5" y="6"/>
                  </a:lnTo>
                  <a:lnTo>
                    <a:pt x="5" y="2"/>
                  </a:lnTo>
                  <a:lnTo>
                    <a:pt x="5" y="2"/>
                  </a:lnTo>
                  <a:lnTo>
                    <a:pt x="5" y="6"/>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402" name="Freeform 490"/>
            <p:cNvSpPr>
              <a:spLocks/>
            </p:cNvSpPr>
            <p:nvPr/>
          </p:nvSpPr>
          <p:spPr bwMode="auto">
            <a:xfrm>
              <a:off x="7448104" y="3892550"/>
              <a:ext cx="15875" cy="7938"/>
            </a:xfrm>
            <a:custGeom>
              <a:avLst/>
              <a:gdLst/>
              <a:ahLst/>
              <a:cxnLst>
                <a:cxn ang="0">
                  <a:pos x="3" y="2"/>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0"/>
                </a:cxn>
                <a:cxn ang="0">
                  <a:pos x="1" y="0"/>
                </a:cxn>
                <a:cxn ang="0">
                  <a:pos x="0" y="0"/>
                </a:cxn>
                <a:cxn ang="0">
                  <a:pos x="8" y="0"/>
                </a:cxn>
                <a:cxn ang="0">
                  <a:pos x="8"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8" y="4"/>
                </a:cxn>
                <a:cxn ang="0">
                  <a:pos x="0" y="4"/>
                </a:cxn>
                <a:cxn ang="0">
                  <a:pos x="0" y="4"/>
                </a:cxn>
                <a:cxn ang="0">
                  <a:pos x="8" y="4"/>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5"/>
                </a:cxn>
                <a:cxn ang="0">
                  <a:pos x="7" y="5"/>
                </a:cxn>
                <a:cxn ang="0">
                  <a:pos x="7" y="5"/>
                </a:cxn>
                <a:cxn ang="0">
                  <a:pos x="2" y="5"/>
                </a:cxn>
                <a:cxn ang="0">
                  <a:pos x="3" y="5"/>
                </a:cxn>
                <a:cxn ang="0">
                  <a:pos x="6" y="5"/>
                </a:cxn>
              </a:cxnLst>
              <a:rect l="0" t="0" r="r" b="b"/>
              <a:pathLst>
                <a:path w="9" h="5">
                  <a:moveTo>
                    <a:pt x="3" y="2"/>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0"/>
                  </a:lnTo>
                  <a:lnTo>
                    <a:pt x="8" y="0"/>
                  </a:lnTo>
                  <a:lnTo>
                    <a:pt x="8" y="0"/>
                  </a:lnTo>
                  <a:lnTo>
                    <a:pt x="1" y="0"/>
                  </a:lnTo>
                  <a:lnTo>
                    <a:pt x="0" y="0"/>
                  </a:lnTo>
                  <a:lnTo>
                    <a:pt x="8" y="0"/>
                  </a:lnTo>
                  <a:lnTo>
                    <a:pt x="8" y="1"/>
                  </a:lnTo>
                  <a:lnTo>
                    <a:pt x="0" y="1"/>
                  </a:lnTo>
                  <a:lnTo>
                    <a:pt x="0"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8" y="4"/>
                  </a:lnTo>
                  <a:lnTo>
                    <a:pt x="0" y="4"/>
                  </a:lnTo>
                  <a:lnTo>
                    <a:pt x="0" y="4"/>
                  </a:lnTo>
                  <a:lnTo>
                    <a:pt x="8" y="4"/>
                  </a:lnTo>
                  <a:lnTo>
                    <a:pt x="8" y="5"/>
                  </a:lnTo>
                  <a:lnTo>
                    <a:pt x="1" y="5"/>
                  </a:lnTo>
                  <a:lnTo>
                    <a:pt x="1" y="5"/>
                  </a:lnTo>
                  <a:lnTo>
                    <a:pt x="8" y="5"/>
                  </a:lnTo>
                  <a:lnTo>
                    <a:pt x="8" y="5"/>
                  </a:lnTo>
                  <a:lnTo>
                    <a:pt x="1" y="5"/>
                  </a:lnTo>
                  <a:lnTo>
                    <a:pt x="2" y="5"/>
                  </a:lnTo>
                  <a:lnTo>
                    <a:pt x="7" y="5"/>
                  </a:lnTo>
                  <a:lnTo>
                    <a:pt x="7" y="5"/>
                  </a:lnTo>
                  <a:lnTo>
                    <a:pt x="2" y="5"/>
                  </a:lnTo>
                  <a:lnTo>
                    <a:pt x="2" y="5"/>
                  </a:lnTo>
                  <a:lnTo>
                    <a:pt x="7" y="5"/>
                  </a:lnTo>
                  <a:lnTo>
                    <a:pt x="7" y="5"/>
                  </a:lnTo>
                  <a:lnTo>
                    <a:pt x="2"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03" name="Freeform 491"/>
            <p:cNvSpPr>
              <a:spLocks/>
            </p:cNvSpPr>
            <p:nvPr/>
          </p:nvSpPr>
          <p:spPr bwMode="auto">
            <a:xfrm>
              <a:off x="7456041" y="3892550"/>
              <a:ext cx="9525" cy="7938"/>
            </a:xfrm>
            <a:custGeom>
              <a:avLst/>
              <a:gdLst/>
              <a:ahLst/>
              <a:cxnLst>
                <a:cxn ang="0">
                  <a:pos x="2" y="2"/>
                </a:cxn>
                <a:cxn ang="0">
                  <a:pos x="2"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0"/>
                </a:cxn>
                <a:cxn ang="0">
                  <a:pos x="5" y="0"/>
                </a:cxn>
                <a:cxn ang="0">
                  <a:pos x="6" y="0"/>
                </a:cxn>
                <a:cxn ang="0">
                  <a:pos x="0" y="0"/>
                </a:cxn>
                <a:cxn ang="0">
                  <a:pos x="0" y="0"/>
                </a:cxn>
                <a:cxn ang="0">
                  <a:pos x="6" y="0"/>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5"/>
                </a:cxn>
                <a:cxn ang="0">
                  <a:pos x="0" y="5"/>
                </a:cxn>
                <a:cxn ang="0">
                  <a:pos x="1" y="5"/>
                </a:cxn>
                <a:cxn ang="0">
                  <a:pos x="5" y="5"/>
                </a:cxn>
                <a:cxn ang="0">
                  <a:pos x="5" y="5"/>
                </a:cxn>
                <a:cxn ang="0">
                  <a:pos x="1" y="5"/>
                </a:cxn>
                <a:cxn ang="0">
                  <a:pos x="1" y="5"/>
                </a:cxn>
                <a:cxn ang="0">
                  <a:pos x="5" y="5"/>
                </a:cxn>
                <a:cxn ang="0">
                  <a:pos x="4" y="5"/>
                </a:cxn>
                <a:cxn ang="0">
                  <a:pos x="1" y="5"/>
                </a:cxn>
                <a:cxn ang="0">
                  <a:pos x="2" y="5"/>
                </a:cxn>
                <a:cxn ang="0">
                  <a:pos x="4" y="5"/>
                </a:cxn>
                <a:cxn ang="0">
                  <a:pos x="4" y="5"/>
                </a:cxn>
                <a:cxn ang="0">
                  <a:pos x="2" y="5"/>
                </a:cxn>
                <a:cxn ang="0">
                  <a:pos x="2" y="5"/>
                </a:cxn>
                <a:cxn ang="0">
                  <a:pos x="4" y="5"/>
                </a:cxn>
              </a:cxnLst>
              <a:rect l="0" t="0" r="r" b="b"/>
              <a:pathLst>
                <a:path w="6" h="5">
                  <a:moveTo>
                    <a:pt x="2" y="2"/>
                  </a:moveTo>
                  <a:lnTo>
                    <a:pt x="2" y="0"/>
                  </a:lnTo>
                  <a:lnTo>
                    <a:pt x="4" y="0"/>
                  </a:lnTo>
                  <a:lnTo>
                    <a:pt x="4" y="0"/>
                  </a:lnTo>
                  <a:lnTo>
                    <a:pt x="2" y="0"/>
                  </a:lnTo>
                  <a:lnTo>
                    <a:pt x="2" y="0"/>
                  </a:lnTo>
                  <a:lnTo>
                    <a:pt x="4" y="0"/>
                  </a:lnTo>
                  <a:lnTo>
                    <a:pt x="4" y="0"/>
                  </a:lnTo>
                  <a:lnTo>
                    <a:pt x="1" y="0"/>
                  </a:lnTo>
                  <a:lnTo>
                    <a:pt x="1" y="0"/>
                  </a:lnTo>
                  <a:lnTo>
                    <a:pt x="5" y="0"/>
                  </a:lnTo>
                  <a:lnTo>
                    <a:pt x="5" y="0"/>
                  </a:lnTo>
                  <a:lnTo>
                    <a:pt x="1" y="0"/>
                  </a:lnTo>
                  <a:lnTo>
                    <a:pt x="1" y="0"/>
                  </a:lnTo>
                  <a:lnTo>
                    <a:pt x="5" y="0"/>
                  </a:lnTo>
                  <a:lnTo>
                    <a:pt x="6" y="0"/>
                  </a:lnTo>
                  <a:lnTo>
                    <a:pt x="0" y="0"/>
                  </a:lnTo>
                  <a:lnTo>
                    <a:pt x="0" y="0"/>
                  </a:lnTo>
                  <a:lnTo>
                    <a:pt x="6" y="0"/>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5"/>
                  </a:lnTo>
                  <a:lnTo>
                    <a:pt x="0" y="5"/>
                  </a:lnTo>
                  <a:lnTo>
                    <a:pt x="1" y="5"/>
                  </a:lnTo>
                  <a:lnTo>
                    <a:pt x="5" y="5"/>
                  </a:lnTo>
                  <a:lnTo>
                    <a:pt x="5" y="5"/>
                  </a:lnTo>
                  <a:lnTo>
                    <a:pt x="1" y="5"/>
                  </a:lnTo>
                  <a:lnTo>
                    <a:pt x="1" y="5"/>
                  </a:lnTo>
                  <a:lnTo>
                    <a:pt x="5" y="5"/>
                  </a:lnTo>
                  <a:lnTo>
                    <a:pt x="4" y="5"/>
                  </a:lnTo>
                  <a:lnTo>
                    <a:pt x="1"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04" name="Freeform 492"/>
            <p:cNvSpPr>
              <a:spLocks/>
            </p:cNvSpPr>
            <p:nvPr/>
          </p:nvSpPr>
          <p:spPr bwMode="auto">
            <a:xfrm>
              <a:off x="7457629" y="3887788"/>
              <a:ext cx="7937"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6"/>
                </a:cxn>
                <a:cxn ang="0">
                  <a:pos x="0" y="1"/>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6"/>
                </a:cxn>
                <a:cxn ang="0">
                  <a:pos x="5" y="1"/>
                </a:cxn>
                <a:cxn ang="0">
                  <a:pos x="5" y="2"/>
                </a:cxn>
                <a:cxn ang="0">
                  <a:pos x="5" y="6"/>
                </a:cxn>
                <a:cxn ang="0">
                  <a:pos x="5" y="6"/>
                </a:cxn>
                <a:cxn ang="0">
                  <a:pos x="5" y="2"/>
                </a:cxn>
                <a:cxn ang="0">
                  <a:pos x="5" y="2"/>
                </a:cxn>
                <a:cxn ang="0">
                  <a:pos x="5" y="6"/>
                </a:cxn>
                <a:cxn ang="0">
                  <a:pos x="5" y="5"/>
                </a:cxn>
                <a:cxn ang="0">
                  <a:pos x="5" y="3"/>
                </a:cxn>
              </a:cxnLst>
              <a:rect l="0" t="0" r="r" b="b"/>
              <a:pathLst>
                <a:path w="5" h="8">
                  <a:moveTo>
                    <a:pt x="3" y="5"/>
                  </a:moveTo>
                  <a:lnTo>
                    <a:pt x="0" y="5"/>
                  </a:lnTo>
                  <a:lnTo>
                    <a:pt x="0" y="3"/>
                  </a:lnTo>
                  <a:lnTo>
                    <a:pt x="0" y="2"/>
                  </a:lnTo>
                  <a:lnTo>
                    <a:pt x="0" y="6"/>
                  </a:lnTo>
                  <a:lnTo>
                    <a:pt x="0" y="6"/>
                  </a:lnTo>
                  <a:lnTo>
                    <a:pt x="0" y="2"/>
                  </a:lnTo>
                  <a:lnTo>
                    <a:pt x="0" y="2"/>
                  </a:lnTo>
                  <a:lnTo>
                    <a:pt x="0" y="6"/>
                  </a:lnTo>
                  <a:lnTo>
                    <a:pt x="0" y="6"/>
                  </a:lnTo>
                  <a:lnTo>
                    <a:pt x="0" y="1"/>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6"/>
                  </a:lnTo>
                  <a:lnTo>
                    <a:pt x="5" y="1"/>
                  </a:lnTo>
                  <a:lnTo>
                    <a:pt x="5" y="2"/>
                  </a:lnTo>
                  <a:lnTo>
                    <a:pt x="5" y="6"/>
                  </a:lnTo>
                  <a:lnTo>
                    <a:pt x="5" y="6"/>
                  </a:lnTo>
                  <a:lnTo>
                    <a:pt x="5" y="2"/>
                  </a:lnTo>
                  <a:lnTo>
                    <a:pt x="5" y="2"/>
                  </a:lnTo>
                  <a:lnTo>
                    <a:pt x="5" y="6"/>
                  </a:lnTo>
                  <a:lnTo>
                    <a:pt x="5" y="5"/>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05" name="Freeform 493"/>
            <p:cNvSpPr>
              <a:spLocks/>
            </p:cNvSpPr>
            <p:nvPr/>
          </p:nvSpPr>
          <p:spPr bwMode="auto">
            <a:xfrm>
              <a:off x="7457629" y="3887788"/>
              <a:ext cx="17462" cy="7937"/>
            </a:xfrm>
            <a:custGeom>
              <a:avLst/>
              <a:gdLst/>
              <a:ahLst/>
              <a:cxnLst>
                <a:cxn ang="0">
                  <a:pos x="3" y="3"/>
                </a:cxn>
                <a:cxn ang="0">
                  <a:pos x="3" y="0"/>
                </a:cxn>
                <a:cxn ang="0">
                  <a:pos x="7"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0"/>
                </a:cxn>
                <a:cxn ang="0">
                  <a:pos x="9" y="0"/>
                </a:cxn>
                <a:cxn ang="0">
                  <a:pos x="9" y="0"/>
                </a:cxn>
                <a:cxn ang="0">
                  <a:pos x="1" y="0"/>
                </a:cxn>
                <a:cxn ang="0">
                  <a:pos x="0" y="1"/>
                </a:cxn>
                <a:cxn ang="0">
                  <a:pos x="10" y="1"/>
                </a:cxn>
                <a:cxn ang="0">
                  <a:pos x="10" y="1"/>
                </a:cxn>
                <a:cxn ang="0">
                  <a:pos x="0" y="1"/>
                </a:cxn>
                <a:cxn ang="0">
                  <a:pos x="0" y="1"/>
                </a:cxn>
                <a:cxn ang="0">
                  <a:pos x="10" y="1"/>
                </a:cxn>
                <a:cxn ang="0">
                  <a:pos x="10" y="1"/>
                </a:cxn>
                <a:cxn ang="0">
                  <a:pos x="0" y="1"/>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5"/>
                </a:cxn>
                <a:cxn ang="0">
                  <a:pos x="10" y="5"/>
                </a:cxn>
                <a:cxn ang="0">
                  <a:pos x="9" y="5"/>
                </a:cxn>
                <a:cxn ang="0">
                  <a:pos x="1" y="5"/>
                </a:cxn>
                <a:cxn ang="0">
                  <a:pos x="1" y="5"/>
                </a:cxn>
                <a:cxn ang="0">
                  <a:pos x="9" y="5"/>
                </a:cxn>
                <a:cxn ang="0">
                  <a:pos x="9" y="5"/>
                </a:cxn>
                <a:cxn ang="0">
                  <a:pos x="1" y="5"/>
                </a:cxn>
                <a:cxn ang="0">
                  <a:pos x="2" y="5"/>
                </a:cxn>
                <a:cxn ang="0">
                  <a:pos x="8" y="5"/>
                </a:cxn>
                <a:cxn ang="0">
                  <a:pos x="8" y="5"/>
                </a:cxn>
                <a:cxn ang="0">
                  <a:pos x="2" y="5"/>
                </a:cxn>
                <a:cxn ang="0">
                  <a:pos x="2" y="5"/>
                </a:cxn>
                <a:cxn ang="0">
                  <a:pos x="8" y="5"/>
                </a:cxn>
                <a:cxn ang="0">
                  <a:pos x="8" y="5"/>
                </a:cxn>
                <a:cxn ang="0">
                  <a:pos x="2" y="5"/>
                </a:cxn>
                <a:cxn ang="0">
                  <a:pos x="3" y="5"/>
                </a:cxn>
                <a:cxn ang="0">
                  <a:pos x="7" y="5"/>
                </a:cxn>
              </a:cxnLst>
              <a:rect l="0" t="0" r="r" b="b"/>
              <a:pathLst>
                <a:path w="10" h="5">
                  <a:moveTo>
                    <a:pt x="3" y="3"/>
                  </a:moveTo>
                  <a:lnTo>
                    <a:pt x="3" y="0"/>
                  </a:lnTo>
                  <a:lnTo>
                    <a:pt x="7" y="0"/>
                  </a:lnTo>
                  <a:lnTo>
                    <a:pt x="8" y="0"/>
                  </a:lnTo>
                  <a:lnTo>
                    <a:pt x="2" y="0"/>
                  </a:lnTo>
                  <a:lnTo>
                    <a:pt x="2" y="0"/>
                  </a:lnTo>
                  <a:lnTo>
                    <a:pt x="8" y="0"/>
                  </a:lnTo>
                  <a:lnTo>
                    <a:pt x="8" y="0"/>
                  </a:lnTo>
                  <a:lnTo>
                    <a:pt x="2" y="0"/>
                  </a:lnTo>
                  <a:lnTo>
                    <a:pt x="2" y="0"/>
                  </a:lnTo>
                  <a:lnTo>
                    <a:pt x="8" y="0"/>
                  </a:lnTo>
                  <a:lnTo>
                    <a:pt x="9" y="0"/>
                  </a:lnTo>
                  <a:lnTo>
                    <a:pt x="1" y="0"/>
                  </a:lnTo>
                  <a:lnTo>
                    <a:pt x="1" y="0"/>
                  </a:lnTo>
                  <a:lnTo>
                    <a:pt x="9" y="0"/>
                  </a:lnTo>
                  <a:lnTo>
                    <a:pt x="9" y="0"/>
                  </a:lnTo>
                  <a:lnTo>
                    <a:pt x="1" y="0"/>
                  </a:lnTo>
                  <a:lnTo>
                    <a:pt x="0" y="1"/>
                  </a:lnTo>
                  <a:lnTo>
                    <a:pt x="10" y="1"/>
                  </a:lnTo>
                  <a:lnTo>
                    <a:pt x="10" y="1"/>
                  </a:lnTo>
                  <a:lnTo>
                    <a:pt x="0" y="1"/>
                  </a:lnTo>
                  <a:lnTo>
                    <a:pt x="0" y="1"/>
                  </a:lnTo>
                  <a:lnTo>
                    <a:pt x="10" y="1"/>
                  </a:lnTo>
                  <a:lnTo>
                    <a:pt x="10" y="1"/>
                  </a:lnTo>
                  <a:lnTo>
                    <a:pt x="0" y="1"/>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5"/>
                  </a:lnTo>
                  <a:lnTo>
                    <a:pt x="10" y="5"/>
                  </a:lnTo>
                  <a:lnTo>
                    <a:pt x="9" y="5"/>
                  </a:lnTo>
                  <a:lnTo>
                    <a:pt x="1" y="5"/>
                  </a:lnTo>
                  <a:lnTo>
                    <a:pt x="1" y="5"/>
                  </a:lnTo>
                  <a:lnTo>
                    <a:pt x="9" y="5"/>
                  </a:lnTo>
                  <a:lnTo>
                    <a:pt x="9" y="5"/>
                  </a:lnTo>
                  <a:lnTo>
                    <a:pt x="1" y="5"/>
                  </a:lnTo>
                  <a:lnTo>
                    <a:pt x="2" y="5"/>
                  </a:lnTo>
                  <a:lnTo>
                    <a:pt x="8" y="5"/>
                  </a:lnTo>
                  <a:lnTo>
                    <a:pt x="8" y="5"/>
                  </a:lnTo>
                  <a:lnTo>
                    <a:pt x="2" y="5"/>
                  </a:lnTo>
                  <a:lnTo>
                    <a:pt x="2" y="5"/>
                  </a:lnTo>
                  <a:lnTo>
                    <a:pt x="8" y="5"/>
                  </a:lnTo>
                  <a:lnTo>
                    <a:pt x="8" y="5"/>
                  </a:lnTo>
                  <a:lnTo>
                    <a:pt x="2"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06" name="Freeform 494"/>
            <p:cNvSpPr>
              <a:spLocks/>
            </p:cNvSpPr>
            <p:nvPr/>
          </p:nvSpPr>
          <p:spPr bwMode="auto">
            <a:xfrm>
              <a:off x="7465566" y="3883025"/>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6"/>
                </a:cxn>
                <a:cxn ang="0">
                  <a:pos x="5" y="3"/>
                </a:cxn>
              </a:cxnLst>
              <a:rect l="0" t="0" r="r" b="b"/>
              <a:pathLst>
                <a:path w="5" h="8">
                  <a:moveTo>
                    <a:pt x="2" y="6"/>
                  </a:moveTo>
                  <a:lnTo>
                    <a:pt x="0" y="6"/>
                  </a:lnTo>
                  <a:lnTo>
                    <a:pt x="0" y="3"/>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1"/>
                  </a:lnTo>
                  <a:lnTo>
                    <a:pt x="5" y="1"/>
                  </a:lnTo>
                  <a:lnTo>
                    <a:pt x="5" y="8"/>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07" name="Freeform 495"/>
            <p:cNvSpPr>
              <a:spLocks/>
            </p:cNvSpPr>
            <p:nvPr/>
          </p:nvSpPr>
          <p:spPr bwMode="auto">
            <a:xfrm>
              <a:off x="7465566" y="3883025"/>
              <a:ext cx="12700"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0" y="4"/>
                </a:cxn>
                <a:cxn ang="0">
                  <a:pos x="6" y="4"/>
                </a:cxn>
                <a:cxn ang="0">
                  <a:pos x="5" y="5"/>
                </a:cxn>
                <a:cxn ang="0">
                  <a:pos x="0" y="5"/>
                </a:cxn>
                <a:cxn ang="0">
                  <a:pos x="1" y="5"/>
                </a:cxn>
                <a:cxn ang="0">
                  <a:pos x="5"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1"/>
                  </a:lnTo>
                  <a:lnTo>
                    <a:pt x="0" y="1"/>
                  </a:lnTo>
                  <a:lnTo>
                    <a:pt x="0"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0" y="4"/>
                  </a:lnTo>
                  <a:lnTo>
                    <a:pt x="6" y="4"/>
                  </a:lnTo>
                  <a:lnTo>
                    <a:pt x="5" y="5"/>
                  </a:lnTo>
                  <a:lnTo>
                    <a:pt x="0" y="5"/>
                  </a:lnTo>
                  <a:lnTo>
                    <a:pt x="1" y="5"/>
                  </a:lnTo>
                  <a:lnTo>
                    <a:pt x="5" y="5"/>
                  </a:lnTo>
                  <a:lnTo>
                    <a:pt x="5" y="5"/>
                  </a:lnTo>
                  <a:lnTo>
                    <a:pt x="1" y="5"/>
                  </a:lnTo>
                  <a:lnTo>
                    <a:pt x="1" y="5"/>
                  </a:lnTo>
                  <a:lnTo>
                    <a:pt x="5" y="5"/>
                  </a:lnTo>
                  <a:lnTo>
                    <a:pt x="5" y="5"/>
                  </a:lnTo>
                  <a:lnTo>
                    <a:pt x="2" y="5"/>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08" name="Freeform 496"/>
            <p:cNvSpPr>
              <a:spLocks/>
            </p:cNvSpPr>
            <p:nvPr/>
          </p:nvSpPr>
          <p:spPr bwMode="auto">
            <a:xfrm>
              <a:off x="7468741" y="3883025"/>
              <a:ext cx="23813" cy="9525"/>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0"/>
                </a:cxn>
                <a:cxn ang="0">
                  <a:pos x="1" y="0"/>
                </a:cxn>
                <a:cxn ang="0">
                  <a:pos x="1" y="0"/>
                </a:cxn>
                <a:cxn ang="0">
                  <a:pos x="13" y="0"/>
                </a:cxn>
                <a:cxn ang="0">
                  <a:pos x="13" y="1"/>
                </a:cxn>
                <a:cxn ang="0">
                  <a:pos x="1" y="1"/>
                </a:cxn>
                <a:cxn ang="0">
                  <a:pos x="1" y="1"/>
                </a:cxn>
                <a:cxn ang="0">
                  <a:pos x="13" y="1"/>
                </a:cxn>
                <a:cxn ang="0">
                  <a:pos x="14" y="1"/>
                </a:cxn>
                <a:cxn ang="0">
                  <a:pos x="0" y="1"/>
                </a:cxn>
                <a:cxn ang="0">
                  <a:pos x="0" y="1"/>
                </a:cxn>
                <a:cxn ang="0">
                  <a:pos x="14" y="1"/>
                </a:cxn>
                <a:cxn ang="0">
                  <a:pos x="14" y="1"/>
                </a:cxn>
                <a:cxn ang="0">
                  <a:pos x="0" y="1"/>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4" y="4"/>
                </a:cxn>
                <a:cxn ang="0">
                  <a:pos x="0" y="4"/>
                </a:cxn>
                <a:cxn ang="0">
                  <a:pos x="1" y="4"/>
                </a:cxn>
                <a:cxn ang="0">
                  <a:pos x="13" y="4"/>
                </a:cxn>
                <a:cxn ang="0">
                  <a:pos x="13" y="5"/>
                </a:cxn>
                <a:cxn ang="0">
                  <a:pos x="1" y="5"/>
                </a:cxn>
                <a:cxn ang="0">
                  <a:pos x="1" y="5"/>
                </a:cxn>
                <a:cxn ang="0">
                  <a:pos x="13" y="5"/>
                </a:cxn>
                <a:cxn ang="0">
                  <a:pos x="12" y="5"/>
                </a:cxn>
                <a:cxn ang="0">
                  <a:pos x="1" y="5"/>
                </a:cxn>
                <a:cxn ang="0">
                  <a:pos x="1" y="5"/>
                </a:cxn>
                <a:cxn ang="0">
                  <a:pos x="12" y="5"/>
                </a:cxn>
                <a:cxn ang="0">
                  <a:pos x="12" y="5"/>
                </a:cxn>
                <a:cxn ang="0">
                  <a:pos x="2" y="5"/>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0"/>
                  </a:lnTo>
                  <a:lnTo>
                    <a:pt x="12" y="0"/>
                  </a:lnTo>
                  <a:lnTo>
                    <a:pt x="12" y="0"/>
                  </a:lnTo>
                  <a:lnTo>
                    <a:pt x="1" y="0"/>
                  </a:lnTo>
                  <a:lnTo>
                    <a:pt x="1" y="0"/>
                  </a:lnTo>
                  <a:lnTo>
                    <a:pt x="13" y="0"/>
                  </a:lnTo>
                  <a:lnTo>
                    <a:pt x="13" y="1"/>
                  </a:lnTo>
                  <a:lnTo>
                    <a:pt x="1" y="1"/>
                  </a:lnTo>
                  <a:lnTo>
                    <a:pt x="1" y="1"/>
                  </a:lnTo>
                  <a:lnTo>
                    <a:pt x="13" y="1"/>
                  </a:lnTo>
                  <a:lnTo>
                    <a:pt x="14" y="1"/>
                  </a:lnTo>
                  <a:lnTo>
                    <a:pt x="0" y="1"/>
                  </a:lnTo>
                  <a:lnTo>
                    <a:pt x="0" y="1"/>
                  </a:lnTo>
                  <a:lnTo>
                    <a:pt x="14" y="1"/>
                  </a:lnTo>
                  <a:lnTo>
                    <a:pt x="14" y="1"/>
                  </a:lnTo>
                  <a:lnTo>
                    <a:pt x="0" y="1"/>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4" y="4"/>
                  </a:lnTo>
                  <a:lnTo>
                    <a:pt x="0" y="4"/>
                  </a:lnTo>
                  <a:lnTo>
                    <a:pt x="1" y="4"/>
                  </a:lnTo>
                  <a:lnTo>
                    <a:pt x="13" y="4"/>
                  </a:lnTo>
                  <a:lnTo>
                    <a:pt x="13" y="5"/>
                  </a:lnTo>
                  <a:lnTo>
                    <a:pt x="1" y="5"/>
                  </a:lnTo>
                  <a:lnTo>
                    <a:pt x="1" y="5"/>
                  </a:lnTo>
                  <a:lnTo>
                    <a:pt x="13" y="5"/>
                  </a:lnTo>
                  <a:lnTo>
                    <a:pt x="12" y="5"/>
                  </a:lnTo>
                  <a:lnTo>
                    <a:pt x="1" y="5"/>
                  </a:lnTo>
                  <a:lnTo>
                    <a:pt x="1" y="5"/>
                  </a:lnTo>
                  <a:lnTo>
                    <a:pt x="12" y="5"/>
                  </a:lnTo>
                  <a:lnTo>
                    <a:pt x="12" y="5"/>
                  </a:lnTo>
                  <a:lnTo>
                    <a:pt x="2" y="5"/>
                  </a:lnTo>
                  <a:lnTo>
                    <a:pt x="2" y="6"/>
                  </a:lnTo>
                  <a:lnTo>
                    <a:pt x="12" y="6"/>
                  </a:lnTo>
                  <a:lnTo>
                    <a:pt x="11" y="6"/>
                  </a:lnTo>
                  <a:lnTo>
                    <a:pt x="2" y="6"/>
                  </a:lnTo>
                  <a:lnTo>
                    <a:pt x="2"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09" name="Freeform 497"/>
            <p:cNvSpPr>
              <a:spLocks/>
            </p:cNvSpPr>
            <p:nvPr/>
          </p:nvSpPr>
          <p:spPr bwMode="auto">
            <a:xfrm>
              <a:off x="7481441" y="3878263"/>
              <a:ext cx="11113"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1" y="7"/>
                </a:cxn>
                <a:cxn ang="0">
                  <a:pos x="1" y="2"/>
                </a:cxn>
                <a:cxn ang="0">
                  <a:pos x="1" y="1"/>
                </a:cxn>
                <a:cxn ang="0">
                  <a:pos x="1" y="7"/>
                </a:cxn>
                <a:cxn ang="0">
                  <a:pos x="1" y="7"/>
                </a:cxn>
                <a:cxn ang="0">
                  <a:pos x="1" y="1"/>
                </a:cxn>
                <a:cxn ang="0">
                  <a:pos x="1" y="1"/>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1"/>
                </a:cxn>
                <a:cxn ang="0">
                  <a:pos x="5" y="7"/>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1" y="7"/>
                  </a:lnTo>
                  <a:lnTo>
                    <a:pt x="1" y="2"/>
                  </a:lnTo>
                  <a:lnTo>
                    <a:pt x="1" y="1"/>
                  </a:lnTo>
                  <a:lnTo>
                    <a:pt x="1" y="7"/>
                  </a:lnTo>
                  <a:lnTo>
                    <a:pt x="1" y="7"/>
                  </a:lnTo>
                  <a:lnTo>
                    <a:pt x="1" y="1"/>
                  </a:lnTo>
                  <a:lnTo>
                    <a:pt x="1" y="1"/>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0"/>
                  </a:lnTo>
                  <a:lnTo>
                    <a:pt x="5" y="8"/>
                  </a:lnTo>
                  <a:lnTo>
                    <a:pt x="5" y="8"/>
                  </a:lnTo>
                  <a:lnTo>
                    <a:pt x="5" y="0"/>
                  </a:lnTo>
                  <a:lnTo>
                    <a:pt x="5" y="1"/>
                  </a:lnTo>
                  <a:lnTo>
                    <a:pt x="5" y="7"/>
                  </a:lnTo>
                  <a:lnTo>
                    <a:pt x="6" y="7"/>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10" name="Freeform 498"/>
            <p:cNvSpPr>
              <a:spLocks/>
            </p:cNvSpPr>
            <p:nvPr/>
          </p:nvSpPr>
          <p:spPr bwMode="auto">
            <a:xfrm>
              <a:off x="7481441" y="3878263"/>
              <a:ext cx="22225" cy="9525"/>
            </a:xfrm>
            <a:custGeom>
              <a:avLst/>
              <a:gdLst/>
              <a:ahLst/>
              <a:cxnLst>
                <a:cxn ang="0">
                  <a:pos x="3" y="3"/>
                </a:cxn>
                <a:cxn ang="0">
                  <a:pos x="3" y="0"/>
                </a:cxn>
                <a:cxn ang="0">
                  <a:pos x="11" y="0"/>
                </a:cxn>
                <a:cxn ang="0">
                  <a:pos x="11" y="0"/>
                </a:cxn>
                <a:cxn ang="0">
                  <a:pos x="3" y="0"/>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3" y="0"/>
                </a:cxn>
                <a:cxn ang="0">
                  <a:pos x="1" y="0"/>
                </a:cxn>
                <a:cxn ang="0">
                  <a:pos x="1" y="1"/>
                </a:cxn>
                <a:cxn ang="0">
                  <a:pos x="13" y="1"/>
                </a:cxn>
                <a:cxn ang="0">
                  <a:pos x="13" y="1"/>
                </a:cxn>
                <a:cxn ang="0">
                  <a:pos x="1" y="1"/>
                </a:cxn>
                <a:cxn ang="0">
                  <a:pos x="1" y="1"/>
                </a:cxn>
                <a:cxn ang="0">
                  <a:pos x="13" y="1"/>
                </a:cxn>
                <a:cxn ang="0">
                  <a:pos x="13" y="2"/>
                </a:cxn>
                <a:cxn ang="0">
                  <a:pos x="1" y="2"/>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4"/>
                </a:cxn>
                <a:cxn ang="0">
                  <a:pos x="13" y="4"/>
                </a:cxn>
                <a:cxn ang="0">
                  <a:pos x="13" y="4"/>
                </a:cxn>
                <a:cxn ang="0">
                  <a:pos x="1" y="4"/>
                </a:cxn>
                <a:cxn ang="0">
                  <a:pos x="1" y="4"/>
                </a:cxn>
                <a:cxn ang="0">
                  <a:pos x="13" y="4"/>
                </a:cxn>
                <a:cxn ang="0">
                  <a:pos x="13" y="4"/>
                </a:cxn>
                <a:cxn ang="0">
                  <a:pos x="1" y="4"/>
                </a:cxn>
                <a:cxn ang="0">
                  <a:pos x="1" y="5"/>
                </a:cxn>
                <a:cxn ang="0">
                  <a:pos x="13" y="5"/>
                </a:cxn>
                <a:cxn ang="0">
                  <a:pos x="13" y="5"/>
                </a:cxn>
                <a:cxn ang="0">
                  <a:pos x="1" y="5"/>
                </a:cxn>
                <a:cxn ang="0">
                  <a:pos x="1" y="5"/>
                </a:cxn>
                <a:cxn ang="0">
                  <a:pos x="12" y="5"/>
                </a:cxn>
                <a:cxn ang="0">
                  <a:pos x="12" y="5"/>
                </a:cxn>
                <a:cxn ang="0">
                  <a:pos x="2" y="5"/>
                </a:cxn>
                <a:cxn ang="0">
                  <a:pos x="2" y="5"/>
                </a:cxn>
                <a:cxn ang="0">
                  <a:pos x="12" y="5"/>
                </a:cxn>
                <a:cxn ang="0">
                  <a:pos x="11" y="6"/>
                </a:cxn>
                <a:cxn ang="0">
                  <a:pos x="2" y="6"/>
                </a:cxn>
                <a:cxn ang="0">
                  <a:pos x="2" y="6"/>
                </a:cxn>
                <a:cxn ang="0">
                  <a:pos x="11" y="6"/>
                </a:cxn>
                <a:cxn ang="0">
                  <a:pos x="11" y="6"/>
                </a:cxn>
                <a:cxn ang="0">
                  <a:pos x="3" y="6"/>
                </a:cxn>
                <a:cxn ang="0">
                  <a:pos x="3" y="6"/>
                </a:cxn>
                <a:cxn ang="0">
                  <a:pos x="11" y="6"/>
                </a:cxn>
              </a:cxnLst>
              <a:rect l="0" t="0" r="r" b="b"/>
              <a:pathLst>
                <a:path w="13" h="6">
                  <a:moveTo>
                    <a:pt x="3" y="3"/>
                  </a:moveTo>
                  <a:lnTo>
                    <a:pt x="3" y="0"/>
                  </a:lnTo>
                  <a:lnTo>
                    <a:pt x="11" y="0"/>
                  </a:lnTo>
                  <a:lnTo>
                    <a:pt x="11" y="0"/>
                  </a:lnTo>
                  <a:lnTo>
                    <a:pt x="3" y="0"/>
                  </a:lnTo>
                  <a:lnTo>
                    <a:pt x="2" y="0"/>
                  </a:lnTo>
                  <a:lnTo>
                    <a:pt x="11" y="0"/>
                  </a:lnTo>
                  <a:lnTo>
                    <a:pt x="11" y="0"/>
                  </a:lnTo>
                  <a:lnTo>
                    <a:pt x="2" y="0"/>
                  </a:lnTo>
                  <a:lnTo>
                    <a:pt x="2" y="0"/>
                  </a:lnTo>
                  <a:lnTo>
                    <a:pt x="12" y="0"/>
                  </a:lnTo>
                  <a:lnTo>
                    <a:pt x="12" y="0"/>
                  </a:lnTo>
                  <a:lnTo>
                    <a:pt x="2" y="0"/>
                  </a:lnTo>
                  <a:lnTo>
                    <a:pt x="1" y="0"/>
                  </a:lnTo>
                  <a:lnTo>
                    <a:pt x="12" y="0"/>
                  </a:lnTo>
                  <a:lnTo>
                    <a:pt x="13" y="0"/>
                  </a:lnTo>
                  <a:lnTo>
                    <a:pt x="1" y="0"/>
                  </a:lnTo>
                  <a:lnTo>
                    <a:pt x="1" y="1"/>
                  </a:lnTo>
                  <a:lnTo>
                    <a:pt x="13" y="1"/>
                  </a:lnTo>
                  <a:lnTo>
                    <a:pt x="13" y="1"/>
                  </a:lnTo>
                  <a:lnTo>
                    <a:pt x="1" y="1"/>
                  </a:lnTo>
                  <a:lnTo>
                    <a:pt x="1" y="1"/>
                  </a:lnTo>
                  <a:lnTo>
                    <a:pt x="13" y="1"/>
                  </a:lnTo>
                  <a:lnTo>
                    <a:pt x="13" y="2"/>
                  </a:lnTo>
                  <a:lnTo>
                    <a:pt x="1" y="2"/>
                  </a:lnTo>
                  <a:lnTo>
                    <a:pt x="0" y="2"/>
                  </a:lnTo>
                  <a:lnTo>
                    <a:pt x="13" y="2"/>
                  </a:lnTo>
                  <a:lnTo>
                    <a:pt x="13" y="2"/>
                  </a:lnTo>
                  <a:lnTo>
                    <a:pt x="0" y="2"/>
                  </a:lnTo>
                  <a:lnTo>
                    <a:pt x="0" y="2"/>
                  </a:lnTo>
                  <a:lnTo>
                    <a:pt x="13" y="2"/>
                  </a:lnTo>
                  <a:lnTo>
                    <a:pt x="13" y="3"/>
                  </a:lnTo>
                  <a:lnTo>
                    <a:pt x="0" y="3"/>
                  </a:lnTo>
                  <a:lnTo>
                    <a:pt x="0" y="3"/>
                  </a:lnTo>
                  <a:lnTo>
                    <a:pt x="13" y="3"/>
                  </a:lnTo>
                  <a:lnTo>
                    <a:pt x="13" y="3"/>
                  </a:lnTo>
                  <a:lnTo>
                    <a:pt x="0" y="3"/>
                  </a:lnTo>
                  <a:lnTo>
                    <a:pt x="0" y="4"/>
                  </a:lnTo>
                  <a:lnTo>
                    <a:pt x="13" y="4"/>
                  </a:lnTo>
                  <a:lnTo>
                    <a:pt x="13" y="4"/>
                  </a:lnTo>
                  <a:lnTo>
                    <a:pt x="1" y="4"/>
                  </a:lnTo>
                  <a:lnTo>
                    <a:pt x="1" y="4"/>
                  </a:lnTo>
                  <a:lnTo>
                    <a:pt x="13" y="4"/>
                  </a:lnTo>
                  <a:lnTo>
                    <a:pt x="13" y="4"/>
                  </a:lnTo>
                  <a:lnTo>
                    <a:pt x="1" y="4"/>
                  </a:lnTo>
                  <a:lnTo>
                    <a:pt x="1" y="5"/>
                  </a:lnTo>
                  <a:lnTo>
                    <a:pt x="13" y="5"/>
                  </a:lnTo>
                  <a:lnTo>
                    <a:pt x="13" y="5"/>
                  </a:lnTo>
                  <a:lnTo>
                    <a:pt x="1" y="5"/>
                  </a:lnTo>
                  <a:lnTo>
                    <a:pt x="1" y="5"/>
                  </a:lnTo>
                  <a:lnTo>
                    <a:pt x="12" y="5"/>
                  </a:lnTo>
                  <a:lnTo>
                    <a:pt x="12" y="5"/>
                  </a:lnTo>
                  <a:lnTo>
                    <a:pt x="2" y="5"/>
                  </a:lnTo>
                  <a:lnTo>
                    <a:pt x="2" y="5"/>
                  </a:lnTo>
                  <a:lnTo>
                    <a:pt x="12" y="5"/>
                  </a:lnTo>
                  <a:lnTo>
                    <a:pt x="11" y="6"/>
                  </a:lnTo>
                  <a:lnTo>
                    <a:pt x="2" y="6"/>
                  </a:lnTo>
                  <a:lnTo>
                    <a:pt x="2" y="6"/>
                  </a:lnTo>
                  <a:lnTo>
                    <a:pt x="11" y="6"/>
                  </a:lnTo>
                  <a:lnTo>
                    <a:pt x="11"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1" name="Freeform 499"/>
            <p:cNvSpPr>
              <a:spLocks/>
            </p:cNvSpPr>
            <p:nvPr/>
          </p:nvSpPr>
          <p:spPr bwMode="auto">
            <a:xfrm>
              <a:off x="7495729" y="3873500"/>
              <a:ext cx="7937"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8"/>
                </a:cxn>
                <a:cxn ang="0">
                  <a:pos x="1" y="8"/>
                </a:cxn>
                <a:cxn ang="0">
                  <a:pos x="1" y="0"/>
                </a:cxn>
                <a:cxn ang="0">
                  <a:pos x="1" y="0"/>
                </a:cxn>
                <a:cxn ang="0">
                  <a:pos x="1" y="8"/>
                </a:cxn>
                <a:cxn ang="0">
                  <a:pos x="1" y="8"/>
                </a:cxn>
                <a:cxn ang="0">
                  <a:pos x="1" y="0"/>
                </a:cxn>
                <a:cxn ang="0">
                  <a:pos x="1" y="0"/>
                </a:cxn>
                <a:cxn ang="0">
                  <a:pos x="1" y="8"/>
                </a:cxn>
                <a:cxn ang="0">
                  <a:pos x="1" y="9"/>
                </a:cxn>
                <a:cxn ang="0">
                  <a:pos x="1"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8"/>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8"/>
                  </a:lnTo>
                  <a:lnTo>
                    <a:pt x="1" y="8"/>
                  </a:lnTo>
                  <a:lnTo>
                    <a:pt x="1" y="0"/>
                  </a:lnTo>
                  <a:lnTo>
                    <a:pt x="1" y="0"/>
                  </a:lnTo>
                  <a:lnTo>
                    <a:pt x="1" y="8"/>
                  </a:lnTo>
                  <a:lnTo>
                    <a:pt x="1" y="8"/>
                  </a:lnTo>
                  <a:lnTo>
                    <a:pt x="1" y="0"/>
                  </a:lnTo>
                  <a:lnTo>
                    <a:pt x="1" y="0"/>
                  </a:lnTo>
                  <a:lnTo>
                    <a:pt x="1" y="8"/>
                  </a:lnTo>
                  <a:lnTo>
                    <a:pt x="1" y="9"/>
                  </a:lnTo>
                  <a:lnTo>
                    <a:pt x="1"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0"/>
                  </a:lnTo>
                  <a:lnTo>
                    <a:pt x="4" y="0"/>
                  </a:lnTo>
                  <a:lnTo>
                    <a:pt x="4" y="8"/>
                  </a:lnTo>
                  <a:lnTo>
                    <a:pt x="5" y="8"/>
                  </a:lnTo>
                  <a:lnTo>
                    <a:pt x="5" y="0"/>
                  </a:lnTo>
                  <a:lnTo>
                    <a:pt x="5" y="1"/>
                  </a:lnTo>
                  <a:lnTo>
                    <a:pt x="5" y="8"/>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12" name="Freeform 500"/>
            <p:cNvSpPr>
              <a:spLocks/>
            </p:cNvSpPr>
            <p:nvPr/>
          </p:nvSpPr>
          <p:spPr bwMode="auto">
            <a:xfrm>
              <a:off x="7495729" y="3873500"/>
              <a:ext cx="11112" cy="9525"/>
            </a:xfrm>
            <a:custGeom>
              <a:avLst/>
              <a:gdLst/>
              <a:ahLst/>
              <a:cxnLst>
                <a:cxn ang="0">
                  <a:pos x="3" y="3"/>
                </a:cxn>
                <a:cxn ang="0">
                  <a:pos x="3" y="0"/>
                </a:cxn>
                <a:cxn ang="0">
                  <a:pos x="4"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6" y="0"/>
                </a:cxn>
                <a:cxn ang="0">
                  <a:pos x="1" y="0"/>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5"/>
                </a:cxn>
                <a:cxn ang="0">
                  <a:pos x="1" y="5"/>
                </a:cxn>
                <a:cxn ang="0">
                  <a:pos x="2" y="5"/>
                </a:cxn>
                <a:cxn ang="0">
                  <a:pos x="4" y="5"/>
                </a:cxn>
                <a:cxn ang="0">
                  <a:pos x="4" y="5"/>
                </a:cxn>
                <a:cxn ang="0">
                  <a:pos x="2" y="5"/>
                </a:cxn>
                <a:cxn ang="0">
                  <a:pos x="3" y="6"/>
                </a:cxn>
                <a:cxn ang="0">
                  <a:pos x="4" y="6"/>
                </a:cxn>
              </a:cxnLst>
              <a:rect l="0" t="0" r="r" b="b"/>
              <a:pathLst>
                <a:path w="6" h="6">
                  <a:moveTo>
                    <a:pt x="3" y="3"/>
                  </a:moveTo>
                  <a:lnTo>
                    <a:pt x="3" y="0"/>
                  </a:lnTo>
                  <a:lnTo>
                    <a:pt x="4"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6" y="0"/>
                  </a:lnTo>
                  <a:lnTo>
                    <a:pt x="1" y="0"/>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5" y="5"/>
                  </a:lnTo>
                  <a:lnTo>
                    <a:pt x="1" y="5"/>
                  </a:lnTo>
                  <a:lnTo>
                    <a:pt x="2" y="5"/>
                  </a:lnTo>
                  <a:lnTo>
                    <a:pt x="4" y="5"/>
                  </a:lnTo>
                  <a:lnTo>
                    <a:pt x="4" y="5"/>
                  </a:lnTo>
                  <a:lnTo>
                    <a:pt x="2" y="5"/>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3" name="Freeform 501"/>
            <p:cNvSpPr>
              <a:spLocks/>
            </p:cNvSpPr>
            <p:nvPr/>
          </p:nvSpPr>
          <p:spPr bwMode="auto">
            <a:xfrm>
              <a:off x="7497316" y="3873500"/>
              <a:ext cx="17463" cy="9525"/>
            </a:xfrm>
            <a:custGeom>
              <a:avLst/>
              <a:gdLst/>
              <a:ahLst/>
              <a:cxnLst>
                <a:cxn ang="0">
                  <a:pos x="3" y="3"/>
                </a:cxn>
                <a:cxn ang="0">
                  <a:pos x="3" y="0"/>
                </a:cxn>
                <a:cxn ang="0">
                  <a:pos x="7"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0"/>
                </a:cxn>
                <a:cxn ang="0">
                  <a:pos x="9" y="0"/>
                </a:cxn>
                <a:cxn ang="0">
                  <a:pos x="9" y="0"/>
                </a:cxn>
                <a:cxn ang="0">
                  <a:pos x="1" y="0"/>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5"/>
                </a:cxn>
                <a:cxn ang="0">
                  <a:pos x="10" y="5"/>
                </a:cxn>
                <a:cxn ang="0">
                  <a:pos x="9" y="5"/>
                </a:cxn>
                <a:cxn ang="0">
                  <a:pos x="1" y="5"/>
                </a:cxn>
                <a:cxn ang="0">
                  <a:pos x="1" y="5"/>
                </a:cxn>
                <a:cxn ang="0">
                  <a:pos x="9" y="5"/>
                </a:cxn>
                <a:cxn ang="0">
                  <a:pos x="9" y="5"/>
                </a:cxn>
                <a:cxn ang="0">
                  <a:pos x="1" y="5"/>
                </a:cxn>
                <a:cxn ang="0">
                  <a:pos x="2" y="5"/>
                </a:cxn>
                <a:cxn ang="0">
                  <a:pos x="8" y="5"/>
                </a:cxn>
                <a:cxn ang="0">
                  <a:pos x="8" y="5"/>
                </a:cxn>
                <a:cxn ang="0">
                  <a:pos x="2" y="5"/>
                </a:cxn>
                <a:cxn ang="0">
                  <a:pos x="2" y="5"/>
                </a:cxn>
                <a:cxn ang="0">
                  <a:pos x="8" y="5"/>
                </a:cxn>
                <a:cxn ang="0">
                  <a:pos x="8" y="5"/>
                </a:cxn>
                <a:cxn ang="0">
                  <a:pos x="2" y="5"/>
                </a:cxn>
                <a:cxn ang="0">
                  <a:pos x="3" y="6"/>
                </a:cxn>
                <a:cxn ang="0">
                  <a:pos x="7" y="6"/>
                </a:cxn>
              </a:cxnLst>
              <a:rect l="0" t="0" r="r" b="b"/>
              <a:pathLst>
                <a:path w="10" h="6">
                  <a:moveTo>
                    <a:pt x="3" y="3"/>
                  </a:moveTo>
                  <a:lnTo>
                    <a:pt x="3" y="0"/>
                  </a:lnTo>
                  <a:lnTo>
                    <a:pt x="7" y="0"/>
                  </a:lnTo>
                  <a:lnTo>
                    <a:pt x="8" y="0"/>
                  </a:lnTo>
                  <a:lnTo>
                    <a:pt x="2" y="0"/>
                  </a:lnTo>
                  <a:lnTo>
                    <a:pt x="2" y="0"/>
                  </a:lnTo>
                  <a:lnTo>
                    <a:pt x="8" y="0"/>
                  </a:lnTo>
                  <a:lnTo>
                    <a:pt x="8" y="0"/>
                  </a:lnTo>
                  <a:lnTo>
                    <a:pt x="2" y="0"/>
                  </a:lnTo>
                  <a:lnTo>
                    <a:pt x="2" y="0"/>
                  </a:lnTo>
                  <a:lnTo>
                    <a:pt x="8" y="0"/>
                  </a:lnTo>
                  <a:lnTo>
                    <a:pt x="9" y="0"/>
                  </a:lnTo>
                  <a:lnTo>
                    <a:pt x="1" y="0"/>
                  </a:lnTo>
                  <a:lnTo>
                    <a:pt x="1" y="0"/>
                  </a:lnTo>
                  <a:lnTo>
                    <a:pt x="9" y="0"/>
                  </a:lnTo>
                  <a:lnTo>
                    <a:pt x="9" y="0"/>
                  </a:lnTo>
                  <a:lnTo>
                    <a:pt x="1" y="0"/>
                  </a:lnTo>
                  <a:lnTo>
                    <a:pt x="0" y="1"/>
                  </a:lnTo>
                  <a:lnTo>
                    <a:pt x="10"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5"/>
                  </a:lnTo>
                  <a:lnTo>
                    <a:pt x="10" y="5"/>
                  </a:lnTo>
                  <a:lnTo>
                    <a:pt x="9" y="5"/>
                  </a:lnTo>
                  <a:lnTo>
                    <a:pt x="1" y="5"/>
                  </a:lnTo>
                  <a:lnTo>
                    <a:pt x="1" y="5"/>
                  </a:lnTo>
                  <a:lnTo>
                    <a:pt x="9" y="5"/>
                  </a:lnTo>
                  <a:lnTo>
                    <a:pt x="9" y="5"/>
                  </a:lnTo>
                  <a:lnTo>
                    <a:pt x="1" y="5"/>
                  </a:lnTo>
                  <a:lnTo>
                    <a:pt x="2" y="5"/>
                  </a:lnTo>
                  <a:lnTo>
                    <a:pt x="8" y="5"/>
                  </a:lnTo>
                  <a:lnTo>
                    <a:pt x="8" y="5"/>
                  </a:lnTo>
                  <a:lnTo>
                    <a:pt x="2" y="5"/>
                  </a:lnTo>
                  <a:lnTo>
                    <a:pt x="2" y="5"/>
                  </a:lnTo>
                  <a:lnTo>
                    <a:pt x="8" y="5"/>
                  </a:lnTo>
                  <a:lnTo>
                    <a:pt x="8" y="5"/>
                  </a:lnTo>
                  <a:lnTo>
                    <a:pt x="2" y="5"/>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4" name="Freeform 502"/>
            <p:cNvSpPr>
              <a:spLocks/>
            </p:cNvSpPr>
            <p:nvPr/>
          </p:nvSpPr>
          <p:spPr bwMode="auto">
            <a:xfrm>
              <a:off x="7506841" y="3873500"/>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0"/>
                </a:cxn>
                <a:cxn ang="0">
                  <a:pos x="0" y="0"/>
                </a:cxn>
                <a:cxn ang="0">
                  <a:pos x="0"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0"/>
                  </a:lnTo>
                  <a:lnTo>
                    <a:pt x="0" y="0"/>
                  </a:lnTo>
                  <a:lnTo>
                    <a:pt x="0"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0" y="5"/>
                  </a:lnTo>
                  <a:lnTo>
                    <a:pt x="6" y="5"/>
                  </a:lnTo>
                  <a:lnTo>
                    <a:pt x="6"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5" name="Freeform 503"/>
            <p:cNvSpPr>
              <a:spLocks/>
            </p:cNvSpPr>
            <p:nvPr/>
          </p:nvSpPr>
          <p:spPr bwMode="auto">
            <a:xfrm>
              <a:off x="7508429" y="3870325"/>
              <a:ext cx="11112"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2"/>
                </a:cxn>
                <a:cxn ang="0">
                  <a:pos x="0" y="2"/>
                </a:cxn>
                <a:cxn ang="0">
                  <a:pos x="0" y="7"/>
                </a:cxn>
                <a:cxn ang="0">
                  <a:pos x="0" y="7"/>
                </a:cxn>
                <a:cxn ang="0">
                  <a:pos x="0" y="1"/>
                </a:cxn>
                <a:cxn ang="0">
                  <a:pos x="1" y="1"/>
                </a:cxn>
                <a:cxn ang="0">
                  <a:pos x="1"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9"/>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6" y="2"/>
                </a:cxn>
                <a:cxn ang="0">
                  <a:pos x="6" y="6"/>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6"/>
                  </a:lnTo>
                  <a:lnTo>
                    <a:pt x="0" y="7"/>
                  </a:lnTo>
                  <a:lnTo>
                    <a:pt x="0" y="2"/>
                  </a:lnTo>
                  <a:lnTo>
                    <a:pt x="0" y="2"/>
                  </a:lnTo>
                  <a:lnTo>
                    <a:pt x="0" y="7"/>
                  </a:lnTo>
                  <a:lnTo>
                    <a:pt x="0" y="7"/>
                  </a:lnTo>
                  <a:lnTo>
                    <a:pt x="0" y="1"/>
                  </a:lnTo>
                  <a:lnTo>
                    <a:pt x="1" y="1"/>
                  </a:lnTo>
                  <a:lnTo>
                    <a:pt x="1" y="8"/>
                  </a:lnTo>
                  <a:lnTo>
                    <a:pt x="1" y="8"/>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9"/>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2"/>
                  </a:lnTo>
                  <a:lnTo>
                    <a:pt x="5" y="7"/>
                  </a:lnTo>
                  <a:lnTo>
                    <a:pt x="5" y="7"/>
                  </a:lnTo>
                  <a:lnTo>
                    <a:pt x="5" y="2"/>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16" name="Freeform 504"/>
            <p:cNvSpPr>
              <a:spLocks/>
            </p:cNvSpPr>
            <p:nvPr/>
          </p:nvSpPr>
          <p:spPr bwMode="auto">
            <a:xfrm>
              <a:off x="7508429" y="3870325"/>
              <a:ext cx="15875" cy="7938"/>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1" y="0"/>
                </a:cxn>
                <a:cxn ang="0">
                  <a:pos x="8" y="0"/>
                </a:cxn>
                <a:cxn ang="0">
                  <a:pos x="8" y="0"/>
                </a:cxn>
                <a:cxn ang="0">
                  <a:pos x="1" y="0"/>
                </a:cxn>
                <a:cxn ang="0">
                  <a:pos x="1" y="0"/>
                </a:cxn>
                <a:cxn ang="0">
                  <a:pos x="8" y="0"/>
                </a:cxn>
                <a:cxn ang="0">
                  <a:pos x="8" y="1"/>
                </a:cxn>
                <a:cxn ang="0">
                  <a:pos x="1" y="1"/>
                </a:cxn>
                <a:cxn ang="0">
                  <a:pos x="1"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1" y="5"/>
                </a:cxn>
                <a:cxn ang="0">
                  <a:pos x="9" y="5"/>
                </a:cxn>
                <a:cxn ang="0">
                  <a:pos x="8" y="5"/>
                </a:cxn>
                <a:cxn ang="0">
                  <a:pos x="1" y="5"/>
                </a:cxn>
                <a:cxn ang="0">
                  <a:pos x="1" y="5"/>
                </a:cxn>
                <a:cxn ang="0">
                  <a:pos x="8" y="5"/>
                </a:cxn>
                <a:cxn ang="0">
                  <a:pos x="8" y="5"/>
                </a:cxn>
                <a:cxn ang="0">
                  <a:pos x="1" y="5"/>
                </a:cxn>
                <a:cxn ang="0">
                  <a:pos x="1" y="5"/>
                </a:cxn>
                <a:cxn ang="0">
                  <a:pos x="8" y="5"/>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1" y="0"/>
                  </a:lnTo>
                  <a:lnTo>
                    <a:pt x="8" y="0"/>
                  </a:lnTo>
                  <a:lnTo>
                    <a:pt x="8" y="0"/>
                  </a:lnTo>
                  <a:lnTo>
                    <a:pt x="1" y="0"/>
                  </a:lnTo>
                  <a:lnTo>
                    <a:pt x="1" y="0"/>
                  </a:lnTo>
                  <a:lnTo>
                    <a:pt x="8" y="0"/>
                  </a:lnTo>
                  <a:lnTo>
                    <a:pt x="8" y="1"/>
                  </a:lnTo>
                  <a:lnTo>
                    <a:pt x="1" y="1"/>
                  </a:lnTo>
                  <a:lnTo>
                    <a:pt x="1"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1" y="5"/>
                  </a:lnTo>
                  <a:lnTo>
                    <a:pt x="9" y="5"/>
                  </a:lnTo>
                  <a:lnTo>
                    <a:pt x="8" y="5"/>
                  </a:lnTo>
                  <a:lnTo>
                    <a:pt x="1" y="5"/>
                  </a:lnTo>
                  <a:lnTo>
                    <a:pt x="1" y="5"/>
                  </a:lnTo>
                  <a:lnTo>
                    <a:pt x="8" y="5"/>
                  </a:lnTo>
                  <a:lnTo>
                    <a:pt x="8" y="5"/>
                  </a:lnTo>
                  <a:lnTo>
                    <a:pt x="1" y="5"/>
                  </a:lnTo>
                  <a:lnTo>
                    <a:pt x="1" y="5"/>
                  </a:lnTo>
                  <a:lnTo>
                    <a:pt x="8" y="5"/>
                  </a:lnTo>
                  <a:lnTo>
                    <a:pt x="7" y="6"/>
                  </a:lnTo>
                  <a:lnTo>
                    <a:pt x="2" y="6"/>
                  </a:lnTo>
                  <a:lnTo>
                    <a:pt x="2" y="6"/>
                  </a:lnTo>
                  <a:lnTo>
                    <a:pt x="7" y="6"/>
                  </a:lnTo>
                  <a:lnTo>
                    <a:pt x="7"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7" name="Freeform 505"/>
            <p:cNvSpPr>
              <a:spLocks/>
            </p:cNvSpPr>
            <p:nvPr/>
          </p:nvSpPr>
          <p:spPr bwMode="auto">
            <a:xfrm>
              <a:off x="7514779" y="3870325"/>
              <a:ext cx="14287" cy="7938"/>
            </a:xfrm>
            <a:custGeom>
              <a:avLst/>
              <a:gdLst/>
              <a:ahLst/>
              <a:cxnLst>
                <a:cxn ang="0">
                  <a:pos x="2" y="3"/>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6" y="0"/>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6" y="5"/>
                </a:cxn>
                <a:cxn ang="0">
                  <a:pos x="0" y="5"/>
                </a:cxn>
                <a:cxn ang="0">
                  <a:pos x="1" y="5"/>
                </a:cxn>
                <a:cxn ang="0">
                  <a:pos x="6"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6" y="0"/>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5"/>
                  </a:lnTo>
                  <a:lnTo>
                    <a:pt x="0" y="5"/>
                  </a:lnTo>
                  <a:lnTo>
                    <a:pt x="0" y="5"/>
                  </a:lnTo>
                  <a:lnTo>
                    <a:pt x="7" y="5"/>
                  </a:lnTo>
                  <a:lnTo>
                    <a:pt x="6" y="5"/>
                  </a:lnTo>
                  <a:lnTo>
                    <a:pt x="0" y="5"/>
                  </a:lnTo>
                  <a:lnTo>
                    <a:pt x="1" y="5"/>
                  </a:lnTo>
                  <a:lnTo>
                    <a:pt x="6" y="5"/>
                  </a:lnTo>
                  <a:lnTo>
                    <a:pt x="6" y="5"/>
                  </a:lnTo>
                  <a:lnTo>
                    <a:pt x="1" y="5"/>
                  </a:lnTo>
                  <a:lnTo>
                    <a:pt x="1" y="5"/>
                  </a:lnTo>
                  <a:lnTo>
                    <a:pt x="6" y="5"/>
                  </a:lnTo>
                  <a:lnTo>
                    <a:pt x="6" y="6"/>
                  </a:lnTo>
                  <a:lnTo>
                    <a:pt x="2"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8" name="Freeform 506"/>
            <p:cNvSpPr>
              <a:spLocks/>
            </p:cNvSpPr>
            <p:nvPr/>
          </p:nvSpPr>
          <p:spPr bwMode="auto">
            <a:xfrm>
              <a:off x="7519541" y="3870325"/>
              <a:ext cx="15875" cy="7938"/>
            </a:xfrm>
            <a:custGeom>
              <a:avLst/>
              <a:gdLst/>
              <a:ahLst/>
              <a:cxnLst>
                <a:cxn ang="0">
                  <a:pos x="3" y="3"/>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1"/>
                </a:cxn>
                <a:cxn ang="0">
                  <a:pos x="1" y="1"/>
                </a:cxn>
                <a:cxn ang="0">
                  <a:pos x="1" y="1"/>
                </a:cxn>
                <a:cxn ang="0">
                  <a:pos x="8"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1" y="5"/>
                </a:cxn>
                <a:cxn ang="0">
                  <a:pos x="8" y="5"/>
                </a:cxn>
                <a:cxn ang="0">
                  <a:pos x="8" y="5"/>
                </a:cxn>
                <a:cxn ang="0">
                  <a:pos x="1" y="5"/>
                </a:cxn>
                <a:cxn ang="0">
                  <a:pos x="1" y="5"/>
                </a:cxn>
                <a:cxn ang="0">
                  <a:pos x="8" y="5"/>
                </a:cxn>
                <a:cxn ang="0">
                  <a:pos x="8" y="5"/>
                </a:cxn>
                <a:cxn ang="0">
                  <a:pos x="2" y="5"/>
                </a:cxn>
                <a:cxn ang="0">
                  <a:pos x="2" y="5"/>
                </a:cxn>
                <a:cxn ang="0">
                  <a:pos x="8" y="5"/>
                </a:cxn>
                <a:cxn ang="0">
                  <a:pos x="7" y="6"/>
                </a:cxn>
                <a:cxn ang="0">
                  <a:pos x="2" y="6"/>
                </a:cxn>
                <a:cxn ang="0">
                  <a:pos x="2"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2" y="0"/>
                  </a:lnTo>
                  <a:lnTo>
                    <a:pt x="7" y="0"/>
                  </a:lnTo>
                  <a:lnTo>
                    <a:pt x="7" y="0"/>
                  </a:lnTo>
                  <a:lnTo>
                    <a:pt x="2" y="0"/>
                  </a:lnTo>
                  <a:lnTo>
                    <a:pt x="2" y="0"/>
                  </a:lnTo>
                  <a:lnTo>
                    <a:pt x="8" y="0"/>
                  </a:lnTo>
                  <a:lnTo>
                    <a:pt x="8" y="0"/>
                  </a:lnTo>
                  <a:lnTo>
                    <a:pt x="2" y="0"/>
                  </a:lnTo>
                  <a:lnTo>
                    <a:pt x="1" y="0"/>
                  </a:lnTo>
                  <a:lnTo>
                    <a:pt x="8" y="0"/>
                  </a:lnTo>
                  <a:lnTo>
                    <a:pt x="8" y="1"/>
                  </a:lnTo>
                  <a:lnTo>
                    <a:pt x="1" y="1"/>
                  </a:lnTo>
                  <a:lnTo>
                    <a:pt x="1" y="1"/>
                  </a:lnTo>
                  <a:lnTo>
                    <a:pt x="8"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1" y="5"/>
                  </a:lnTo>
                  <a:lnTo>
                    <a:pt x="8" y="5"/>
                  </a:lnTo>
                  <a:lnTo>
                    <a:pt x="8" y="5"/>
                  </a:lnTo>
                  <a:lnTo>
                    <a:pt x="1" y="5"/>
                  </a:lnTo>
                  <a:lnTo>
                    <a:pt x="1" y="5"/>
                  </a:lnTo>
                  <a:lnTo>
                    <a:pt x="8" y="5"/>
                  </a:lnTo>
                  <a:lnTo>
                    <a:pt x="8" y="5"/>
                  </a:lnTo>
                  <a:lnTo>
                    <a:pt x="2" y="5"/>
                  </a:lnTo>
                  <a:lnTo>
                    <a:pt x="2" y="5"/>
                  </a:lnTo>
                  <a:lnTo>
                    <a:pt x="8" y="5"/>
                  </a:lnTo>
                  <a:lnTo>
                    <a:pt x="7" y="6"/>
                  </a:lnTo>
                  <a:lnTo>
                    <a:pt x="2" y="6"/>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19" name="Freeform 507"/>
            <p:cNvSpPr>
              <a:spLocks/>
            </p:cNvSpPr>
            <p:nvPr/>
          </p:nvSpPr>
          <p:spPr bwMode="auto">
            <a:xfrm>
              <a:off x="7524304" y="3865563"/>
              <a:ext cx="11112" cy="12700"/>
            </a:xfrm>
            <a:custGeom>
              <a:avLst/>
              <a:gdLst/>
              <a:ahLst/>
              <a:cxnLst>
                <a:cxn ang="0">
                  <a:pos x="4" y="6"/>
                </a:cxn>
                <a:cxn ang="0">
                  <a:pos x="0" y="6"/>
                </a:cxn>
                <a:cxn ang="0">
                  <a:pos x="0" y="3"/>
                </a:cxn>
                <a:cxn ang="0">
                  <a:pos x="0" y="3"/>
                </a:cxn>
                <a:cxn ang="0">
                  <a:pos x="0" y="6"/>
                </a:cxn>
                <a:cxn ang="0">
                  <a:pos x="1" y="6"/>
                </a:cxn>
                <a:cxn ang="0">
                  <a:pos x="1" y="2"/>
                </a:cxn>
                <a:cxn ang="0">
                  <a:pos x="1" y="2"/>
                </a:cxn>
                <a:cxn ang="0">
                  <a:pos x="1" y="7"/>
                </a:cxn>
                <a:cxn ang="0">
                  <a:pos x="1" y="7"/>
                </a:cxn>
                <a:cxn ang="0">
                  <a:pos x="1"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8"/>
                </a:cxn>
                <a:cxn ang="0">
                  <a:pos x="5" y="8"/>
                </a:cxn>
                <a:cxn ang="0">
                  <a:pos x="5" y="0"/>
                </a:cxn>
                <a:cxn ang="0">
                  <a:pos x="5" y="1"/>
                </a:cxn>
                <a:cxn ang="0">
                  <a:pos x="5" y="8"/>
                </a:cxn>
                <a:cxn ang="0">
                  <a:pos x="5" y="8"/>
                </a:cxn>
                <a:cxn ang="0">
                  <a:pos x="5" y="1"/>
                </a:cxn>
                <a:cxn ang="0">
                  <a:pos x="5" y="1"/>
                </a:cxn>
                <a:cxn ang="0">
                  <a:pos x="5" y="8"/>
                </a:cxn>
                <a:cxn ang="0">
                  <a:pos x="6" y="8"/>
                </a:cxn>
                <a:cxn ang="0">
                  <a:pos x="6" y="1"/>
                </a:cxn>
                <a:cxn ang="0">
                  <a:pos x="6" y="1"/>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1" y="6"/>
                  </a:lnTo>
                  <a:lnTo>
                    <a:pt x="1" y="2"/>
                  </a:lnTo>
                  <a:lnTo>
                    <a:pt x="1" y="2"/>
                  </a:lnTo>
                  <a:lnTo>
                    <a:pt x="1" y="7"/>
                  </a:lnTo>
                  <a:lnTo>
                    <a:pt x="1" y="7"/>
                  </a:lnTo>
                  <a:lnTo>
                    <a:pt x="1" y="2"/>
                  </a:lnTo>
                  <a:lnTo>
                    <a:pt x="1" y="1"/>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8"/>
                  </a:lnTo>
                  <a:lnTo>
                    <a:pt x="5" y="8"/>
                  </a:lnTo>
                  <a:lnTo>
                    <a:pt x="5" y="0"/>
                  </a:lnTo>
                  <a:lnTo>
                    <a:pt x="5" y="1"/>
                  </a:lnTo>
                  <a:lnTo>
                    <a:pt x="5" y="8"/>
                  </a:lnTo>
                  <a:lnTo>
                    <a:pt x="5" y="8"/>
                  </a:lnTo>
                  <a:lnTo>
                    <a:pt x="5" y="1"/>
                  </a:lnTo>
                  <a:lnTo>
                    <a:pt x="5" y="1"/>
                  </a:lnTo>
                  <a:lnTo>
                    <a:pt x="5" y="8"/>
                  </a:lnTo>
                  <a:lnTo>
                    <a:pt x="6" y="8"/>
                  </a:lnTo>
                  <a:lnTo>
                    <a:pt x="6" y="1"/>
                  </a:lnTo>
                  <a:lnTo>
                    <a:pt x="6" y="1"/>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20" name="Freeform 508"/>
            <p:cNvSpPr>
              <a:spLocks/>
            </p:cNvSpPr>
            <p:nvPr/>
          </p:nvSpPr>
          <p:spPr bwMode="auto">
            <a:xfrm>
              <a:off x="7524304" y="3865563"/>
              <a:ext cx="20637" cy="7937"/>
            </a:xfrm>
            <a:custGeom>
              <a:avLst/>
              <a:gdLst/>
              <a:ahLst/>
              <a:cxnLst>
                <a:cxn ang="0">
                  <a:pos x="4" y="3"/>
                </a:cxn>
                <a:cxn ang="0">
                  <a:pos x="4" y="0"/>
                </a:cxn>
                <a:cxn ang="0">
                  <a:pos x="10" y="0"/>
                </a:cxn>
                <a:cxn ang="0">
                  <a:pos x="10" y="0"/>
                </a:cxn>
                <a:cxn ang="0">
                  <a:pos x="3" y="0"/>
                </a:cxn>
                <a:cxn ang="0">
                  <a:pos x="3" y="0"/>
                </a:cxn>
                <a:cxn ang="0">
                  <a:pos x="10" y="0"/>
                </a:cxn>
                <a:cxn ang="0">
                  <a:pos x="10" y="0"/>
                </a:cxn>
                <a:cxn ang="0">
                  <a:pos x="3" y="0"/>
                </a:cxn>
                <a:cxn ang="0">
                  <a:pos x="2" y="0"/>
                </a:cxn>
                <a:cxn ang="0">
                  <a:pos x="11" y="0"/>
                </a:cxn>
                <a:cxn ang="0">
                  <a:pos x="11" y="0"/>
                </a:cxn>
                <a:cxn ang="0">
                  <a:pos x="2" y="0"/>
                </a:cxn>
                <a:cxn ang="0">
                  <a:pos x="1" y="1"/>
                </a:cxn>
                <a:cxn ang="0">
                  <a:pos x="11" y="1"/>
                </a:cxn>
                <a:cxn ang="0">
                  <a:pos x="12" y="1"/>
                </a:cxn>
                <a:cxn ang="0">
                  <a:pos x="1" y="1"/>
                </a:cxn>
                <a:cxn ang="0">
                  <a:pos x="1" y="1"/>
                </a:cxn>
                <a:cxn ang="0">
                  <a:pos x="12" y="1"/>
                </a:cxn>
                <a:cxn ang="0">
                  <a:pos x="12" y="1"/>
                </a:cxn>
                <a:cxn ang="0">
                  <a:pos x="1" y="1"/>
                </a:cxn>
                <a:cxn ang="0">
                  <a:pos x="1" y="1"/>
                </a:cxn>
                <a:cxn ang="0">
                  <a:pos x="12" y="1"/>
                </a:cxn>
                <a:cxn ang="0">
                  <a:pos x="12" y="2"/>
                </a:cxn>
                <a:cxn ang="0">
                  <a:pos x="1" y="2"/>
                </a:cxn>
                <a:cxn ang="0">
                  <a:pos x="1" y="2"/>
                </a:cxn>
                <a:cxn ang="0">
                  <a:pos x="12" y="2"/>
                </a:cxn>
                <a:cxn ang="0">
                  <a:pos x="12" y="2"/>
                </a:cxn>
                <a:cxn ang="0">
                  <a:pos x="1" y="2"/>
                </a:cxn>
                <a:cxn ang="0">
                  <a:pos x="0" y="3"/>
                </a:cxn>
                <a:cxn ang="0">
                  <a:pos x="12" y="3"/>
                </a:cxn>
                <a:cxn ang="0">
                  <a:pos x="12" y="3"/>
                </a:cxn>
                <a:cxn ang="0">
                  <a:pos x="0" y="3"/>
                </a:cxn>
                <a:cxn ang="0">
                  <a:pos x="0" y="3"/>
                </a:cxn>
                <a:cxn ang="0">
                  <a:pos x="12" y="3"/>
                </a:cxn>
                <a:cxn ang="0">
                  <a:pos x="12" y="3"/>
                </a:cxn>
                <a:cxn ang="0">
                  <a:pos x="1" y="3"/>
                </a:cxn>
                <a:cxn ang="0">
                  <a:pos x="1" y="4"/>
                </a:cxn>
                <a:cxn ang="0">
                  <a:pos x="12" y="4"/>
                </a:cxn>
                <a:cxn ang="0">
                  <a:pos x="12" y="4"/>
                </a:cxn>
                <a:cxn ang="0">
                  <a:pos x="1" y="4"/>
                </a:cxn>
                <a:cxn ang="0">
                  <a:pos x="1" y="5"/>
                </a:cxn>
                <a:cxn ang="0">
                  <a:pos x="12" y="5"/>
                </a:cxn>
                <a:cxn ang="0">
                  <a:pos x="12" y="5"/>
                </a:cxn>
                <a:cxn ang="0">
                  <a:pos x="1" y="5"/>
                </a:cxn>
                <a:cxn ang="0">
                  <a:pos x="1" y="5"/>
                </a:cxn>
                <a:cxn ang="0">
                  <a:pos x="12" y="5"/>
                </a:cxn>
                <a:cxn ang="0">
                  <a:pos x="12" y="5"/>
                </a:cxn>
                <a:cxn ang="0">
                  <a:pos x="1" y="5"/>
                </a:cxn>
                <a:cxn ang="0">
                  <a:pos x="1" y="5"/>
                </a:cxn>
                <a:cxn ang="0">
                  <a:pos x="11" y="5"/>
                </a:cxn>
                <a:cxn ang="0">
                  <a:pos x="11" y="5"/>
                </a:cxn>
                <a:cxn ang="0">
                  <a:pos x="2" y="5"/>
                </a:cxn>
                <a:cxn ang="0">
                  <a:pos x="2" y="6"/>
                </a:cxn>
                <a:cxn ang="0">
                  <a:pos x="11" y="6"/>
                </a:cxn>
                <a:cxn ang="0">
                  <a:pos x="10" y="6"/>
                </a:cxn>
                <a:cxn ang="0">
                  <a:pos x="3" y="6"/>
                </a:cxn>
                <a:cxn ang="0">
                  <a:pos x="3" y="6"/>
                </a:cxn>
                <a:cxn ang="0">
                  <a:pos x="10" y="6"/>
                </a:cxn>
                <a:cxn ang="0">
                  <a:pos x="10" y="6"/>
                </a:cxn>
                <a:cxn ang="0">
                  <a:pos x="3" y="6"/>
                </a:cxn>
                <a:cxn ang="0">
                  <a:pos x="4" y="6"/>
                </a:cxn>
                <a:cxn ang="0">
                  <a:pos x="10" y="6"/>
                </a:cxn>
              </a:cxnLst>
              <a:rect l="0" t="0" r="r" b="b"/>
              <a:pathLst>
                <a:path w="12" h="6">
                  <a:moveTo>
                    <a:pt x="4" y="3"/>
                  </a:moveTo>
                  <a:lnTo>
                    <a:pt x="4" y="0"/>
                  </a:lnTo>
                  <a:lnTo>
                    <a:pt x="10" y="0"/>
                  </a:lnTo>
                  <a:lnTo>
                    <a:pt x="10" y="0"/>
                  </a:lnTo>
                  <a:lnTo>
                    <a:pt x="3" y="0"/>
                  </a:lnTo>
                  <a:lnTo>
                    <a:pt x="3" y="0"/>
                  </a:lnTo>
                  <a:lnTo>
                    <a:pt x="10" y="0"/>
                  </a:lnTo>
                  <a:lnTo>
                    <a:pt x="10" y="0"/>
                  </a:lnTo>
                  <a:lnTo>
                    <a:pt x="3" y="0"/>
                  </a:lnTo>
                  <a:lnTo>
                    <a:pt x="2" y="0"/>
                  </a:lnTo>
                  <a:lnTo>
                    <a:pt x="11" y="0"/>
                  </a:lnTo>
                  <a:lnTo>
                    <a:pt x="11" y="0"/>
                  </a:lnTo>
                  <a:lnTo>
                    <a:pt x="2" y="0"/>
                  </a:lnTo>
                  <a:lnTo>
                    <a:pt x="1" y="1"/>
                  </a:lnTo>
                  <a:lnTo>
                    <a:pt x="11" y="1"/>
                  </a:lnTo>
                  <a:lnTo>
                    <a:pt x="12" y="1"/>
                  </a:lnTo>
                  <a:lnTo>
                    <a:pt x="1" y="1"/>
                  </a:lnTo>
                  <a:lnTo>
                    <a:pt x="1" y="1"/>
                  </a:lnTo>
                  <a:lnTo>
                    <a:pt x="12" y="1"/>
                  </a:lnTo>
                  <a:lnTo>
                    <a:pt x="12" y="1"/>
                  </a:lnTo>
                  <a:lnTo>
                    <a:pt x="1" y="1"/>
                  </a:lnTo>
                  <a:lnTo>
                    <a:pt x="1" y="1"/>
                  </a:lnTo>
                  <a:lnTo>
                    <a:pt x="12" y="1"/>
                  </a:lnTo>
                  <a:lnTo>
                    <a:pt x="12" y="2"/>
                  </a:lnTo>
                  <a:lnTo>
                    <a:pt x="1" y="2"/>
                  </a:lnTo>
                  <a:lnTo>
                    <a:pt x="1" y="2"/>
                  </a:lnTo>
                  <a:lnTo>
                    <a:pt x="12" y="2"/>
                  </a:lnTo>
                  <a:lnTo>
                    <a:pt x="12" y="2"/>
                  </a:lnTo>
                  <a:lnTo>
                    <a:pt x="1" y="2"/>
                  </a:lnTo>
                  <a:lnTo>
                    <a:pt x="0" y="3"/>
                  </a:lnTo>
                  <a:lnTo>
                    <a:pt x="12" y="3"/>
                  </a:lnTo>
                  <a:lnTo>
                    <a:pt x="12" y="3"/>
                  </a:lnTo>
                  <a:lnTo>
                    <a:pt x="0" y="3"/>
                  </a:lnTo>
                  <a:lnTo>
                    <a:pt x="0" y="3"/>
                  </a:lnTo>
                  <a:lnTo>
                    <a:pt x="12" y="3"/>
                  </a:lnTo>
                  <a:lnTo>
                    <a:pt x="12" y="3"/>
                  </a:lnTo>
                  <a:lnTo>
                    <a:pt x="1" y="3"/>
                  </a:lnTo>
                  <a:lnTo>
                    <a:pt x="1" y="4"/>
                  </a:lnTo>
                  <a:lnTo>
                    <a:pt x="12" y="4"/>
                  </a:lnTo>
                  <a:lnTo>
                    <a:pt x="12" y="4"/>
                  </a:lnTo>
                  <a:lnTo>
                    <a:pt x="1" y="4"/>
                  </a:lnTo>
                  <a:lnTo>
                    <a:pt x="1" y="5"/>
                  </a:lnTo>
                  <a:lnTo>
                    <a:pt x="12" y="5"/>
                  </a:lnTo>
                  <a:lnTo>
                    <a:pt x="12" y="5"/>
                  </a:lnTo>
                  <a:lnTo>
                    <a:pt x="1" y="5"/>
                  </a:lnTo>
                  <a:lnTo>
                    <a:pt x="1" y="5"/>
                  </a:lnTo>
                  <a:lnTo>
                    <a:pt x="12" y="5"/>
                  </a:lnTo>
                  <a:lnTo>
                    <a:pt x="12" y="5"/>
                  </a:lnTo>
                  <a:lnTo>
                    <a:pt x="1" y="5"/>
                  </a:lnTo>
                  <a:lnTo>
                    <a:pt x="1" y="5"/>
                  </a:lnTo>
                  <a:lnTo>
                    <a:pt x="11" y="5"/>
                  </a:lnTo>
                  <a:lnTo>
                    <a:pt x="11" y="5"/>
                  </a:lnTo>
                  <a:lnTo>
                    <a:pt x="2" y="5"/>
                  </a:lnTo>
                  <a:lnTo>
                    <a:pt x="2" y="6"/>
                  </a:lnTo>
                  <a:lnTo>
                    <a:pt x="11" y="6"/>
                  </a:lnTo>
                  <a:lnTo>
                    <a:pt x="10" y="6"/>
                  </a:lnTo>
                  <a:lnTo>
                    <a:pt x="3" y="6"/>
                  </a:lnTo>
                  <a:lnTo>
                    <a:pt x="3" y="6"/>
                  </a:lnTo>
                  <a:lnTo>
                    <a:pt x="10" y="6"/>
                  </a:lnTo>
                  <a:lnTo>
                    <a:pt x="10" y="6"/>
                  </a:lnTo>
                  <a:lnTo>
                    <a:pt x="3" y="6"/>
                  </a:lnTo>
                  <a:lnTo>
                    <a:pt x="4"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1" name="Freeform 509"/>
            <p:cNvSpPr>
              <a:spLocks/>
            </p:cNvSpPr>
            <p:nvPr/>
          </p:nvSpPr>
          <p:spPr bwMode="auto">
            <a:xfrm>
              <a:off x="7537004" y="3865563"/>
              <a:ext cx="9525" cy="7937"/>
            </a:xfrm>
            <a:custGeom>
              <a:avLst/>
              <a:gdLst/>
              <a:ahLst/>
              <a:cxnLst>
                <a:cxn ang="0">
                  <a:pos x="3" y="3"/>
                </a:cxn>
                <a:cxn ang="0">
                  <a:pos x="3" y="0"/>
                </a:cxn>
                <a:cxn ang="0">
                  <a:pos x="4"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1"/>
                </a:cxn>
                <a:cxn ang="0">
                  <a:pos x="5" y="1"/>
                </a:cxn>
                <a:cxn ang="0">
                  <a:pos x="6" y="1"/>
                </a:cxn>
                <a:cxn ang="0">
                  <a:pos x="1"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6"/>
                </a:cxn>
                <a:cxn ang="0">
                  <a:pos x="5" y="6"/>
                </a:cxn>
                <a:cxn ang="0">
                  <a:pos x="5"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5" y="0"/>
                  </a:lnTo>
                  <a:lnTo>
                    <a:pt x="1" y="0"/>
                  </a:lnTo>
                  <a:lnTo>
                    <a:pt x="1" y="0"/>
                  </a:lnTo>
                  <a:lnTo>
                    <a:pt x="5" y="0"/>
                  </a:lnTo>
                  <a:lnTo>
                    <a:pt x="5" y="0"/>
                  </a:lnTo>
                  <a:lnTo>
                    <a:pt x="1" y="0"/>
                  </a:lnTo>
                  <a:lnTo>
                    <a:pt x="1" y="1"/>
                  </a:lnTo>
                  <a:lnTo>
                    <a:pt x="5" y="1"/>
                  </a:lnTo>
                  <a:lnTo>
                    <a:pt x="6" y="1"/>
                  </a:lnTo>
                  <a:lnTo>
                    <a:pt x="1"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5"/>
                  </a:lnTo>
                  <a:lnTo>
                    <a:pt x="6" y="5"/>
                  </a:lnTo>
                  <a:lnTo>
                    <a:pt x="6" y="5"/>
                  </a:lnTo>
                  <a:lnTo>
                    <a:pt x="0" y="5"/>
                  </a:lnTo>
                  <a:lnTo>
                    <a:pt x="0" y="5"/>
                  </a:lnTo>
                  <a:lnTo>
                    <a:pt x="6" y="5"/>
                  </a:lnTo>
                  <a:lnTo>
                    <a:pt x="6" y="5"/>
                  </a:lnTo>
                  <a:lnTo>
                    <a:pt x="1" y="5"/>
                  </a:lnTo>
                  <a:lnTo>
                    <a:pt x="1" y="5"/>
                  </a:lnTo>
                  <a:lnTo>
                    <a:pt x="5" y="5"/>
                  </a:lnTo>
                  <a:lnTo>
                    <a:pt x="5" y="5"/>
                  </a:lnTo>
                  <a:lnTo>
                    <a:pt x="1" y="5"/>
                  </a:lnTo>
                  <a:lnTo>
                    <a:pt x="1" y="6"/>
                  </a:lnTo>
                  <a:lnTo>
                    <a:pt x="5" y="6"/>
                  </a:lnTo>
                  <a:lnTo>
                    <a:pt x="5" y="6"/>
                  </a:lnTo>
                  <a:lnTo>
                    <a:pt x="1"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2" name="Freeform 510"/>
            <p:cNvSpPr>
              <a:spLocks/>
            </p:cNvSpPr>
            <p:nvPr/>
          </p:nvSpPr>
          <p:spPr bwMode="auto">
            <a:xfrm>
              <a:off x="7538591" y="3865563"/>
              <a:ext cx="14288" cy="7937"/>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1"/>
                </a:cxn>
                <a:cxn ang="0">
                  <a:pos x="8" y="1"/>
                </a:cxn>
                <a:cxn ang="0">
                  <a:pos x="8" y="1"/>
                </a:cxn>
                <a:cxn ang="0">
                  <a:pos x="1" y="1"/>
                </a:cxn>
                <a:cxn ang="0">
                  <a:pos x="0" y="1"/>
                </a:cxn>
                <a:cxn ang="0">
                  <a:pos x="8" y="1"/>
                </a:cxn>
                <a:cxn ang="0">
                  <a:pos x="8" y="1"/>
                </a:cxn>
                <a:cxn ang="0">
                  <a:pos x="0" y="1"/>
                </a:cxn>
                <a:cxn ang="0">
                  <a:pos x="0"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5"/>
                </a:cxn>
                <a:cxn ang="0">
                  <a:pos x="9" y="5"/>
                </a:cxn>
                <a:cxn ang="0">
                  <a:pos x="8" y="5"/>
                </a:cxn>
                <a:cxn ang="0">
                  <a:pos x="0" y="5"/>
                </a:cxn>
                <a:cxn ang="0">
                  <a:pos x="0" y="5"/>
                </a:cxn>
                <a:cxn ang="0">
                  <a:pos x="8" y="5"/>
                </a:cxn>
                <a:cxn ang="0">
                  <a:pos x="8" y="5"/>
                </a:cxn>
                <a:cxn ang="0">
                  <a:pos x="1" y="5"/>
                </a:cxn>
                <a:cxn ang="0">
                  <a:pos x="1" y="5"/>
                </a:cxn>
                <a:cxn ang="0">
                  <a:pos x="8" y="5"/>
                </a:cxn>
                <a:cxn ang="0">
                  <a:pos x="8" y="5"/>
                </a:cxn>
                <a:cxn ang="0">
                  <a:pos x="1" y="5"/>
                </a:cxn>
                <a:cxn ang="0">
                  <a:pos x="2" y="6"/>
                </a:cxn>
                <a:cxn ang="0">
                  <a:pos x="7"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1"/>
                  </a:lnTo>
                  <a:lnTo>
                    <a:pt x="8" y="1"/>
                  </a:lnTo>
                  <a:lnTo>
                    <a:pt x="8" y="1"/>
                  </a:lnTo>
                  <a:lnTo>
                    <a:pt x="1" y="1"/>
                  </a:lnTo>
                  <a:lnTo>
                    <a:pt x="0" y="1"/>
                  </a:lnTo>
                  <a:lnTo>
                    <a:pt x="8" y="1"/>
                  </a:lnTo>
                  <a:lnTo>
                    <a:pt x="8" y="1"/>
                  </a:lnTo>
                  <a:lnTo>
                    <a:pt x="0" y="1"/>
                  </a:lnTo>
                  <a:lnTo>
                    <a:pt x="0"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5"/>
                  </a:lnTo>
                  <a:lnTo>
                    <a:pt x="9" y="5"/>
                  </a:lnTo>
                  <a:lnTo>
                    <a:pt x="8" y="5"/>
                  </a:lnTo>
                  <a:lnTo>
                    <a:pt x="0" y="5"/>
                  </a:lnTo>
                  <a:lnTo>
                    <a:pt x="0" y="5"/>
                  </a:lnTo>
                  <a:lnTo>
                    <a:pt x="8" y="5"/>
                  </a:lnTo>
                  <a:lnTo>
                    <a:pt x="8" y="5"/>
                  </a:lnTo>
                  <a:lnTo>
                    <a:pt x="1" y="5"/>
                  </a:lnTo>
                  <a:lnTo>
                    <a:pt x="1" y="5"/>
                  </a:lnTo>
                  <a:lnTo>
                    <a:pt x="8" y="5"/>
                  </a:lnTo>
                  <a:lnTo>
                    <a:pt x="8" y="5"/>
                  </a:lnTo>
                  <a:lnTo>
                    <a:pt x="1" y="5"/>
                  </a:lnTo>
                  <a:lnTo>
                    <a:pt x="2" y="6"/>
                  </a:lnTo>
                  <a:lnTo>
                    <a:pt x="7" y="6"/>
                  </a:lnTo>
                  <a:lnTo>
                    <a:pt x="7" y="6"/>
                  </a:lnTo>
                  <a:lnTo>
                    <a:pt x="2" y="6"/>
                  </a:lnTo>
                  <a:lnTo>
                    <a:pt x="2" y="6"/>
                  </a:lnTo>
                  <a:lnTo>
                    <a:pt x="7" y="6"/>
                  </a:lnTo>
                  <a:lnTo>
                    <a:pt x="7"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3" name="Freeform 511"/>
            <p:cNvSpPr>
              <a:spLocks/>
            </p:cNvSpPr>
            <p:nvPr/>
          </p:nvSpPr>
          <p:spPr bwMode="auto">
            <a:xfrm>
              <a:off x="7544941" y="3859213"/>
              <a:ext cx="7938" cy="14287"/>
            </a:xfrm>
            <a:custGeom>
              <a:avLst/>
              <a:gdLst/>
              <a:ahLst/>
              <a:cxnLst>
                <a:cxn ang="0">
                  <a:pos x="2"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1"/>
                </a:cxn>
                <a:cxn ang="0">
                  <a:pos x="0" y="8"/>
                </a:cxn>
                <a:cxn ang="0">
                  <a:pos x="0" y="8"/>
                </a:cxn>
                <a:cxn ang="0">
                  <a:pos x="0" y="1"/>
                </a:cxn>
                <a:cxn ang="0">
                  <a:pos x="0" y="1"/>
                </a:cxn>
                <a:cxn ang="0">
                  <a:pos x="0" y="8"/>
                </a:cxn>
                <a:cxn ang="0">
                  <a:pos x="0" y="8"/>
                </a:cxn>
                <a:cxn ang="0">
                  <a:pos x="0" y="1"/>
                </a:cxn>
                <a:cxn ang="0">
                  <a:pos x="1" y="1"/>
                </a:cxn>
                <a:cxn ang="0">
                  <a:pos x="1" y="8"/>
                </a:cxn>
                <a:cxn ang="0">
                  <a:pos x="1" y="8"/>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1"/>
                </a:cxn>
                <a:cxn ang="0">
                  <a:pos x="4" y="1"/>
                </a:cxn>
                <a:cxn ang="0">
                  <a:pos x="4" y="8"/>
                </a:cxn>
                <a:cxn ang="0">
                  <a:pos x="4" y="8"/>
                </a:cxn>
                <a:cxn ang="0">
                  <a:pos x="4" y="1"/>
                </a:cxn>
                <a:cxn ang="0">
                  <a:pos x="4" y="1"/>
                </a:cxn>
                <a:cxn ang="0">
                  <a:pos x="4" y="8"/>
                </a:cxn>
                <a:cxn ang="0">
                  <a:pos x="4" y="8"/>
                </a:cxn>
                <a:cxn ang="0">
                  <a:pos x="4" y="1"/>
                </a:cxn>
                <a:cxn ang="0">
                  <a:pos x="5" y="1"/>
                </a:cxn>
                <a:cxn ang="0">
                  <a:pos x="5" y="8"/>
                </a:cxn>
                <a:cxn ang="0">
                  <a:pos x="5" y="7"/>
                </a:cxn>
                <a:cxn ang="0">
                  <a:pos x="5" y="2"/>
                </a:cxn>
                <a:cxn ang="0">
                  <a:pos x="5" y="2"/>
                </a:cxn>
                <a:cxn ang="0">
                  <a:pos x="5" y="7"/>
                </a:cxn>
                <a:cxn ang="0">
                  <a:pos x="5" y="6"/>
                </a:cxn>
                <a:cxn ang="0">
                  <a:pos x="5" y="3"/>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6"/>
                  </a:lnTo>
                  <a:lnTo>
                    <a:pt x="0" y="3"/>
                  </a:lnTo>
                  <a:lnTo>
                    <a:pt x="0" y="2"/>
                  </a:lnTo>
                  <a:lnTo>
                    <a:pt x="0" y="7"/>
                  </a:lnTo>
                  <a:lnTo>
                    <a:pt x="0" y="7"/>
                  </a:lnTo>
                  <a:lnTo>
                    <a:pt x="0" y="2"/>
                  </a:lnTo>
                  <a:lnTo>
                    <a:pt x="0" y="1"/>
                  </a:lnTo>
                  <a:lnTo>
                    <a:pt x="0" y="8"/>
                  </a:lnTo>
                  <a:lnTo>
                    <a:pt x="0" y="8"/>
                  </a:lnTo>
                  <a:lnTo>
                    <a:pt x="0" y="1"/>
                  </a:lnTo>
                  <a:lnTo>
                    <a:pt x="0" y="1"/>
                  </a:lnTo>
                  <a:lnTo>
                    <a:pt x="0" y="8"/>
                  </a:lnTo>
                  <a:lnTo>
                    <a:pt x="0" y="8"/>
                  </a:lnTo>
                  <a:lnTo>
                    <a:pt x="0" y="1"/>
                  </a:lnTo>
                  <a:lnTo>
                    <a:pt x="1" y="1"/>
                  </a:lnTo>
                  <a:lnTo>
                    <a:pt x="1" y="8"/>
                  </a:lnTo>
                  <a:lnTo>
                    <a:pt x="1" y="8"/>
                  </a:lnTo>
                  <a:lnTo>
                    <a:pt x="1" y="1"/>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1"/>
                  </a:lnTo>
                  <a:lnTo>
                    <a:pt x="4" y="1"/>
                  </a:lnTo>
                  <a:lnTo>
                    <a:pt x="4" y="8"/>
                  </a:lnTo>
                  <a:lnTo>
                    <a:pt x="4" y="8"/>
                  </a:lnTo>
                  <a:lnTo>
                    <a:pt x="4" y="1"/>
                  </a:lnTo>
                  <a:lnTo>
                    <a:pt x="4" y="1"/>
                  </a:lnTo>
                  <a:lnTo>
                    <a:pt x="4" y="8"/>
                  </a:lnTo>
                  <a:lnTo>
                    <a:pt x="4" y="8"/>
                  </a:lnTo>
                  <a:lnTo>
                    <a:pt x="4" y="1"/>
                  </a:lnTo>
                  <a:lnTo>
                    <a:pt x="5" y="1"/>
                  </a:lnTo>
                  <a:lnTo>
                    <a:pt x="5" y="8"/>
                  </a:lnTo>
                  <a:lnTo>
                    <a:pt x="5" y="7"/>
                  </a:lnTo>
                  <a:lnTo>
                    <a:pt x="5" y="2"/>
                  </a:lnTo>
                  <a:lnTo>
                    <a:pt x="5" y="2"/>
                  </a:lnTo>
                  <a:lnTo>
                    <a:pt x="5" y="7"/>
                  </a:lnTo>
                  <a:lnTo>
                    <a:pt x="5" y="6"/>
                  </a:lnTo>
                  <a:lnTo>
                    <a:pt x="5" y="3"/>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24" name="Freeform 512"/>
            <p:cNvSpPr>
              <a:spLocks/>
            </p:cNvSpPr>
            <p:nvPr/>
          </p:nvSpPr>
          <p:spPr bwMode="auto">
            <a:xfrm>
              <a:off x="7544941" y="3859213"/>
              <a:ext cx="17463" cy="11112"/>
            </a:xfrm>
            <a:custGeom>
              <a:avLst/>
              <a:gdLst/>
              <a:ahLst/>
              <a:cxnLst>
                <a:cxn ang="0">
                  <a:pos x="2" y="3"/>
                </a:cxn>
                <a:cxn ang="0">
                  <a:pos x="2" y="0"/>
                </a:cxn>
                <a:cxn ang="0">
                  <a:pos x="7" y="0"/>
                </a:cxn>
                <a:cxn ang="0">
                  <a:pos x="8" y="0"/>
                </a:cxn>
                <a:cxn ang="0">
                  <a:pos x="2" y="0"/>
                </a:cxn>
                <a:cxn ang="0">
                  <a:pos x="2" y="0"/>
                </a:cxn>
                <a:cxn ang="0">
                  <a:pos x="8" y="0"/>
                </a:cxn>
                <a:cxn ang="0">
                  <a:pos x="8" y="0"/>
                </a:cxn>
                <a:cxn ang="0">
                  <a:pos x="1" y="0"/>
                </a:cxn>
                <a:cxn ang="0">
                  <a:pos x="1" y="0"/>
                </a:cxn>
                <a:cxn ang="0">
                  <a:pos x="8" y="0"/>
                </a:cxn>
                <a:cxn ang="0">
                  <a:pos x="9" y="1"/>
                </a:cxn>
                <a:cxn ang="0">
                  <a:pos x="1" y="1"/>
                </a:cxn>
                <a:cxn ang="0">
                  <a:pos x="1" y="1"/>
                </a:cxn>
                <a:cxn ang="0">
                  <a:pos x="9" y="1"/>
                </a:cxn>
                <a:cxn ang="0">
                  <a:pos x="9" y="1"/>
                </a:cxn>
                <a:cxn ang="0">
                  <a:pos x="0" y="1"/>
                </a:cxn>
                <a:cxn ang="0">
                  <a:pos x="0" y="1"/>
                </a:cxn>
                <a:cxn ang="0">
                  <a:pos x="9" y="1"/>
                </a:cxn>
                <a:cxn ang="0">
                  <a:pos x="9" y="1"/>
                </a:cxn>
                <a:cxn ang="0">
                  <a:pos x="0" y="1"/>
                </a:cxn>
                <a:cxn ang="0">
                  <a:pos x="0" y="1"/>
                </a:cxn>
                <a:cxn ang="0">
                  <a:pos x="10" y="1"/>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9" y="5"/>
                </a:cxn>
                <a:cxn ang="0">
                  <a:pos x="0" y="5"/>
                </a:cxn>
                <a:cxn ang="0">
                  <a:pos x="0" y="5"/>
                </a:cxn>
                <a:cxn ang="0">
                  <a:pos x="9" y="5"/>
                </a:cxn>
                <a:cxn ang="0">
                  <a:pos x="9" y="5"/>
                </a:cxn>
                <a:cxn ang="0">
                  <a:pos x="0" y="5"/>
                </a:cxn>
                <a:cxn ang="0">
                  <a:pos x="1" y="5"/>
                </a:cxn>
                <a:cxn ang="0">
                  <a:pos x="9" y="5"/>
                </a:cxn>
                <a:cxn ang="0">
                  <a:pos x="9" y="6"/>
                </a:cxn>
                <a:cxn ang="0">
                  <a:pos x="1" y="6"/>
                </a:cxn>
                <a:cxn ang="0">
                  <a:pos x="1" y="6"/>
                </a:cxn>
                <a:cxn ang="0">
                  <a:pos x="8" y="6"/>
                </a:cxn>
                <a:cxn ang="0">
                  <a:pos x="8" y="6"/>
                </a:cxn>
                <a:cxn ang="0">
                  <a:pos x="1" y="6"/>
                </a:cxn>
                <a:cxn ang="0">
                  <a:pos x="2" y="6"/>
                </a:cxn>
                <a:cxn ang="0">
                  <a:pos x="8" y="6"/>
                </a:cxn>
                <a:cxn ang="0">
                  <a:pos x="8" y="6"/>
                </a:cxn>
                <a:cxn ang="0">
                  <a:pos x="2" y="6"/>
                </a:cxn>
                <a:cxn ang="0">
                  <a:pos x="2" y="6"/>
                </a:cxn>
                <a:cxn ang="0">
                  <a:pos x="7" y="6"/>
                </a:cxn>
              </a:cxnLst>
              <a:rect l="0" t="0" r="r" b="b"/>
              <a:pathLst>
                <a:path w="10" h="6">
                  <a:moveTo>
                    <a:pt x="2" y="3"/>
                  </a:moveTo>
                  <a:lnTo>
                    <a:pt x="2" y="0"/>
                  </a:lnTo>
                  <a:lnTo>
                    <a:pt x="7" y="0"/>
                  </a:lnTo>
                  <a:lnTo>
                    <a:pt x="8" y="0"/>
                  </a:lnTo>
                  <a:lnTo>
                    <a:pt x="2" y="0"/>
                  </a:lnTo>
                  <a:lnTo>
                    <a:pt x="2" y="0"/>
                  </a:lnTo>
                  <a:lnTo>
                    <a:pt x="8" y="0"/>
                  </a:lnTo>
                  <a:lnTo>
                    <a:pt x="8" y="0"/>
                  </a:lnTo>
                  <a:lnTo>
                    <a:pt x="1" y="0"/>
                  </a:lnTo>
                  <a:lnTo>
                    <a:pt x="1" y="0"/>
                  </a:lnTo>
                  <a:lnTo>
                    <a:pt x="8" y="0"/>
                  </a:lnTo>
                  <a:lnTo>
                    <a:pt x="9" y="1"/>
                  </a:lnTo>
                  <a:lnTo>
                    <a:pt x="1" y="1"/>
                  </a:lnTo>
                  <a:lnTo>
                    <a:pt x="1" y="1"/>
                  </a:lnTo>
                  <a:lnTo>
                    <a:pt x="9" y="1"/>
                  </a:lnTo>
                  <a:lnTo>
                    <a:pt x="9" y="1"/>
                  </a:lnTo>
                  <a:lnTo>
                    <a:pt x="0" y="1"/>
                  </a:lnTo>
                  <a:lnTo>
                    <a:pt x="0" y="1"/>
                  </a:lnTo>
                  <a:lnTo>
                    <a:pt x="9" y="1"/>
                  </a:lnTo>
                  <a:lnTo>
                    <a:pt x="9" y="1"/>
                  </a:lnTo>
                  <a:lnTo>
                    <a:pt x="0" y="1"/>
                  </a:lnTo>
                  <a:lnTo>
                    <a:pt x="0" y="1"/>
                  </a:lnTo>
                  <a:lnTo>
                    <a:pt x="10" y="1"/>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9" y="5"/>
                  </a:lnTo>
                  <a:lnTo>
                    <a:pt x="0" y="5"/>
                  </a:lnTo>
                  <a:lnTo>
                    <a:pt x="0" y="5"/>
                  </a:lnTo>
                  <a:lnTo>
                    <a:pt x="9" y="5"/>
                  </a:lnTo>
                  <a:lnTo>
                    <a:pt x="9" y="5"/>
                  </a:lnTo>
                  <a:lnTo>
                    <a:pt x="0" y="5"/>
                  </a:lnTo>
                  <a:lnTo>
                    <a:pt x="1" y="5"/>
                  </a:lnTo>
                  <a:lnTo>
                    <a:pt x="9" y="5"/>
                  </a:lnTo>
                  <a:lnTo>
                    <a:pt x="9" y="6"/>
                  </a:lnTo>
                  <a:lnTo>
                    <a:pt x="1" y="6"/>
                  </a:lnTo>
                  <a:lnTo>
                    <a:pt x="1" y="6"/>
                  </a:lnTo>
                  <a:lnTo>
                    <a:pt x="8" y="6"/>
                  </a:lnTo>
                  <a:lnTo>
                    <a:pt x="8" y="6"/>
                  </a:lnTo>
                  <a:lnTo>
                    <a:pt x="1" y="6"/>
                  </a:lnTo>
                  <a:lnTo>
                    <a:pt x="2" y="6"/>
                  </a:lnTo>
                  <a:lnTo>
                    <a:pt x="8" y="6"/>
                  </a:lnTo>
                  <a:lnTo>
                    <a:pt x="8" y="6"/>
                  </a:lnTo>
                  <a:lnTo>
                    <a:pt x="2" y="6"/>
                  </a:lnTo>
                  <a:lnTo>
                    <a:pt x="2"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5" name="Freeform 513"/>
            <p:cNvSpPr>
              <a:spLocks/>
            </p:cNvSpPr>
            <p:nvPr/>
          </p:nvSpPr>
          <p:spPr bwMode="auto">
            <a:xfrm>
              <a:off x="7552879" y="3859213"/>
              <a:ext cx="15875" cy="11112"/>
            </a:xfrm>
            <a:custGeom>
              <a:avLst/>
              <a:gdLst/>
              <a:ahLst/>
              <a:cxnLst>
                <a:cxn ang="0">
                  <a:pos x="3" y="3"/>
                </a:cxn>
                <a:cxn ang="0">
                  <a:pos x="3" y="0"/>
                </a:cxn>
                <a:cxn ang="0">
                  <a:pos x="5" y="0"/>
                </a:cxn>
                <a:cxn ang="0">
                  <a:pos x="6" y="0"/>
                </a:cxn>
                <a:cxn ang="0">
                  <a:pos x="3" y="0"/>
                </a:cxn>
                <a:cxn ang="0">
                  <a:pos x="2" y="0"/>
                </a:cxn>
                <a:cxn ang="0">
                  <a:pos x="6" y="0"/>
                </a:cxn>
                <a:cxn ang="0">
                  <a:pos x="7" y="0"/>
                </a:cxn>
                <a:cxn ang="0">
                  <a:pos x="2" y="0"/>
                </a:cxn>
                <a:cxn ang="0">
                  <a:pos x="2" y="0"/>
                </a:cxn>
                <a:cxn ang="0">
                  <a:pos x="7" y="0"/>
                </a:cxn>
                <a:cxn ang="0">
                  <a:pos x="7" y="1"/>
                </a:cxn>
                <a:cxn ang="0">
                  <a:pos x="2" y="1"/>
                </a:cxn>
                <a:cxn ang="0">
                  <a:pos x="2" y="1"/>
                </a:cxn>
                <a:cxn ang="0">
                  <a:pos x="7" y="1"/>
                </a:cxn>
                <a:cxn ang="0">
                  <a:pos x="7" y="1"/>
                </a:cxn>
                <a:cxn ang="0">
                  <a:pos x="1" y="1"/>
                </a:cxn>
                <a:cxn ang="0">
                  <a:pos x="1" y="1"/>
                </a:cxn>
                <a:cxn ang="0">
                  <a:pos x="8" y="1"/>
                </a:cxn>
                <a:cxn ang="0">
                  <a:pos x="8" y="1"/>
                </a:cxn>
                <a:cxn ang="0">
                  <a:pos x="1" y="1"/>
                </a:cxn>
                <a:cxn ang="0">
                  <a:pos x="1" y="1"/>
                </a:cxn>
                <a:cxn ang="0">
                  <a:pos x="8" y="1"/>
                </a:cxn>
                <a:cxn ang="0">
                  <a:pos x="8" y="2"/>
                </a:cxn>
                <a:cxn ang="0">
                  <a:pos x="0" y="2"/>
                </a:cxn>
                <a:cxn ang="0">
                  <a:pos x="0" y="2"/>
                </a:cxn>
                <a:cxn ang="0">
                  <a:pos x="8"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8" y="4"/>
                </a:cxn>
                <a:cxn ang="0">
                  <a:pos x="8" y="4"/>
                </a:cxn>
                <a:cxn ang="0">
                  <a:pos x="0" y="4"/>
                </a:cxn>
                <a:cxn ang="0">
                  <a:pos x="1" y="4"/>
                </a:cxn>
                <a:cxn ang="0">
                  <a:pos x="8" y="4"/>
                </a:cxn>
                <a:cxn ang="0">
                  <a:pos x="8" y="5"/>
                </a:cxn>
                <a:cxn ang="0">
                  <a:pos x="1" y="5"/>
                </a:cxn>
                <a:cxn ang="0">
                  <a:pos x="1" y="5"/>
                </a:cxn>
                <a:cxn ang="0">
                  <a:pos x="8" y="5"/>
                </a:cxn>
                <a:cxn ang="0">
                  <a:pos x="7" y="5"/>
                </a:cxn>
                <a:cxn ang="0">
                  <a:pos x="1" y="5"/>
                </a:cxn>
                <a:cxn ang="0">
                  <a:pos x="2" y="5"/>
                </a:cxn>
                <a:cxn ang="0">
                  <a:pos x="7" y="5"/>
                </a:cxn>
                <a:cxn ang="0">
                  <a:pos x="7" y="6"/>
                </a:cxn>
                <a:cxn ang="0">
                  <a:pos x="2" y="6"/>
                </a:cxn>
                <a:cxn ang="0">
                  <a:pos x="2" y="6"/>
                </a:cxn>
                <a:cxn ang="0">
                  <a:pos x="7" y="6"/>
                </a:cxn>
                <a:cxn ang="0">
                  <a:pos x="7" y="6"/>
                </a:cxn>
                <a:cxn ang="0">
                  <a:pos x="2" y="6"/>
                </a:cxn>
                <a:cxn ang="0">
                  <a:pos x="2" y="6"/>
                </a:cxn>
                <a:cxn ang="0">
                  <a:pos x="6" y="6"/>
                </a:cxn>
                <a:cxn ang="0">
                  <a:pos x="6" y="6"/>
                </a:cxn>
                <a:cxn ang="0">
                  <a:pos x="3" y="6"/>
                </a:cxn>
                <a:cxn ang="0">
                  <a:pos x="3" y="6"/>
                </a:cxn>
                <a:cxn ang="0">
                  <a:pos x="5" y="6"/>
                </a:cxn>
              </a:cxnLst>
              <a:rect l="0" t="0" r="r" b="b"/>
              <a:pathLst>
                <a:path w="9" h="6">
                  <a:moveTo>
                    <a:pt x="3" y="3"/>
                  </a:moveTo>
                  <a:lnTo>
                    <a:pt x="3" y="0"/>
                  </a:lnTo>
                  <a:lnTo>
                    <a:pt x="5" y="0"/>
                  </a:lnTo>
                  <a:lnTo>
                    <a:pt x="6" y="0"/>
                  </a:lnTo>
                  <a:lnTo>
                    <a:pt x="3" y="0"/>
                  </a:lnTo>
                  <a:lnTo>
                    <a:pt x="2" y="0"/>
                  </a:lnTo>
                  <a:lnTo>
                    <a:pt x="6" y="0"/>
                  </a:lnTo>
                  <a:lnTo>
                    <a:pt x="7" y="0"/>
                  </a:lnTo>
                  <a:lnTo>
                    <a:pt x="2" y="0"/>
                  </a:lnTo>
                  <a:lnTo>
                    <a:pt x="2" y="0"/>
                  </a:lnTo>
                  <a:lnTo>
                    <a:pt x="7" y="0"/>
                  </a:lnTo>
                  <a:lnTo>
                    <a:pt x="7" y="1"/>
                  </a:lnTo>
                  <a:lnTo>
                    <a:pt x="2" y="1"/>
                  </a:lnTo>
                  <a:lnTo>
                    <a:pt x="2" y="1"/>
                  </a:lnTo>
                  <a:lnTo>
                    <a:pt x="7" y="1"/>
                  </a:lnTo>
                  <a:lnTo>
                    <a:pt x="7" y="1"/>
                  </a:lnTo>
                  <a:lnTo>
                    <a:pt x="1" y="1"/>
                  </a:lnTo>
                  <a:lnTo>
                    <a:pt x="1" y="1"/>
                  </a:lnTo>
                  <a:lnTo>
                    <a:pt x="8" y="1"/>
                  </a:lnTo>
                  <a:lnTo>
                    <a:pt x="8" y="1"/>
                  </a:lnTo>
                  <a:lnTo>
                    <a:pt x="1" y="1"/>
                  </a:lnTo>
                  <a:lnTo>
                    <a:pt x="1" y="1"/>
                  </a:lnTo>
                  <a:lnTo>
                    <a:pt x="8" y="1"/>
                  </a:lnTo>
                  <a:lnTo>
                    <a:pt x="8" y="2"/>
                  </a:lnTo>
                  <a:lnTo>
                    <a:pt x="0" y="2"/>
                  </a:lnTo>
                  <a:lnTo>
                    <a:pt x="0" y="2"/>
                  </a:lnTo>
                  <a:lnTo>
                    <a:pt x="8" y="2"/>
                  </a:lnTo>
                  <a:lnTo>
                    <a:pt x="9" y="3"/>
                  </a:lnTo>
                  <a:lnTo>
                    <a:pt x="0" y="3"/>
                  </a:lnTo>
                  <a:lnTo>
                    <a:pt x="0" y="3"/>
                  </a:lnTo>
                  <a:lnTo>
                    <a:pt x="9" y="3"/>
                  </a:lnTo>
                  <a:lnTo>
                    <a:pt x="9" y="3"/>
                  </a:lnTo>
                  <a:lnTo>
                    <a:pt x="0" y="3"/>
                  </a:lnTo>
                  <a:lnTo>
                    <a:pt x="0" y="3"/>
                  </a:lnTo>
                  <a:lnTo>
                    <a:pt x="9" y="3"/>
                  </a:lnTo>
                  <a:lnTo>
                    <a:pt x="9" y="4"/>
                  </a:lnTo>
                  <a:lnTo>
                    <a:pt x="0" y="4"/>
                  </a:lnTo>
                  <a:lnTo>
                    <a:pt x="0" y="4"/>
                  </a:lnTo>
                  <a:lnTo>
                    <a:pt x="8" y="4"/>
                  </a:lnTo>
                  <a:lnTo>
                    <a:pt x="8" y="4"/>
                  </a:lnTo>
                  <a:lnTo>
                    <a:pt x="0" y="4"/>
                  </a:lnTo>
                  <a:lnTo>
                    <a:pt x="1" y="4"/>
                  </a:lnTo>
                  <a:lnTo>
                    <a:pt x="8" y="4"/>
                  </a:lnTo>
                  <a:lnTo>
                    <a:pt x="8" y="5"/>
                  </a:lnTo>
                  <a:lnTo>
                    <a:pt x="1" y="5"/>
                  </a:lnTo>
                  <a:lnTo>
                    <a:pt x="1" y="5"/>
                  </a:lnTo>
                  <a:lnTo>
                    <a:pt x="8" y="5"/>
                  </a:lnTo>
                  <a:lnTo>
                    <a:pt x="7" y="5"/>
                  </a:lnTo>
                  <a:lnTo>
                    <a:pt x="1" y="5"/>
                  </a:lnTo>
                  <a:lnTo>
                    <a:pt x="2" y="5"/>
                  </a:lnTo>
                  <a:lnTo>
                    <a:pt x="7" y="5"/>
                  </a:lnTo>
                  <a:lnTo>
                    <a:pt x="7" y="6"/>
                  </a:lnTo>
                  <a:lnTo>
                    <a:pt x="2" y="6"/>
                  </a:lnTo>
                  <a:lnTo>
                    <a:pt x="2" y="6"/>
                  </a:lnTo>
                  <a:lnTo>
                    <a:pt x="7" y="6"/>
                  </a:lnTo>
                  <a:lnTo>
                    <a:pt x="7"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6" name="Freeform 514"/>
            <p:cNvSpPr>
              <a:spLocks/>
            </p:cNvSpPr>
            <p:nvPr/>
          </p:nvSpPr>
          <p:spPr bwMode="auto">
            <a:xfrm>
              <a:off x="7557641" y="3859213"/>
              <a:ext cx="15875" cy="11112"/>
            </a:xfrm>
            <a:custGeom>
              <a:avLst/>
              <a:gdLst/>
              <a:ahLst/>
              <a:cxnLst>
                <a:cxn ang="0">
                  <a:pos x="2" y="3"/>
                </a:cxn>
                <a:cxn ang="0">
                  <a:pos x="2" y="0"/>
                </a:cxn>
                <a:cxn ang="0">
                  <a:pos x="6" y="0"/>
                </a:cxn>
                <a:cxn ang="0">
                  <a:pos x="7" y="0"/>
                </a:cxn>
                <a:cxn ang="0">
                  <a:pos x="2" y="0"/>
                </a:cxn>
                <a:cxn ang="0">
                  <a:pos x="2" y="0"/>
                </a:cxn>
                <a:cxn ang="0">
                  <a:pos x="7" y="0"/>
                </a:cxn>
                <a:cxn ang="0">
                  <a:pos x="7" y="0"/>
                </a:cxn>
                <a:cxn ang="0">
                  <a:pos x="2" y="0"/>
                </a:cxn>
                <a:cxn ang="0">
                  <a:pos x="1" y="0"/>
                </a:cxn>
                <a:cxn ang="0">
                  <a:pos x="8" y="0"/>
                </a:cxn>
                <a:cxn ang="0">
                  <a:pos x="8" y="1"/>
                </a:cxn>
                <a:cxn ang="0">
                  <a:pos x="1" y="1"/>
                </a:cxn>
                <a:cxn ang="0">
                  <a:pos x="1" y="1"/>
                </a:cxn>
                <a:cxn ang="0">
                  <a:pos x="8" y="1"/>
                </a:cxn>
                <a:cxn ang="0">
                  <a:pos x="8" y="1"/>
                </a:cxn>
                <a:cxn ang="0">
                  <a:pos x="1" y="1"/>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9" y="5"/>
                </a:cxn>
                <a:cxn ang="0">
                  <a:pos x="0" y="5"/>
                </a:cxn>
                <a:cxn ang="0">
                  <a:pos x="1" y="5"/>
                </a:cxn>
                <a:cxn ang="0">
                  <a:pos x="8" y="5"/>
                </a:cxn>
                <a:cxn ang="0">
                  <a:pos x="8" y="5"/>
                </a:cxn>
                <a:cxn ang="0">
                  <a:pos x="1" y="5"/>
                </a:cxn>
                <a:cxn ang="0">
                  <a:pos x="1" y="5"/>
                </a:cxn>
                <a:cxn ang="0">
                  <a:pos x="8" y="5"/>
                </a:cxn>
                <a:cxn ang="0">
                  <a:pos x="8" y="6"/>
                </a:cxn>
                <a:cxn ang="0">
                  <a:pos x="1" y="6"/>
                </a:cxn>
                <a:cxn ang="0">
                  <a:pos x="1" y="6"/>
                </a:cxn>
                <a:cxn ang="0">
                  <a:pos x="8" y="6"/>
                </a:cxn>
                <a:cxn ang="0">
                  <a:pos x="7" y="6"/>
                </a:cxn>
                <a:cxn ang="0">
                  <a:pos x="2" y="6"/>
                </a:cxn>
                <a:cxn ang="0">
                  <a:pos x="2" y="6"/>
                </a:cxn>
                <a:cxn ang="0">
                  <a:pos x="7" y="6"/>
                </a:cxn>
                <a:cxn ang="0">
                  <a:pos x="7" y="6"/>
                </a:cxn>
                <a:cxn ang="0">
                  <a:pos x="2" y="6"/>
                </a:cxn>
                <a:cxn ang="0">
                  <a:pos x="2" y="6"/>
                </a:cxn>
                <a:cxn ang="0">
                  <a:pos x="6" y="6"/>
                </a:cxn>
              </a:cxnLst>
              <a:rect l="0" t="0" r="r" b="b"/>
              <a:pathLst>
                <a:path w="9" h="6">
                  <a:moveTo>
                    <a:pt x="2" y="3"/>
                  </a:moveTo>
                  <a:lnTo>
                    <a:pt x="2" y="0"/>
                  </a:lnTo>
                  <a:lnTo>
                    <a:pt x="6" y="0"/>
                  </a:lnTo>
                  <a:lnTo>
                    <a:pt x="7" y="0"/>
                  </a:lnTo>
                  <a:lnTo>
                    <a:pt x="2" y="0"/>
                  </a:lnTo>
                  <a:lnTo>
                    <a:pt x="2" y="0"/>
                  </a:lnTo>
                  <a:lnTo>
                    <a:pt x="7" y="0"/>
                  </a:lnTo>
                  <a:lnTo>
                    <a:pt x="7" y="0"/>
                  </a:lnTo>
                  <a:lnTo>
                    <a:pt x="2" y="0"/>
                  </a:lnTo>
                  <a:lnTo>
                    <a:pt x="1" y="0"/>
                  </a:lnTo>
                  <a:lnTo>
                    <a:pt x="8" y="0"/>
                  </a:lnTo>
                  <a:lnTo>
                    <a:pt x="8" y="1"/>
                  </a:lnTo>
                  <a:lnTo>
                    <a:pt x="1" y="1"/>
                  </a:lnTo>
                  <a:lnTo>
                    <a:pt x="1" y="1"/>
                  </a:lnTo>
                  <a:lnTo>
                    <a:pt x="8" y="1"/>
                  </a:lnTo>
                  <a:lnTo>
                    <a:pt x="8" y="1"/>
                  </a:lnTo>
                  <a:lnTo>
                    <a:pt x="1" y="1"/>
                  </a:lnTo>
                  <a:lnTo>
                    <a:pt x="1" y="1"/>
                  </a:lnTo>
                  <a:lnTo>
                    <a:pt x="8" y="1"/>
                  </a:lnTo>
                  <a:lnTo>
                    <a:pt x="9" y="1"/>
                  </a:lnTo>
                  <a:lnTo>
                    <a:pt x="0" y="1"/>
                  </a:lnTo>
                  <a:lnTo>
                    <a:pt x="0"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9" y="5"/>
                  </a:lnTo>
                  <a:lnTo>
                    <a:pt x="0" y="5"/>
                  </a:lnTo>
                  <a:lnTo>
                    <a:pt x="1" y="5"/>
                  </a:lnTo>
                  <a:lnTo>
                    <a:pt x="8" y="5"/>
                  </a:lnTo>
                  <a:lnTo>
                    <a:pt x="8" y="5"/>
                  </a:lnTo>
                  <a:lnTo>
                    <a:pt x="1" y="5"/>
                  </a:lnTo>
                  <a:lnTo>
                    <a:pt x="1" y="5"/>
                  </a:lnTo>
                  <a:lnTo>
                    <a:pt x="8" y="5"/>
                  </a:lnTo>
                  <a:lnTo>
                    <a:pt x="8" y="6"/>
                  </a:lnTo>
                  <a:lnTo>
                    <a:pt x="1" y="6"/>
                  </a:lnTo>
                  <a:lnTo>
                    <a:pt x="1" y="6"/>
                  </a:lnTo>
                  <a:lnTo>
                    <a:pt x="8" y="6"/>
                  </a:lnTo>
                  <a:lnTo>
                    <a:pt x="7" y="6"/>
                  </a:lnTo>
                  <a:lnTo>
                    <a:pt x="2" y="6"/>
                  </a:lnTo>
                  <a:lnTo>
                    <a:pt x="2" y="6"/>
                  </a:lnTo>
                  <a:lnTo>
                    <a:pt x="7" y="6"/>
                  </a:lnTo>
                  <a:lnTo>
                    <a:pt x="7" y="6"/>
                  </a:lnTo>
                  <a:lnTo>
                    <a:pt x="2" y="6"/>
                  </a:lnTo>
                  <a:lnTo>
                    <a:pt x="2"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7" name="Freeform 515"/>
            <p:cNvSpPr>
              <a:spLocks/>
            </p:cNvSpPr>
            <p:nvPr/>
          </p:nvSpPr>
          <p:spPr bwMode="auto">
            <a:xfrm>
              <a:off x="7562404" y="3859213"/>
              <a:ext cx="22225" cy="11112"/>
            </a:xfrm>
            <a:custGeom>
              <a:avLst/>
              <a:gdLst/>
              <a:ahLst/>
              <a:cxnLst>
                <a:cxn ang="0">
                  <a:pos x="3" y="3"/>
                </a:cxn>
                <a:cxn ang="0">
                  <a:pos x="3" y="0"/>
                </a:cxn>
                <a:cxn ang="0">
                  <a:pos x="9" y="0"/>
                </a:cxn>
                <a:cxn ang="0">
                  <a:pos x="9" y="0"/>
                </a:cxn>
                <a:cxn ang="0">
                  <a:pos x="3" y="0"/>
                </a:cxn>
                <a:cxn ang="0">
                  <a:pos x="3" y="0"/>
                </a:cxn>
                <a:cxn ang="0">
                  <a:pos x="10" y="0"/>
                </a:cxn>
                <a:cxn ang="0">
                  <a:pos x="10" y="0"/>
                </a:cxn>
                <a:cxn ang="0">
                  <a:pos x="3" y="0"/>
                </a:cxn>
                <a:cxn ang="0">
                  <a:pos x="2" y="0"/>
                </a:cxn>
                <a:cxn ang="0">
                  <a:pos x="11" y="0"/>
                </a:cxn>
                <a:cxn ang="0">
                  <a:pos x="11" y="1"/>
                </a:cxn>
                <a:cxn ang="0">
                  <a:pos x="2" y="1"/>
                </a:cxn>
                <a:cxn ang="0">
                  <a:pos x="1" y="1"/>
                </a:cxn>
                <a:cxn ang="0">
                  <a:pos x="11" y="1"/>
                </a:cxn>
                <a:cxn ang="0">
                  <a:pos x="11" y="1"/>
                </a:cxn>
                <a:cxn ang="0">
                  <a:pos x="1" y="1"/>
                </a:cxn>
                <a:cxn ang="0">
                  <a:pos x="1" y="1"/>
                </a:cxn>
                <a:cxn ang="0">
                  <a:pos x="11" y="1"/>
                </a:cxn>
                <a:cxn ang="0">
                  <a:pos x="12" y="1"/>
                </a:cxn>
                <a:cxn ang="0">
                  <a:pos x="1" y="1"/>
                </a:cxn>
                <a:cxn ang="0">
                  <a:pos x="1" y="1"/>
                </a:cxn>
                <a:cxn ang="0">
                  <a:pos x="12" y="1"/>
                </a:cxn>
                <a:cxn ang="0">
                  <a:pos x="12" y="2"/>
                </a:cxn>
                <a:cxn ang="0">
                  <a:pos x="1" y="2"/>
                </a:cxn>
                <a:cxn ang="0">
                  <a:pos x="1" y="2"/>
                </a:cxn>
                <a:cxn ang="0">
                  <a:pos x="12" y="2"/>
                </a:cxn>
                <a:cxn ang="0">
                  <a:pos x="12" y="3"/>
                </a:cxn>
                <a:cxn ang="0">
                  <a:pos x="1" y="3"/>
                </a:cxn>
                <a:cxn ang="0">
                  <a:pos x="0" y="3"/>
                </a:cxn>
                <a:cxn ang="0">
                  <a:pos x="12" y="3"/>
                </a:cxn>
                <a:cxn ang="0">
                  <a:pos x="12" y="3"/>
                </a:cxn>
                <a:cxn ang="0">
                  <a:pos x="0" y="3"/>
                </a:cxn>
                <a:cxn ang="0">
                  <a:pos x="0" y="3"/>
                </a:cxn>
                <a:cxn ang="0">
                  <a:pos x="12" y="3"/>
                </a:cxn>
                <a:cxn ang="0">
                  <a:pos x="12" y="4"/>
                </a:cxn>
                <a:cxn ang="0">
                  <a:pos x="1" y="4"/>
                </a:cxn>
                <a:cxn ang="0">
                  <a:pos x="1" y="4"/>
                </a:cxn>
                <a:cxn ang="0">
                  <a:pos x="12" y="4"/>
                </a:cxn>
                <a:cxn ang="0">
                  <a:pos x="12" y="4"/>
                </a:cxn>
                <a:cxn ang="0">
                  <a:pos x="1" y="4"/>
                </a:cxn>
                <a:cxn ang="0">
                  <a:pos x="1" y="4"/>
                </a:cxn>
                <a:cxn ang="0">
                  <a:pos x="12" y="4"/>
                </a:cxn>
                <a:cxn ang="0">
                  <a:pos x="12" y="5"/>
                </a:cxn>
                <a:cxn ang="0">
                  <a:pos x="1" y="5"/>
                </a:cxn>
                <a:cxn ang="0">
                  <a:pos x="1" y="5"/>
                </a:cxn>
                <a:cxn ang="0">
                  <a:pos x="11" y="5"/>
                </a:cxn>
                <a:cxn ang="0">
                  <a:pos x="11" y="5"/>
                </a:cxn>
                <a:cxn ang="0">
                  <a:pos x="1" y="5"/>
                </a:cxn>
                <a:cxn ang="0">
                  <a:pos x="1" y="5"/>
                </a:cxn>
                <a:cxn ang="0">
                  <a:pos x="11" y="5"/>
                </a:cxn>
                <a:cxn ang="0">
                  <a:pos x="11" y="6"/>
                </a:cxn>
                <a:cxn ang="0">
                  <a:pos x="2" y="6"/>
                </a:cxn>
                <a:cxn ang="0">
                  <a:pos x="2" y="6"/>
                </a:cxn>
                <a:cxn ang="0">
                  <a:pos x="11" y="6"/>
                </a:cxn>
                <a:cxn ang="0">
                  <a:pos x="10" y="6"/>
                </a:cxn>
                <a:cxn ang="0">
                  <a:pos x="3" y="6"/>
                </a:cxn>
                <a:cxn ang="0">
                  <a:pos x="3"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3" y="0"/>
                  </a:lnTo>
                  <a:lnTo>
                    <a:pt x="10" y="0"/>
                  </a:lnTo>
                  <a:lnTo>
                    <a:pt x="10" y="0"/>
                  </a:lnTo>
                  <a:lnTo>
                    <a:pt x="3" y="0"/>
                  </a:lnTo>
                  <a:lnTo>
                    <a:pt x="2" y="0"/>
                  </a:lnTo>
                  <a:lnTo>
                    <a:pt x="11" y="0"/>
                  </a:lnTo>
                  <a:lnTo>
                    <a:pt x="11" y="1"/>
                  </a:lnTo>
                  <a:lnTo>
                    <a:pt x="2" y="1"/>
                  </a:lnTo>
                  <a:lnTo>
                    <a:pt x="1" y="1"/>
                  </a:lnTo>
                  <a:lnTo>
                    <a:pt x="11" y="1"/>
                  </a:lnTo>
                  <a:lnTo>
                    <a:pt x="11" y="1"/>
                  </a:lnTo>
                  <a:lnTo>
                    <a:pt x="1" y="1"/>
                  </a:lnTo>
                  <a:lnTo>
                    <a:pt x="1" y="1"/>
                  </a:lnTo>
                  <a:lnTo>
                    <a:pt x="11" y="1"/>
                  </a:lnTo>
                  <a:lnTo>
                    <a:pt x="12" y="1"/>
                  </a:lnTo>
                  <a:lnTo>
                    <a:pt x="1" y="1"/>
                  </a:lnTo>
                  <a:lnTo>
                    <a:pt x="1" y="1"/>
                  </a:lnTo>
                  <a:lnTo>
                    <a:pt x="12" y="1"/>
                  </a:lnTo>
                  <a:lnTo>
                    <a:pt x="12" y="2"/>
                  </a:lnTo>
                  <a:lnTo>
                    <a:pt x="1" y="2"/>
                  </a:lnTo>
                  <a:lnTo>
                    <a:pt x="1" y="2"/>
                  </a:lnTo>
                  <a:lnTo>
                    <a:pt x="12" y="2"/>
                  </a:lnTo>
                  <a:lnTo>
                    <a:pt x="12" y="3"/>
                  </a:lnTo>
                  <a:lnTo>
                    <a:pt x="1" y="3"/>
                  </a:lnTo>
                  <a:lnTo>
                    <a:pt x="0" y="3"/>
                  </a:lnTo>
                  <a:lnTo>
                    <a:pt x="12" y="3"/>
                  </a:lnTo>
                  <a:lnTo>
                    <a:pt x="12" y="3"/>
                  </a:lnTo>
                  <a:lnTo>
                    <a:pt x="0" y="3"/>
                  </a:lnTo>
                  <a:lnTo>
                    <a:pt x="0" y="3"/>
                  </a:lnTo>
                  <a:lnTo>
                    <a:pt x="12" y="3"/>
                  </a:lnTo>
                  <a:lnTo>
                    <a:pt x="12" y="4"/>
                  </a:lnTo>
                  <a:lnTo>
                    <a:pt x="1" y="4"/>
                  </a:lnTo>
                  <a:lnTo>
                    <a:pt x="1" y="4"/>
                  </a:lnTo>
                  <a:lnTo>
                    <a:pt x="12" y="4"/>
                  </a:lnTo>
                  <a:lnTo>
                    <a:pt x="12" y="4"/>
                  </a:lnTo>
                  <a:lnTo>
                    <a:pt x="1" y="4"/>
                  </a:lnTo>
                  <a:lnTo>
                    <a:pt x="1" y="4"/>
                  </a:lnTo>
                  <a:lnTo>
                    <a:pt x="12" y="4"/>
                  </a:lnTo>
                  <a:lnTo>
                    <a:pt x="12" y="5"/>
                  </a:lnTo>
                  <a:lnTo>
                    <a:pt x="1" y="5"/>
                  </a:lnTo>
                  <a:lnTo>
                    <a:pt x="1" y="5"/>
                  </a:lnTo>
                  <a:lnTo>
                    <a:pt x="11" y="5"/>
                  </a:lnTo>
                  <a:lnTo>
                    <a:pt x="11" y="5"/>
                  </a:lnTo>
                  <a:lnTo>
                    <a:pt x="1" y="5"/>
                  </a:lnTo>
                  <a:lnTo>
                    <a:pt x="1" y="5"/>
                  </a:lnTo>
                  <a:lnTo>
                    <a:pt x="11" y="5"/>
                  </a:lnTo>
                  <a:lnTo>
                    <a:pt x="11" y="6"/>
                  </a:lnTo>
                  <a:lnTo>
                    <a:pt x="2" y="6"/>
                  </a:lnTo>
                  <a:lnTo>
                    <a:pt x="2" y="6"/>
                  </a:lnTo>
                  <a:lnTo>
                    <a:pt x="11" y="6"/>
                  </a:lnTo>
                  <a:lnTo>
                    <a:pt x="10" y="6"/>
                  </a:lnTo>
                  <a:lnTo>
                    <a:pt x="3" y="6"/>
                  </a:lnTo>
                  <a:lnTo>
                    <a:pt x="3" y="6"/>
                  </a:lnTo>
                  <a:lnTo>
                    <a:pt x="10" y="6"/>
                  </a:lnTo>
                  <a:lnTo>
                    <a:pt x="9"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28" name="Freeform 516"/>
            <p:cNvSpPr>
              <a:spLocks/>
            </p:cNvSpPr>
            <p:nvPr/>
          </p:nvSpPr>
          <p:spPr bwMode="auto">
            <a:xfrm>
              <a:off x="7573516" y="3856038"/>
              <a:ext cx="11113" cy="14287"/>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8"/>
                </a:cxn>
                <a:cxn ang="0">
                  <a:pos x="1" y="1"/>
                </a:cxn>
                <a:cxn ang="0">
                  <a:pos x="1" y="1"/>
                </a:cxn>
                <a:cxn ang="0">
                  <a:pos x="1" y="8"/>
                </a:cxn>
                <a:cxn ang="0">
                  <a:pos x="2" y="8"/>
                </a:cxn>
                <a:cxn ang="0">
                  <a:pos x="2" y="1"/>
                </a:cxn>
                <a:cxn ang="0">
                  <a:pos x="2" y="1"/>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0"/>
                </a:cxn>
                <a:cxn ang="0">
                  <a:pos x="5" y="9"/>
                </a:cxn>
                <a:cxn ang="0">
                  <a:pos x="5" y="9"/>
                </a:cxn>
                <a:cxn ang="0">
                  <a:pos x="5" y="0"/>
                </a:cxn>
                <a:cxn ang="0">
                  <a:pos x="5" y="1"/>
                </a:cxn>
                <a:cxn ang="0">
                  <a:pos x="5" y="8"/>
                </a:cxn>
                <a:cxn ang="0">
                  <a:pos x="5" y="8"/>
                </a:cxn>
                <a:cxn ang="0">
                  <a:pos x="5" y="1"/>
                </a:cxn>
                <a:cxn ang="0">
                  <a:pos x="5" y="1"/>
                </a:cxn>
                <a:cxn ang="0">
                  <a:pos x="5" y="8"/>
                </a:cxn>
                <a:cxn ang="0">
                  <a:pos x="6" y="8"/>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8"/>
                  </a:lnTo>
                  <a:lnTo>
                    <a:pt x="1" y="1"/>
                  </a:lnTo>
                  <a:lnTo>
                    <a:pt x="1" y="1"/>
                  </a:lnTo>
                  <a:lnTo>
                    <a:pt x="1" y="8"/>
                  </a:lnTo>
                  <a:lnTo>
                    <a:pt x="2" y="8"/>
                  </a:lnTo>
                  <a:lnTo>
                    <a:pt x="2" y="1"/>
                  </a:lnTo>
                  <a:lnTo>
                    <a:pt x="2" y="1"/>
                  </a:lnTo>
                  <a:lnTo>
                    <a:pt x="2"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0"/>
                  </a:lnTo>
                  <a:lnTo>
                    <a:pt x="5" y="9"/>
                  </a:lnTo>
                  <a:lnTo>
                    <a:pt x="5" y="9"/>
                  </a:lnTo>
                  <a:lnTo>
                    <a:pt x="5" y="0"/>
                  </a:lnTo>
                  <a:lnTo>
                    <a:pt x="5" y="1"/>
                  </a:lnTo>
                  <a:lnTo>
                    <a:pt x="5" y="8"/>
                  </a:lnTo>
                  <a:lnTo>
                    <a:pt x="5" y="8"/>
                  </a:lnTo>
                  <a:lnTo>
                    <a:pt x="5" y="1"/>
                  </a:lnTo>
                  <a:lnTo>
                    <a:pt x="5" y="1"/>
                  </a:lnTo>
                  <a:lnTo>
                    <a:pt x="5" y="8"/>
                  </a:lnTo>
                  <a:lnTo>
                    <a:pt x="6" y="8"/>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29" name="Freeform 517"/>
            <p:cNvSpPr>
              <a:spLocks/>
            </p:cNvSpPr>
            <p:nvPr/>
          </p:nvSpPr>
          <p:spPr bwMode="auto">
            <a:xfrm>
              <a:off x="7573516" y="3856038"/>
              <a:ext cx="20638" cy="9525"/>
            </a:xfrm>
            <a:custGeom>
              <a:avLst/>
              <a:gdLst/>
              <a:ahLst/>
              <a:cxnLst>
                <a:cxn ang="0">
                  <a:pos x="3" y="3"/>
                </a:cxn>
                <a:cxn ang="0">
                  <a:pos x="3" y="0"/>
                </a:cxn>
                <a:cxn ang="0">
                  <a:pos x="9" y="0"/>
                </a:cxn>
                <a:cxn ang="0">
                  <a:pos x="10" y="0"/>
                </a:cxn>
                <a:cxn ang="0">
                  <a:pos x="3" y="0"/>
                </a:cxn>
                <a:cxn ang="0">
                  <a:pos x="3" y="0"/>
                </a:cxn>
                <a:cxn ang="0">
                  <a:pos x="10" y="0"/>
                </a:cxn>
                <a:cxn ang="0">
                  <a:pos x="10" y="0"/>
                </a:cxn>
                <a:cxn ang="0">
                  <a:pos x="2" y="0"/>
                </a:cxn>
                <a:cxn ang="0">
                  <a:pos x="2" y="0"/>
                </a:cxn>
                <a:cxn ang="0">
                  <a:pos x="11" y="0"/>
                </a:cxn>
                <a:cxn ang="0">
                  <a:pos x="11" y="0"/>
                </a:cxn>
                <a:cxn ang="0">
                  <a:pos x="2" y="0"/>
                </a:cxn>
                <a:cxn ang="0">
                  <a:pos x="2" y="1"/>
                </a:cxn>
                <a:cxn ang="0">
                  <a:pos x="11" y="1"/>
                </a:cxn>
                <a:cxn ang="0">
                  <a:pos x="12" y="1"/>
                </a:cxn>
                <a:cxn ang="0">
                  <a:pos x="2" y="1"/>
                </a:cxn>
                <a:cxn ang="0">
                  <a:pos x="1" y="1"/>
                </a:cxn>
                <a:cxn ang="0">
                  <a:pos x="12" y="1"/>
                </a:cxn>
                <a:cxn ang="0">
                  <a:pos x="12" y="1"/>
                </a:cxn>
                <a:cxn ang="0">
                  <a:pos x="1" y="1"/>
                </a:cxn>
                <a:cxn ang="0">
                  <a:pos x="1" y="2"/>
                </a:cxn>
                <a:cxn ang="0">
                  <a:pos x="12" y="2"/>
                </a:cxn>
                <a:cxn ang="0">
                  <a:pos x="12" y="2"/>
                </a:cxn>
                <a:cxn ang="0">
                  <a:pos x="1" y="2"/>
                </a:cxn>
                <a:cxn ang="0">
                  <a:pos x="1" y="2"/>
                </a:cxn>
                <a:cxn ang="0">
                  <a:pos x="12"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1" y="4"/>
                </a:cxn>
                <a:cxn ang="0">
                  <a:pos x="12" y="4"/>
                </a:cxn>
                <a:cxn ang="0">
                  <a:pos x="12" y="4"/>
                </a:cxn>
                <a:cxn ang="0">
                  <a:pos x="1" y="4"/>
                </a:cxn>
                <a:cxn ang="0">
                  <a:pos x="1" y="4"/>
                </a:cxn>
                <a:cxn ang="0">
                  <a:pos x="12" y="4"/>
                </a:cxn>
                <a:cxn ang="0">
                  <a:pos x="12" y="5"/>
                </a:cxn>
                <a:cxn ang="0">
                  <a:pos x="1" y="5"/>
                </a:cxn>
                <a:cxn ang="0">
                  <a:pos x="1" y="5"/>
                </a:cxn>
                <a:cxn ang="0">
                  <a:pos x="12" y="5"/>
                </a:cxn>
                <a:cxn ang="0">
                  <a:pos x="12" y="5"/>
                </a:cxn>
                <a:cxn ang="0">
                  <a:pos x="2" y="5"/>
                </a:cxn>
                <a:cxn ang="0">
                  <a:pos x="2" y="6"/>
                </a:cxn>
                <a:cxn ang="0">
                  <a:pos x="11" y="6"/>
                </a:cxn>
                <a:cxn ang="0">
                  <a:pos x="11" y="6"/>
                </a:cxn>
                <a:cxn ang="0">
                  <a:pos x="2" y="6"/>
                </a:cxn>
                <a:cxn ang="0">
                  <a:pos x="2" y="6"/>
                </a:cxn>
                <a:cxn ang="0">
                  <a:pos x="11" y="6"/>
                </a:cxn>
                <a:cxn ang="0">
                  <a:pos x="10" y="6"/>
                </a:cxn>
                <a:cxn ang="0">
                  <a:pos x="2" y="6"/>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2" y="0"/>
                  </a:lnTo>
                  <a:lnTo>
                    <a:pt x="2" y="0"/>
                  </a:lnTo>
                  <a:lnTo>
                    <a:pt x="11" y="0"/>
                  </a:lnTo>
                  <a:lnTo>
                    <a:pt x="11" y="0"/>
                  </a:lnTo>
                  <a:lnTo>
                    <a:pt x="2" y="0"/>
                  </a:lnTo>
                  <a:lnTo>
                    <a:pt x="2" y="1"/>
                  </a:lnTo>
                  <a:lnTo>
                    <a:pt x="11" y="1"/>
                  </a:lnTo>
                  <a:lnTo>
                    <a:pt x="12" y="1"/>
                  </a:lnTo>
                  <a:lnTo>
                    <a:pt x="2" y="1"/>
                  </a:lnTo>
                  <a:lnTo>
                    <a:pt x="1" y="1"/>
                  </a:lnTo>
                  <a:lnTo>
                    <a:pt x="12" y="1"/>
                  </a:lnTo>
                  <a:lnTo>
                    <a:pt x="12" y="1"/>
                  </a:lnTo>
                  <a:lnTo>
                    <a:pt x="1" y="1"/>
                  </a:lnTo>
                  <a:lnTo>
                    <a:pt x="1" y="2"/>
                  </a:lnTo>
                  <a:lnTo>
                    <a:pt x="12" y="2"/>
                  </a:lnTo>
                  <a:lnTo>
                    <a:pt x="12" y="2"/>
                  </a:lnTo>
                  <a:lnTo>
                    <a:pt x="1" y="2"/>
                  </a:lnTo>
                  <a:lnTo>
                    <a:pt x="1" y="2"/>
                  </a:lnTo>
                  <a:lnTo>
                    <a:pt x="12" y="2"/>
                  </a:lnTo>
                  <a:lnTo>
                    <a:pt x="12" y="2"/>
                  </a:lnTo>
                  <a:lnTo>
                    <a:pt x="0" y="2"/>
                  </a:lnTo>
                  <a:lnTo>
                    <a:pt x="0" y="3"/>
                  </a:lnTo>
                  <a:lnTo>
                    <a:pt x="12" y="3"/>
                  </a:lnTo>
                  <a:lnTo>
                    <a:pt x="12" y="3"/>
                  </a:lnTo>
                  <a:lnTo>
                    <a:pt x="0" y="3"/>
                  </a:lnTo>
                  <a:lnTo>
                    <a:pt x="0" y="3"/>
                  </a:lnTo>
                  <a:lnTo>
                    <a:pt x="12" y="3"/>
                  </a:lnTo>
                  <a:lnTo>
                    <a:pt x="12" y="4"/>
                  </a:lnTo>
                  <a:lnTo>
                    <a:pt x="0" y="4"/>
                  </a:lnTo>
                  <a:lnTo>
                    <a:pt x="1" y="4"/>
                  </a:lnTo>
                  <a:lnTo>
                    <a:pt x="12" y="4"/>
                  </a:lnTo>
                  <a:lnTo>
                    <a:pt x="12" y="4"/>
                  </a:lnTo>
                  <a:lnTo>
                    <a:pt x="1" y="4"/>
                  </a:lnTo>
                  <a:lnTo>
                    <a:pt x="1" y="4"/>
                  </a:lnTo>
                  <a:lnTo>
                    <a:pt x="12" y="4"/>
                  </a:lnTo>
                  <a:lnTo>
                    <a:pt x="12" y="5"/>
                  </a:lnTo>
                  <a:lnTo>
                    <a:pt x="1" y="5"/>
                  </a:lnTo>
                  <a:lnTo>
                    <a:pt x="1" y="5"/>
                  </a:lnTo>
                  <a:lnTo>
                    <a:pt x="12" y="5"/>
                  </a:lnTo>
                  <a:lnTo>
                    <a:pt x="12" y="5"/>
                  </a:lnTo>
                  <a:lnTo>
                    <a:pt x="2" y="5"/>
                  </a:lnTo>
                  <a:lnTo>
                    <a:pt x="2" y="6"/>
                  </a:lnTo>
                  <a:lnTo>
                    <a:pt x="11" y="6"/>
                  </a:lnTo>
                  <a:lnTo>
                    <a:pt x="11" y="6"/>
                  </a:lnTo>
                  <a:lnTo>
                    <a:pt x="2" y="6"/>
                  </a:lnTo>
                  <a:lnTo>
                    <a:pt x="2" y="6"/>
                  </a:lnTo>
                  <a:lnTo>
                    <a:pt x="11" y="6"/>
                  </a:lnTo>
                  <a:lnTo>
                    <a:pt x="10" y="6"/>
                  </a:lnTo>
                  <a:lnTo>
                    <a:pt x="2" y="6"/>
                  </a:lnTo>
                  <a:lnTo>
                    <a:pt x="3" y="6"/>
                  </a:lnTo>
                  <a:lnTo>
                    <a:pt x="10" y="6"/>
                  </a:lnTo>
                  <a:lnTo>
                    <a:pt x="10"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0" name="Freeform 518"/>
            <p:cNvSpPr>
              <a:spLocks/>
            </p:cNvSpPr>
            <p:nvPr/>
          </p:nvSpPr>
          <p:spPr bwMode="auto">
            <a:xfrm>
              <a:off x="7586216" y="3856038"/>
              <a:ext cx="15875" cy="9525"/>
            </a:xfrm>
            <a:custGeom>
              <a:avLst/>
              <a:gdLst/>
              <a:ahLst/>
              <a:cxnLst>
                <a:cxn ang="0">
                  <a:pos x="2" y="3"/>
                </a:cxn>
                <a:cxn ang="0">
                  <a:pos x="2" y="0"/>
                </a:cxn>
                <a:cxn ang="0">
                  <a:pos x="6" y="0"/>
                </a:cxn>
                <a:cxn ang="0">
                  <a:pos x="7" y="0"/>
                </a:cxn>
                <a:cxn ang="0">
                  <a:pos x="2" y="0"/>
                </a:cxn>
                <a:cxn ang="0">
                  <a:pos x="2" y="0"/>
                </a:cxn>
                <a:cxn ang="0">
                  <a:pos x="7" y="0"/>
                </a:cxn>
                <a:cxn ang="0">
                  <a:pos x="7" y="0"/>
                </a:cxn>
                <a:cxn ang="0">
                  <a:pos x="1" y="0"/>
                </a:cxn>
                <a:cxn ang="0">
                  <a:pos x="1" y="0"/>
                </a:cxn>
                <a:cxn ang="0">
                  <a:pos x="7" y="0"/>
                </a:cxn>
                <a:cxn ang="0">
                  <a:pos x="8" y="0"/>
                </a:cxn>
                <a:cxn ang="0">
                  <a:pos x="1" y="0"/>
                </a:cxn>
                <a:cxn ang="0">
                  <a:pos x="1" y="1"/>
                </a:cxn>
                <a:cxn ang="0">
                  <a:pos x="8" y="1"/>
                </a:cxn>
                <a:cxn ang="0">
                  <a:pos x="8" y="1"/>
                </a:cxn>
                <a:cxn ang="0">
                  <a:pos x="0" y="1"/>
                </a:cxn>
                <a:cxn ang="0">
                  <a:pos x="0" y="1"/>
                </a:cxn>
                <a:cxn ang="0">
                  <a:pos x="8" y="1"/>
                </a:cxn>
                <a:cxn ang="0">
                  <a:pos x="8" y="1"/>
                </a:cxn>
                <a:cxn ang="0">
                  <a:pos x="0" y="1"/>
                </a:cxn>
                <a:cxn ang="0">
                  <a:pos x="0" y="2"/>
                </a:cxn>
                <a:cxn ang="0">
                  <a:pos x="8"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8" y="4"/>
                </a:cxn>
                <a:cxn ang="0">
                  <a:pos x="8" y="5"/>
                </a:cxn>
                <a:cxn ang="0">
                  <a:pos x="0" y="5"/>
                </a:cxn>
                <a:cxn ang="0">
                  <a:pos x="0" y="5"/>
                </a:cxn>
                <a:cxn ang="0">
                  <a:pos x="8" y="5"/>
                </a:cxn>
                <a:cxn ang="0">
                  <a:pos x="8" y="5"/>
                </a:cxn>
                <a:cxn ang="0">
                  <a:pos x="0" y="5"/>
                </a:cxn>
                <a:cxn ang="0">
                  <a:pos x="1" y="6"/>
                </a:cxn>
                <a:cxn ang="0">
                  <a:pos x="8" y="6"/>
                </a:cxn>
                <a:cxn ang="0">
                  <a:pos x="8" y="6"/>
                </a:cxn>
                <a:cxn ang="0">
                  <a:pos x="1" y="6"/>
                </a:cxn>
                <a:cxn ang="0">
                  <a:pos x="1" y="6"/>
                </a:cxn>
                <a:cxn ang="0">
                  <a:pos x="7" y="6"/>
                </a:cxn>
                <a:cxn ang="0">
                  <a:pos x="7" y="6"/>
                </a:cxn>
                <a:cxn ang="0">
                  <a:pos x="1" y="6"/>
                </a:cxn>
                <a:cxn ang="0">
                  <a:pos x="2" y="6"/>
                </a:cxn>
                <a:cxn ang="0">
                  <a:pos x="7" y="6"/>
                </a:cxn>
                <a:cxn ang="0">
                  <a:pos x="7" y="6"/>
                </a:cxn>
                <a:cxn ang="0">
                  <a:pos x="2" y="6"/>
                </a:cxn>
                <a:cxn ang="0">
                  <a:pos x="2" y="6"/>
                </a:cxn>
                <a:cxn ang="0">
                  <a:pos x="6" y="6"/>
                </a:cxn>
              </a:cxnLst>
              <a:rect l="0" t="0" r="r" b="b"/>
              <a:pathLst>
                <a:path w="9" h="6">
                  <a:moveTo>
                    <a:pt x="2" y="3"/>
                  </a:moveTo>
                  <a:lnTo>
                    <a:pt x="2" y="0"/>
                  </a:lnTo>
                  <a:lnTo>
                    <a:pt x="6" y="0"/>
                  </a:lnTo>
                  <a:lnTo>
                    <a:pt x="7" y="0"/>
                  </a:lnTo>
                  <a:lnTo>
                    <a:pt x="2" y="0"/>
                  </a:lnTo>
                  <a:lnTo>
                    <a:pt x="2" y="0"/>
                  </a:lnTo>
                  <a:lnTo>
                    <a:pt x="7" y="0"/>
                  </a:lnTo>
                  <a:lnTo>
                    <a:pt x="7" y="0"/>
                  </a:lnTo>
                  <a:lnTo>
                    <a:pt x="1" y="0"/>
                  </a:lnTo>
                  <a:lnTo>
                    <a:pt x="1" y="0"/>
                  </a:lnTo>
                  <a:lnTo>
                    <a:pt x="7" y="0"/>
                  </a:lnTo>
                  <a:lnTo>
                    <a:pt x="8" y="0"/>
                  </a:lnTo>
                  <a:lnTo>
                    <a:pt x="1" y="0"/>
                  </a:lnTo>
                  <a:lnTo>
                    <a:pt x="1" y="1"/>
                  </a:lnTo>
                  <a:lnTo>
                    <a:pt x="8" y="1"/>
                  </a:lnTo>
                  <a:lnTo>
                    <a:pt x="8" y="1"/>
                  </a:lnTo>
                  <a:lnTo>
                    <a:pt x="0" y="1"/>
                  </a:lnTo>
                  <a:lnTo>
                    <a:pt x="0" y="1"/>
                  </a:lnTo>
                  <a:lnTo>
                    <a:pt x="8" y="1"/>
                  </a:lnTo>
                  <a:lnTo>
                    <a:pt x="8" y="1"/>
                  </a:lnTo>
                  <a:lnTo>
                    <a:pt x="0" y="1"/>
                  </a:lnTo>
                  <a:lnTo>
                    <a:pt x="0" y="2"/>
                  </a:lnTo>
                  <a:lnTo>
                    <a:pt x="8"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8" y="4"/>
                  </a:lnTo>
                  <a:lnTo>
                    <a:pt x="8" y="5"/>
                  </a:lnTo>
                  <a:lnTo>
                    <a:pt x="0" y="5"/>
                  </a:lnTo>
                  <a:lnTo>
                    <a:pt x="0" y="5"/>
                  </a:lnTo>
                  <a:lnTo>
                    <a:pt x="8" y="5"/>
                  </a:lnTo>
                  <a:lnTo>
                    <a:pt x="8" y="5"/>
                  </a:lnTo>
                  <a:lnTo>
                    <a:pt x="0" y="5"/>
                  </a:lnTo>
                  <a:lnTo>
                    <a:pt x="1" y="6"/>
                  </a:lnTo>
                  <a:lnTo>
                    <a:pt x="8" y="6"/>
                  </a:lnTo>
                  <a:lnTo>
                    <a:pt x="8" y="6"/>
                  </a:lnTo>
                  <a:lnTo>
                    <a:pt x="1" y="6"/>
                  </a:lnTo>
                  <a:lnTo>
                    <a:pt x="1" y="6"/>
                  </a:lnTo>
                  <a:lnTo>
                    <a:pt x="7" y="6"/>
                  </a:lnTo>
                  <a:lnTo>
                    <a:pt x="7" y="6"/>
                  </a:lnTo>
                  <a:lnTo>
                    <a:pt x="1" y="6"/>
                  </a:lnTo>
                  <a:lnTo>
                    <a:pt x="2" y="6"/>
                  </a:lnTo>
                  <a:lnTo>
                    <a:pt x="7" y="6"/>
                  </a:lnTo>
                  <a:lnTo>
                    <a:pt x="7" y="6"/>
                  </a:lnTo>
                  <a:lnTo>
                    <a:pt x="2" y="6"/>
                  </a:lnTo>
                  <a:lnTo>
                    <a:pt x="2"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1" name="Freeform 519"/>
            <p:cNvSpPr>
              <a:spLocks/>
            </p:cNvSpPr>
            <p:nvPr/>
          </p:nvSpPr>
          <p:spPr bwMode="auto">
            <a:xfrm>
              <a:off x="7590979" y="3856038"/>
              <a:ext cx="14287"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2" y="0"/>
                </a:cxn>
                <a:cxn ang="0">
                  <a:pos x="2" y="1"/>
                </a:cxn>
                <a:cxn ang="0">
                  <a:pos x="7" y="1"/>
                </a:cxn>
                <a:cxn ang="0">
                  <a:pos x="7"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1" y="5"/>
                </a:cxn>
                <a:cxn ang="0">
                  <a:pos x="1" y="5"/>
                </a:cxn>
                <a:cxn ang="0">
                  <a:pos x="8" y="5"/>
                </a:cxn>
                <a:cxn ang="0">
                  <a:pos x="7" y="5"/>
                </a:cxn>
                <a:cxn ang="0">
                  <a:pos x="1" y="5"/>
                </a:cxn>
                <a:cxn ang="0">
                  <a:pos x="2" y="6"/>
                </a:cxn>
                <a:cxn ang="0">
                  <a:pos x="7" y="6"/>
                </a:cxn>
                <a:cxn ang="0">
                  <a:pos x="7" y="6"/>
                </a:cxn>
                <a:cxn ang="0">
                  <a:pos x="2" y="6"/>
                </a:cxn>
                <a:cxn ang="0">
                  <a:pos x="2"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2" y="0"/>
                  </a:lnTo>
                  <a:lnTo>
                    <a:pt x="2" y="1"/>
                  </a:lnTo>
                  <a:lnTo>
                    <a:pt x="7" y="1"/>
                  </a:lnTo>
                  <a:lnTo>
                    <a:pt x="7" y="1"/>
                  </a:lnTo>
                  <a:lnTo>
                    <a:pt x="1" y="1"/>
                  </a:lnTo>
                  <a:lnTo>
                    <a:pt x="1" y="1"/>
                  </a:lnTo>
                  <a:lnTo>
                    <a:pt x="8" y="1"/>
                  </a:lnTo>
                  <a:lnTo>
                    <a:pt x="8" y="1"/>
                  </a:lnTo>
                  <a:lnTo>
                    <a:pt x="1"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1" y="5"/>
                  </a:lnTo>
                  <a:lnTo>
                    <a:pt x="1" y="5"/>
                  </a:lnTo>
                  <a:lnTo>
                    <a:pt x="8" y="5"/>
                  </a:lnTo>
                  <a:lnTo>
                    <a:pt x="7" y="5"/>
                  </a:lnTo>
                  <a:lnTo>
                    <a:pt x="1" y="5"/>
                  </a:lnTo>
                  <a:lnTo>
                    <a:pt x="2" y="6"/>
                  </a:lnTo>
                  <a:lnTo>
                    <a:pt x="7" y="6"/>
                  </a:lnTo>
                  <a:lnTo>
                    <a:pt x="7" y="6"/>
                  </a:lnTo>
                  <a:lnTo>
                    <a:pt x="2" y="6"/>
                  </a:lnTo>
                  <a:lnTo>
                    <a:pt x="2"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2" name="Freeform 520"/>
            <p:cNvSpPr>
              <a:spLocks/>
            </p:cNvSpPr>
            <p:nvPr/>
          </p:nvSpPr>
          <p:spPr bwMode="auto">
            <a:xfrm>
              <a:off x="7595741" y="3856038"/>
              <a:ext cx="12700"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5"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1"/>
                  </a:lnTo>
                  <a:lnTo>
                    <a:pt x="5"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3" name="Freeform 521"/>
            <p:cNvSpPr>
              <a:spLocks/>
            </p:cNvSpPr>
            <p:nvPr/>
          </p:nvSpPr>
          <p:spPr bwMode="auto">
            <a:xfrm>
              <a:off x="7597329" y="3856038"/>
              <a:ext cx="14287"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4" name="Freeform 522"/>
            <p:cNvSpPr>
              <a:spLocks/>
            </p:cNvSpPr>
            <p:nvPr/>
          </p:nvSpPr>
          <p:spPr bwMode="auto">
            <a:xfrm>
              <a:off x="7600504" y="3846513"/>
              <a:ext cx="11112" cy="19050"/>
            </a:xfrm>
            <a:custGeom>
              <a:avLst/>
              <a:gdLst/>
              <a:ahLst/>
              <a:cxnLst>
                <a:cxn ang="0">
                  <a:pos x="3" y="9"/>
                </a:cxn>
                <a:cxn ang="0">
                  <a:pos x="0" y="9"/>
                </a:cxn>
                <a:cxn ang="0">
                  <a:pos x="0" y="3"/>
                </a:cxn>
                <a:cxn ang="0">
                  <a:pos x="0" y="3"/>
                </a:cxn>
                <a:cxn ang="0">
                  <a:pos x="0" y="9"/>
                </a:cxn>
                <a:cxn ang="0">
                  <a:pos x="0" y="10"/>
                </a:cxn>
                <a:cxn ang="0">
                  <a:pos x="0" y="3"/>
                </a:cxn>
                <a:cxn ang="0">
                  <a:pos x="0" y="2"/>
                </a:cxn>
                <a:cxn ang="0">
                  <a:pos x="0" y="10"/>
                </a:cxn>
                <a:cxn ang="0">
                  <a:pos x="0" y="10"/>
                </a:cxn>
                <a:cxn ang="0">
                  <a:pos x="0" y="2"/>
                </a:cxn>
                <a:cxn ang="0">
                  <a:pos x="0" y="2"/>
                </a:cxn>
                <a:cxn ang="0">
                  <a:pos x="0" y="10"/>
                </a:cxn>
                <a:cxn ang="0">
                  <a:pos x="1" y="11"/>
                </a:cxn>
                <a:cxn ang="0">
                  <a:pos x="1" y="2"/>
                </a:cxn>
                <a:cxn ang="0">
                  <a:pos x="1" y="1"/>
                </a:cxn>
                <a:cxn ang="0">
                  <a:pos x="1" y="11"/>
                </a:cxn>
                <a:cxn ang="0">
                  <a:pos x="1" y="11"/>
                </a:cxn>
                <a:cxn ang="0">
                  <a:pos x="1" y="1"/>
                </a:cxn>
                <a:cxn ang="0">
                  <a:pos x="1" y="1"/>
                </a:cxn>
                <a:cxn ang="0">
                  <a:pos x="1" y="12"/>
                </a:cxn>
                <a:cxn ang="0">
                  <a:pos x="1" y="12"/>
                </a:cxn>
                <a:cxn ang="0">
                  <a:pos x="1" y="1"/>
                </a:cxn>
                <a:cxn ang="0">
                  <a:pos x="2" y="1"/>
                </a:cxn>
                <a:cxn ang="0">
                  <a:pos x="2" y="12"/>
                </a:cxn>
                <a:cxn ang="0">
                  <a:pos x="2" y="12"/>
                </a:cxn>
                <a:cxn ang="0">
                  <a:pos x="2" y="0"/>
                </a:cxn>
                <a:cxn ang="0">
                  <a:pos x="2" y="0"/>
                </a:cxn>
                <a:cxn ang="0">
                  <a:pos x="2" y="12"/>
                </a:cxn>
                <a:cxn ang="0">
                  <a:pos x="3" y="12"/>
                </a:cxn>
                <a:cxn ang="0">
                  <a:pos x="3" y="0"/>
                </a:cxn>
                <a:cxn ang="0">
                  <a:pos x="3" y="0"/>
                </a:cxn>
                <a:cxn ang="0">
                  <a:pos x="3" y="12"/>
                </a:cxn>
                <a:cxn ang="0">
                  <a:pos x="3" y="12"/>
                </a:cxn>
                <a:cxn ang="0">
                  <a:pos x="3" y="0"/>
                </a:cxn>
                <a:cxn ang="0">
                  <a:pos x="3" y="0"/>
                </a:cxn>
                <a:cxn ang="0">
                  <a:pos x="3" y="12"/>
                </a:cxn>
                <a:cxn ang="0">
                  <a:pos x="4" y="12"/>
                </a:cxn>
                <a:cxn ang="0">
                  <a:pos x="4" y="0"/>
                </a:cxn>
                <a:cxn ang="0">
                  <a:pos x="4" y="1"/>
                </a:cxn>
                <a:cxn ang="0">
                  <a:pos x="4" y="12"/>
                </a:cxn>
                <a:cxn ang="0">
                  <a:pos x="4" y="12"/>
                </a:cxn>
                <a:cxn ang="0">
                  <a:pos x="4" y="1"/>
                </a:cxn>
                <a:cxn ang="0">
                  <a:pos x="5" y="1"/>
                </a:cxn>
                <a:cxn ang="0">
                  <a:pos x="5" y="12"/>
                </a:cxn>
                <a:cxn ang="0">
                  <a:pos x="5" y="11"/>
                </a:cxn>
                <a:cxn ang="0">
                  <a:pos x="5" y="1"/>
                </a:cxn>
                <a:cxn ang="0">
                  <a:pos x="5" y="1"/>
                </a:cxn>
                <a:cxn ang="0">
                  <a:pos x="5" y="11"/>
                </a:cxn>
                <a:cxn ang="0">
                  <a:pos x="5" y="11"/>
                </a:cxn>
                <a:cxn ang="0">
                  <a:pos x="5" y="2"/>
                </a:cxn>
                <a:cxn ang="0">
                  <a:pos x="5" y="2"/>
                </a:cxn>
                <a:cxn ang="0">
                  <a:pos x="5" y="10"/>
                </a:cxn>
                <a:cxn ang="0">
                  <a:pos x="6" y="10"/>
                </a:cxn>
                <a:cxn ang="0">
                  <a:pos x="6" y="2"/>
                </a:cxn>
                <a:cxn ang="0">
                  <a:pos x="6" y="2"/>
                </a:cxn>
                <a:cxn ang="0">
                  <a:pos x="6" y="10"/>
                </a:cxn>
                <a:cxn ang="0">
                  <a:pos x="6" y="10"/>
                </a:cxn>
                <a:cxn ang="0">
                  <a:pos x="6" y="3"/>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0" y="10"/>
                  </a:lnTo>
                  <a:lnTo>
                    <a:pt x="0" y="3"/>
                  </a:lnTo>
                  <a:lnTo>
                    <a:pt x="0" y="2"/>
                  </a:lnTo>
                  <a:lnTo>
                    <a:pt x="0" y="10"/>
                  </a:lnTo>
                  <a:lnTo>
                    <a:pt x="0" y="10"/>
                  </a:lnTo>
                  <a:lnTo>
                    <a:pt x="0" y="2"/>
                  </a:lnTo>
                  <a:lnTo>
                    <a:pt x="0" y="2"/>
                  </a:lnTo>
                  <a:lnTo>
                    <a:pt x="0" y="10"/>
                  </a:lnTo>
                  <a:lnTo>
                    <a:pt x="1" y="11"/>
                  </a:lnTo>
                  <a:lnTo>
                    <a:pt x="1" y="2"/>
                  </a:lnTo>
                  <a:lnTo>
                    <a:pt x="1" y="1"/>
                  </a:lnTo>
                  <a:lnTo>
                    <a:pt x="1" y="11"/>
                  </a:lnTo>
                  <a:lnTo>
                    <a:pt x="1" y="11"/>
                  </a:lnTo>
                  <a:lnTo>
                    <a:pt x="1" y="1"/>
                  </a:lnTo>
                  <a:lnTo>
                    <a:pt x="1" y="1"/>
                  </a:lnTo>
                  <a:lnTo>
                    <a:pt x="1" y="12"/>
                  </a:lnTo>
                  <a:lnTo>
                    <a:pt x="1" y="12"/>
                  </a:lnTo>
                  <a:lnTo>
                    <a:pt x="1" y="1"/>
                  </a:lnTo>
                  <a:lnTo>
                    <a:pt x="2" y="1"/>
                  </a:lnTo>
                  <a:lnTo>
                    <a:pt x="2" y="12"/>
                  </a:lnTo>
                  <a:lnTo>
                    <a:pt x="2" y="12"/>
                  </a:lnTo>
                  <a:lnTo>
                    <a:pt x="2" y="0"/>
                  </a:lnTo>
                  <a:lnTo>
                    <a:pt x="2" y="0"/>
                  </a:lnTo>
                  <a:lnTo>
                    <a:pt x="2" y="12"/>
                  </a:lnTo>
                  <a:lnTo>
                    <a:pt x="3" y="12"/>
                  </a:lnTo>
                  <a:lnTo>
                    <a:pt x="3" y="0"/>
                  </a:lnTo>
                  <a:lnTo>
                    <a:pt x="3" y="0"/>
                  </a:lnTo>
                  <a:lnTo>
                    <a:pt x="3" y="12"/>
                  </a:lnTo>
                  <a:lnTo>
                    <a:pt x="3" y="12"/>
                  </a:lnTo>
                  <a:lnTo>
                    <a:pt x="3" y="0"/>
                  </a:lnTo>
                  <a:lnTo>
                    <a:pt x="3" y="0"/>
                  </a:lnTo>
                  <a:lnTo>
                    <a:pt x="3" y="12"/>
                  </a:lnTo>
                  <a:lnTo>
                    <a:pt x="4" y="12"/>
                  </a:lnTo>
                  <a:lnTo>
                    <a:pt x="4" y="0"/>
                  </a:lnTo>
                  <a:lnTo>
                    <a:pt x="4" y="1"/>
                  </a:lnTo>
                  <a:lnTo>
                    <a:pt x="4" y="12"/>
                  </a:lnTo>
                  <a:lnTo>
                    <a:pt x="4" y="12"/>
                  </a:lnTo>
                  <a:lnTo>
                    <a:pt x="4" y="1"/>
                  </a:lnTo>
                  <a:lnTo>
                    <a:pt x="5" y="1"/>
                  </a:lnTo>
                  <a:lnTo>
                    <a:pt x="5" y="12"/>
                  </a:lnTo>
                  <a:lnTo>
                    <a:pt x="5" y="11"/>
                  </a:lnTo>
                  <a:lnTo>
                    <a:pt x="5" y="1"/>
                  </a:lnTo>
                  <a:lnTo>
                    <a:pt x="5" y="1"/>
                  </a:lnTo>
                  <a:lnTo>
                    <a:pt x="5" y="11"/>
                  </a:lnTo>
                  <a:lnTo>
                    <a:pt x="5" y="11"/>
                  </a:lnTo>
                  <a:lnTo>
                    <a:pt x="5" y="2"/>
                  </a:lnTo>
                  <a:lnTo>
                    <a:pt x="5" y="2"/>
                  </a:lnTo>
                  <a:lnTo>
                    <a:pt x="5" y="10"/>
                  </a:lnTo>
                  <a:lnTo>
                    <a:pt x="6" y="10"/>
                  </a:lnTo>
                  <a:lnTo>
                    <a:pt x="6" y="2"/>
                  </a:lnTo>
                  <a:lnTo>
                    <a:pt x="6" y="2"/>
                  </a:lnTo>
                  <a:lnTo>
                    <a:pt x="6" y="10"/>
                  </a:lnTo>
                  <a:lnTo>
                    <a:pt x="6" y="10"/>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35" name="Freeform 523"/>
            <p:cNvSpPr>
              <a:spLocks/>
            </p:cNvSpPr>
            <p:nvPr/>
          </p:nvSpPr>
          <p:spPr bwMode="auto">
            <a:xfrm>
              <a:off x="7600504" y="3846513"/>
              <a:ext cx="20637" cy="9525"/>
            </a:xfrm>
            <a:custGeom>
              <a:avLst/>
              <a:gdLst/>
              <a:ahLst/>
              <a:cxnLst>
                <a:cxn ang="0">
                  <a:pos x="3" y="3"/>
                </a:cxn>
                <a:cxn ang="0">
                  <a:pos x="3" y="0"/>
                </a:cxn>
                <a:cxn ang="0">
                  <a:pos x="9" y="0"/>
                </a:cxn>
                <a:cxn ang="0">
                  <a:pos x="9" y="0"/>
                </a:cxn>
                <a:cxn ang="0">
                  <a:pos x="3" y="0"/>
                </a:cxn>
                <a:cxn ang="0">
                  <a:pos x="2" y="0"/>
                </a:cxn>
                <a:cxn ang="0">
                  <a:pos x="10" y="0"/>
                </a:cxn>
                <a:cxn ang="0">
                  <a:pos x="10" y="0"/>
                </a:cxn>
                <a:cxn ang="0">
                  <a:pos x="2" y="0"/>
                </a:cxn>
                <a:cxn ang="0">
                  <a:pos x="2" y="1"/>
                </a:cxn>
                <a:cxn ang="0">
                  <a:pos x="10" y="1"/>
                </a:cxn>
                <a:cxn ang="0">
                  <a:pos x="10" y="1"/>
                </a:cxn>
                <a:cxn ang="0">
                  <a:pos x="1" y="1"/>
                </a:cxn>
                <a:cxn ang="0">
                  <a:pos x="1" y="1"/>
                </a:cxn>
                <a:cxn ang="0">
                  <a:pos x="11" y="1"/>
                </a:cxn>
                <a:cxn ang="0">
                  <a:pos x="11" y="1"/>
                </a:cxn>
                <a:cxn ang="0">
                  <a:pos x="1" y="1"/>
                </a:cxn>
                <a:cxn ang="0">
                  <a:pos x="1" y="1"/>
                </a:cxn>
                <a:cxn ang="0">
                  <a:pos x="11" y="1"/>
                </a:cxn>
                <a:cxn ang="0">
                  <a:pos x="12" y="2"/>
                </a:cxn>
                <a:cxn ang="0">
                  <a:pos x="1" y="2"/>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0" y="4"/>
                </a:cxn>
                <a:cxn ang="0">
                  <a:pos x="12" y="4"/>
                </a:cxn>
                <a:cxn ang="0">
                  <a:pos x="12" y="4"/>
                </a:cxn>
                <a:cxn ang="0">
                  <a:pos x="0" y="4"/>
                </a:cxn>
                <a:cxn ang="0">
                  <a:pos x="0" y="5"/>
                </a:cxn>
                <a:cxn ang="0">
                  <a:pos x="12" y="5"/>
                </a:cxn>
                <a:cxn ang="0">
                  <a:pos x="12" y="5"/>
                </a:cxn>
                <a:cxn ang="0">
                  <a:pos x="1" y="5"/>
                </a:cxn>
                <a:cxn ang="0">
                  <a:pos x="1" y="5"/>
                </a:cxn>
                <a:cxn ang="0">
                  <a:pos x="11" y="5"/>
                </a:cxn>
                <a:cxn ang="0">
                  <a:pos x="11" y="5"/>
                </a:cxn>
                <a:cxn ang="0">
                  <a:pos x="1" y="5"/>
                </a:cxn>
                <a:cxn ang="0">
                  <a:pos x="1" y="5"/>
                </a:cxn>
                <a:cxn ang="0">
                  <a:pos x="11" y="5"/>
                </a:cxn>
                <a:cxn ang="0">
                  <a:pos x="10" y="6"/>
                </a:cxn>
                <a:cxn ang="0">
                  <a:pos x="1" y="6"/>
                </a:cxn>
                <a:cxn ang="0">
                  <a:pos x="2" y="6"/>
                </a:cxn>
                <a:cxn ang="0">
                  <a:pos x="10" y="6"/>
                </a:cxn>
                <a:cxn ang="0">
                  <a:pos x="10" y="6"/>
                </a:cxn>
                <a:cxn ang="0">
                  <a:pos x="2" y="6"/>
                </a:cxn>
                <a:cxn ang="0">
                  <a:pos x="2"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10" y="0"/>
                  </a:lnTo>
                  <a:lnTo>
                    <a:pt x="10" y="0"/>
                  </a:lnTo>
                  <a:lnTo>
                    <a:pt x="2" y="0"/>
                  </a:lnTo>
                  <a:lnTo>
                    <a:pt x="2" y="1"/>
                  </a:lnTo>
                  <a:lnTo>
                    <a:pt x="10" y="1"/>
                  </a:lnTo>
                  <a:lnTo>
                    <a:pt x="10" y="1"/>
                  </a:lnTo>
                  <a:lnTo>
                    <a:pt x="1" y="1"/>
                  </a:lnTo>
                  <a:lnTo>
                    <a:pt x="1" y="1"/>
                  </a:lnTo>
                  <a:lnTo>
                    <a:pt x="11" y="1"/>
                  </a:lnTo>
                  <a:lnTo>
                    <a:pt x="11" y="1"/>
                  </a:lnTo>
                  <a:lnTo>
                    <a:pt x="1" y="1"/>
                  </a:lnTo>
                  <a:lnTo>
                    <a:pt x="1" y="1"/>
                  </a:lnTo>
                  <a:lnTo>
                    <a:pt x="11" y="1"/>
                  </a:lnTo>
                  <a:lnTo>
                    <a:pt x="12" y="2"/>
                  </a:lnTo>
                  <a:lnTo>
                    <a:pt x="1" y="2"/>
                  </a:lnTo>
                  <a:lnTo>
                    <a:pt x="0" y="2"/>
                  </a:lnTo>
                  <a:lnTo>
                    <a:pt x="12" y="2"/>
                  </a:lnTo>
                  <a:lnTo>
                    <a:pt x="12" y="2"/>
                  </a:lnTo>
                  <a:lnTo>
                    <a:pt x="0" y="2"/>
                  </a:lnTo>
                  <a:lnTo>
                    <a:pt x="0" y="2"/>
                  </a:lnTo>
                  <a:lnTo>
                    <a:pt x="12" y="2"/>
                  </a:lnTo>
                  <a:lnTo>
                    <a:pt x="12" y="3"/>
                  </a:lnTo>
                  <a:lnTo>
                    <a:pt x="0" y="3"/>
                  </a:lnTo>
                  <a:lnTo>
                    <a:pt x="0" y="3"/>
                  </a:lnTo>
                  <a:lnTo>
                    <a:pt x="12" y="3"/>
                  </a:lnTo>
                  <a:lnTo>
                    <a:pt x="12" y="3"/>
                  </a:lnTo>
                  <a:lnTo>
                    <a:pt x="0" y="3"/>
                  </a:lnTo>
                  <a:lnTo>
                    <a:pt x="0" y="4"/>
                  </a:lnTo>
                  <a:lnTo>
                    <a:pt x="12" y="4"/>
                  </a:lnTo>
                  <a:lnTo>
                    <a:pt x="12" y="4"/>
                  </a:lnTo>
                  <a:lnTo>
                    <a:pt x="0" y="4"/>
                  </a:lnTo>
                  <a:lnTo>
                    <a:pt x="0" y="4"/>
                  </a:lnTo>
                  <a:lnTo>
                    <a:pt x="12" y="4"/>
                  </a:lnTo>
                  <a:lnTo>
                    <a:pt x="12" y="4"/>
                  </a:lnTo>
                  <a:lnTo>
                    <a:pt x="0" y="4"/>
                  </a:lnTo>
                  <a:lnTo>
                    <a:pt x="0" y="5"/>
                  </a:lnTo>
                  <a:lnTo>
                    <a:pt x="12" y="5"/>
                  </a:lnTo>
                  <a:lnTo>
                    <a:pt x="12" y="5"/>
                  </a:lnTo>
                  <a:lnTo>
                    <a:pt x="1" y="5"/>
                  </a:lnTo>
                  <a:lnTo>
                    <a:pt x="1" y="5"/>
                  </a:lnTo>
                  <a:lnTo>
                    <a:pt x="11" y="5"/>
                  </a:lnTo>
                  <a:lnTo>
                    <a:pt x="11" y="5"/>
                  </a:lnTo>
                  <a:lnTo>
                    <a:pt x="1" y="5"/>
                  </a:lnTo>
                  <a:lnTo>
                    <a:pt x="1" y="5"/>
                  </a:lnTo>
                  <a:lnTo>
                    <a:pt x="11" y="5"/>
                  </a:lnTo>
                  <a:lnTo>
                    <a:pt x="10" y="6"/>
                  </a:lnTo>
                  <a:lnTo>
                    <a:pt x="1" y="6"/>
                  </a:lnTo>
                  <a:lnTo>
                    <a:pt x="2" y="6"/>
                  </a:lnTo>
                  <a:lnTo>
                    <a:pt x="10" y="6"/>
                  </a:lnTo>
                  <a:lnTo>
                    <a:pt x="10" y="6"/>
                  </a:lnTo>
                  <a:lnTo>
                    <a:pt x="2" y="6"/>
                  </a:lnTo>
                  <a:lnTo>
                    <a:pt x="2" y="6"/>
                  </a:lnTo>
                  <a:lnTo>
                    <a:pt x="10" y="6"/>
                  </a:lnTo>
                  <a:lnTo>
                    <a:pt x="9"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6" name="Freeform 524"/>
            <p:cNvSpPr>
              <a:spLocks/>
            </p:cNvSpPr>
            <p:nvPr/>
          </p:nvSpPr>
          <p:spPr bwMode="auto">
            <a:xfrm>
              <a:off x="7611616" y="3846513"/>
              <a:ext cx="12700" cy="9525"/>
            </a:xfrm>
            <a:custGeom>
              <a:avLst/>
              <a:gdLst/>
              <a:ahLst/>
              <a:cxnLst>
                <a:cxn ang="0">
                  <a:pos x="3" y="3"/>
                </a:cxn>
                <a:cxn ang="0">
                  <a:pos x="3" y="0"/>
                </a:cxn>
                <a:cxn ang="0">
                  <a:pos x="6" y="0"/>
                </a:cxn>
                <a:cxn ang="0">
                  <a:pos x="6" y="0"/>
                </a:cxn>
                <a:cxn ang="0">
                  <a:pos x="3" y="0"/>
                </a:cxn>
                <a:cxn ang="0">
                  <a:pos x="2" y="0"/>
                </a:cxn>
                <a:cxn ang="0">
                  <a:pos x="6" y="0"/>
                </a:cxn>
                <a:cxn ang="0">
                  <a:pos x="6" y="0"/>
                </a:cxn>
                <a:cxn ang="0">
                  <a:pos x="2" y="0"/>
                </a:cxn>
                <a:cxn ang="0">
                  <a:pos x="2" y="1"/>
                </a:cxn>
                <a:cxn ang="0">
                  <a:pos x="7" y="1"/>
                </a:cxn>
                <a:cxn ang="0">
                  <a:pos x="7" y="1"/>
                </a:cxn>
                <a:cxn ang="0">
                  <a:pos x="2" y="1"/>
                </a:cxn>
                <a:cxn ang="0">
                  <a:pos x="1" y="1"/>
                </a:cxn>
                <a:cxn ang="0">
                  <a:pos x="7" y="1"/>
                </a:cxn>
                <a:cxn ang="0">
                  <a:pos x="7" y="1"/>
                </a:cxn>
                <a:cxn ang="0">
                  <a:pos x="1" y="1"/>
                </a:cxn>
                <a:cxn ang="0">
                  <a:pos x="1" y="1"/>
                </a:cxn>
                <a:cxn ang="0">
                  <a:pos x="7" y="1"/>
                </a:cxn>
                <a:cxn ang="0">
                  <a:pos x="8" y="2"/>
                </a:cxn>
                <a:cxn ang="0">
                  <a:pos x="1" y="2"/>
                </a:cxn>
                <a:cxn ang="0">
                  <a:pos x="1" y="2"/>
                </a:cxn>
                <a:cxn ang="0">
                  <a:pos x="8" y="2"/>
                </a:cxn>
                <a:cxn ang="0">
                  <a:pos x="8" y="2"/>
                </a:cxn>
                <a:cxn ang="0">
                  <a:pos x="1"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1" y="4"/>
                </a:cxn>
                <a:cxn ang="0">
                  <a:pos x="1" y="5"/>
                </a:cxn>
                <a:cxn ang="0">
                  <a:pos x="8" y="5"/>
                </a:cxn>
                <a:cxn ang="0">
                  <a:pos x="8" y="5"/>
                </a:cxn>
                <a:cxn ang="0">
                  <a:pos x="1" y="5"/>
                </a:cxn>
                <a:cxn ang="0">
                  <a:pos x="1" y="5"/>
                </a:cxn>
                <a:cxn ang="0">
                  <a:pos x="7" y="5"/>
                </a:cxn>
                <a:cxn ang="0">
                  <a:pos x="7" y="5"/>
                </a:cxn>
                <a:cxn ang="0">
                  <a:pos x="1" y="5"/>
                </a:cxn>
                <a:cxn ang="0">
                  <a:pos x="1" y="5"/>
                </a:cxn>
                <a:cxn ang="0">
                  <a:pos x="7" y="5"/>
                </a:cxn>
                <a:cxn ang="0">
                  <a:pos x="7" y="6"/>
                </a:cxn>
                <a:cxn ang="0">
                  <a:pos x="2" y="6"/>
                </a:cxn>
                <a:cxn ang="0">
                  <a:pos x="2" y="6"/>
                </a:cxn>
                <a:cxn ang="0">
                  <a:pos x="7" y="6"/>
                </a:cxn>
                <a:cxn ang="0">
                  <a:pos x="6" y="6"/>
                </a:cxn>
                <a:cxn ang="0">
                  <a:pos x="2" y="6"/>
                </a:cxn>
                <a:cxn ang="0">
                  <a:pos x="2"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2" y="0"/>
                  </a:lnTo>
                  <a:lnTo>
                    <a:pt x="6" y="0"/>
                  </a:lnTo>
                  <a:lnTo>
                    <a:pt x="6" y="0"/>
                  </a:lnTo>
                  <a:lnTo>
                    <a:pt x="2" y="0"/>
                  </a:lnTo>
                  <a:lnTo>
                    <a:pt x="2" y="1"/>
                  </a:lnTo>
                  <a:lnTo>
                    <a:pt x="7" y="1"/>
                  </a:lnTo>
                  <a:lnTo>
                    <a:pt x="7" y="1"/>
                  </a:lnTo>
                  <a:lnTo>
                    <a:pt x="2" y="1"/>
                  </a:lnTo>
                  <a:lnTo>
                    <a:pt x="1" y="1"/>
                  </a:lnTo>
                  <a:lnTo>
                    <a:pt x="7" y="1"/>
                  </a:lnTo>
                  <a:lnTo>
                    <a:pt x="7" y="1"/>
                  </a:lnTo>
                  <a:lnTo>
                    <a:pt x="1" y="1"/>
                  </a:lnTo>
                  <a:lnTo>
                    <a:pt x="1" y="1"/>
                  </a:lnTo>
                  <a:lnTo>
                    <a:pt x="7" y="1"/>
                  </a:lnTo>
                  <a:lnTo>
                    <a:pt x="8" y="2"/>
                  </a:lnTo>
                  <a:lnTo>
                    <a:pt x="1" y="2"/>
                  </a:lnTo>
                  <a:lnTo>
                    <a:pt x="1" y="2"/>
                  </a:lnTo>
                  <a:lnTo>
                    <a:pt x="8" y="2"/>
                  </a:lnTo>
                  <a:lnTo>
                    <a:pt x="8" y="2"/>
                  </a:lnTo>
                  <a:lnTo>
                    <a:pt x="1"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4"/>
                  </a:lnTo>
                  <a:lnTo>
                    <a:pt x="1" y="4"/>
                  </a:lnTo>
                  <a:lnTo>
                    <a:pt x="1" y="5"/>
                  </a:lnTo>
                  <a:lnTo>
                    <a:pt x="8" y="5"/>
                  </a:lnTo>
                  <a:lnTo>
                    <a:pt x="8" y="5"/>
                  </a:lnTo>
                  <a:lnTo>
                    <a:pt x="1" y="5"/>
                  </a:lnTo>
                  <a:lnTo>
                    <a:pt x="1" y="5"/>
                  </a:lnTo>
                  <a:lnTo>
                    <a:pt x="7" y="5"/>
                  </a:lnTo>
                  <a:lnTo>
                    <a:pt x="7" y="5"/>
                  </a:lnTo>
                  <a:lnTo>
                    <a:pt x="1" y="5"/>
                  </a:lnTo>
                  <a:lnTo>
                    <a:pt x="1" y="5"/>
                  </a:lnTo>
                  <a:lnTo>
                    <a:pt x="7" y="5"/>
                  </a:lnTo>
                  <a:lnTo>
                    <a:pt x="7" y="6"/>
                  </a:lnTo>
                  <a:lnTo>
                    <a:pt x="2" y="6"/>
                  </a:lnTo>
                  <a:lnTo>
                    <a:pt x="2" y="6"/>
                  </a:lnTo>
                  <a:lnTo>
                    <a:pt x="7" y="6"/>
                  </a:lnTo>
                  <a:lnTo>
                    <a:pt x="6" y="6"/>
                  </a:lnTo>
                  <a:lnTo>
                    <a:pt x="2" y="6"/>
                  </a:lnTo>
                  <a:lnTo>
                    <a:pt x="2"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7" name="Freeform 525"/>
            <p:cNvSpPr>
              <a:spLocks/>
            </p:cNvSpPr>
            <p:nvPr/>
          </p:nvSpPr>
          <p:spPr bwMode="auto">
            <a:xfrm>
              <a:off x="7613204" y="3846513"/>
              <a:ext cx="12700" cy="9525"/>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2"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6" y="5"/>
                  </a:lnTo>
                  <a:lnTo>
                    <a:pt x="6" y="6"/>
                  </a:lnTo>
                  <a:lnTo>
                    <a:pt x="2" y="6"/>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38" name="Freeform 526"/>
            <p:cNvSpPr>
              <a:spLocks/>
            </p:cNvSpPr>
            <p:nvPr/>
          </p:nvSpPr>
          <p:spPr bwMode="auto">
            <a:xfrm>
              <a:off x="7617966" y="3841750"/>
              <a:ext cx="7938" cy="14288"/>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0" y="1"/>
                </a:cxn>
                <a:cxn ang="0">
                  <a:pos x="0"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1"/>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5" y="6"/>
                </a:cxn>
                <a:cxn ang="0">
                  <a:pos x="5" y="3"/>
                </a:cxn>
              </a:cxnLst>
              <a:rect l="0" t="0" r="r" b="b"/>
              <a:pathLst>
                <a:path w="5"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1"/>
                  </a:lnTo>
                  <a:lnTo>
                    <a:pt x="0" y="1"/>
                  </a:lnTo>
                  <a:lnTo>
                    <a:pt x="0" y="8"/>
                  </a:lnTo>
                  <a:lnTo>
                    <a:pt x="1" y="8"/>
                  </a:lnTo>
                  <a:lnTo>
                    <a:pt x="1" y="1"/>
                  </a:lnTo>
                  <a:lnTo>
                    <a:pt x="1" y="1"/>
                  </a:lnTo>
                  <a:lnTo>
                    <a:pt x="1" y="8"/>
                  </a:lnTo>
                  <a:lnTo>
                    <a:pt x="1" y="9"/>
                  </a:lnTo>
                  <a:lnTo>
                    <a:pt x="1" y="1"/>
                  </a:lnTo>
                  <a:lnTo>
                    <a:pt x="2" y="1"/>
                  </a:lnTo>
                  <a:lnTo>
                    <a:pt x="2" y="9"/>
                  </a:lnTo>
                  <a:lnTo>
                    <a:pt x="2" y="9"/>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1"/>
                  </a:lnTo>
                  <a:lnTo>
                    <a:pt x="4" y="1"/>
                  </a:lnTo>
                  <a:lnTo>
                    <a:pt x="4" y="9"/>
                  </a:lnTo>
                  <a:lnTo>
                    <a:pt x="4" y="9"/>
                  </a:lnTo>
                  <a:lnTo>
                    <a:pt x="4" y="1"/>
                  </a:lnTo>
                  <a:lnTo>
                    <a:pt x="4" y="1"/>
                  </a:lnTo>
                  <a:lnTo>
                    <a:pt x="4"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5" y="3"/>
                  </a:lnTo>
                  <a:lnTo>
                    <a:pt x="5" y="7"/>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39" name="Freeform 527"/>
            <p:cNvSpPr>
              <a:spLocks/>
            </p:cNvSpPr>
            <p:nvPr/>
          </p:nvSpPr>
          <p:spPr bwMode="auto">
            <a:xfrm>
              <a:off x="7617966" y="3841750"/>
              <a:ext cx="11113"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7" y="3"/>
                  </a:lnTo>
                  <a:lnTo>
                    <a:pt x="7" y="3"/>
                  </a:lnTo>
                  <a:lnTo>
                    <a:pt x="0" y="3"/>
                  </a:lnTo>
                  <a:lnTo>
                    <a:pt x="0" y="4"/>
                  </a:lnTo>
                  <a:lnTo>
                    <a:pt x="7" y="4"/>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40" name="Freeform 528"/>
            <p:cNvSpPr>
              <a:spLocks/>
            </p:cNvSpPr>
            <p:nvPr/>
          </p:nvSpPr>
          <p:spPr bwMode="auto">
            <a:xfrm>
              <a:off x="7619554" y="3841750"/>
              <a:ext cx="11112"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1" y="5"/>
                </a:cxn>
                <a:cxn ang="0">
                  <a:pos x="7" y="5"/>
                </a:cxn>
                <a:cxn ang="0">
                  <a:pos x="6" y="5"/>
                </a:cxn>
                <a:cxn ang="0">
                  <a:pos x="1" y="5"/>
                </a:cxn>
                <a:cxn ang="0">
                  <a:pos x="1"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1" y="5"/>
                  </a:lnTo>
                  <a:lnTo>
                    <a:pt x="7" y="5"/>
                  </a:lnTo>
                  <a:lnTo>
                    <a:pt x="6" y="5"/>
                  </a:lnTo>
                  <a:lnTo>
                    <a:pt x="1" y="5"/>
                  </a:lnTo>
                  <a:lnTo>
                    <a:pt x="1"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41" name="Freeform 529"/>
            <p:cNvSpPr>
              <a:spLocks/>
            </p:cNvSpPr>
            <p:nvPr/>
          </p:nvSpPr>
          <p:spPr bwMode="auto">
            <a:xfrm>
              <a:off x="7621141" y="3841750"/>
              <a:ext cx="19050" cy="9525"/>
            </a:xfrm>
            <a:custGeom>
              <a:avLst/>
              <a:gdLst/>
              <a:ahLst/>
              <a:cxnLst>
                <a:cxn ang="0">
                  <a:pos x="3" y="3"/>
                </a:cxn>
                <a:cxn ang="0">
                  <a:pos x="3" y="0"/>
                </a:cxn>
                <a:cxn ang="0">
                  <a:pos x="8" y="0"/>
                </a:cxn>
                <a:cxn ang="0">
                  <a:pos x="8" y="0"/>
                </a:cxn>
                <a:cxn ang="0">
                  <a:pos x="3" y="0"/>
                </a:cxn>
                <a:cxn ang="0">
                  <a:pos x="3" y="0"/>
                </a:cxn>
                <a:cxn ang="0">
                  <a:pos x="9" y="0"/>
                </a:cxn>
                <a:cxn ang="0">
                  <a:pos x="9" y="1"/>
                </a:cxn>
                <a:cxn ang="0">
                  <a:pos x="2" y="1"/>
                </a:cxn>
                <a:cxn ang="0">
                  <a:pos x="2" y="1"/>
                </a:cxn>
                <a:cxn ang="0">
                  <a:pos x="9" y="1"/>
                </a:cxn>
                <a:cxn ang="0">
                  <a:pos x="10" y="1"/>
                </a:cxn>
                <a:cxn ang="0">
                  <a:pos x="2" y="1"/>
                </a:cxn>
                <a:cxn ang="0">
                  <a:pos x="1" y="1"/>
                </a:cxn>
                <a:cxn ang="0">
                  <a:pos x="10" y="1"/>
                </a:cxn>
                <a:cxn ang="0">
                  <a:pos x="10" y="1"/>
                </a:cxn>
                <a:cxn ang="0">
                  <a:pos x="1" y="1"/>
                </a:cxn>
                <a:cxn ang="0">
                  <a:pos x="1" y="1"/>
                </a:cxn>
                <a:cxn ang="0">
                  <a:pos x="10" y="1"/>
                </a:cxn>
                <a:cxn ang="0">
                  <a:pos x="10" y="1"/>
                </a:cxn>
                <a:cxn ang="0">
                  <a:pos x="1" y="1"/>
                </a:cxn>
                <a:cxn ang="0">
                  <a:pos x="1" y="2"/>
                </a:cxn>
                <a:cxn ang="0">
                  <a:pos x="10"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5"/>
                </a:cxn>
                <a:cxn ang="0">
                  <a:pos x="0" y="5"/>
                </a:cxn>
                <a:cxn ang="0">
                  <a:pos x="1" y="5"/>
                </a:cxn>
                <a:cxn ang="0">
                  <a:pos x="10" y="5"/>
                </a:cxn>
                <a:cxn ang="0">
                  <a:pos x="10" y="5"/>
                </a:cxn>
                <a:cxn ang="0">
                  <a:pos x="1" y="5"/>
                </a:cxn>
                <a:cxn ang="0">
                  <a:pos x="1" y="5"/>
                </a:cxn>
                <a:cxn ang="0">
                  <a:pos x="10" y="5"/>
                </a:cxn>
                <a:cxn ang="0">
                  <a:pos x="10" y="5"/>
                </a:cxn>
                <a:cxn ang="0">
                  <a:pos x="1" y="5"/>
                </a:cxn>
                <a:cxn ang="0">
                  <a:pos x="1" y="6"/>
                </a:cxn>
                <a:cxn ang="0">
                  <a:pos x="10" y="6"/>
                </a:cxn>
                <a:cxn ang="0">
                  <a:pos x="10" y="6"/>
                </a:cxn>
                <a:cxn ang="0">
                  <a:pos x="2" y="6"/>
                </a:cxn>
                <a:cxn ang="0">
                  <a:pos x="2" y="6"/>
                </a:cxn>
                <a:cxn ang="0">
                  <a:pos x="9" y="6"/>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1"/>
                  </a:lnTo>
                  <a:lnTo>
                    <a:pt x="2" y="1"/>
                  </a:lnTo>
                  <a:lnTo>
                    <a:pt x="2" y="1"/>
                  </a:lnTo>
                  <a:lnTo>
                    <a:pt x="9" y="1"/>
                  </a:lnTo>
                  <a:lnTo>
                    <a:pt x="10" y="1"/>
                  </a:lnTo>
                  <a:lnTo>
                    <a:pt x="2" y="1"/>
                  </a:lnTo>
                  <a:lnTo>
                    <a:pt x="1" y="1"/>
                  </a:lnTo>
                  <a:lnTo>
                    <a:pt x="10" y="1"/>
                  </a:lnTo>
                  <a:lnTo>
                    <a:pt x="10" y="1"/>
                  </a:lnTo>
                  <a:lnTo>
                    <a:pt x="1" y="1"/>
                  </a:lnTo>
                  <a:lnTo>
                    <a:pt x="1" y="1"/>
                  </a:lnTo>
                  <a:lnTo>
                    <a:pt x="10" y="1"/>
                  </a:lnTo>
                  <a:lnTo>
                    <a:pt x="10" y="1"/>
                  </a:lnTo>
                  <a:lnTo>
                    <a:pt x="1" y="1"/>
                  </a:lnTo>
                  <a:lnTo>
                    <a:pt x="1" y="2"/>
                  </a:lnTo>
                  <a:lnTo>
                    <a:pt x="10" y="2"/>
                  </a:lnTo>
                  <a:lnTo>
                    <a:pt x="11" y="2"/>
                  </a:lnTo>
                  <a:lnTo>
                    <a:pt x="0" y="2"/>
                  </a:lnTo>
                  <a:lnTo>
                    <a:pt x="0" y="2"/>
                  </a:lnTo>
                  <a:lnTo>
                    <a:pt x="11" y="2"/>
                  </a:lnTo>
                  <a:lnTo>
                    <a:pt x="11" y="3"/>
                  </a:lnTo>
                  <a:lnTo>
                    <a:pt x="0" y="3"/>
                  </a:lnTo>
                  <a:lnTo>
                    <a:pt x="0" y="3"/>
                  </a:lnTo>
                  <a:lnTo>
                    <a:pt x="11" y="3"/>
                  </a:lnTo>
                  <a:lnTo>
                    <a:pt x="11" y="3"/>
                  </a:lnTo>
                  <a:lnTo>
                    <a:pt x="0" y="3"/>
                  </a:lnTo>
                  <a:lnTo>
                    <a:pt x="0" y="4"/>
                  </a:lnTo>
                  <a:lnTo>
                    <a:pt x="11" y="4"/>
                  </a:lnTo>
                  <a:lnTo>
                    <a:pt x="11" y="4"/>
                  </a:lnTo>
                  <a:lnTo>
                    <a:pt x="0" y="4"/>
                  </a:lnTo>
                  <a:lnTo>
                    <a:pt x="0" y="4"/>
                  </a:lnTo>
                  <a:lnTo>
                    <a:pt x="11" y="4"/>
                  </a:lnTo>
                  <a:lnTo>
                    <a:pt x="11" y="5"/>
                  </a:lnTo>
                  <a:lnTo>
                    <a:pt x="0" y="5"/>
                  </a:lnTo>
                  <a:lnTo>
                    <a:pt x="1" y="5"/>
                  </a:lnTo>
                  <a:lnTo>
                    <a:pt x="10" y="5"/>
                  </a:lnTo>
                  <a:lnTo>
                    <a:pt x="10" y="5"/>
                  </a:lnTo>
                  <a:lnTo>
                    <a:pt x="1" y="5"/>
                  </a:lnTo>
                  <a:lnTo>
                    <a:pt x="1" y="5"/>
                  </a:lnTo>
                  <a:lnTo>
                    <a:pt x="10" y="5"/>
                  </a:lnTo>
                  <a:lnTo>
                    <a:pt x="10" y="5"/>
                  </a:lnTo>
                  <a:lnTo>
                    <a:pt x="1" y="5"/>
                  </a:lnTo>
                  <a:lnTo>
                    <a:pt x="1" y="6"/>
                  </a:lnTo>
                  <a:lnTo>
                    <a:pt x="10" y="6"/>
                  </a:lnTo>
                  <a:lnTo>
                    <a:pt x="10" y="6"/>
                  </a:lnTo>
                  <a:lnTo>
                    <a:pt x="2" y="6"/>
                  </a:lnTo>
                  <a:lnTo>
                    <a:pt x="2" y="6"/>
                  </a:lnTo>
                  <a:lnTo>
                    <a:pt x="9" y="6"/>
                  </a:lnTo>
                  <a:lnTo>
                    <a:pt x="9" y="6"/>
                  </a:lnTo>
                  <a:lnTo>
                    <a:pt x="2" y="6"/>
                  </a:lnTo>
                  <a:lnTo>
                    <a:pt x="3"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42" name="Freeform 530"/>
            <p:cNvSpPr>
              <a:spLocks/>
            </p:cNvSpPr>
            <p:nvPr/>
          </p:nvSpPr>
          <p:spPr bwMode="auto">
            <a:xfrm>
              <a:off x="7629079" y="3838575"/>
              <a:ext cx="11112"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0"/>
                </a:cxn>
                <a:cxn ang="0">
                  <a:pos x="5" y="0"/>
                </a:cxn>
                <a:cxn ang="0">
                  <a:pos x="5" y="7"/>
                </a:cxn>
                <a:cxn ang="0">
                  <a:pos x="5" y="7"/>
                </a:cxn>
                <a:cxn ang="0">
                  <a:pos x="5" y="1"/>
                </a:cxn>
                <a:cxn ang="0">
                  <a:pos x="5" y="1"/>
                </a:cxn>
                <a:cxn ang="0">
                  <a:pos x="5" y="7"/>
                </a:cxn>
                <a:cxn ang="0">
                  <a:pos x="6" y="7"/>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7"/>
                  </a:lnTo>
                  <a:lnTo>
                    <a:pt x="5" y="0"/>
                  </a:lnTo>
                  <a:lnTo>
                    <a:pt x="5" y="0"/>
                  </a:lnTo>
                  <a:lnTo>
                    <a:pt x="5" y="7"/>
                  </a:lnTo>
                  <a:lnTo>
                    <a:pt x="5" y="7"/>
                  </a:lnTo>
                  <a:lnTo>
                    <a:pt x="5" y="1"/>
                  </a:lnTo>
                  <a:lnTo>
                    <a:pt x="5" y="1"/>
                  </a:lnTo>
                  <a:lnTo>
                    <a:pt x="5" y="7"/>
                  </a:lnTo>
                  <a:lnTo>
                    <a:pt x="6" y="7"/>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443" name="Freeform 531"/>
            <p:cNvSpPr>
              <a:spLocks/>
            </p:cNvSpPr>
            <p:nvPr/>
          </p:nvSpPr>
          <p:spPr bwMode="auto">
            <a:xfrm>
              <a:off x="7629079" y="3838575"/>
              <a:ext cx="15875" cy="7938"/>
            </a:xfrm>
            <a:custGeom>
              <a:avLst/>
              <a:gdLst/>
              <a:ahLst/>
              <a:cxnLst>
                <a:cxn ang="0">
                  <a:pos x="3" y="2"/>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8" y="0"/>
                </a:cxn>
                <a:cxn ang="0">
                  <a:pos x="8" y="1"/>
                </a:cxn>
                <a:cxn ang="0">
                  <a:pos x="1"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6" y="5"/>
                </a:cxn>
                <a:cxn ang="0">
                  <a:pos x="3" y="5"/>
                </a:cxn>
                <a:cxn ang="0">
                  <a:pos x="3" y="5"/>
                </a:cxn>
                <a:cxn ang="0">
                  <a:pos x="5" y="5"/>
                </a:cxn>
              </a:cxnLst>
              <a:rect l="0" t="0" r="r" b="b"/>
              <a:pathLst>
                <a:path w="8" h="5">
                  <a:moveTo>
                    <a:pt x="3" y="2"/>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8" y="0"/>
                  </a:lnTo>
                  <a:lnTo>
                    <a:pt x="8" y="1"/>
                  </a:lnTo>
                  <a:lnTo>
                    <a:pt x="1" y="1"/>
                  </a:lnTo>
                  <a:lnTo>
                    <a:pt x="0"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1" y="4"/>
                  </a:lnTo>
                  <a:lnTo>
                    <a:pt x="1" y="4"/>
                  </a:lnTo>
                  <a:lnTo>
                    <a:pt x="8"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44" name="Freeform 532"/>
            <p:cNvSpPr>
              <a:spLocks/>
            </p:cNvSpPr>
            <p:nvPr/>
          </p:nvSpPr>
          <p:spPr bwMode="auto">
            <a:xfrm>
              <a:off x="7635429" y="3835400"/>
              <a:ext cx="9525" cy="11113"/>
            </a:xfrm>
            <a:custGeom>
              <a:avLst/>
              <a:gdLst/>
              <a:ahLst/>
              <a:cxnLst>
                <a:cxn ang="0">
                  <a:pos x="2" y="5"/>
                </a:cxn>
                <a:cxn ang="0">
                  <a:pos x="0" y="5"/>
                </a:cxn>
                <a:cxn ang="0">
                  <a:pos x="0" y="2"/>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0" y="0"/>
                </a:cxn>
                <a:cxn ang="0">
                  <a:pos x="0" y="7"/>
                </a:cxn>
                <a:cxn ang="0">
                  <a:pos x="0" y="8"/>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7"/>
                </a:cxn>
                <a:cxn ang="0">
                  <a:pos x="5" y="7"/>
                </a:cxn>
                <a:cxn ang="0">
                  <a:pos x="5" y="1"/>
                </a:cxn>
                <a:cxn ang="0">
                  <a:pos x="5" y="1"/>
                </a:cxn>
                <a:cxn ang="0">
                  <a:pos x="5" y="7"/>
                </a:cxn>
                <a:cxn ang="0">
                  <a:pos x="5" y="6"/>
                </a:cxn>
                <a:cxn ang="0">
                  <a:pos x="5" y="1"/>
                </a:cxn>
                <a:cxn ang="0">
                  <a:pos x="5" y="1"/>
                </a:cxn>
                <a:cxn ang="0">
                  <a:pos x="5" y="6"/>
                </a:cxn>
                <a:cxn ang="0">
                  <a:pos x="5" y="6"/>
                </a:cxn>
                <a:cxn ang="0">
                  <a:pos x="5" y="2"/>
                </a:cxn>
                <a:cxn ang="0">
                  <a:pos x="5" y="2"/>
                </a:cxn>
                <a:cxn ang="0">
                  <a:pos x="5" y="6"/>
                </a:cxn>
                <a:cxn ang="0">
                  <a:pos x="5" y="5"/>
                </a:cxn>
                <a:cxn ang="0">
                  <a:pos x="5" y="2"/>
                </a:cxn>
              </a:cxnLst>
              <a:rect l="0" t="0" r="r" b="b"/>
              <a:pathLst>
                <a:path w="5" h="8">
                  <a:moveTo>
                    <a:pt x="2" y="5"/>
                  </a:moveTo>
                  <a:lnTo>
                    <a:pt x="0" y="5"/>
                  </a:lnTo>
                  <a:lnTo>
                    <a:pt x="0" y="2"/>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0" y="0"/>
                  </a:lnTo>
                  <a:lnTo>
                    <a:pt x="0" y="7"/>
                  </a:lnTo>
                  <a:lnTo>
                    <a:pt x="0" y="8"/>
                  </a:lnTo>
                  <a:lnTo>
                    <a:pt x="0"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7"/>
                  </a:lnTo>
                  <a:lnTo>
                    <a:pt x="5" y="7"/>
                  </a:lnTo>
                  <a:lnTo>
                    <a:pt x="5" y="1"/>
                  </a:lnTo>
                  <a:lnTo>
                    <a:pt x="5" y="1"/>
                  </a:lnTo>
                  <a:lnTo>
                    <a:pt x="5" y="7"/>
                  </a:lnTo>
                  <a:lnTo>
                    <a:pt x="5" y="6"/>
                  </a:lnTo>
                  <a:lnTo>
                    <a:pt x="5" y="1"/>
                  </a:lnTo>
                  <a:lnTo>
                    <a:pt x="5" y="1"/>
                  </a:lnTo>
                  <a:lnTo>
                    <a:pt x="5" y="6"/>
                  </a:lnTo>
                  <a:lnTo>
                    <a:pt x="5" y="6"/>
                  </a:lnTo>
                  <a:lnTo>
                    <a:pt x="5" y="2"/>
                  </a:lnTo>
                  <a:lnTo>
                    <a:pt x="5" y="2"/>
                  </a:lnTo>
                  <a:lnTo>
                    <a:pt x="5" y="6"/>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445" name="Freeform 533"/>
            <p:cNvSpPr>
              <a:spLocks/>
            </p:cNvSpPr>
            <p:nvPr/>
          </p:nvSpPr>
          <p:spPr bwMode="auto">
            <a:xfrm>
              <a:off x="7635429" y="3835400"/>
              <a:ext cx="17462" cy="6350"/>
            </a:xfrm>
            <a:custGeom>
              <a:avLst/>
              <a:gdLst/>
              <a:ahLst/>
              <a:cxnLst>
                <a:cxn ang="0">
                  <a:pos x="2" y="2"/>
                </a:cxn>
                <a:cxn ang="0">
                  <a:pos x="2" y="0"/>
                </a:cxn>
                <a:cxn ang="0">
                  <a:pos x="7" y="0"/>
                </a:cxn>
                <a:cxn ang="0">
                  <a:pos x="8" y="0"/>
                </a:cxn>
                <a:cxn ang="0">
                  <a:pos x="2" y="0"/>
                </a:cxn>
                <a:cxn ang="0">
                  <a:pos x="2" y="0"/>
                </a:cxn>
                <a:cxn ang="0">
                  <a:pos x="8" y="0"/>
                </a:cxn>
                <a:cxn ang="0">
                  <a:pos x="8" y="0"/>
                </a:cxn>
                <a:cxn ang="0">
                  <a:pos x="2" y="0"/>
                </a:cxn>
                <a:cxn ang="0">
                  <a:pos x="1" y="0"/>
                </a:cxn>
                <a:cxn ang="0">
                  <a:pos x="8" y="0"/>
                </a:cxn>
                <a:cxn ang="0">
                  <a:pos x="9" y="0"/>
                </a:cxn>
                <a:cxn ang="0">
                  <a:pos x="1" y="0"/>
                </a:cxn>
                <a:cxn ang="0">
                  <a:pos x="1" y="0"/>
                </a:cxn>
                <a:cxn ang="0">
                  <a:pos x="9" y="0"/>
                </a:cxn>
                <a:cxn ang="0">
                  <a:pos x="9" y="0"/>
                </a:cxn>
                <a:cxn ang="0">
                  <a:pos x="0" y="0"/>
                </a:cxn>
                <a:cxn ang="0">
                  <a:pos x="0" y="0"/>
                </a:cxn>
                <a:cxn ang="0">
                  <a:pos x="10" y="0"/>
                </a:cxn>
                <a:cxn ang="0">
                  <a:pos x="10" y="1"/>
                </a:cxn>
                <a:cxn ang="0">
                  <a:pos x="0" y="1"/>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5"/>
                </a:cxn>
                <a:cxn ang="0">
                  <a:pos x="10" y="5"/>
                </a:cxn>
                <a:cxn ang="0">
                  <a:pos x="9" y="5"/>
                </a:cxn>
                <a:cxn ang="0">
                  <a:pos x="0" y="5"/>
                </a:cxn>
                <a:cxn ang="0">
                  <a:pos x="1" y="5"/>
                </a:cxn>
                <a:cxn ang="0">
                  <a:pos x="9" y="5"/>
                </a:cxn>
                <a:cxn ang="0">
                  <a:pos x="9" y="5"/>
                </a:cxn>
                <a:cxn ang="0">
                  <a:pos x="1" y="5"/>
                </a:cxn>
                <a:cxn ang="0">
                  <a:pos x="1" y="5"/>
                </a:cxn>
                <a:cxn ang="0">
                  <a:pos x="8" y="5"/>
                </a:cxn>
                <a:cxn ang="0">
                  <a:pos x="8" y="5"/>
                </a:cxn>
                <a:cxn ang="0">
                  <a:pos x="2" y="5"/>
                </a:cxn>
                <a:cxn ang="0">
                  <a:pos x="2" y="5"/>
                </a:cxn>
                <a:cxn ang="0">
                  <a:pos x="8" y="5"/>
                </a:cxn>
                <a:cxn ang="0">
                  <a:pos x="8" y="5"/>
                </a:cxn>
                <a:cxn ang="0">
                  <a:pos x="2" y="5"/>
                </a:cxn>
                <a:cxn ang="0">
                  <a:pos x="2" y="5"/>
                </a:cxn>
                <a:cxn ang="0">
                  <a:pos x="7" y="5"/>
                </a:cxn>
              </a:cxnLst>
              <a:rect l="0" t="0" r="r" b="b"/>
              <a:pathLst>
                <a:path w="10" h="5">
                  <a:moveTo>
                    <a:pt x="2" y="2"/>
                  </a:moveTo>
                  <a:lnTo>
                    <a:pt x="2" y="0"/>
                  </a:lnTo>
                  <a:lnTo>
                    <a:pt x="7" y="0"/>
                  </a:lnTo>
                  <a:lnTo>
                    <a:pt x="8" y="0"/>
                  </a:lnTo>
                  <a:lnTo>
                    <a:pt x="2" y="0"/>
                  </a:lnTo>
                  <a:lnTo>
                    <a:pt x="2" y="0"/>
                  </a:lnTo>
                  <a:lnTo>
                    <a:pt x="8" y="0"/>
                  </a:lnTo>
                  <a:lnTo>
                    <a:pt x="8" y="0"/>
                  </a:lnTo>
                  <a:lnTo>
                    <a:pt x="2" y="0"/>
                  </a:lnTo>
                  <a:lnTo>
                    <a:pt x="1" y="0"/>
                  </a:lnTo>
                  <a:lnTo>
                    <a:pt x="8" y="0"/>
                  </a:lnTo>
                  <a:lnTo>
                    <a:pt x="9" y="0"/>
                  </a:lnTo>
                  <a:lnTo>
                    <a:pt x="1" y="0"/>
                  </a:lnTo>
                  <a:lnTo>
                    <a:pt x="1" y="0"/>
                  </a:lnTo>
                  <a:lnTo>
                    <a:pt x="9" y="0"/>
                  </a:lnTo>
                  <a:lnTo>
                    <a:pt x="9" y="0"/>
                  </a:lnTo>
                  <a:lnTo>
                    <a:pt x="0" y="0"/>
                  </a:lnTo>
                  <a:lnTo>
                    <a:pt x="0" y="0"/>
                  </a:lnTo>
                  <a:lnTo>
                    <a:pt x="10" y="0"/>
                  </a:lnTo>
                  <a:lnTo>
                    <a:pt x="10" y="1"/>
                  </a:lnTo>
                  <a:lnTo>
                    <a:pt x="0" y="1"/>
                  </a:lnTo>
                  <a:lnTo>
                    <a:pt x="0" y="1"/>
                  </a:lnTo>
                  <a:lnTo>
                    <a:pt x="10" y="1"/>
                  </a:lnTo>
                  <a:lnTo>
                    <a:pt x="10" y="1"/>
                  </a:lnTo>
                  <a:lnTo>
                    <a:pt x="0" y="1"/>
                  </a:lnTo>
                  <a:lnTo>
                    <a:pt x="0" y="1"/>
                  </a:lnTo>
                  <a:lnTo>
                    <a:pt x="10" y="1"/>
                  </a:lnTo>
                  <a:lnTo>
                    <a:pt x="10" y="2"/>
                  </a:lnTo>
                  <a:lnTo>
                    <a:pt x="0" y="2"/>
                  </a:lnTo>
                  <a:lnTo>
                    <a:pt x="0" y="2"/>
                  </a:lnTo>
                  <a:lnTo>
                    <a:pt x="10" y="2"/>
                  </a:lnTo>
                  <a:lnTo>
                    <a:pt x="10" y="2"/>
                  </a:lnTo>
                  <a:lnTo>
                    <a:pt x="0" y="2"/>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5"/>
                  </a:lnTo>
                  <a:lnTo>
                    <a:pt x="10" y="5"/>
                  </a:lnTo>
                  <a:lnTo>
                    <a:pt x="9" y="5"/>
                  </a:lnTo>
                  <a:lnTo>
                    <a:pt x="0" y="5"/>
                  </a:lnTo>
                  <a:lnTo>
                    <a:pt x="1" y="5"/>
                  </a:lnTo>
                  <a:lnTo>
                    <a:pt x="9" y="5"/>
                  </a:lnTo>
                  <a:lnTo>
                    <a:pt x="9" y="5"/>
                  </a:lnTo>
                  <a:lnTo>
                    <a:pt x="1" y="5"/>
                  </a:lnTo>
                  <a:lnTo>
                    <a:pt x="1" y="5"/>
                  </a:lnTo>
                  <a:lnTo>
                    <a:pt x="8" y="5"/>
                  </a:lnTo>
                  <a:lnTo>
                    <a:pt x="8" y="5"/>
                  </a:lnTo>
                  <a:lnTo>
                    <a:pt x="2" y="5"/>
                  </a:lnTo>
                  <a:lnTo>
                    <a:pt x="2" y="5"/>
                  </a:lnTo>
                  <a:lnTo>
                    <a:pt x="8" y="5"/>
                  </a:lnTo>
                  <a:lnTo>
                    <a:pt x="8" y="5"/>
                  </a:lnTo>
                  <a:lnTo>
                    <a:pt x="2" y="5"/>
                  </a:lnTo>
                  <a:lnTo>
                    <a:pt x="2"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46" name="Freeform 534"/>
            <p:cNvSpPr>
              <a:spLocks/>
            </p:cNvSpPr>
            <p:nvPr/>
          </p:nvSpPr>
          <p:spPr bwMode="auto">
            <a:xfrm>
              <a:off x="7641779" y="3835400"/>
              <a:ext cx="12700" cy="6350"/>
            </a:xfrm>
            <a:custGeom>
              <a:avLst/>
              <a:gdLst/>
              <a:ahLst/>
              <a:cxnLst>
                <a:cxn ang="0">
                  <a:pos x="3" y="2"/>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1" y="3"/>
                </a:cxn>
                <a:cxn ang="0">
                  <a:pos x="7" y="3"/>
                </a:cxn>
                <a:cxn ang="0">
                  <a:pos x="7" y="3"/>
                </a:cxn>
                <a:cxn ang="0">
                  <a:pos x="1" y="3"/>
                </a:cxn>
                <a:cxn ang="0">
                  <a:pos x="1" y="3"/>
                </a:cxn>
                <a:cxn ang="0">
                  <a:pos x="7" y="3"/>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5"/>
                </a:cxn>
                <a:cxn ang="0">
                  <a:pos x="3"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6" y="0"/>
                  </a:lnTo>
                  <a:lnTo>
                    <a:pt x="1" y="0"/>
                  </a:lnTo>
                  <a:lnTo>
                    <a:pt x="1" y="0"/>
                  </a:lnTo>
                  <a:lnTo>
                    <a:pt x="7" y="0"/>
                  </a:lnTo>
                  <a:lnTo>
                    <a:pt x="7"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0" y="2"/>
                  </a:lnTo>
                  <a:lnTo>
                    <a:pt x="1" y="3"/>
                  </a:lnTo>
                  <a:lnTo>
                    <a:pt x="7" y="3"/>
                  </a:lnTo>
                  <a:lnTo>
                    <a:pt x="7" y="3"/>
                  </a:lnTo>
                  <a:lnTo>
                    <a:pt x="1" y="3"/>
                  </a:lnTo>
                  <a:lnTo>
                    <a:pt x="1" y="3"/>
                  </a:lnTo>
                  <a:lnTo>
                    <a:pt x="7" y="3"/>
                  </a:lnTo>
                  <a:lnTo>
                    <a:pt x="7" y="4"/>
                  </a:lnTo>
                  <a:lnTo>
                    <a:pt x="1"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6" y="5"/>
                  </a:lnTo>
                  <a:lnTo>
                    <a:pt x="5" y="5"/>
                  </a:lnTo>
                  <a:lnTo>
                    <a:pt x="3"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47" name="Freeform 535"/>
            <p:cNvSpPr>
              <a:spLocks/>
            </p:cNvSpPr>
            <p:nvPr/>
          </p:nvSpPr>
          <p:spPr bwMode="auto">
            <a:xfrm>
              <a:off x="7644954" y="3835400"/>
              <a:ext cx="12700" cy="6350"/>
            </a:xfrm>
            <a:custGeom>
              <a:avLst/>
              <a:gdLst/>
              <a:ahLst/>
              <a:cxnLst>
                <a:cxn ang="0">
                  <a:pos x="2" y="2"/>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1" y="0"/>
                </a:cxn>
                <a:cxn ang="0">
                  <a:pos x="1" y="0"/>
                </a:cxn>
                <a:cxn ang="0">
                  <a:pos x="6" y="0"/>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1" y="5"/>
                </a:cxn>
                <a:cxn ang="0">
                  <a:pos x="6" y="5"/>
                </a:cxn>
                <a:cxn ang="0">
                  <a:pos x="5"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2"/>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1" y="0"/>
                  </a:lnTo>
                  <a:lnTo>
                    <a:pt x="1" y="0"/>
                  </a:lnTo>
                  <a:lnTo>
                    <a:pt x="6" y="0"/>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1" y="5"/>
                  </a:lnTo>
                  <a:lnTo>
                    <a:pt x="6" y="5"/>
                  </a:lnTo>
                  <a:lnTo>
                    <a:pt x="5" y="5"/>
                  </a:lnTo>
                  <a:lnTo>
                    <a:pt x="1"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48" name="Freeform 536"/>
            <p:cNvSpPr>
              <a:spLocks/>
            </p:cNvSpPr>
            <p:nvPr/>
          </p:nvSpPr>
          <p:spPr bwMode="auto">
            <a:xfrm>
              <a:off x="7646541" y="3829050"/>
              <a:ext cx="11113"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8"/>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8"/>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0"/>
                  </a:lnTo>
                  <a:lnTo>
                    <a:pt x="5" y="1"/>
                  </a:lnTo>
                  <a:lnTo>
                    <a:pt x="5" y="8"/>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49" name="Freeform 537"/>
            <p:cNvSpPr>
              <a:spLocks/>
            </p:cNvSpPr>
            <p:nvPr/>
          </p:nvSpPr>
          <p:spPr bwMode="auto">
            <a:xfrm>
              <a:off x="7646541" y="3829050"/>
              <a:ext cx="15875" cy="7938"/>
            </a:xfrm>
            <a:custGeom>
              <a:avLst/>
              <a:gdLst/>
              <a:ahLst/>
              <a:cxnLst>
                <a:cxn ang="0">
                  <a:pos x="3" y="3"/>
                </a:cxn>
                <a:cxn ang="0">
                  <a:pos x="3" y="0"/>
                </a:cxn>
                <a:cxn ang="0">
                  <a:pos x="6" y="0"/>
                </a:cxn>
                <a:cxn ang="0">
                  <a:pos x="7" y="0"/>
                </a:cxn>
                <a:cxn ang="0">
                  <a:pos x="3" y="0"/>
                </a:cxn>
                <a:cxn ang="0">
                  <a:pos x="2" y="0"/>
                </a:cxn>
                <a:cxn ang="0">
                  <a:pos x="7" y="0"/>
                </a:cxn>
                <a:cxn ang="0">
                  <a:pos x="7" y="0"/>
                </a:cxn>
                <a:cxn ang="0">
                  <a:pos x="2" y="0"/>
                </a:cxn>
                <a:cxn ang="0">
                  <a:pos x="1" y="0"/>
                </a:cxn>
                <a:cxn ang="0">
                  <a:pos x="8" y="0"/>
                </a:cxn>
                <a:cxn ang="0">
                  <a:pos x="8" y="0"/>
                </a:cxn>
                <a:cxn ang="0">
                  <a:pos x="1" y="0"/>
                </a:cxn>
                <a:cxn ang="0">
                  <a:pos x="1" y="0"/>
                </a:cxn>
                <a:cxn ang="0">
                  <a:pos x="8" y="0"/>
                </a:cxn>
                <a:cxn ang="0">
                  <a:pos x="8" y="0"/>
                </a:cxn>
                <a:cxn ang="0">
                  <a:pos x="1" y="0"/>
                </a:cxn>
                <a:cxn ang="0">
                  <a:pos x="1" y="1"/>
                </a:cxn>
                <a:cxn ang="0">
                  <a:pos x="8" y="1"/>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1" y="4"/>
                </a:cxn>
                <a:cxn ang="0">
                  <a:pos x="8" y="4"/>
                </a:cxn>
                <a:cxn ang="0">
                  <a:pos x="8" y="4"/>
                </a:cxn>
                <a:cxn ang="0">
                  <a:pos x="1" y="4"/>
                </a:cxn>
                <a:cxn ang="0">
                  <a:pos x="1" y="5"/>
                </a:cxn>
                <a:cxn ang="0">
                  <a:pos x="8" y="5"/>
                </a:cxn>
                <a:cxn ang="0">
                  <a:pos x="8" y="5"/>
                </a:cxn>
                <a:cxn ang="0">
                  <a:pos x="1" y="5"/>
                </a:cxn>
                <a:cxn ang="0">
                  <a:pos x="1" y="5"/>
                </a:cxn>
                <a:cxn ang="0">
                  <a:pos x="8" y="5"/>
                </a:cxn>
                <a:cxn ang="0">
                  <a:pos x="7" y="5"/>
                </a:cxn>
                <a:cxn ang="0">
                  <a:pos x="2" y="5"/>
                </a:cxn>
                <a:cxn ang="0">
                  <a:pos x="2" y="5"/>
                </a:cxn>
                <a:cxn ang="0">
                  <a:pos x="7" y="5"/>
                </a:cxn>
                <a:cxn ang="0">
                  <a:pos x="7" y="5"/>
                </a:cxn>
                <a:cxn ang="0">
                  <a:pos x="3" y="5"/>
                </a:cxn>
                <a:cxn ang="0">
                  <a:pos x="3" y="5"/>
                </a:cxn>
                <a:cxn ang="0">
                  <a:pos x="6" y="5"/>
                </a:cxn>
              </a:cxnLst>
              <a:rect l="0" t="0" r="r" b="b"/>
              <a:pathLst>
                <a:path w="9" h="5">
                  <a:moveTo>
                    <a:pt x="3" y="3"/>
                  </a:moveTo>
                  <a:lnTo>
                    <a:pt x="3" y="0"/>
                  </a:lnTo>
                  <a:lnTo>
                    <a:pt x="6" y="0"/>
                  </a:lnTo>
                  <a:lnTo>
                    <a:pt x="7" y="0"/>
                  </a:lnTo>
                  <a:lnTo>
                    <a:pt x="3" y="0"/>
                  </a:lnTo>
                  <a:lnTo>
                    <a:pt x="2" y="0"/>
                  </a:lnTo>
                  <a:lnTo>
                    <a:pt x="7" y="0"/>
                  </a:lnTo>
                  <a:lnTo>
                    <a:pt x="7" y="0"/>
                  </a:lnTo>
                  <a:lnTo>
                    <a:pt x="2" y="0"/>
                  </a:lnTo>
                  <a:lnTo>
                    <a:pt x="1" y="0"/>
                  </a:lnTo>
                  <a:lnTo>
                    <a:pt x="8" y="0"/>
                  </a:lnTo>
                  <a:lnTo>
                    <a:pt x="8" y="0"/>
                  </a:lnTo>
                  <a:lnTo>
                    <a:pt x="1" y="0"/>
                  </a:lnTo>
                  <a:lnTo>
                    <a:pt x="1" y="0"/>
                  </a:lnTo>
                  <a:lnTo>
                    <a:pt x="8" y="0"/>
                  </a:lnTo>
                  <a:lnTo>
                    <a:pt x="8" y="0"/>
                  </a:lnTo>
                  <a:lnTo>
                    <a:pt x="1" y="0"/>
                  </a:lnTo>
                  <a:lnTo>
                    <a:pt x="1" y="1"/>
                  </a:lnTo>
                  <a:lnTo>
                    <a:pt x="8" y="1"/>
                  </a:lnTo>
                  <a:lnTo>
                    <a:pt x="9" y="1"/>
                  </a:lnTo>
                  <a:lnTo>
                    <a:pt x="0" y="1"/>
                  </a:lnTo>
                  <a:lnTo>
                    <a:pt x="0" y="1"/>
                  </a:lnTo>
                  <a:lnTo>
                    <a:pt x="9" y="1"/>
                  </a:lnTo>
                  <a:lnTo>
                    <a:pt x="9"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1" y="4"/>
                  </a:lnTo>
                  <a:lnTo>
                    <a:pt x="8" y="4"/>
                  </a:lnTo>
                  <a:lnTo>
                    <a:pt x="8" y="4"/>
                  </a:lnTo>
                  <a:lnTo>
                    <a:pt x="1" y="4"/>
                  </a:lnTo>
                  <a:lnTo>
                    <a:pt x="1" y="5"/>
                  </a:lnTo>
                  <a:lnTo>
                    <a:pt x="8" y="5"/>
                  </a:lnTo>
                  <a:lnTo>
                    <a:pt x="8" y="5"/>
                  </a:lnTo>
                  <a:lnTo>
                    <a:pt x="1" y="5"/>
                  </a:lnTo>
                  <a:lnTo>
                    <a:pt x="1" y="5"/>
                  </a:lnTo>
                  <a:lnTo>
                    <a:pt x="8" y="5"/>
                  </a:lnTo>
                  <a:lnTo>
                    <a:pt x="7" y="5"/>
                  </a:lnTo>
                  <a:lnTo>
                    <a:pt x="2" y="5"/>
                  </a:lnTo>
                  <a:lnTo>
                    <a:pt x="2" y="5"/>
                  </a:lnTo>
                  <a:lnTo>
                    <a:pt x="7" y="5"/>
                  </a:lnTo>
                  <a:lnTo>
                    <a:pt x="7"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50" name="Freeform 538"/>
            <p:cNvSpPr>
              <a:spLocks/>
            </p:cNvSpPr>
            <p:nvPr/>
          </p:nvSpPr>
          <p:spPr bwMode="auto">
            <a:xfrm>
              <a:off x="7652891" y="3829050"/>
              <a:ext cx="15875" cy="7938"/>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1" y="0"/>
                </a:cxn>
                <a:cxn ang="0">
                  <a:pos x="9" y="0"/>
                </a:cxn>
                <a:cxn ang="0">
                  <a:pos x="9" y="0"/>
                </a:cxn>
                <a:cxn ang="0">
                  <a:pos x="1" y="0"/>
                </a:cxn>
                <a:cxn ang="0">
                  <a:pos x="1" y="1"/>
                </a:cxn>
                <a:cxn ang="0">
                  <a:pos x="9" y="1"/>
                </a:cxn>
                <a:cxn ang="0">
                  <a:pos x="9" y="1"/>
                </a:cxn>
                <a:cxn ang="0">
                  <a:pos x="1" y="1"/>
                </a:cxn>
                <a:cxn ang="0">
                  <a:pos x="1" y="1"/>
                </a:cxn>
                <a:cxn ang="0">
                  <a:pos x="10" y="1"/>
                </a:cxn>
                <a:cxn ang="0">
                  <a:pos x="10" y="1"/>
                </a:cxn>
                <a:cxn ang="0">
                  <a:pos x="1" y="1"/>
                </a:cxn>
                <a:cxn ang="0">
                  <a:pos x="1"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1" y="3"/>
                </a:cxn>
                <a:cxn ang="0">
                  <a:pos x="10" y="3"/>
                </a:cxn>
                <a:cxn ang="0">
                  <a:pos x="10" y="4"/>
                </a:cxn>
                <a:cxn ang="0">
                  <a:pos x="1" y="4"/>
                </a:cxn>
                <a:cxn ang="0">
                  <a:pos x="1" y="4"/>
                </a:cxn>
                <a:cxn ang="0">
                  <a:pos x="10" y="4"/>
                </a:cxn>
                <a:cxn ang="0">
                  <a:pos x="9" y="4"/>
                </a:cxn>
                <a:cxn ang="0">
                  <a:pos x="1" y="4"/>
                </a:cxn>
                <a:cxn ang="0">
                  <a:pos x="1" y="4"/>
                </a:cxn>
                <a:cxn ang="0">
                  <a:pos x="9" y="4"/>
                </a:cxn>
                <a:cxn ang="0">
                  <a:pos x="9" y="4"/>
                </a:cxn>
                <a:cxn ang="0">
                  <a:pos x="1" y="4"/>
                </a:cxn>
                <a:cxn ang="0">
                  <a:pos x="1" y="5"/>
                </a:cxn>
                <a:cxn ang="0">
                  <a:pos x="9" y="5"/>
                </a:cxn>
                <a:cxn ang="0">
                  <a:pos x="8" y="5"/>
                </a:cxn>
                <a:cxn ang="0">
                  <a:pos x="2" y="5"/>
                </a:cxn>
                <a:cxn ang="0">
                  <a:pos x="2" y="5"/>
                </a:cxn>
                <a:cxn ang="0">
                  <a:pos x="8" y="5"/>
                </a:cxn>
                <a:cxn ang="0">
                  <a:pos x="8" y="5"/>
                </a:cxn>
                <a:cxn ang="0">
                  <a:pos x="2" y="5"/>
                </a:cxn>
                <a:cxn ang="0">
                  <a:pos x="3" y="5"/>
                </a:cxn>
                <a:cxn ang="0">
                  <a:pos x="8"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1" y="0"/>
                  </a:lnTo>
                  <a:lnTo>
                    <a:pt x="9" y="0"/>
                  </a:lnTo>
                  <a:lnTo>
                    <a:pt x="9" y="0"/>
                  </a:lnTo>
                  <a:lnTo>
                    <a:pt x="1" y="0"/>
                  </a:lnTo>
                  <a:lnTo>
                    <a:pt x="1" y="1"/>
                  </a:lnTo>
                  <a:lnTo>
                    <a:pt x="9" y="1"/>
                  </a:lnTo>
                  <a:lnTo>
                    <a:pt x="9" y="1"/>
                  </a:lnTo>
                  <a:lnTo>
                    <a:pt x="1" y="1"/>
                  </a:lnTo>
                  <a:lnTo>
                    <a:pt x="1" y="1"/>
                  </a:lnTo>
                  <a:lnTo>
                    <a:pt x="10" y="1"/>
                  </a:lnTo>
                  <a:lnTo>
                    <a:pt x="10" y="1"/>
                  </a:lnTo>
                  <a:lnTo>
                    <a:pt x="1" y="1"/>
                  </a:lnTo>
                  <a:lnTo>
                    <a:pt x="1" y="2"/>
                  </a:lnTo>
                  <a:lnTo>
                    <a:pt x="10" y="2"/>
                  </a:lnTo>
                  <a:lnTo>
                    <a:pt x="10" y="2"/>
                  </a:lnTo>
                  <a:lnTo>
                    <a:pt x="0" y="2"/>
                  </a:lnTo>
                  <a:lnTo>
                    <a:pt x="0" y="2"/>
                  </a:lnTo>
                  <a:lnTo>
                    <a:pt x="10" y="2"/>
                  </a:lnTo>
                  <a:lnTo>
                    <a:pt x="10" y="3"/>
                  </a:lnTo>
                  <a:lnTo>
                    <a:pt x="0" y="3"/>
                  </a:lnTo>
                  <a:lnTo>
                    <a:pt x="0" y="3"/>
                  </a:lnTo>
                  <a:lnTo>
                    <a:pt x="10" y="3"/>
                  </a:lnTo>
                  <a:lnTo>
                    <a:pt x="10" y="3"/>
                  </a:lnTo>
                  <a:lnTo>
                    <a:pt x="0" y="3"/>
                  </a:lnTo>
                  <a:lnTo>
                    <a:pt x="1" y="3"/>
                  </a:lnTo>
                  <a:lnTo>
                    <a:pt x="10" y="3"/>
                  </a:lnTo>
                  <a:lnTo>
                    <a:pt x="10" y="4"/>
                  </a:lnTo>
                  <a:lnTo>
                    <a:pt x="1" y="4"/>
                  </a:lnTo>
                  <a:lnTo>
                    <a:pt x="1" y="4"/>
                  </a:lnTo>
                  <a:lnTo>
                    <a:pt x="10" y="4"/>
                  </a:lnTo>
                  <a:lnTo>
                    <a:pt x="9" y="4"/>
                  </a:lnTo>
                  <a:lnTo>
                    <a:pt x="1" y="4"/>
                  </a:lnTo>
                  <a:lnTo>
                    <a:pt x="1" y="4"/>
                  </a:lnTo>
                  <a:lnTo>
                    <a:pt x="9" y="4"/>
                  </a:lnTo>
                  <a:lnTo>
                    <a:pt x="9" y="4"/>
                  </a:lnTo>
                  <a:lnTo>
                    <a:pt x="1" y="4"/>
                  </a:lnTo>
                  <a:lnTo>
                    <a:pt x="1" y="5"/>
                  </a:lnTo>
                  <a:lnTo>
                    <a:pt x="9" y="5"/>
                  </a:lnTo>
                  <a:lnTo>
                    <a:pt x="8" y="5"/>
                  </a:lnTo>
                  <a:lnTo>
                    <a:pt x="2" y="5"/>
                  </a:lnTo>
                  <a:lnTo>
                    <a:pt x="2" y="5"/>
                  </a:lnTo>
                  <a:lnTo>
                    <a:pt x="8" y="5"/>
                  </a:lnTo>
                  <a:lnTo>
                    <a:pt x="8" y="5"/>
                  </a:lnTo>
                  <a:lnTo>
                    <a:pt x="2" y="5"/>
                  </a:lnTo>
                  <a:lnTo>
                    <a:pt x="3" y="5"/>
                  </a:lnTo>
                  <a:lnTo>
                    <a:pt x="8"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51" name="Freeform 539"/>
            <p:cNvSpPr>
              <a:spLocks/>
            </p:cNvSpPr>
            <p:nvPr/>
          </p:nvSpPr>
          <p:spPr bwMode="auto">
            <a:xfrm>
              <a:off x="7660829" y="3829050"/>
              <a:ext cx="11112"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6" y="4"/>
                </a:cxn>
                <a:cxn ang="0">
                  <a:pos x="6" y="4"/>
                </a:cxn>
                <a:cxn ang="0">
                  <a:pos x="1" y="4"/>
                </a:cxn>
                <a:cxn ang="0">
                  <a:pos x="1" y="5"/>
                </a:cxn>
                <a:cxn ang="0">
                  <a:pos x="6" y="5"/>
                </a:cxn>
                <a:cxn ang="0">
                  <a:pos x="6" y="5"/>
                </a:cxn>
                <a:cxn ang="0">
                  <a:pos x="2" y="5"/>
                </a:cxn>
                <a:cxn ang="0">
                  <a:pos x="2" y="5"/>
                </a:cxn>
                <a:cxn ang="0">
                  <a:pos x="6"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6" y="4"/>
                  </a:lnTo>
                  <a:lnTo>
                    <a:pt x="6" y="4"/>
                  </a:lnTo>
                  <a:lnTo>
                    <a:pt x="1" y="4"/>
                  </a:lnTo>
                  <a:lnTo>
                    <a:pt x="1" y="5"/>
                  </a:lnTo>
                  <a:lnTo>
                    <a:pt x="6" y="5"/>
                  </a:lnTo>
                  <a:lnTo>
                    <a:pt x="6" y="5"/>
                  </a:lnTo>
                  <a:lnTo>
                    <a:pt x="2" y="5"/>
                  </a:lnTo>
                  <a:lnTo>
                    <a:pt x="2" y="5"/>
                  </a:lnTo>
                  <a:lnTo>
                    <a:pt x="6"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52" name="Freeform 540"/>
            <p:cNvSpPr>
              <a:spLocks/>
            </p:cNvSpPr>
            <p:nvPr/>
          </p:nvSpPr>
          <p:spPr bwMode="auto">
            <a:xfrm>
              <a:off x="7660829" y="3829050"/>
              <a:ext cx="26987" cy="7938"/>
            </a:xfrm>
            <a:custGeom>
              <a:avLst/>
              <a:gdLst/>
              <a:ahLst/>
              <a:cxnLst>
                <a:cxn ang="0">
                  <a:pos x="3" y="3"/>
                </a:cxn>
                <a:cxn ang="0">
                  <a:pos x="3" y="0"/>
                </a:cxn>
                <a:cxn ang="0">
                  <a:pos x="12" y="0"/>
                </a:cxn>
                <a:cxn ang="0">
                  <a:pos x="12" y="0"/>
                </a:cxn>
                <a:cxn ang="0">
                  <a:pos x="3" y="0"/>
                </a:cxn>
                <a:cxn ang="0">
                  <a:pos x="3" y="0"/>
                </a:cxn>
                <a:cxn ang="0">
                  <a:pos x="12" y="0"/>
                </a:cxn>
                <a:cxn ang="0">
                  <a:pos x="13" y="0"/>
                </a:cxn>
                <a:cxn ang="0">
                  <a:pos x="2" y="0"/>
                </a:cxn>
                <a:cxn ang="0">
                  <a:pos x="2" y="0"/>
                </a:cxn>
                <a:cxn ang="0">
                  <a:pos x="13" y="0"/>
                </a:cxn>
                <a:cxn ang="0">
                  <a:pos x="13" y="0"/>
                </a:cxn>
                <a:cxn ang="0">
                  <a:pos x="2" y="0"/>
                </a:cxn>
                <a:cxn ang="0">
                  <a:pos x="1" y="0"/>
                </a:cxn>
                <a:cxn ang="0">
                  <a:pos x="13" y="0"/>
                </a:cxn>
                <a:cxn ang="0">
                  <a:pos x="14" y="0"/>
                </a:cxn>
                <a:cxn ang="0">
                  <a:pos x="1" y="0"/>
                </a:cxn>
                <a:cxn ang="0">
                  <a:pos x="1" y="1"/>
                </a:cxn>
                <a:cxn ang="0">
                  <a:pos x="14" y="1"/>
                </a:cxn>
                <a:cxn ang="0">
                  <a:pos x="14" y="1"/>
                </a:cxn>
                <a:cxn ang="0">
                  <a:pos x="1" y="1"/>
                </a:cxn>
                <a:cxn ang="0">
                  <a:pos x="1" y="1"/>
                </a:cxn>
                <a:cxn ang="0">
                  <a:pos x="14" y="1"/>
                </a:cxn>
                <a:cxn ang="0">
                  <a:pos x="14" y="1"/>
                </a:cxn>
                <a:cxn ang="0">
                  <a:pos x="1" y="1"/>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4" y="4"/>
                </a:cxn>
                <a:cxn ang="0">
                  <a:pos x="1" y="4"/>
                </a:cxn>
                <a:cxn ang="0">
                  <a:pos x="1" y="4"/>
                </a:cxn>
                <a:cxn ang="0">
                  <a:pos x="14" y="4"/>
                </a:cxn>
                <a:cxn ang="0">
                  <a:pos x="14" y="4"/>
                </a:cxn>
                <a:cxn ang="0">
                  <a:pos x="1" y="4"/>
                </a:cxn>
                <a:cxn ang="0">
                  <a:pos x="1" y="4"/>
                </a:cxn>
                <a:cxn ang="0">
                  <a:pos x="14" y="4"/>
                </a:cxn>
                <a:cxn ang="0">
                  <a:pos x="14" y="4"/>
                </a:cxn>
                <a:cxn ang="0">
                  <a:pos x="1" y="4"/>
                </a:cxn>
                <a:cxn ang="0">
                  <a:pos x="1" y="5"/>
                </a:cxn>
                <a:cxn ang="0">
                  <a:pos x="13" y="5"/>
                </a:cxn>
                <a:cxn ang="0">
                  <a:pos x="13" y="5"/>
                </a:cxn>
                <a:cxn ang="0">
                  <a:pos x="2" y="5"/>
                </a:cxn>
                <a:cxn ang="0">
                  <a:pos x="2" y="5"/>
                </a:cxn>
                <a:cxn ang="0">
                  <a:pos x="13" y="5"/>
                </a:cxn>
                <a:cxn ang="0">
                  <a:pos x="13" y="5"/>
                </a:cxn>
                <a:cxn ang="0">
                  <a:pos x="2" y="5"/>
                </a:cxn>
                <a:cxn ang="0">
                  <a:pos x="3" y="5"/>
                </a:cxn>
                <a:cxn ang="0">
                  <a:pos x="12" y="5"/>
                </a:cxn>
                <a:cxn ang="0">
                  <a:pos x="12" y="5"/>
                </a:cxn>
                <a:cxn ang="0">
                  <a:pos x="3" y="5"/>
                </a:cxn>
                <a:cxn ang="0">
                  <a:pos x="3" y="5"/>
                </a:cxn>
                <a:cxn ang="0">
                  <a:pos x="12" y="5"/>
                </a:cxn>
              </a:cxnLst>
              <a:rect l="0" t="0" r="r" b="b"/>
              <a:pathLst>
                <a:path w="15" h="5">
                  <a:moveTo>
                    <a:pt x="3" y="3"/>
                  </a:moveTo>
                  <a:lnTo>
                    <a:pt x="3" y="0"/>
                  </a:lnTo>
                  <a:lnTo>
                    <a:pt x="12" y="0"/>
                  </a:lnTo>
                  <a:lnTo>
                    <a:pt x="12" y="0"/>
                  </a:lnTo>
                  <a:lnTo>
                    <a:pt x="3" y="0"/>
                  </a:lnTo>
                  <a:lnTo>
                    <a:pt x="3" y="0"/>
                  </a:lnTo>
                  <a:lnTo>
                    <a:pt x="12" y="0"/>
                  </a:lnTo>
                  <a:lnTo>
                    <a:pt x="13" y="0"/>
                  </a:lnTo>
                  <a:lnTo>
                    <a:pt x="2" y="0"/>
                  </a:lnTo>
                  <a:lnTo>
                    <a:pt x="2" y="0"/>
                  </a:lnTo>
                  <a:lnTo>
                    <a:pt x="13" y="0"/>
                  </a:lnTo>
                  <a:lnTo>
                    <a:pt x="13" y="0"/>
                  </a:lnTo>
                  <a:lnTo>
                    <a:pt x="2" y="0"/>
                  </a:lnTo>
                  <a:lnTo>
                    <a:pt x="1" y="0"/>
                  </a:lnTo>
                  <a:lnTo>
                    <a:pt x="13" y="0"/>
                  </a:lnTo>
                  <a:lnTo>
                    <a:pt x="14" y="0"/>
                  </a:lnTo>
                  <a:lnTo>
                    <a:pt x="1" y="0"/>
                  </a:lnTo>
                  <a:lnTo>
                    <a:pt x="1" y="1"/>
                  </a:lnTo>
                  <a:lnTo>
                    <a:pt x="14" y="1"/>
                  </a:lnTo>
                  <a:lnTo>
                    <a:pt x="14" y="1"/>
                  </a:lnTo>
                  <a:lnTo>
                    <a:pt x="1" y="1"/>
                  </a:lnTo>
                  <a:lnTo>
                    <a:pt x="1" y="1"/>
                  </a:lnTo>
                  <a:lnTo>
                    <a:pt x="14" y="1"/>
                  </a:lnTo>
                  <a:lnTo>
                    <a:pt x="14" y="1"/>
                  </a:lnTo>
                  <a:lnTo>
                    <a:pt x="1" y="1"/>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4" y="4"/>
                  </a:lnTo>
                  <a:lnTo>
                    <a:pt x="1" y="4"/>
                  </a:lnTo>
                  <a:lnTo>
                    <a:pt x="1" y="4"/>
                  </a:lnTo>
                  <a:lnTo>
                    <a:pt x="14" y="4"/>
                  </a:lnTo>
                  <a:lnTo>
                    <a:pt x="14" y="4"/>
                  </a:lnTo>
                  <a:lnTo>
                    <a:pt x="1" y="4"/>
                  </a:lnTo>
                  <a:lnTo>
                    <a:pt x="1" y="4"/>
                  </a:lnTo>
                  <a:lnTo>
                    <a:pt x="14" y="4"/>
                  </a:lnTo>
                  <a:lnTo>
                    <a:pt x="14" y="4"/>
                  </a:lnTo>
                  <a:lnTo>
                    <a:pt x="1" y="4"/>
                  </a:lnTo>
                  <a:lnTo>
                    <a:pt x="1" y="5"/>
                  </a:lnTo>
                  <a:lnTo>
                    <a:pt x="13" y="5"/>
                  </a:lnTo>
                  <a:lnTo>
                    <a:pt x="13" y="5"/>
                  </a:lnTo>
                  <a:lnTo>
                    <a:pt x="2" y="5"/>
                  </a:lnTo>
                  <a:lnTo>
                    <a:pt x="2" y="5"/>
                  </a:lnTo>
                  <a:lnTo>
                    <a:pt x="13" y="5"/>
                  </a:lnTo>
                  <a:lnTo>
                    <a:pt x="13" y="5"/>
                  </a:lnTo>
                  <a:lnTo>
                    <a:pt x="2" y="5"/>
                  </a:lnTo>
                  <a:lnTo>
                    <a:pt x="3" y="5"/>
                  </a:lnTo>
                  <a:lnTo>
                    <a:pt x="12" y="5"/>
                  </a:lnTo>
                  <a:lnTo>
                    <a:pt x="12" y="5"/>
                  </a:lnTo>
                  <a:lnTo>
                    <a:pt x="3" y="5"/>
                  </a:lnTo>
                  <a:lnTo>
                    <a:pt x="3" y="5"/>
                  </a:lnTo>
                  <a:lnTo>
                    <a:pt x="12"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53" name="Freeform 541"/>
            <p:cNvSpPr>
              <a:spLocks/>
            </p:cNvSpPr>
            <p:nvPr/>
          </p:nvSpPr>
          <p:spPr bwMode="auto">
            <a:xfrm>
              <a:off x="7678291" y="3829050"/>
              <a:ext cx="15875" cy="7938"/>
            </a:xfrm>
            <a:custGeom>
              <a:avLst/>
              <a:gdLst/>
              <a:ahLst/>
              <a:cxnLst>
                <a:cxn ang="0">
                  <a:pos x="3" y="3"/>
                </a:cxn>
                <a:cxn ang="0">
                  <a:pos x="3" y="0"/>
                </a:cxn>
                <a:cxn ang="0">
                  <a:pos x="7" y="0"/>
                </a:cxn>
                <a:cxn ang="0">
                  <a:pos x="8" y="0"/>
                </a:cxn>
                <a:cxn ang="0">
                  <a:pos x="2" y="0"/>
                </a:cxn>
                <a:cxn ang="0">
                  <a:pos x="2" y="0"/>
                </a:cxn>
                <a:cxn ang="0">
                  <a:pos x="8" y="0"/>
                </a:cxn>
                <a:cxn ang="0">
                  <a:pos x="9" y="0"/>
                </a:cxn>
                <a:cxn ang="0">
                  <a:pos x="2" y="0"/>
                </a:cxn>
                <a:cxn ang="0">
                  <a:pos x="2" y="0"/>
                </a:cxn>
                <a:cxn ang="0">
                  <a:pos x="9" y="0"/>
                </a:cxn>
                <a:cxn ang="0">
                  <a:pos x="9" y="0"/>
                </a:cxn>
                <a:cxn ang="0">
                  <a:pos x="1" y="0"/>
                </a:cxn>
                <a:cxn ang="0">
                  <a:pos x="1" y="0"/>
                </a:cxn>
                <a:cxn ang="0">
                  <a:pos x="9" y="0"/>
                </a:cxn>
                <a:cxn ang="0">
                  <a:pos x="9" y="0"/>
                </a:cxn>
                <a:cxn ang="0">
                  <a:pos x="1" y="0"/>
                </a:cxn>
                <a:cxn ang="0">
                  <a:pos x="0" y="1"/>
                </a:cxn>
                <a:cxn ang="0">
                  <a:pos x="10" y="1"/>
                </a:cxn>
                <a:cxn ang="0">
                  <a:pos x="10" y="1"/>
                </a:cxn>
                <a:cxn ang="0">
                  <a:pos x="0" y="1"/>
                </a:cxn>
                <a:cxn ang="0">
                  <a:pos x="0" y="1"/>
                </a:cxn>
                <a:cxn ang="0">
                  <a:pos x="10" y="1"/>
                </a:cxn>
                <a:cxn ang="0">
                  <a:pos x="10" y="1"/>
                </a:cxn>
                <a:cxn ang="0">
                  <a:pos x="0" y="1"/>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9" y="4"/>
                </a:cxn>
                <a:cxn ang="0">
                  <a:pos x="1" y="4"/>
                </a:cxn>
                <a:cxn ang="0">
                  <a:pos x="1" y="5"/>
                </a:cxn>
                <a:cxn ang="0">
                  <a:pos x="9" y="5"/>
                </a:cxn>
                <a:cxn ang="0">
                  <a:pos x="9" y="5"/>
                </a:cxn>
                <a:cxn ang="0">
                  <a:pos x="1" y="5"/>
                </a:cxn>
                <a:cxn ang="0">
                  <a:pos x="2" y="5"/>
                </a:cxn>
                <a:cxn ang="0">
                  <a:pos x="9" y="5"/>
                </a:cxn>
                <a:cxn ang="0">
                  <a:pos x="9" y="5"/>
                </a:cxn>
                <a:cxn ang="0">
                  <a:pos x="2" y="5"/>
                </a:cxn>
                <a:cxn ang="0">
                  <a:pos x="2" y="5"/>
                </a:cxn>
                <a:cxn ang="0">
                  <a:pos x="8" y="5"/>
                </a:cxn>
                <a:cxn ang="0">
                  <a:pos x="8" y="5"/>
                </a:cxn>
                <a:cxn ang="0">
                  <a:pos x="2" y="5"/>
                </a:cxn>
                <a:cxn ang="0">
                  <a:pos x="3" y="5"/>
                </a:cxn>
                <a:cxn ang="0">
                  <a:pos x="7" y="5"/>
                </a:cxn>
              </a:cxnLst>
              <a:rect l="0" t="0" r="r" b="b"/>
              <a:pathLst>
                <a:path w="10" h="5">
                  <a:moveTo>
                    <a:pt x="3" y="3"/>
                  </a:moveTo>
                  <a:lnTo>
                    <a:pt x="3" y="0"/>
                  </a:lnTo>
                  <a:lnTo>
                    <a:pt x="7" y="0"/>
                  </a:lnTo>
                  <a:lnTo>
                    <a:pt x="8" y="0"/>
                  </a:lnTo>
                  <a:lnTo>
                    <a:pt x="2" y="0"/>
                  </a:lnTo>
                  <a:lnTo>
                    <a:pt x="2" y="0"/>
                  </a:lnTo>
                  <a:lnTo>
                    <a:pt x="8" y="0"/>
                  </a:lnTo>
                  <a:lnTo>
                    <a:pt x="9" y="0"/>
                  </a:lnTo>
                  <a:lnTo>
                    <a:pt x="2" y="0"/>
                  </a:lnTo>
                  <a:lnTo>
                    <a:pt x="2" y="0"/>
                  </a:lnTo>
                  <a:lnTo>
                    <a:pt x="9" y="0"/>
                  </a:lnTo>
                  <a:lnTo>
                    <a:pt x="9" y="0"/>
                  </a:lnTo>
                  <a:lnTo>
                    <a:pt x="1" y="0"/>
                  </a:lnTo>
                  <a:lnTo>
                    <a:pt x="1" y="0"/>
                  </a:lnTo>
                  <a:lnTo>
                    <a:pt x="9" y="0"/>
                  </a:lnTo>
                  <a:lnTo>
                    <a:pt x="9" y="0"/>
                  </a:lnTo>
                  <a:lnTo>
                    <a:pt x="1" y="0"/>
                  </a:lnTo>
                  <a:lnTo>
                    <a:pt x="0" y="1"/>
                  </a:lnTo>
                  <a:lnTo>
                    <a:pt x="10" y="1"/>
                  </a:lnTo>
                  <a:lnTo>
                    <a:pt x="10" y="1"/>
                  </a:lnTo>
                  <a:lnTo>
                    <a:pt x="0" y="1"/>
                  </a:lnTo>
                  <a:lnTo>
                    <a:pt x="0" y="1"/>
                  </a:lnTo>
                  <a:lnTo>
                    <a:pt x="10" y="1"/>
                  </a:lnTo>
                  <a:lnTo>
                    <a:pt x="10" y="1"/>
                  </a:lnTo>
                  <a:lnTo>
                    <a:pt x="0" y="1"/>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9" y="4"/>
                  </a:lnTo>
                  <a:lnTo>
                    <a:pt x="1" y="4"/>
                  </a:lnTo>
                  <a:lnTo>
                    <a:pt x="1" y="5"/>
                  </a:lnTo>
                  <a:lnTo>
                    <a:pt x="9" y="5"/>
                  </a:lnTo>
                  <a:lnTo>
                    <a:pt x="9" y="5"/>
                  </a:lnTo>
                  <a:lnTo>
                    <a:pt x="1" y="5"/>
                  </a:lnTo>
                  <a:lnTo>
                    <a:pt x="2" y="5"/>
                  </a:lnTo>
                  <a:lnTo>
                    <a:pt x="9" y="5"/>
                  </a:lnTo>
                  <a:lnTo>
                    <a:pt x="9" y="5"/>
                  </a:lnTo>
                  <a:lnTo>
                    <a:pt x="2" y="5"/>
                  </a:lnTo>
                  <a:lnTo>
                    <a:pt x="2" y="5"/>
                  </a:lnTo>
                  <a:lnTo>
                    <a:pt x="8" y="5"/>
                  </a:lnTo>
                  <a:lnTo>
                    <a:pt x="8" y="5"/>
                  </a:lnTo>
                  <a:lnTo>
                    <a:pt x="2"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54" name="Freeform 542"/>
            <p:cNvSpPr>
              <a:spLocks/>
            </p:cNvSpPr>
            <p:nvPr/>
          </p:nvSpPr>
          <p:spPr bwMode="auto">
            <a:xfrm>
              <a:off x="7686229" y="3824288"/>
              <a:ext cx="7937"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7"/>
                </a:cxn>
                <a:cxn ang="0">
                  <a:pos x="4"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6"/>
                </a:cxn>
                <a:cxn ang="0">
                  <a:pos x="5" y="3"/>
                </a:cxn>
              </a:cxnLst>
              <a:rect l="0" t="0" r="r" b="b"/>
              <a:pathLst>
                <a:path w="5" h="8">
                  <a:moveTo>
                    <a:pt x="2" y="6"/>
                  </a:moveTo>
                  <a:lnTo>
                    <a:pt x="0" y="6"/>
                  </a:lnTo>
                  <a:lnTo>
                    <a:pt x="0" y="3"/>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7"/>
                  </a:lnTo>
                  <a:lnTo>
                    <a:pt x="4" y="1"/>
                  </a:lnTo>
                  <a:lnTo>
                    <a:pt x="5" y="1"/>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55" name="Freeform 543"/>
            <p:cNvSpPr>
              <a:spLocks/>
            </p:cNvSpPr>
            <p:nvPr/>
          </p:nvSpPr>
          <p:spPr bwMode="auto">
            <a:xfrm>
              <a:off x="7686229" y="3824288"/>
              <a:ext cx="12700" cy="11112"/>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1" y="4"/>
                </a:cxn>
                <a:cxn ang="0">
                  <a:pos x="6" y="4"/>
                </a:cxn>
                <a:cxn ang="0">
                  <a:pos x="5" y="5"/>
                </a:cxn>
                <a:cxn ang="0">
                  <a:pos x="1" y="5"/>
                </a:cxn>
                <a:cxn ang="0">
                  <a:pos x="1" y="5"/>
                </a:cxn>
                <a:cxn ang="0">
                  <a:pos x="5"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1"/>
                  </a:lnTo>
                  <a:lnTo>
                    <a:pt x="1" y="1"/>
                  </a:lnTo>
                  <a:lnTo>
                    <a:pt x="1"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1" y="4"/>
                  </a:lnTo>
                  <a:lnTo>
                    <a:pt x="6" y="4"/>
                  </a:lnTo>
                  <a:lnTo>
                    <a:pt x="5" y="5"/>
                  </a:lnTo>
                  <a:lnTo>
                    <a:pt x="1" y="5"/>
                  </a:lnTo>
                  <a:lnTo>
                    <a:pt x="1" y="5"/>
                  </a:lnTo>
                  <a:lnTo>
                    <a:pt x="5" y="5"/>
                  </a:lnTo>
                  <a:lnTo>
                    <a:pt x="5" y="5"/>
                  </a:lnTo>
                  <a:lnTo>
                    <a:pt x="1" y="5"/>
                  </a:lnTo>
                  <a:lnTo>
                    <a:pt x="1" y="5"/>
                  </a:lnTo>
                  <a:lnTo>
                    <a:pt x="5" y="5"/>
                  </a:lnTo>
                  <a:lnTo>
                    <a:pt x="5" y="5"/>
                  </a:lnTo>
                  <a:lnTo>
                    <a:pt x="2" y="5"/>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56" name="Freeform 544"/>
            <p:cNvSpPr>
              <a:spLocks/>
            </p:cNvSpPr>
            <p:nvPr/>
          </p:nvSpPr>
          <p:spPr bwMode="auto">
            <a:xfrm>
              <a:off x="7687816" y="3821113"/>
              <a:ext cx="11113"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7"/>
                </a:cxn>
                <a:cxn ang="0">
                  <a:pos x="5"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7"/>
                  </a:lnTo>
                  <a:lnTo>
                    <a:pt x="5"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57" name="Freeform 545"/>
            <p:cNvSpPr>
              <a:spLocks/>
            </p:cNvSpPr>
            <p:nvPr/>
          </p:nvSpPr>
          <p:spPr bwMode="auto">
            <a:xfrm>
              <a:off x="7687816" y="3821113"/>
              <a:ext cx="25400" cy="7937"/>
            </a:xfrm>
            <a:custGeom>
              <a:avLst/>
              <a:gdLst/>
              <a:ahLst/>
              <a:cxnLst>
                <a:cxn ang="0">
                  <a:pos x="3" y="3"/>
                </a:cxn>
                <a:cxn ang="0">
                  <a:pos x="3" y="0"/>
                </a:cxn>
                <a:cxn ang="0">
                  <a:pos x="13" y="0"/>
                </a:cxn>
                <a:cxn ang="0">
                  <a:pos x="13" y="0"/>
                </a:cxn>
                <a:cxn ang="0">
                  <a:pos x="3" y="0"/>
                </a:cxn>
                <a:cxn ang="0">
                  <a:pos x="2" y="0"/>
                </a:cxn>
                <a:cxn ang="0">
                  <a:pos x="13" y="0"/>
                </a:cxn>
                <a:cxn ang="0">
                  <a:pos x="13" y="0"/>
                </a:cxn>
                <a:cxn ang="0">
                  <a:pos x="2" y="0"/>
                </a:cxn>
                <a:cxn ang="0">
                  <a:pos x="1" y="0"/>
                </a:cxn>
                <a:cxn ang="0">
                  <a:pos x="14" y="0"/>
                </a:cxn>
                <a:cxn ang="0">
                  <a:pos x="14" y="0"/>
                </a:cxn>
                <a:cxn ang="0">
                  <a:pos x="1" y="0"/>
                </a:cxn>
                <a:cxn ang="0">
                  <a:pos x="1" y="0"/>
                </a:cxn>
                <a:cxn ang="0">
                  <a:pos x="14" y="0"/>
                </a:cxn>
                <a:cxn ang="0">
                  <a:pos x="15" y="0"/>
                </a:cxn>
                <a:cxn ang="0">
                  <a:pos x="1" y="0"/>
                </a:cxn>
                <a:cxn ang="0">
                  <a:pos x="1" y="1"/>
                </a:cxn>
                <a:cxn ang="0">
                  <a:pos x="15" y="1"/>
                </a:cxn>
                <a:cxn ang="0">
                  <a:pos x="15" y="1"/>
                </a:cxn>
                <a:cxn ang="0">
                  <a:pos x="0" y="1"/>
                </a:cxn>
                <a:cxn ang="0">
                  <a:pos x="0" y="1"/>
                </a:cxn>
                <a:cxn ang="0">
                  <a:pos x="15" y="1"/>
                </a:cxn>
                <a:cxn ang="0">
                  <a:pos x="15" y="2"/>
                </a:cxn>
                <a:cxn ang="0">
                  <a:pos x="0" y="2"/>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4"/>
                </a:cxn>
                <a:cxn ang="0">
                  <a:pos x="15" y="4"/>
                </a:cxn>
                <a:cxn ang="0">
                  <a:pos x="15" y="4"/>
                </a:cxn>
                <a:cxn ang="0">
                  <a:pos x="0" y="4"/>
                </a:cxn>
                <a:cxn ang="0">
                  <a:pos x="0" y="4"/>
                </a:cxn>
                <a:cxn ang="0">
                  <a:pos x="15" y="4"/>
                </a:cxn>
                <a:cxn ang="0">
                  <a:pos x="15" y="4"/>
                </a:cxn>
                <a:cxn ang="0">
                  <a:pos x="0" y="4"/>
                </a:cxn>
                <a:cxn ang="0">
                  <a:pos x="1" y="5"/>
                </a:cxn>
                <a:cxn ang="0">
                  <a:pos x="15" y="5"/>
                </a:cxn>
                <a:cxn ang="0">
                  <a:pos x="15" y="5"/>
                </a:cxn>
                <a:cxn ang="0">
                  <a:pos x="1" y="5"/>
                </a:cxn>
                <a:cxn ang="0">
                  <a:pos x="1" y="5"/>
                </a:cxn>
                <a:cxn ang="0">
                  <a:pos x="14" y="5"/>
                </a:cxn>
                <a:cxn ang="0">
                  <a:pos x="14" y="5"/>
                </a:cxn>
                <a:cxn ang="0">
                  <a:pos x="1" y="5"/>
                </a:cxn>
                <a:cxn ang="0">
                  <a:pos x="1" y="5"/>
                </a:cxn>
                <a:cxn ang="0">
                  <a:pos x="14" y="5"/>
                </a:cxn>
                <a:cxn ang="0">
                  <a:pos x="13" y="6"/>
                </a:cxn>
                <a:cxn ang="0">
                  <a:pos x="2" y="6"/>
                </a:cxn>
                <a:cxn ang="0">
                  <a:pos x="2" y="6"/>
                </a:cxn>
                <a:cxn ang="0">
                  <a:pos x="13" y="6"/>
                </a:cxn>
                <a:cxn ang="0">
                  <a:pos x="13" y="6"/>
                </a:cxn>
                <a:cxn ang="0">
                  <a:pos x="3" y="6"/>
                </a:cxn>
                <a:cxn ang="0">
                  <a:pos x="3" y="6"/>
                </a:cxn>
                <a:cxn ang="0">
                  <a:pos x="13" y="6"/>
                </a:cxn>
              </a:cxnLst>
              <a:rect l="0" t="0" r="r" b="b"/>
              <a:pathLst>
                <a:path w="15" h="6">
                  <a:moveTo>
                    <a:pt x="3" y="3"/>
                  </a:moveTo>
                  <a:lnTo>
                    <a:pt x="3" y="0"/>
                  </a:lnTo>
                  <a:lnTo>
                    <a:pt x="13" y="0"/>
                  </a:lnTo>
                  <a:lnTo>
                    <a:pt x="13" y="0"/>
                  </a:lnTo>
                  <a:lnTo>
                    <a:pt x="3" y="0"/>
                  </a:lnTo>
                  <a:lnTo>
                    <a:pt x="2" y="0"/>
                  </a:lnTo>
                  <a:lnTo>
                    <a:pt x="13" y="0"/>
                  </a:lnTo>
                  <a:lnTo>
                    <a:pt x="13" y="0"/>
                  </a:lnTo>
                  <a:lnTo>
                    <a:pt x="2" y="0"/>
                  </a:lnTo>
                  <a:lnTo>
                    <a:pt x="1" y="0"/>
                  </a:lnTo>
                  <a:lnTo>
                    <a:pt x="14" y="0"/>
                  </a:lnTo>
                  <a:lnTo>
                    <a:pt x="14" y="0"/>
                  </a:lnTo>
                  <a:lnTo>
                    <a:pt x="1" y="0"/>
                  </a:lnTo>
                  <a:lnTo>
                    <a:pt x="1" y="0"/>
                  </a:lnTo>
                  <a:lnTo>
                    <a:pt x="14" y="0"/>
                  </a:lnTo>
                  <a:lnTo>
                    <a:pt x="15" y="0"/>
                  </a:lnTo>
                  <a:lnTo>
                    <a:pt x="1" y="0"/>
                  </a:lnTo>
                  <a:lnTo>
                    <a:pt x="1" y="1"/>
                  </a:lnTo>
                  <a:lnTo>
                    <a:pt x="15" y="1"/>
                  </a:lnTo>
                  <a:lnTo>
                    <a:pt x="15" y="1"/>
                  </a:lnTo>
                  <a:lnTo>
                    <a:pt x="0" y="1"/>
                  </a:lnTo>
                  <a:lnTo>
                    <a:pt x="0" y="1"/>
                  </a:lnTo>
                  <a:lnTo>
                    <a:pt x="15" y="1"/>
                  </a:lnTo>
                  <a:lnTo>
                    <a:pt x="15" y="2"/>
                  </a:lnTo>
                  <a:lnTo>
                    <a:pt x="0" y="2"/>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4"/>
                  </a:lnTo>
                  <a:lnTo>
                    <a:pt x="15" y="4"/>
                  </a:lnTo>
                  <a:lnTo>
                    <a:pt x="15" y="4"/>
                  </a:lnTo>
                  <a:lnTo>
                    <a:pt x="0" y="4"/>
                  </a:lnTo>
                  <a:lnTo>
                    <a:pt x="0" y="4"/>
                  </a:lnTo>
                  <a:lnTo>
                    <a:pt x="15" y="4"/>
                  </a:lnTo>
                  <a:lnTo>
                    <a:pt x="15" y="4"/>
                  </a:lnTo>
                  <a:lnTo>
                    <a:pt x="0" y="4"/>
                  </a:lnTo>
                  <a:lnTo>
                    <a:pt x="1" y="5"/>
                  </a:lnTo>
                  <a:lnTo>
                    <a:pt x="15" y="5"/>
                  </a:lnTo>
                  <a:lnTo>
                    <a:pt x="15" y="5"/>
                  </a:lnTo>
                  <a:lnTo>
                    <a:pt x="1" y="5"/>
                  </a:lnTo>
                  <a:lnTo>
                    <a:pt x="1" y="5"/>
                  </a:lnTo>
                  <a:lnTo>
                    <a:pt x="14" y="5"/>
                  </a:lnTo>
                  <a:lnTo>
                    <a:pt x="14" y="5"/>
                  </a:lnTo>
                  <a:lnTo>
                    <a:pt x="1" y="5"/>
                  </a:lnTo>
                  <a:lnTo>
                    <a:pt x="1" y="5"/>
                  </a:lnTo>
                  <a:lnTo>
                    <a:pt x="14" y="5"/>
                  </a:lnTo>
                  <a:lnTo>
                    <a:pt x="13" y="6"/>
                  </a:lnTo>
                  <a:lnTo>
                    <a:pt x="2" y="6"/>
                  </a:lnTo>
                  <a:lnTo>
                    <a:pt x="2" y="6"/>
                  </a:lnTo>
                  <a:lnTo>
                    <a:pt x="13" y="6"/>
                  </a:lnTo>
                  <a:lnTo>
                    <a:pt x="13" y="6"/>
                  </a:lnTo>
                  <a:lnTo>
                    <a:pt x="3" y="6"/>
                  </a:lnTo>
                  <a:lnTo>
                    <a:pt x="3" y="6"/>
                  </a:lnTo>
                  <a:lnTo>
                    <a:pt x="1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58" name="Freeform 546"/>
            <p:cNvSpPr>
              <a:spLocks/>
            </p:cNvSpPr>
            <p:nvPr/>
          </p:nvSpPr>
          <p:spPr bwMode="auto">
            <a:xfrm>
              <a:off x="7702104" y="3821113"/>
              <a:ext cx="20637" cy="7937"/>
            </a:xfrm>
            <a:custGeom>
              <a:avLst/>
              <a:gdLst/>
              <a:ahLst/>
              <a:cxnLst>
                <a:cxn ang="0">
                  <a:pos x="4" y="3"/>
                </a:cxn>
                <a:cxn ang="0">
                  <a:pos x="4" y="0"/>
                </a:cxn>
                <a:cxn ang="0">
                  <a:pos x="8" y="0"/>
                </a:cxn>
                <a:cxn ang="0">
                  <a:pos x="8" y="0"/>
                </a:cxn>
                <a:cxn ang="0">
                  <a:pos x="3" y="0"/>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0"/>
                </a:cxn>
                <a:cxn ang="0">
                  <a:pos x="2" y="0"/>
                </a:cxn>
                <a:cxn ang="0">
                  <a:pos x="1" y="1"/>
                </a:cxn>
                <a:cxn ang="0">
                  <a:pos x="10" y="1"/>
                </a:cxn>
                <a:cxn ang="0">
                  <a:pos x="10" y="1"/>
                </a:cxn>
                <a:cxn ang="0">
                  <a:pos x="1" y="1"/>
                </a:cxn>
                <a:cxn ang="0">
                  <a:pos x="1" y="1"/>
                </a:cxn>
                <a:cxn ang="0">
                  <a:pos x="11" y="1"/>
                </a:cxn>
                <a:cxn ang="0">
                  <a:pos x="11" y="2"/>
                </a:cxn>
                <a:cxn ang="0">
                  <a:pos x="1" y="2"/>
                </a:cxn>
                <a:cxn ang="0">
                  <a:pos x="1"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1" y="4"/>
                </a:cxn>
                <a:cxn ang="0">
                  <a:pos x="11" y="4"/>
                </a:cxn>
                <a:cxn ang="0">
                  <a:pos x="11" y="4"/>
                </a:cxn>
                <a:cxn ang="0">
                  <a:pos x="1" y="4"/>
                </a:cxn>
                <a:cxn ang="0">
                  <a:pos x="1" y="4"/>
                </a:cxn>
                <a:cxn ang="0">
                  <a:pos x="11" y="4"/>
                </a:cxn>
                <a:cxn ang="0">
                  <a:pos x="10" y="4"/>
                </a:cxn>
                <a:cxn ang="0">
                  <a:pos x="1" y="4"/>
                </a:cxn>
                <a:cxn ang="0">
                  <a:pos x="1" y="5"/>
                </a:cxn>
                <a:cxn ang="0">
                  <a:pos x="10" y="5"/>
                </a:cxn>
                <a:cxn ang="0">
                  <a:pos x="10" y="5"/>
                </a:cxn>
                <a:cxn ang="0">
                  <a:pos x="2" y="5"/>
                </a:cxn>
                <a:cxn ang="0">
                  <a:pos x="2" y="5"/>
                </a:cxn>
                <a:cxn ang="0">
                  <a:pos x="10" y="5"/>
                </a:cxn>
                <a:cxn ang="0">
                  <a:pos x="10" y="5"/>
                </a:cxn>
                <a:cxn ang="0">
                  <a:pos x="2" y="5"/>
                </a:cxn>
                <a:cxn ang="0">
                  <a:pos x="2" y="5"/>
                </a:cxn>
                <a:cxn ang="0">
                  <a:pos x="9" y="5"/>
                </a:cxn>
                <a:cxn ang="0">
                  <a:pos x="9" y="6"/>
                </a:cxn>
                <a:cxn ang="0">
                  <a:pos x="2" y="6"/>
                </a:cxn>
                <a:cxn ang="0">
                  <a:pos x="3" y="6"/>
                </a:cxn>
                <a:cxn ang="0">
                  <a:pos x="9" y="6"/>
                </a:cxn>
                <a:cxn ang="0">
                  <a:pos x="8" y="6"/>
                </a:cxn>
                <a:cxn ang="0">
                  <a:pos x="3" y="6"/>
                </a:cxn>
                <a:cxn ang="0">
                  <a:pos x="4" y="6"/>
                </a:cxn>
                <a:cxn ang="0">
                  <a:pos x="8" y="6"/>
                </a:cxn>
              </a:cxnLst>
              <a:rect l="0" t="0" r="r" b="b"/>
              <a:pathLst>
                <a:path w="11" h="6">
                  <a:moveTo>
                    <a:pt x="4" y="3"/>
                  </a:moveTo>
                  <a:lnTo>
                    <a:pt x="4" y="0"/>
                  </a:lnTo>
                  <a:lnTo>
                    <a:pt x="8" y="0"/>
                  </a:lnTo>
                  <a:lnTo>
                    <a:pt x="8" y="0"/>
                  </a:lnTo>
                  <a:lnTo>
                    <a:pt x="3" y="0"/>
                  </a:lnTo>
                  <a:lnTo>
                    <a:pt x="3" y="0"/>
                  </a:lnTo>
                  <a:lnTo>
                    <a:pt x="9" y="0"/>
                  </a:lnTo>
                  <a:lnTo>
                    <a:pt x="9" y="0"/>
                  </a:lnTo>
                  <a:lnTo>
                    <a:pt x="2" y="0"/>
                  </a:lnTo>
                  <a:lnTo>
                    <a:pt x="2" y="0"/>
                  </a:lnTo>
                  <a:lnTo>
                    <a:pt x="9" y="0"/>
                  </a:lnTo>
                  <a:lnTo>
                    <a:pt x="10" y="0"/>
                  </a:lnTo>
                  <a:lnTo>
                    <a:pt x="2" y="0"/>
                  </a:lnTo>
                  <a:lnTo>
                    <a:pt x="2" y="0"/>
                  </a:lnTo>
                  <a:lnTo>
                    <a:pt x="10" y="0"/>
                  </a:lnTo>
                  <a:lnTo>
                    <a:pt x="10" y="0"/>
                  </a:lnTo>
                  <a:lnTo>
                    <a:pt x="2" y="0"/>
                  </a:lnTo>
                  <a:lnTo>
                    <a:pt x="1" y="1"/>
                  </a:lnTo>
                  <a:lnTo>
                    <a:pt x="10" y="1"/>
                  </a:lnTo>
                  <a:lnTo>
                    <a:pt x="10" y="1"/>
                  </a:lnTo>
                  <a:lnTo>
                    <a:pt x="1" y="1"/>
                  </a:lnTo>
                  <a:lnTo>
                    <a:pt x="1" y="1"/>
                  </a:lnTo>
                  <a:lnTo>
                    <a:pt x="11" y="1"/>
                  </a:lnTo>
                  <a:lnTo>
                    <a:pt x="11" y="2"/>
                  </a:lnTo>
                  <a:lnTo>
                    <a:pt x="1" y="2"/>
                  </a:lnTo>
                  <a:lnTo>
                    <a:pt x="1" y="2"/>
                  </a:lnTo>
                  <a:lnTo>
                    <a:pt x="11" y="2"/>
                  </a:lnTo>
                  <a:lnTo>
                    <a:pt x="11" y="2"/>
                  </a:lnTo>
                  <a:lnTo>
                    <a:pt x="0" y="2"/>
                  </a:lnTo>
                  <a:lnTo>
                    <a:pt x="0" y="2"/>
                  </a:lnTo>
                  <a:lnTo>
                    <a:pt x="11" y="2"/>
                  </a:lnTo>
                  <a:lnTo>
                    <a:pt x="11" y="3"/>
                  </a:lnTo>
                  <a:lnTo>
                    <a:pt x="0" y="3"/>
                  </a:lnTo>
                  <a:lnTo>
                    <a:pt x="0" y="3"/>
                  </a:lnTo>
                  <a:lnTo>
                    <a:pt x="11" y="3"/>
                  </a:lnTo>
                  <a:lnTo>
                    <a:pt x="11" y="3"/>
                  </a:lnTo>
                  <a:lnTo>
                    <a:pt x="0" y="3"/>
                  </a:lnTo>
                  <a:lnTo>
                    <a:pt x="1" y="4"/>
                  </a:lnTo>
                  <a:lnTo>
                    <a:pt x="11" y="4"/>
                  </a:lnTo>
                  <a:lnTo>
                    <a:pt x="11" y="4"/>
                  </a:lnTo>
                  <a:lnTo>
                    <a:pt x="1" y="4"/>
                  </a:lnTo>
                  <a:lnTo>
                    <a:pt x="1" y="4"/>
                  </a:lnTo>
                  <a:lnTo>
                    <a:pt x="11" y="4"/>
                  </a:lnTo>
                  <a:lnTo>
                    <a:pt x="10" y="4"/>
                  </a:lnTo>
                  <a:lnTo>
                    <a:pt x="1" y="4"/>
                  </a:lnTo>
                  <a:lnTo>
                    <a:pt x="1" y="5"/>
                  </a:lnTo>
                  <a:lnTo>
                    <a:pt x="10" y="5"/>
                  </a:lnTo>
                  <a:lnTo>
                    <a:pt x="10" y="5"/>
                  </a:lnTo>
                  <a:lnTo>
                    <a:pt x="2" y="5"/>
                  </a:lnTo>
                  <a:lnTo>
                    <a:pt x="2" y="5"/>
                  </a:lnTo>
                  <a:lnTo>
                    <a:pt x="10" y="5"/>
                  </a:lnTo>
                  <a:lnTo>
                    <a:pt x="10" y="5"/>
                  </a:lnTo>
                  <a:lnTo>
                    <a:pt x="2" y="5"/>
                  </a:lnTo>
                  <a:lnTo>
                    <a:pt x="2" y="5"/>
                  </a:lnTo>
                  <a:lnTo>
                    <a:pt x="9" y="5"/>
                  </a:lnTo>
                  <a:lnTo>
                    <a:pt x="9" y="6"/>
                  </a:lnTo>
                  <a:lnTo>
                    <a:pt x="2" y="6"/>
                  </a:lnTo>
                  <a:lnTo>
                    <a:pt x="3" y="6"/>
                  </a:lnTo>
                  <a:lnTo>
                    <a:pt x="9" y="6"/>
                  </a:lnTo>
                  <a:lnTo>
                    <a:pt x="8" y="6"/>
                  </a:lnTo>
                  <a:lnTo>
                    <a:pt x="3" y="6"/>
                  </a:lnTo>
                  <a:lnTo>
                    <a:pt x="4"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59" name="Freeform 547"/>
            <p:cNvSpPr>
              <a:spLocks/>
            </p:cNvSpPr>
            <p:nvPr/>
          </p:nvSpPr>
          <p:spPr bwMode="auto">
            <a:xfrm>
              <a:off x="7713216" y="3821113"/>
              <a:ext cx="26988" cy="7937"/>
            </a:xfrm>
            <a:custGeom>
              <a:avLst/>
              <a:gdLst/>
              <a:ahLst/>
              <a:cxnLst>
                <a:cxn ang="0">
                  <a:pos x="2" y="3"/>
                </a:cxn>
                <a:cxn ang="0">
                  <a:pos x="2" y="0"/>
                </a:cxn>
                <a:cxn ang="0">
                  <a:pos x="12" y="0"/>
                </a:cxn>
                <a:cxn ang="0">
                  <a:pos x="13" y="0"/>
                </a:cxn>
                <a:cxn ang="0">
                  <a:pos x="2" y="0"/>
                </a:cxn>
                <a:cxn ang="0">
                  <a:pos x="2" y="0"/>
                </a:cxn>
                <a:cxn ang="0">
                  <a:pos x="13" y="0"/>
                </a:cxn>
                <a:cxn ang="0">
                  <a:pos x="13" y="0"/>
                </a:cxn>
                <a:cxn ang="0">
                  <a:pos x="1" y="0"/>
                </a:cxn>
                <a:cxn ang="0">
                  <a:pos x="1" y="0"/>
                </a:cxn>
                <a:cxn ang="0">
                  <a:pos x="13" y="0"/>
                </a:cxn>
                <a:cxn ang="0">
                  <a:pos x="14" y="0"/>
                </a:cxn>
                <a:cxn ang="0">
                  <a:pos x="1" y="0"/>
                </a:cxn>
                <a:cxn ang="0">
                  <a:pos x="1" y="0"/>
                </a:cxn>
                <a:cxn ang="0">
                  <a:pos x="14" y="0"/>
                </a:cxn>
                <a:cxn ang="0">
                  <a:pos x="14" y="0"/>
                </a:cxn>
                <a:cxn ang="0">
                  <a:pos x="0" y="0"/>
                </a:cxn>
                <a:cxn ang="0">
                  <a:pos x="0" y="1"/>
                </a:cxn>
                <a:cxn ang="0">
                  <a:pos x="14" y="1"/>
                </a:cxn>
                <a:cxn ang="0">
                  <a:pos x="14" y="1"/>
                </a:cxn>
                <a:cxn ang="0">
                  <a:pos x="0" y="1"/>
                </a:cxn>
                <a:cxn ang="0">
                  <a:pos x="0" y="1"/>
                </a:cxn>
                <a:cxn ang="0">
                  <a:pos x="14" y="1"/>
                </a:cxn>
                <a:cxn ang="0">
                  <a:pos x="15" y="2"/>
                </a:cxn>
                <a:cxn ang="0">
                  <a:pos x="0" y="2"/>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4"/>
                </a:cxn>
                <a:cxn ang="0">
                  <a:pos x="15" y="4"/>
                </a:cxn>
                <a:cxn ang="0">
                  <a:pos x="15" y="4"/>
                </a:cxn>
                <a:cxn ang="0">
                  <a:pos x="0" y="4"/>
                </a:cxn>
                <a:cxn ang="0">
                  <a:pos x="0" y="4"/>
                </a:cxn>
                <a:cxn ang="0">
                  <a:pos x="14" y="4"/>
                </a:cxn>
                <a:cxn ang="0">
                  <a:pos x="14" y="4"/>
                </a:cxn>
                <a:cxn ang="0">
                  <a:pos x="0" y="4"/>
                </a:cxn>
                <a:cxn ang="0">
                  <a:pos x="0" y="5"/>
                </a:cxn>
                <a:cxn ang="0">
                  <a:pos x="14" y="5"/>
                </a:cxn>
                <a:cxn ang="0">
                  <a:pos x="14" y="5"/>
                </a:cxn>
                <a:cxn ang="0">
                  <a:pos x="0" y="5"/>
                </a:cxn>
                <a:cxn ang="0">
                  <a:pos x="1" y="5"/>
                </a:cxn>
                <a:cxn ang="0">
                  <a:pos x="14" y="5"/>
                </a:cxn>
                <a:cxn ang="0">
                  <a:pos x="14" y="5"/>
                </a:cxn>
                <a:cxn ang="0">
                  <a:pos x="1" y="5"/>
                </a:cxn>
                <a:cxn ang="0">
                  <a:pos x="1" y="5"/>
                </a:cxn>
                <a:cxn ang="0">
                  <a:pos x="13" y="5"/>
                </a:cxn>
                <a:cxn ang="0">
                  <a:pos x="13" y="6"/>
                </a:cxn>
                <a:cxn ang="0">
                  <a:pos x="1" y="6"/>
                </a:cxn>
                <a:cxn ang="0">
                  <a:pos x="2" y="6"/>
                </a:cxn>
                <a:cxn ang="0">
                  <a:pos x="13" y="6"/>
                </a:cxn>
                <a:cxn ang="0">
                  <a:pos x="13" y="6"/>
                </a:cxn>
                <a:cxn ang="0">
                  <a:pos x="2" y="6"/>
                </a:cxn>
                <a:cxn ang="0">
                  <a:pos x="2" y="6"/>
                </a:cxn>
                <a:cxn ang="0">
                  <a:pos x="12" y="6"/>
                </a:cxn>
              </a:cxnLst>
              <a:rect l="0" t="0" r="r" b="b"/>
              <a:pathLst>
                <a:path w="15" h="6">
                  <a:moveTo>
                    <a:pt x="2" y="3"/>
                  </a:moveTo>
                  <a:lnTo>
                    <a:pt x="2" y="0"/>
                  </a:lnTo>
                  <a:lnTo>
                    <a:pt x="12" y="0"/>
                  </a:lnTo>
                  <a:lnTo>
                    <a:pt x="13" y="0"/>
                  </a:lnTo>
                  <a:lnTo>
                    <a:pt x="2" y="0"/>
                  </a:lnTo>
                  <a:lnTo>
                    <a:pt x="2" y="0"/>
                  </a:lnTo>
                  <a:lnTo>
                    <a:pt x="13" y="0"/>
                  </a:lnTo>
                  <a:lnTo>
                    <a:pt x="13" y="0"/>
                  </a:lnTo>
                  <a:lnTo>
                    <a:pt x="1" y="0"/>
                  </a:lnTo>
                  <a:lnTo>
                    <a:pt x="1" y="0"/>
                  </a:lnTo>
                  <a:lnTo>
                    <a:pt x="13" y="0"/>
                  </a:lnTo>
                  <a:lnTo>
                    <a:pt x="14" y="0"/>
                  </a:lnTo>
                  <a:lnTo>
                    <a:pt x="1" y="0"/>
                  </a:lnTo>
                  <a:lnTo>
                    <a:pt x="1" y="0"/>
                  </a:lnTo>
                  <a:lnTo>
                    <a:pt x="14" y="0"/>
                  </a:lnTo>
                  <a:lnTo>
                    <a:pt x="14" y="0"/>
                  </a:lnTo>
                  <a:lnTo>
                    <a:pt x="0" y="0"/>
                  </a:lnTo>
                  <a:lnTo>
                    <a:pt x="0" y="1"/>
                  </a:lnTo>
                  <a:lnTo>
                    <a:pt x="14" y="1"/>
                  </a:lnTo>
                  <a:lnTo>
                    <a:pt x="14" y="1"/>
                  </a:lnTo>
                  <a:lnTo>
                    <a:pt x="0" y="1"/>
                  </a:lnTo>
                  <a:lnTo>
                    <a:pt x="0" y="1"/>
                  </a:lnTo>
                  <a:lnTo>
                    <a:pt x="14" y="1"/>
                  </a:lnTo>
                  <a:lnTo>
                    <a:pt x="15" y="2"/>
                  </a:lnTo>
                  <a:lnTo>
                    <a:pt x="0" y="2"/>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4"/>
                  </a:lnTo>
                  <a:lnTo>
                    <a:pt x="15" y="4"/>
                  </a:lnTo>
                  <a:lnTo>
                    <a:pt x="15" y="4"/>
                  </a:lnTo>
                  <a:lnTo>
                    <a:pt x="0" y="4"/>
                  </a:lnTo>
                  <a:lnTo>
                    <a:pt x="0" y="4"/>
                  </a:lnTo>
                  <a:lnTo>
                    <a:pt x="14" y="4"/>
                  </a:lnTo>
                  <a:lnTo>
                    <a:pt x="14" y="4"/>
                  </a:lnTo>
                  <a:lnTo>
                    <a:pt x="0" y="4"/>
                  </a:lnTo>
                  <a:lnTo>
                    <a:pt x="0" y="5"/>
                  </a:lnTo>
                  <a:lnTo>
                    <a:pt x="14" y="5"/>
                  </a:lnTo>
                  <a:lnTo>
                    <a:pt x="14" y="5"/>
                  </a:lnTo>
                  <a:lnTo>
                    <a:pt x="0" y="5"/>
                  </a:lnTo>
                  <a:lnTo>
                    <a:pt x="1" y="5"/>
                  </a:lnTo>
                  <a:lnTo>
                    <a:pt x="14" y="5"/>
                  </a:lnTo>
                  <a:lnTo>
                    <a:pt x="14" y="5"/>
                  </a:lnTo>
                  <a:lnTo>
                    <a:pt x="1" y="5"/>
                  </a:lnTo>
                  <a:lnTo>
                    <a:pt x="1" y="5"/>
                  </a:lnTo>
                  <a:lnTo>
                    <a:pt x="13" y="5"/>
                  </a:lnTo>
                  <a:lnTo>
                    <a:pt x="13" y="6"/>
                  </a:lnTo>
                  <a:lnTo>
                    <a:pt x="1" y="6"/>
                  </a:lnTo>
                  <a:lnTo>
                    <a:pt x="2" y="6"/>
                  </a:lnTo>
                  <a:lnTo>
                    <a:pt x="13" y="6"/>
                  </a:lnTo>
                  <a:lnTo>
                    <a:pt x="13" y="6"/>
                  </a:lnTo>
                  <a:lnTo>
                    <a:pt x="2" y="6"/>
                  </a:lnTo>
                  <a:lnTo>
                    <a:pt x="2" y="6"/>
                  </a:lnTo>
                  <a:lnTo>
                    <a:pt x="12"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60" name="Freeform 548"/>
            <p:cNvSpPr>
              <a:spLocks/>
            </p:cNvSpPr>
            <p:nvPr/>
          </p:nvSpPr>
          <p:spPr bwMode="auto">
            <a:xfrm>
              <a:off x="7729091" y="3821113"/>
              <a:ext cx="14288" cy="7937"/>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6" y="1"/>
                  </a:lnTo>
                  <a:lnTo>
                    <a:pt x="7" y="1"/>
                  </a:lnTo>
                  <a:lnTo>
                    <a:pt x="1"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61" name="Freeform 549"/>
            <p:cNvSpPr>
              <a:spLocks/>
            </p:cNvSpPr>
            <p:nvPr/>
          </p:nvSpPr>
          <p:spPr bwMode="auto">
            <a:xfrm>
              <a:off x="7732266" y="3816350"/>
              <a:ext cx="11113" cy="12700"/>
            </a:xfrm>
            <a:custGeom>
              <a:avLst/>
              <a:gdLst/>
              <a:ahLst/>
              <a:cxnLst>
                <a:cxn ang="0">
                  <a:pos x="3" y="6"/>
                </a:cxn>
                <a:cxn ang="0">
                  <a:pos x="0" y="6"/>
                </a:cxn>
                <a:cxn ang="0">
                  <a:pos x="0" y="3"/>
                </a:cxn>
                <a:cxn ang="0">
                  <a:pos x="0" y="2"/>
                </a:cxn>
                <a:cxn ang="0">
                  <a:pos x="0" y="6"/>
                </a:cxn>
                <a:cxn ang="0">
                  <a:pos x="1" y="6"/>
                </a:cxn>
                <a:cxn ang="0">
                  <a:pos x="1" y="2"/>
                </a:cxn>
                <a:cxn ang="0">
                  <a:pos x="1" y="2"/>
                </a:cxn>
                <a:cxn ang="0">
                  <a:pos x="1" y="7"/>
                </a:cxn>
                <a:cxn ang="0">
                  <a:pos x="1" y="7"/>
                </a:cxn>
                <a:cxn ang="0">
                  <a:pos x="1" y="2"/>
                </a:cxn>
                <a:cxn ang="0">
                  <a:pos x="1" y="1"/>
                </a:cxn>
                <a:cxn ang="0">
                  <a:pos x="1" y="7"/>
                </a:cxn>
                <a:cxn ang="0">
                  <a:pos x="1" y="7"/>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8"/>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8"/>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1" y="6"/>
                  </a:lnTo>
                  <a:lnTo>
                    <a:pt x="1" y="2"/>
                  </a:lnTo>
                  <a:lnTo>
                    <a:pt x="1" y="2"/>
                  </a:lnTo>
                  <a:lnTo>
                    <a:pt x="1" y="7"/>
                  </a:lnTo>
                  <a:lnTo>
                    <a:pt x="1" y="7"/>
                  </a:lnTo>
                  <a:lnTo>
                    <a:pt x="1" y="2"/>
                  </a:lnTo>
                  <a:lnTo>
                    <a:pt x="1" y="1"/>
                  </a:lnTo>
                  <a:lnTo>
                    <a:pt x="1" y="7"/>
                  </a:lnTo>
                  <a:lnTo>
                    <a:pt x="1" y="7"/>
                  </a:lnTo>
                  <a:lnTo>
                    <a:pt x="1" y="1"/>
                  </a:lnTo>
                  <a:lnTo>
                    <a:pt x="1" y="1"/>
                  </a:lnTo>
                  <a:lnTo>
                    <a:pt x="1" y="8"/>
                  </a:lnTo>
                  <a:lnTo>
                    <a:pt x="1" y="8"/>
                  </a:lnTo>
                  <a:lnTo>
                    <a:pt x="1" y="0"/>
                  </a:lnTo>
                  <a:lnTo>
                    <a:pt x="2" y="0"/>
                  </a:lnTo>
                  <a:lnTo>
                    <a:pt x="2" y="8"/>
                  </a:lnTo>
                  <a:lnTo>
                    <a:pt x="2" y="8"/>
                  </a:lnTo>
                  <a:lnTo>
                    <a:pt x="2" y="0"/>
                  </a:lnTo>
                  <a:lnTo>
                    <a:pt x="2" y="0"/>
                  </a:lnTo>
                  <a:lnTo>
                    <a:pt x="2" y="8"/>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8"/>
                  </a:lnTo>
                  <a:lnTo>
                    <a:pt x="5" y="8"/>
                  </a:lnTo>
                  <a:lnTo>
                    <a:pt x="5" y="0"/>
                  </a:lnTo>
                  <a:lnTo>
                    <a:pt x="5" y="0"/>
                  </a:lnTo>
                  <a:lnTo>
                    <a:pt x="5" y="8"/>
                  </a:lnTo>
                  <a:lnTo>
                    <a:pt x="5" y="8"/>
                  </a:lnTo>
                  <a:lnTo>
                    <a:pt x="5" y="0"/>
                  </a:lnTo>
                  <a:lnTo>
                    <a:pt x="5" y="1"/>
                  </a:lnTo>
                  <a:lnTo>
                    <a:pt x="5" y="8"/>
                  </a:lnTo>
                  <a:lnTo>
                    <a:pt x="6" y="7"/>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62" name="Freeform 550"/>
            <p:cNvSpPr>
              <a:spLocks/>
            </p:cNvSpPr>
            <p:nvPr/>
          </p:nvSpPr>
          <p:spPr bwMode="auto">
            <a:xfrm>
              <a:off x="7732266" y="3816350"/>
              <a:ext cx="19050" cy="7938"/>
            </a:xfrm>
            <a:custGeom>
              <a:avLst/>
              <a:gdLst/>
              <a:ahLst/>
              <a:cxnLst>
                <a:cxn ang="0">
                  <a:pos x="3" y="3"/>
                </a:cxn>
                <a:cxn ang="0">
                  <a:pos x="3" y="0"/>
                </a:cxn>
                <a:cxn ang="0">
                  <a:pos x="8" y="0"/>
                </a:cxn>
                <a:cxn ang="0">
                  <a:pos x="8" y="0"/>
                </a:cxn>
                <a:cxn ang="0">
                  <a:pos x="3" y="0"/>
                </a:cxn>
                <a:cxn ang="0">
                  <a:pos x="3" y="0"/>
                </a:cxn>
                <a:cxn ang="0">
                  <a:pos x="9" y="0"/>
                </a:cxn>
                <a:cxn ang="0">
                  <a:pos x="9" y="0"/>
                </a:cxn>
                <a:cxn ang="0">
                  <a:pos x="3" y="0"/>
                </a:cxn>
                <a:cxn ang="0">
                  <a:pos x="2" y="0"/>
                </a:cxn>
                <a:cxn ang="0">
                  <a:pos x="9" y="0"/>
                </a:cxn>
                <a:cxn ang="0">
                  <a:pos x="9" y="0"/>
                </a:cxn>
                <a:cxn ang="0">
                  <a:pos x="2" y="0"/>
                </a:cxn>
                <a:cxn ang="0">
                  <a:pos x="2" y="0"/>
                </a:cxn>
                <a:cxn ang="0">
                  <a:pos x="10" y="0"/>
                </a:cxn>
                <a:cxn ang="0">
                  <a:pos x="10" y="0"/>
                </a:cxn>
                <a:cxn ang="0">
                  <a:pos x="1" y="0"/>
                </a:cxn>
                <a:cxn ang="0">
                  <a:pos x="1" y="1"/>
                </a:cxn>
                <a:cxn ang="0">
                  <a:pos x="10" y="1"/>
                </a:cxn>
                <a:cxn ang="0">
                  <a:pos x="11" y="1"/>
                </a:cxn>
                <a:cxn ang="0">
                  <a:pos x="1" y="1"/>
                </a:cxn>
                <a:cxn ang="0">
                  <a:pos x="1" y="1"/>
                </a:cxn>
                <a:cxn ang="0">
                  <a:pos x="11" y="1"/>
                </a:cxn>
                <a:cxn ang="0">
                  <a:pos x="11" y="2"/>
                </a:cxn>
                <a:cxn ang="0">
                  <a:pos x="1" y="2"/>
                </a:cxn>
                <a:cxn ang="0">
                  <a:pos x="1" y="2"/>
                </a:cxn>
                <a:cxn ang="0">
                  <a:pos x="11" y="2"/>
                </a:cxn>
                <a:cxn ang="0">
                  <a:pos x="11" y="2"/>
                </a:cxn>
                <a:cxn ang="0">
                  <a:pos x="1" y="2"/>
                </a:cxn>
                <a:cxn ang="0">
                  <a:pos x="0" y="2"/>
                </a:cxn>
                <a:cxn ang="0">
                  <a:pos x="11" y="2"/>
                </a:cxn>
                <a:cxn ang="0">
                  <a:pos x="11" y="3"/>
                </a:cxn>
                <a:cxn ang="0">
                  <a:pos x="0" y="3"/>
                </a:cxn>
                <a:cxn ang="0">
                  <a:pos x="0" y="3"/>
                </a:cxn>
                <a:cxn ang="0">
                  <a:pos x="11" y="3"/>
                </a:cxn>
                <a:cxn ang="0">
                  <a:pos x="11" y="3"/>
                </a:cxn>
                <a:cxn ang="0">
                  <a:pos x="1" y="3"/>
                </a:cxn>
                <a:cxn ang="0">
                  <a:pos x="1" y="3"/>
                </a:cxn>
                <a:cxn ang="0">
                  <a:pos x="11" y="3"/>
                </a:cxn>
                <a:cxn ang="0">
                  <a:pos x="11" y="4"/>
                </a:cxn>
                <a:cxn ang="0">
                  <a:pos x="1" y="4"/>
                </a:cxn>
                <a:cxn ang="0">
                  <a:pos x="1" y="4"/>
                </a:cxn>
                <a:cxn ang="0">
                  <a:pos x="11" y="4"/>
                </a:cxn>
                <a:cxn ang="0">
                  <a:pos x="11" y="4"/>
                </a:cxn>
                <a:cxn ang="0">
                  <a:pos x="1" y="4"/>
                </a:cxn>
                <a:cxn ang="0">
                  <a:pos x="1" y="5"/>
                </a:cxn>
                <a:cxn ang="0">
                  <a:pos x="10" y="5"/>
                </a:cxn>
                <a:cxn ang="0">
                  <a:pos x="10" y="5"/>
                </a:cxn>
                <a:cxn ang="0">
                  <a:pos x="1" y="5"/>
                </a:cxn>
                <a:cxn ang="0">
                  <a:pos x="2" y="5"/>
                </a:cxn>
                <a:cxn ang="0">
                  <a:pos x="10" y="5"/>
                </a:cxn>
                <a:cxn ang="0">
                  <a:pos x="9" y="5"/>
                </a:cxn>
                <a:cxn ang="0">
                  <a:pos x="2" y="5"/>
                </a:cxn>
                <a:cxn ang="0">
                  <a:pos x="2" y="5"/>
                </a:cxn>
                <a:cxn ang="0">
                  <a:pos x="9" y="5"/>
                </a:cxn>
                <a:cxn ang="0">
                  <a:pos x="9" y="5"/>
                </a:cxn>
                <a:cxn ang="0">
                  <a:pos x="3" y="5"/>
                </a:cxn>
                <a:cxn ang="0">
                  <a:pos x="3" y="5"/>
                </a:cxn>
                <a:cxn ang="0">
                  <a:pos x="9" y="5"/>
                </a:cxn>
                <a:cxn ang="0">
                  <a:pos x="8" y="5"/>
                </a:cxn>
                <a:cxn ang="0">
                  <a:pos x="3" y="5"/>
                </a:cxn>
                <a:cxn ang="0">
                  <a:pos x="3" y="5"/>
                </a:cxn>
                <a:cxn ang="0">
                  <a:pos x="8" y="5"/>
                </a:cxn>
              </a:cxnLst>
              <a:rect l="0" t="0" r="r" b="b"/>
              <a:pathLst>
                <a:path w="11" h="5">
                  <a:moveTo>
                    <a:pt x="3" y="3"/>
                  </a:moveTo>
                  <a:lnTo>
                    <a:pt x="3" y="0"/>
                  </a:lnTo>
                  <a:lnTo>
                    <a:pt x="8" y="0"/>
                  </a:lnTo>
                  <a:lnTo>
                    <a:pt x="8" y="0"/>
                  </a:lnTo>
                  <a:lnTo>
                    <a:pt x="3" y="0"/>
                  </a:lnTo>
                  <a:lnTo>
                    <a:pt x="3" y="0"/>
                  </a:lnTo>
                  <a:lnTo>
                    <a:pt x="9" y="0"/>
                  </a:lnTo>
                  <a:lnTo>
                    <a:pt x="9" y="0"/>
                  </a:lnTo>
                  <a:lnTo>
                    <a:pt x="3" y="0"/>
                  </a:lnTo>
                  <a:lnTo>
                    <a:pt x="2" y="0"/>
                  </a:lnTo>
                  <a:lnTo>
                    <a:pt x="9" y="0"/>
                  </a:lnTo>
                  <a:lnTo>
                    <a:pt x="9" y="0"/>
                  </a:lnTo>
                  <a:lnTo>
                    <a:pt x="2" y="0"/>
                  </a:lnTo>
                  <a:lnTo>
                    <a:pt x="2" y="0"/>
                  </a:lnTo>
                  <a:lnTo>
                    <a:pt x="10" y="0"/>
                  </a:lnTo>
                  <a:lnTo>
                    <a:pt x="10" y="0"/>
                  </a:lnTo>
                  <a:lnTo>
                    <a:pt x="1" y="0"/>
                  </a:lnTo>
                  <a:lnTo>
                    <a:pt x="1" y="1"/>
                  </a:lnTo>
                  <a:lnTo>
                    <a:pt x="10" y="1"/>
                  </a:lnTo>
                  <a:lnTo>
                    <a:pt x="11" y="1"/>
                  </a:lnTo>
                  <a:lnTo>
                    <a:pt x="1" y="1"/>
                  </a:lnTo>
                  <a:lnTo>
                    <a:pt x="1" y="1"/>
                  </a:lnTo>
                  <a:lnTo>
                    <a:pt x="11" y="1"/>
                  </a:lnTo>
                  <a:lnTo>
                    <a:pt x="11" y="2"/>
                  </a:lnTo>
                  <a:lnTo>
                    <a:pt x="1" y="2"/>
                  </a:lnTo>
                  <a:lnTo>
                    <a:pt x="1" y="2"/>
                  </a:lnTo>
                  <a:lnTo>
                    <a:pt x="11" y="2"/>
                  </a:lnTo>
                  <a:lnTo>
                    <a:pt x="11" y="2"/>
                  </a:lnTo>
                  <a:lnTo>
                    <a:pt x="1" y="2"/>
                  </a:lnTo>
                  <a:lnTo>
                    <a:pt x="0" y="2"/>
                  </a:lnTo>
                  <a:lnTo>
                    <a:pt x="11" y="2"/>
                  </a:lnTo>
                  <a:lnTo>
                    <a:pt x="11" y="3"/>
                  </a:lnTo>
                  <a:lnTo>
                    <a:pt x="0" y="3"/>
                  </a:lnTo>
                  <a:lnTo>
                    <a:pt x="0" y="3"/>
                  </a:lnTo>
                  <a:lnTo>
                    <a:pt x="11" y="3"/>
                  </a:lnTo>
                  <a:lnTo>
                    <a:pt x="11" y="3"/>
                  </a:lnTo>
                  <a:lnTo>
                    <a:pt x="1" y="3"/>
                  </a:lnTo>
                  <a:lnTo>
                    <a:pt x="1" y="3"/>
                  </a:lnTo>
                  <a:lnTo>
                    <a:pt x="11" y="3"/>
                  </a:lnTo>
                  <a:lnTo>
                    <a:pt x="11" y="4"/>
                  </a:lnTo>
                  <a:lnTo>
                    <a:pt x="1" y="4"/>
                  </a:lnTo>
                  <a:lnTo>
                    <a:pt x="1" y="4"/>
                  </a:lnTo>
                  <a:lnTo>
                    <a:pt x="11" y="4"/>
                  </a:lnTo>
                  <a:lnTo>
                    <a:pt x="11" y="4"/>
                  </a:lnTo>
                  <a:lnTo>
                    <a:pt x="1" y="4"/>
                  </a:lnTo>
                  <a:lnTo>
                    <a:pt x="1" y="5"/>
                  </a:lnTo>
                  <a:lnTo>
                    <a:pt x="10" y="5"/>
                  </a:lnTo>
                  <a:lnTo>
                    <a:pt x="10" y="5"/>
                  </a:lnTo>
                  <a:lnTo>
                    <a:pt x="1" y="5"/>
                  </a:lnTo>
                  <a:lnTo>
                    <a:pt x="2" y="5"/>
                  </a:lnTo>
                  <a:lnTo>
                    <a:pt x="10" y="5"/>
                  </a:lnTo>
                  <a:lnTo>
                    <a:pt x="9" y="5"/>
                  </a:lnTo>
                  <a:lnTo>
                    <a:pt x="2" y="5"/>
                  </a:lnTo>
                  <a:lnTo>
                    <a:pt x="2" y="5"/>
                  </a:lnTo>
                  <a:lnTo>
                    <a:pt x="9" y="5"/>
                  </a:lnTo>
                  <a:lnTo>
                    <a:pt x="9" y="5"/>
                  </a:lnTo>
                  <a:lnTo>
                    <a:pt x="3" y="5"/>
                  </a:lnTo>
                  <a:lnTo>
                    <a:pt x="3" y="5"/>
                  </a:lnTo>
                  <a:lnTo>
                    <a:pt x="9" y="5"/>
                  </a:lnTo>
                  <a:lnTo>
                    <a:pt x="8" y="5"/>
                  </a:lnTo>
                  <a:lnTo>
                    <a:pt x="3" y="5"/>
                  </a:lnTo>
                  <a:lnTo>
                    <a:pt x="3" y="5"/>
                  </a:lnTo>
                  <a:lnTo>
                    <a:pt x="8"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63" name="Freeform 551"/>
            <p:cNvSpPr>
              <a:spLocks/>
            </p:cNvSpPr>
            <p:nvPr/>
          </p:nvSpPr>
          <p:spPr bwMode="auto">
            <a:xfrm>
              <a:off x="7740204" y="3811588"/>
              <a:ext cx="11112"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1"/>
                </a:cxn>
                <a:cxn ang="0">
                  <a:pos x="5" y="1"/>
                </a:cxn>
                <a:cxn ang="0">
                  <a:pos x="5" y="8"/>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8"/>
                  </a:lnTo>
                  <a:lnTo>
                    <a:pt x="1" y="8"/>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1"/>
                  </a:lnTo>
                  <a:lnTo>
                    <a:pt x="5" y="1"/>
                  </a:lnTo>
                  <a:lnTo>
                    <a:pt x="5" y="8"/>
                  </a:lnTo>
                  <a:lnTo>
                    <a:pt x="6" y="7"/>
                  </a:lnTo>
                  <a:lnTo>
                    <a:pt x="6" y="1"/>
                  </a:lnTo>
                  <a:lnTo>
                    <a:pt x="6" y="1"/>
                  </a:lnTo>
                  <a:lnTo>
                    <a:pt x="6" y="7"/>
                  </a:lnTo>
                  <a:lnTo>
                    <a:pt x="6" y="7"/>
                  </a:lnTo>
                  <a:lnTo>
                    <a:pt x="6" y="1"/>
                  </a:lnTo>
                  <a:lnTo>
                    <a:pt x="6" y="2"/>
                  </a:lnTo>
                  <a:lnTo>
                    <a:pt x="6" y="6"/>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64" name="Freeform 552"/>
            <p:cNvSpPr>
              <a:spLocks/>
            </p:cNvSpPr>
            <p:nvPr/>
          </p:nvSpPr>
          <p:spPr bwMode="auto">
            <a:xfrm>
              <a:off x="7740204" y="3811588"/>
              <a:ext cx="20637" cy="9525"/>
            </a:xfrm>
            <a:custGeom>
              <a:avLst/>
              <a:gdLst/>
              <a:ahLst/>
              <a:cxnLst>
                <a:cxn ang="0">
                  <a:pos x="3" y="3"/>
                </a:cxn>
                <a:cxn ang="0">
                  <a:pos x="3" y="0"/>
                </a:cxn>
                <a:cxn ang="0">
                  <a:pos x="8" y="0"/>
                </a:cxn>
                <a:cxn ang="0">
                  <a:pos x="8" y="0"/>
                </a:cxn>
                <a:cxn ang="0">
                  <a:pos x="3" y="0"/>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1"/>
                </a:cxn>
                <a:cxn ang="0">
                  <a:pos x="1" y="1"/>
                </a:cxn>
                <a:cxn ang="0">
                  <a:pos x="1" y="1"/>
                </a:cxn>
                <a:cxn ang="0">
                  <a:pos x="10" y="1"/>
                </a:cxn>
                <a:cxn ang="0">
                  <a:pos x="10" y="1"/>
                </a:cxn>
                <a:cxn ang="0">
                  <a:pos x="1" y="1"/>
                </a:cxn>
                <a:cxn ang="0">
                  <a:pos x="1" y="1"/>
                </a:cxn>
                <a:cxn ang="0">
                  <a:pos x="11" y="1"/>
                </a:cxn>
                <a:cxn ang="0">
                  <a:pos x="11" y="1"/>
                </a:cxn>
                <a:cxn ang="0">
                  <a:pos x="1" y="1"/>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0" y="5"/>
                </a:cxn>
                <a:cxn ang="0">
                  <a:pos x="1" y="5"/>
                </a:cxn>
                <a:cxn ang="0">
                  <a:pos x="1" y="5"/>
                </a:cxn>
                <a:cxn ang="0">
                  <a:pos x="10" y="5"/>
                </a:cxn>
                <a:cxn ang="0">
                  <a:pos x="10" y="5"/>
                </a:cxn>
                <a:cxn ang="0">
                  <a:pos x="1" y="5"/>
                </a:cxn>
                <a:cxn ang="0">
                  <a:pos x="1" y="5"/>
                </a:cxn>
                <a:cxn ang="0">
                  <a:pos x="10" y="5"/>
                </a:cxn>
                <a:cxn ang="0">
                  <a:pos x="9" y="5"/>
                </a:cxn>
                <a:cxn ang="0">
                  <a:pos x="2" y="5"/>
                </a:cxn>
                <a:cxn ang="0">
                  <a:pos x="2" y="5"/>
                </a:cxn>
                <a:cxn ang="0">
                  <a:pos x="9" y="5"/>
                </a:cxn>
                <a:cxn ang="0">
                  <a:pos x="9" y="5"/>
                </a:cxn>
                <a:cxn ang="0">
                  <a:pos x="2" y="5"/>
                </a:cxn>
                <a:cxn ang="0">
                  <a:pos x="2"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9" y="0"/>
                  </a:lnTo>
                  <a:lnTo>
                    <a:pt x="9" y="0"/>
                  </a:lnTo>
                  <a:lnTo>
                    <a:pt x="2" y="0"/>
                  </a:lnTo>
                  <a:lnTo>
                    <a:pt x="2" y="0"/>
                  </a:lnTo>
                  <a:lnTo>
                    <a:pt x="9" y="0"/>
                  </a:lnTo>
                  <a:lnTo>
                    <a:pt x="9" y="0"/>
                  </a:lnTo>
                  <a:lnTo>
                    <a:pt x="2" y="0"/>
                  </a:lnTo>
                  <a:lnTo>
                    <a:pt x="1" y="0"/>
                  </a:lnTo>
                  <a:lnTo>
                    <a:pt x="10" y="0"/>
                  </a:lnTo>
                  <a:lnTo>
                    <a:pt x="10" y="1"/>
                  </a:lnTo>
                  <a:lnTo>
                    <a:pt x="1" y="1"/>
                  </a:lnTo>
                  <a:lnTo>
                    <a:pt x="1" y="1"/>
                  </a:lnTo>
                  <a:lnTo>
                    <a:pt x="10" y="1"/>
                  </a:lnTo>
                  <a:lnTo>
                    <a:pt x="10" y="1"/>
                  </a:lnTo>
                  <a:lnTo>
                    <a:pt x="1" y="1"/>
                  </a:lnTo>
                  <a:lnTo>
                    <a:pt x="1" y="1"/>
                  </a:lnTo>
                  <a:lnTo>
                    <a:pt x="11" y="1"/>
                  </a:lnTo>
                  <a:lnTo>
                    <a:pt x="11" y="1"/>
                  </a:lnTo>
                  <a:lnTo>
                    <a:pt x="1" y="1"/>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1" y="4"/>
                  </a:lnTo>
                  <a:lnTo>
                    <a:pt x="1" y="4"/>
                  </a:lnTo>
                  <a:lnTo>
                    <a:pt x="1" y="4"/>
                  </a:lnTo>
                  <a:lnTo>
                    <a:pt x="11" y="4"/>
                  </a:lnTo>
                  <a:lnTo>
                    <a:pt x="10" y="5"/>
                  </a:lnTo>
                  <a:lnTo>
                    <a:pt x="1" y="5"/>
                  </a:lnTo>
                  <a:lnTo>
                    <a:pt x="1" y="5"/>
                  </a:lnTo>
                  <a:lnTo>
                    <a:pt x="10" y="5"/>
                  </a:lnTo>
                  <a:lnTo>
                    <a:pt x="10" y="5"/>
                  </a:lnTo>
                  <a:lnTo>
                    <a:pt x="1" y="5"/>
                  </a:lnTo>
                  <a:lnTo>
                    <a:pt x="1" y="5"/>
                  </a:lnTo>
                  <a:lnTo>
                    <a:pt x="10" y="5"/>
                  </a:lnTo>
                  <a:lnTo>
                    <a:pt x="9" y="5"/>
                  </a:lnTo>
                  <a:lnTo>
                    <a:pt x="2" y="5"/>
                  </a:lnTo>
                  <a:lnTo>
                    <a:pt x="2" y="5"/>
                  </a:lnTo>
                  <a:lnTo>
                    <a:pt x="9" y="5"/>
                  </a:lnTo>
                  <a:lnTo>
                    <a:pt x="9" y="5"/>
                  </a:lnTo>
                  <a:lnTo>
                    <a:pt x="2" y="5"/>
                  </a:lnTo>
                  <a:lnTo>
                    <a:pt x="2"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65" name="Freeform 553"/>
            <p:cNvSpPr>
              <a:spLocks/>
            </p:cNvSpPr>
            <p:nvPr/>
          </p:nvSpPr>
          <p:spPr bwMode="auto">
            <a:xfrm>
              <a:off x="7749729" y="3806825"/>
              <a:ext cx="11112" cy="14288"/>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6" y="1"/>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1" y="1"/>
                  </a:lnTo>
                  <a:lnTo>
                    <a:pt x="1" y="7"/>
                  </a:lnTo>
                  <a:lnTo>
                    <a:pt x="1" y="8"/>
                  </a:lnTo>
                  <a:lnTo>
                    <a:pt x="1" y="1"/>
                  </a:lnTo>
                  <a:lnTo>
                    <a:pt x="1" y="1"/>
                  </a:lnTo>
                  <a:lnTo>
                    <a:pt x="1" y="8"/>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6" y="1"/>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66" name="Freeform 554"/>
            <p:cNvSpPr>
              <a:spLocks/>
            </p:cNvSpPr>
            <p:nvPr/>
          </p:nvSpPr>
          <p:spPr bwMode="auto">
            <a:xfrm>
              <a:off x="7749729" y="3806825"/>
              <a:ext cx="15875" cy="9525"/>
            </a:xfrm>
            <a:custGeom>
              <a:avLst/>
              <a:gdLst/>
              <a:ahLst/>
              <a:cxnLst>
                <a:cxn ang="0">
                  <a:pos x="3" y="3"/>
                </a:cxn>
                <a:cxn ang="0">
                  <a:pos x="3" y="0"/>
                </a:cxn>
                <a:cxn ang="0">
                  <a:pos x="7" y="0"/>
                </a:cxn>
                <a:cxn ang="0">
                  <a:pos x="7" y="0"/>
                </a:cxn>
                <a:cxn ang="0">
                  <a:pos x="2" y="0"/>
                </a:cxn>
                <a:cxn ang="0">
                  <a:pos x="2" y="0"/>
                </a:cxn>
                <a:cxn ang="0">
                  <a:pos x="7" y="0"/>
                </a:cxn>
                <a:cxn ang="0">
                  <a:pos x="8" y="0"/>
                </a:cxn>
                <a:cxn ang="0">
                  <a:pos x="2" y="0"/>
                </a:cxn>
                <a:cxn ang="0">
                  <a:pos x="2" y="0"/>
                </a:cxn>
                <a:cxn ang="0">
                  <a:pos x="8" y="0"/>
                </a:cxn>
                <a:cxn ang="0">
                  <a:pos x="8" y="0"/>
                </a:cxn>
                <a:cxn ang="0">
                  <a:pos x="1" y="0"/>
                </a:cxn>
                <a:cxn ang="0">
                  <a:pos x="1" y="1"/>
                </a:cxn>
                <a:cxn ang="0">
                  <a:pos x="8" y="1"/>
                </a:cxn>
                <a:cxn ang="0">
                  <a:pos x="9" y="1"/>
                </a:cxn>
                <a:cxn ang="0">
                  <a:pos x="1" y="1"/>
                </a:cxn>
                <a:cxn ang="0">
                  <a:pos x="1" y="1"/>
                </a:cxn>
                <a:cxn ang="0">
                  <a:pos x="9" y="1"/>
                </a:cxn>
                <a:cxn ang="0">
                  <a:pos x="9" y="1"/>
                </a:cxn>
                <a:cxn ang="0">
                  <a:pos x="1" y="1"/>
                </a:cxn>
                <a:cxn ang="0">
                  <a:pos x="1"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1" y="5"/>
                </a:cxn>
                <a:cxn ang="0">
                  <a:pos x="2" y="6"/>
                </a:cxn>
                <a:cxn ang="0">
                  <a:pos x="8" y="6"/>
                </a:cxn>
                <a:cxn ang="0">
                  <a:pos x="8" y="6"/>
                </a:cxn>
                <a:cxn ang="0">
                  <a:pos x="2" y="6"/>
                </a:cxn>
                <a:cxn ang="0">
                  <a:pos x="2" y="6"/>
                </a:cxn>
                <a:cxn ang="0">
                  <a:pos x="7" y="6"/>
                </a:cxn>
                <a:cxn ang="0">
                  <a:pos x="7" y="6"/>
                </a:cxn>
                <a:cxn ang="0">
                  <a:pos x="2" y="6"/>
                </a:cxn>
                <a:cxn ang="0">
                  <a:pos x="3" y="6"/>
                </a:cxn>
                <a:cxn ang="0">
                  <a:pos x="7" y="6"/>
                </a:cxn>
              </a:cxnLst>
              <a:rect l="0" t="0" r="r" b="b"/>
              <a:pathLst>
                <a:path w="9" h="6">
                  <a:moveTo>
                    <a:pt x="3" y="3"/>
                  </a:moveTo>
                  <a:lnTo>
                    <a:pt x="3" y="0"/>
                  </a:lnTo>
                  <a:lnTo>
                    <a:pt x="7" y="0"/>
                  </a:lnTo>
                  <a:lnTo>
                    <a:pt x="7" y="0"/>
                  </a:lnTo>
                  <a:lnTo>
                    <a:pt x="2" y="0"/>
                  </a:lnTo>
                  <a:lnTo>
                    <a:pt x="2" y="0"/>
                  </a:lnTo>
                  <a:lnTo>
                    <a:pt x="7" y="0"/>
                  </a:lnTo>
                  <a:lnTo>
                    <a:pt x="8" y="0"/>
                  </a:lnTo>
                  <a:lnTo>
                    <a:pt x="2" y="0"/>
                  </a:lnTo>
                  <a:lnTo>
                    <a:pt x="2" y="0"/>
                  </a:lnTo>
                  <a:lnTo>
                    <a:pt x="8" y="0"/>
                  </a:lnTo>
                  <a:lnTo>
                    <a:pt x="8" y="0"/>
                  </a:lnTo>
                  <a:lnTo>
                    <a:pt x="1" y="0"/>
                  </a:lnTo>
                  <a:lnTo>
                    <a:pt x="1" y="1"/>
                  </a:lnTo>
                  <a:lnTo>
                    <a:pt x="8" y="1"/>
                  </a:lnTo>
                  <a:lnTo>
                    <a:pt x="9" y="1"/>
                  </a:lnTo>
                  <a:lnTo>
                    <a:pt x="1" y="1"/>
                  </a:lnTo>
                  <a:lnTo>
                    <a:pt x="1" y="1"/>
                  </a:lnTo>
                  <a:lnTo>
                    <a:pt x="9" y="1"/>
                  </a:lnTo>
                  <a:lnTo>
                    <a:pt x="9" y="1"/>
                  </a:lnTo>
                  <a:lnTo>
                    <a:pt x="1" y="1"/>
                  </a:lnTo>
                  <a:lnTo>
                    <a:pt x="1"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1" y="4"/>
                  </a:lnTo>
                  <a:lnTo>
                    <a:pt x="9" y="4"/>
                  </a:lnTo>
                  <a:lnTo>
                    <a:pt x="9" y="4"/>
                  </a:lnTo>
                  <a:lnTo>
                    <a:pt x="1" y="4"/>
                  </a:lnTo>
                  <a:lnTo>
                    <a:pt x="1" y="5"/>
                  </a:lnTo>
                  <a:lnTo>
                    <a:pt x="9" y="5"/>
                  </a:lnTo>
                  <a:lnTo>
                    <a:pt x="9" y="5"/>
                  </a:lnTo>
                  <a:lnTo>
                    <a:pt x="1" y="5"/>
                  </a:lnTo>
                  <a:lnTo>
                    <a:pt x="1" y="5"/>
                  </a:lnTo>
                  <a:lnTo>
                    <a:pt x="8" y="5"/>
                  </a:lnTo>
                  <a:lnTo>
                    <a:pt x="8" y="5"/>
                  </a:lnTo>
                  <a:lnTo>
                    <a:pt x="1" y="5"/>
                  </a:lnTo>
                  <a:lnTo>
                    <a:pt x="2" y="6"/>
                  </a:lnTo>
                  <a:lnTo>
                    <a:pt x="8" y="6"/>
                  </a:lnTo>
                  <a:lnTo>
                    <a:pt x="8" y="6"/>
                  </a:lnTo>
                  <a:lnTo>
                    <a:pt x="2" y="6"/>
                  </a:lnTo>
                  <a:lnTo>
                    <a:pt x="2" y="6"/>
                  </a:lnTo>
                  <a:lnTo>
                    <a:pt x="7" y="6"/>
                  </a:lnTo>
                  <a:lnTo>
                    <a:pt x="7" y="6"/>
                  </a:lnTo>
                  <a:lnTo>
                    <a:pt x="2"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67" name="Freeform 555"/>
            <p:cNvSpPr>
              <a:spLocks/>
            </p:cNvSpPr>
            <p:nvPr/>
          </p:nvSpPr>
          <p:spPr bwMode="auto">
            <a:xfrm>
              <a:off x="7756079" y="3806825"/>
              <a:ext cx="15875" cy="9525"/>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1"/>
                </a:cxn>
                <a:cxn ang="0">
                  <a:pos x="8" y="1"/>
                </a:cxn>
                <a:cxn ang="0">
                  <a:pos x="8" y="1"/>
                </a:cxn>
                <a:cxn ang="0">
                  <a:pos x="1" y="1"/>
                </a:cxn>
                <a:cxn ang="0">
                  <a:pos x="0" y="1"/>
                </a:cxn>
                <a:cxn ang="0">
                  <a:pos x="8" y="1"/>
                </a:cxn>
                <a:cxn ang="0">
                  <a:pos x="8" y="1"/>
                </a:cxn>
                <a:cxn ang="0">
                  <a:pos x="0" y="1"/>
                </a:cxn>
                <a:cxn ang="0">
                  <a:pos x="0"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8" y="4"/>
                </a:cxn>
                <a:cxn ang="0">
                  <a:pos x="0" y="4"/>
                </a:cxn>
                <a:cxn ang="0">
                  <a:pos x="0" y="5"/>
                </a:cxn>
                <a:cxn ang="0">
                  <a:pos x="8" y="5"/>
                </a:cxn>
                <a:cxn ang="0">
                  <a:pos x="8" y="5"/>
                </a:cxn>
                <a:cxn ang="0">
                  <a:pos x="1" y="5"/>
                </a:cxn>
                <a:cxn ang="0">
                  <a:pos x="1" y="5"/>
                </a:cxn>
                <a:cxn ang="0">
                  <a:pos x="8" y="5"/>
                </a:cxn>
                <a:cxn ang="0">
                  <a:pos x="8" y="5"/>
                </a:cxn>
                <a:cxn ang="0">
                  <a:pos x="1" y="5"/>
                </a:cxn>
                <a:cxn ang="0">
                  <a:pos x="2" y="6"/>
                </a:cxn>
                <a:cxn ang="0">
                  <a:pos x="7"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1"/>
                  </a:lnTo>
                  <a:lnTo>
                    <a:pt x="8" y="1"/>
                  </a:lnTo>
                  <a:lnTo>
                    <a:pt x="8" y="1"/>
                  </a:lnTo>
                  <a:lnTo>
                    <a:pt x="1" y="1"/>
                  </a:lnTo>
                  <a:lnTo>
                    <a:pt x="0" y="1"/>
                  </a:lnTo>
                  <a:lnTo>
                    <a:pt x="8" y="1"/>
                  </a:lnTo>
                  <a:lnTo>
                    <a:pt x="8" y="1"/>
                  </a:lnTo>
                  <a:lnTo>
                    <a:pt x="0" y="1"/>
                  </a:lnTo>
                  <a:lnTo>
                    <a:pt x="0"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8" y="4"/>
                  </a:lnTo>
                  <a:lnTo>
                    <a:pt x="0" y="4"/>
                  </a:lnTo>
                  <a:lnTo>
                    <a:pt x="0" y="5"/>
                  </a:lnTo>
                  <a:lnTo>
                    <a:pt x="8" y="5"/>
                  </a:lnTo>
                  <a:lnTo>
                    <a:pt x="8" y="5"/>
                  </a:lnTo>
                  <a:lnTo>
                    <a:pt x="1" y="5"/>
                  </a:lnTo>
                  <a:lnTo>
                    <a:pt x="1" y="5"/>
                  </a:lnTo>
                  <a:lnTo>
                    <a:pt x="8" y="5"/>
                  </a:lnTo>
                  <a:lnTo>
                    <a:pt x="8" y="5"/>
                  </a:lnTo>
                  <a:lnTo>
                    <a:pt x="1" y="5"/>
                  </a:lnTo>
                  <a:lnTo>
                    <a:pt x="2" y="6"/>
                  </a:lnTo>
                  <a:lnTo>
                    <a:pt x="7" y="6"/>
                  </a:lnTo>
                  <a:lnTo>
                    <a:pt x="7" y="6"/>
                  </a:lnTo>
                  <a:lnTo>
                    <a:pt x="2" y="6"/>
                  </a:lnTo>
                  <a:lnTo>
                    <a:pt x="2" y="6"/>
                  </a:lnTo>
                  <a:lnTo>
                    <a:pt x="7" y="6"/>
                  </a:lnTo>
                  <a:lnTo>
                    <a:pt x="7"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68" name="Freeform 556"/>
            <p:cNvSpPr>
              <a:spLocks/>
            </p:cNvSpPr>
            <p:nvPr/>
          </p:nvSpPr>
          <p:spPr bwMode="auto">
            <a:xfrm>
              <a:off x="7762429" y="3802063"/>
              <a:ext cx="9525" cy="14287"/>
            </a:xfrm>
            <a:custGeom>
              <a:avLst/>
              <a:gdLst/>
              <a:ahLst/>
              <a:cxnLst>
                <a:cxn ang="0">
                  <a:pos x="2"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8"/>
                </a:cxn>
                <a:cxn ang="0">
                  <a:pos x="0" y="8"/>
                </a:cxn>
                <a:cxn ang="0">
                  <a:pos x="0" y="1"/>
                </a:cxn>
                <a:cxn ang="0">
                  <a:pos x="1" y="1"/>
                </a:cxn>
                <a:cxn ang="0">
                  <a:pos x="1" y="8"/>
                </a:cxn>
                <a:cxn ang="0">
                  <a:pos x="1" y="8"/>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1"/>
                </a:cxn>
                <a:cxn ang="0">
                  <a:pos x="4" y="1"/>
                </a:cxn>
                <a:cxn ang="0">
                  <a:pos x="4" y="8"/>
                </a:cxn>
                <a:cxn ang="0">
                  <a:pos x="4" y="8"/>
                </a:cxn>
                <a:cxn ang="0">
                  <a:pos x="4" y="1"/>
                </a:cxn>
                <a:cxn ang="0">
                  <a:pos x="4" y="1"/>
                </a:cxn>
                <a:cxn ang="0">
                  <a:pos x="4" y="8"/>
                </a:cxn>
                <a:cxn ang="0">
                  <a:pos x="4" y="7"/>
                </a:cxn>
                <a:cxn ang="0">
                  <a:pos x="4" y="1"/>
                </a:cxn>
                <a:cxn ang="0">
                  <a:pos x="5" y="1"/>
                </a:cxn>
                <a:cxn ang="0">
                  <a:pos x="5" y="7"/>
                </a:cxn>
                <a:cxn ang="0">
                  <a:pos x="5" y="7"/>
                </a:cxn>
                <a:cxn ang="0">
                  <a:pos x="5" y="2"/>
                </a:cxn>
                <a:cxn ang="0">
                  <a:pos x="5" y="2"/>
                </a:cxn>
                <a:cxn ang="0">
                  <a:pos x="5" y="7"/>
                </a:cxn>
                <a:cxn ang="0">
                  <a:pos x="5" y="6"/>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8"/>
                  </a:lnTo>
                  <a:lnTo>
                    <a:pt x="0" y="8"/>
                  </a:lnTo>
                  <a:lnTo>
                    <a:pt x="0" y="1"/>
                  </a:lnTo>
                  <a:lnTo>
                    <a:pt x="1" y="1"/>
                  </a:lnTo>
                  <a:lnTo>
                    <a:pt x="1" y="8"/>
                  </a:lnTo>
                  <a:lnTo>
                    <a:pt x="1" y="8"/>
                  </a:lnTo>
                  <a:lnTo>
                    <a:pt x="1" y="1"/>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1"/>
                  </a:lnTo>
                  <a:lnTo>
                    <a:pt x="4" y="1"/>
                  </a:lnTo>
                  <a:lnTo>
                    <a:pt x="4" y="8"/>
                  </a:lnTo>
                  <a:lnTo>
                    <a:pt x="4" y="8"/>
                  </a:lnTo>
                  <a:lnTo>
                    <a:pt x="4" y="1"/>
                  </a:lnTo>
                  <a:lnTo>
                    <a:pt x="4" y="1"/>
                  </a:lnTo>
                  <a:lnTo>
                    <a:pt x="4" y="8"/>
                  </a:lnTo>
                  <a:lnTo>
                    <a:pt x="4" y="7"/>
                  </a:lnTo>
                  <a:lnTo>
                    <a:pt x="4" y="1"/>
                  </a:lnTo>
                  <a:lnTo>
                    <a:pt x="5" y="1"/>
                  </a:lnTo>
                  <a:lnTo>
                    <a:pt x="5" y="7"/>
                  </a:lnTo>
                  <a:lnTo>
                    <a:pt x="5" y="7"/>
                  </a:lnTo>
                  <a:lnTo>
                    <a:pt x="5" y="2"/>
                  </a:lnTo>
                  <a:lnTo>
                    <a:pt x="5" y="2"/>
                  </a:lnTo>
                  <a:lnTo>
                    <a:pt x="5" y="7"/>
                  </a:lnTo>
                  <a:lnTo>
                    <a:pt x="5" y="6"/>
                  </a:lnTo>
                  <a:lnTo>
                    <a:pt x="5" y="2"/>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69" name="Freeform 557"/>
            <p:cNvSpPr>
              <a:spLocks/>
            </p:cNvSpPr>
            <p:nvPr/>
          </p:nvSpPr>
          <p:spPr bwMode="auto">
            <a:xfrm>
              <a:off x="7762429" y="3802063"/>
              <a:ext cx="11112" cy="9525"/>
            </a:xfrm>
            <a:custGeom>
              <a:avLst/>
              <a:gdLst/>
              <a:ahLst/>
              <a:cxnLst>
                <a:cxn ang="0">
                  <a:pos x="2" y="3"/>
                </a:cxn>
                <a:cxn ang="0">
                  <a:pos x="2" y="0"/>
                </a:cxn>
                <a:cxn ang="0">
                  <a:pos x="3" y="0"/>
                </a:cxn>
                <a:cxn ang="0">
                  <a:pos x="4" y="0"/>
                </a:cxn>
                <a:cxn ang="0">
                  <a:pos x="2" y="0"/>
                </a:cxn>
                <a:cxn ang="0">
                  <a:pos x="2" y="0"/>
                </a:cxn>
                <a:cxn ang="0">
                  <a:pos x="4" y="0"/>
                </a:cxn>
                <a:cxn ang="0">
                  <a:pos x="4" y="0"/>
                </a:cxn>
                <a:cxn ang="0">
                  <a:pos x="1" y="0"/>
                </a:cxn>
                <a:cxn ang="0">
                  <a:pos x="1" y="0"/>
                </a:cxn>
                <a:cxn ang="0">
                  <a:pos x="4"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5" y="5"/>
                </a:cxn>
                <a:cxn ang="0">
                  <a:pos x="0" y="5"/>
                </a:cxn>
                <a:cxn ang="0">
                  <a:pos x="1" y="5"/>
                </a:cxn>
                <a:cxn ang="0">
                  <a:pos x="5" y="5"/>
                </a:cxn>
                <a:cxn ang="0">
                  <a:pos x="5" y="6"/>
                </a:cxn>
                <a:cxn ang="0">
                  <a:pos x="1" y="6"/>
                </a:cxn>
                <a:cxn ang="0">
                  <a:pos x="1" y="6"/>
                </a:cxn>
                <a:cxn ang="0">
                  <a:pos x="4" y="6"/>
                </a:cxn>
                <a:cxn ang="0">
                  <a:pos x="4"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4" y="0"/>
                  </a:lnTo>
                  <a:lnTo>
                    <a:pt x="1" y="0"/>
                  </a:lnTo>
                  <a:lnTo>
                    <a:pt x="1" y="0"/>
                  </a:lnTo>
                  <a:lnTo>
                    <a:pt x="4" y="0"/>
                  </a:lnTo>
                  <a:lnTo>
                    <a:pt x="5" y="1"/>
                  </a:lnTo>
                  <a:lnTo>
                    <a:pt x="1" y="1"/>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4"/>
                  </a:lnTo>
                  <a:lnTo>
                    <a:pt x="0" y="4"/>
                  </a:lnTo>
                  <a:lnTo>
                    <a:pt x="0" y="5"/>
                  </a:lnTo>
                  <a:lnTo>
                    <a:pt x="6" y="5"/>
                  </a:lnTo>
                  <a:lnTo>
                    <a:pt x="5" y="5"/>
                  </a:lnTo>
                  <a:lnTo>
                    <a:pt x="0" y="5"/>
                  </a:lnTo>
                  <a:lnTo>
                    <a:pt x="1" y="5"/>
                  </a:lnTo>
                  <a:lnTo>
                    <a:pt x="5" y="5"/>
                  </a:lnTo>
                  <a:lnTo>
                    <a:pt x="5" y="6"/>
                  </a:lnTo>
                  <a:lnTo>
                    <a:pt x="1" y="6"/>
                  </a:lnTo>
                  <a:lnTo>
                    <a:pt x="1" y="6"/>
                  </a:lnTo>
                  <a:lnTo>
                    <a:pt x="4" y="6"/>
                  </a:lnTo>
                  <a:lnTo>
                    <a:pt x="4" y="6"/>
                  </a:lnTo>
                  <a:lnTo>
                    <a:pt x="1"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0" name="Freeform 558"/>
            <p:cNvSpPr>
              <a:spLocks/>
            </p:cNvSpPr>
            <p:nvPr/>
          </p:nvSpPr>
          <p:spPr bwMode="auto">
            <a:xfrm>
              <a:off x="7765604" y="3802063"/>
              <a:ext cx="36512" cy="9525"/>
            </a:xfrm>
            <a:custGeom>
              <a:avLst/>
              <a:gdLst/>
              <a:ahLst/>
              <a:cxnLst>
                <a:cxn ang="0">
                  <a:pos x="2" y="3"/>
                </a:cxn>
                <a:cxn ang="0">
                  <a:pos x="2" y="0"/>
                </a:cxn>
                <a:cxn ang="0">
                  <a:pos x="18" y="0"/>
                </a:cxn>
                <a:cxn ang="0">
                  <a:pos x="18" y="0"/>
                </a:cxn>
                <a:cxn ang="0">
                  <a:pos x="2" y="0"/>
                </a:cxn>
                <a:cxn ang="0">
                  <a:pos x="2" y="0"/>
                </a:cxn>
                <a:cxn ang="0">
                  <a:pos x="19" y="0"/>
                </a:cxn>
                <a:cxn ang="0">
                  <a:pos x="19" y="0"/>
                </a:cxn>
                <a:cxn ang="0">
                  <a:pos x="2" y="0"/>
                </a:cxn>
                <a:cxn ang="0">
                  <a:pos x="1" y="0"/>
                </a:cxn>
                <a:cxn ang="0">
                  <a:pos x="20" y="0"/>
                </a:cxn>
                <a:cxn ang="0">
                  <a:pos x="20" y="1"/>
                </a:cxn>
                <a:cxn ang="0">
                  <a:pos x="1" y="1"/>
                </a:cxn>
                <a:cxn ang="0">
                  <a:pos x="1" y="1"/>
                </a:cxn>
                <a:cxn ang="0">
                  <a:pos x="20" y="1"/>
                </a:cxn>
                <a:cxn ang="0">
                  <a:pos x="20" y="1"/>
                </a:cxn>
                <a:cxn ang="0">
                  <a:pos x="0" y="1"/>
                </a:cxn>
                <a:cxn ang="0">
                  <a:pos x="0" y="1"/>
                </a:cxn>
                <a:cxn ang="0">
                  <a:pos x="20" y="1"/>
                </a:cxn>
                <a:cxn ang="0">
                  <a:pos x="21" y="1"/>
                </a:cxn>
                <a:cxn ang="0">
                  <a:pos x="0" y="1"/>
                </a:cxn>
                <a:cxn ang="0">
                  <a:pos x="0" y="1"/>
                </a:cxn>
                <a:cxn ang="0">
                  <a:pos x="21" y="1"/>
                </a:cxn>
                <a:cxn ang="0">
                  <a:pos x="21" y="2"/>
                </a:cxn>
                <a:cxn ang="0">
                  <a:pos x="0" y="2"/>
                </a:cxn>
                <a:cxn ang="0">
                  <a:pos x="0" y="2"/>
                </a:cxn>
                <a:cxn ang="0">
                  <a:pos x="21" y="2"/>
                </a:cxn>
                <a:cxn ang="0">
                  <a:pos x="21" y="2"/>
                </a:cxn>
                <a:cxn ang="0">
                  <a:pos x="0" y="2"/>
                </a:cxn>
                <a:cxn ang="0">
                  <a:pos x="0" y="3"/>
                </a:cxn>
                <a:cxn ang="0">
                  <a:pos x="21" y="3"/>
                </a:cxn>
                <a:cxn ang="0">
                  <a:pos x="21" y="3"/>
                </a:cxn>
                <a:cxn ang="0">
                  <a:pos x="0" y="3"/>
                </a:cxn>
                <a:cxn ang="0">
                  <a:pos x="0" y="3"/>
                </a:cxn>
                <a:cxn ang="0">
                  <a:pos x="21" y="3"/>
                </a:cxn>
                <a:cxn ang="0">
                  <a:pos x="21" y="4"/>
                </a:cxn>
                <a:cxn ang="0">
                  <a:pos x="0" y="4"/>
                </a:cxn>
                <a:cxn ang="0">
                  <a:pos x="0" y="4"/>
                </a:cxn>
                <a:cxn ang="0">
                  <a:pos x="21" y="4"/>
                </a:cxn>
                <a:cxn ang="0">
                  <a:pos x="21" y="4"/>
                </a:cxn>
                <a:cxn ang="0">
                  <a:pos x="0" y="4"/>
                </a:cxn>
                <a:cxn ang="0">
                  <a:pos x="0" y="4"/>
                </a:cxn>
                <a:cxn ang="0">
                  <a:pos x="21" y="4"/>
                </a:cxn>
                <a:cxn ang="0">
                  <a:pos x="21" y="4"/>
                </a:cxn>
                <a:cxn ang="0">
                  <a:pos x="0" y="4"/>
                </a:cxn>
                <a:cxn ang="0">
                  <a:pos x="0" y="5"/>
                </a:cxn>
                <a:cxn ang="0">
                  <a:pos x="20" y="5"/>
                </a:cxn>
                <a:cxn ang="0">
                  <a:pos x="20" y="5"/>
                </a:cxn>
                <a:cxn ang="0">
                  <a:pos x="0" y="5"/>
                </a:cxn>
                <a:cxn ang="0">
                  <a:pos x="1" y="5"/>
                </a:cxn>
                <a:cxn ang="0">
                  <a:pos x="20" y="5"/>
                </a:cxn>
                <a:cxn ang="0">
                  <a:pos x="20" y="6"/>
                </a:cxn>
                <a:cxn ang="0">
                  <a:pos x="1" y="6"/>
                </a:cxn>
                <a:cxn ang="0">
                  <a:pos x="1" y="6"/>
                </a:cxn>
                <a:cxn ang="0">
                  <a:pos x="20" y="6"/>
                </a:cxn>
                <a:cxn ang="0">
                  <a:pos x="19" y="6"/>
                </a:cxn>
                <a:cxn ang="0">
                  <a:pos x="2" y="6"/>
                </a:cxn>
                <a:cxn ang="0">
                  <a:pos x="2" y="6"/>
                </a:cxn>
                <a:cxn ang="0">
                  <a:pos x="19" y="6"/>
                </a:cxn>
                <a:cxn ang="0">
                  <a:pos x="18" y="6"/>
                </a:cxn>
                <a:cxn ang="0">
                  <a:pos x="2" y="6"/>
                </a:cxn>
                <a:cxn ang="0">
                  <a:pos x="2" y="6"/>
                </a:cxn>
                <a:cxn ang="0">
                  <a:pos x="18" y="6"/>
                </a:cxn>
              </a:cxnLst>
              <a:rect l="0" t="0" r="r" b="b"/>
              <a:pathLst>
                <a:path w="21" h="6">
                  <a:moveTo>
                    <a:pt x="2" y="3"/>
                  </a:moveTo>
                  <a:lnTo>
                    <a:pt x="2" y="0"/>
                  </a:lnTo>
                  <a:lnTo>
                    <a:pt x="18" y="0"/>
                  </a:lnTo>
                  <a:lnTo>
                    <a:pt x="18" y="0"/>
                  </a:lnTo>
                  <a:lnTo>
                    <a:pt x="2" y="0"/>
                  </a:lnTo>
                  <a:lnTo>
                    <a:pt x="2" y="0"/>
                  </a:lnTo>
                  <a:lnTo>
                    <a:pt x="19" y="0"/>
                  </a:lnTo>
                  <a:lnTo>
                    <a:pt x="19" y="0"/>
                  </a:lnTo>
                  <a:lnTo>
                    <a:pt x="2" y="0"/>
                  </a:lnTo>
                  <a:lnTo>
                    <a:pt x="1" y="0"/>
                  </a:lnTo>
                  <a:lnTo>
                    <a:pt x="20" y="0"/>
                  </a:lnTo>
                  <a:lnTo>
                    <a:pt x="20" y="1"/>
                  </a:lnTo>
                  <a:lnTo>
                    <a:pt x="1" y="1"/>
                  </a:lnTo>
                  <a:lnTo>
                    <a:pt x="1" y="1"/>
                  </a:lnTo>
                  <a:lnTo>
                    <a:pt x="20" y="1"/>
                  </a:lnTo>
                  <a:lnTo>
                    <a:pt x="20" y="1"/>
                  </a:lnTo>
                  <a:lnTo>
                    <a:pt x="0" y="1"/>
                  </a:lnTo>
                  <a:lnTo>
                    <a:pt x="0" y="1"/>
                  </a:lnTo>
                  <a:lnTo>
                    <a:pt x="20" y="1"/>
                  </a:lnTo>
                  <a:lnTo>
                    <a:pt x="21" y="1"/>
                  </a:lnTo>
                  <a:lnTo>
                    <a:pt x="0" y="1"/>
                  </a:lnTo>
                  <a:lnTo>
                    <a:pt x="0" y="1"/>
                  </a:lnTo>
                  <a:lnTo>
                    <a:pt x="21" y="1"/>
                  </a:lnTo>
                  <a:lnTo>
                    <a:pt x="21" y="2"/>
                  </a:lnTo>
                  <a:lnTo>
                    <a:pt x="0" y="2"/>
                  </a:lnTo>
                  <a:lnTo>
                    <a:pt x="0" y="2"/>
                  </a:lnTo>
                  <a:lnTo>
                    <a:pt x="21" y="2"/>
                  </a:lnTo>
                  <a:lnTo>
                    <a:pt x="21" y="2"/>
                  </a:lnTo>
                  <a:lnTo>
                    <a:pt x="0" y="2"/>
                  </a:lnTo>
                  <a:lnTo>
                    <a:pt x="0" y="3"/>
                  </a:lnTo>
                  <a:lnTo>
                    <a:pt x="21" y="3"/>
                  </a:lnTo>
                  <a:lnTo>
                    <a:pt x="21" y="3"/>
                  </a:lnTo>
                  <a:lnTo>
                    <a:pt x="0" y="3"/>
                  </a:lnTo>
                  <a:lnTo>
                    <a:pt x="0" y="3"/>
                  </a:lnTo>
                  <a:lnTo>
                    <a:pt x="21" y="3"/>
                  </a:lnTo>
                  <a:lnTo>
                    <a:pt x="21" y="4"/>
                  </a:lnTo>
                  <a:lnTo>
                    <a:pt x="0" y="4"/>
                  </a:lnTo>
                  <a:lnTo>
                    <a:pt x="0" y="4"/>
                  </a:lnTo>
                  <a:lnTo>
                    <a:pt x="21" y="4"/>
                  </a:lnTo>
                  <a:lnTo>
                    <a:pt x="21" y="4"/>
                  </a:lnTo>
                  <a:lnTo>
                    <a:pt x="0" y="4"/>
                  </a:lnTo>
                  <a:lnTo>
                    <a:pt x="0" y="4"/>
                  </a:lnTo>
                  <a:lnTo>
                    <a:pt x="21" y="4"/>
                  </a:lnTo>
                  <a:lnTo>
                    <a:pt x="21" y="4"/>
                  </a:lnTo>
                  <a:lnTo>
                    <a:pt x="0" y="4"/>
                  </a:lnTo>
                  <a:lnTo>
                    <a:pt x="0" y="5"/>
                  </a:lnTo>
                  <a:lnTo>
                    <a:pt x="20" y="5"/>
                  </a:lnTo>
                  <a:lnTo>
                    <a:pt x="20" y="5"/>
                  </a:lnTo>
                  <a:lnTo>
                    <a:pt x="0" y="5"/>
                  </a:lnTo>
                  <a:lnTo>
                    <a:pt x="1" y="5"/>
                  </a:lnTo>
                  <a:lnTo>
                    <a:pt x="20" y="5"/>
                  </a:lnTo>
                  <a:lnTo>
                    <a:pt x="20" y="6"/>
                  </a:lnTo>
                  <a:lnTo>
                    <a:pt x="1" y="6"/>
                  </a:lnTo>
                  <a:lnTo>
                    <a:pt x="1" y="6"/>
                  </a:lnTo>
                  <a:lnTo>
                    <a:pt x="20" y="6"/>
                  </a:lnTo>
                  <a:lnTo>
                    <a:pt x="19" y="6"/>
                  </a:lnTo>
                  <a:lnTo>
                    <a:pt x="2" y="6"/>
                  </a:lnTo>
                  <a:lnTo>
                    <a:pt x="2" y="6"/>
                  </a:lnTo>
                  <a:lnTo>
                    <a:pt x="19" y="6"/>
                  </a:lnTo>
                  <a:lnTo>
                    <a:pt x="18" y="6"/>
                  </a:lnTo>
                  <a:lnTo>
                    <a:pt x="2" y="6"/>
                  </a:lnTo>
                  <a:lnTo>
                    <a:pt x="2" y="6"/>
                  </a:lnTo>
                  <a:lnTo>
                    <a:pt x="1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1" name="Freeform 559"/>
            <p:cNvSpPr>
              <a:spLocks/>
            </p:cNvSpPr>
            <p:nvPr/>
          </p:nvSpPr>
          <p:spPr bwMode="auto">
            <a:xfrm>
              <a:off x="7791004" y="3802063"/>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7" y="1"/>
                  </a:lnTo>
                  <a:lnTo>
                    <a:pt x="1" y="1"/>
                  </a:lnTo>
                  <a:lnTo>
                    <a:pt x="1" y="1"/>
                  </a:lnTo>
                  <a:lnTo>
                    <a:pt x="7" y="1"/>
                  </a:lnTo>
                  <a:lnTo>
                    <a:pt x="7" y="1"/>
                  </a:lnTo>
                  <a:lnTo>
                    <a:pt x="1" y="1"/>
                  </a:lnTo>
                  <a:lnTo>
                    <a:pt x="1" y="1"/>
                  </a:lnTo>
                  <a:lnTo>
                    <a:pt x="7" y="1"/>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4"/>
                  </a:lnTo>
                  <a:lnTo>
                    <a:pt x="1" y="4"/>
                  </a:lnTo>
                  <a:lnTo>
                    <a:pt x="1" y="5"/>
                  </a:lnTo>
                  <a:lnTo>
                    <a:pt x="7" y="5"/>
                  </a:lnTo>
                  <a:lnTo>
                    <a:pt x="7" y="5"/>
                  </a:lnTo>
                  <a:lnTo>
                    <a:pt x="1" y="5"/>
                  </a:lnTo>
                  <a:lnTo>
                    <a:pt x="1"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2" name="Freeform 560"/>
            <p:cNvSpPr>
              <a:spLocks/>
            </p:cNvSpPr>
            <p:nvPr/>
          </p:nvSpPr>
          <p:spPr bwMode="auto">
            <a:xfrm>
              <a:off x="7794179" y="3797300"/>
              <a:ext cx="9525" cy="14288"/>
            </a:xfrm>
            <a:custGeom>
              <a:avLst/>
              <a:gdLst/>
              <a:ahLst/>
              <a:cxnLst>
                <a:cxn ang="0">
                  <a:pos x="4"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2" y="8"/>
                </a:cxn>
                <a:cxn ang="0">
                  <a:pos x="2" y="1"/>
                </a:cxn>
                <a:cxn ang="0">
                  <a:pos x="2" y="1"/>
                </a:cxn>
                <a:cxn ang="0">
                  <a:pos x="2" y="8"/>
                </a:cxn>
                <a:cxn ang="0">
                  <a:pos x="2" y="9"/>
                </a:cxn>
                <a:cxn ang="0">
                  <a:pos x="2" y="1"/>
                </a:cxn>
                <a:cxn ang="0">
                  <a:pos x="2" y="1"/>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1"/>
                </a:cxn>
                <a:cxn ang="0">
                  <a:pos x="5" y="9"/>
                </a:cxn>
                <a:cxn ang="0">
                  <a:pos x="5" y="9"/>
                </a:cxn>
                <a:cxn ang="0">
                  <a:pos x="5" y="1"/>
                </a:cxn>
                <a:cxn ang="0">
                  <a:pos x="5" y="1"/>
                </a:cxn>
                <a:cxn ang="0">
                  <a:pos x="5" y="8"/>
                </a:cxn>
                <a:cxn ang="0">
                  <a:pos x="6" y="8"/>
                </a:cxn>
                <a:cxn ang="0">
                  <a:pos x="6" y="1"/>
                </a:cxn>
                <a:cxn ang="0">
                  <a:pos x="6" y="1"/>
                </a:cxn>
                <a:cxn ang="0">
                  <a:pos x="6" y="8"/>
                </a:cxn>
                <a:cxn ang="0">
                  <a:pos x="6" y="7"/>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7"/>
                  </a:lnTo>
                  <a:lnTo>
                    <a:pt x="1" y="1"/>
                  </a:lnTo>
                  <a:lnTo>
                    <a:pt x="1" y="1"/>
                  </a:lnTo>
                  <a:lnTo>
                    <a:pt x="1" y="8"/>
                  </a:lnTo>
                  <a:lnTo>
                    <a:pt x="2" y="8"/>
                  </a:lnTo>
                  <a:lnTo>
                    <a:pt x="2" y="1"/>
                  </a:lnTo>
                  <a:lnTo>
                    <a:pt x="2" y="1"/>
                  </a:lnTo>
                  <a:lnTo>
                    <a:pt x="2" y="8"/>
                  </a:lnTo>
                  <a:lnTo>
                    <a:pt x="2" y="9"/>
                  </a:lnTo>
                  <a:lnTo>
                    <a:pt x="2" y="1"/>
                  </a:lnTo>
                  <a:lnTo>
                    <a:pt x="2" y="1"/>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1"/>
                  </a:lnTo>
                  <a:lnTo>
                    <a:pt x="5" y="9"/>
                  </a:lnTo>
                  <a:lnTo>
                    <a:pt x="5" y="9"/>
                  </a:lnTo>
                  <a:lnTo>
                    <a:pt x="5" y="1"/>
                  </a:lnTo>
                  <a:lnTo>
                    <a:pt x="5" y="1"/>
                  </a:lnTo>
                  <a:lnTo>
                    <a:pt x="5" y="8"/>
                  </a:lnTo>
                  <a:lnTo>
                    <a:pt x="6" y="8"/>
                  </a:lnTo>
                  <a:lnTo>
                    <a:pt x="6" y="1"/>
                  </a:lnTo>
                  <a:lnTo>
                    <a:pt x="6" y="1"/>
                  </a:lnTo>
                  <a:lnTo>
                    <a:pt x="6" y="8"/>
                  </a:lnTo>
                  <a:lnTo>
                    <a:pt x="6" y="7"/>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73" name="Freeform 561"/>
            <p:cNvSpPr>
              <a:spLocks/>
            </p:cNvSpPr>
            <p:nvPr/>
          </p:nvSpPr>
          <p:spPr bwMode="auto">
            <a:xfrm>
              <a:off x="7794179" y="3797300"/>
              <a:ext cx="15875" cy="9525"/>
            </a:xfrm>
            <a:custGeom>
              <a:avLst/>
              <a:gdLst/>
              <a:ahLst/>
              <a:cxnLst>
                <a:cxn ang="0">
                  <a:pos x="4" y="3"/>
                </a:cxn>
                <a:cxn ang="0">
                  <a:pos x="4" y="0"/>
                </a:cxn>
                <a:cxn ang="0">
                  <a:pos x="6" y="0"/>
                </a:cxn>
                <a:cxn ang="0">
                  <a:pos x="6" y="0"/>
                </a:cxn>
                <a:cxn ang="0">
                  <a:pos x="3" y="0"/>
                </a:cxn>
                <a:cxn ang="0">
                  <a:pos x="3" y="0"/>
                </a:cxn>
                <a:cxn ang="0">
                  <a:pos x="7" y="0"/>
                </a:cxn>
                <a:cxn ang="0">
                  <a:pos x="7" y="0"/>
                </a:cxn>
                <a:cxn ang="0">
                  <a:pos x="2" y="0"/>
                </a:cxn>
                <a:cxn ang="0">
                  <a:pos x="2" y="1"/>
                </a:cxn>
                <a:cxn ang="0">
                  <a:pos x="7" y="1"/>
                </a:cxn>
                <a:cxn ang="0">
                  <a:pos x="7" y="1"/>
                </a:cxn>
                <a:cxn ang="0">
                  <a:pos x="2" y="1"/>
                </a:cxn>
                <a:cxn ang="0">
                  <a:pos x="2" y="1"/>
                </a:cxn>
                <a:cxn ang="0">
                  <a:pos x="7" y="1"/>
                </a:cxn>
                <a:cxn ang="0">
                  <a:pos x="8" y="1"/>
                </a:cxn>
                <a:cxn ang="0">
                  <a:pos x="2" y="1"/>
                </a:cxn>
                <a:cxn ang="0">
                  <a:pos x="1" y="1"/>
                </a:cxn>
                <a:cxn ang="0">
                  <a:pos x="8" y="1"/>
                </a:cxn>
                <a:cxn ang="0">
                  <a:pos x="8" y="1"/>
                </a:cxn>
                <a:cxn ang="0">
                  <a:pos x="1" y="1"/>
                </a:cxn>
                <a:cxn ang="0">
                  <a:pos x="1" y="2"/>
                </a:cxn>
                <a:cxn ang="0">
                  <a:pos x="9" y="2"/>
                </a:cxn>
                <a:cxn ang="0">
                  <a:pos x="9" y="2"/>
                </a:cxn>
                <a:cxn ang="0">
                  <a:pos x="1" y="2"/>
                </a:cxn>
                <a:cxn ang="0">
                  <a:pos x="1"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1" y="4"/>
                </a:cxn>
                <a:cxn ang="0">
                  <a:pos x="9" y="4"/>
                </a:cxn>
                <a:cxn ang="0">
                  <a:pos x="9" y="4"/>
                </a:cxn>
                <a:cxn ang="0">
                  <a:pos x="1" y="4"/>
                </a:cxn>
                <a:cxn ang="0">
                  <a:pos x="1" y="4"/>
                </a:cxn>
                <a:cxn ang="0">
                  <a:pos x="9" y="4"/>
                </a:cxn>
                <a:cxn ang="0">
                  <a:pos x="8" y="5"/>
                </a:cxn>
                <a:cxn ang="0">
                  <a:pos x="1" y="5"/>
                </a:cxn>
                <a:cxn ang="0">
                  <a:pos x="1" y="5"/>
                </a:cxn>
                <a:cxn ang="0">
                  <a:pos x="8" y="5"/>
                </a:cxn>
                <a:cxn ang="0">
                  <a:pos x="8" y="5"/>
                </a:cxn>
                <a:cxn ang="0">
                  <a:pos x="2" y="5"/>
                </a:cxn>
                <a:cxn ang="0">
                  <a:pos x="2" y="5"/>
                </a:cxn>
                <a:cxn ang="0">
                  <a:pos x="7" y="5"/>
                </a:cxn>
                <a:cxn ang="0">
                  <a:pos x="7" y="6"/>
                </a:cxn>
                <a:cxn ang="0">
                  <a:pos x="2" y="6"/>
                </a:cxn>
                <a:cxn ang="0">
                  <a:pos x="2" y="6"/>
                </a:cxn>
                <a:cxn ang="0">
                  <a:pos x="7" y="6"/>
                </a:cxn>
                <a:cxn ang="0">
                  <a:pos x="7" y="6"/>
                </a:cxn>
                <a:cxn ang="0">
                  <a:pos x="2" y="6"/>
                </a:cxn>
                <a:cxn ang="0">
                  <a:pos x="3" y="6"/>
                </a:cxn>
                <a:cxn ang="0">
                  <a:pos x="7" y="6"/>
                </a:cxn>
                <a:cxn ang="0">
                  <a:pos x="6" y="6"/>
                </a:cxn>
                <a:cxn ang="0">
                  <a:pos x="3" y="6"/>
                </a:cxn>
                <a:cxn ang="0">
                  <a:pos x="4" y="6"/>
                </a:cxn>
                <a:cxn ang="0">
                  <a:pos x="6" y="6"/>
                </a:cxn>
              </a:cxnLst>
              <a:rect l="0" t="0" r="r" b="b"/>
              <a:pathLst>
                <a:path w="9" h="6">
                  <a:moveTo>
                    <a:pt x="4" y="3"/>
                  </a:moveTo>
                  <a:lnTo>
                    <a:pt x="4" y="0"/>
                  </a:lnTo>
                  <a:lnTo>
                    <a:pt x="6" y="0"/>
                  </a:lnTo>
                  <a:lnTo>
                    <a:pt x="6" y="0"/>
                  </a:lnTo>
                  <a:lnTo>
                    <a:pt x="3" y="0"/>
                  </a:lnTo>
                  <a:lnTo>
                    <a:pt x="3" y="0"/>
                  </a:lnTo>
                  <a:lnTo>
                    <a:pt x="7" y="0"/>
                  </a:lnTo>
                  <a:lnTo>
                    <a:pt x="7" y="0"/>
                  </a:lnTo>
                  <a:lnTo>
                    <a:pt x="2" y="0"/>
                  </a:lnTo>
                  <a:lnTo>
                    <a:pt x="2" y="1"/>
                  </a:lnTo>
                  <a:lnTo>
                    <a:pt x="7" y="1"/>
                  </a:lnTo>
                  <a:lnTo>
                    <a:pt x="7" y="1"/>
                  </a:lnTo>
                  <a:lnTo>
                    <a:pt x="2" y="1"/>
                  </a:lnTo>
                  <a:lnTo>
                    <a:pt x="2" y="1"/>
                  </a:lnTo>
                  <a:lnTo>
                    <a:pt x="7" y="1"/>
                  </a:lnTo>
                  <a:lnTo>
                    <a:pt x="8" y="1"/>
                  </a:lnTo>
                  <a:lnTo>
                    <a:pt x="2" y="1"/>
                  </a:lnTo>
                  <a:lnTo>
                    <a:pt x="1" y="1"/>
                  </a:lnTo>
                  <a:lnTo>
                    <a:pt x="8" y="1"/>
                  </a:lnTo>
                  <a:lnTo>
                    <a:pt x="8" y="1"/>
                  </a:lnTo>
                  <a:lnTo>
                    <a:pt x="1" y="1"/>
                  </a:lnTo>
                  <a:lnTo>
                    <a:pt x="1" y="2"/>
                  </a:lnTo>
                  <a:lnTo>
                    <a:pt x="9" y="2"/>
                  </a:lnTo>
                  <a:lnTo>
                    <a:pt x="9" y="2"/>
                  </a:lnTo>
                  <a:lnTo>
                    <a:pt x="1" y="2"/>
                  </a:lnTo>
                  <a:lnTo>
                    <a:pt x="1" y="2"/>
                  </a:lnTo>
                  <a:lnTo>
                    <a:pt x="9" y="2"/>
                  </a:lnTo>
                  <a:lnTo>
                    <a:pt x="9" y="2"/>
                  </a:lnTo>
                  <a:lnTo>
                    <a:pt x="0" y="2"/>
                  </a:lnTo>
                  <a:lnTo>
                    <a:pt x="0" y="3"/>
                  </a:lnTo>
                  <a:lnTo>
                    <a:pt x="9" y="3"/>
                  </a:lnTo>
                  <a:lnTo>
                    <a:pt x="9" y="3"/>
                  </a:lnTo>
                  <a:lnTo>
                    <a:pt x="0" y="3"/>
                  </a:lnTo>
                  <a:lnTo>
                    <a:pt x="0" y="3"/>
                  </a:lnTo>
                  <a:lnTo>
                    <a:pt x="9" y="3"/>
                  </a:lnTo>
                  <a:lnTo>
                    <a:pt x="9" y="4"/>
                  </a:lnTo>
                  <a:lnTo>
                    <a:pt x="0" y="4"/>
                  </a:lnTo>
                  <a:lnTo>
                    <a:pt x="1" y="4"/>
                  </a:lnTo>
                  <a:lnTo>
                    <a:pt x="9" y="4"/>
                  </a:lnTo>
                  <a:lnTo>
                    <a:pt x="9" y="4"/>
                  </a:lnTo>
                  <a:lnTo>
                    <a:pt x="1" y="4"/>
                  </a:lnTo>
                  <a:lnTo>
                    <a:pt x="1" y="4"/>
                  </a:lnTo>
                  <a:lnTo>
                    <a:pt x="9" y="4"/>
                  </a:lnTo>
                  <a:lnTo>
                    <a:pt x="8" y="5"/>
                  </a:lnTo>
                  <a:lnTo>
                    <a:pt x="1" y="5"/>
                  </a:lnTo>
                  <a:lnTo>
                    <a:pt x="1" y="5"/>
                  </a:lnTo>
                  <a:lnTo>
                    <a:pt x="8" y="5"/>
                  </a:lnTo>
                  <a:lnTo>
                    <a:pt x="8" y="5"/>
                  </a:lnTo>
                  <a:lnTo>
                    <a:pt x="2" y="5"/>
                  </a:lnTo>
                  <a:lnTo>
                    <a:pt x="2" y="5"/>
                  </a:lnTo>
                  <a:lnTo>
                    <a:pt x="7" y="5"/>
                  </a:lnTo>
                  <a:lnTo>
                    <a:pt x="7" y="6"/>
                  </a:lnTo>
                  <a:lnTo>
                    <a:pt x="2" y="6"/>
                  </a:lnTo>
                  <a:lnTo>
                    <a:pt x="2" y="6"/>
                  </a:lnTo>
                  <a:lnTo>
                    <a:pt x="7" y="6"/>
                  </a:lnTo>
                  <a:lnTo>
                    <a:pt x="7" y="6"/>
                  </a:lnTo>
                  <a:lnTo>
                    <a:pt x="2" y="6"/>
                  </a:lnTo>
                  <a:lnTo>
                    <a:pt x="3" y="6"/>
                  </a:lnTo>
                  <a:lnTo>
                    <a:pt x="7" y="6"/>
                  </a:lnTo>
                  <a:lnTo>
                    <a:pt x="6" y="6"/>
                  </a:lnTo>
                  <a:lnTo>
                    <a:pt x="3" y="6"/>
                  </a:lnTo>
                  <a:lnTo>
                    <a:pt x="4"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4" name="Freeform 562"/>
            <p:cNvSpPr>
              <a:spLocks/>
            </p:cNvSpPr>
            <p:nvPr/>
          </p:nvSpPr>
          <p:spPr bwMode="auto">
            <a:xfrm>
              <a:off x="7798941" y="3787775"/>
              <a:ext cx="11113" cy="19050"/>
            </a:xfrm>
            <a:custGeom>
              <a:avLst/>
              <a:gdLst/>
              <a:ahLst/>
              <a:cxnLst>
                <a:cxn ang="0">
                  <a:pos x="3" y="9"/>
                </a:cxn>
                <a:cxn ang="0">
                  <a:pos x="0" y="9"/>
                </a:cxn>
                <a:cxn ang="0">
                  <a:pos x="0" y="3"/>
                </a:cxn>
                <a:cxn ang="0">
                  <a:pos x="0" y="3"/>
                </a:cxn>
                <a:cxn ang="0">
                  <a:pos x="0" y="9"/>
                </a:cxn>
                <a:cxn ang="0">
                  <a:pos x="0" y="10"/>
                </a:cxn>
                <a:cxn ang="0">
                  <a:pos x="0" y="3"/>
                </a:cxn>
                <a:cxn ang="0">
                  <a:pos x="0" y="2"/>
                </a:cxn>
                <a:cxn ang="0">
                  <a:pos x="0" y="10"/>
                </a:cxn>
                <a:cxn ang="0">
                  <a:pos x="0" y="10"/>
                </a:cxn>
                <a:cxn ang="0">
                  <a:pos x="0" y="2"/>
                </a:cxn>
                <a:cxn ang="0">
                  <a:pos x="1" y="1"/>
                </a:cxn>
                <a:cxn ang="0">
                  <a:pos x="1" y="10"/>
                </a:cxn>
                <a:cxn ang="0">
                  <a:pos x="1" y="11"/>
                </a:cxn>
                <a:cxn ang="0">
                  <a:pos x="1" y="1"/>
                </a:cxn>
                <a:cxn ang="0">
                  <a:pos x="1" y="1"/>
                </a:cxn>
                <a:cxn ang="0">
                  <a:pos x="1" y="11"/>
                </a:cxn>
                <a:cxn ang="0">
                  <a:pos x="1" y="11"/>
                </a:cxn>
                <a:cxn ang="0">
                  <a:pos x="1" y="1"/>
                </a:cxn>
                <a:cxn ang="0">
                  <a:pos x="1" y="1"/>
                </a:cxn>
                <a:cxn ang="0">
                  <a:pos x="1" y="11"/>
                </a:cxn>
                <a:cxn ang="0">
                  <a:pos x="1" y="12"/>
                </a:cxn>
                <a:cxn ang="0">
                  <a:pos x="1" y="1"/>
                </a:cxn>
                <a:cxn ang="0">
                  <a:pos x="2" y="0"/>
                </a:cxn>
                <a:cxn ang="0">
                  <a:pos x="2" y="12"/>
                </a:cxn>
                <a:cxn ang="0">
                  <a:pos x="2" y="12"/>
                </a:cxn>
                <a:cxn ang="0">
                  <a:pos x="2" y="0"/>
                </a:cxn>
                <a:cxn ang="0">
                  <a:pos x="2" y="0"/>
                </a:cxn>
                <a:cxn ang="0">
                  <a:pos x="2" y="12"/>
                </a:cxn>
                <a:cxn ang="0">
                  <a:pos x="3" y="12"/>
                </a:cxn>
                <a:cxn ang="0">
                  <a:pos x="3" y="0"/>
                </a:cxn>
                <a:cxn ang="0">
                  <a:pos x="3" y="0"/>
                </a:cxn>
                <a:cxn ang="0">
                  <a:pos x="3" y="12"/>
                </a:cxn>
                <a:cxn ang="0">
                  <a:pos x="3" y="12"/>
                </a:cxn>
                <a:cxn ang="0">
                  <a:pos x="3" y="0"/>
                </a:cxn>
                <a:cxn ang="0">
                  <a:pos x="4" y="0"/>
                </a:cxn>
                <a:cxn ang="0">
                  <a:pos x="4" y="12"/>
                </a:cxn>
                <a:cxn ang="0">
                  <a:pos x="4" y="12"/>
                </a:cxn>
                <a:cxn ang="0">
                  <a:pos x="4" y="0"/>
                </a:cxn>
                <a:cxn ang="0">
                  <a:pos x="4" y="0"/>
                </a:cxn>
                <a:cxn ang="0">
                  <a:pos x="4" y="12"/>
                </a:cxn>
                <a:cxn ang="0">
                  <a:pos x="4" y="12"/>
                </a:cxn>
                <a:cxn ang="0">
                  <a:pos x="4" y="1"/>
                </a:cxn>
                <a:cxn ang="0">
                  <a:pos x="4" y="1"/>
                </a:cxn>
                <a:cxn ang="0">
                  <a:pos x="4" y="11"/>
                </a:cxn>
                <a:cxn ang="0">
                  <a:pos x="5" y="11"/>
                </a:cxn>
                <a:cxn ang="0">
                  <a:pos x="5" y="1"/>
                </a:cxn>
                <a:cxn ang="0">
                  <a:pos x="5" y="1"/>
                </a:cxn>
                <a:cxn ang="0">
                  <a:pos x="5" y="11"/>
                </a:cxn>
                <a:cxn ang="0">
                  <a:pos x="5" y="11"/>
                </a:cxn>
                <a:cxn ang="0">
                  <a:pos x="5" y="1"/>
                </a:cxn>
                <a:cxn ang="0">
                  <a:pos x="6" y="1"/>
                </a:cxn>
                <a:cxn ang="0">
                  <a:pos x="6" y="10"/>
                </a:cxn>
                <a:cxn ang="0">
                  <a:pos x="6" y="10"/>
                </a:cxn>
                <a:cxn ang="0">
                  <a:pos x="6" y="2"/>
                </a:cxn>
                <a:cxn ang="0">
                  <a:pos x="6" y="2"/>
                </a:cxn>
                <a:cxn ang="0">
                  <a:pos x="6" y="10"/>
                </a:cxn>
                <a:cxn ang="0">
                  <a:pos x="6" y="10"/>
                </a:cxn>
                <a:cxn ang="0">
                  <a:pos x="6" y="3"/>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0" y="10"/>
                  </a:lnTo>
                  <a:lnTo>
                    <a:pt x="0" y="3"/>
                  </a:lnTo>
                  <a:lnTo>
                    <a:pt x="0" y="2"/>
                  </a:lnTo>
                  <a:lnTo>
                    <a:pt x="0" y="10"/>
                  </a:lnTo>
                  <a:lnTo>
                    <a:pt x="0" y="10"/>
                  </a:lnTo>
                  <a:lnTo>
                    <a:pt x="0" y="2"/>
                  </a:lnTo>
                  <a:lnTo>
                    <a:pt x="1" y="1"/>
                  </a:lnTo>
                  <a:lnTo>
                    <a:pt x="1" y="10"/>
                  </a:lnTo>
                  <a:lnTo>
                    <a:pt x="1" y="11"/>
                  </a:lnTo>
                  <a:lnTo>
                    <a:pt x="1" y="1"/>
                  </a:lnTo>
                  <a:lnTo>
                    <a:pt x="1" y="1"/>
                  </a:lnTo>
                  <a:lnTo>
                    <a:pt x="1" y="11"/>
                  </a:lnTo>
                  <a:lnTo>
                    <a:pt x="1" y="11"/>
                  </a:lnTo>
                  <a:lnTo>
                    <a:pt x="1" y="1"/>
                  </a:lnTo>
                  <a:lnTo>
                    <a:pt x="1" y="1"/>
                  </a:lnTo>
                  <a:lnTo>
                    <a:pt x="1" y="11"/>
                  </a:lnTo>
                  <a:lnTo>
                    <a:pt x="1" y="12"/>
                  </a:lnTo>
                  <a:lnTo>
                    <a:pt x="1" y="1"/>
                  </a:lnTo>
                  <a:lnTo>
                    <a:pt x="2" y="0"/>
                  </a:lnTo>
                  <a:lnTo>
                    <a:pt x="2" y="12"/>
                  </a:lnTo>
                  <a:lnTo>
                    <a:pt x="2" y="12"/>
                  </a:lnTo>
                  <a:lnTo>
                    <a:pt x="2" y="0"/>
                  </a:lnTo>
                  <a:lnTo>
                    <a:pt x="2" y="0"/>
                  </a:lnTo>
                  <a:lnTo>
                    <a:pt x="2" y="12"/>
                  </a:lnTo>
                  <a:lnTo>
                    <a:pt x="3" y="12"/>
                  </a:lnTo>
                  <a:lnTo>
                    <a:pt x="3" y="0"/>
                  </a:lnTo>
                  <a:lnTo>
                    <a:pt x="3" y="0"/>
                  </a:lnTo>
                  <a:lnTo>
                    <a:pt x="3" y="12"/>
                  </a:lnTo>
                  <a:lnTo>
                    <a:pt x="3" y="12"/>
                  </a:lnTo>
                  <a:lnTo>
                    <a:pt x="3" y="0"/>
                  </a:lnTo>
                  <a:lnTo>
                    <a:pt x="4" y="0"/>
                  </a:lnTo>
                  <a:lnTo>
                    <a:pt x="4" y="12"/>
                  </a:lnTo>
                  <a:lnTo>
                    <a:pt x="4" y="12"/>
                  </a:lnTo>
                  <a:lnTo>
                    <a:pt x="4" y="0"/>
                  </a:lnTo>
                  <a:lnTo>
                    <a:pt x="4" y="0"/>
                  </a:lnTo>
                  <a:lnTo>
                    <a:pt x="4" y="12"/>
                  </a:lnTo>
                  <a:lnTo>
                    <a:pt x="4" y="12"/>
                  </a:lnTo>
                  <a:lnTo>
                    <a:pt x="4" y="1"/>
                  </a:lnTo>
                  <a:lnTo>
                    <a:pt x="4" y="1"/>
                  </a:lnTo>
                  <a:lnTo>
                    <a:pt x="4" y="11"/>
                  </a:lnTo>
                  <a:lnTo>
                    <a:pt x="5" y="11"/>
                  </a:lnTo>
                  <a:lnTo>
                    <a:pt x="5" y="1"/>
                  </a:lnTo>
                  <a:lnTo>
                    <a:pt x="5" y="1"/>
                  </a:lnTo>
                  <a:lnTo>
                    <a:pt x="5" y="11"/>
                  </a:lnTo>
                  <a:lnTo>
                    <a:pt x="5" y="11"/>
                  </a:lnTo>
                  <a:lnTo>
                    <a:pt x="5" y="1"/>
                  </a:lnTo>
                  <a:lnTo>
                    <a:pt x="6" y="1"/>
                  </a:lnTo>
                  <a:lnTo>
                    <a:pt x="6" y="10"/>
                  </a:lnTo>
                  <a:lnTo>
                    <a:pt x="6" y="10"/>
                  </a:lnTo>
                  <a:lnTo>
                    <a:pt x="6" y="2"/>
                  </a:lnTo>
                  <a:lnTo>
                    <a:pt x="6" y="2"/>
                  </a:lnTo>
                  <a:lnTo>
                    <a:pt x="6" y="10"/>
                  </a:lnTo>
                  <a:lnTo>
                    <a:pt x="6" y="10"/>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75" name="Freeform 563"/>
            <p:cNvSpPr>
              <a:spLocks/>
            </p:cNvSpPr>
            <p:nvPr/>
          </p:nvSpPr>
          <p:spPr bwMode="auto">
            <a:xfrm>
              <a:off x="7798941" y="3787775"/>
              <a:ext cx="11113"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1"/>
                  </a:lnTo>
                  <a:lnTo>
                    <a:pt x="1" y="1"/>
                  </a:lnTo>
                  <a:lnTo>
                    <a:pt x="1"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6"/>
                  </a:lnTo>
                  <a:lnTo>
                    <a:pt x="1"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6" name="Freeform 564"/>
            <p:cNvSpPr>
              <a:spLocks/>
            </p:cNvSpPr>
            <p:nvPr/>
          </p:nvSpPr>
          <p:spPr bwMode="auto">
            <a:xfrm>
              <a:off x="7800529" y="3787775"/>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1"/>
                  </a:lnTo>
                  <a:lnTo>
                    <a:pt x="2" y="1"/>
                  </a:lnTo>
                  <a:lnTo>
                    <a:pt x="2"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2" y="5"/>
                  </a:lnTo>
                  <a:lnTo>
                    <a:pt x="6" y="5"/>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7" name="Freeform 565"/>
            <p:cNvSpPr>
              <a:spLocks/>
            </p:cNvSpPr>
            <p:nvPr/>
          </p:nvSpPr>
          <p:spPr bwMode="auto">
            <a:xfrm>
              <a:off x="7803704" y="3787775"/>
              <a:ext cx="11112" cy="9525"/>
            </a:xfrm>
            <a:custGeom>
              <a:avLst/>
              <a:gdLst/>
              <a:ahLst/>
              <a:cxnLst>
                <a:cxn ang="0">
                  <a:pos x="2" y="3"/>
                </a:cxn>
                <a:cxn ang="0">
                  <a:pos x="2" y="0"/>
                </a:cxn>
                <a:cxn ang="0">
                  <a:pos x="4" y="0"/>
                </a:cxn>
                <a:cxn ang="0">
                  <a:pos x="4" y="0"/>
                </a:cxn>
                <a:cxn ang="0">
                  <a:pos x="2" y="0"/>
                </a:cxn>
                <a:cxn ang="0">
                  <a:pos x="2" y="0"/>
                </a:cxn>
                <a:cxn ang="0">
                  <a:pos x="4" y="0"/>
                </a:cxn>
                <a:cxn ang="0">
                  <a:pos x="5" y="0"/>
                </a:cxn>
                <a:cxn ang="0">
                  <a:pos x="1" y="0"/>
                </a:cxn>
                <a:cxn ang="0">
                  <a:pos x="1" y="0"/>
                </a:cxn>
                <a:cxn ang="0">
                  <a:pos x="5" y="0"/>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5" y="5"/>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1" y="0"/>
                  </a:lnTo>
                  <a:lnTo>
                    <a:pt x="1" y="0"/>
                  </a:lnTo>
                  <a:lnTo>
                    <a:pt x="5" y="0"/>
                  </a:lnTo>
                  <a:lnTo>
                    <a:pt x="5" y="1"/>
                  </a:lnTo>
                  <a:lnTo>
                    <a:pt x="1" y="1"/>
                  </a:lnTo>
                  <a:lnTo>
                    <a:pt x="1" y="1"/>
                  </a:lnTo>
                  <a:lnTo>
                    <a:pt x="5" y="1"/>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0" y="5"/>
                  </a:lnTo>
                  <a:lnTo>
                    <a:pt x="1" y="5"/>
                  </a:lnTo>
                  <a:lnTo>
                    <a:pt x="5" y="5"/>
                  </a:lnTo>
                  <a:lnTo>
                    <a:pt x="5" y="6"/>
                  </a:lnTo>
                  <a:lnTo>
                    <a:pt x="1" y="6"/>
                  </a:lnTo>
                  <a:lnTo>
                    <a:pt x="1" y="6"/>
                  </a:lnTo>
                  <a:lnTo>
                    <a:pt x="5" y="6"/>
                  </a:lnTo>
                  <a:lnTo>
                    <a:pt x="5" y="6"/>
                  </a:lnTo>
                  <a:lnTo>
                    <a:pt x="1"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78" name="Freeform 566"/>
            <p:cNvSpPr>
              <a:spLocks/>
            </p:cNvSpPr>
            <p:nvPr/>
          </p:nvSpPr>
          <p:spPr bwMode="auto">
            <a:xfrm>
              <a:off x="7805291" y="3783013"/>
              <a:ext cx="9525"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0" y="1"/>
                </a:cxn>
                <a:cxn ang="0">
                  <a:pos x="0" y="8"/>
                </a:cxn>
                <a:cxn ang="0">
                  <a:pos x="1" y="8"/>
                </a:cxn>
                <a:cxn ang="0">
                  <a:pos x="1" y="1"/>
                </a:cxn>
                <a:cxn ang="0">
                  <a:pos x="1" y="1"/>
                </a:cxn>
                <a:cxn ang="0">
                  <a:pos x="1" y="8"/>
                </a:cxn>
                <a:cxn ang="0">
                  <a:pos x="1" y="9"/>
                </a:cxn>
                <a:cxn ang="0">
                  <a:pos x="1" y="1"/>
                </a:cxn>
                <a:cxn ang="0">
                  <a:pos x="2" y="1"/>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2"/>
                  </a:lnTo>
                  <a:lnTo>
                    <a:pt x="0" y="1"/>
                  </a:lnTo>
                  <a:lnTo>
                    <a:pt x="0" y="8"/>
                  </a:lnTo>
                  <a:lnTo>
                    <a:pt x="1" y="8"/>
                  </a:lnTo>
                  <a:lnTo>
                    <a:pt x="1" y="1"/>
                  </a:lnTo>
                  <a:lnTo>
                    <a:pt x="1" y="1"/>
                  </a:lnTo>
                  <a:lnTo>
                    <a:pt x="1" y="8"/>
                  </a:lnTo>
                  <a:lnTo>
                    <a:pt x="1" y="9"/>
                  </a:lnTo>
                  <a:lnTo>
                    <a:pt x="1" y="1"/>
                  </a:lnTo>
                  <a:lnTo>
                    <a:pt x="2" y="1"/>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1"/>
                  </a:lnTo>
                  <a:lnTo>
                    <a:pt x="4" y="9"/>
                  </a:lnTo>
                  <a:lnTo>
                    <a:pt x="4" y="9"/>
                  </a:lnTo>
                  <a:lnTo>
                    <a:pt x="4" y="1"/>
                  </a:lnTo>
                  <a:lnTo>
                    <a:pt x="4" y="1"/>
                  </a:lnTo>
                  <a:lnTo>
                    <a:pt x="4" y="8"/>
                  </a:lnTo>
                  <a:lnTo>
                    <a:pt x="5" y="8"/>
                  </a:lnTo>
                  <a:lnTo>
                    <a:pt x="5" y="1"/>
                  </a:lnTo>
                  <a:lnTo>
                    <a:pt x="5" y="1"/>
                  </a:lnTo>
                  <a:lnTo>
                    <a:pt x="5" y="8"/>
                  </a:lnTo>
                  <a:lnTo>
                    <a:pt x="5" y="8"/>
                  </a:lnTo>
                  <a:lnTo>
                    <a:pt x="5" y="2"/>
                  </a:lnTo>
                  <a:lnTo>
                    <a:pt x="5" y="2"/>
                  </a:lnTo>
                  <a:lnTo>
                    <a:pt x="5" y="8"/>
                  </a:lnTo>
                  <a:lnTo>
                    <a:pt x="5" y="7"/>
                  </a:lnTo>
                  <a:lnTo>
                    <a:pt x="5" y="2"/>
                  </a:lnTo>
                  <a:lnTo>
                    <a:pt x="5" y="2"/>
                  </a:lnTo>
                  <a:lnTo>
                    <a:pt x="5" y="7"/>
                  </a:lnTo>
                  <a:lnTo>
                    <a:pt x="5" y="7"/>
                  </a:lnTo>
                  <a:lnTo>
                    <a:pt x="5" y="3"/>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79" name="Freeform 567"/>
            <p:cNvSpPr>
              <a:spLocks/>
            </p:cNvSpPr>
            <p:nvPr/>
          </p:nvSpPr>
          <p:spPr bwMode="auto">
            <a:xfrm>
              <a:off x="7805291" y="3783013"/>
              <a:ext cx="15875" cy="11112"/>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1"/>
                </a:cxn>
                <a:cxn ang="0">
                  <a:pos x="7" y="1"/>
                </a:cxn>
                <a:cxn ang="0">
                  <a:pos x="8" y="1"/>
                </a:cxn>
                <a:cxn ang="0">
                  <a:pos x="1" y="1"/>
                </a:cxn>
                <a:cxn ang="0">
                  <a:pos x="1" y="1"/>
                </a:cxn>
                <a:cxn ang="0">
                  <a:pos x="8" y="1"/>
                </a:cxn>
                <a:cxn ang="0">
                  <a:pos x="8" y="1"/>
                </a:cxn>
                <a:cxn ang="0">
                  <a:pos x="1" y="1"/>
                </a:cxn>
                <a:cxn ang="0">
                  <a:pos x="0" y="1"/>
                </a:cxn>
                <a:cxn ang="0">
                  <a:pos x="8" y="1"/>
                </a:cxn>
                <a:cxn ang="0">
                  <a:pos x="8"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8" y="5"/>
                </a:cxn>
                <a:cxn ang="0">
                  <a:pos x="0" y="5"/>
                </a:cxn>
                <a:cxn ang="0">
                  <a:pos x="0" y="5"/>
                </a:cxn>
                <a:cxn ang="0">
                  <a:pos x="8" y="5"/>
                </a:cxn>
                <a:cxn ang="0">
                  <a:pos x="8" y="5"/>
                </a:cxn>
                <a:cxn ang="0">
                  <a:pos x="1" y="5"/>
                </a:cxn>
                <a:cxn ang="0">
                  <a:pos x="1" y="5"/>
                </a:cxn>
                <a:cxn ang="0">
                  <a:pos x="8" y="5"/>
                </a:cxn>
                <a:cxn ang="0">
                  <a:pos x="8" y="6"/>
                </a:cxn>
                <a:cxn ang="0">
                  <a:pos x="1" y="6"/>
                </a:cxn>
                <a:cxn ang="0">
                  <a:pos x="2" y="6"/>
                </a:cxn>
                <a:cxn ang="0">
                  <a:pos x="7"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2" y="1"/>
                  </a:lnTo>
                  <a:lnTo>
                    <a:pt x="7" y="1"/>
                  </a:lnTo>
                  <a:lnTo>
                    <a:pt x="8" y="1"/>
                  </a:lnTo>
                  <a:lnTo>
                    <a:pt x="1" y="1"/>
                  </a:lnTo>
                  <a:lnTo>
                    <a:pt x="1" y="1"/>
                  </a:lnTo>
                  <a:lnTo>
                    <a:pt x="8" y="1"/>
                  </a:lnTo>
                  <a:lnTo>
                    <a:pt x="8" y="1"/>
                  </a:lnTo>
                  <a:lnTo>
                    <a:pt x="1" y="1"/>
                  </a:lnTo>
                  <a:lnTo>
                    <a:pt x="0" y="1"/>
                  </a:lnTo>
                  <a:lnTo>
                    <a:pt x="8" y="1"/>
                  </a:lnTo>
                  <a:lnTo>
                    <a:pt x="8"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8" y="5"/>
                  </a:lnTo>
                  <a:lnTo>
                    <a:pt x="0" y="5"/>
                  </a:lnTo>
                  <a:lnTo>
                    <a:pt x="0" y="5"/>
                  </a:lnTo>
                  <a:lnTo>
                    <a:pt x="8" y="5"/>
                  </a:lnTo>
                  <a:lnTo>
                    <a:pt x="8" y="5"/>
                  </a:lnTo>
                  <a:lnTo>
                    <a:pt x="1" y="5"/>
                  </a:lnTo>
                  <a:lnTo>
                    <a:pt x="1" y="5"/>
                  </a:lnTo>
                  <a:lnTo>
                    <a:pt x="8" y="5"/>
                  </a:lnTo>
                  <a:lnTo>
                    <a:pt x="8" y="6"/>
                  </a:lnTo>
                  <a:lnTo>
                    <a:pt x="1" y="6"/>
                  </a:lnTo>
                  <a:lnTo>
                    <a:pt x="2" y="6"/>
                  </a:lnTo>
                  <a:lnTo>
                    <a:pt x="7" y="6"/>
                  </a:lnTo>
                  <a:lnTo>
                    <a:pt x="7" y="6"/>
                  </a:lnTo>
                  <a:lnTo>
                    <a:pt x="2" y="6"/>
                  </a:lnTo>
                  <a:lnTo>
                    <a:pt x="2" y="6"/>
                  </a:lnTo>
                  <a:lnTo>
                    <a:pt x="7" y="6"/>
                  </a:lnTo>
                  <a:lnTo>
                    <a:pt x="7"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80" name="Freeform 568"/>
            <p:cNvSpPr>
              <a:spLocks/>
            </p:cNvSpPr>
            <p:nvPr/>
          </p:nvSpPr>
          <p:spPr bwMode="auto">
            <a:xfrm>
              <a:off x="7811641" y="3783013"/>
              <a:ext cx="11113" cy="11112"/>
            </a:xfrm>
            <a:custGeom>
              <a:avLst/>
              <a:gdLst/>
              <a:ahLst/>
              <a:cxnLst>
                <a:cxn ang="0">
                  <a:pos x="2" y="3"/>
                </a:cxn>
                <a:cxn ang="0">
                  <a:pos x="2" y="0"/>
                </a:cxn>
                <a:cxn ang="0">
                  <a:pos x="3" y="0"/>
                </a:cxn>
                <a:cxn ang="0">
                  <a:pos x="4" y="0"/>
                </a:cxn>
                <a:cxn ang="0">
                  <a:pos x="2" y="0"/>
                </a:cxn>
                <a:cxn ang="0">
                  <a:pos x="1" y="0"/>
                </a:cxn>
                <a:cxn ang="0">
                  <a:pos x="4" y="0"/>
                </a:cxn>
                <a:cxn ang="0">
                  <a:pos x="4" y="0"/>
                </a:cxn>
                <a:cxn ang="0">
                  <a:pos x="1" y="0"/>
                </a:cxn>
                <a:cxn ang="0">
                  <a:pos x="1" y="1"/>
                </a:cxn>
                <a:cxn ang="0">
                  <a:pos x="4" y="1"/>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4" y="6"/>
                </a:cxn>
                <a:cxn ang="0">
                  <a:pos x="4" y="6"/>
                </a:cxn>
                <a:cxn ang="0">
                  <a:pos x="1" y="6"/>
                </a:cxn>
                <a:cxn ang="0">
                  <a:pos x="1"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1" y="0"/>
                  </a:lnTo>
                  <a:lnTo>
                    <a:pt x="4" y="0"/>
                  </a:lnTo>
                  <a:lnTo>
                    <a:pt x="4" y="0"/>
                  </a:lnTo>
                  <a:lnTo>
                    <a:pt x="1" y="0"/>
                  </a:lnTo>
                  <a:lnTo>
                    <a:pt x="1" y="1"/>
                  </a:lnTo>
                  <a:lnTo>
                    <a:pt x="4" y="1"/>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6"/>
                  </a:lnTo>
                  <a:lnTo>
                    <a:pt x="1" y="6"/>
                  </a:lnTo>
                  <a:lnTo>
                    <a:pt x="1" y="6"/>
                  </a:lnTo>
                  <a:lnTo>
                    <a:pt x="4" y="6"/>
                  </a:lnTo>
                  <a:lnTo>
                    <a:pt x="4" y="6"/>
                  </a:lnTo>
                  <a:lnTo>
                    <a:pt x="1" y="6"/>
                  </a:lnTo>
                  <a:lnTo>
                    <a:pt x="1"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81" name="Freeform 569"/>
            <p:cNvSpPr>
              <a:spLocks/>
            </p:cNvSpPr>
            <p:nvPr/>
          </p:nvSpPr>
          <p:spPr bwMode="auto">
            <a:xfrm>
              <a:off x="7814816" y="3779838"/>
              <a:ext cx="7938" cy="14287"/>
            </a:xfrm>
            <a:custGeom>
              <a:avLst/>
              <a:gdLst/>
              <a:ahLst/>
              <a:cxnLst>
                <a:cxn ang="0">
                  <a:pos x="2"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7"/>
                </a:cxn>
                <a:cxn ang="0">
                  <a:pos x="0" y="8"/>
                </a:cxn>
                <a:cxn ang="0">
                  <a:pos x="0" y="1"/>
                </a:cxn>
                <a:cxn ang="0">
                  <a:pos x="0" y="1"/>
                </a:cxn>
                <a:cxn ang="0">
                  <a:pos x="0" y="8"/>
                </a:cxn>
                <a:cxn ang="0">
                  <a:pos x="0" y="8"/>
                </a:cxn>
                <a:cxn ang="0">
                  <a:pos x="0" y="1"/>
                </a:cxn>
                <a:cxn ang="0">
                  <a:pos x="1" y="1"/>
                </a:cxn>
                <a:cxn ang="0">
                  <a:pos x="1" y="8"/>
                </a:cxn>
                <a:cxn ang="0">
                  <a:pos x="1" y="9"/>
                </a:cxn>
                <a:cxn ang="0">
                  <a:pos x="1" y="1"/>
                </a:cxn>
                <a:cxn ang="0">
                  <a:pos x="1" y="1"/>
                </a:cxn>
                <a:cxn ang="0">
                  <a:pos x="1" y="9"/>
                </a:cxn>
                <a:cxn ang="0">
                  <a:pos x="2" y="9"/>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1"/>
                </a:cxn>
                <a:cxn ang="0">
                  <a:pos x="3" y="1"/>
                </a:cxn>
                <a:cxn ang="0">
                  <a:pos x="3" y="9"/>
                </a:cxn>
                <a:cxn ang="0">
                  <a:pos x="4" y="9"/>
                </a:cxn>
                <a:cxn ang="0">
                  <a:pos x="4" y="1"/>
                </a:cxn>
                <a:cxn ang="0">
                  <a:pos x="4" y="1"/>
                </a:cxn>
                <a:cxn ang="0">
                  <a:pos x="4" y="8"/>
                </a:cxn>
                <a:cxn ang="0">
                  <a:pos x="4" y="8"/>
                </a:cxn>
                <a:cxn ang="0">
                  <a:pos x="4" y="1"/>
                </a:cxn>
                <a:cxn ang="0">
                  <a:pos x="5" y="1"/>
                </a:cxn>
                <a:cxn ang="0">
                  <a:pos x="5" y="8"/>
                </a:cxn>
                <a:cxn ang="0">
                  <a:pos x="5" y="8"/>
                </a:cxn>
                <a:cxn ang="0">
                  <a:pos x="5" y="1"/>
                </a:cxn>
                <a:cxn ang="0">
                  <a:pos x="5" y="2"/>
                </a:cxn>
                <a:cxn ang="0">
                  <a:pos x="5" y="7"/>
                </a:cxn>
                <a:cxn ang="0">
                  <a:pos x="5" y="7"/>
                </a:cxn>
                <a:cxn ang="0">
                  <a:pos x="5" y="2"/>
                </a:cxn>
                <a:cxn ang="0">
                  <a:pos x="5" y="2"/>
                </a:cxn>
                <a:cxn ang="0">
                  <a:pos x="5" y="7"/>
                </a:cxn>
                <a:cxn ang="0">
                  <a:pos x="5" y="7"/>
                </a:cxn>
                <a:cxn ang="0">
                  <a:pos x="5" y="3"/>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3"/>
                  </a:lnTo>
                  <a:lnTo>
                    <a:pt x="0" y="2"/>
                  </a:lnTo>
                  <a:lnTo>
                    <a:pt x="0" y="7"/>
                  </a:lnTo>
                  <a:lnTo>
                    <a:pt x="0" y="7"/>
                  </a:lnTo>
                  <a:lnTo>
                    <a:pt x="0" y="2"/>
                  </a:lnTo>
                  <a:lnTo>
                    <a:pt x="0" y="2"/>
                  </a:lnTo>
                  <a:lnTo>
                    <a:pt x="0" y="7"/>
                  </a:lnTo>
                  <a:lnTo>
                    <a:pt x="0" y="8"/>
                  </a:lnTo>
                  <a:lnTo>
                    <a:pt x="0" y="1"/>
                  </a:lnTo>
                  <a:lnTo>
                    <a:pt x="0" y="1"/>
                  </a:lnTo>
                  <a:lnTo>
                    <a:pt x="0" y="8"/>
                  </a:lnTo>
                  <a:lnTo>
                    <a:pt x="0" y="8"/>
                  </a:lnTo>
                  <a:lnTo>
                    <a:pt x="0" y="1"/>
                  </a:lnTo>
                  <a:lnTo>
                    <a:pt x="1" y="1"/>
                  </a:lnTo>
                  <a:lnTo>
                    <a:pt x="1" y="8"/>
                  </a:lnTo>
                  <a:lnTo>
                    <a:pt x="1" y="9"/>
                  </a:lnTo>
                  <a:lnTo>
                    <a:pt x="1" y="1"/>
                  </a:lnTo>
                  <a:lnTo>
                    <a:pt x="1" y="1"/>
                  </a:lnTo>
                  <a:lnTo>
                    <a:pt x="1" y="9"/>
                  </a:lnTo>
                  <a:lnTo>
                    <a:pt x="2" y="9"/>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1"/>
                  </a:lnTo>
                  <a:lnTo>
                    <a:pt x="3" y="1"/>
                  </a:lnTo>
                  <a:lnTo>
                    <a:pt x="3" y="9"/>
                  </a:lnTo>
                  <a:lnTo>
                    <a:pt x="4" y="9"/>
                  </a:lnTo>
                  <a:lnTo>
                    <a:pt x="4" y="1"/>
                  </a:lnTo>
                  <a:lnTo>
                    <a:pt x="4" y="1"/>
                  </a:lnTo>
                  <a:lnTo>
                    <a:pt x="4" y="8"/>
                  </a:lnTo>
                  <a:lnTo>
                    <a:pt x="4" y="8"/>
                  </a:lnTo>
                  <a:lnTo>
                    <a:pt x="4" y="1"/>
                  </a:lnTo>
                  <a:lnTo>
                    <a:pt x="5" y="1"/>
                  </a:lnTo>
                  <a:lnTo>
                    <a:pt x="5" y="8"/>
                  </a:lnTo>
                  <a:lnTo>
                    <a:pt x="5" y="8"/>
                  </a:lnTo>
                  <a:lnTo>
                    <a:pt x="5" y="1"/>
                  </a:lnTo>
                  <a:lnTo>
                    <a:pt x="5" y="2"/>
                  </a:lnTo>
                  <a:lnTo>
                    <a:pt x="5" y="7"/>
                  </a:lnTo>
                  <a:lnTo>
                    <a:pt x="5" y="7"/>
                  </a:lnTo>
                  <a:lnTo>
                    <a:pt x="5" y="2"/>
                  </a:lnTo>
                  <a:lnTo>
                    <a:pt x="5" y="2"/>
                  </a:lnTo>
                  <a:lnTo>
                    <a:pt x="5" y="7"/>
                  </a:lnTo>
                  <a:lnTo>
                    <a:pt x="5" y="7"/>
                  </a:lnTo>
                  <a:lnTo>
                    <a:pt x="5" y="3"/>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82" name="Freeform 570"/>
            <p:cNvSpPr>
              <a:spLocks/>
            </p:cNvSpPr>
            <p:nvPr/>
          </p:nvSpPr>
          <p:spPr bwMode="auto">
            <a:xfrm>
              <a:off x="7814816" y="3779838"/>
              <a:ext cx="12700" cy="7937"/>
            </a:xfrm>
            <a:custGeom>
              <a:avLst/>
              <a:gdLst/>
              <a:ahLst/>
              <a:cxnLst>
                <a:cxn ang="0">
                  <a:pos x="2" y="3"/>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7" y="1"/>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0" y="5"/>
                </a:cxn>
                <a:cxn ang="0">
                  <a:pos x="0" y="5"/>
                </a:cxn>
                <a:cxn ang="0">
                  <a:pos x="7" y="5"/>
                </a:cxn>
                <a:cxn ang="0">
                  <a:pos x="7" y="5"/>
                </a:cxn>
                <a:cxn ang="0">
                  <a:pos x="0" y="5"/>
                </a:cxn>
                <a:cxn ang="0">
                  <a:pos x="1" y="6"/>
                </a:cxn>
                <a:cxn ang="0">
                  <a:pos x="7" y="6"/>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7" y="1"/>
                  </a:lnTo>
                  <a:lnTo>
                    <a:pt x="7" y="1"/>
                  </a:lnTo>
                  <a:lnTo>
                    <a:pt x="0" y="1"/>
                  </a:lnTo>
                  <a:lnTo>
                    <a:pt x="0" y="1"/>
                  </a:lnTo>
                  <a:lnTo>
                    <a:pt x="7" y="1"/>
                  </a:lnTo>
                  <a:lnTo>
                    <a:pt x="7" y="1"/>
                  </a:lnTo>
                  <a:lnTo>
                    <a:pt x="0" y="1"/>
                  </a:lnTo>
                  <a:lnTo>
                    <a:pt x="0" y="2"/>
                  </a:lnTo>
                  <a:lnTo>
                    <a:pt x="7" y="2"/>
                  </a:lnTo>
                  <a:lnTo>
                    <a:pt x="7"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5"/>
                  </a:lnTo>
                  <a:lnTo>
                    <a:pt x="0" y="5"/>
                  </a:lnTo>
                  <a:lnTo>
                    <a:pt x="0" y="5"/>
                  </a:lnTo>
                  <a:lnTo>
                    <a:pt x="7" y="5"/>
                  </a:lnTo>
                  <a:lnTo>
                    <a:pt x="7" y="5"/>
                  </a:lnTo>
                  <a:lnTo>
                    <a:pt x="0" y="5"/>
                  </a:lnTo>
                  <a:lnTo>
                    <a:pt x="0" y="5"/>
                  </a:lnTo>
                  <a:lnTo>
                    <a:pt x="7" y="5"/>
                  </a:lnTo>
                  <a:lnTo>
                    <a:pt x="7" y="5"/>
                  </a:lnTo>
                  <a:lnTo>
                    <a:pt x="0" y="5"/>
                  </a:lnTo>
                  <a:lnTo>
                    <a:pt x="1" y="6"/>
                  </a:lnTo>
                  <a:lnTo>
                    <a:pt x="7" y="6"/>
                  </a:lnTo>
                  <a:lnTo>
                    <a:pt x="6" y="6"/>
                  </a:lnTo>
                  <a:lnTo>
                    <a:pt x="1" y="6"/>
                  </a:lnTo>
                  <a:lnTo>
                    <a:pt x="1" y="6"/>
                  </a:lnTo>
                  <a:lnTo>
                    <a:pt x="6" y="6"/>
                  </a:lnTo>
                  <a:lnTo>
                    <a:pt x="6" y="6"/>
                  </a:lnTo>
                  <a:lnTo>
                    <a:pt x="2" y="6"/>
                  </a:lnTo>
                  <a:lnTo>
                    <a:pt x="2" y="6"/>
                  </a:lnTo>
                  <a:lnTo>
                    <a:pt x="5"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83" name="Freeform 571"/>
            <p:cNvSpPr>
              <a:spLocks/>
            </p:cNvSpPr>
            <p:nvPr/>
          </p:nvSpPr>
          <p:spPr bwMode="auto">
            <a:xfrm>
              <a:off x="7817991" y="3779838"/>
              <a:ext cx="11113" cy="7937"/>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84" name="Freeform 572"/>
            <p:cNvSpPr>
              <a:spLocks/>
            </p:cNvSpPr>
            <p:nvPr/>
          </p:nvSpPr>
          <p:spPr bwMode="auto">
            <a:xfrm>
              <a:off x="7819579" y="3779838"/>
              <a:ext cx="20637" cy="7937"/>
            </a:xfrm>
            <a:custGeom>
              <a:avLst/>
              <a:gdLst/>
              <a:ahLst/>
              <a:cxnLst>
                <a:cxn ang="0">
                  <a:pos x="3" y="3"/>
                </a:cxn>
                <a:cxn ang="0">
                  <a:pos x="3" y="0"/>
                </a:cxn>
                <a:cxn ang="0">
                  <a:pos x="9" y="0"/>
                </a:cxn>
                <a:cxn ang="0">
                  <a:pos x="9" y="0"/>
                </a:cxn>
                <a:cxn ang="0">
                  <a:pos x="3" y="0"/>
                </a:cxn>
                <a:cxn ang="0">
                  <a:pos x="2" y="0"/>
                </a:cxn>
                <a:cxn ang="0">
                  <a:pos x="10" y="0"/>
                </a:cxn>
                <a:cxn ang="0">
                  <a:pos x="10" y="1"/>
                </a:cxn>
                <a:cxn ang="0">
                  <a:pos x="2" y="1"/>
                </a:cxn>
                <a:cxn ang="0">
                  <a:pos x="2" y="1"/>
                </a:cxn>
                <a:cxn ang="0">
                  <a:pos x="11" y="1"/>
                </a:cxn>
                <a:cxn ang="0">
                  <a:pos x="11" y="1"/>
                </a:cxn>
                <a:cxn ang="0">
                  <a:pos x="2" y="1"/>
                </a:cxn>
                <a:cxn ang="0">
                  <a:pos x="1" y="1"/>
                </a:cxn>
                <a:cxn ang="0">
                  <a:pos x="11" y="1"/>
                </a:cxn>
                <a:cxn ang="0">
                  <a:pos x="11" y="1"/>
                </a:cxn>
                <a:cxn ang="0">
                  <a:pos x="1" y="1"/>
                </a:cxn>
                <a:cxn ang="0">
                  <a:pos x="1" y="1"/>
                </a:cxn>
                <a:cxn ang="0">
                  <a:pos x="11" y="1"/>
                </a:cxn>
                <a:cxn ang="0">
                  <a:pos x="12" y="1"/>
                </a:cxn>
                <a:cxn ang="0">
                  <a:pos x="1" y="1"/>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0" y="4"/>
                </a:cxn>
                <a:cxn ang="0">
                  <a:pos x="12" y="4"/>
                </a:cxn>
                <a:cxn ang="0">
                  <a:pos x="12" y="5"/>
                </a:cxn>
                <a:cxn ang="0">
                  <a:pos x="0" y="5"/>
                </a:cxn>
                <a:cxn ang="0">
                  <a:pos x="0" y="5"/>
                </a:cxn>
                <a:cxn ang="0">
                  <a:pos x="12" y="5"/>
                </a:cxn>
                <a:cxn ang="0">
                  <a:pos x="12" y="5"/>
                </a:cxn>
                <a:cxn ang="0">
                  <a:pos x="1" y="5"/>
                </a:cxn>
                <a:cxn ang="0">
                  <a:pos x="1" y="5"/>
                </a:cxn>
                <a:cxn ang="0">
                  <a:pos x="11" y="5"/>
                </a:cxn>
                <a:cxn ang="0">
                  <a:pos x="11" y="5"/>
                </a:cxn>
                <a:cxn ang="0">
                  <a:pos x="1" y="5"/>
                </a:cxn>
                <a:cxn ang="0">
                  <a:pos x="1" y="6"/>
                </a:cxn>
                <a:cxn ang="0">
                  <a:pos x="11" y="6"/>
                </a:cxn>
                <a:cxn ang="0">
                  <a:pos x="11" y="6"/>
                </a:cxn>
                <a:cxn ang="0">
                  <a:pos x="2" y="6"/>
                </a:cxn>
                <a:cxn ang="0">
                  <a:pos x="2" y="6"/>
                </a:cxn>
                <a:cxn ang="0">
                  <a:pos x="11" y="6"/>
                </a:cxn>
                <a:cxn ang="0">
                  <a:pos x="10" y="6"/>
                </a:cxn>
                <a:cxn ang="0">
                  <a:pos x="2" y="6"/>
                </a:cxn>
                <a:cxn ang="0">
                  <a:pos x="2"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10" y="0"/>
                  </a:lnTo>
                  <a:lnTo>
                    <a:pt x="10" y="1"/>
                  </a:lnTo>
                  <a:lnTo>
                    <a:pt x="2" y="1"/>
                  </a:lnTo>
                  <a:lnTo>
                    <a:pt x="2" y="1"/>
                  </a:lnTo>
                  <a:lnTo>
                    <a:pt x="11" y="1"/>
                  </a:lnTo>
                  <a:lnTo>
                    <a:pt x="11" y="1"/>
                  </a:lnTo>
                  <a:lnTo>
                    <a:pt x="2" y="1"/>
                  </a:lnTo>
                  <a:lnTo>
                    <a:pt x="1" y="1"/>
                  </a:lnTo>
                  <a:lnTo>
                    <a:pt x="11" y="1"/>
                  </a:lnTo>
                  <a:lnTo>
                    <a:pt x="11" y="1"/>
                  </a:lnTo>
                  <a:lnTo>
                    <a:pt x="1" y="1"/>
                  </a:lnTo>
                  <a:lnTo>
                    <a:pt x="1" y="1"/>
                  </a:lnTo>
                  <a:lnTo>
                    <a:pt x="11" y="1"/>
                  </a:lnTo>
                  <a:lnTo>
                    <a:pt x="12" y="1"/>
                  </a:lnTo>
                  <a:lnTo>
                    <a:pt x="1" y="1"/>
                  </a:lnTo>
                  <a:lnTo>
                    <a:pt x="0" y="2"/>
                  </a:lnTo>
                  <a:lnTo>
                    <a:pt x="12" y="2"/>
                  </a:lnTo>
                  <a:lnTo>
                    <a:pt x="12" y="2"/>
                  </a:lnTo>
                  <a:lnTo>
                    <a:pt x="0" y="2"/>
                  </a:lnTo>
                  <a:lnTo>
                    <a:pt x="0" y="2"/>
                  </a:lnTo>
                  <a:lnTo>
                    <a:pt x="12" y="2"/>
                  </a:lnTo>
                  <a:lnTo>
                    <a:pt x="12" y="3"/>
                  </a:lnTo>
                  <a:lnTo>
                    <a:pt x="0" y="3"/>
                  </a:lnTo>
                  <a:lnTo>
                    <a:pt x="0" y="3"/>
                  </a:lnTo>
                  <a:lnTo>
                    <a:pt x="12" y="3"/>
                  </a:lnTo>
                  <a:lnTo>
                    <a:pt x="12" y="3"/>
                  </a:lnTo>
                  <a:lnTo>
                    <a:pt x="0" y="3"/>
                  </a:lnTo>
                  <a:lnTo>
                    <a:pt x="0" y="4"/>
                  </a:lnTo>
                  <a:lnTo>
                    <a:pt x="12" y="4"/>
                  </a:lnTo>
                  <a:lnTo>
                    <a:pt x="12" y="4"/>
                  </a:lnTo>
                  <a:lnTo>
                    <a:pt x="0" y="4"/>
                  </a:lnTo>
                  <a:lnTo>
                    <a:pt x="0" y="4"/>
                  </a:lnTo>
                  <a:lnTo>
                    <a:pt x="12" y="4"/>
                  </a:lnTo>
                  <a:lnTo>
                    <a:pt x="12" y="5"/>
                  </a:lnTo>
                  <a:lnTo>
                    <a:pt x="0" y="5"/>
                  </a:lnTo>
                  <a:lnTo>
                    <a:pt x="0" y="5"/>
                  </a:lnTo>
                  <a:lnTo>
                    <a:pt x="12" y="5"/>
                  </a:lnTo>
                  <a:lnTo>
                    <a:pt x="12" y="5"/>
                  </a:lnTo>
                  <a:lnTo>
                    <a:pt x="1" y="5"/>
                  </a:lnTo>
                  <a:lnTo>
                    <a:pt x="1" y="5"/>
                  </a:lnTo>
                  <a:lnTo>
                    <a:pt x="11" y="5"/>
                  </a:lnTo>
                  <a:lnTo>
                    <a:pt x="11" y="5"/>
                  </a:lnTo>
                  <a:lnTo>
                    <a:pt x="1" y="5"/>
                  </a:lnTo>
                  <a:lnTo>
                    <a:pt x="1" y="6"/>
                  </a:lnTo>
                  <a:lnTo>
                    <a:pt x="11" y="6"/>
                  </a:lnTo>
                  <a:lnTo>
                    <a:pt x="11" y="6"/>
                  </a:lnTo>
                  <a:lnTo>
                    <a:pt x="2" y="6"/>
                  </a:lnTo>
                  <a:lnTo>
                    <a:pt x="2" y="6"/>
                  </a:lnTo>
                  <a:lnTo>
                    <a:pt x="11" y="6"/>
                  </a:lnTo>
                  <a:lnTo>
                    <a:pt x="10" y="6"/>
                  </a:lnTo>
                  <a:lnTo>
                    <a:pt x="2" y="6"/>
                  </a:lnTo>
                  <a:lnTo>
                    <a:pt x="2" y="6"/>
                  </a:lnTo>
                  <a:lnTo>
                    <a:pt x="10" y="6"/>
                  </a:lnTo>
                  <a:lnTo>
                    <a:pt x="9"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85" name="Freeform 573"/>
            <p:cNvSpPr>
              <a:spLocks/>
            </p:cNvSpPr>
            <p:nvPr/>
          </p:nvSpPr>
          <p:spPr bwMode="auto">
            <a:xfrm>
              <a:off x="7829104" y="3779838"/>
              <a:ext cx="23812" cy="7937"/>
            </a:xfrm>
            <a:custGeom>
              <a:avLst/>
              <a:gdLst/>
              <a:ahLst/>
              <a:cxnLst>
                <a:cxn ang="0">
                  <a:pos x="3" y="3"/>
                </a:cxn>
                <a:cxn ang="0">
                  <a:pos x="3" y="0"/>
                </a:cxn>
                <a:cxn ang="0">
                  <a:pos x="11" y="0"/>
                </a:cxn>
                <a:cxn ang="0">
                  <a:pos x="11" y="0"/>
                </a:cxn>
                <a:cxn ang="0">
                  <a:pos x="3" y="0"/>
                </a:cxn>
                <a:cxn ang="0">
                  <a:pos x="3" y="0"/>
                </a:cxn>
                <a:cxn ang="0">
                  <a:pos x="11" y="0"/>
                </a:cxn>
                <a:cxn ang="0">
                  <a:pos x="11" y="1"/>
                </a:cxn>
                <a:cxn ang="0">
                  <a:pos x="2" y="1"/>
                </a:cxn>
                <a:cxn ang="0">
                  <a:pos x="2" y="1"/>
                </a:cxn>
                <a:cxn ang="0">
                  <a:pos x="12" y="1"/>
                </a:cxn>
                <a:cxn ang="0">
                  <a:pos x="12" y="1"/>
                </a:cxn>
                <a:cxn ang="0">
                  <a:pos x="2" y="1"/>
                </a:cxn>
                <a:cxn ang="0">
                  <a:pos x="1" y="1"/>
                </a:cxn>
                <a:cxn ang="0">
                  <a:pos x="12" y="1"/>
                </a:cxn>
                <a:cxn ang="0">
                  <a:pos x="13" y="1"/>
                </a:cxn>
                <a:cxn ang="0">
                  <a:pos x="1" y="1"/>
                </a:cxn>
                <a:cxn ang="0">
                  <a:pos x="1" y="1"/>
                </a:cxn>
                <a:cxn ang="0">
                  <a:pos x="13" y="1"/>
                </a:cxn>
                <a:cxn ang="0">
                  <a:pos x="13" y="1"/>
                </a:cxn>
                <a:cxn ang="0">
                  <a:pos x="1" y="1"/>
                </a:cxn>
                <a:cxn ang="0">
                  <a:pos x="1" y="2"/>
                </a:cxn>
                <a:cxn ang="0">
                  <a:pos x="13" y="2"/>
                </a:cxn>
                <a:cxn ang="0">
                  <a:pos x="13" y="2"/>
                </a:cxn>
                <a:cxn ang="0">
                  <a:pos x="1" y="2"/>
                </a:cxn>
                <a:cxn ang="0">
                  <a:pos x="0" y="2"/>
                </a:cxn>
                <a:cxn ang="0">
                  <a:pos x="13" y="2"/>
                </a:cxn>
                <a:cxn ang="0">
                  <a:pos x="13" y="3"/>
                </a:cxn>
                <a:cxn ang="0">
                  <a:pos x="0" y="3"/>
                </a:cxn>
                <a:cxn ang="0">
                  <a:pos x="0" y="3"/>
                </a:cxn>
                <a:cxn ang="0">
                  <a:pos x="13" y="3"/>
                </a:cxn>
                <a:cxn ang="0">
                  <a:pos x="13" y="3"/>
                </a:cxn>
                <a:cxn ang="0">
                  <a:pos x="0" y="3"/>
                </a:cxn>
                <a:cxn ang="0">
                  <a:pos x="0" y="4"/>
                </a:cxn>
                <a:cxn ang="0">
                  <a:pos x="13" y="4"/>
                </a:cxn>
                <a:cxn ang="0">
                  <a:pos x="13" y="4"/>
                </a:cxn>
                <a:cxn ang="0">
                  <a:pos x="0" y="4"/>
                </a:cxn>
                <a:cxn ang="0">
                  <a:pos x="0" y="4"/>
                </a:cxn>
                <a:cxn ang="0">
                  <a:pos x="13" y="4"/>
                </a:cxn>
                <a:cxn ang="0">
                  <a:pos x="13" y="5"/>
                </a:cxn>
                <a:cxn ang="0">
                  <a:pos x="1" y="5"/>
                </a:cxn>
                <a:cxn ang="0">
                  <a:pos x="1" y="5"/>
                </a:cxn>
                <a:cxn ang="0">
                  <a:pos x="13" y="5"/>
                </a:cxn>
                <a:cxn ang="0">
                  <a:pos x="13" y="5"/>
                </a:cxn>
                <a:cxn ang="0">
                  <a:pos x="1" y="5"/>
                </a:cxn>
                <a:cxn ang="0">
                  <a:pos x="1" y="5"/>
                </a:cxn>
                <a:cxn ang="0">
                  <a:pos x="13" y="5"/>
                </a:cxn>
                <a:cxn ang="0">
                  <a:pos x="13" y="5"/>
                </a:cxn>
                <a:cxn ang="0">
                  <a:pos x="1" y="5"/>
                </a:cxn>
                <a:cxn ang="0">
                  <a:pos x="1" y="6"/>
                </a:cxn>
                <a:cxn ang="0">
                  <a:pos x="12" y="6"/>
                </a:cxn>
                <a:cxn ang="0">
                  <a:pos x="12" y="6"/>
                </a:cxn>
                <a:cxn ang="0">
                  <a:pos x="2" y="6"/>
                </a:cxn>
                <a:cxn ang="0">
                  <a:pos x="2" y="6"/>
                </a:cxn>
                <a:cxn ang="0">
                  <a:pos x="12" y="6"/>
                </a:cxn>
                <a:cxn ang="0">
                  <a:pos x="11" y="6"/>
                </a:cxn>
                <a:cxn ang="0">
                  <a:pos x="2" y="6"/>
                </a:cxn>
                <a:cxn ang="0">
                  <a:pos x="3" y="6"/>
                </a:cxn>
                <a:cxn ang="0">
                  <a:pos x="11" y="6"/>
                </a:cxn>
                <a:cxn ang="0">
                  <a:pos x="11" y="6"/>
                </a:cxn>
                <a:cxn ang="0">
                  <a:pos x="3" y="6"/>
                </a:cxn>
                <a:cxn ang="0">
                  <a:pos x="3" y="6"/>
                </a:cxn>
                <a:cxn ang="0">
                  <a:pos x="11" y="6"/>
                </a:cxn>
              </a:cxnLst>
              <a:rect l="0" t="0" r="r" b="b"/>
              <a:pathLst>
                <a:path w="13" h="6">
                  <a:moveTo>
                    <a:pt x="3" y="3"/>
                  </a:moveTo>
                  <a:lnTo>
                    <a:pt x="3" y="0"/>
                  </a:lnTo>
                  <a:lnTo>
                    <a:pt x="11" y="0"/>
                  </a:lnTo>
                  <a:lnTo>
                    <a:pt x="11" y="0"/>
                  </a:lnTo>
                  <a:lnTo>
                    <a:pt x="3" y="0"/>
                  </a:lnTo>
                  <a:lnTo>
                    <a:pt x="3" y="0"/>
                  </a:lnTo>
                  <a:lnTo>
                    <a:pt x="11" y="0"/>
                  </a:lnTo>
                  <a:lnTo>
                    <a:pt x="11" y="1"/>
                  </a:lnTo>
                  <a:lnTo>
                    <a:pt x="2" y="1"/>
                  </a:lnTo>
                  <a:lnTo>
                    <a:pt x="2" y="1"/>
                  </a:lnTo>
                  <a:lnTo>
                    <a:pt x="12" y="1"/>
                  </a:lnTo>
                  <a:lnTo>
                    <a:pt x="12" y="1"/>
                  </a:lnTo>
                  <a:lnTo>
                    <a:pt x="2" y="1"/>
                  </a:lnTo>
                  <a:lnTo>
                    <a:pt x="1" y="1"/>
                  </a:lnTo>
                  <a:lnTo>
                    <a:pt x="12" y="1"/>
                  </a:lnTo>
                  <a:lnTo>
                    <a:pt x="13" y="1"/>
                  </a:lnTo>
                  <a:lnTo>
                    <a:pt x="1" y="1"/>
                  </a:lnTo>
                  <a:lnTo>
                    <a:pt x="1" y="1"/>
                  </a:lnTo>
                  <a:lnTo>
                    <a:pt x="13" y="1"/>
                  </a:lnTo>
                  <a:lnTo>
                    <a:pt x="13" y="1"/>
                  </a:lnTo>
                  <a:lnTo>
                    <a:pt x="1" y="1"/>
                  </a:lnTo>
                  <a:lnTo>
                    <a:pt x="1" y="2"/>
                  </a:lnTo>
                  <a:lnTo>
                    <a:pt x="13" y="2"/>
                  </a:lnTo>
                  <a:lnTo>
                    <a:pt x="13" y="2"/>
                  </a:lnTo>
                  <a:lnTo>
                    <a:pt x="1" y="2"/>
                  </a:lnTo>
                  <a:lnTo>
                    <a:pt x="0" y="2"/>
                  </a:lnTo>
                  <a:lnTo>
                    <a:pt x="13" y="2"/>
                  </a:lnTo>
                  <a:lnTo>
                    <a:pt x="13" y="3"/>
                  </a:lnTo>
                  <a:lnTo>
                    <a:pt x="0" y="3"/>
                  </a:lnTo>
                  <a:lnTo>
                    <a:pt x="0" y="3"/>
                  </a:lnTo>
                  <a:lnTo>
                    <a:pt x="13" y="3"/>
                  </a:lnTo>
                  <a:lnTo>
                    <a:pt x="13" y="3"/>
                  </a:lnTo>
                  <a:lnTo>
                    <a:pt x="0" y="3"/>
                  </a:lnTo>
                  <a:lnTo>
                    <a:pt x="0" y="4"/>
                  </a:lnTo>
                  <a:lnTo>
                    <a:pt x="13" y="4"/>
                  </a:lnTo>
                  <a:lnTo>
                    <a:pt x="13" y="4"/>
                  </a:lnTo>
                  <a:lnTo>
                    <a:pt x="0" y="4"/>
                  </a:lnTo>
                  <a:lnTo>
                    <a:pt x="0" y="4"/>
                  </a:lnTo>
                  <a:lnTo>
                    <a:pt x="13" y="4"/>
                  </a:lnTo>
                  <a:lnTo>
                    <a:pt x="13" y="5"/>
                  </a:lnTo>
                  <a:lnTo>
                    <a:pt x="1" y="5"/>
                  </a:lnTo>
                  <a:lnTo>
                    <a:pt x="1" y="5"/>
                  </a:lnTo>
                  <a:lnTo>
                    <a:pt x="13" y="5"/>
                  </a:lnTo>
                  <a:lnTo>
                    <a:pt x="13" y="5"/>
                  </a:lnTo>
                  <a:lnTo>
                    <a:pt x="1" y="5"/>
                  </a:lnTo>
                  <a:lnTo>
                    <a:pt x="1" y="5"/>
                  </a:lnTo>
                  <a:lnTo>
                    <a:pt x="13" y="5"/>
                  </a:lnTo>
                  <a:lnTo>
                    <a:pt x="13" y="5"/>
                  </a:lnTo>
                  <a:lnTo>
                    <a:pt x="1" y="5"/>
                  </a:lnTo>
                  <a:lnTo>
                    <a:pt x="1" y="6"/>
                  </a:lnTo>
                  <a:lnTo>
                    <a:pt x="12" y="6"/>
                  </a:lnTo>
                  <a:lnTo>
                    <a:pt x="12" y="6"/>
                  </a:lnTo>
                  <a:lnTo>
                    <a:pt x="2" y="6"/>
                  </a:lnTo>
                  <a:lnTo>
                    <a:pt x="2" y="6"/>
                  </a:lnTo>
                  <a:lnTo>
                    <a:pt x="12" y="6"/>
                  </a:lnTo>
                  <a:lnTo>
                    <a:pt x="11" y="6"/>
                  </a:lnTo>
                  <a:lnTo>
                    <a:pt x="2" y="6"/>
                  </a:lnTo>
                  <a:lnTo>
                    <a:pt x="3" y="6"/>
                  </a:lnTo>
                  <a:lnTo>
                    <a:pt x="11" y="6"/>
                  </a:lnTo>
                  <a:lnTo>
                    <a:pt x="11"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86" name="Freeform 574"/>
            <p:cNvSpPr>
              <a:spLocks/>
            </p:cNvSpPr>
            <p:nvPr/>
          </p:nvSpPr>
          <p:spPr bwMode="auto">
            <a:xfrm>
              <a:off x="7843391" y="3776663"/>
              <a:ext cx="9525" cy="11112"/>
            </a:xfrm>
            <a:custGeom>
              <a:avLst/>
              <a:gdLst/>
              <a:ahLst/>
              <a:cxnLst>
                <a:cxn ang="0">
                  <a:pos x="3" y="5"/>
                </a:cxn>
                <a:cxn ang="0">
                  <a:pos x="0" y="5"/>
                </a:cxn>
                <a:cxn ang="0">
                  <a:pos x="0" y="2"/>
                </a:cxn>
                <a:cxn ang="0">
                  <a:pos x="0" y="2"/>
                </a:cxn>
                <a:cxn ang="0">
                  <a:pos x="0" y="6"/>
                </a:cxn>
                <a:cxn ang="0">
                  <a:pos x="0" y="6"/>
                </a:cxn>
                <a:cxn ang="0">
                  <a:pos x="0" y="2"/>
                </a:cxn>
                <a:cxn ang="0">
                  <a:pos x="0" y="1"/>
                </a:cxn>
                <a:cxn ang="0">
                  <a:pos x="0" y="6"/>
                </a:cxn>
                <a:cxn ang="0">
                  <a:pos x="0" y="7"/>
                </a:cxn>
                <a:cxn ang="0">
                  <a:pos x="0" y="1"/>
                </a:cxn>
                <a:cxn ang="0">
                  <a:pos x="0" y="1"/>
                </a:cxn>
                <a:cxn ang="0">
                  <a:pos x="0" y="7"/>
                </a:cxn>
                <a:cxn ang="0">
                  <a:pos x="0" y="7"/>
                </a:cxn>
                <a:cxn ang="0">
                  <a:pos x="0" y="1"/>
                </a:cxn>
                <a:cxn ang="0">
                  <a:pos x="0" y="0"/>
                </a:cxn>
                <a:cxn ang="0">
                  <a:pos x="0" y="7"/>
                </a:cxn>
                <a:cxn ang="0">
                  <a:pos x="1" y="7"/>
                </a:cxn>
                <a:cxn ang="0">
                  <a:pos x="1"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1"/>
                </a:cxn>
                <a:cxn ang="0">
                  <a:pos x="5" y="6"/>
                </a:cxn>
                <a:cxn ang="0">
                  <a:pos x="5" y="6"/>
                </a:cxn>
                <a:cxn ang="0">
                  <a:pos x="5" y="2"/>
                </a:cxn>
                <a:cxn ang="0">
                  <a:pos x="5" y="2"/>
                </a:cxn>
                <a:cxn ang="0">
                  <a:pos x="5" y="6"/>
                </a:cxn>
                <a:cxn ang="0">
                  <a:pos x="5" y="5"/>
                </a:cxn>
                <a:cxn ang="0">
                  <a:pos x="5" y="2"/>
                </a:cxn>
              </a:cxnLst>
              <a:rect l="0" t="0" r="r" b="b"/>
              <a:pathLst>
                <a:path w="5" h="8">
                  <a:moveTo>
                    <a:pt x="3" y="5"/>
                  </a:moveTo>
                  <a:lnTo>
                    <a:pt x="0" y="5"/>
                  </a:lnTo>
                  <a:lnTo>
                    <a:pt x="0" y="2"/>
                  </a:lnTo>
                  <a:lnTo>
                    <a:pt x="0" y="2"/>
                  </a:lnTo>
                  <a:lnTo>
                    <a:pt x="0" y="6"/>
                  </a:lnTo>
                  <a:lnTo>
                    <a:pt x="0" y="6"/>
                  </a:lnTo>
                  <a:lnTo>
                    <a:pt x="0" y="2"/>
                  </a:lnTo>
                  <a:lnTo>
                    <a:pt x="0" y="1"/>
                  </a:lnTo>
                  <a:lnTo>
                    <a:pt x="0" y="6"/>
                  </a:lnTo>
                  <a:lnTo>
                    <a:pt x="0" y="7"/>
                  </a:lnTo>
                  <a:lnTo>
                    <a:pt x="0" y="1"/>
                  </a:lnTo>
                  <a:lnTo>
                    <a:pt x="0" y="1"/>
                  </a:lnTo>
                  <a:lnTo>
                    <a:pt x="0" y="7"/>
                  </a:lnTo>
                  <a:lnTo>
                    <a:pt x="0" y="7"/>
                  </a:lnTo>
                  <a:lnTo>
                    <a:pt x="0" y="1"/>
                  </a:lnTo>
                  <a:lnTo>
                    <a:pt x="0" y="0"/>
                  </a:lnTo>
                  <a:lnTo>
                    <a:pt x="0" y="7"/>
                  </a:lnTo>
                  <a:lnTo>
                    <a:pt x="1" y="7"/>
                  </a:lnTo>
                  <a:lnTo>
                    <a:pt x="1"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1"/>
                  </a:lnTo>
                  <a:lnTo>
                    <a:pt x="5" y="6"/>
                  </a:lnTo>
                  <a:lnTo>
                    <a:pt x="5" y="6"/>
                  </a:lnTo>
                  <a:lnTo>
                    <a:pt x="5" y="2"/>
                  </a:lnTo>
                  <a:lnTo>
                    <a:pt x="5" y="2"/>
                  </a:lnTo>
                  <a:lnTo>
                    <a:pt x="5" y="6"/>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487" name="Freeform 575"/>
            <p:cNvSpPr>
              <a:spLocks/>
            </p:cNvSpPr>
            <p:nvPr/>
          </p:nvSpPr>
          <p:spPr bwMode="auto">
            <a:xfrm>
              <a:off x="7843391" y="3776663"/>
              <a:ext cx="15875" cy="6350"/>
            </a:xfrm>
            <a:custGeom>
              <a:avLst/>
              <a:gdLst/>
              <a:ahLst/>
              <a:cxnLst>
                <a:cxn ang="0">
                  <a:pos x="3" y="2"/>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0"/>
                </a:cxn>
                <a:cxn ang="0">
                  <a:pos x="1" y="0"/>
                </a:cxn>
                <a:cxn ang="0">
                  <a:pos x="0" y="0"/>
                </a:cxn>
                <a:cxn ang="0">
                  <a:pos x="7" y="0"/>
                </a:cxn>
                <a:cxn ang="0">
                  <a:pos x="7" y="1"/>
                </a:cxn>
                <a:cxn ang="0">
                  <a:pos x="0" y="1"/>
                </a:cxn>
                <a:cxn ang="0">
                  <a:pos x="0"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0"/>
                  </a:lnTo>
                  <a:lnTo>
                    <a:pt x="1" y="0"/>
                  </a:lnTo>
                  <a:lnTo>
                    <a:pt x="0" y="0"/>
                  </a:lnTo>
                  <a:lnTo>
                    <a:pt x="7" y="0"/>
                  </a:lnTo>
                  <a:lnTo>
                    <a:pt x="7" y="1"/>
                  </a:lnTo>
                  <a:lnTo>
                    <a:pt x="0" y="1"/>
                  </a:lnTo>
                  <a:lnTo>
                    <a:pt x="0"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5"/>
                  </a:lnTo>
                  <a:lnTo>
                    <a:pt x="1"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88" name="Freeform 576"/>
            <p:cNvSpPr>
              <a:spLocks/>
            </p:cNvSpPr>
            <p:nvPr/>
          </p:nvSpPr>
          <p:spPr bwMode="auto">
            <a:xfrm>
              <a:off x="7848154" y="3776663"/>
              <a:ext cx="12700" cy="6350"/>
            </a:xfrm>
            <a:custGeom>
              <a:avLst/>
              <a:gdLst/>
              <a:ahLst/>
              <a:cxnLst>
                <a:cxn ang="0">
                  <a:pos x="3" y="2"/>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7" y="0"/>
                </a:cxn>
                <a:cxn ang="0">
                  <a:pos x="7"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6" y="5"/>
                </a:cxn>
                <a:cxn ang="0">
                  <a:pos x="3" y="5"/>
                </a:cxn>
                <a:cxn ang="0">
                  <a:pos x="3" y="5"/>
                </a:cxn>
                <a:cxn ang="0">
                  <a:pos x="5" y="5"/>
                </a:cxn>
              </a:cxnLst>
              <a:rect l="0" t="0" r="r" b="b"/>
              <a:pathLst>
                <a:path w="8" h="5">
                  <a:moveTo>
                    <a:pt x="3" y="2"/>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7" y="0"/>
                  </a:lnTo>
                  <a:lnTo>
                    <a:pt x="7" y="1"/>
                  </a:lnTo>
                  <a:lnTo>
                    <a:pt x="1" y="1"/>
                  </a:lnTo>
                  <a:lnTo>
                    <a:pt x="0" y="1"/>
                  </a:lnTo>
                  <a:lnTo>
                    <a:pt x="8"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89" name="Freeform 577"/>
            <p:cNvSpPr>
              <a:spLocks/>
            </p:cNvSpPr>
            <p:nvPr/>
          </p:nvSpPr>
          <p:spPr bwMode="auto">
            <a:xfrm>
              <a:off x="7852916" y="3770313"/>
              <a:ext cx="7938" cy="12700"/>
            </a:xfrm>
            <a:custGeom>
              <a:avLst/>
              <a:gdLst/>
              <a:ahLst/>
              <a:cxnLst>
                <a:cxn ang="0">
                  <a:pos x="2"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0" y="1"/>
                </a:cxn>
                <a:cxn ang="0">
                  <a:pos x="0" y="8"/>
                </a:cxn>
                <a:cxn ang="0">
                  <a:pos x="0" y="9"/>
                </a:cxn>
                <a:cxn ang="0">
                  <a:pos x="0" y="1"/>
                </a:cxn>
                <a:cxn ang="0">
                  <a:pos x="1" y="1"/>
                </a:cxn>
                <a:cxn ang="0">
                  <a:pos x="1" y="9"/>
                </a:cxn>
                <a:cxn ang="0">
                  <a:pos x="1" y="9"/>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1"/>
                </a:cxn>
                <a:cxn ang="0">
                  <a:pos x="3" y="9"/>
                </a:cxn>
                <a:cxn ang="0">
                  <a:pos x="4" y="9"/>
                </a:cxn>
                <a:cxn ang="0">
                  <a:pos x="4" y="1"/>
                </a:cxn>
                <a:cxn ang="0">
                  <a:pos x="4" y="1"/>
                </a:cxn>
                <a:cxn ang="0">
                  <a:pos x="4" y="9"/>
                </a:cxn>
                <a:cxn ang="0">
                  <a:pos x="4" y="9"/>
                </a:cxn>
                <a:cxn ang="0">
                  <a:pos x="4" y="1"/>
                </a:cxn>
                <a:cxn ang="0">
                  <a:pos x="4" y="1"/>
                </a:cxn>
                <a:cxn ang="0">
                  <a:pos x="4" y="8"/>
                </a:cxn>
                <a:cxn ang="0">
                  <a:pos x="4" y="8"/>
                </a:cxn>
                <a:cxn ang="0">
                  <a:pos x="4" y="2"/>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5" y="6"/>
                </a:cxn>
                <a:cxn ang="0">
                  <a:pos x="5" y="3"/>
                </a:cxn>
              </a:cxnLst>
              <a:rect l="0" t="0" r="r" b="b"/>
              <a:pathLst>
                <a:path w="5" h="9">
                  <a:moveTo>
                    <a:pt x="2"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0" y="8"/>
                  </a:lnTo>
                  <a:lnTo>
                    <a:pt x="0" y="2"/>
                  </a:lnTo>
                  <a:lnTo>
                    <a:pt x="0" y="1"/>
                  </a:lnTo>
                  <a:lnTo>
                    <a:pt x="0" y="8"/>
                  </a:lnTo>
                  <a:lnTo>
                    <a:pt x="0" y="9"/>
                  </a:lnTo>
                  <a:lnTo>
                    <a:pt x="0" y="1"/>
                  </a:lnTo>
                  <a:lnTo>
                    <a:pt x="1" y="1"/>
                  </a:lnTo>
                  <a:lnTo>
                    <a:pt x="1" y="9"/>
                  </a:lnTo>
                  <a:lnTo>
                    <a:pt x="1" y="9"/>
                  </a:lnTo>
                  <a:lnTo>
                    <a:pt x="1" y="1"/>
                  </a:lnTo>
                  <a:lnTo>
                    <a:pt x="1" y="1"/>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1"/>
                  </a:lnTo>
                  <a:lnTo>
                    <a:pt x="3" y="9"/>
                  </a:lnTo>
                  <a:lnTo>
                    <a:pt x="4" y="9"/>
                  </a:lnTo>
                  <a:lnTo>
                    <a:pt x="4" y="1"/>
                  </a:lnTo>
                  <a:lnTo>
                    <a:pt x="4" y="1"/>
                  </a:lnTo>
                  <a:lnTo>
                    <a:pt x="4" y="9"/>
                  </a:lnTo>
                  <a:lnTo>
                    <a:pt x="4" y="9"/>
                  </a:lnTo>
                  <a:lnTo>
                    <a:pt x="4" y="1"/>
                  </a:lnTo>
                  <a:lnTo>
                    <a:pt x="4" y="1"/>
                  </a:lnTo>
                  <a:lnTo>
                    <a:pt x="4" y="8"/>
                  </a:lnTo>
                  <a:lnTo>
                    <a:pt x="4" y="8"/>
                  </a:lnTo>
                  <a:lnTo>
                    <a:pt x="4" y="2"/>
                  </a:lnTo>
                  <a:lnTo>
                    <a:pt x="5" y="2"/>
                  </a:lnTo>
                  <a:lnTo>
                    <a:pt x="5" y="8"/>
                  </a:lnTo>
                  <a:lnTo>
                    <a:pt x="5" y="7"/>
                  </a:lnTo>
                  <a:lnTo>
                    <a:pt x="5" y="2"/>
                  </a:lnTo>
                  <a:lnTo>
                    <a:pt x="5" y="2"/>
                  </a:lnTo>
                  <a:lnTo>
                    <a:pt x="5" y="7"/>
                  </a:lnTo>
                  <a:lnTo>
                    <a:pt x="5" y="7"/>
                  </a:lnTo>
                  <a:lnTo>
                    <a:pt x="5" y="3"/>
                  </a:lnTo>
                  <a:lnTo>
                    <a:pt x="5" y="3"/>
                  </a:lnTo>
                  <a:lnTo>
                    <a:pt x="5" y="7"/>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90" name="Freeform 578"/>
            <p:cNvSpPr>
              <a:spLocks/>
            </p:cNvSpPr>
            <p:nvPr/>
          </p:nvSpPr>
          <p:spPr bwMode="auto">
            <a:xfrm>
              <a:off x="7852916" y="3770313"/>
              <a:ext cx="23813" cy="9525"/>
            </a:xfrm>
            <a:custGeom>
              <a:avLst/>
              <a:gdLst/>
              <a:ahLst/>
              <a:cxnLst>
                <a:cxn ang="0">
                  <a:pos x="2" y="3"/>
                </a:cxn>
                <a:cxn ang="0">
                  <a:pos x="2" y="0"/>
                </a:cxn>
                <a:cxn ang="0">
                  <a:pos x="11" y="0"/>
                </a:cxn>
                <a:cxn ang="0">
                  <a:pos x="11" y="0"/>
                </a:cxn>
                <a:cxn ang="0">
                  <a:pos x="2" y="0"/>
                </a:cxn>
                <a:cxn ang="0">
                  <a:pos x="2" y="0"/>
                </a:cxn>
                <a:cxn ang="0">
                  <a:pos x="11" y="0"/>
                </a:cxn>
                <a:cxn ang="0">
                  <a:pos x="12" y="0"/>
                </a:cxn>
                <a:cxn ang="0">
                  <a:pos x="1" y="0"/>
                </a:cxn>
                <a:cxn ang="0">
                  <a:pos x="1" y="1"/>
                </a:cxn>
                <a:cxn ang="0">
                  <a:pos x="12" y="1"/>
                </a:cxn>
                <a:cxn ang="0">
                  <a:pos x="12" y="1"/>
                </a:cxn>
                <a:cxn ang="0">
                  <a:pos x="1" y="1"/>
                </a:cxn>
                <a:cxn ang="0">
                  <a:pos x="1" y="1"/>
                </a:cxn>
                <a:cxn ang="0">
                  <a:pos x="13" y="1"/>
                </a:cxn>
                <a:cxn ang="0">
                  <a:pos x="13" y="1"/>
                </a:cxn>
                <a:cxn ang="0">
                  <a:pos x="0" y="1"/>
                </a:cxn>
                <a:cxn ang="0">
                  <a:pos x="0" y="1"/>
                </a:cxn>
                <a:cxn ang="0">
                  <a:pos x="13" y="1"/>
                </a:cxn>
                <a:cxn ang="0">
                  <a:pos x="13" y="2"/>
                </a:cxn>
                <a:cxn ang="0">
                  <a:pos x="0" y="2"/>
                </a:cxn>
                <a:cxn ang="0">
                  <a:pos x="0" y="2"/>
                </a:cxn>
                <a:cxn ang="0">
                  <a:pos x="13" y="2"/>
                </a:cxn>
                <a:cxn ang="0">
                  <a:pos x="13" y="2"/>
                </a:cxn>
                <a:cxn ang="0">
                  <a:pos x="0" y="2"/>
                </a:cxn>
                <a:cxn ang="0">
                  <a:pos x="0" y="2"/>
                </a:cxn>
                <a:cxn ang="0">
                  <a:pos x="13" y="2"/>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3" y="4"/>
                </a:cxn>
                <a:cxn ang="0">
                  <a:pos x="13" y="5"/>
                </a:cxn>
                <a:cxn ang="0">
                  <a:pos x="0" y="5"/>
                </a:cxn>
                <a:cxn ang="0">
                  <a:pos x="0" y="5"/>
                </a:cxn>
                <a:cxn ang="0">
                  <a:pos x="13" y="5"/>
                </a:cxn>
                <a:cxn ang="0">
                  <a:pos x="13" y="5"/>
                </a:cxn>
                <a:cxn ang="0">
                  <a:pos x="0" y="5"/>
                </a:cxn>
                <a:cxn ang="0">
                  <a:pos x="0" y="5"/>
                </a:cxn>
                <a:cxn ang="0">
                  <a:pos x="13" y="5"/>
                </a:cxn>
                <a:cxn ang="0">
                  <a:pos x="13" y="5"/>
                </a:cxn>
                <a:cxn ang="0">
                  <a:pos x="0" y="5"/>
                </a:cxn>
                <a:cxn ang="0">
                  <a:pos x="1" y="6"/>
                </a:cxn>
                <a:cxn ang="0">
                  <a:pos x="13" y="6"/>
                </a:cxn>
                <a:cxn ang="0">
                  <a:pos x="12" y="6"/>
                </a:cxn>
                <a:cxn ang="0">
                  <a:pos x="1" y="6"/>
                </a:cxn>
                <a:cxn ang="0">
                  <a:pos x="1" y="6"/>
                </a:cxn>
                <a:cxn ang="0">
                  <a:pos x="12" y="6"/>
                </a:cxn>
                <a:cxn ang="0">
                  <a:pos x="12" y="6"/>
                </a:cxn>
                <a:cxn ang="0">
                  <a:pos x="1" y="6"/>
                </a:cxn>
                <a:cxn ang="0">
                  <a:pos x="2" y="6"/>
                </a:cxn>
                <a:cxn ang="0">
                  <a:pos x="11"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1" y="0"/>
                  </a:lnTo>
                  <a:lnTo>
                    <a:pt x="12" y="0"/>
                  </a:lnTo>
                  <a:lnTo>
                    <a:pt x="1" y="0"/>
                  </a:lnTo>
                  <a:lnTo>
                    <a:pt x="1" y="1"/>
                  </a:lnTo>
                  <a:lnTo>
                    <a:pt x="12" y="1"/>
                  </a:lnTo>
                  <a:lnTo>
                    <a:pt x="12" y="1"/>
                  </a:lnTo>
                  <a:lnTo>
                    <a:pt x="1" y="1"/>
                  </a:lnTo>
                  <a:lnTo>
                    <a:pt x="1" y="1"/>
                  </a:lnTo>
                  <a:lnTo>
                    <a:pt x="13" y="1"/>
                  </a:lnTo>
                  <a:lnTo>
                    <a:pt x="13" y="1"/>
                  </a:lnTo>
                  <a:lnTo>
                    <a:pt x="0" y="1"/>
                  </a:lnTo>
                  <a:lnTo>
                    <a:pt x="0" y="1"/>
                  </a:lnTo>
                  <a:lnTo>
                    <a:pt x="13" y="1"/>
                  </a:lnTo>
                  <a:lnTo>
                    <a:pt x="13" y="2"/>
                  </a:lnTo>
                  <a:lnTo>
                    <a:pt x="0" y="2"/>
                  </a:lnTo>
                  <a:lnTo>
                    <a:pt x="0" y="2"/>
                  </a:lnTo>
                  <a:lnTo>
                    <a:pt x="13" y="2"/>
                  </a:lnTo>
                  <a:lnTo>
                    <a:pt x="13" y="2"/>
                  </a:lnTo>
                  <a:lnTo>
                    <a:pt x="0" y="2"/>
                  </a:lnTo>
                  <a:lnTo>
                    <a:pt x="0" y="2"/>
                  </a:lnTo>
                  <a:lnTo>
                    <a:pt x="13" y="2"/>
                  </a:lnTo>
                  <a:lnTo>
                    <a:pt x="14" y="3"/>
                  </a:lnTo>
                  <a:lnTo>
                    <a:pt x="0" y="3"/>
                  </a:lnTo>
                  <a:lnTo>
                    <a:pt x="0" y="3"/>
                  </a:lnTo>
                  <a:lnTo>
                    <a:pt x="14" y="3"/>
                  </a:lnTo>
                  <a:lnTo>
                    <a:pt x="14" y="3"/>
                  </a:lnTo>
                  <a:lnTo>
                    <a:pt x="0" y="3"/>
                  </a:lnTo>
                  <a:lnTo>
                    <a:pt x="0" y="4"/>
                  </a:lnTo>
                  <a:lnTo>
                    <a:pt x="14" y="4"/>
                  </a:lnTo>
                  <a:lnTo>
                    <a:pt x="14" y="4"/>
                  </a:lnTo>
                  <a:lnTo>
                    <a:pt x="0" y="4"/>
                  </a:lnTo>
                  <a:lnTo>
                    <a:pt x="0" y="4"/>
                  </a:lnTo>
                  <a:lnTo>
                    <a:pt x="13" y="4"/>
                  </a:lnTo>
                  <a:lnTo>
                    <a:pt x="13" y="5"/>
                  </a:lnTo>
                  <a:lnTo>
                    <a:pt x="0" y="5"/>
                  </a:lnTo>
                  <a:lnTo>
                    <a:pt x="0" y="5"/>
                  </a:lnTo>
                  <a:lnTo>
                    <a:pt x="13" y="5"/>
                  </a:lnTo>
                  <a:lnTo>
                    <a:pt x="13" y="5"/>
                  </a:lnTo>
                  <a:lnTo>
                    <a:pt x="0" y="5"/>
                  </a:lnTo>
                  <a:lnTo>
                    <a:pt x="0" y="5"/>
                  </a:lnTo>
                  <a:lnTo>
                    <a:pt x="13" y="5"/>
                  </a:lnTo>
                  <a:lnTo>
                    <a:pt x="13" y="5"/>
                  </a:lnTo>
                  <a:lnTo>
                    <a:pt x="0" y="5"/>
                  </a:lnTo>
                  <a:lnTo>
                    <a:pt x="1" y="6"/>
                  </a:lnTo>
                  <a:lnTo>
                    <a:pt x="13" y="6"/>
                  </a:lnTo>
                  <a:lnTo>
                    <a:pt x="12" y="6"/>
                  </a:lnTo>
                  <a:lnTo>
                    <a:pt x="1" y="6"/>
                  </a:lnTo>
                  <a:lnTo>
                    <a:pt x="1" y="6"/>
                  </a:lnTo>
                  <a:lnTo>
                    <a:pt x="12" y="6"/>
                  </a:lnTo>
                  <a:lnTo>
                    <a:pt x="12" y="6"/>
                  </a:lnTo>
                  <a:lnTo>
                    <a:pt x="1" y="6"/>
                  </a:lnTo>
                  <a:lnTo>
                    <a:pt x="2" y="6"/>
                  </a:lnTo>
                  <a:lnTo>
                    <a:pt x="11" y="6"/>
                  </a:lnTo>
                  <a:lnTo>
                    <a:pt x="11" y="6"/>
                  </a:lnTo>
                  <a:lnTo>
                    <a:pt x="2" y="6"/>
                  </a:lnTo>
                  <a:lnTo>
                    <a:pt x="2"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91" name="Freeform 579"/>
            <p:cNvSpPr>
              <a:spLocks/>
            </p:cNvSpPr>
            <p:nvPr/>
          </p:nvSpPr>
          <p:spPr bwMode="auto">
            <a:xfrm>
              <a:off x="7867204" y="3770313"/>
              <a:ext cx="14287" cy="9525"/>
            </a:xfrm>
            <a:custGeom>
              <a:avLst/>
              <a:gdLst/>
              <a:ahLst/>
              <a:cxnLst>
                <a:cxn ang="0">
                  <a:pos x="3" y="3"/>
                </a:cxn>
                <a:cxn ang="0">
                  <a:pos x="3" y="0"/>
                </a:cxn>
                <a:cxn ang="0">
                  <a:pos x="5" y="0"/>
                </a:cxn>
                <a:cxn ang="0">
                  <a:pos x="5" y="0"/>
                </a:cxn>
                <a:cxn ang="0">
                  <a:pos x="3" y="0"/>
                </a:cxn>
                <a:cxn ang="0">
                  <a:pos x="2" y="0"/>
                </a:cxn>
                <a:cxn ang="0">
                  <a:pos x="6" y="0"/>
                </a:cxn>
                <a:cxn ang="0">
                  <a:pos x="6" y="0"/>
                </a:cxn>
                <a:cxn ang="0">
                  <a:pos x="2" y="0"/>
                </a:cxn>
                <a:cxn ang="0">
                  <a:pos x="1" y="1"/>
                </a:cxn>
                <a:cxn ang="0">
                  <a:pos x="7" y="1"/>
                </a:cxn>
                <a:cxn ang="0">
                  <a:pos x="7" y="1"/>
                </a:cxn>
                <a:cxn ang="0">
                  <a:pos x="1" y="1"/>
                </a:cxn>
                <a:cxn ang="0">
                  <a:pos x="1" y="1"/>
                </a:cxn>
                <a:cxn ang="0">
                  <a:pos x="7" y="1"/>
                </a:cxn>
                <a:cxn ang="0">
                  <a:pos x="7" y="1"/>
                </a:cxn>
                <a:cxn ang="0">
                  <a:pos x="1" y="1"/>
                </a:cxn>
                <a:cxn ang="0">
                  <a:pos x="1" y="1"/>
                </a:cxn>
                <a:cxn ang="0">
                  <a:pos x="7"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0" y="5"/>
                </a:cxn>
                <a:cxn ang="0">
                  <a:pos x="0" y="5"/>
                </a:cxn>
                <a:cxn ang="0">
                  <a:pos x="8" y="5"/>
                </a:cxn>
                <a:cxn ang="0">
                  <a:pos x="8" y="5"/>
                </a:cxn>
                <a:cxn ang="0">
                  <a:pos x="0" y="5"/>
                </a:cxn>
                <a:cxn ang="0">
                  <a:pos x="1" y="5"/>
                </a:cxn>
                <a:cxn ang="0">
                  <a:pos x="7" y="5"/>
                </a:cxn>
                <a:cxn ang="0">
                  <a:pos x="7" y="5"/>
                </a:cxn>
                <a:cxn ang="0">
                  <a:pos x="1" y="5"/>
                </a:cxn>
                <a:cxn ang="0">
                  <a:pos x="1" y="6"/>
                </a:cxn>
                <a:cxn ang="0">
                  <a:pos x="7" y="6"/>
                </a:cxn>
                <a:cxn ang="0">
                  <a:pos x="7" y="6"/>
                </a:cxn>
                <a:cxn ang="0">
                  <a:pos x="1" y="6"/>
                </a:cxn>
                <a:cxn ang="0">
                  <a:pos x="1" y="6"/>
                </a:cxn>
                <a:cxn ang="0">
                  <a:pos x="7" y="6"/>
                </a:cxn>
                <a:cxn ang="0">
                  <a:pos x="6" y="6"/>
                </a:cxn>
                <a:cxn ang="0">
                  <a:pos x="2" y="6"/>
                </a:cxn>
                <a:cxn ang="0">
                  <a:pos x="2" y="6"/>
                </a:cxn>
                <a:cxn ang="0">
                  <a:pos x="6"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2" y="0"/>
                  </a:lnTo>
                  <a:lnTo>
                    <a:pt x="6" y="0"/>
                  </a:lnTo>
                  <a:lnTo>
                    <a:pt x="6" y="0"/>
                  </a:lnTo>
                  <a:lnTo>
                    <a:pt x="2" y="0"/>
                  </a:lnTo>
                  <a:lnTo>
                    <a:pt x="1" y="1"/>
                  </a:lnTo>
                  <a:lnTo>
                    <a:pt x="7" y="1"/>
                  </a:lnTo>
                  <a:lnTo>
                    <a:pt x="7" y="1"/>
                  </a:lnTo>
                  <a:lnTo>
                    <a:pt x="1" y="1"/>
                  </a:lnTo>
                  <a:lnTo>
                    <a:pt x="1" y="1"/>
                  </a:lnTo>
                  <a:lnTo>
                    <a:pt x="7" y="1"/>
                  </a:lnTo>
                  <a:lnTo>
                    <a:pt x="7" y="1"/>
                  </a:lnTo>
                  <a:lnTo>
                    <a:pt x="1" y="1"/>
                  </a:lnTo>
                  <a:lnTo>
                    <a:pt x="1" y="1"/>
                  </a:lnTo>
                  <a:lnTo>
                    <a:pt x="7"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0" y="5"/>
                  </a:lnTo>
                  <a:lnTo>
                    <a:pt x="0" y="5"/>
                  </a:lnTo>
                  <a:lnTo>
                    <a:pt x="8" y="5"/>
                  </a:lnTo>
                  <a:lnTo>
                    <a:pt x="8" y="5"/>
                  </a:lnTo>
                  <a:lnTo>
                    <a:pt x="0" y="5"/>
                  </a:lnTo>
                  <a:lnTo>
                    <a:pt x="1" y="5"/>
                  </a:lnTo>
                  <a:lnTo>
                    <a:pt x="7" y="5"/>
                  </a:lnTo>
                  <a:lnTo>
                    <a:pt x="7" y="5"/>
                  </a:lnTo>
                  <a:lnTo>
                    <a:pt x="1" y="5"/>
                  </a:lnTo>
                  <a:lnTo>
                    <a:pt x="1" y="6"/>
                  </a:lnTo>
                  <a:lnTo>
                    <a:pt x="7" y="6"/>
                  </a:lnTo>
                  <a:lnTo>
                    <a:pt x="7" y="6"/>
                  </a:lnTo>
                  <a:lnTo>
                    <a:pt x="1" y="6"/>
                  </a:lnTo>
                  <a:lnTo>
                    <a:pt x="1" y="6"/>
                  </a:lnTo>
                  <a:lnTo>
                    <a:pt x="7" y="6"/>
                  </a:lnTo>
                  <a:lnTo>
                    <a:pt x="6" y="6"/>
                  </a:lnTo>
                  <a:lnTo>
                    <a:pt x="2" y="6"/>
                  </a:lnTo>
                  <a:lnTo>
                    <a:pt x="2" y="6"/>
                  </a:lnTo>
                  <a:lnTo>
                    <a:pt x="6"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92" name="Freeform 580"/>
            <p:cNvSpPr>
              <a:spLocks/>
            </p:cNvSpPr>
            <p:nvPr/>
          </p:nvSpPr>
          <p:spPr bwMode="auto">
            <a:xfrm>
              <a:off x="7870379" y="3770313"/>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5"/>
                  </a:lnTo>
                  <a:lnTo>
                    <a:pt x="1" y="5"/>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93" name="Freeform 581"/>
            <p:cNvSpPr>
              <a:spLocks/>
            </p:cNvSpPr>
            <p:nvPr/>
          </p:nvSpPr>
          <p:spPr bwMode="auto">
            <a:xfrm>
              <a:off x="7871966" y="3765550"/>
              <a:ext cx="11113" cy="14288"/>
            </a:xfrm>
            <a:custGeom>
              <a:avLst/>
              <a:gdLst/>
              <a:ahLst/>
              <a:cxnLst>
                <a:cxn ang="0">
                  <a:pos x="4" y="6"/>
                </a:cxn>
                <a:cxn ang="0">
                  <a:pos x="0" y="6"/>
                </a:cxn>
                <a:cxn ang="0">
                  <a:pos x="0" y="3"/>
                </a:cxn>
                <a:cxn ang="0">
                  <a:pos x="0" y="3"/>
                </a:cxn>
                <a:cxn ang="0">
                  <a:pos x="0" y="7"/>
                </a:cxn>
                <a:cxn ang="0">
                  <a:pos x="1" y="7"/>
                </a:cxn>
                <a:cxn ang="0">
                  <a:pos x="1" y="3"/>
                </a:cxn>
                <a:cxn ang="0">
                  <a:pos x="1" y="2"/>
                </a:cxn>
                <a:cxn ang="0">
                  <a:pos x="1" y="7"/>
                </a:cxn>
                <a:cxn ang="0">
                  <a:pos x="1" y="8"/>
                </a:cxn>
                <a:cxn ang="0">
                  <a:pos x="1" y="2"/>
                </a:cxn>
                <a:cxn ang="0">
                  <a:pos x="1" y="2"/>
                </a:cxn>
                <a:cxn ang="0">
                  <a:pos x="1" y="8"/>
                </a:cxn>
                <a:cxn ang="0">
                  <a:pos x="1" y="8"/>
                </a:cxn>
                <a:cxn ang="0">
                  <a:pos x="1" y="2"/>
                </a:cxn>
                <a:cxn ang="0">
                  <a:pos x="1" y="2"/>
                </a:cxn>
                <a:cxn ang="0">
                  <a:pos x="1" y="8"/>
                </a:cxn>
                <a:cxn ang="0">
                  <a:pos x="2" y="8"/>
                </a:cxn>
                <a:cxn ang="0">
                  <a:pos x="2" y="1"/>
                </a:cxn>
                <a:cxn ang="0">
                  <a:pos x="2" y="1"/>
                </a:cxn>
                <a:cxn ang="0">
                  <a:pos x="2" y="9"/>
                </a:cxn>
                <a:cxn ang="0">
                  <a:pos x="2" y="9"/>
                </a:cxn>
                <a:cxn ang="0">
                  <a:pos x="2" y="1"/>
                </a:cxn>
                <a:cxn ang="0">
                  <a:pos x="2" y="1"/>
                </a:cxn>
                <a:cxn ang="0">
                  <a:pos x="2" y="9"/>
                </a:cxn>
                <a:cxn ang="0">
                  <a:pos x="3" y="9"/>
                </a:cxn>
                <a:cxn ang="0">
                  <a:pos x="3" y="1"/>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1"/>
                </a:cxn>
                <a:cxn ang="0">
                  <a:pos x="5" y="1"/>
                </a:cxn>
                <a:cxn ang="0">
                  <a:pos x="5" y="9"/>
                </a:cxn>
                <a:cxn ang="0">
                  <a:pos x="5" y="9"/>
                </a:cxn>
                <a:cxn ang="0">
                  <a:pos x="5" y="1"/>
                </a:cxn>
                <a:cxn ang="0">
                  <a:pos x="5" y="1"/>
                </a:cxn>
                <a:cxn ang="0">
                  <a:pos x="5" y="9"/>
                </a:cxn>
                <a:cxn ang="0">
                  <a:pos x="5" y="8"/>
                </a:cxn>
                <a:cxn ang="0">
                  <a:pos x="5" y="1"/>
                </a:cxn>
                <a:cxn ang="0">
                  <a:pos x="5" y="2"/>
                </a:cxn>
                <a:cxn ang="0">
                  <a:pos x="5" y="8"/>
                </a:cxn>
                <a:cxn ang="0">
                  <a:pos x="6" y="8"/>
                </a:cxn>
                <a:cxn ang="0">
                  <a:pos x="6" y="2"/>
                </a:cxn>
                <a:cxn ang="0">
                  <a:pos x="6" y="2"/>
                </a:cxn>
                <a:cxn ang="0">
                  <a:pos x="6" y="8"/>
                </a:cxn>
                <a:cxn ang="0">
                  <a:pos x="6" y="8"/>
                </a:cxn>
                <a:cxn ang="0">
                  <a:pos x="6" y="2"/>
                </a:cxn>
                <a:cxn ang="0">
                  <a:pos x="6" y="2"/>
                </a:cxn>
                <a:cxn ang="0">
                  <a:pos x="6" y="7"/>
                </a:cxn>
                <a:cxn ang="0">
                  <a:pos x="6" y="7"/>
                </a:cxn>
                <a:cxn ang="0">
                  <a:pos x="6" y="3"/>
                </a:cxn>
                <a:cxn ang="0">
                  <a:pos x="6" y="3"/>
                </a:cxn>
                <a:cxn ang="0">
                  <a:pos x="6" y="7"/>
                </a:cxn>
                <a:cxn ang="0">
                  <a:pos x="6" y="6"/>
                </a:cxn>
                <a:cxn ang="0">
                  <a:pos x="6" y="3"/>
                </a:cxn>
              </a:cxnLst>
              <a:rect l="0" t="0" r="r" b="b"/>
              <a:pathLst>
                <a:path w="6" h="9">
                  <a:moveTo>
                    <a:pt x="4" y="6"/>
                  </a:moveTo>
                  <a:lnTo>
                    <a:pt x="0" y="6"/>
                  </a:lnTo>
                  <a:lnTo>
                    <a:pt x="0" y="3"/>
                  </a:lnTo>
                  <a:lnTo>
                    <a:pt x="0" y="3"/>
                  </a:lnTo>
                  <a:lnTo>
                    <a:pt x="0" y="7"/>
                  </a:lnTo>
                  <a:lnTo>
                    <a:pt x="1" y="7"/>
                  </a:lnTo>
                  <a:lnTo>
                    <a:pt x="1" y="3"/>
                  </a:lnTo>
                  <a:lnTo>
                    <a:pt x="1" y="2"/>
                  </a:lnTo>
                  <a:lnTo>
                    <a:pt x="1" y="7"/>
                  </a:lnTo>
                  <a:lnTo>
                    <a:pt x="1" y="8"/>
                  </a:lnTo>
                  <a:lnTo>
                    <a:pt x="1" y="2"/>
                  </a:lnTo>
                  <a:lnTo>
                    <a:pt x="1" y="2"/>
                  </a:lnTo>
                  <a:lnTo>
                    <a:pt x="1" y="8"/>
                  </a:lnTo>
                  <a:lnTo>
                    <a:pt x="1" y="8"/>
                  </a:lnTo>
                  <a:lnTo>
                    <a:pt x="1" y="2"/>
                  </a:lnTo>
                  <a:lnTo>
                    <a:pt x="1" y="2"/>
                  </a:lnTo>
                  <a:lnTo>
                    <a:pt x="1" y="8"/>
                  </a:lnTo>
                  <a:lnTo>
                    <a:pt x="2" y="8"/>
                  </a:lnTo>
                  <a:lnTo>
                    <a:pt x="2" y="1"/>
                  </a:lnTo>
                  <a:lnTo>
                    <a:pt x="2" y="1"/>
                  </a:lnTo>
                  <a:lnTo>
                    <a:pt x="2" y="9"/>
                  </a:lnTo>
                  <a:lnTo>
                    <a:pt x="2" y="9"/>
                  </a:lnTo>
                  <a:lnTo>
                    <a:pt x="2" y="1"/>
                  </a:lnTo>
                  <a:lnTo>
                    <a:pt x="2" y="1"/>
                  </a:lnTo>
                  <a:lnTo>
                    <a:pt x="2" y="9"/>
                  </a:lnTo>
                  <a:lnTo>
                    <a:pt x="3" y="9"/>
                  </a:lnTo>
                  <a:lnTo>
                    <a:pt x="3" y="1"/>
                  </a:lnTo>
                  <a:lnTo>
                    <a:pt x="3" y="0"/>
                  </a:lnTo>
                  <a:lnTo>
                    <a:pt x="3" y="9"/>
                  </a:lnTo>
                  <a:lnTo>
                    <a:pt x="3" y="9"/>
                  </a:lnTo>
                  <a:lnTo>
                    <a:pt x="3" y="0"/>
                  </a:lnTo>
                  <a:lnTo>
                    <a:pt x="4" y="0"/>
                  </a:lnTo>
                  <a:lnTo>
                    <a:pt x="4" y="9"/>
                  </a:lnTo>
                  <a:lnTo>
                    <a:pt x="4" y="9"/>
                  </a:lnTo>
                  <a:lnTo>
                    <a:pt x="4" y="0"/>
                  </a:lnTo>
                  <a:lnTo>
                    <a:pt x="4" y="0"/>
                  </a:lnTo>
                  <a:lnTo>
                    <a:pt x="4" y="9"/>
                  </a:lnTo>
                  <a:lnTo>
                    <a:pt x="4" y="9"/>
                  </a:lnTo>
                  <a:lnTo>
                    <a:pt x="4" y="1"/>
                  </a:lnTo>
                  <a:lnTo>
                    <a:pt x="5" y="1"/>
                  </a:lnTo>
                  <a:lnTo>
                    <a:pt x="5" y="9"/>
                  </a:lnTo>
                  <a:lnTo>
                    <a:pt x="5" y="9"/>
                  </a:lnTo>
                  <a:lnTo>
                    <a:pt x="5" y="1"/>
                  </a:lnTo>
                  <a:lnTo>
                    <a:pt x="5" y="1"/>
                  </a:lnTo>
                  <a:lnTo>
                    <a:pt x="5" y="9"/>
                  </a:lnTo>
                  <a:lnTo>
                    <a:pt x="5" y="8"/>
                  </a:lnTo>
                  <a:lnTo>
                    <a:pt x="5" y="1"/>
                  </a:lnTo>
                  <a:lnTo>
                    <a:pt x="5" y="2"/>
                  </a:lnTo>
                  <a:lnTo>
                    <a:pt x="5" y="8"/>
                  </a:lnTo>
                  <a:lnTo>
                    <a:pt x="6" y="8"/>
                  </a:lnTo>
                  <a:lnTo>
                    <a:pt x="6" y="2"/>
                  </a:lnTo>
                  <a:lnTo>
                    <a:pt x="6" y="2"/>
                  </a:lnTo>
                  <a:lnTo>
                    <a:pt x="6" y="8"/>
                  </a:lnTo>
                  <a:lnTo>
                    <a:pt x="6" y="8"/>
                  </a:lnTo>
                  <a:lnTo>
                    <a:pt x="6" y="2"/>
                  </a:lnTo>
                  <a:lnTo>
                    <a:pt x="6" y="2"/>
                  </a:lnTo>
                  <a:lnTo>
                    <a:pt x="6" y="7"/>
                  </a:lnTo>
                  <a:lnTo>
                    <a:pt x="6" y="7"/>
                  </a:lnTo>
                  <a:lnTo>
                    <a:pt x="6" y="3"/>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494" name="Freeform 582"/>
            <p:cNvSpPr>
              <a:spLocks/>
            </p:cNvSpPr>
            <p:nvPr/>
          </p:nvSpPr>
          <p:spPr bwMode="auto">
            <a:xfrm>
              <a:off x="7871966" y="3765550"/>
              <a:ext cx="38100" cy="9525"/>
            </a:xfrm>
            <a:custGeom>
              <a:avLst/>
              <a:gdLst/>
              <a:ahLst/>
              <a:cxnLst>
                <a:cxn ang="0">
                  <a:pos x="4" y="3"/>
                </a:cxn>
                <a:cxn ang="0">
                  <a:pos x="4" y="0"/>
                </a:cxn>
                <a:cxn ang="0">
                  <a:pos x="19" y="0"/>
                </a:cxn>
                <a:cxn ang="0">
                  <a:pos x="20" y="0"/>
                </a:cxn>
                <a:cxn ang="0">
                  <a:pos x="3" y="0"/>
                </a:cxn>
                <a:cxn ang="0">
                  <a:pos x="3" y="0"/>
                </a:cxn>
                <a:cxn ang="0">
                  <a:pos x="20" y="0"/>
                </a:cxn>
                <a:cxn ang="0">
                  <a:pos x="20" y="1"/>
                </a:cxn>
                <a:cxn ang="0">
                  <a:pos x="3" y="1"/>
                </a:cxn>
                <a:cxn ang="0">
                  <a:pos x="2" y="1"/>
                </a:cxn>
                <a:cxn ang="0">
                  <a:pos x="20" y="1"/>
                </a:cxn>
                <a:cxn ang="0">
                  <a:pos x="21" y="1"/>
                </a:cxn>
                <a:cxn ang="0">
                  <a:pos x="2" y="1"/>
                </a:cxn>
                <a:cxn ang="0">
                  <a:pos x="2" y="1"/>
                </a:cxn>
                <a:cxn ang="0">
                  <a:pos x="21" y="1"/>
                </a:cxn>
                <a:cxn ang="0">
                  <a:pos x="21" y="1"/>
                </a:cxn>
                <a:cxn ang="0">
                  <a:pos x="2" y="1"/>
                </a:cxn>
                <a:cxn ang="0">
                  <a:pos x="1" y="2"/>
                </a:cxn>
                <a:cxn ang="0">
                  <a:pos x="21" y="2"/>
                </a:cxn>
                <a:cxn ang="0">
                  <a:pos x="21" y="2"/>
                </a:cxn>
                <a:cxn ang="0">
                  <a:pos x="1" y="2"/>
                </a:cxn>
                <a:cxn ang="0">
                  <a:pos x="1" y="2"/>
                </a:cxn>
                <a:cxn ang="0">
                  <a:pos x="22" y="2"/>
                </a:cxn>
                <a:cxn ang="0">
                  <a:pos x="22" y="2"/>
                </a:cxn>
                <a:cxn ang="0">
                  <a:pos x="1" y="2"/>
                </a:cxn>
                <a:cxn ang="0">
                  <a:pos x="1" y="2"/>
                </a:cxn>
                <a:cxn ang="0">
                  <a:pos x="22" y="2"/>
                </a:cxn>
                <a:cxn ang="0">
                  <a:pos x="22" y="3"/>
                </a:cxn>
                <a:cxn ang="0">
                  <a:pos x="1" y="3"/>
                </a:cxn>
                <a:cxn ang="0">
                  <a:pos x="0" y="3"/>
                </a:cxn>
                <a:cxn ang="0">
                  <a:pos x="22" y="3"/>
                </a:cxn>
                <a:cxn ang="0">
                  <a:pos x="22" y="3"/>
                </a:cxn>
                <a:cxn ang="0">
                  <a:pos x="0" y="3"/>
                </a:cxn>
                <a:cxn ang="0">
                  <a:pos x="0" y="4"/>
                </a:cxn>
                <a:cxn ang="0">
                  <a:pos x="22" y="4"/>
                </a:cxn>
                <a:cxn ang="0">
                  <a:pos x="22" y="4"/>
                </a:cxn>
                <a:cxn ang="0">
                  <a:pos x="1" y="4"/>
                </a:cxn>
                <a:cxn ang="0">
                  <a:pos x="1" y="4"/>
                </a:cxn>
                <a:cxn ang="0">
                  <a:pos x="22" y="4"/>
                </a:cxn>
                <a:cxn ang="0">
                  <a:pos x="22" y="5"/>
                </a:cxn>
                <a:cxn ang="0">
                  <a:pos x="1" y="5"/>
                </a:cxn>
                <a:cxn ang="0">
                  <a:pos x="1" y="5"/>
                </a:cxn>
                <a:cxn ang="0">
                  <a:pos x="22" y="5"/>
                </a:cxn>
                <a:cxn ang="0">
                  <a:pos x="21" y="5"/>
                </a:cxn>
                <a:cxn ang="0">
                  <a:pos x="1" y="5"/>
                </a:cxn>
                <a:cxn ang="0">
                  <a:pos x="1" y="5"/>
                </a:cxn>
                <a:cxn ang="0">
                  <a:pos x="21" y="5"/>
                </a:cxn>
                <a:cxn ang="0">
                  <a:pos x="21" y="5"/>
                </a:cxn>
                <a:cxn ang="0">
                  <a:pos x="2" y="5"/>
                </a:cxn>
                <a:cxn ang="0">
                  <a:pos x="2" y="6"/>
                </a:cxn>
                <a:cxn ang="0">
                  <a:pos x="21" y="6"/>
                </a:cxn>
                <a:cxn ang="0">
                  <a:pos x="21" y="6"/>
                </a:cxn>
                <a:cxn ang="0">
                  <a:pos x="2" y="6"/>
                </a:cxn>
                <a:cxn ang="0">
                  <a:pos x="2" y="6"/>
                </a:cxn>
                <a:cxn ang="0">
                  <a:pos x="20" y="6"/>
                </a:cxn>
                <a:cxn ang="0">
                  <a:pos x="20" y="6"/>
                </a:cxn>
                <a:cxn ang="0">
                  <a:pos x="3" y="6"/>
                </a:cxn>
                <a:cxn ang="0">
                  <a:pos x="3" y="6"/>
                </a:cxn>
                <a:cxn ang="0">
                  <a:pos x="20" y="6"/>
                </a:cxn>
                <a:cxn ang="0">
                  <a:pos x="20" y="6"/>
                </a:cxn>
                <a:cxn ang="0">
                  <a:pos x="3" y="6"/>
                </a:cxn>
                <a:cxn ang="0">
                  <a:pos x="4" y="6"/>
                </a:cxn>
                <a:cxn ang="0">
                  <a:pos x="19" y="6"/>
                </a:cxn>
              </a:cxnLst>
              <a:rect l="0" t="0" r="r" b="b"/>
              <a:pathLst>
                <a:path w="22" h="6">
                  <a:moveTo>
                    <a:pt x="4" y="3"/>
                  </a:moveTo>
                  <a:lnTo>
                    <a:pt x="4" y="0"/>
                  </a:lnTo>
                  <a:lnTo>
                    <a:pt x="19" y="0"/>
                  </a:lnTo>
                  <a:lnTo>
                    <a:pt x="20" y="0"/>
                  </a:lnTo>
                  <a:lnTo>
                    <a:pt x="3" y="0"/>
                  </a:lnTo>
                  <a:lnTo>
                    <a:pt x="3" y="0"/>
                  </a:lnTo>
                  <a:lnTo>
                    <a:pt x="20" y="0"/>
                  </a:lnTo>
                  <a:lnTo>
                    <a:pt x="20" y="1"/>
                  </a:lnTo>
                  <a:lnTo>
                    <a:pt x="3" y="1"/>
                  </a:lnTo>
                  <a:lnTo>
                    <a:pt x="2" y="1"/>
                  </a:lnTo>
                  <a:lnTo>
                    <a:pt x="20" y="1"/>
                  </a:lnTo>
                  <a:lnTo>
                    <a:pt x="21" y="1"/>
                  </a:lnTo>
                  <a:lnTo>
                    <a:pt x="2" y="1"/>
                  </a:lnTo>
                  <a:lnTo>
                    <a:pt x="2" y="1"/>
                  </a:lnTo>
                  <a:lnTo>
                    <a:pt x="21" y="1"/>
                  </a:lnTo>
                  <a:lnTo>
                    <a:pt x="21" y="1"/>
                  </a:lnTo>
                  <a:lnTo>
                    <a:pt x="2" y="1"/>
                  </a:lnTo>
                  <a:lnTo>
                    <a:pt x="1" y="2"/>
                  </a:lnTo>
                  <a:lnTo>
                    <a:pt x="21" y="2"/>
                  </a:lnTo>
                  <a:lnTo>
                    <a:pt x="21" y="2"/>
                  </a:lnTo>
                  <a:lnTo>
                    <a:pt x="1" y="2"/>
                  </a:lnTo>
                  <a:lnTo>
                    <a:pt x="1" y="2"/>
                  </a:lnTo>
                  <a:lnTo>
                    <a:pt x="22" y="2"/>
                  </a:lnTo>
                  <a:lnTo>
                    <a:pt x="22" y="2"/>
                  </a:lnTo>
                  <a:lnTo>
                    <a:pt x="1" y="2"/>
                  </a:lnTo>
                  <a:lnTo>
                    <a:pt x="1" y="2"/>
                  </a:lnTo>
                  <a:lnTo>
                    <a:pt x="22" y="2"/>
                  </a:lnTo>
                  <a:lnTo>
                    <a:pt x="22" y="3"/>
                  </a:lnTo>
                  <a:lnTo>
                    <a:pt x="1" y="3"/>
                  </a:lnTo>
                  <a:lnTo>
                    <a:pt x="0" y="3"/>
                  </a:lnTo>
                  <a:lnTo>
                    <a:pt x="22" y="3"/>
                  </a:lnTo>
                  <a:lnTo>
                    <a:pt x="22" y="3"/>
                  </a:lnTo>
                  <a:lnTo>
                    <a:pt x="0" y="3"/>
                  </a:lnTo>
                  <a:lnTo>
                    <a:pt x="0" y="4"/>
                  </a:lnTo>
                  <a:lnTo>
                    <a:pt x="22" y="4"/>
                  </a:lnTo>
                  <a:lnTo>
                    <a:pt x="22" y="4"/>
                  </a:lnTo>
                  <a:lnTo>
                    <a:pt x="1" y="4"/>
                  </a:lnTo>
                  <a:lnTo>
                    <a:pt x="1" y="4"/>
                  </a:lnTo>
                  <a:lnTo>
                    <a:pt x="22" y="4"/>
                  </a:lnTo>
                  <a:lnTo>
                    <a:pt x="22" y="5"/>
                  </a:lnTo>
                  <a:lnTo>
                    <a:pt x="1" y="5"/>
                  </a:lnTo>
                  <a:lnTo>
                    <a:pt x="1" y="5"/>
                  </a:lnTo>
                  <a:lnTo>
                    <a:pt x="22" y="5"/>
                  </a:lnTo>
                  <a:lnTo>
                    <a:pt x="21" y="5"/>
                  </a:lnTo>
                  <a:lnTo>
                    <a:pt x="1" y="5"/>
                  </a:lnTo>
                  <a:lnTo>
                    <a:pt x="1" y="5"/>
                  </a:lnTo>
                  <a:lnTo>
                    <a:pt x="21" y="5"/>
                  </a:lnTo>
                  <a:lnTo>
                    <a:pt x="21" y="5"/>
                  </a:lnTo>
                  <a:lnTo>
                    <a:pt x="2" y="5"/>
                  </a:lnTo>
                  <a:lnTo>
                    <a:pt x="2" y="6"/>
                  </a:lnTo>
                  <a:lnTo>
                    <a:pt x="21" y="6"/>
                  </a:lnTo>
                  <a:lnTo>
                    <a:pt x="21" y="6"/>
                  </a:lnTo>
                  <a:lnTo>
                    <a:pt x="2" y="6"/>
                  </a:lnTo>
                  <a:lnTo>
                    <a:pt x="2" y="6"/>
                  </a:lnTo>
                  <a:lnTo>
                    <a:pt x="20" y="6"/>
                  </a:lnTo>
                  <a:lnTo>
                    <a:pt x="20" y="6"/>
                  </a:lnTo>
                  <a:lnTo>
                    <a:pt x="3" y="6"/>
                  </a:lnTo>
                  <a:lnTo>
                    <a:pt x="3" y="6"/>
                  </a:lnTo>
                  <a:lnTo>
                    <a:pt x="20" y="6"/>
                  </a:lnTo>
                  <a:lnTo>
                    <a:pt x="20" y="6"/>
                  </a:lnTo>
                  <a:lnTo>
                    <a:pt x="3" y="6"/>
                  </a:lnTo>
                  <a:lnTo>
                    <a:pt x="4" y="6"/>
                  </a:lnTo>
                  <a:lnTo>
                    <a:pt x="1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95" name="Freeform 583"/>
            <p:cNvSpPr>
              <a:spLocks/>
            </p:cNvSpPr>
            <p:nvPr/>
          </p:nvSpPr>
          <p:spPr bwMode="auto">
            <a:xfrm>
              <a:off x="7902129" y="3765550"/>
              <a:ext cx="23812" cy="9525"/>
            </a:xfrm>
            <a:custGeom>
              <a:avLst/>
              <a:gdLst/>
              <a:ahLst/>
              <a:cxnLst>
                <a:cxn ang="0">
                  <a:pos x="2" y="3"/>
                </a:cxn>
                <a:cxn ang="0">
                  <a:pos x="2" y="0"/>
                </a:cxn>
                <a:cxn ang="0">
                  <a:pos x="10" y="0"/>
                </a:cxn>
                <a:cxn ang="0">
                  <a:pos x="10" y="0"/>
                </a:cxn>
                <a:cxn ang="0">
                  <a:pos x="2" y="0"/>
                </a:cxn>
                <a:cxn ang="0">
                  <a:pos x="1" y="0"/>
                </a:cxn>
                <a:cxn ang="0">
                  <a:pos x="10" y="0"/>
                </a:cxn>
                <a:cxn ang="0">
                  <a:pos x="10" y="1"/>
                </a:cxn>
                <a:cxn ang="0">
                  <a:pos x="1" y="1"/>
                </a:cxn>
                <a:cxn ang="0">
                  <a:pos x="1" y="1"/>
                </a:cxn>
                <a:cxn ang="0">
                  <a:pos x="11" y="1"/>
                </a:cxn>
                <a:cxn ang="0">
                  <a:pos x="11" y="1"/>
                </a:cxn>
                <a:cxn ang="0">
                  <a:pos x="1" y="1"/>
                </a:cxn>
                <a:cxn ang="0">
                  <a:pos x="1" y="1"/>
                </a:cxn>
                <a:cxn ang="0">
                  <a:pos x="11" y="1"/>
                </a:cxn>
                <a:cxn ang="0">
                  <a:pos x="11" y="1"/>
                </a:cxn>
                <a:cxn ang="0">
                  <a:pos x="0" y="1"/>
                </a:cxn>
                <a:cxn ang="0">
                  <a:pos x="0" y="2"/>
                </a:cxn>
                <a:cxn ang="0">
                  <a:pos x="12" y="2"/>
                </a:cxn>
                <a:cxn ang="0">
                  <a:pos x="12" y="2"/>
                </a:cxn>
                <a:cxn ang="0">
                  <a:pos x="0" y="2"/>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3" y="3"/>
                </a:cxn>
                <a:cxn ang="0">
                  <a:pos x="0" y="3"/>
                </a:cxn>
                <a:cxn ang="0">
                  <a:pos x="0" y="4"/>
                </a:cxn>
                <a:cxn ang="0">
                  <a:pos x="12" y="4"/>
                </a:cxn>
                <a:cxn ang="0">
                  <a:pos x="12" y="4"/>
                </a:cxn>
                <a:cxn ang="0">
                  <a:pos x="0" y="4"/>
                </a:cxn>
                <a:cxn ang="0">
                  <a:pos x="0" y="4"/>
                </a:cxn>
                <a:cxn ang="0">
                  <a:pos x="12" y="4"/>
                </a:cxn>
                <a:cxn ang="0">
                  <a:pos x="12" y="5"/>
                </a:cxn>
                <a:cxn ang="0">
                  <a:pos x="0" y="5"/>
                </a:cxn>
                <a:cxn ang="0">
                  <a:pos x="0" y="5"/>
                </a:cxn>
                <a:cxn ang="0">
                  <a:pos x="12" y="5"/>
                </a:cxn>
                <a:cxn ang="0">
                  <a:pos x="12" y="5"/>
                </a:cxn>
                <a:cxn ang="0">
                  <a:pos x="0" y="5"/>
                </a:cxn>
                <a:cxn ang="0">
                  <a:pos x="0" y="5"/>
                </a:cxn>
                <a:cxn ang="0">
                  <a:pos x="12" y="5"/>
                </a:cxn>
                <a:cxn ang="0">
                  <a:pos x="11" y="5"/>
                </a:cxn>
                <a:cxn ang="0">
                  <a:pos x="0" y="5"/>
                </a:cxn>
                <a:cxn ang="0">
                  <a:pos x="1" y="6"/>
                </a:cxn>
                <a:cxn ang="0">
                  <a:pos x="11" y="6"/>
                </a:cxn>
                <a:cxn ang="0">
                  <a:pos x="11" y="6"/>
                </a:cxn>
                <a:cxn ang="0">
                  <a:pos x="1" y="6"/>
                </a:cxn>
                <a:cxn ang="0">
                  <a:pos x="1" y="6"/>
                </a:cxn>
                <a:cxn ang="0">
                  <a:pos x="11" y="6"/>
                </a:cxn>
                <a:cxn ang="0">
                  <a:pos x="10" y="6"/>
                </a:cxn>
                <a:cxn ang="0">
                  <a:pos x="1" y="6"/>
                </a:cxn>
                <a:cxn ang="0">
                  <a:pos x="1" y="6"/>
                </a:cxn>
                <a:cxn ang="0">
                  <a:pos x="10" y="6"/>
                </a:cxn>
                <a:cxn ang="0">
                  <a:pos x="10" y="6"/>
                </a:cxn>
                <a:cxn ang="0">
                  <a:pos x="2" y="6"/>
                </a:cxn>
                <a:cxn ang="0">
                  <a:pos x="2" y="6"/>
                </a:cxn>
                <a:cxn ang="0">
                  <a:pos x="10" y="6"/>
                </a:cxn>
              </a:cxnLst>
              <a:rect l="0" t="0" r="r" b="b"/>
              <a:pathLst>
                <a:path w="13" h="6">
                  <a:moveTo>
                    <a:pt x="2" y="3"/>
                  </a:moveTo>
                  <a:lnTo>
                    <a:pt x="2" y="0"/>
                  </a:lnTo>
                  <a:lnTo>
                    <a:pt x="10" y="0"/>
                  </a:lnTo>
                  <a:lnTo>
                    <a:pt x="10" y="0"/>
                  </a:lnTo>
                  <a:lnTo>
                    <a:pt x="2" y="0"/>
                  </a:lnTo>
                  <a:lnTo>
                    <a:pt x="1" y="0"/>
                  </a:lnTo>
                  <a:lnTo>
                    <a:pt x="10" y="0"/>
                  </a:lnTo>
                  <a:lnTo>
                    <a:pt x="10" y="1"/>
                  </a:lnTo>
                  <a:lnTo>
                    <a:pt x="1" y="1"/>
                  </a:lnTo>
                  <a:lnTo>
                    <a:pt x="1" y="1"/>
                  </a:lnTo>
                  <a:lnTo>
                    <a:pt x="11" y="1"/>
                  </a:lnTo>
                  <a:lnTo>
                    <a:pt x="11" y="1"/>
                  </a:lnTo>
                  <a:lnTo>
                    <a:pt x="1" y="1"/>
                  </a:lnTo>
                  <a:lnTo>
                    <a:pt x="1" y="1"/>
                  </a:lnTo>
                  <a:lnTo>
                    <a:pt x="11" y="1"/>
                  </a:lnTo>
                  <a:lnTo>
                    <a:pt x="11" y="1"/>
                  </a:lnTo>
                  <a:lnTo>
                    <a:pt x="0" y="1"/>
                  </a:lnTo>
                  <a:lnTo>
                    <a:pt x="0" y="2"/>
                  </a:lnTo>
                  <a:lnTo>
                    <a:pt x="12" y="2"/>
                  </a:lnTo>
                  <a:lnTo>
                    <a:pt x="12" y="2"/>
                  </a:lnTo>
                  <a:lnTo>
                    <a:pt x="0" y="2"/>
                  </a:lnTo>
                  <a:lnTo>
                    <a:pt x="0" y="2"/>
                  </a:lnTo>
                  <a:lnTo>
                    <a:pt x="12" y="2"/>
                  </a:lnTo>
                  <a:lnTo>
                    <a:pt x="12" y="2"/>
                  </a:lnTo>
                  <a:lnTo>
                    <a:pt x="0" y="2"/>
                  </a:lnTo>
                  <a:lnTo>
                    <a:pt x="0" y="2"/>
                  </a:lnTo>
                  <a:lnTo>
                    <a:pt x="12" y="2"/>
                  </a:lnTo>
                  <a:lnTo>
                    <a:pt x="12" y="3"/>
                  </a:lnTo>
                  <a:lnTo>
                    <a:pt x="0" y="3"/>
                  </a:lnTo>
                  <a:lnTo>
                    <a:pt x="0" y="3"/>
                  </a:lnTo>
                  <a:lnTo>
                    <a:pt x="12" y="3"/>
                  </a:lnTo>
                  <a:lnTo>
                    <a:pt x="13" y="3"/>
                  </a:lnTo>
                  <a:lnTo>
                    <a:pt x="0" y="3"/>
                  </a:lnTo>
                  <a:lnTo>
                    <a:pt x="0" y="4"/>
                  </a:lnTo>
                  <a:lnTo>
                    <a:pt x="12" y="4"/>
                  </a:lnTo>
                  <a:lnTo>
                    <a:pt x="12" y="4"/>
                  </a:lnTo>
                  <a:lnTo>
                    <a:pt x="0" y="4"/>
                  </a:lnTo>
                  <a:lnTo>
                    <a:pt x="0" y="4"/>
                  </a:lnTo>
                  <a:lnTo>
                    <a:pt x="12" y="4"/>
                  </a:lnTo>
                  <a:lnTo>
                    <a:pt x="12" y="5"/>
                  </a:lnTo>
                  <a:lnTo>
                    <a:pt x="0" y="5"/>
                  </a:lnTo>
                  <a:lnTo>
                    <a:pt x="0" y="5"/>
                  </a:lnTo>
                  <a:lnTo>
                    <a:pt x="12" y="5"/>
                  </a:lnTo>
                  <a:lnTo>
                    <a:pt x="12" y="5"/>
                  </a:lnTo>
                  <a:lnTo>
                    <a:pt x="0" y="5"/>
                  </a:lnTo>
                  <a:lnTo>
                    <a:pt x="0" y="5"/>
                  </a:lnTo>
                  <a:lnTo>
                    <a:pt x="12" y="5"/>
                  </a:lnTo>
                  <a:lnTo>
                    <a:pt x="11" y="5"/>
                  </a:lnTo>
                  <a:lnTo>
                    <a:pt x="0" y="5"/>
                  </a:lnTo>
                  <a:lnTo>
                    <a:pt x="1" y="6"/>
                  </a:lnTo>
                  <a:lnTo>
                    <a:pt x="11" y="6"/>
                  </a:lnTo>
                  <a:lnTo>
                    <a:pt x="11" y="6"/>
                  </a:lnTo>
                  <a:lnTo>
                    <a:pt x="1" y="6"/>
                  </a:lnTo>
                  <a:lnTo>
                    <a:pt x="1" y="6"/>
                  </a:lnTo>
                  <a:lnTo>
                    <a:pt x="11" y="6"/>
                  </a:lnTo>
                  <a:lnTo>
                    <a:pt x="10" y="6"/>
                  </a:lnTo>
                  <a:lnTo>
                    <a:pt x="1" y="6"/>
                  </a:lnTo>
                  <a:lnTo>
                    <a:pt x="1" y="6"/>
                  </a:lnTo>
                  <a:lnTo>
                    <a:pt x="10" y="6"/>
                  </a:lnTo>
                  <a:lnTo>
                    <a:pt x="10" y="6"/>
                  </a:lnTo>
                  <a:lnTo>
                    <a:pt x="2" y="6"/>
                  </a:lnTo>
                  <a:lnTo>
                    <a:pt x="2" y="6"/>
                  </a:lnTo>
                  <a:lnTo>
                    <a:pt x="10"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96" name="Freeform 584"/>
            <p:cNvSpPr>
              <a:spLocks/>
            </p:cNvSpPr>
            <p:nvPr/>
          </p:nvSpPr>
          <p:spPr bwMode="auto">
            <a:xfrm>
              <a:off x="7914829" y="3765550"/>
              <a:ext cx="15875" cy="9525"/>
            </a:xfrm>
            <a:custGeom>
              <a:avLst/>
              <a:gdLst/>
              <a:ahLst/>
              <a:cxnLst>
                <a:cxn ang="0">
                  <a:pos x="3" y="3"/>
                </a:cxn>
                <a:cxn ang="0">
                  <a:pos x="3" y="0"/>
                </a:cxn>
                <a:cxn ang="0">
                  <a:pos x="6" y="0"/>
                </a:cxn>
                <a:cxn ang="0">
                  <a:pos x="6" y="0"/>
                </a:cxn>
                <a:cxn ang="0">
                  <a:pos x="2" y="0"/>
                </a:cxn>
                <a:cxn ang="0">
                  <a:pos x="2" y="0"/>
                </a:cxn>
                <a:cxn ang="0">
                  <a:pos x="7" y="0"/>
                </a:cxn>
                <a:cxn ang="0">
                  <a:pos x="7" y="1"/>
                </a:cxn>
                <a:cxn ang="0">
                  <a:pos x="2" y="1"/>
                </a:cxn>
                <a:cxn ang="0">
                  <a:pos x="1" y="1"/>
                </a:cxn>
                <a:cxn ang="0">
                  <a:pos x="8" y="1"/>
                </a:cxn>
                <a:cxn ang="0">
                  <a:pos x="8" y="1"/>
                </a:cxn>
                <a:cxn ang="0">
                  <a:pos x="1" y="1"/>
                </a:cxn>
                <a:cxn ang="0">
                  <a:pos x="1" y="1"/>
                </a:cxn>
                <a:cxn ang="0">
                  <a:pos x="8" y="1"/>
                </a:cxn>
                <a:cxn ang="0">
                  <a:pos x="8" y="1"/>
                </a:cxn>
                <a:cxn ang="0">
                  <a:pos x="1" y="1"/>
                </a:cxn>
                <a:cxn ang="0">
                  <a:pos x="0" y="2"/>
                </a:cxn>
                <a:cxn ang="0">
                  <a:pos x="8" y="2"/>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0" y="5"/>
                </a:cxn>
                <a:cxn ang="0">
                  <a:pos x="9" y="5"/>
                </a:cxn>
                <a:cxn ang="0">
                  <a:pos x="9" y="5"/>
                </a:cxn>
                <a:cxn ang="0">
                  <a:pos x="0" y="5"/>
                </a:cxn>
                <a:cxn ang="0">
                  <a:pos x="0" y="5"/>
                </a:cxn>
                <a:cxn ang="0">
                  <a:pos x="8" y="5"/>
                </a:cxn>
                <a:cxn ang="0">
                  <a:pos x="8" y="5"/>
                </a:cxn>
                <a:cxn ang="0">
                  <a:pos x="1" y="5"/>
                </a:cxn>
                <a:cxn ang="0">
                  <a:pos x="1" y="6"/>
                </a:cxn>
                <a:cxn ang="0">
                  <a:pos x="8" y="6"/>
                </a:cxn>
                <a:cxn ang="0">
                  <a:pos x="8" y="6"/>
                </a:cxn>
                <a:cxn ang="0">
                  <a:pos x="1" y="6"/>
                </a:cxn>
                <a:cxn ang="0">
                  <a:pos x="1" y="6"/>
                </a:cxn>
                <a:cxn ang="0">
                  <a:pos x="8" y="6"/>
                </a:cxn>
                <a:cxn ang="0">
                  <a:pos x="7" y="6"/>
                </a:cxn>
                <a:cxn ang="0">
                  <a:pos x="2"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1"/>
                  </a:lnTo>
                  <a:lnTo>
                    <a:pt x="2" y="1"/>
                  </a:lnTo>
                  <a:lnTo>
                    <a:pt x="1" y="1"/>
                  </a:lnTo>
                  <a:lnTo>
                    <a:pt x="8" y="1"/>
                  </a:lnTo>
                  <a:lnTo>
                    <a:pt x="8" y="1"/>
                  </a:lnTo>
                  <a:lnTo>
                    <a:pt x="1" y="1"/>
                  </a:lnTo>
                  <a:lnTo>
                    <a:pt x="1" y="1"/>
                  </a:lnTo>
                  <a:lnTo>
                    <a:pt x="8" y="1"/>
                  </a:lnTo>
                  <a:lnTo>
                    <a:pt x="8" y="1"/>
                  </a:lnTo>
                  <a:lnTo>
                    <a:pt x="1" y="1"/>
                  </a:lnTo>
                  <a:lnTo>
                    <a:pt x="0" y="2"/>
                  </a:lnTo>
                  <a:lnTo>
                    <a:pt x="8" y="2"/>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0" y="5"/>
                  </a:lnTo>
                  <a:lnTo>
                    <a:pt x="9" y="5"/>
                  </a:lnTo>
                  <a:lnTo>
                    <a:pt x="9" y="5"/>
                  </a:lnTo>
                  <a:lnTo>
                    <a:pt x="0" y="5"/>
                  </a:lnTo>
                  <a:lnTo>
                    <a:pt x="0" y="5"/>
                  </a:lnTo>
                  <a:lnTo>
                    <a:pt x="8" y="5"/>
                  </a:lnTo>
                  <a:lnTo>
                    <a:pt x="8" y="5"/>
                  </a:lnTo>
                  <a:lnTo>
                    <a:pt x="1" y="5"/>
                  </a:lnTo>
                  <a:lnTo>
                    <a:pt x="1" y="6"/>
                  </a:lnTo>
                  <a:lnTo>
                    <a:pt x="8" y="6"/>
                  </a:lnTo>
                  <a:lnTo>
                    <a:pt x="8" y="6"/>
                  </a:lnTo>
                  <a:lnTo>
                    <a:pt x="1" y="6"/>
                  </a:lnTo>
                  <a:lnTo>
                    <a:pt x="1" y="6"/>
                  </a:lnTo>
                  <a:lnTo>
                    <a:pt x="8" y="6"/>
                  </a:lnTo>
                  <a:lnTo>
                    <a:pt x="7" y="6"/>
                  </a:lnTo>
                  <a:lnTo>
                    <a:pt x="2" y="6"/>
                  </a:lnTo>
                  <a:lnTo>
                    <a:pt x="2" y="6"/>
                  </a:lnTo>
                  <a:lnTo>
                    <a:pt x="7" y="6"/>
                  </a:lnTo>
                  <a:lnTo>
                    <a:pt x="6" y="6"/>
                  </a:lnTo>
                  <a:lnTo>
                    <a:pt x="2"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497" name="Freeform 585"/>
            <p:cNvSpPr>
              <a:spLocks/>
            </p:cNvSpPr>
            <p:nvPr/>
          </p:nvSpPr>
          <p:spPr bwMode="auto">
            <a:xfrm>
              <a:off x="7919591" y="3762375"/>
              <a:ext cx="11113"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7"/>
                </a:cxn>
                <a:cxn ang="0">
                  <a:pos x="5" y="1"/>
                </a:cxn>
                <a:cxn ang="0">
                  <a:pos x="5" y="1"/>
                </a:cxn>
                <a:cxn ang="0">
                  <a:pos x="5"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7"/>
                  </a:lnTo>
                  <a:lnTo>
                    <a:pt x="5" y="1"/>
                  </a:lnTo>
                  <a:lnTo>
                    <a:pt x="5" y="1"/>
                  </a:lnTo>
                  <a:lnTo>
                    <a:pt x="5"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498" name="Freeform 586"/>
            <p:cNvSpPr>
              <a:spLocks/>
            </p:cNvSpPr>
            <p:nvPr/>
          </p:nvSpPr>
          <p:spPr bwMode="auto">
            <a:xfrm>
              <a:off x="7919591" y="3762375"/>
              <a:ext cx="14288" cy="7938"/>
            </a:xfrm>
            <a:custGeom>
              <a:avLst/>
              <a:gdLst/>
              <a:ahLst/>
              <a:cxnLst>
                <a:cxn ang="0">
                  <a:pos x="3" y="2"/>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8" y="1"/>
                </a:cxn>
                <a:cxn ang="0">
                  <a:pos x="1" y="1"/>
                </a:cxn>
                <a:cxn ang="0">
                  <a:pos x="1" y="1"/>
                </a:cxn>
                <a:cxn ang="0">
                  <a:pos x="8" y="1"/>
                </a:cxn>
                <a:cxn ang="0">
                  <a:pos x="8"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1" y="4"/>
                </a:cxn>
                <a:cxn ang="0">
                  <a:pos x="1" y="4"/>
                </a:cxn>
                <a:cxn ang="0">
                  <a:pos x="8" y="4"/>
                </a:cxn>
                <a:cxn ang="0">
                  <a:pos x="8" y="4"/>
                </a:cxn>
                <a:cxn ang="0">
                  <a:pos x="1" y="4"/>
                </a:cxn>
                <a:cxn ang="0">
                  <a:pos x="1" y="4"/>
                </a:cxn>
                <a:cxn ang="0">
                  <a:pos x="8" y="4"/>
                </a:cxn>
                <a:cxn ang="0">
                  <a:pos x="8" y="5"/>
                </a:cxn>
                <a:cxn ang="0">
                  <a:pos x="1" y="5"/>
                </a:cxn>
                <a:cxn ang="0">
                  <a:pos x="1" y="5"/>
                </a:cxn>
                <a:cxn ang="0">
                  <a:pos x="7" y="5"/>
                </a:cxn>
                <a:cxn ang="0">
                  <a:pos x="7" y="5"/>
                </a:cxn>
                <a:cxn ang="0">
                  <a:pos x="2" y="5"/>
                </a:cxn>
                <a:cxn ang="0">
                  <a:pos x="2" y="5"/>
                </a:cxn>
                <a:cxn ang="0">
                  <a:pos x="7" y="5"/>
                </a:cxn>
                <a:cxn ang="0">
                  <a:pos x="6" y="5"/>
                </a:cxn>
                <a:cxn ang="0">
                  <a:pos x="2" y="5"/>
                </a:cxn>
                <a:cxn ang="0">
                  <a:pos x="3" y="5"/>
                </a:cxn>
                <a:cxn ang="0">
                  <a:pos x="6" y="5"/>
                </a:cxn>
                <a:cxn ang="0">
                  <a:pos x="6" y="5"/>
                </a:cxn>
                <a:cxn ang="0">
                  <a:pos x="3" y="5"/>
                </a:cxn>
                <a:cxn ang="0">
                  <a:pos x="3" y="5"/>
                </a:cxn>
                <a:cxn ang="0">
                  <a:pos x="6" y="5"/>
                </a:cxn>
              </a:cxnLst>
              <a:rect l="0" t="0" r="r" b="b"/>
              <a:pathLst>
                <a:path w="8" h="5">
                  <a:moveTo>
                    <a:pt x="3" y="2"/>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0"/>
                  </a:lnTo>
                  <a:lnTo>
                    <a:pt x="7" y="0"/>
                  </a:lnTo>
                  <a:lnTo>
                    <a:pt x="8" y="1"/>
                  </a:lnTo>
                  <a:lnTo>
                    <a:pt x="1" y="1"/>
                  </a:lnTo>
                  <a:lnTo>
                    <a:pt x="1" y="1"/>
                  </a:lnTo>
                  <a:lnTo>
                    <a:pt x="8" y="1"/>
                  </a:lnTo>
                  <a:lnTo>
                    <a:pt x="8" y="1"/>
                  </a:lnTo>
                  <a:lnTo>
                    <a:pt x="1" y="1"/>
                  </a:lnTo>
                  <a:lnTo>
                    <a:pt x="1" y="1"/>
                  </a:lnTo>
                  <a:lnTo>
                    <a:pt x="8" y="1"/>
                  </a:lnTo>
                  <a:lnTo>
                    <a:pt x="8" y="1"/>
                  </a:lnTo>
                  <a:lnTo>
                    <a:pt x="1"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1" y="4"/>
                  </a:lnTo>
                  <a:lnTo>
                    <a:pt x="1" y="4"/>
                  </a:lnTo>
                  <a:lnTo>
                    <a:pt x="8" y="4"/>
                  </a:lnTo>
                  <a:lnTo>
                    <a:pt x="8" y="4"/>
                  </a:lnTo>
                  <a:lnTo>
                    <a:pt x="1" y="4"/>
                  </a:lnTo>
                  <a:lnTo>
                    <a:pt x="1" y="4"/>
                  </a:lnTo>
                  <a:lnTo>
                    <a:pt x="8" y="4"/>
                  </a:lnTo>
                  <a:lnTo>
                    <a:pt x="8" y="5"/>
                  </a:lnTo>
                  <a:lnTo>
                    <a:pt x="1" y="5"/>
                  </a:lnTo>
                  <a:lnTo>
                    <a:pt x="1" y="5"/>
                  </a:lnTo>
                  <a:lnTo>
                    <a:pt x="7" y="5"/>
                  </a:lnTo>
                  <a:lnTo>
                    <a:pt x="7" y="5"/>
                  </a:lnTo>
                  <a:lnTo>
                    <a:pt x="2" y="5"/>
                  </a:lnTo>
                  <a:lnTo>
                    <a:pt x="2" y="5"/>
                  </a:lnTo>
                  <a:lnTo>
                    <a:pt x="7" y="5"/>
                  </a:lnTo>
                  <a:lnTo>
                    <a:pt x="6" y="5"/>
                  </a:lnTo>
                  <a:lnTo>
                    <a:pt x="2" y="5"/>
                  </a:lnTo>
                  <a:lnTo>
                    <a:pt x="3" y="5"/>
                  </a:lnTo>
                  <a:lnTo>
                    <a:pt x="6" y="5"/>
                  </a:lnTo>
                  <a:lnTo>
                    <a:pt x="6"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499" name="Freeform 587"/>
            <p:cNvSpPr>
              <a:spLocks/>
            </p:cNvSpPr>
            <p:nvPr/>
          </p:nvSpPr>
          <p:spPr bwMode="auto">
            <a:xfrm>
              <a:off x="7925941" y="3757613"/>
              <a:ext cx="7938"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5"/>
                </a:cxn>
                <a:cxn ang="0">
                  <a:pos x="5" y="2"/>
                </a:cxn>
              </a:cxnLst>
              <a:rect l="0" t="0" r="r" b="b"/>
              <a:pathLst>
                <a:path w="5" h="8">
                  <a:moveTo>
                    <a:pt x="3"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5"/>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500" name="Freeform 588"/>
            <p:cNvSpPr>
              <a:spLocks/>
            </p:cNvSpPr>
            <p:nvPr/>
          </p:nvSpPr>
          <p:spPr bwMode="auto">
            <a:xfrm>
              <a:off x="7925941" y="3757613"/>
              <a:ext cx="9525" cy="7937"/>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5" y="0"/>
                </a:cxn>
                <a:cxn ang="0">
                  <a:pos x="6" y="0"/>
                </a:cxn>
                <a:cxn ang="0">
                  <a:pos x="1" y="0"/>
                </a:cxn>
                <a:cxn ang="0">
                  <a:pos x="0" y="0"/>
                </a:cxn>
                <a:cxn ang="0">
                  <a:pos x="6" y="0"/>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6" h="5">
                  <a:moveTo>
                    <a:pt x="3" y="2"/>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5" y="0"/>
                  </a:lnTo>
                  <a:lnTo>
                    <a:pt x="6" y="0"/>
                  </a:lnTo>
                  <a:lnTo>
                    <a:pt x="1" y="0"/>
                  </a:lnTo>
                  <a:lnTo>
                    <a:pt x="0" y="0"/>
                  </a:lnTo>
                  <a:lnTo>
                    <a:pt x="6" y="0"/>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501" name="Freeform 589"/>
            <p:cNvSpPr>
              <a:spLocks/>
            </p:cNvSpPr>
            <p:nvPr/>
          </p:nvSpPr>
          <p:spPr bwMode="auto">
            <a:xfrm>
              <a:off x="7927529" y="3757613"/>
              <a:ext cx="11112" cy="7937"/>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1" y="4"/>
                </a:cxn>
                <a:cxn ang="0">
                  <a:pos x="1" y="4"/>
                </a:cxn>
                <a:cxn ang="0">
                  <a:pos x="6" y="4"/>
                </a:cxn>
                <a:cxn ang="0">
                  <a:pos x="6" y="5"/>
                </a:cxn>
                <a:cxn ang="0">
                  <a:pos x="1" y="5"/>
                </a:cxn>
                <a:cxn ang="0">
                  <a:pos x="1" y="5"/>
                </a:cxn>
                <a:cxn ang="0">
                  <a:pos x="6" y="5"/>
                </a:cxn>
                <a:cxn ang="0">
                  <a:pos x="5"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6" y="0"/>
                  </a:lnTo>
                  <a:lnTo>
                    <a:pt x="6" y="0"/>
                  </a:lnTo>
                  <a:lnTo>
                    <a:pt x="1" y="0"/>
                  </a:lnTo>
                  <a:lnTo>
                    <a:pt x="1" y="0"/>
                  </a:lnTo>
                  <a:lnTo>
                    <a:pt x="6" y="0"/>
                  </a:lnTo>
                  <a:lnTo>
                    <a:pt x="6" y="1"/>
                  </a:lnTo>
                  <a:lnTo>
                    <a:pt x="1"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6" y="4"/>
                  </a:lnTo>
                  <a:lnTo>
                    <a:pt x="1" y="4"/>
                  </a:lnTo>
                  <a:lnTo>
                    <a:pt x="1" y="4"/>
                  </a:lnTo>
                  <a:lnTo>
                    <a:pt x="6" y="4"/>
                  </a:lnTo>
                  <a:lnTo>
                    <a:pt x="6" y="5"/>
                  </a:lnTo>
                  <a:lnTo>
                    <a:pt x="1" y="5"/>
                  </a:lnTo>
                  <a:lnTo>
                    <a:pt x="1" y="5"/>
                  </a:lnTo>
                  <a:lnTo>
                    <a:pt x="6" y="5"/>
                  </a:lnTo>
                  <a:lnTo>
                    <a:pt x="5"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502" name="Freeform 590"/>
            <p:cNvSpPr>
              <a:spLocks/>
            </p:cNvSpPr>
            <p:nvPr/>
          </p:nvSpPr>
          <p:spPr bwMode="auto">
            <a:xfrm>
              <a:off x="7927529" y="3752850"/>
              <a:ext cx="11112" cy="12700"/>
            </a:xfrm>
            <a:custGeom>
              <a:avLst/>
              <a:gdLst/>
              <a:ahLst/>
              <a:cxnLst>
                <a:cxn ang="0">
                  <a:pos x="3" y="5"/>
                </a:cxn>
                <a:cxn ang="0">
                  <a:pos x="0" y="5"/>
                </a:cxn>
                <a:cxn ang="0">
                  <a:pos x="0" y="3"/>
                </a:cxn>
                <a:cxn ang="0">
                  <a:pos x="0" y="2"/>
                </a:cxn>
                <a:cxn ang="0">
                  <a:pos x="0" y="6"/>
                </a:cxn>
                <a:cxn ang="0">
                  <a:pos x="0" y="6"/>
                </a:cxn>
                <a:cxn ang="0">
                  <a:pos x="0" y="2"/>
                </a:cxn>
                <a:cxn ang="0">
                  <a:pos x="0" y="1"/>
                </a:cxn>
                <a:cxn ang="0">
                  <a:pos x="0" y="7"/>
                </a:cxn>
                <a:cxn ang="0">
                  <a:pos x="0" y="7"/>
                </a:cxn>
                <a:cxn ang="0">
                  <a:pos x="0" y="1"/>
                </a:cxn>
                <a:cxn ang="0">
                  <a:pos x="1" y="1"/>
                </a:cxn>
                <a:cxn ang="0">
                  <a:pos x="1" y="7"/>
                </a:cxn>
                <a:cxn ang="0">
                  <a:pos x="1" y="7"/>
                </a:cxn>
                <a:cxn ang="0">
                  <a:pos x="1" y="1"/>
                </a:cxn>
                <a:cxn ang="0">
                  <a:pos x="1" y="1"/>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1"/>
                </a:cxn>
                <a:cxn ang="0">
                  <a:pos x="5" y="7"/>
                </a:cxn>
                <a:cxn ang="0">
                  <a:pos x="5" y="7"/>
                </a:cxn>
                <a:cxn ang="0">
                  <a:pos x="5" y="1"/>
                </a:cxn>
                <a:cxn ang="0">
                  <a:pos x="6" y="1"/>
                </a:cxn>
                <a:cxn ang="0">
                  <a:pos x="6" y="7"/>
                </a:cxn>
                <a:cxn ang="0">
                  <a:pos x="6" y="7"/>
                </a:cxn>
                <a:cxn ang="0">
                  <a:pos x="6" y="1"/>
                </a:cxn>
                <a:cxn ang="0">
                  <a:pos x="6" y="1"/>
                </a:cxn>
                <a:cxn ang="0">
                  <a:pos x="6" y="7"/>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7"/>
                  </a:lnTo>
                  <a:lnTo>
                    <a:pt x="0" y="7"/>
                  </a:lnTo>
                  <a:lnTo>
                    <a:pt x="0" y="1"/>
                  </a:lnTo>
                  <a:lnTo>
                    <a:pt x="1" y="1"/>
                  </a:lnTo>
                  <a:lnTo>
                    <a:pt x="1" y="7"/>
                  </a:lnTo>
                  <a:lnTo>
                    <a:pt x="1" y="7"/>
                  </a:lnTo>
                  <a:lnTo>
                    <a:pt x="1" y="1"/>
                  </a:lnTo>
                  <a:lnTo>
                    <a:pt x="1" y="1"/>
                  </a:lnTo>
                  <a:lnTo>
                    <a:pt x="1" y="7"/>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1"/>
                  </a:lnTo>
                  <a:lnTo>
                    <a:pt x="5" y="7"/>
                  </a:lnTo>
                  <a:lnTo>
                    <a:pt x="5" y="7"/>
                  </a:lnTo>
                  <a:lnTo>
                    <a:pt x="5" y="1"/>
                  </a:lnTo>
                  <a:lnTo>
                    <a:pt x="6" y="1"/>
                  </a:lnTo>
                  <a:lnTo>
                    <a:pt x="6" y="7"/>
                  </a:lnTo>
                  <a:lnTo>
                    <a:pt x="6" y="7"/>
                  </a:lnTo>
                  <a:lnTo>
                    <a:pt x="6" y="1"/>
                  </a:lnTo>
                  <a:lnTo>
                    <a:pt x="6" y="1"/>
                  </a:lnTo>
                  <a:lnTo>
                    <a:pt x="6" y="7"/>
                  </a:lnTo>
                  <a:lnTo>
                    <a:pt x="6" y="6"/>
                  </a:lnTo>
                  <a:lnTo>
                    <a:pt x="6" y="2"/>
                  </a:lnTo>
                  <a:lnTo>
                    <a:pt x="6" y="2"/>
                  </a:lnTo>
                  <a:lnTo>
                    <a:pt x="6" y="6"/>
                  </a:lnTo>
                  <a:lnTo>
                    <a:pt x="6" y="5"/>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03" name="Freeform 591"/>
            <p:cNvSpPr>
              <a:spLocks/>
            </p:cNvSpPr>
            <p:nvPr/>
          </p:nvSpPr>
          <p:spPr bwMode="auto">
            <a:xfrm>
              <a:off x="7927529" y="3752850"/>
              <a:ext cx="15875" cy="7938"/>
            </a:xfrm>
            <a:custGeom>
              <a:avLst/>
              <a:gdLst/>
              <a:ahLst/>
              <a:cxnLst>
                <a:cxn ang="0">
                  <a:pos x="3" y="3"/>
                </a:cxn>
                <a:cxn ang="0">
                  <a:pos x="3" y="0"/>
                </a:cxn>
                <a:cxn ang="0">
                  <a:pos x="5" y="0"/>
                </a:cxn>
                <a:cxn ang="0">
                  <a:pos x="6" y="0"/>
                </a:cxn>
                <a:cxn ang="0">
                  <a:pos x="3" y="0"/>
                </a:cxn>
                <a:cxn ang="0">
                  <a:pos x="3" y="0"/>
                </a:cxn>
                <a:cxn ang="0">
                  <a:pos x="6" y="0"/>
                </a:cxn>
                <a:cxn ang="0">
                  <a:pos x="6" y="0"/>
                </a:cxn>
                <a:cxn ang="0">
                  <a:pos x="2" y="0"/>
                </a:cxn>
                <a:cxn ang="0">
                  <a:pos x="2" y="0"/>
                </a:cxn>
                <a:cxn ang="0">
                  <a:pos x="7" y="0"/>
                </a:cxn>
                <a:cxn ang="0">
                  <a:pos x="7" y="0"/>
                </a:cxn>
                <a:cxn ang="0">
                  <a:pos x="1" y="0"/>
                </a:cxn>
                <a:cxn ang="0">
                  <a:pos x="1" y="0"/>
                </a:cxn>
                <a:cxn ang="0">
                  <a:pos x="7" y="0"/>
                </a:cxn>
                <a:cxn ang="0">
                  <a:pos x="8" y="0"/>
                </a:cxn>
                <a:cxn ang="0">
                  <a:pos x="1" y="0"/>
                </a:cxn>
                <a:cxn ang="0">
                  <a:pos x="1" y="1"/>
                </a:cxn>
                <a:cxn ang="0">
                  <a:pos x="8" y="1"/>
                </a:cxn>
                <a:cxn ang="0">
                  <a:pos x="8" y="1"/>
                </a:cxn>
                <a:cxn ang="0">
                  <a:pos x="1" y="1"/>
                </a:cxn>
                <a:cxn ang="0">
                  <a:pos x="1"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1" y="4"/>
                </a:cxn>
                <a:cxn ang="0">
                  <a:pos x="8" y="4"/>
                </a:cxn>
                <a:cxn ang="0">
                  <a:pos x="8" y="4"/>
                </a:cxn>
                <a:cxn ang="0">
                  <a:pos x="1" y="4"/>
                </a:cxn>
                <a:cxn ang="0">
                  <a:pos x="1" y="5"/>
                </a:cxn>
                <a:cxn ang="0">
                  <a:pos x="8" y="5"/>
                </a:cxn>
                <a:cxn ang="0">
                  <a:pos x="8" y="5"/>
                </a:cxn>
                <a:cxn ang="0">
                  <a:pos x="1" y="5"/>
                </a:cxn>
                <a:cxn ang="0">
                  <a:pos x="1" y="5"/>
                </a:cxn>
                <a:cxn ang="0">
                  <a:pos x="7" y="5"/>
                </a:cxn>
                <a:cxn ang="0">
                  <a:pos x="7" y="5"/>
                </a:cxn>
                <a:cxn ang="0">
                  <a:pos x="1" y="5"/>
                </a:cxn>
                <a:cxn ang="0">
                  <a:pos x="2" y="5"/>
                </a:cxn>
                <a:cxn ang="0">
                  <a:pos x="7" y="5"/>
                </a:cxn>
                <a:cxn ang="0">
                  <a:pos x="6" y="5"/>
                </a:cxn>
                <a:cxn ang="0">
                  <a:pos x="2" y="5"/>
                </a:cxn>
                <a:cxn ang="0">
                  <a:pos x="3" y="5"/>
                </a:cxn>
                <a:cxn ang="0">
                  <a:pos x="6" y="5"/>
                </a:cxn>
                <a:cxn ang="0">
                  <a:pos x="6" y="5"/>
                </a:cxn>
                <a:cxn ang="0">
                  <a:pos x="3" y="5"/>
                </a:cxn>
                <a:cxn ang="0">
                  <a:pos x="3" y="5"/>
                </a:cxn>
                <a:cxn ang="0">
                  <a:pos x="5" y="5"/>
                </a:cxn>
              </a:cxnLst>
              <a:rect l="0" t="0" r="r" b="b"/>
              <a:pathLst>
                <a:path w="8" h="5">
                  <a:moveTo>
                    <a:pt x="3" y="3"/>
                  </a:moveTo>
                  <a:lnTo>
                    <a:pt x="3" y="0"/>
                  </a:lnTo>
                  <a:lnTo>
                    <a:pt x="5" y="0"/>
                  </a:lnTo>
                  <a:lnTo>
                    <a:pt x="6" y="0"/>
                  </a:lnTo>
                  <a:lnTo>
                    <a:pt x="3" y="0"/>
                  </a:lnTo>
                  <a:lnTo>
                    <a:pt x="3" y="0"/>
                  </a:lnTo>
                  <a:lnTo>
                    <a:pt x="6" y="0"/>
                  </a:lnTo>
                  <a:lnTo>
                    <a:pt x="6" y="0"/>
                  </a:lnTo>
                  <a:lnTo>
                    <a:pt x="2" y="0"/>
                  </a:lnTo>
                  <a:lnTo>
                    <a:pt x="2" y="0"/>
                  </a:lnTo>
                  <a:lnTo>
                    <a:pt x="7" y="0"/>
                  </a:lnTo>
                  <a:lnTo>
                    <a:pt x="7" y="0"/>
                  </a:lnTo>
                  <a:lnTo>
                    <a:pt x="1" y="0"/>
                  </a:lnTo>
                  <a:lnTo>
                    <a:pt x="1" y="0"/>
                  </a:lnTo>
                  <a:lnTo>
                    <a:pt x="7" y="0"/>
                  </a:lnTo>
                  <a:lnTo>
                    <a:pt x="8" y="0"/>
                  </a:lnTo>
                  <a:lnTo>
                    <a:pt x="1" y="0"/>
                  </a:lnTo>
                  <a:lnTo>
                    <a:pt x="1" y="1"/>
                  </a:lnTo>
                  <a:lnTo>
                    <a:pt x="8" y="1"/>
                  </a:lnTo>
                  <a:lnTo>
                    <a:pt x="8" y="1"/>
                  </a:lnTo>
                  <a:lnTo>
                    <a:pt x="1" y="1"/>
                  </a:lnTo>
                  <a:lnTo>
                    <a:pt x="1"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1" y="4"/>
                  </a:lnTo>
                  <a:lnTo>
                    <a:pt x="8" y="4"/>
                  </a:lnTo>
                  <a:lnTo>
                    <a:pt x="8" y="4"/>
                  </a:lnTo>
                  <a:lnTo>
                    <a:pt x="1" y="4"/>
                  </a:lnTo>
                  <a:lnTo>
                    <a:pt x="1" y="5"/>
                  </a:lnTo>
                  <a:lnTo>
                    <a:pt x="8" y="5"/>
                  </a:lnTo>
                  <a:lnTo>
                    <a:pt x="8" y="5"/>
                  </a:lnTo>
                  <a:lnTo>
                    <a:pt x="1" y="5"/>
                  </a:lnTo>
                  <a:lnTo>
                    <a:pt x="1" y="5"/>
                  </a:lnTo>
                  <a:lnTo>
                    <a:pt x="7" y="5"/>
                  </a:lnTo>
                  <a:lnTo>
                    <a:pt x="7" y="5"/>
                  </a:lnTo>
                  <a:lnTo>
                    <a:pt x="1" y="5"/>
                  </a:lnTo>
                  <a:lnTo>
                    <a:pt x="2" y="5"/>
                  </a:lnTo>
                  <a:lnTo>
                    <a:pt x="7" y="5"/>
                  </a:lnTo>
                  <a:lnTo>
                    <a:pt x="6" y="5"/>
                  </a:lnTo>
                  <a:lnTo>
                    <a:pt x="2" y="5"/>
                  </a:lnTo>
                  <a:lnTo>
                    <a:pt x="3"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504" name="Freeform 592"/>
            <p:cNvSpPr>
              <a:spLocks/>
            </p:cNvSpPr>
            <p:nvPr/>
          </p:nvSpPr>
          <p:spPr bwMode="auto">
            <a:xfrm>
              <a:off x="7933879" y="3752850"/>
              <a:ext cx="14287" cy="7938"/>
            </a:xfrm>
            <a:custGeom>
              <a:avLst/>
              <a:gdLst/>
              <a:ahLst/>
              <a:cxnLst>
                <a:cxn ang="0">
                  <a:pos x="2" y="3"/>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0"/>
                </a:cxn>
                <a:cxn ang="0">
                  <a:pos x="0" y="0"/>
                </a:cxn>
                <a:cxn ang="0">
                  <a:pos x="0" y="1"/>
                </a:cxn>
                <a:cxn ang="0">
                  <a:pos x="7" y="1"/>
                </a:cxn>
                <a:cxn ang="0">
                  <a:pos x="7" y="1"/>
                </a:cxn>
                <a:cxn ang="0">
                  <a:pos x="0" y="1"/>
                </a:cxn>
                <a:cxn ang="0">
                  <a:pos x="0" y="1"/>
                </a:cxn>
                <a:cxn ang="0">
                  <a:pos x="7"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Lst>
              <a:rect l="0" t="0" r="r" b="b"/>
              <a:pathLst>
                <a:path w="8" h="5">
                  <a:moveTo>
                    <a:pt x="2" y="3"/>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0"/>
                  </a:lnTo>
                  <a:lnTo>
                    <a:pt x="0" y="0"/>
                  </a:lnTo>
                  <a:lnTo>
                    <a:pt x="0" y="1"/>
                  </a:lnTo>
                  <a:lnTo>
                    <a:pt x="7" y="1"/>
                  </a:lnTo>
                  <a:lnTo>
                    <a:pt x="7" y="1"/>
                  </a:lnTo>
                  <a:lnTo>
                    <a:pt x="0" y="1"/>
                  </a:lnTo>
                  <a:lnTo>
                    <a:pt x="0" y="1"/>
                  </a:lnTo>
                  <a:lnTo>
                    <a:pt x="7"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7" y="4"/>
                  </a:lnTo>
                  <a:lnTo>
                    <a:pt x="7" y="4"/>
                  </a:lnTo>
                  <a:lnTo>
                    <a:pt x="0" y="4"/>
                  </a:lnTo>
                  <a:lnTo>
                    <a:pt x="0" y="5"/>
                  </a:lnTo>
                  <a:lnTo>
                    <a:pt x="7" y="5"/>
                  </a:lnTo>
                  <a:lnTo>
                    <a:pt x="7" y="5"/>
                  </a:lnTo>
                  <a:lnTo>
                    <a:pt x="0"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505" name="Freeform 593"/>
            <p:cNvSpPr>
              <a:spLocks/>
            </p:cNvSpPr>
            <p:nvPr/>
          </p:nvSpPr>
          <p:spPr bwMode="auto">
            <a:xfrm>
              <a:off x="7937054" y="3744913"/>
              <a:ext cx="11112" cy="15875"/>
            </a:xfrm>
            <a:custGeom>
              <a:avLst/>
              <a:gdLst/>
              <a:ahLst/>
              <a:cxnLst>
                <a:cxn ang="0">
                  <a:pos x="3" y="9"/>
                </a:cxn>
                <a:cxn ang="0">
                  <a:pos x="0" y="9"/>
                </a:cxn>
                <a:cxn ang="0">
                  <a:pos x="0" y="2"/>
                </a:cxn>
                <a:cxn ang="0">
                  <a:pos x="0" y="2"/>
                </a:cxn>
                <a:cxn ang="0">
                  <a:pos x="0" y="9"/>
                </a:cxn>
                <a:cxn ang="0">
                  <a:pos x="0" y="9"/>
                </a:cxn>
                <a:cxn ang="0">
                  <a:pos x="0" y="2"/>
                </a:cxn>
                <a:cxn ang="0">
                  <a:pos x="0" y="2"/>
                </a:cxn>
                <a:cxn ang="0">
                  <a:pos x="0" y="9"/>
                </a:cxn>
                <a:cxn ang="0">
                  <a:pos x="0" y="10"/>
                </a:cxn>
                <a:cxn ang="0">
                  <a:pos x="0" y="1"/>
                </a:cxn>
                <a:cxn ang="0">
                  <a:pos x="0" y="1"/>
                </a:cxn>
                <a:cxn ang="0">
                  <a:pos x="0" y="10"/>
                </a:cxn>
                <a:cxn ang="0">
                  <a:pos x="1" y="10"/>
                </a:cxn>
                <a:cxn ang="0">
                  <a:pos x="1" y="1"/>
                </a:cxn>
                <a:cxn ang="0">
                  <a:pos x="1" y="1"/>
                </a:cxn>
                <a:cxn ang="0">
                  <a:pos x="1" y="11"/>
                </a:cxn>
                <a:cxn ang="0">
                  <a:pos x="1" y="11"/>
                </a:cxn>
                <a:cxn ang="0">
                  <a:pos x="1" y="1"/>
                </a:cxn>
                <a:cxn ang="0">
                  <a:pos x="1" y="0"/>
                </a:cxn>
                <a:cxn ang="0">
                  <a:pos x="1" y="11"/>
                </a:cxn>
                <a:cxn ang="0">
                  <a:pos x="1" y="11"/>
                </a:cxn>
                <a:cxn ang="0">
                  <a:pos x="1"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4" y="0"/>
                </a:cxn>
                <a:cxn ang="0">
                  <a:pos x="4" y="11"/>
                </a:cxn>
                <a:cxn ang="0">
                  <a:pos x="5" y="11"/>
                </a:cxn>
                <a:cxn ang="0">
                  <a:pos x="5" y="1"/>
                </a:cxn>
                <a:cxn ang="0">
                  <a:pos x="5" y="1"/>
                </a:cxn>
                <a:cxn ang="0">
                  <a:pos x="5" y="11"/>
                </a:cxn>
                <a:cxn ang="0">
                  <a:pos x="5" y="10"/>
                </a:cxn>
                <a:cxn ang="0">
                  <a:pos x="5" y="1"/>
                </a:cxn>
                <a:cxn ang="0">
                  <a:pos x="5" y="1"/>
                </a:cxn>
                <a:cxn ang="0">
                  <a:pos x="5" y="10"/>
                </a:cxn>
                <a:cxn ang="0">
                  <a:pos x="6" y="10"/>
                </a:cxn>
                <a:cxn ang="0">
                  <a:pos x="6" y="1"/>
                </a:cxn>
                <a:cxn ang="0">
                  <a:pos x="6" y="2"/>
                </a:cxn>
                <a:cxn ang="0">
                  <a:pos x="6" y="9"/>
                </a:cxn>
                <a:cxn ang="0">
                  <a:pos x="6" y="9"/>
                </a:cxn>
                <a:cxn ang="0">
                  <a:pos x="6" y="2"/>
                </a:cxn>
                <a:cxn ang="0">
                  <a:pos x="6" y="2"/>
                </a:cxn>
                <a:cxn ang="0">
                  <a:pos x="6" y="9"/>
                </a:cxn>
                <a:cxn ang="0">
                  <a:pos x="6" y="9"/>
                </a:cxn>
                <a:cxn ang="0">
                  <a:pos x="6" y="2"/>
                </a:cxn>
              </a:cxnLst>
              <a:rect l="0" t="0" r="r" b="b"/>
              <a:pathLst>
                <a:path w="6" h="11">
                  <a:moveTo>
                    <a:pt x="3" y="9"/>
                  </a:moveTo>
                  <a:lnTo>
                    <a:pt x="0" y="9"/>
                  </a:lnTo>
                  <a:lnTo>
                    <a:pt x="0" y="2"/>
                  </a:lnTo>
                  <a:lnTo>
                    <a:pt x="0" y="2"/>
                  </a:lnTo>
                  <a:lnTo>
                    <a:pt x="0" y="9"/>
                  </a:lnTo>
                  <a:lnTo>
                    <a:pt x="0" y="9"/>
                  </a:lnTo>
                  <a:lnTo>
                    <a:pt x="0" y="2"/>
                  </a:lnTo>
                  <a:lnTo>
                    <a:pt x="0" y="2"/>
                  </a:lnTo>
                  <a:lnTo>
                    <a:pt x="0" y="9"/>
                  </a:lnTo>
                  <a:lnTo>
                    <a:pt x="0" y="10"/>
                  </a:lnTo>
                  <a:lnTo>
                    <a:pt x="0" y="1"/>
                  </a:lnTo>
                  <a:lnTo>
                    <a:pt x="0" y="1"/>
                  </a:lnTo>
                  <a:lnTo>
                    <a:pt x="0" y="10"/>
                  </a:lnTo>
                  <a:lnTo>
                    <a:pt x="1" y="10"/>
                  </a:lnTo>
                  <a:lnTo>
                    <a:pt x="1" y="1"/>
                  </a:lnTo>
                  <a:lnTo>
                    <a:pt x="1" y="1"/>
                  </a:lnTo>
                  <a:lnTo>
                    <a:pt x="1" y="11"/>
                  </a:lnTo>
                  <a:lnTo>
                    <a:pt x="1" y="11"/>
                  </a:lnTo>
                  <a:lnTo>
                    <a:pt x="1" y="1"/>
                  </a:lnTo>
                  <a:lnTo>
                    <a:pt x="1" y="0"/>
                  </a:lnTo>
                  <a:lnTo>
                    <a:pt x="1" y="11"/>
                  </a:lnTo>
                  <a:lnTo>
                    <a:pt x="1" y="11"/>
                  </a:lnTo>
                  <a:lnTo>
                    <a:pt x="1" y="0"/>
                  </a:lnTo>
                  <a:lnTo>
                    <a:pt x="2" y="0"/>
                  </a:lnTo>
                  <a:lnTo>
                    <a:pt x="2" y="11"/>
                  </a:lnTo>
                  <a:lnTo>
                    <a:pt x="2" y="11"/>
                  </a:lnTo>
                  <a:lnTo>
                    <a:pt x="2" y="0"/>
                  </a:lnTo>
                  <a:lnTo>
                    <a:pt x="2" y="0"/>
                  </a:lnTo>
                  <a:lnTo>
                    <a:pt x="2" y="11"/>
                  </a:lnTo>
                  <a:lnTo>
                    <a:pt x="3" y="11"/>
                  </a:lnTo>
                  <a:lnTo>
                    <a:pt x="3" y="0"/>
                  </a:lnTo>
                  <a:lnTo>
                    <a:pt x="3" y="0"/>
                  </a:lnTo>
                  <a:lnTo>
                    <a:pt x="3" y="11"/>
                  </a:lnTo>
                  <a:lnTo>
                    <a:pt x="3" y="11"/>
                  </a:lnTo>
                  <a:lnTo>
                    <a:pt x="3" y="0"/>
                  </a:lnTo>
                  <a:lnTo>
                    <a:pt x="3" y="0"/>
                  </a:lnTo>
                  <a:lnTo>
                    <a:pt x="3" y="11"/>
                  </a:lnTo>
                  <a:lnTo>
                    <a:pt x="4" y="11"/>
                  </a:lnTo>
                  <a:lnTo>
                    <a:pt x="4" y="0"/>
                  </a:lnTo>
                  <a:lnTo>
                    <a:pt x="4" y="0"/>
                  </a:lnTo>
                  <a:lnTo>
                    <a:pt x="4" y="11"/>
                  </a:lnTo>
                  <a:lnTo>
                    <a:pt x="4" y="11"/>
                  </a:lnTo>
                  <a:lnTo>
                    <a:pt x="4" y="0"/>
                  </a:lnTo>
                  <a:lnTo>
                    <a:pt x="4" y="0"/>
                  </a:lnTo>
                  <a:lnTo>
                    <a:pt x="4" y="11"/>
                  </a:lnTo>
                  <a:lnTo>
                    <a:pt x="5" y="11"/>
                  </a:lnTo>
                  <a:lnTo>
                    <a:pt x="5" y="1"/>
                  </a:lnTo>
                  <a:lnTo>
                    <a:pt x="5" y="1"/>
                  </a:lnTo>
                  <a:lnTo>
                    <a:pt x="5" y="11"/>
                  </a:lnTo>
                  <a:lnTo>
                    <a:pt x="5" y="10"/>
                  </a:lnTo>
                  <a:lnTo>
                    <a:pt x="5" y="1"/>
                  </a:lnTo>
                  <a:lnTo>
                    <a:pt x="5" y="1"/>
                  </a:lnTo>
                  <a:lnTo>
                    <a:pt x="5" y="10"/>
                  </a:lnTo>
                  <a:lnTo>
                    <a:pt x="6" y="10"/>
                  </a:lnTo>
                  <a:lnTo>
                    <a:pt x="6" y="1"/>
                  </a:lnTo>
                  <a:lnTo>
                    <a:pt x="6" y="2"/>
                  </a:lnTo>
                  <a:lnTo>
                    <a:pt x="6" y="9"/>
                  </a:lnTo>
                  <a:lnTo>
                    <a:pt x="6" y="9"/>
                  </a:lnTo>
                  <a:lnTo>
                    <a:pt x="6" y="2"/>
                  </a:lnTo>
                  <a:lnTo>
                    <a:pt x="6" y="2"/>
                  </a:lnTo>
                  <a:lnTo>
                    <a:pt x="6" y="9"/>
                  </a:lnTo>
                  <a:lnTo>
                    <a:pt x="6" y="9"/>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506" name="Freeform 594"/>
            <p:cNvSpPr>
              <a:spLocks/>
            </p:cNvSpPr>
            <p:nvPr/>
          </p:nvSpPr>
          <p:spPr bwMode="auto">
            <a:xfrm>
              <a:off x="7937054" y="3744913"/>
              <a:ext cx="12700" cy="7937"/>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2"/>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07" name="Freeform 595"/>
            <p:cNvSpPr>
              <a:spLocks/>
            </p:cNvSpPr>
            <p:nvPr/>
          </p:nvSpPr>
          <p:spPr bwMode="auto">
            <a:xfrm>
              <a:off x="7938641" y="3744913"/>
              <a:ext cx="12700" cy="7937"/>
            </a:xfrm>
            <a:custGeom>
              <a:avLst/>
              <a:gdLst/>
              <a:ahLst/>
              <a:cxnLst>
                <a:cxn ang="0">
                  <a:pos x="3" y="2"/>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2"/>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08" name="Freeform 596"/>
            <p:cNvSpPr>
              <a:spLocks/>
            </p:cNvSpPr>
            <p:nvPr/>
          </p:nvSpPr>
          <p:spPr bwMode="auto">
            <a:xfrm>
              <a:off x="7943404" y="3744913"/>
              <a:ext cx="17462" cy="7937"/>
            </a:xfrm>
            <a:custGeom>
              <a:avLst/>
              <a:gdLst/>
              <a:ahLst/>
              <a:cxnLst>
                <a:cxn ang="0">
                  <a:pos x="2" y="2"/>
                </a:cxn>
                <a:cxn ang="0">
                  <a:pos x="2" y="0"/>
                </a:cxn>
                <a:cxn ang="0">
                  <a:pos x="8" y="0"/>
                </a:cxn>
                <a:cxn ang="0">
                  <a:pos x="9" y="0"/>
                </a:cxn>
                <a:cxn ang="0">
                  <a:pos x="2" y="0"/>
                </a:cxn>
                <a:cxn ang="0">
                  <a:pos x="2" y="0"/>
                </a:cxn>
                <a:cxn ang="0">
                  <a:pos x="9" y="0"/>
                </a:cxn>
                <a:cxn ang="0">
                  <a:pos x="9" y="0"/>
                </a:cxn>
                <a:cxn ang="0">
                  <a:pos x="1" y="0"/>
                </a:cxn>
                <a:cxn ang="0">
                  <a:pos x="1" y="0"/>
                </a:cxn>
                <a:cxn ang="0">
                  <a:pos x="10" y="0"/>
                </a:cxn>
                <a:cxn ang="0">
                  <a:pos x="10" y="0"/>
                </a:cxn>
                <a:cxn ang="0">
                  <a:pos x="1" y="0"/>
                </a:cxn>
                <a:cxn ang="0">
                  <a:pos x="1" y="0"/>
                </a:cxn>
                <a:cxn ang="0">
                  <a:pos x="10" y="0"/>
                </a:cxn>
                <a:cxn ang="0">
                  <a:pos x="10" y="1"/>
                </a:cxn>
                <a:cxn ang="0">
                  <a:pos x="0" y="1"/>
                </a:cxn>
                <a:cxn ang="0">
                  <a:pos x="0" y="1"/>
                </a:cxn>
                <a:cxn ang="0">
                  <a:pos x="11" y="1"/>
                </a:cxn>
                <a:cxn ang="0">
                  <a:pos x="11" y="1"/>
                </a:cxn>
                <a:cxn ang="0">
                  <a:pos x="0" y="1"/>
                </a:cxn>
                <a:cxn ang="0">
                  <a:pos x="0" y="1"/>
                </a:cxn>
                <a:cxn ang="0">
                  <a:pos x="11" y="1"/>
                </a:cxn>
                <a:cxn ang="0">
                  <a:pos x="11" y="1"/>
                </a:cxn>
                <a:cxn ang="0">
                  <a:pos x="0" y="1"/>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5"/>
                </a:cxn>
                <a:cxn ang="0">
                  <a:pos x="0" y="5"/>
                </a:cxn>
                <a:cxn ang="0">
                  <a:pos x="0" y="5"/>
                </a:cxn>
                <a:cxn ang="0">
                  <a:pos x="11" y="5"/>
                </a:cxn>
                <a:cxn ang="0">
                  <a:pos x="10" y="5"/>
                </a:cxn>
                <a:cxn ang="0">
                  <a:pos x="0" y="5"/>
                </a:cxn>
                <a:cxn ang="0">
                  <a:pos x="1" y="5"/>
                </a:cxn>
                <a:cxn ang="0">
                  <a:pos x="10" y="5"/>
                </a:cxn>
                <a:cxn ang="0">
                  <a:pos x="10" y="5"/>
                </a:cxn>
                <a:cxn ang="0">
                  <a:pos x="1" y="5"/>
                </a:cxn>
                <a:cxn ang="0">
                  <a:pos x="1" y="5"/>
                </a:cxn>
                <a:cxn ang="0">
                  <a:pos x="10" y="5"/>
                </a:cxn>
                <a:cxn ang="0">
                  <a:pos x="9" y="6"/>
                </a:cxn>
                <a:cxn ang="0">
                  <a:pos x="1" y="6"/>
                </a:cxn>
                <a:cxn ang="0">
                  <a:pos x="2" y="6"/>
                </a:cxn>
                <a:cxn ang="0">
                  <a:pos x="9" y="6"/>
                </a:cxn>
                <a:cxn ang="0">
                  <a:pos x="9" y="6"/>
                </a:cxn>
                <a:cxn ang="0">
                  <a:pos x="2" y="6"/>
                </a:cxn>
                <a:cxn ang="0">
                  <a:pos x="2" y="6"/>
                </a:cxn>
                <a:cxn ang="0">
                  <a:pos x="8" y="6"/>
                </a:cxn>
              </a:cxnLst>
              <a:rect l="0" t="0" r="r" b="b"/>
              <a:pathLst>
                <a:path w="11" h="6">
                  <a:moveTo>
                    <a:pt x="2" y="2"/>
                  </a:moveTo>
                  <a:lnTo>
                    <a:pt x="2" y="0"/>
                  </a:lnTo>
                  <a:lnTo>
                    <a:pt x="8" y="0"/>
                  </a:lnTo>
                  <a:lnTo>
                    <a:pt x="9" y="0"/>
                  </a:lnTo>
                  <a:lnTo>
                    <a:pt x="2" y="0"/>
                  </a:lnTo>
                  <a:lnTo>
                    <a:pt x="2" y="0"/>
                  </a:lnTo>
                  <a:lnTo>
                    <a:pt x="9" y="0"/>
                  </a:lnTo>
                  <a:lnTo>
                    <a:pt x="9" y="0"/>
                  </a:lnTo>
                  <a:lnTo>
                    <a:pt x="1" y="0"/>
                  </a:lnTo>
                  <a:lnTo>
                    <a:pt x="1" y="0"/>
                  </a:lnTo>
                  <a:lnTo>
                    <a:pt x="10" y="0"/>
                  </a:lnTo>
                  <a:lnTo>
                    <a:pt x="10" y="0"/>
                  </a:lnTo>
                  <a:lnTo>
                    <a:pt x="1" y="0"/>
                  </a:lnTo>
                  <a:lnTo>
                    <a:pt x="1" y="0"/>
                  </a:lnTo>
                  <a:lnTo>
                    <a:pt x="10" y="0"/>
                  </a:lnTo>
                  <a:lnTo>
                    <a:pt x="10" y="1"/>
                  </a:lnTo>
                  <a:lnTo>
                    <a:pt x="0" y="1"/>
                  </a:lnTo>
                  <a:lnTo>
                    <a:pt x="0" y="1"/>
                  </a:lnTo>
                  <a:lnTo>
                    <a:pt x="11" y="1"/>
                  </a:lnTo>
                  <a:lnTo>
                    <a:pt x="11" y="1"/>
                  </a:lnTo>
                  <a:lnTo>
                    <a:pt x="0" y="1"/>
                  </a:lnTo>
                  <a:lnTo>
                    <a:pt x="0" y="1"/>
                  </a:lnTo>
                  <a:lnTo>
                    <a:pt x="11" y="1"/>
                  </a:lnTo>
                  <a:lnTo>
                    <a:pt x="11" y="1"/>
                  </a:lnTo>
                  <a:lnTo>
                    <a:pt x="0" y="1"/>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4"/>
                  </a:lnTo>
                  <a:lnTo>
                    <a:pt x="11" y="4"/>
                  </a:lnTo>
                  <a:lnTo>
                    <a:pt x="11" y="4"/>
                  </a:lnTo>
                  <a:lnTo>
                    <a:pt x="0" y="4"/>
                  </a:lnTo>
                  <a:lnTo>
                    <a:pt x="0" y="4"/>
                  </a:lnTo>
                  <a:lnTo>
                    <a:pt x="11" y="4"/>
                  </a:lnTo>
                  <a:lnTo>
                    <a:pt x="11" y="5"/>
                  </a:lnTo>
                  <a:lnTo>
                    <a:pt x="0" y="5"/>
                  </a:lnTo>
                  <a:lnTo>
                    <a:pt x="0" y="5"/>
                  </a:lnTo>
                  <a:lnTo>
                    <a:pt x="11" y="5"/>
                  </a:lnTo>
                  <a:lnTo>
                    <a:pt x="10" y="5"/>
                  </a:lnTo>
                  <a:lnTo>
                    <a:pt x="0" y="5"/>
                  </a:lnTo>
                  <a:lnTo>
                    <a:pt x="1" y="5"/>
                  </a:lnTo>
                  <a:lnTo>
                    <a:pt x="10" y="5"/>
                  </a:lnTo>
                  <a:lnTo>
                    <a:pt x="10" y="5"/>
                  </a:lnTo>
                  <a:lnTo>
                    <a:pt x="1" y="5"/>
                  </a:lnTo>
                  <a:lnTo>
                    <a:pt x="1" y="5"/>
                  </a:lnTo>
                  <a:lnTo>
                    <a:pt x="10" y="5"/>
                  </a:lnTo>
                  <a:lnTo>
                    <a:pt x="9" y="6"/>
                  </a:lnTo>
                  <a:lnTo>
                    <a:pt x="1" y="6"/>
                  </a:lnTo>
                  <a:lnTo>
                    <a:pt x="2" y="6"/>
                  </a:lnTo>
                  <a:lnTo>
                    <a:pt x="9" y="6"/>
                  </a:lnTo>
                  <a:lnTo>
                    <a:pt x="9" y="6"/>
                  </a:lnTo>
                  <a:lnTo>
                    <a:pt x="2" y="6"/>
                  </a:lnTo>
                  <a:lnTo>
                    <a:pt x="2"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09" name="Freeform 597"/>
            <p:cNvSpPr>
              <a:spLocks/>
            </p:cNvSpPr>
            <p:nvPr/>
          </p:nvSpPr>
          <p:spPr bwMode="auto">
            <a:xfrm>
              <a:off x="7951341" y="3744913"/>
              <a:ext cx="17463" cy="7937"/>
            </a:xfrm>
            <a:custGeom>
              <a:avLst/>
              <a:gdLst/>
              <a:ahLst/>
              <a:cxnLst>
                <a:cxn ang="0">
                  <a:pos x="3" y="2"/>
                </a:cxn>
                <a:cxn ang="0">
                  <a:pos x="3" y="0"/>
                </a:cxn>
                <a:cxn ang="0">
                  <a:pos x="7" y="0"/>
                </a:cxn>
                <a:cxn ang="0">
                  <a:pos x="7" y="0"/>
                </a:cxn>
                <a:cxn ang="0">
                  <a:pos x="3" y="0"/>
                </a:cxn>
                <a:cxn ang="0">
                  <a:pos x="3" y="0"/>
                </a:cxn>
                <a:cxn ang="0">
                  <a:pos x="8" y="0"/>
                </a:cxn>
                <a:cxn ang="0">
                  <a:pos x="8" y="0"/>
                </a:cxn>
                <a:cxn ang="0">
                  <a:pos x="3" y="0"/>
                </a:cxn>
                <a:cxn ang="0">
                  <a:pos x="2" y="0"/>
                </a:cxn>
                <a:cxn ang="0">
                  <a:pos x="8" y="0"/>
                </a:cxn>
                <a:cxn ang="0">
                  <a:pos x="8" y="0"/>
                </a:cxn>
                <a:cxn ang="0">
                  <a:pos x="2" y="0"/>
                </a:cxn>
                <a:cxn ang="0">
                  <a:pos x="2" y="0"/>
                </a:cxn>
                <a:cxn ang="0">
                  <a:pos x="9" y="0"/>
                </a:cxn>
                <a:cxn ang="0">
                  <a:pos x="9" y="1"/>
                </a:cxn>
                <a:cxn ang="0">
                  <a:pos x="2" y="1"/>
                </a:cxn>
                <a:cxn ang="0">
                  <a:pos x="1" y="1"/>
                </a:cxn>
                <a:cxn ang="0">
                  <a:pos x="9" y="1"/>
                </a:cxn>
                <a:cxn ang="0">
                  <a:pos x="10" y="1"/>
                </a:cxn>
                <a:cxn ang="0">
                  <a:pos x="1" y="1"/>
                </a:cxn>
                <a:cxn ang="0">
                  <a:pos x="1" y="1"/>
                </a:cxn>
                <a:cxn ang="0">
                  <a:pos x="10" y="1"/>
                </a:cxn>
                <a:cxn ang="0">
                  <a:pos x="10" y="1"/>
                </a:cxn>
                <a:cxn ang="0">
                  <a:pos x="1" y="1"/>
                </a:cxn>
                <a:cxn ang="0">
                  <a:pos x="1" y="2"/>
                </a:cxn>
                <a:cxn ang="0">
                  <a:pos x="10" y="2"/>
                </a:cxn>
                <a:cxn ang="0">
                  <a:pos x="10" y="2"/>
                </a:cxn>
                <a:cxn ang="0">
                  <a:pos x="1" y="2"/>
                </a:cxn>
                <a:cxn ang="0">
                  <a:pos x="1" y="2"/>
                </a:cxn>
                <a:cxn ang="0">
                  <a:pos x="10" y="2"/>
                </a:cxn>
                <a:cxn ang="0">
                  <a:pos x="10" y="2"/>
                </a:cxn>
                <a:cxn ang="0">
                  <a:pos x="0" y="2"/>
                </a:cxn>
                <a:cxn ang="0">
                  <a:pos x="1" y="3"/>
                </a:cxn>
                <a:cxn ang="0">
                  <a:pos x="10" y="3"/>
                </a:cxn>
                <a:cxn ang="0">
                  <a:pos x="10" y="3"/>
                </a:cxn>
                <a:cxn ang="0">
                  <a:pos x="1" y="3"/>
                </a:cxn>
                <a:cxn ang="0">
                  <a:pos x="1" y="4"/>
                </a:cxn>
                <a:cxn ang="0">
                  <a:pos x="10" y="4"/>
                </a:cxn>
                <a:cxn ang="0">
                  <a:pos x="10" y="4"/>
                </a:cxn>
                <a:cxn ang="0">
                  <a:pos x="1" y="4"/>
                </a:cxn>
                <a:cxn ang="0">
                  <a:pos x="1" y="4"/>
                </a:cxn>
                <a:cxn ang="0">
                  <a:pos x="10" y="4"/>
                </a:cxn>
                <a:cxn ang="0">
                  <a:pos x="10" y="5"/>
                </a:cxn>
                <a:cxn ang="0">
                  <a:pos x="1" y="5"/>
                </a:cxn>
                <a:cxn ang="0">
                  <a:pos x="1" y="5"/>
                </a:cxn>
                <a:cxn ang="0">
                  <a:pos x="9" y="5"/>
                </a:cxn>
                <a:cxn ang="0">
                  <a:pos x="9" y="5"/>
                </a:cxn>
                <a:cxn ang="0">
                  <a:pos x="2" y="5"/>
                </a:cxn>
                <a:cxn ang="0">
                  <a:pos x="2" y="5"/>
                </a:cxn>
                <a:cxn ang="0">
                  <a:pos x="9" y="5"/>
                </a:cxn>
                <a:cxn ang="0">
                  <a:pos x="8" y="5"/>
                </a:cxn>
                <a:cxn ang="0">
                  <a:pos x="2" y="5"/>
                </a:cxn>
                <a:cxn ang="0">
                  <a:pos x="2" y="5"/>
                </a:cxn>
                <a:cxn ang="0">
                  <a:pos x="8" y="5"/>
                </a:cxn>
                <a:cxn ang="0">
                  <a:pos x="8" y="6"/>
                </a:cxn>
                <a:cxn ang="0">
                  <a:pos x="3" y="6"/>
                </a:cxn>
                <a:cxn ang="0">
                  <a:pos x="3" y="6"/>
                </a:cxn>
                <a:cxn ang="0">
                  <a:pos x="8" y="6"/>
                </a:cxn>
                <a:cxn ang="0">
                  <a:pos x="7" y="6"/>
                </a:cxn>
                <a:cxn ang="0">
                  <a:pos x="3" y="6"/>
                </a:cxn>
                <a:cxn ang="0">
                  <a:pos x="3" y="6"/>
                </a:cxn>
                <a:cxn ang="0">
                  <a:pos x="7" y="6"/>
                </a:cxn>
              </a:cxnLst>
              <a:rect l="0" t="0" r="r" b="b"/>
              <a:pathLst>
                <a:path w="10" h="6">
                  <a:moveTo>
                    <a:pt x="3" y="2"/>
                  </a:moveTo>
                  <a:lnTo>
                    <a:pt x="3" y="0"/>
                  </a:lnTo>
                  <a:lnTo>
                    <a:pt x="7" y="0"/>
                  </a:lnTo>
                  <a:lnTo>
                    <a:pt x="7" y="0"/>
                  </a:lnTo>
                  <a:lnTo>
                    <a:pt x="3" y="0"/>
                  </a:lnTo>
                  <a:lnTo>
                    <a:pt x="3" y="0"/>
                  </a:lnTo>
                  <a:lnTo>
                    <a:pt x="8" y="0"/>
                  </a:lnTo>
                  <a:lnTo>
                    <a:pt x="8" y="0"/>
                  </a:lnTo>
                  <a:lnTo>
                    <a:pt x="3" y="0"/>
                  </a:lnTo>
                  <a:lnTo>
                    <a:pt x="2" y="0"/>
                  </a:lnTo>
                  <a:lnTo>
                    <a:pt x="8" y="0"/>
                  </a:lnTo>
                  <a:lnTo>
                    <a:pt x="8" y="0"/>
                  </a:lnTo>
                  <a:lnTo>
                    <a:pt x="2" y="0"/>
                  </a:lnTo>
                  <a:lnTo>
                    <a:pt x="2" y="0"/>
                  </a:lnTo>
                  <a:lnTo>
                    <a:pt x="9" y="0"/>
                  </a:lnTo>
                  <a:lnTo>
                    <a:pt x="9" y="1"/>
                  </a:lnTo>
                  <a:lnTo>
                    <a:pt x="2" y="1"/>
                  </a:lnTo>
                  <a:lnTo>
                    <a:pt x="1" y="1"/>
                  </a:lnTo>
                  <a:lnTo>
                    <a:pt x="9" y="1"/>
                  </a:lnTo>
                  <a:lnTo>
                    <a:pt x="10" y="1"/>
                  </a:lnTo>
                  <a:lnTo>
                    <a:pt x="1" y="1"/>
                  </a:lnTo>
                  <a:lnTo>
                    <a:pt x="1" y="1"/>
                  </a:lnTo>
                  <a:lnTo>
                    <a:pt x="10" y="1"/>
                  </a:lnTo>
                  <a:lnTo>
                    <a:pt x="10" y="1"/>
                  </a:lnTo>
                  <a:lnTo>
                    <a:pt x="1" y="1"/>
                  </a:lnTo>
                  <a:lnTo>
                    <a:pt x="1" y="2"/>
                  </a:lnTo>
                  <a:lnTo>
                    <a:pt x="10" y="2"/>
                  </a:lnTo>
                  <a:lnTo>
                    <a:pt x="10" y="2"/>
                  </a:lnTo>
                  <a:lnTo>
                    <a:pt x="1" y="2"/>
                  </a:lnTo>
                  <a:lnTo>
                    <a:pt x="1" y="2"/>
                  </a:lnTo>
                  <a:lnTo>
                    <a:pt x="10" y="2"/>
                  </a:lnTo>
                  <a:lnTo>
                    <a:pt x="10" y="2"/>
                  </a:lnTo>
                  <a:lnTo>
                    <a:pt x="0" y="2"/>
                  </a:lnTo>
                  <a:lnTo>
                    <a:pt x="1" y="3"/>
                  </a:lnTo>
                  <a:lnTo>
                    <a:pt x="10" y="3"/>
                  </a:lnTo>
                  <a:lnTo>
                    <a:pt x="10" y="3"/>
                  </a:lnTo>
                  <a:lnTo>
                    <a:pt x="1" y="3"/>
                  </a:lnTo>
                  <a:lnTo>
                    <a:pt x="1" y="4"/>
                  </a:lnTo>
                  <a:lnTo>
                    <a:pt x="10" y="4"/>
                  </a:lnTo>
                  <a:lnTo>
                    <a:pt x="10" y="4"/>
                  </a:lnTo>
                  <a:lnTo>
                    <a:pt x="1" y="4"/>
                  </a:lnTo>
                  <a:lnTo>
                    <a:pt x="1" y="4"/>
                  </a:lnTo>
                  <a:lnTo>
                    <a:pt x="10" y="4"/>
                  </a:lnTo>
                  <a:lnTo>
                    <a:pt x="10" y="5"/>
                  </a:lnTo>
                  <a:lnTo>
                    <a:pt x="1" y="5"/>
                  </a:lnTo>
                  <a:lnTo>
                    <a:pt x="1" y="5"/>
                  </a:lnTo>
                  <a:lnTo>
                    <a:pt x="9" y="5"/>
                  </a:lnTo>
                  <a:lnTo>
                    <a:pt x="9" y="5"/>
                  </a:lnTo>
                  <a:lnTo>
                    <a:pt x="2" y="5"/>
                  </a:lnTo>
                  <a:lnTo>
                    <a:pt x="2" y="5"/>
                  </a:lnTo>
                  <a:lnTo>
                    <a:pt x="9" y="5"/>
                  </a:lnTo>
                  <a:lnTo>
                    <a:pt x="8" y="5"/>
                  </a:lnTo>
                  <a:lnTo>
                    <a:pt x="2" y="5"/>
                  </a:lnTo>
                  <a:lnTo>
                    <a:pt x="2" y="5"/>
                  </a:lnTo>
                  <a:lnTo>
                    <a:pt x="8" y="5"/>
                  </a:lnTo>
                  <a:lnTo>
                    <a:pt x="8" y="6"/>
                  </a:lnTo>
                  <a:lnTo>
                    <a:pt x="3" y="6"/>
                  </a:lnTo>
                  <a:lnTo>
                    <a:pt x="3" y="6"/>
                  </a:lnTo>
                  <a:lnTo>
                    <a:pt x="8"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10" name="Freeform 598"/>
            <p:cNvSpPr>
              <a:spLocks/>
            </p:cNvSpPr>
            <p:nvPr/>
          </p:nvSpPr>
          <p:spPr bwMode="auto">
            <a:xfrm>
              <a:off x="7959279" y="3744913"/>
              <a:ext cx="11112" cy="7937"/>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2"/>
                  </a:moveTo>
                  <a:lnTo>
                    <a:pt x="3" y="0"/>
                  </a:lnTo>
                  <a:lnTo>
                    <a:pt x="4" y="0"/>
                  </a:lnTo>
                  <a:lnTo>
                    <a:pt x="4" y="0"/>
                  </a:lnTo>
                  <a:lnTo>
                    <a:pt x="3" y="0"/>
                  </a:lnTo>
                  <a:lnTo>
                    <a:pt x="2"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6" y="5"/>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11" name="Freeform 599"/>
            <p:cNvSpPr>
              <a:spLocks/>
            </p:cNvSpPr>
            <p:nvPr/>
          </p:nvSpPr>
          <p:spPr bwMode="auto">
            <a:xfrm>
              <a:off x="7960866" y="3744913"/>
              <a:ext cx="14288" cy="7937"/>
            </a:xfrm>
            <a:custGeom>
              <a:avLst/>
              <a:gdLst/>
              <a:ahLst/>
              <a:cxnLst>
                <a:cxn ang="0">
                  <a:pos x="3" y="2"/>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8" y="1"/>
                </a:cxn>
                <a:cxn ang="0">
                  <a:pos x="1" y="1"/>
                </a:cxn>
                <a:cxn ang="0">
                  <a:pos x="1" y="1"/>
                </a:cxn>
                <a:cxn ang="0">
                  <a:pos x="8" y="1"/>
                </a:cxn>
                <a:cxn ang="0">
                  <a:pos x="8" y="1"/>
                </a:cxn>
                <a:cxn ang="0">
                  <a:pos x="1" y="1"/>
                </a:cxn>
                <a:cxn ang="0">
                  <a:pos x="1" y="1"/>
                </a:cxn>
                <a:cxn ang="0">
                  <a:pos x="8" y="1"/>
                </a:cxn>
                <a:cxn ang="0">
                  <a:pos x="8" y="1"/>
                </a:cxn>
                <a:cxn ang="0">
                  <a:pos x="1" y="1"/>
                </a:cxn>
                <a:cxn ang="0">
                  <a:pos x="1"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5"/>
                </a:cxn>
                <a:cxn ang="0">
                  <a:pos x="7" y="5"/>
                </a:cxn>
                <a:cxn ang="0">
                  <a:pos x="7" y="5"/>
                </a:cxn>
                <a:cxn ang="0">
                  <a:pos x="2" y="5"/>
                </a:cxn>
                <a:cxn ang="0">
                  <a:pos x="2" y="5"/>
                </a:cxn>
                <a:cxn ang="0">
                  <a:pos x="7" y="5"/>
                </a:cxn>
                <a:cxn ang="0">
                  <a:pos x="6" y="6"/>
                </a:cxn>
                <a:cxn ang="0">
                  <a:pos x="2" y="6"/>
                </a:cxn>
                <a:cxn ang="0">
                  <a:pos x="3" y="6"/>
                </a:cxn>
                <a:cxn ang="0">
                  <a:pos x="6" y="6"/>
                </a:cxn>
                <a:cxn ang="0">
                  <a:pos x="6" y="6"/>
                </a:cxn>
                <a:cxn ang="0">
                  <a:pos x="3" y="6"/>
                </a:cxn>
                <a:cxn ang="0">
                  <a:pos x="3" y="6"/>
                </a:cxn>
                <a:cxn ang="0">
                  <a:pos x="6" y="6"/>
                </a:cxn>
              </a:cxnLst>
              <a:rect l="0" t="0" r="r" b="b"/>
              <a:pathLst>
                <a:path w="8" h="6">
                  <a:moveTo>
                    <a:pt x="3" y="2"/>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0"/>
                  </a:lnTo>
                  <a:lnTo>
                    <a:pt x="7" y="0"/>
                  </a:lnTo>
                  <a:lnTo>
                    <a:pt x="8" y="1"/>
                  </a:lnTo>
                  <a:lnTo>
                    <a:pt x="1" y="1"/>
                  </a:lnTo>
                  <a:lnTo>
                    <a:pt x="1" y="1"/>
                  </a:lnTo>
                  <a:lnTo>
                    <a:pt x="8" y="1"/>
                  </a:lnTo>
                  <a:lnTo>
                    <a:pt x="8" y="1"/>
                  </a:lnTo>
                  <a:lnTo>
                    <a:pt x="1" y="1"/>
                  </a:lnTo>
                  <a:lnTo>
                    <a:pt x="1" y="1"/>
                  </a:lnTo>
                  <a:lnTo>
                    <a:pt x="8" y="1"/>
                  </a:lnTo>
                  <a:lnTo>
                    <a:pt x="8" y="1"/>
                  </a:lnTo>
                  <a:lnTo>
                    <a:pt x="1" y="1"/>
                  </a:lnTo>
                  <a:lnTo>
                    <a:pt x="1" y="2"/>
                  </a:lnTo>
                  <a:lnTo>
                    <a:pt x="8" y="2"/>
                  </a:lnTo>
                  <a:lnTo>
                    <a:pt x="8" y="2"/>
                  </a:lnTo>
                  <a:lnTo>
                    <a:pt x="0" y="2"/>
                  </a:lnTo>
                  <a:lnTo>
                    <a:pt x="0" y="2"/>
                  </a:lnTo>
                  <a:lnTo>
                    <a:pt x="8" y="2"/>
                  </a:lnTo>
                  <a:lnTo>
                    <a:pt x="8" y="2"/>
                  </a:lnTo>
                  <a:lnTo>
                    <a:pt x="0" y="2"/>
                  </a:lnTo>
                  <a:lnTo>
                    <a:pt x="0" y="3"/>
                  </a:lnTo>
                  <a:lnTo>
                    <a:pt x="8" y="3"/>
                  </a:lnTo>
                  <a:lnTo>
                    <a:pt x="8" y="3"/>
                  </a:lnTo>
                  <a:lnTo>
                    <a:pt x="0" y="3"/>
                  </a:lnTo>
                  <a:lnTo>
                    <a:pt x="1" y="4"/>
                  </a:lnTo>
                  <a:lnTo>
                    <a:pt x="8" y="4"/>
                  </a:lnTo>
                  <a:lnTo>
                    <a:pt x="8" y="4"/>
                  </a:lnTo>
                  <a:lnTo>
                    <a:pt x="1" y="4"/>
                  </a:lnTo>
                  <a:lnTo>
                    <a:pt x="1" y="4"/>
                  </a:lnTo>
                  <a:lnTo>
                    <a:pt x="8" y="4"/>
                  </a:lnTo>
                  <a:lnTo>
                    <a:pt x="8" y="5"/>
                  </a:lnTo>
                  <a:lnTo>
                    <a:pt x="1" y="5"/>
                  </a:lnTo>
                  <a:lnTo>
                    <a:pt x="1" y="5"/>
                  </a:lnTo>
                  <a:lnTo>
                    <a:pt x="8" y="5"/>
                  </a:lnTo>
                  <a:lnTo>
                    <a:pt x="8" y="5"/>
                  </a:lnTo>
                  <a:lnTo>
                    <a:pt x="1" y="5"/>
                  </a:lnTo>
                  <a:lnTo>
                    <a:pt x="1" y="5"/>
                  </a:lnTo>
                  <a:lnTo>
                    <a:pt x="7" y="5"/>
                  </a:lnTo>
                  <a:lnTo>
                    <a:pt x="7" y="5"/>
                  </a:lnTo>
                  <a:lnTo>
                    <a:pt x="2" y="5"/>
                  </a:lnTo>
                  <a:lnTo>
                    <a:pt x="2" y="5"/>
                  </a:lnTo>
                  <a:lnTo>
                    <a:pt x="7" y="5"/>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12" name="Freeform 600"/>
            <p:cNvSpPr>
              <a:spLocks/>
            </p:cNvSpPr>
            <p:nvPr/>
          </p:nvSpPr>
          <p:spPr bwMode="auto">
            <a:xfrm>
              <a:off x="7965629" y="3740150"/>
              <a:ext cx="9525"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1" y="8"/>
                </a:cxn>
                <a:cxn ang="0">
                  <a:pos x="1" y="1"/>
                </a:cxn>
                <a:cxn ang="0">
                  <a:pos x="1" y="1"/>
                </a:cxn>
                <a:cxn ang="0">
                  <a:pos x="1" y="8"/>
                </a:cxn>
                <a:cxn ang="0">
                  <a:pos x="1" y="8"/>
                </a:cxn>
                <a:cxn ang="0">
                  <a:pos x="1" y="0"/>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5"/>
                </a:cxn>
                <a:cxn ang="0">
                  <a:pos x="5" y="3"/>
                </a:cxn>
              </a:cxnLst>
              <a:rect l="0" t="0" r="r" b="b"/>
              <a:pathLst>
                <a:path w="5"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0" y="8"/>
                  </a:lnTo>
                  <a:lnTo>
                    <a:pt x="0" y="1"/>
                  </a:lnTo>
                  <a:lnTo>
                    <a:pt x="0" y="1"/>
                  </a:lnTo>
                  <a:lnTo>
                    <a:pt x="0" y="8"/>
                  </a:lnTo>
                  <a:lnTo>
                    <a:pt x="1" y="8"/>
                  </a:lnTo>
                  <a:lnTo>
                    <a:pt x="1" y="1"/>
                  </a:lnTo>
                  <a:lnTo>
                    <a:pt x="1" y="1"/>
                  </a:lnTo>
                  <a:lnTo>
                    <a:pt x="1" y="8"/>
                  </a:lnTo>
                  <a:lnTo>
                    <a:pt x="1" y="8"/>
                  </a:lnTo>
                  <a:lnTo>
                    <a:pt x="1" y="0"/>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0"/>
                  </a:lnTo>
                  <a:lnTo>
                    <a:pt x="4" y="1"/>
                  </a:lnTo>
                  <a:lnTo>
                    <a:pt x="4"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5" y="6"/>
                  </a:lnTo>
                  <a:lnTo>
                    <a:pt x="5" y="2"/>
                  </a:lnTo>
                  <a:lnTo>
                    <a:pt x="5" y="2"/>
                  </a:lnTo>
                  <a:lnTo>
                    <a:pt x="5" y="6"/>
                  </a:lnTo>
                  <a:lnTo>
                    <a:pt x="5" y="5"/>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13" name="Freeform 601"/>
            <p:cNvSpPr>
              <a:spLocks/>
            </p:cNvSpPr>
            <p:nvPr/>
          </p:nvSpPr>
          <p:spPr bwMode="auto">
            <a:xfrm>
              <a:off x="7965629" y="3740150"/>
              <a:ext cx="11112" cy="6350"/>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1"/>
                </a:cxn>
                <a:cxn ang="0">
                  <a:pos x="6" y="1"/>
                </a:cxn>
                <a:cxn ang="0">
                  <a:pos x="6" y="1"/>
                </a:cxn>
                <a:cxn ang="0">
                  <a:pos x="1"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1" y="5"/>
                </a:cxn>
                <a:cxn ang="0">
                  <a:pos x="1" y="5"/>
                </a:cxn>
                <a:cxn ang="0">
                  <a:pos x="6" y="5"/>
                </a:cxn>
                <a:cxn ang="0">
                  <a:pos x="5"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1"/>
                  </a:lnTo>
                  <a:lnTo>
                    <a:pt x="6" y="1"/>
                  </a:lnTo>
                  <a:lnTo>
                    <a:pt x="6" y="1"/>
                  </a:lnTo>
                  <a:lnTo>
                    <a:pt x="1" y="1"/>
                  </a:lnTo>
                  <a:lnTo>
                    <a:pt x="0" y="1"/>
                  </a:lnTo>
                  <a:lnTo>
                    <a:pt x="6" y="1"/>
                  </a:lnTo>
                  <a:lnTo>
                    <a:pt x="6"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1" y="5"/>
                  </a:lnTo>
                  <a:lnTo>
                    <a:pt x="1" y="5"/>
                  </a:lnTo>
                  <a:lnTo>
                    <a:pt x="6" y="5"/>
                  </a:lnTo>
                  <a:lnTo>
                    <a:pt x="5"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514" name="Freeform 602"/>
            <p:cNvSpPr>
              <a:spLocks/>
            </p:cNvSpPr>
            <p:nvPr/>
          </p:nvSpPr>
          <p:spPr bwMode="auto">
            <a:xfrm>
              <a:off x="7967216" y="3735388"/>
              <a:ext cx="9525" cy="11112"/>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1"/>
                </a:cxn>
                <a:cxn ang="0">
                  <a:pos x="5" y="1"/>
                </a:cxn>
                <a:cxn ang="0">
                  <a:pos x="5" y="8"/>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7"/>
                  </a:lnTo>
                  <a:lnTo>
                    <a:pt x="0" y="7"/>
                  </a:lnTo>
                  <a:lnTo>
                    <a:pt x="0" y="2"/>
                  </a:lnTo>
                  <a:lnTo>
                    <a:pt x="1" y="1"/>
                  </a:lnTo>
                  <a:lnTo>
                    <a:pt x="1" y="7"/>
                  </a:lnTo>
                  <a:lnTo>
                    <a:pt x="1" y="7"/>
                  </a:lnTo>
                  <a:lnTo>
                    <a:pt x="1"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1"/>
                  </a:lnTo>
                  <a:lnTo>
                    <a:pt x="5" y="1"/>
                  </a:lnTo>
                  <a:lnTo>
                    <a:pt x="5" y="8"/>
                  </a:lnTo>
                  <a:lnTo>
                    <a:pt x="5" y="7"/>
                  </a:lnTo>
                  <a:lnTo>
                    <a:pt x="5"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15" name="Freeform 603"/>
            <p:cNvSpPr>
              <a:spLocks/>
            </p:cNvSpPr>
            <p:nvPr/>
          </p:nvSpPr>
          <p:spPr bwMode="auto">
            <a:xfrm>
              <a:off x="7967216" y="373538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16" name="Freeform 604"/>
            <p:cNvSpPr>
              <a:spLocks/>
            </p:cNvSpPr>
            <p:nvPr/>
          </p:nvSpPr>
          <p:spPr bwMode="auto">
            <a:xfrm>
              <a:off x="7968804" y="3735388"/>
              <a:ext cx="15875" cy="9525"/>
            </a:xfrm>
            <a:custGeom>
              <a:avLst/>
              <a:gdLst/>
              <a:ahLst/>
              <a:cxnLst>
                <a:cxn ang="0">
                  <a:pos x="3" y="3"/>
                </a:cxn>
                <a:cxn ang="0">
                  <a:pos x="3" y="0"/>
                </a:cxn>
                <a:cxn ang="0">
                  <a:pos x="7" y="0"/>
                </a:cxn>
                <a:cxn ang="0">
                  <a:pos x="7" y="0"/>
                </a:cxn>
                <a:cxn ang="0">
                  <a:pos x="3" y="0"/>
                </a:cxn>
                <a:cxn ang="0">
                  <a:pos x="3" y="0"/>
                </a:cxn>
                <a:cxn ang="0">
                  <a:pos x="7" y="0"/>
                </a:cxn>
                <a:cxn ang="0">
                  <a:pos x="8" y="0"/>
                </a:cxn>
                <a:cxn ang="0">
                  <a:pos x="2" y="0"/>
                </a:cxn>
                <a:cxn ang="0">
                  <a:pos x="2" y="0"/>
                </a:cxn>
                <a:cxn ang="0">
                  <a:pos x="8" y="0"/>
                </a:cxn>
                <a:cxn ang="0">
                  <a:pos x="8" y="0"/>
                </a:cxn>
                <a:cxn ang="0">
                  <a:pos x="2" y="0"/>
                </a:cxn>
                <a:cxn ang="0">
                  <a:pos x="1" y="0"/>
                </a:cxn>
                <a:cxn ang="0">
                  <a:pos x="8" y="0"/>
                </a:cxn>
                <a:cxn ang="0">
                  <a:pos x="9" y="1"/>
                </a:cxn>
                <a:cxn ang="0">
                  <a:pos x="1" y="1"/>
                </a:cxn>
                <a:cxn ang="0">
                  <a:pos x="1" y="1"/>
                </a:cxn>
                <a:cxn ang="0">
                  <a:pos x="9" y="1"/>
                </a:cxn>
                <a:cxn ang="0">
                  <a:pos x="9" y="1"/>
                </a:cxn>
                <a:cxn ang="0">
                  <a:pos x="1" y="1"/>
                </a:cxn>
                <a:cxn ang="0">
                  <a:pos x="1"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2" y="5"/>
                </a:cxn>
                <a:cxn ang="0">
                  <a:pos x="2" y="5"/>
                </a:cxn>
                <a:cxn ang="0">
                  <a:pos x="8" y="5"/>
                </a:cxn>
                <a:cxn ang="0">
                  <a:pos x="8" y="5"/>
                </a:cxn>
                <a:cxn ang="0">
                  <a:pos x="2" y="5"/>
                </a:cxn>
                <a:cxn ang="0">
                  <a:pos x="3" y="5"/>
                </a:cxn>
                <a:cxn ang="0">
                  <a:pos x="7" y="5"/>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3" y="0"/>
                  </a:lnTo>
                  <a:lnTo>
                    <a:pt x="7" y="0"/>
                  </a:lnTo>
                  <a:lnTo>
                    <a:pt x="8" y="0"/>
                  </a:lnTo>
                  <a:lnTo>
                    <a:pt x="2" y="0"/>
                  </a:lnTo>
                  <a:lnTo>
                    <a:pt x="2" y="0"/>
                  </a:lnTo>
                  <a:lnTo>
                    <a:pt x="8" y="0"/>
                  </a:lnTo>
                  <a:lnTo>
                    <a:pt x="8" y="0"/>
                  </a:lnTo>
                  <a:lnTo>
                    <a:pt x="2" y="0"/>
                  </a:lnTo>
                  <a:lnTo>
                    <a:pt x="1" y="0"/>
                  </a:lnTo>
                  <a:lnTo>
                    <a:pt x="8" y="0"/>
                  </a:lnTo>
                  <a:lnTo>
                    <a:pt x="9" y="1"/>
                  </a:lnTo>
                  <a:lnTo>
                    <a:pt x="1" y="1"/>
                  </a:lnTo>
                  <a:lnTo>
                    <a:pt x="1" y="1"/>
                  </a:lnTo>
                  <a:lnTo>
                    <a:pt x="9" y="1"/>
                  </a:lnTo>
                  <a:lnTo>
                    <a:pt x="9" y="1"/>
                  </a:lnTo>
                  <a:lnTo>
                    <a:pt x="1" y="1"/>
                  </a:lnTo>
                  <a:lnTo>
                    <a:pt x="1"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4"/>
                  </a:lnTo>
                  <a:lnTo>
                    <a:pt x="0" y="4"/>
                  </a:lnTo>
                  <a:lnTo>
                    <a:pt x="0" y="4"/>
                  </a:lnTo>
                  <a:lnTo>
                    <a:pt x="9" y="4"/>
                  </a:lnTo>
                  <a:lnTo>
                    <a:pt x="9" y="4"/>
                  </a:lnTo>
                  <a:lnTo>
                    <a:pt x="0" y="4"/>
                  </a:lnTo>
                  <a:lnTo>
                    <a:pt x="1" y="4"/>
                  </a:lnTo>
                  <a:lnTo>
                    <a:pt x="9" y="4"/>
                  </a:lnTo>
                  <a:lnTo>
                    <a:pt x="9" y="4"/>
                  </a:lnTo>
                  <a:lnTo>
                    <a:pt x="1" y="4"/>
                  </a:lnTo>
                  <a:lnTo>
                    <a:pt x="1" y="5"/>
                  </a:lnTo>
                  <a:lnTo>
                    <a:pt x="9" y="5"/>
                  </a:lnTo>
                  <a:lnTo>
                    <a:pt x="9" y="5"/>
                  </a:lnTo>
                  <a:lnTo>
                    <a:pt x="1" y="5"/>
                  </a:lnTo>
                  <a:lnTo>
                    <a:pt x="1" y="5"/>
                  </a:lnTo>
                  <a:lnTo>
                    <a:pt x="8" y="5"/>
                  </a:lnTo>
                  <a:lnTo>
                    <a:pt x="8" y="5"/>
                  </a:lnTo>
                  <a:lnTo>
                    <a:pt x="2" y="5"/>
                  </a:lnTo>
                  <a:lnTo>
                    <a:pt x="2" y="5"/>
                  </a:lnTo>
                  <a:lnTo>
                    <a:pt x="8" y="5"/>
                  </a:lnTo>
                  <a:lnTo>
                    <a:pt x="8" y="5"/>
                  </a:lnTo>
                  <a:lnTo>
                    <a:pt x="2" y="5"/>
                  </a:lnTo>
                  <a:lnTo>
                    <a:pt x="3" y="5"/>
                  </a:lnTo>
                  <a:lnTo>
                    <a:pt x="7" y="5"/>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17" name="Freeform 605"/>
            <p:cNvSpPr>
              <a:spLocks/>
            </p:cNvSpPr>
            <p:nvPr/>
          </p:nvSpPr>
          <p:spPr bwMode="auto">
            <a:xfrm>
              <a:off x="7976741" y="3735388"/>
              <a:ext cx="12700"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1"/>
                </a:cxn>
                <a:cxn ang="0">
                  <a:pos x="1" y="1"/>
                </a:cxn>
                <a:cxn ang="0">
                  <a:pos x="1" y="1"/>
                </a:cxn>
                <a:cxn ang="0">
                  <a:pos x="7" y="1"/>
                </a:cxn>
                <a:cxn ang="0">
                  <a:pos x="7" y="1"/>
                </a:cxn>
                <a:cxn ang="0">
                  <a:pos x="1"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0"/>
                  </a:lnTo>
                  <a:lnTo>
                    <a:pt x="7" y="0"/>
                  </a:lnTo>
                  <a:lnTo>
                    <a:pt x="7" y="1"/>
                  </a:lnTo>
                  <a:lnTo>
                    <a:pt x="1" y="1"/>
                  </a:lnTo>
                  <a:lnTo>
                    <a:pt x="1" y="1"/>
                  </a:lnTo>
                  <a:lnTo>
                    <a:pt x="7" y="1"/>
                  </a:lnTo>
                  <a:lnTo>
                    <a:pt x="7" y="1"/>
                  </a:lnTo>
                  <a:lnTo>
                    <a:pt x="1"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4"/>
                  </a:lnTo>
                  <a:lnTo>
                    <a:pt x="1" y="4"/>
                  </a:lnTo>
                  <a:lnTo>
                    <a:pt x="1" y="5"/>
                  </a:lnTo>
                  <a:lnTo>
                    <a:pt x="7" y="5"/>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18" name="Freeform 606"/>
            <p:cNvSpPr>
              <a:spLocks/>
            </p:cNvSpPr>
            <p:nvPr/>
          </p:nvSpPr>
          <p:spPr bwMode="auto">
            <a:xfrm>
              <a:off x="7979916" y="3730625"/>
              <a:ext cx="9525"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8"/>
                  </a:lnTo>
                  <a:lnTo>
                    <a:pt x="2" y="8"/>
                  </a:lnTo>
                  <a:lnTo>
                    <a:pt x="2" y="0"/>
                  </a:lnTo>
                  <a:lnTo>
                    <a:pt x="3" y="0"/>
                  </a:lnTo>
                  <a:lnTo>
                    <a:pt x="3" y="8"/>
                  </a:lnTo>
                  <a:lnTo>
                    <a:pt x="3" y="9"/>
                  </a:lnTo>
                  <a:lnTo>
                    <a:pt x="3" y="0"/>
                  </a:lnTo>
                  <a:lnTo>
                    <a:pt x="3" y="0"/>
                  </a:lnTo>
                  <a:lnTo>
                    <a:pt x="3" y="9"/>
                  </a:lnTo>
                  <a:lnTo>
                    <a:pt x="3" y="9"/>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5" y="7"/>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19" name="Freeform 607"/>
            <p:cNvSpPr>
              <a:spLocks/>
            </p:cNvSpPr>
            <p:nvPr/>
          </p:nvSpPr>
          <p:spPr bwMode="auto">
            <a:xfrm>
              <a:off x="7979916" y="3730625"/>
              <a:ext cx="30163" cy="9525"/>
            </a:xfrm>
            <a:custGeom>
              <a:avLst/>
              <a:gdLst/>
              <a:ahLst/>
              <a:cxnLst>
                <a:cxn ang="0">
                  <a:pos x="3" y="3"/>
                </a:cxn>
                <a:cxn ang="0">
                  <a:pos x="3" y="0"/>
                </a:cxn>
                <a:cxn ang="0">
                  <a:pos x="14" y="0"/>
                </a:cxn>
                <a:cxn ang="0">
                  <a:pos x="14" y="0"/>
                </a:cxn>
                <a:cxn ang="0">
                  <a:pos x="3" y="0"/>
                </a:cxn>
                <a:cxn ang="0">
                  <a:pos x="3" y="0"/>
                </a:cxn>
                <a:cxn ang="0">
                  <a:pos x="15" y="0"/>
                </a:cxn>
                <a:cxn ang="0">
                  <a:pos x="15" y="0"/>
                </a:cxn>
                <a:cxn ang="0">
                  <a:pos x="2" y="0"/>
                </a:cxn>
                <a:cxn ang="0">
                  <a:pos x="2" y="0"/>
                </a:cxn>
                <a:cxn ang="0">
                  <a:pos x="15" y="0"/>
                </a:cxn>
                <a:cxn ang="0">
                  <a:pos x="15" y="0"/>
                </a:cxn>
                <a:cxn ang="0">
                  <a:pos x="2" y="0"/>
                </a:cxn>
                <a:cxn ang="0">
                  <a:pos x="2" y="0"/>
                </a:cxn>
                <a:cxn ang="0">
                  <a:pos x="16" y="0"/>
                </a:cxn>
                <a:cxn ang="0">
                  <a:pos x="16" y="1"/>
                </a:cxn>
                <a:cxn ang="0">
                  <a:pos x="1" y="1"/>
                </a:cxn>
                <a:cxn ang="0">
                  <a:pos x="1" y="1"/>
                </a:cxn>
                <a:cxn ang="0">
                  <a:pos x="16" y="1"/>
                </a:cxn>
                <a:cxn ang="0">
                  <a:pos x="17" y="1"/>
                </a:cxn>
                <a:cxn ang="0">
                  <a:pos x="1" y="1"/>
                </a:cxn>
                <a:cxn ang="0">
                  <a:pos x="1" y="2"/>
                </a:cxn>
                <a:cxn ang="0">
                  <a:pos x="17" y="2"/>
                </a:cxn>
                <a:cxn ang="0">
                  <a:pos x="17" y="2"/>
                </a:cxn>
                <a:cxn ang="0">
                  <a:pos x="0" y="2"/>
                </a:cxn>
                <a:cxn ang="0">
                  <a:pos x="0" y="2"/>
                </a:cxn>
                <a:cxn ang="0">
                  <a:pos x="17" y="2"/>
                </a:cxn>
                <a:cxn ang="0">
                  <a:pos x="17" y="2"/>
                </a:cxn>
                <a:cxn ang="0">
                  <a:pos x="0" y="2"/>
                </a:cxn>
                <a:cxn ang="0">
                  <a:pos x="0" y="3"/>
                </a:cxn>
                <a:cxn ang="0">
                  <a:pos x="17" y="3"/>
                </a:cxn>
                <a:cxn ang="0">
                  <a:pos x="17" y="3"/>
                </a:cxn>
                <a:cxn ang="0">
                  <a:pos x="0" y="3"/>
                </a:cxn>
                <a:cxn ang="0">
                  <a:pos x="0" y="3"/>
                </a:cxn>
                <a:cxn ang="0">
                  <a:pos x="17" y="3"/>
                </a:cxn>
                <a:cxn ang="0">
                  <a:pos x="17" y="3"/>
                </a:cxn>
                <a:cxn ang="0">
                  <a:pos x="0" y="3"/>
                </a:cxn>
                <a:cxn ang="0">
                  <a:pos x="0" y="4"/>
                </a:cxn>
                <a:cxn ang="0">
                  <a:pos x="17" y="4"/>
                </a:cxn>
                <a:cxn ang="0">
                  <a:pos x="17" y="4"/>
                </a:cxn>
                <a:cxn ang="0">
                  <a:pos x="0" y="4"/>
                </a:cxn>
                <a:cxn ang="0">
                  <a:pos x="1" y="4"/>
                </a:cxn>
                <a:cxn ang="0">
                  <a:pos x="17" y="4"/>
                </a:cxn>
                <a:cxn ang="0">
                  <a:pos x="17" y="5"/>
                </a:cxn>
                <a:cxn ang="0">
                  <a:pos x="1" y="5"/>
                </a:cxn>
                <a:cxn ang="0">
                  <a:pos x="1" y="5"/>
                </a:cxn>
                <a:cxn ang="0">
                  <a:pos x="16" y="5"/>
                </a:cxn>
                <a:cxn ang="0">
                  <a:pos x="16" y="5"/>
                </a:cxn>
                <a:cxn ang="0">
                  <a:pos x="1" y="5"/>
                </a:cxn>
                <a:cxn ang="0">
                  <a:pos x="2" y="5"/>
                </a:cxn>
                <a:cxn ang="0">
                  <a:pos x="16" y="5"/>
                </a:cxn>
                <a:cxn ang="0">
                  <a:pos x="15" y="5"/>
                </a:cxn>
                <a:cxn ang="0">
                  <a:pos x="2" y="5"/>
                </a:cxn>
                <a:cxn ang="0">
                  <a:pos x="2" y="5"/>
                </a:cxn>
                <a:cxn ang="0">
                  <a:pos x="15" y="5"/>
                </a:cxn>
                <a:cxn ang="0">
                  <a:pos x="15" y="6"/>
                </a:cxn>
                <a:cxn ang="0">
                  <a:pos x="2" y="6"/>
                </a:cxn>
                <a:cxn ang="0">
                  <a:pos x="3" y="6"/>
                </a:cxn>
                <a:cxn ang="0">
                  <a:pos x="15" y="6"/>
                </a:cxn>
                <a:cxn ang="0">
                  <a:pos x="14" y="6"/>
                </a:cxn>
                <a:cxn ang="0">
                  <a:pos x="3" y="6"/>
                </a:cxn>
                <a:cxn ang="0">
                  <a:pos x="3" y="6"/>
                </a:cxn>
                <a:cxn ang="0">
                  <a:pos x="14" y="6"/>
                </a:cxn>
              </a:cxnLst>
              <a:rect l="0" t="0" r="r" b="b"/>
              <a:pathLst>
                <a:path w="17" h="6">
                  <a:moveTo>
                    <a:pt x="3" y="3"/>
                  </a:moveTo>
                  <a:lnTo>
                    <a:pt x="3" y="0"/>
                  </a:lnTo>
                  <a:lnTo>
                    <a:pt x="14" y="0"/>
                  </a:lnTo>
                  <a:lnTo>
                    <a:pt x="14" y="0"/>
                  </a:lnTo>
                  <a:lnTo>
                    <a:pt x="3" y="0"/>
                  </a:lnTo>
                  <a:lnTo>
                    <a:pt x="3" y="0"/>
                  </a:lnTo>
                  <a:lnTo>
                    <a:pt x="15" y="0"/>
                  </a:lnTo>
                  <a:lnTo>
                    <a:pt x="15" y="0"/>
                  </a:lnTo>
                  <a:lnTo>
                    <a:pt x="2" y="0"/>
                  </a:lnTo>
                  <a:lnTo>
                    <a:pt x="2" y="0"/>
                  </a:lnTo>
                  <a:lnTo>
                    <a:pt x="15" y="0"/>
                  </a:lnTo>
                  <a:lnTo>
                    <a:pt x="15" y="0"/>
                  </a:lnTo>
                  <a:lnTo>
                    <a:pt x="2" y="0"/>
                  </a:lnTo>
                  <a:lnTo>
                    <a:pt x="2" y="0"/>
                  </a:lnTo>
                  <a:lnTo>
                    <a:pt x="16" y="0"/>
                  </a:lnTo>
                  <a:lnTo>
                    <a:pt x="16" y="1"/>
                  </a:lnTo>
                  <a:lnTo>
                    <a:pt x="1" y="1"/>
                  </a:lnTo>
                  <a:lnTo>
                    <a:pt x="1" y="1"/>
                  </a:lnTo>
                  <a:lnTo>
                    <a:pt x="16" y="1"/>
                  </a:lnTo>
                  <a:lnTo>
                    <a:pt x="17" y="1"/>
                  </a:lnTo>
                  <a:lnTo>
                    <a:pt x="1" y="1"/>
                  </a:lnTo>
                  <a:lnTo>
                    <a:pt x="1" y="2"/>
                  </a:lnTo>
                  <a:lnTo>
                    <a:pt x="17" y="2"/>
                  </a:lnTo>
                  <a:lnTo>
                    <a:pt x="17" y="2"/>
                  </a:lnTo>
                  <a:lnTo>
                    <a:pt x="0" y="2"/>
                  </a:lnTo>
                  <a:lnTo>
                    <a:pt x="0" y="2"/>
                  </a:lnTo>
                  <a:lnTo>
                    <a:pt x="17" y="2"/>
                  </a:lnTo>
                  <a:lnTo>
                    <a:pt x="17" y="2"/>
                  </a:lnTo>
                  <a:lnTo>
                    <a:pt x="0" y="2"/>
                  </a:lnTo>
                  <a:lnTo>
                    <a:pt x="0" y="3"/>
                  </a:lnTo>
                  <a:lnTo>
                    <a:pt x="17" y="3"/>
                  </a:lnTo>
                  <a:lnTo>
                    <a:pt x="17" y="3"/>
                  </a:lnTo>
                  <a:lnTo>
                    <a:pt x="0" y="3"/>
                  </a:lnTo>
                  <a:lnTo>
                    <a:pt x="0" y="3"/>
                  </a:lnTo>
                  <a:lnTo>
                    <a:pt x="17" y="3"/>
                  </a:lnTo>
                  <a:lnTo>
                    <a:pt x="17" y="3"/>
                  </a:lnTo>
                  <a:lnTo>
                    <a:pt x="0" y="3"/>
                  </a:lnTo>
                  <a:lnTo>
                    <a:pt x="0" y="4"/>
                  </a:lnTo>
                  <a:lnTo>
                    <a:pt x="17" y="4"/>
                  </a:lnTo>
                  <a:lnTo>
                    <a:pt x="17" y="4"/>
                  </a:lnTo>
                  <a:lnTo>
                    <a:pt x="0" y="4"/>
                  </a:lnTo>
                  <a:lnTo>
                    <a:pt x="1" y="4"/>
                  </a:lnTo>
                  <a:lnTo>
                    <a:pt x="17" y="4"/>
                  </a:lnTo>
                  <a:lnTo>
                    <a:pt x="17" y="5"/>
                  </a:lnTo>
                  <a:lnTo>
                    <a:pt x="1" y="5"/>
                  </a:lnTo>
                  <a:lnTo>
                    <a:pt x="1" y="5"/>
                  </a:lnTo>
                  <a:lnTo>
                    <a:pt x="16" y="5"/>
                  </a:lnTo>
                  <a:lnTo>
                    <a:pt x="16" y="5"/>
                  </a:lnTo>
                  <a:lnTo>
                    <a:pt x="1" y="5"/>
                  </a:lnTo>
                  <a:lnTo>
                    <a:pt x="2" y="5"/>
                  </a:lnTo>
                  <a:lnTo>
                    <a:pt x="16" y="5"/>
                  </a:lnTo>
                  <a:lnTo>
                    <a:pt x="15" y="5"/>
                  </a:lnTo>
                  <a:lnTo>
                    <a:pt x="2" y="5"/>
                  </a:lnTo>
                  <a:lnTo>
                    <a:pt x="2" y="5"/>
                  </a:lnTo>
                  <a:lnTo>
                    <a:pt x="15" y="5"/>
                  </a:lnTo>
                  <a:lnTo>
                    <a:pt x="15" y="6"/>
                  </a:lnTo>
                  <a:lnTo>
                    <a:pt x="2" y="6"/>
                  </a:lnTo>
                  <a:lnTo>
                    <a:pt x="3" y="6"/>
                  </a:lnTo>
                  <a:lnTo>
                    <a:pt x="15" y="6"/>
                  </a:lnTo>
                  <a:lnTo>
                    <a:pt x="14" y="6"/>
                  </a:lnTo>
                  <a:lnTo>
                    <a:pt x="3" y="6"/>
                  </a:lnTo>
                  <a:lnTo>
                    <a:pt x="3" y="6"/>
                  </a:lnTo>
                  <a:lnTo>
                    <a:pt x="1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20" name="Freeform 608"/>
            <p:cNvSpPr>
              <a:spLocks/>
            </p:cNvSpPr>
            <p:nvPr/>
          </p:nvSpPr>
          <p:spPr bwMode="auto">
            <a:xfrm>
              <a:off x="7998966" y="3730625"/>
              <a:ext cx="20638" cy="9525"/>
            </a:xfrm>
            <a:custGeom>
              <a:avLst/>
              <a:gdLst/>
              <a:ahLst/>
              <a:cxnLst>
                <a:cxn ang="0">
                  <a:pos x="3" y="3"/>
                </a:cxn>
                <a:cxn ang="0">
                  <a:pos x="3" y="0"/>
                </a:cxn>
                <a:cxn ang="0">
                  <a:pos x="9" y="0"/>
                </a:cxn>
                <a:cxn ang="0">
                  <a:pos x="9" y="0"/>
                </a:cxn>
                <a:cxn ang="0">
                  <a:pos x="3" y="0"/>
                </a:cxn>
                <a:cxn ang="0">
                  <a:pos x="3" y="0"/>
                </a:cxn>
                <a:cxn ang="0">
                  <a:pos x="10" y="0"/>
                </a:cxn>
                <a:cxn ang="0">
                  <a:pos x="10" y="0"/>
                </a:cxn>
                <a:cxn ang="0">
                  <a:pos x="2" y="0"/>
                </a:cxn>
                <a:cxn ang="0">
                  <a:pos x="2" y="0"/>
                </a:cxn>
                <a:cxn ang="0">
                  <a:pos x="11" y="0"/>
                </a:cxn>
                <a:cxn ang="0">
                  <a:pos x="11" y="0"/>
                </a:cxn>
                <a:cxn ang="0">
                  <a:pos x="2" y="0"/>
                </a:cxn>
                <a:cxn ang="0">
                  <a:pos x="1" y="0"/>
                </a:cxn>
                <a:cxn ang="0">
                  <a:pos x="11" y="0"/>
                </a:cxn>
                <a:cxn ang="0">
                  <a:pos x="11" y="1"/>
                </a:cxn>
                <a:cxn ang="0">
                  <a:pos x="1" y="1"/>
                </a:cxn>
                <a:cxn ang="0">
                  <a:pos x="1" y="1"/>
                </a:cxn>
                <a:cxn ang="0">
                  <a:pos x="11" y="1"/>
                </a:cxn>
                <a:cxn ang="0">
                  <a:pos x="12" y="1"/>
                </a:cxn>
                <a:cxn ang="0">
                  <a:pos x="1" y="1"/>
                </a:cxn>
                <a:cxn ang="0">
                  <a:pos x="0" y="2"/>
                </a:cxn>
                <a:cxn ang="0">
                  <a:pos x="12" y="2"/>
                </a:cxn>
                <a:cxn ang="0">
                  <a:pos x="12"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0" y="4"/>
                </a:cxn>
                <a:cxn ang="0">
                  <a:pos x="12" y="4"/>
                </a:cxn>
                <a:cxn ang="0">
                  <a:pos x="12" y="5"/>
                </a:cxn>
                <a:cxn ang="0">
                  <a:pos x="1" y="5"/>
                </a:cxn>
                <a:cxn ang="0">
                  <a:pos x="1" y="5"/>
                </a:cxn>
                <a:cxn ang="0">
                  <a:pos x="11" y="5"/>
                </a:cxn>
                <a:cxn ang="0">
                  <a:pos x="11" y="5"/>
                </a:cxn>
                <a:cxn ang="0">
                  <a:pos x="1" y="5"/>
                </a:cxn>
                <a:cxn ang="0">
                  <a:pos x="1" y="5"/>
                </a:cxn>
                <a:cxn ang="0">
                  <a:pos x="11" y="5"/>
                </a:cxn>
                <a:cxn ang="0">
                  <a:pos x="11" y="5"/>
                </a:cxn>
                <a:cxn ang="0">
                  <a:pos x="2" y="5"/>
                </a:cxn>
                <a:cxn ang="0">
                  <a:pos x="2" y="5"/>
                </a:cxn>
                <a:cxn ang="0">
                  <a:pos x="11" y="5"/>
                </a:cxn>
                <a:cxn ang="0">
                  <a:pos x="10" y="6"/>
                </a:cxn>
                <a:cxn ang="0">
                  <a:pos x="2" y="6"/>
                </a:cxn>
                <a:cxn ang="0">
                  <a:pos x="3"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3" y="0"/>
                  </a:lnTo>
                  <a:lnTo>
                    <a:pt x="10" y="0"/>
                  </a:lnTo>
                  <a:lnTo>
                    <a:pt x="10" y="0"/>
                  </a:lnTo>
                  <a:lnTo>
                    <a:pt x="2" y="0"/>
                  </a:lnTo>
                  <a:lnTo>
                    <a:pt x="2" y="0"/>
                  </a:lnTo>
                  <a:lnTo>
                    <a:pt x="11" y="0"/>
                  </a:lnTo>
                  <a:lnTo>
                    <a:pt x="11" y="0"/>
                  </a:lnTo>
                  <a:lnTo>
                    <a:pt x="2" y="0"/>
                  </a:lnTo>
                  <a:lnTo>
                    <a:pt x="1" y="0"/>
                  </a:lnTo>
                  <a:lnTo>
                    <a:pt x="11" y="0"/>
                  </a:lnTo>
                  <a:lnTo>
                    <a:pt x="11" y="1"/>
                  </a:lnTo>
                  <a:lnTo>
                    <a:pt x="1" y="1"/>
                  </a:lnTo>
                  <a:lnTo>
                    <a:pt x="1" y="1"/>
                  </a:lnTo>
                  <a:lnTo>
                    <a:pt x="11" y="1"/>
                  </a:lnTo>
                  <a:lnTo>
                    <a:pt x="12" y="1"/>
                  </a:lnTo>
                  <a:lnTo>
                    <a:pt x="1" y="1"/>
                  </a:lnTo>
                  <a:lnTo>
                    <a:pt x="0" y="2"/>
                  </a:lnTo>
                  <a:lnTo>
                    <a:pt x="12" y="2"/>
                  </a:lnTo>
                  <a:lnTo>
                    <a:pt x="12" y="2"/>
                  </a:lnTo>
                  <a:lnTo>
                    <a:pt x="0" y="2"/>
                  </a:lnTo>
                  <a:lnTo>
                    <a:pt x="0"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2" y="4"/>
                  </a:lnTo>
                  <a:lnTo>
                    <a:pt x="12" y="4"/>
                  </a:lnTo>
                  <a:lnTo>
                    <a:pt x="0" y="4"/>
                  </a:lnTo>
                  <a:lnTo>
                    <a:pt x="0" y="4"/>
                  </a:lnTo>
                  <a:lnTo>
                    <a:pt x="12" y="4"/>
                  </a:lnTo>
                  <a:lnTo>
                    <a:pt x="12" y="5"/>
                  </a:lnTo>
                  <a:lnTo>
                    <a:pt x="1" y="5"/>
                  </a:lnTo>
                  <a:lnTo>
                    <a:pt x="1" y="5"/>
                  </a:lnTo>
                  <a:lnTo>
                    <a:pt x="11" y="5"/>
                  </a:lnTo>
                  <a:lnTo>
                    <a:pt x="11" y="5"/>
                  </a:lnTo>
                  <a:lnTo>
                    <a:pt x="1" y="5"/>
                  </a:lnTo>
                  <a:lnTo>
                    <a:pt x="1" y="5"/>
                  </a:lnTo>
                  <a:lnTo>
                    <a:pt x="11" y="5"/>
                  </a:lnTo>
                  <a:lnTo>
                    <a:pt x="11" y="5"/>
                  </a:lnTo>
                  <a:lnTo>
                    <a:pt x="2" y="5"/>
                  </a:lnTo>
                  <a:lnTo>
                    <a:pt x="2" y="5"/>
                  </a:lnTo>
                  <a:lnTo>
                    <a:pt x="11" y="5"/>
                  </a:lnTo>
                  <a:lnTo>
                    <a:pt x="10" y="6"/>
                  </a:lnTo>
                  <a:lnTo>
                    <a:pt x="2" y="6"/>
                  </a:lnTo>
                  <a:lnTo>
                    <a:pt x="3" y="6"/>
                  </a:lnTo>
                  <a:lnTo>
                    <a:pt x="10" y="6"/>
                  </a:lnTo>
                  <a:lnTo>
                    <a:pt x="9" y="6"/>
                  </a:lnTo>
                  <a:lnTo>
                    <a:pt x="3"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21" name="Freeform 609"/>
            <p:cNvSpPr>
              <a:spLocks/>
            </p:cNvSpPr>
            <p:nvPr/>
          </p:nvSpPr>
          <p:spPr bwMode="auto">
            <a:xfrm>
              <a:off x="8010079" y="3725863"/>
              <a:ext cx="9525" cy="14287"/>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0"/>
                </a:cxn>
                <a:cxn ang="0">
                  <a:pos x="5" y="8"/>
                </a:cxn>
                <a:cxn ang="0">
                  <a:pos x="5" y="8"/>
                </a:cxn>
                <a:cxn ang="0">
                  <a:pos x="5" y="0"/>
                </a:cxn>
                <a:cxn ang="0">
                  <a:pos x="5" y="1"/>
                </a:cxn>
                <a:cxn ang="0">
                  <a:pos x="5" y="8"/>
                </a:cxn>
                <a:cxn ang="0">
                  <a:pos x="5" y="8"/>
                </a:cxn>
                <a:cxn ang="0">
                  <a:pos x="5" y="1"/>
                </a:cxn>
                <a:cxn ang="0">
                  <a:pos x="5" y="1"/>
                </a:cxn>
                <a:cxn ang="0">
                  <a:pos x="5" y="8"/>
                </a:cxn>
                <a:cxn ang="0">
                  <a:pos x="6" y="8"/>
                </a:cxn>
                <a:cxn ang="0">
                  <a:pos x="6"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0"/>
                  </a:lnTo>
                  <a:lnTo>
                    <a:pt x="5" y="8"/>
                  </a:lnTo>
                  <a:lnTo>
                    <a:pt x="5" y="8"/>
                  </a:lnTo>
                  <a:lnTo>
                    <a:pt x="5" y="0"/>
                  </a:lnTo>
                  <a:lnTo>
                    <a:pt x="5" y="1"/>
                  </a:lnTo>
                  <a:lnTo>
                    <a:pt x="5" y="8"/>
                  </a:lnTo>
                  <a:lnTo>
                    <a:pt x="5" y="8"/>
                  </a:lnTo>
                  <a:lnTo>
                    <a:pt x="5" y="1"/>
                  </a:lnTo>
                  <a:lnTo>
                    <a:pt x="5" y="1"/>
                  </a:lnTo>
                  <a:lnTo>
                    <a:pt x="5" y="8"/>
                  </a:lnTo>
                  <a:lnTo>
                    <a:pt x="6" y="8"/>
                  </a:lnTo>
                  <a:lnTo>
                    <a:pt x="6"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22" name="Freeform 610"/>
            <p:cNvSpPr>
              <a:spLocks/>
            </p:cNvSpPr>
            <p:nvPr/>
          </p:nvSpPr>
          <p:spPr bwMode="auto">
            <a:xfrm>
              <a:off x="8010079" y="3725863"/>
              <a:ext cx="17462" cy="9525"/>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0"/>
                </a:cxn>
                <a:cxn ang="0">
                  <a:pos x="9" y="0"/>
                </a:cxn>
                <a:cxn ang="0">
                  <a:pos x="9" y="0"/>
                </a:cxn>
                <a:cxn ang="0">
                  <a:pos x="2" y="0"/>
                </a:cxn>
                <a:cxn ang="0">
                  <a:pos x="1" y="1"/>
                </a:cxn>
                <a:cxn ang="0">
                  <a:pos x="10" y="1"/>
                </a:cxn>
                <a:cxn ang="0">
                  <a:pos x="10" y="1"/>
                </a:cxn>
                <a:cxn ang="0">
                  <a:pos x="1" y="1"/>
                </a:cxn>
                <a:cxn ang="0">
                  <a:pos x="1" y="1"/>
                </a:cxn>
                <a:cxn ang="0">
                  <a:pos x="10" y="1"/>
                </a:cxn>
                <a:cxn ang="0">
                  <a:pos x="10" y="1"/>
                </a:cxn>
                <a:cxn ang="0">
                  <a:pos x="1" y="1"/>
                </a:cxn>
                <a:cxn ang="0">
                  <a:pos x="1" y="2"/>
                </a:cxn>
                <a:cxn ang="0">
                  <a:pos x="11" y="2"/>
                </a:cxn>
                <a:cxn ang="0">
                  <a:pos x="11" y="2"/>
                </a:cxn>
                <a:cxn ang="0">
                  <a:pos x="1"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0" y="5"/>
                </a:cxn>
                <a:cxn ang="0">
                  <a:pos x="1" y="5"/>
                </a:cxn>
                <a:cxn ang="0">
                  <a:pos x="1" y="5"/>
                </a:cxn>
                <a:cxn ang="0">
                  <a:pos x="10" y="5"/>
                </a:cxn>
                <a:cxn ang="0">
                  <a:pos x="10" y="5"/>
                </a:cxn>
                <a:cxn ang="0">
                  <a:pos x="1" y="5"/>
                </a:cxn>
                <a:cxn ang="0">
                  <a:pos x="1" y="5"/>
                </a:cxn>
                <a:cxn ang="0">
                  <a:pos x="10" y="5"/>
                </a:cxn>
                <a:cxn ang="0">
                  <a:pos x="9" y="5"/>
                </a:cxn>
                <a:cxn ang="0">
                  <a:pos x="2" y="5"/>
                </a:cxn>
                <a:cxn ang="0">
                  <a:pos x="2" y="6"/>
                </a:cxn>
                <a:cxn ang="0">
                  <a:pos x="9" y="6"/>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2" y="0"/>
                  </a:lnTo>
                  <a:lnTo>
                    <a:pt x="2" y="0"/>
                  </a:lnTo>
                  <a:lnTo>
                    <a:pt x="9" y="0"/>
                  </a:lnTo>
                  <a:lnTo>
                    <a:pt x="9" y="0"/>
                  </a:lnTo>
                  <a:lnTo>
                    <a:pt x="2" y="0"/>
                  </a:lnTo>
                  <a:lnTo>
                    <a:pt x="1" y="1"/>
                  </a:lnTo>
                  <a:lnTo>
                    <a:pt x="10" y="1"/>
                  </a:lnTo>
                  <a:lnTo>
                    <a:pt x="10" y="1"/>
                  </a:lnTo>
                  <a:lnTo>
                    <a:pt x="1" y="1"/>
                  </a:lnTo>
                  <a:lnTo>
                    <a:pt x="1" y="1"/>
                  </a:lnTo>
                  <a:lnTo>
                    <a:pt x="10" y="1"/>
                  </a:lnTo>
                  <a:lnTo>
                    <a:pt x="10" y="1"/>
                  </a:lnTo>
                  <a:lnTo>
                    <a:pt x="1" y="1"/>
                  </a:lnTo>
                  <a:lnTo>
                    <a:pt x="1" y="2"/>
                  </a:lnTo>
                  <a:lnTo>
                    <a:pt x="11" y="2"/>
                  </a:lnTo>
                  <a:lnTo>
                    <a:pt x="11" y="2"/>
                  </a:lnTo>
                  <a:lnTo>
                    <a:pt x="1" y="2"/>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1" y="4"/>
                  </a:lnTo>
                  <a:lnTo>
                    <a:pt x="1" y="4"/>
                  </a:lnTo>
                  <a:lnTo>
                    <a:pt x="1" y="4"/>
                  </a:lnTo>
                  <a:lnTo>
                    <a:pt x="11" y="4"/>
                  </a:lnTo>
                  <a:lnTo>
                    <a:pt x="10" y="5"/>
                  </a:lnTo>
                  <a:lnTo>
                    <a:pt x="1" y="5"/>
                  </a:lnTo>
                  <a:lnTo>
                    <a:pt x="1" y="5"/>
                  </a:lnTo>
                  <a:lnTo>
                    <a:pt x="10" y="5"/>
                  </a:lnTo>
                  <a:lnTo>
                    <a:pt x="10" y="5"/>
                  </a:lnTo>
                  <a:lnTo>
                    <a:pt x="1" y="5"/>
                  </a:lnTo>
                  <a:lnTo>
                    <a:pt x="1" y="5"/>
                  </a:lnTo>
                  <a:lnTo>
                    <a:pt x="10" y="5"/>
                  </a:lnTo>
                  <a:lnTo>
                    <a:pt x="9" y="5"/>
                  </a:lnTo>
                  <a:lnTo>
                    <a:pt x="2" y="5"/>
                  </a:lnTo>
                  <a:lnTo>
                    <a:pt x="2" y="6"/>
                  </a:lnTo>
                  <a:lnTo>
                    <a:pt x="9" y="6"/>
                  </a:lnTo>
                  <a:lnTo>
                    <a:pt x="9" y="6"/>
                  </a:lnTo>
                  <a:lnTo>
                    <a:pt x="2" y="6"/>
                  </a:lnTo>
                  <a:lnTo>
                    <a:pt x="3" y="6"/>
                  </a:lnTo>
                  <a:lnTo>
                    <a:pt x="9" y="6"/>
                  </a:lnTo>
                  <a:lnTo>
                    <a:pt x="8"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23" name="Freeform 611"/>
            <p:cNvSpPr>
              <a:spLocks/>
            </p:cNvSpPr>
            <p:nvPr/>
          </p:nvSpPr>
          <p:spPr bwMode="auto">
            <a:xfrm>
              <a:off x="8018016" y="3725863"/>
              <a:ext cx="12700"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1" y="5"/>
                  </a:lnTo>
                  <a:lnTo>
                    <a:pt x="6" y="5"/>
                  </a:lnTo>
                  <a:lnTo>
                    <a:pt x="6" y="5"/>
                  </a:lnTo>
                  <a:lnTo>
                    <a:pt x="1" y="5"/>
                  </a:lnTo>
                  <a:lnTo>
                    <a:pt x="2" y="6"/>
                  </a:lnTo>
                  <a:lnTo>
                    <a:pt x="5" y="6"/>
                  </a:lnTo>
                  <a:lnTo>
                    <a:pt x="5" y="6"/>
                  </a:lnTo>
                  <a:lnTo>
                    <a:pt x="2" y="6"/>
                  </a:lnTo>
                  <a:lnTo>
                    <a:pt x="3"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24" name="Freeform 612"/>
            <p:cNvSpPr>
              <a:spLocks/>
            </p:cNvSpPr>
            <p:nvPr/>
          </p:nvSpPr>
          <p:spPr bwMode="auto">
            <a:xfrm>
              <a:off x="8019604" y="3722688"/>
              <a:ext cx="11112"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1" y="1"/>
                </a:cxn>
                <a:cxn ang="0">
                  <a:pos x="1" y="7"/>
                </a:cxn>
                <a:cxn ang="0">
                  <a:pos x="1" y="8"/>
                </a:cxn>
                <a:cxn ang="0">
                  <a:pos x="1" y="1"/>
                </a:cxn>
                <a:cxn ang="0">
                  <a:pos x="1" y="1"/>
                </a:cxn>
                <a:cxn ang="0">
                  <a:pos x="1" y="8"/>
                </a:cxn>
                <a:cxn ang="0">
                  <a:pos x="1" y="8"/>
                </a:cxn>
                <a:cxn ang="0">
                  <a:pos x="1" y="1"/>
                </a:cxn>
                <a:cxn ang="0">
                  <a:pos x="2" y="1"/>
                </a:cxn>
                <a:cxn ang="0">
                  <a:pos x="2" y="8"/>
                </a:cxn>
                <a:cxn ang="0">
                  <a:pos x="2" y="8"/>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6" y="1"/>
                </a:cxn>
                <a:cxn ang="0">
                  <a:pos x="6" y="8"/>
                </a:cxn>
                <a:cxn ang="0">
                  <a:pos x="6" y="8"/>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1" y="1"/>
                  </a:lnTo>
                  <a:lnTo>
                    <a:pt x="1" y="7"/>
                  </a:lnTo>
                  <a:lnTo>
                    <a:pt x="1" y="8"/>
                  </a:lnTo>
                  <a:lnTo>
                    <a:pt x="1" y="1"/>
                  </a:lnTo>
                  <a:lnTo>
                    <a:pt x="1" y="1"/>
                  </a:lnTo>
                  <a:lnTo>
                    <a:pt x="1" y="8"/>
                  </a:lnTo>
                  <a:lnTo>
                    <a:pt x="1" y="8"/>
                  </a:lnTo>
                  <a:lnTo>
                    <a:pt x="1" y="1"/>
                  </a:lnTo>
                  <a:lnTo>
                    <a:pt x="2" y="1"/>
                  </a:lnTo>
                  <a:lnTo>
                    <a:pt x="2" y="8"/>
                  </a:lnTo>
                  <a:lnTo>
                    <a:pt x="2" y="8"/>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6" y="1"/>
                  </a:lnTo>
                  <a:lnTo>
                    <a:pt x="6" y="8"/>
                  </a:lnTo>
                  <a:lnTo>
                    <a:pt x="6" y="8"/>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25" name="Freeform 613"/>
            <p:cNvSpPr>
              <a:spLocks/>
            </p:cNvSpPr>
            <p:nvPr/>
          </p:nvSpPr>
          <p:spPr bwMode="auto">
            <a:xfrm>
              <a:off x="8019604" y="3722688"/>
              <a:ext cx="19050" cy="7937"/>
            </a:xfrm>
            <a:custGeom>
              <a:avLst/>
              <a:gdLst/>
              <a:ahLst/>
              <a:cxnLst>
                <a:cxn ang="0">
                  <a:pos x="3" y="3"/>
                </a:cxn>
                <a:cxn ang="0">
                  <a:pos x="3" y="0"/>
                </a:cxn>
                <a:cxn ang="0">
                  <a:pos x="8" y="0"/>
                </a:cxn>
                <a:cxn ang="0">
                  <a:pos x="9" y="0"/>
                </a:cxn>
                <a:cxn ang="0">
                  <a:pos x="3" y="0"/>
                </a:cxn>
                <a:cxn ang="0">
                  <a:pos x="3" y="0"/>
                </a:cxn>
                <a:cxn ang="0">
                  <a:pos x="9" y="0"/>
                </a:cxn>
                <a:cxn ang="0">
                  <a:pos x="9" y="0"/>
                </a:cxn>
                <a:cxn ang="0">
                  <a:pos x="2" y="0"/>
                </a:cxn>
                <a:cxn ang="0">
                  <a:pos x="2" y="0"/>
                </a:cxn>
                <a:cxn ang="0">
                  <a:pos x="9" y="0"/>
                </a:cxn>
                <a:cxn ang="0">
                  <a:pos x="10" y="1"/>
                </a:cxn>
                <a:cxn ang="0">
                  <a:pos x="2" y="1"/>
                </a:cxn>
                <a:cxn ang="0">
                  <a:pos x="2" y="1"/>
                </a:cxn>
                <a:cxn ang="0">
                  <a:pos x="10" y="1"/>
                </a:cxn>
                <a:cxn ang="0">
                  <a:pos x="10" y="1"/>
                </a:cxn>
                <a:cxn ang="0">
                  <a:pos x="1" y="1"/>
                </a:cxn>
                <a:cxn ang="0">
                  <a:pos x="1" y="1"/>
                </a:cxn>
                <a:cxn ang="0">
                  <a:pos x="10" y="1"/>
                </a:cxn>
                <a:cxn ang="0">
                  <a:pos x="10" y="1"/>
                </a:cxn>
                <a:cxn ang="0">
                  <a:pos x="1" y="1"/>
                </a:cxn>
                <a:cxn ang="0">
                  <a:pos x="1" y="1"/>
                </a:cxn>
                <a:cxn ang="0">
                  <a:pos x="10" y="1"/>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1" y="5"/>
                </a:cxn>
                <a:cxn ang="0">
                  <a:pos x="10" y="5"/>
                </a:cxn>
                <a:cxn ang="0">
                  <a:pos x="10" y="5"/>
                </a:cxn>
                <a:cxn ang="0">
                  <a:pos x="1" y="5"/>
                </a:cxn>
                <a:cxn ang="0">
                  <a:pos x="1" y="5"/>
                </a:cxn>
                <a:cxn ang="0">
                  <a:pos x="10" y="5"/>
                </a:cxn>
                <a:cxn ang="0">
                  <a:pos x="10" y="5"/>
                </a:cxn>
                <a:cxn ang="0">
                  <a:pos x="1" y="5"/>
                </a:cxn>
                <a:cxn ang="0">
                  <a:pos x="2" y="5"/>
                </a:cxn>
                <a:cxn ang="0">
                  <a:pos x="10" y="5"/>
                </a:cxn>
                <a:cxn ang="0">
                  <a:pos x="10" y="6"/>
                </a:cxn>
                <a:cxn ang="0">
                  <a:pos x="2" y="6"/>
                </a:cxn>
                <a:cxn ang="0">
                  <a:pos x="2" y="6"/>
                </a:cxn>
                <a:cxn ang="0">
                  <a:pos x="9" y="6"/>
                </a:cxn>
                <a:cxn ang="0">
                  <a:pos x="9" y="6"/>
                </a:cxn>
                <a:cxn ang="0">
                  <a:pos x="2" y="6"/>
                </a:cxn>
                <a:cxn ang="0">
                  <a:pos x="3" y="6"/>
                </a:cxn>
                <a:cxn ang="0">
                  <a:pos x="9" y="6"/>
                </a:cxn>
                <a:cxn ang="0">
                  <a:pos x="9" y="6"/>
                </a:cxn>
                <a:cxn ang="0">
                  <a:pos x="3" y="6"/>
                </a:cxn>
                <a:cxn ang="0">
                  <a:pos x="3" y="6"/>
                </a:cxn>
                <a:cxn ang="0">
                  <a:pos x="8" y="6"/>
                </a:cxn>
              </a:cxnLst>
              <a:rect l="0" t="0" r="r" b="b"/>
              <a:pathLst>
                <a:path w="11" h="6">
                  <a:moveTo>
                    <a:pt x="3" y="3"/>
                  </a:moveTo>
                  <a:lnTo>
                    <a:pt x="3" y="0"/>
                  </a:lnTo>
                  <a:lnTo>
                    <a:pt x="8" y="0"/>
                  </a:lnTo>
                  <a:lnTo>
                    <a:pt x="9" y="0"/>
                  </a:lnTo>
                  <a:lnTo>
                    <a:pt x="3" y="0"/>
                  </a:lnTo>
                  <a:lnTo>
                    <a:pt x="3" y="0"/>
                  </a:lnTo>
                  <a:lnTo>
                    <a:pt x="9" y="0"/>
                  </a:lnTo>
                  <a:lnTo>
                    <a:pt x="9" y="0"/>
                  </a:lnTo>
                  <a:lnTo>
                    <a:pt x="2" y="0"/>
                  </a:lnTo>
                  <a:lnTo>
                    <a:pt x="2" y="0"/>
                  </a:lnTo>
                  <a:lnTo>
                    <a:pt x="9" y="0"/>
                  </a:lnTo>
                  <a:lnTo>
                    <a:pt x="10" y="1"/>
                  </a:lnTo>
                  <a:lnTo>
                    <a:pt x="2" y="1"/>
                  </a:lnTo>
                  <a:lnTo>
                    <a:pt x="2" y="1"/>
                  </a:lnTo>
                  <a:lnTo>
                    <a:pt x="10" y="1"/>
                  </a:lnTo>
                  <a:lnTo>
                    <a:pt x="10" y="1"/>
                  </a:lnTo>
                  <a:lnTo>
                    <a:pt x="1" y="1"/>
                  </a:lnTo>
                  <a:lnTo>
                    <a:pt x="1" y="1"/>
                  </a:lnTo>
                  <a:lnTo>
                    <a:pt x="10" y="1"/>
                  </a:lnTo>
                  <a:lnTo>
                    <a:pt x="10" y="1"/>
                  </a:lnTo>
                  <a:lnTo>
                    <a:pt x="1" y="1"/>
                  </a:lnTo>
                  <a:lnTo>
                    <a:pt x="1" y="1"/>
                  </a:lnTo>
                  <a:lnTo>
                    <a:pt x="10" y="1"/>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4"/>
                  </a:lnTo>
                  <a:lnTo>
                    <a:pt x="0" y="4"/>
                  </a:lnTo>
                  <a:lnTo>
                    <a:pt x="0" y="4"/>
                  </a:lnTo>
                  <a:lnTo>
                    <a:pt x="11" y="4"/>
                  </a:lnTo>
                  <a:lnTo>
                    <a:pt x="11" y="4"/>
                  </a:lnTo>
                  <a:lnTo>
                    <a:pt x="0" y="4"/>
                  </a:lnTo>
                  <a:lnTo>
                    <a:pt x="1" y="5"/>
                  </a:lnTo>
                  <a:lnTo>
                    <a:pt x="10" y="5"/>
                  </a:lnTo>
                  <a:lnTo>
                    <a:pt x="10" y="5"/>
                  </a:lnTo>
                  <a:lnTo>
                    <a:pt x="1" y="5"/>
                  </a:lnTo>
                  <a:lnTo>
                    <a:pt x="1" y="5"/>
                  </a:lnTo>
                  <a:lnTo>
                    <a:pt x="10" y="5"/>
                  </a:lnTo>
                  <a:lnTo>
                    <a:pt x="10" y="5"/>
                  </a:lnTo>
                  <a:lnTo>
                    <a:pt x="1" y="5"/>
                  </a:lnTo>
                  <a:lnTo>
                    <a:pt x="2" y="5"/>
                  </a:lnTo>
                  <a:lnTo>
                    <a:pt x="10" y="5"/>
                  </a:lnTo>
                  <a:lnTo>
                    <a:pt x="10" y="6"/>
                  </a:lnTo>
                  <a:lnTo>
                    <a:pt x="2" y="6"/>
                  </a:lnTo>
                  <a:lnTo>
                    <a:pt x="2" y="6"/>
                  </a:lnTo>
                  <a:lnTo>
                    <a:pt x="9" y="6"/>
                  </a:lnTo>
                  <a:lnTo>
                    <a:pt x="9" y="6"/>
                  </a:lnTo>
                  <a:lnTo>
                    <a:pt x="2" y="6"/>
                  </a:lnTo>
                  <a:lnTo>
                    <a:pt x="3" y="6"/>
                  </a:lnTo>
                  <a:lnTo>
                    <a:pt x="9" y="6"/>
                  </a:lnTo>
                  <a:lnTo>
                    <a:pt x="9" y="6"/>
                  </a:lnTo>
                  <a:lnTo>
                    <a:pt x="3" y="6"/>
                  </a:lnTo>
                  <a:lnTo>
                    <a:pt x="3" y="6"/>
                  </a:lnTo>
                  <a:lnTo>
                    <a:pt x="8"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26" name="Freeform 614"/>
            <p:cNvSpPr>
              <a:spLocks/>
            </p:cNvSpPr>
            <p:nvPr/>
          </p:nvSpPr>
          <p:spPr bwMode="auto">
            <a:xfrm>
              <a:off x="8027541" y="3716338"/>
              <a:ext cx="11113" cy="14287"/>
            </a:xfrm>
            <a:custGeom>
              <a:avLst/>
              <a:gdLst/>
              <a:ahLst/>
              <a:cxnLst>
                <a:cxn ang="0">
                  <a:pos x="3" y="6"/>
                </a:cxn>
                <a:cxn ang="0">
                  <a:pos x="0" y="6"/>
                </a:cxn>
                <a:cxn ang="0">
                  <a:pos x="0" y="3"/>
                </a:cxn>
                <a:cxn ang="0">
                  <a:pos x="0" y="3"/>
                </a:cxn>
                <a:cxn ang="0">
                  <a:pos x="0" y="6"/>
                </a:cxn>
                <a:cxn ang="0">
                  <a:pos x="1" y="7"/>
                </a:cxn>
                <a:cxn ang="0">
                  <a:pos x="1" y="3"/>
                </a:cxn>
                <a:cxn ang="0">
                  <a:pos x="1" y="2"/>
                </a:cxn>
                <a:cxn ang="0">
                  <a:pos x="1" y="7"/>
                </a:cxn>
                <a:cxn ang="0">
                  <a:pos x="1" y="7"/>
                </a:cxn>
                <a:cxn ang="0">
                  <a:pos x="1" y="2"/>
                </a:cxn>
                <a:cxn ang="0">
                  <a:pos x="1" y="2"/>
                </a:cxn>
                <a:cxn ang="0">
                  <a:pos x="1" y="8"/>
                </a:cxn>
                <a:cxn ang="0">
                  <a:pos x="1" y="8"/>
                </a:cxn>
                <a:cxn ang="0">
                  <a:pos x="1" y="1"/>
                </a:cxn>
                <a:cxn ang="0">
                  <a:pos x="1" y="1"/>
                </a:cxn>
                <a:cxn ang="0">
                  <a:pos x="1" y="8"/>
                </a:cxn>
                <a:cxn ang="0">
                  <a:pos x="1" y="8"/>
                </a:cxn>
                <a:cxn ang="0">
                  <a:pos x="1" y="1"/>
                </a:cxn>
                <a:cxn ang="0">
                  <a:pos x="2" y="1"/>
                </a:cxn>
                <a:cxn ang="0">
                  <a:pos x="2" y="8"/>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1" y="7"/>
                  </a:lnTo>
                  <a:lnTo>
                    <a:pt x="1" y="3"/>
                  </a:lnTo>
                  <a:lnTo>
                    <a:pt x="1" y="2"/>
                  </a:lnTo>
                  <a:lnTo>
                    <a:pt x="1" y="7"/>
                  </a:lnTo>
                  <a:lnTo>
                    <a:pt x="1" y="7"/>
                  </a:lnTo>
                  <a:lnTo>
                    <a:pt x="1" y="2"/>
                  </a:lnTo>
                  <a:lnTo>
                    <a:pt x="1" y="2"/>
                  </a:lnTo>
                  <a:lnTo>
                    <a:pt x="1" y="8"/>
                  </a:lnTo>
                  <a:lnTo>
                    <a:pt x="1" y="8"/>
                  </a:lnTo>
                  <a:lnTo>
                    <a:pt x="1" y="1"/>
                  </a:lnTo>
                  <a:lnTo>
                    <a:pt x="1" y="1"/>
                  </a:lnTo>
                  <a:lnTo>
                    <a:pt x="1" y="8"/>
                  </a:lnTo>
                  <a:lnTo>
                    <a:pt x="1" y="8"/>
                  </a:lnTo>
                  <a:lnTo>
                    <a:pt x="1" y="1"/>
                  </a:lnTo>
                  <a:lnTo>
                    <a:pt x="2" y="1"/>
                  </a:lnTo>
                  <a:lnTo>
                    <a:pt x="2" y="8"/>
                  </a:lnTo>
                  <a:lnTo>
                    <a:pt x="2" y="9"/>
                  </a:lnTo>
                  <a:lnTo>
                    <a:pt x="2" y="1"/>
                  </a:lnTo>
                  <a:lnTo>
                    <a:pt x="2" y="1"/>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9"/>
                  </a:lnTo>
                  <a:lnTo>
                    <a:pt x="5" y="1"/>
                  </a:lnTo>
                  <a:lnTo>
                    <a:pt x="5" y="1"/>
                  </a:lnTo>
                  <a:lnTo>
                    <a:pt x="5" y="8"/>
                  </a:lnTo>
                  <a:lnTo>
                    <a:pt x="5" y="8"/>
                  </a:lnTo>
                  <a:lnTo>
                    <a:pt x="5" y="1"/>
                  </a:lnTo>
                  <a:lnTo>
                    <a:pt x="5" y="1"/>
                  </a:lnTo>
                  <a:lnTo>
                    <a:pt x="5" y="8"/>
                  </a:lnTo>
                  <a:lnTo>
                    <a:pt x="5" y="8"/>
                  </a:lnTo>
                  <a:lnTo>
                    <a:pt x="5" y="1"/>
                  </a:lnTo>
                  <a:lnTo>
                    <a:pt x="5" y="2"/>
                  </a:lnTo>
                  <a:lnTo>
                    <a:pt x="5"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27" name="Freeform 615"/>
            <p:cNvSpPr>
              <a:spLocks/>
            </p:cNvSpPr>
            <p:nvPr/>
          </p:nvSpPr>
          <p:spPr bwMode="auto">
            <a:xfrm>
              <a:off x="8027541" y="3716338"/>
              <a:ext cx="19050" cy="9525"/>
            </a:xfrm>
            <a:custGeom>
              <a:avLst/>
              <a:gdLst/>
              <a:ahLst/>
              <a:cxnLst>
                <a:cxn ang="0">
                  <a:pos x="3" y="3"/>
                </a:cxn>
                <a:cxn ang="0">
                  <a:pos x="3" y="0"/>
                </a:cxn>
                <a:cxn ang="0">
                  <a:pos x="7" y="0"/>
                </a:cxn>
                <a:cxn ang="0">
                  <a:pos x="7" y="0"/>
                </a:cxn>
                <a:cxn ang="0">
                  <a:pos x="3" y="0"/>
                </a:cxn>
                <a:cxn ang="0">
                  <a:pos x="2" y="0"/>
                </a:cxn>
                <a:cxn ang="0">
                  <a:pos x="7" y="0"/>
                </a:cxn>
                <a:cxn ang="0">
                  <a:pos x="8" y="0"/>
                </a:cxn>
                <a:cxn ang="0">
                  <a:pos x="2" y="0"/>
                </a:cxn>
                <a:cxn ang="0">
                  <a:pos x="2" y="1"/>
                </a:cxn>
                <a:cxn ang="0">
                  <a:pos x="8" y="1"/>
                </a:cxn>
                <a:cxn ang="0">
                  <a:pos x="8" y="1"/>
                </a:cxn>
                <a:cxn ang="0">
                  <a:pos x="2" y="1"/>
                </a:cxn>
                <a:cxn ang="0">
                  <a:pos x="2" y="1"/>
                </a:cxn>
                <a:cxn ang="0">
                  <a:pos x="9" y="1"/>
                </a:cxn>
                <a:cxn ang="0">
                  <a:pos x="9" y="1"/>
                </a:cxn>
                <a:cxn ang="0">
                  <a:pos x="1" y="1"/>
                </a:cxn>
                <a:cxn ang="0">
                  <a:pos x="1" y="1"/>
                </a:cxn>
                <a:cxn ang="0">
                  <a:pos x="9" y="1"/>
                </a:cxn>
                <a:cxn ang="0">
                  <a:pos x="9" y="1"/>
                </a:cxn>
                <a:cxn ang="0">
                  <a:pos x="1" y="1"/>
                </a:cxn>
                <a:cxn ang="0">
                  <a:pos x="1" y="2"/>
                </a:cxn>
                <a:cxn ang="0">
                  <a:pos x="9" y="2"/>
                </a:cxn>
                <a:cxn ang="0">
                  <a:pos x="9" y="2"/>
                </a:cxn>
                <a:cxn ang="0">
                  <a:pos x="1" y="2"/>
                </a:cxn>
                <a:cxn ang="0">
                  <a:pos x="1" y="2"/>
                </a:cxn>
                <a:cxn ang="0">
                  <a:pos x="10" y="2"/>
                </a:cxn>
                <a:cxn ang="0">
                  <a:pos x="10" y="3"/>
                </a:cxn>
                <a:cxn ang="0">
                  <a:pos x="1" y="3"/>
                </a:cxn>
                <a:cxn ang="0">
                  <a:pos x="0" y="3"/>
                </a:cxn>
                <a:cxn ang="0">
                  <a:pos x="10" y="3"/>
                </a:cxn>
                <a:cxn ang="0">
                  <a:pos x="10" y="3"/>
                </a:cxn>
                <a:cxn ang="0">
                  <a:pos x="0" y="3"/>
                </a:cxn>
                <a:cxn ang="0">
                  <a:pos x="0" y="3"/>
                </a:cxn>
                <a:cxn ang="0">
                  <a:pos x="10" y="3"/>
                </a:cxn>
                <a:cxn ang="0">
                  <a:pos x="10" y="4"/>
                </a:cxn>
                <a:cxn ang="0">
                  <a:pos x="1" y="4"/>
                </a:cxn>
                <a:cxn ang="0">
                  <a:pos x="1" y="4"/>
                </a:cxn>
                <a:cxn ang="0">
                  <a:pos x="10" y="4"/>
                </a:cxn>
                <a:cxn ang="0">
                  <a:pos x="9" y="4"/>
                </a:cxn>
                <a:cxn ang="0">
                  <a:pos x="1" y="4"/>
                </a:cxn>
                <a:cxn ang="0">
                  <a:pos x="1" y="4"/>
                </a:cxn>
                <a:cxn ang="0">
                  <a:pos x="9" y="4"/>
                </a:cxn>
                <a:cxn ang="0">
                  <a:pos x="9" y="5"/>
                </a:cxn>
                <a:cxn ang="0">
                  <a:pos x="1" y="5"/>
                </a:cxn>
                <a:cxn ang="0">
                  <a:pos x="1" y="5"/>
                </a:cxn>
                <a:cxn ang="0">
                  <a:pos x="9" y="5"/>
                </a:cxn>
                <a:cxn ang="0">
                  <a:pos x="9" y="5"/>
                </a:cxn>
                <a:cxn ang="0">
                  <a:pos x="1" y="5"/>
                </a:cxn>
                <a:cxn ang="0">
                  <a:pos x="2" y="5"/>
                </a:cxn>
                <a:cxn ang="0">
                  <a:pos x="9" y="5"/>
                </a:cxn>
                <a:cxn ang="0">
                  <a:pos x="8" y="5"/>
                </a:cxn>
                <a:cxn ang="0">
                  <a:pos x="2" y="5"/>
                </a:cxn>
                <a:cxn ang="0">
                  <a:pos x="2" y="5"/>
                </a:cxn>
                <a:cxn ang="0">
                  <a:pos x="8" y="5"/>
                </a:cxn>
                <a:cxn ang="0">
                  <a:pos x="8" y="5"/>
                </a:cxn>
                <a:cxn ang="0">
                  <a:pos x="2" y="5"/>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8" y="0"/>
                  </a:lnTo>
                  <a:lnTo>
                    <a:pt x="2" y="0"/>
                  </a:lnTo>
                  <a:lnTo>
                    <a:pt x="2" y="1"/>
                  </a:lnTo>
                  <a:lnTo>
                    <a:pt x="8" y="1"/>
                  </a:lnTo>
                  <a:lnTo>
                    <a:pt x="8" y="1"/>
                  </a:lnTo>
                  <a:lnTo>
                    <a:pt x="2" y="1"/>
                  </a:lnTo>
                  <a:lnTo>
                    <a:pt x="2" y="1"/>
                  </a:lnTo>
                  <a:lnTo>
                    <a:pt x="9" y="1"/>
                  </a:lnTo>
                  <a:lnTo>
                    <a:pt x="9" y="1"/>
                  </a:lnTo>
                  <a:lnTo>
                    <a:pt x="1" y="1"/>
                  </a:lnTo>
                  <a:lnTo>
                    <a:pt x="1" y="1"/>
                  </a:lnTo>
                  <a:lnTo>
                    <a:pt x="9" y="1"/>
                  </a:lnTo>
                  <a:lnTo>
                    <a:pt x="9" y="1"/>
                  </a:lnTo>
                  <a:lnTo>
                    <a:pt x="1" y="1"/>
                  </a:lnTo>
                  <a:lnTo>
                    <a:pt x="1" y="2"/>
                  </a:lnTo>
                  <a:lnTo>
                    <a:pt x="9" y="2"/>
                  </a:lnTo>
                  <a:lnTo>
                    <a:pt x="9" y="2"/>
                  </a:lnTo>
                  <a:lnTo>
                    <a:pt x="1" y="2"/>
                  </a:lnTo>
                  <a:lnTo>
                    <a:pt x="1" y="2"/>
                  </a:lnTo>
                  <a:lnTo>
                    <a:pt x="10" y="2"/>
                  </a:lnTo>
                  <a:lnTo>
                    <a:pt x="10" y="3"/>
                  </a:lnTo>
                  <a:lnTo>
                    <a:pt x="1" y="3"/>
                  </a:lnTo>
                  <a:lnTo>
                    <a:pt x="0" y="3"/>
                  </a:lnTo>
                  <a:lnTo>
                    <a:pt x="10" y="3"/>
                  </a:lnTo>
                  <a:lnTo>
                    <a:pt x="10" y="3"/>
                  </a:lnTo>
                  <a:lnTo>
                    <a:pt x="0" y="3"/>
                  </a:lnTo>
                  <a:lnTo>
                    <a:pt x="0" y="3"/>
                  </a:lnTo>
                  <a:lnTo>
                    <a:pt x="10" y="3"/>
                  </a:lnTo>
                  <a:lnTo>
                    <a:pt x="10" y="4"/>
                  </a:lnTo>
                  <a:lnTo>
                    <a:pt x="1" y="4"/>
                  </a:lnTo>
                  <a:lnTo>
                    <a:pt x="1" y="4"/>
                  </a:lnTo>
                  <a:lnTo>
                    <a:pt x="10" y="4"/>
                  </a:lnTo>
                  <a:lnTo>
                    <a:pt x="9" y="4"/>
                  </a:lnTo>
                  <a:lnTo>
                    <a:pt x="1" y="4"/>
                  </a:lnTo>
                  <a:lnTo>
                    <a:pt x="1" y="4"/>
                  </a:lnTo>
                  <a:lnTo>
                    <a:pt x="9" y="4"/>
                  </a:lnTo>
                  <a:lnTo>
                    <a:pt x="9" y="5"/>
                  </a:lnTo>
                  <a:lnTo>
                    <a:pt x="1" y="5"/>
                  </a:lnTo>
                  <a:lnTo>
                    <a:pt x="1" y="5"/>
                  </a:lnTo>
                  <a:lnTo>
                    <a:pt x="9" y="5"/>
                  </a:lnTo>
                  <a:lnTo>
                    <a:pt x="9" y="5"/>
                  </a:lnTo>
                  <a:lnTo>
                    <a:pt x="1" y="5"/>
                  </a:lnTo>
                  <a:lnTo>
                    <a:pt x="2" y="5"/>
                  </a:lnTo>
                  <a:lnTo>
                    <a:pt x="9" y="5"/>
                  </a:lnTo>
                  <a:lnTo>
                    <a:pt x="8" y="5"/>
                  </a:lnTo>
                  <a:lnTo>
                    <a:pt x="2" y="5"/>
                  </a:lnTo>
                  <a:lnTo>
                    <a:pt x="2" y="5"/>
                  </a:lnTo>
                  <a:lnTo>
                    <a:pt x="8" y="5"/>
                  </a:lnTo>
                  <a:lnTo>
                    <a:pt x="8" y="5"/>
                  </a:lnTo>
                  <a:lnTo>
                    <a:pt x="2" y="5"/>
                  </a:lnTo>
                  <a:lnTo>
                    <a:pt x="2" y="6"/>
                  </a:lnTo>
                  <a:lnTo>
                    <a:pt x="7" y="6"/>
                  </a:lnTo>
                  <a:lnTo>
                    <a:pt x="7" y="6"/>
                  </a:lnTo>
                  <a:lnTo>
                    <a:pt x="3" y="6"/>
                  </a:lnTo>
                  <a:lnTo>
                    <a:pt x="3" y="6"/>
                  </a:lnTo>
                  <a:lnTo>
                    <a:pt x="7"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28" name="Freeform 616"/>
            <p:cNvSpPr>
              <a:spLocks/>
            </p:cNvSpPr>
            <p:nvPr/>
          </p:nvSpPr>
          <p:spPr bwMode="auto">
            <a:xfrm>
              <a:off x="8035479" y="3711575"/>
              <a:ext cx="11112"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1" y="8"/>
                  </a:lnTo>
                  <a:lnTo>
                    <a:pt x="1" y="0"/>
                  </a:lnTo>
                  <a:lnTo>
                    <a:pt x="1" y="0"/>
                  </a:lnTo>
                  <a:lnTo>
                    <a:pt x="1" y="8"/>
                  </a:lnTo>
                  <a:lnTo>
                    <a:pt x="2" y="8"/>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5" y="2"/>
                  </a:lnTo>
                  <a:lnTo>
                    <a:pt x="5" y="7"/>
                  </a:lnTo>
                  <a:lnTo>
                    <a:pt x="5" y="7"/>
                  </a:lnTo>
                  <a:lnTo>
                    <a:pt x="5"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29" name="Freeform 617"/>
            <p:cNvSpPr>
              <a:spLocks/>
            </p:cNvSpPr>
            <p:nvPr/>
          </p:nvSpPr>
          <p:spPr bwMode="auto">
            <a:xfrm>
              <a:off x="8035479" y="3711575"/>
              <a:ext cx="14287" cy="11113"/>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1" y="0"/>
                </a:cxn>
                <a:cxn ang="0">
                  <a:pos x="6" y="0"/>
                </a:cxn>
                <a:cxn ang="0">
                  <a:pos x="7" y="0"/>
                </a:cxn>
                <a:cxn ang="0">
                  <a:pos x="1" y="0"/>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6"/>
                </a:cxn>
                <a:cxn ang="0">
                  <a:pos x="7" y="6"/>
                </a:cxn>
                <a:cxn ang="0">
                  <a:pos x="7" y="6"/>
                </a:cxn>
                <a:cxn ang="0">
                  <a:pos x="1" y="6"/>
                </a:cxn>
                <a:cxn ang="0">
                  <a:pos x="1"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1" y="0"/>
                  </a:lnTo>
                  <a:lnTo>
                    <a:pt x="6" y="0"/>
                  </a:lnTo>
                  <a:lnTo>
                    <a:pt x="7" y="0"/>
                  </a:lnTo>
                  <a:lnTo>
                    <a:pt x="1" y="0"/>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6"/>
                  </a:lnTo>
                  <a:lnTo>
                    <a:pt x="7" y="6"/>
                  </a:lnTo>
                  <a:lnTo>
                    <a:pt x="7" y="6"/>
                  </a:lnTo>
                  <a:lnTo>
                    <a:pt x="1" y="6"/>
                  </a:lnTo>
                  <a:lnTo>
                    <a:pt x="1"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0" name="Freeform 618"/>
            <p:cNvSpPr>
              <a:spLocks/>
            </p:cNvSpPr>
            <p:nvPr/>
          </p:nvSpPr>
          <p:spPr bwMode="auto">
            <a:xfrm>
              <a:off x="8038654" y="3711575"/>
              <a:ext cx="22225" cy="11113"/>
            </a:xfrm>
            <a:custGeom>
              <a:avLst/>
              <a:gdLst/>
              <a:ahLst/>
              <a:cxnLst>
                <a:cxn ang="0">
                  <a:pos x="3" y="3"/>
                </a:cxn>
                <a:cxn ang="0">
                  <a:pos x="3" y="0"/>
                </a:cxn>
                <a:cxn ang="0">
                  <a:pos x="11" y="0"/>
                </a:cxn>
                <a:cxn ang="0">
                  <a:pos x="11" y="0"/>
                </a:cxn>
                <a:cxn ang="0">
                  <a:pos x="3" y="0"/>
                </a:cxn>
                <a:cxn ang="0">
                  <a:pos x="3" y="0"/>
                </a:cxn>
                <a:cxn ang="0">
                  <a:pos x="11" y="0"/>
                </a:cxn>
                <a:cxn ang="0">
                  <a:pos x="11" y="0"/>
                </a:cxn>
                <a:cxn ang="0">
                  <a:pos x="2" y="0"/>
                </a:cxn>
                <a:cxn ang="0">
                  <a:pos x="2" y="0"/>
                </a:cxn>
                <a:cxn ang="0">
                  <a:pos x="12" y="0"/>
                </a:cxn>
                <a:cxn ang="0">
                  <a:pos x="12" y="0"/>
                </a:cxn>
                <a:cxn ang="0">
                  <a:pos x="2" y="0"/>
                </a:cxn>
                <a:cxn ang="0">
                  <a:pos x="1" y="1"/>
                </a:cxn>
                <a:cxn ang="0">
                  <a:pos x="12" y="1"/>
                </a:cxn>
                <a:cxn ang="0">
                  <a:pos x="12" y="1"/>
                </a:cxn>
                <a:cxn ang="0">
                  <a:pos x="1" y="1"/>
                </a:cxn>
                <a:cxn ang="0">
                  <a:pos x="1" y="1"/>
                </a:cxn>
                <a:cxn ang="0">
                  <a:pos x="12" y="1"/>
                </a:cxn>
                <a:cxn ang="0">
                  <a:pos x="13" y="1"/>
                </a:cxn>
                <a:cxn ang="0">
                  <a:pos x="1" y="1"/>
                </a:cxn>
                <a:cxn ang="0">
                  <a:pos x="1" y="2"/>
                </a:cxn>
                <a:cxn ang="0">
                  <a:pos x="13" y="2"/>
                </a:cxn>
                <a:cxn ang="0">
                  <a:pos x="13" y="2"/>
                </a:cxn>
                <a:cxn ang="0">
                  <a:pos x="1" y="2"/>
                </a:cxn>
                <a:cxn ang="0">
                  <a:pos x="1" y="2"/>
                </a:cxn>
                <a:cxn ang="0">
                  <a:pos x="13" y="2"/>
                </a:cxn>
                <a:cxn ang="0">
                  <a:pos x="13" y="2"/>
                </a:cxn>
                <a:cxn ang="0">
                  <a:pos x="0" y="2"/>
                </a:cxn>
                <a:cxn ang="0">
                  <a:pos x="0" y="3"/>
                </a:cxn>
                <a:cxn ang="0">
                  <a:pos x="13" y="3"/>
                </a:cxn>
                <a:cxn ang="0">
                  <a:pos x="13" y="3"/>
                </a:cxn>
                <a:cxn ang="0">
                  <a:pos x="0" y="3"/>
                </a:cxn>
                <a:cxn ang="0">
                  <a:pos x="0" y="3"/>
                </a:cxn>
                <a:cxn ang="0">
                  <a:pos x="13" y="3"/>
                </a:cxn>
                <a:cxn ang="0">
                  <a:pos x="13" y="4"/>
                </a:cxn>
                <a:cxn ang="0">
                  <a:pos x="0" y="4"/>
                </a:cxn>
                <a:cxn ang="0">
                  <a:pos x="1" y="4"/>
                </a:cxn>
                <a:cxn ang="0">
                  <a:pos x="13" y="4"/>
                </a:cxn>
                <a:cxn ang="0">
                  <a:pos x="13" y="4"/>
                </a:cxn>
                <a:cxn ang="0">
                  <a:pos x="1" y="4"/>
                </a:cxn>
                <a:cxn ang="0">
                  <a:pos x="1" y="4"/>
                </a:cxn>
                <a:cxn ang="0">
                  <a:pos x="13" y="4"/>
                </a:cxn>
                <a:cxn ang="0">
                  <a:pos x="13" y="5"/>
                </a:cxn>
                <a:cxn ang="0">
                  <a:pos x="1" y="5"/>
                </a:cxn>
                <a:cxn ang="0">
                  <a:pos x="1" y="5"/>
                </a:cxn>
                <a:cxn ang="0">
                  <a:pos x="12" y="5"/>
                </a:cxn>
                <a:cxn ang="0">
                  <a:pos x="12" y="5"/>
                </a:cxn>
                <a:cxn ang="0">
                  <a:pos x="1" y="5"/>
                </a:cxn>
                <a:cxn ang="0">
                  <a:pos x="1" y="6"/>
                </a:cxn>
                <a:cxn ang="0">
                  <a:pos x="12" y="6"/>
                </a:cxn>
                <a:cxn ang="0">
                  <a:pos x="12" y="6"/>
                </a:cxn>
                <a:cxn ang="0">
                  <a:pos x="2" y="6"/>
                </a:cxn>
                <a:cxn ang="0">
                  <a:pos x="2" y="6"/>
                </a:cxn>
                <a:cxn ang="0">
                  <a:pos x="12" y="6"/>
                </a:cxn>
                <a:cxn ang="0">
                  <a:pos x="11" y="6"/>
                </a:cxn>
                <a:cxn ang="0">
                  <a:pos x="2" y="6"/>
                </a:cxn>
                <a:cxn ang="0">
                  <a:pos x="3" y="6"/>
                </a:cxn>
                <a:cxn ang="0">
                  <a:pos x="11" y="6"/>
                </a:cxn>
                <a:cxn ang="0">
                  <a:pos x="11" y="6"/>
                </a:cxn>
                <a:cxn ang="0">
                  <a:pos x="3" y="6"/>
                </a:cxn>
                <a:cxn ang="0">
                  <a:pos x="3" y="6"/>
                </a:cxn>
                <a:cxn ang="0">
                  <a:pos x="11" y="6"/>
                </a:cxn>
              </a:cxnLst>
              <a:rect l="0" t="0" r="r" b="b"/>
              <a:pathLst>
                <a:path w="13" h="6">
                  <a:moveTo>
                    <a:pt x="3" y="3"/>
                  </a:moveTo>
                  <a:lnTo>
                    <a:pt x="3" y="0"/>
                  </a:lnTo>
                  <a:lnTo>
                    <a:pt x="11" y="0"/>
                  </a:lnTo>
                  <a:lnTo>
                    <a:pt x="11" y="0"/>
                  </a:lnTo>
                  <a:lnTo>
                    <a:pt x="3" y="0"/>
                  </a:lnTo>
                  <a:lnTo>
                    <a:pt x="3" y="0"/>
                  </a:lnTo>
                  <a:lnTo>
                    <a:pt x="11" y="0"/>
                  </a:lnTo>
                  <a:lnTo>
                    <a:pt x="11" y="0"/>
                  </a:lnTo>
                  <a:lnTo>
                    <a:pt x="2" y="0"/>
                  </a:lnTo>
                  <a:lnTo>
                    <a:pt x="2" y="0"/>
                  </a:lnTo>
                  <a:lnTo>
                    <a:pt x="12" y="0"/>
                  </a:lnTo>
                  <a:lnTo>
                    <a:pt x="12" y="0"/>
                  </a:lnTo>
                  <a:lnTo>
                    <a:pt x="2" y="0"/>
                  </a:lnTo>
                  <a:lnTo>
                    <a:pt x="1" y="1"/>
                  </a:lnTo>
                  <a:lnTo>
                    <a:pt x="12" y="1"/>
                  </a:lnTo>
                  <a:lnTo>
                    <a:pt x="12" y="1"/>
                  </a:lnTo>
                  <a:lnTo>
                    <a:pt x="1" y="1"/>
                  </a:lnTo>
                  <a:lnTo>
                    <a:pt x="1" y="1"/>
                  </a:lnTo>
                  <a:lnTo>
                    <a:pt x="12" y="1"/>
                  </a:lnTo>
                  <a:lnTo>
                    <a:pt x="13" y="1"/>
                  </a:lnTo>
                  <a:lnTo>
                    <a:pt x="1" y="1"/>
                  </a:lnTo>
                  <a:lnTo>
                    <a:pt x="1" y="2"/>
                  </a:lnTo>
                  <a:lnTo>
                    <a:pt x="13" y="2"/>
                  </a:lnTo>
                  <a:lnTo>
                    <a:pt x="13" y="2"/>
                  </a:lnTo>
                  <a:lnTo>
                    <a:pt x="1" y="2"/>
                  </a:lnTo>
                  <a:lnTo>
                    <a:pt x="1" y="2"/>
                  </a:lnTo>
                  <a:lnTo>
                    <a:pt x="13" y="2"/>
                  </a:lnTo>
                  <a:lnTo>
                    <a:pt x="13" y="2"/>
                  </a:lnTo>
                  <a:lnTo>
                    <a:pt x="0" y="2"/>
                  </a:lnTo>
                  <a:lnTo>
                    <a:pt x="0" y="3"/>
                  </a:lnTo>
                  <a:lnTo>
                    <a:pt x="13" y="3"/>
                  </a:lnTo>
                  <a:lnTo>
                    <a:pt x="13" y="3"/>
                  </a:lnTo>
                  <a:lnTo>
                    <a:pt x="0" y="3"/>
                  </a:lnTo>
                  <a:lnTo>
                    <a:pt x="0" y="3"/>
                  </a:lnTo>
                  <a:lnTo>
                    <a:pt x="13" y="3"/>
                  </a:lnTo>
                  <a:lnTo>
                    <a:pt x="13" y="4"/>
                  </a:lnTo>
                  <a:lnTo>
                    <a:pt x="0" y="4"/>
                  </a:lnTo>
                  <a:lnTo>
                    <a:pt x="1" y="4"/>
                  </a:lnTo>
                  <a:lnTo>
                    <a:pt x="13" y="4"/>
                  </a:lnTo>
                  <a:lnTo>
                    <a:pt x="13" y="4"/>
                  </a:lnTo>
                  <a:lnTo>
                    <a:pt x="1" y="4"/>
                  </a:lnTo>
                  <a:lnTo>
                    <a:pt x="1" y="4"/>
                  </a:lnTo>
                  <a:lnTo>
                    <a:pt x="13" y="4"/>
                  </a:lnTo>
                  <a:lnTo>
                    <a:pt x="13" y="5"/>
                  </a:lnTo>
                  <a:lnTo>
                    <a:pt x="1" y="5"/>
                  </a:lnTo>
                  <a:lnTo>
                    <a:pt x="1" y="5"/>
                  </a:lnTo>
                  <a:lnTo>
                    <a:pt x="12" y="5"/>
                  </a:lnTo>
                  <a:lnTo>
                    <a:pt x="12" y="5"/>
                  </a:lnTo>
                  <a:lnTo>
                    <a:pt x="1" y="5"/>
                  </a:lnTo>
                  <a:lnTo>
                    <a:pt x="1" y="6"/>
                  </a:lnTo>
                  <a:lnTo>
                    <a:pt x="12" y="6"/>
                  </a:lnTo>
                  <a:lnTo>
                    <a:pt x="12" y="6"/>
                  </a:lnTo>
                  <a:lnTo>
                    <a:pt x="2" y="6"/>
                  </a:lnTo>
                  <a:lnTo>
                    <a:pt x="2" y="6"/>
                  </a:lnTo>
                  <a:lnTo>
                    <a:pt x="12" y="6"/>
                  </a:lnTo>
                  <a:lnTo>
                    <a:pt x="11" y="6"/>
                  </a:lnTo>
                  <a:lnTo>
                    <a:pt x="2" y="6"/>
                  </a:lnTo>
                  <a:lnTo>
                    <a:pt x="3" y="6"/>
                  </a:lnTo>
                  <a:lnTo>
                    <a:pt x="11" y="6"/>
                  </a:lnTo>
                  <a:lnTo>
                    <a:pt x="11" y="6"/>
                  </a:lnTo>
                  <a:lnTo>
                    <a:pt x="3" y="6"/>
                  </a:lnTo>
                  <a:lnTo>
                    <a:pt x="3" y="6"/>
                  </a:lnTo>
                  <a:lnTo>
                    <a:pt x="11"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1" name="Freeform 619"/>
            <p:cNvSpPr>
              <a:spLocks/>
            </p:cNvSpPr>
            <p:nvPr/>
          </p:nvSpPr>
          <p:spPr bwMode="auto">
            <a:xfrm>
              <a:off x="8051354" y="3708400"/>
              <a:ext cx="9525" cy="14288"/>
            </a:xfrm>
            <a:custGeom>
              <a:avLst/>
              <a:gdLst/>
              <a:ahLst/>
              <a:cxnLst>
                <a:cxn ang="0">
                  <a:pos x="4"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8"/>
                </a:cxn>
                <a:cxn ang="0">
                  <a:pos x="1" y="2"/>
                </a:cxn>
                <a:cxn ang="0">
                  <a:pos x="1" y="1"/>
                </a:cxn>
                <a:cxn ang="0">
                  <a:pos x="1" y="8"/>
                </a:cxn>
                <a:cxn ang="0">
                  <a:pos x="2" y="8"/>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9"/>
                </a:cxn>
                <a:cxn ang="0">
                  <a:pos x="5" y="9"/>
                </a:cxn>
                <a:cxn ang="0">
                  <a:pos x="5" y="0"/>
                </a:cxn>
                <a:cxn ang="0">
                  <a:pos x="5" y="1"/>
                </a:cxn>
                <a:cxn ang="0">
                  <a:pos x="5" y="9"/>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8"/>
                  </a:lnTo>
                  <a:lnTo>
                    <a:pt x="1" y="2"/>
                  </a:lnTo>
                  <a:lnTo>
                    <a:pt x="1" y="1"/>
                  </a:lnTo>
                  <a:lnTo>
                    <a:pt x="1" y="8"/>
                  </a:lnTo>
                  <a:lnTo>
                    <a:pt x="2" y="8"/>
                  </a:lnTo>
                  <a:lnTo>
                    <a:pt x="2" y="1"/>
                  </a:lnTo>
                  <a:lnTo>
                    <a:pt x="2" y="1"/>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9"/>
                  </a:lnTo>
                  <a:lnTo>
                    <a:pt x="5" y="9"/>
                  </a:lnTo>
                  <a:lnTo>
                    <a:pt x="5" y="0"/>
                  </a:lnTo>
                  <a:lnTo>
                    <a:pt x="5" y="1"/>
                  </a:lnTo>
                  <a:lnTo>
                    <a:pt x="5" y="9"/>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32" name="Freeform 620"/>
            <p:cNvSpPr>
              <a:spLocks/>
            </p:cNvSpPr>
            <p:nvPr/>
          </p:nvSpPr>
          <p:spPr bwMode="auto">
            <a:xfrm>
              <a:off x="8051354" y="3708400"/>
              <a:ext cx="12700" cy="7938"/>
            </a:xfrm>
            <a:custGeom>
              <a:avLst/>
              <a:gdLst/>
              <a:ahLst/>
              <a:cxnLst>
                <a:cxn ang="0">
                  <a:pos x="4" y="3"/>
                </a:cxn>
                <a:cxn ang="0">
                  <a:pos x="4" y="0"/>
                </a:cxn>
                <a:cxn ang="0">
                  <a:pos x="5" y="0"/>
                </a:cxn>
                <a:cxn ang="0">
                  <a:pos x="5" y="0"/>
                </a:cxn>
                <a:cxn ang="0">
                  <a:pos x="3" y="0"/>
                </a:cxn>
                <a:cxn ang="0">
                  <a:pos x="3" y="0"/>
                </a:cxn>
                <a:cxn ang="0">
                  <a:pos x="5" y="0"/>
                </a:cxn>
                <a:cxn ang="0">
                  <a:pos x="5" y="0"/>
                </a:cxn>
                <a:cxn ang="0">
                  <a:pos x="3" y="0"/>
                </a:cxn>
                <a:cxn ang="0">
                  <a:pos x="3" y="0"/>
                </a:cxn>
                <a:cxn ang="0">
                  <a:pos x="6" y="0"/>
                </a:cxn>
                <a:cxn ang="0">
                  <a:pos x="6" y="0"/>
                </a:cxn>
                <a:cxn ang="0">
                  <a:pos x="2" y="0"/>
                </a:cxn>
                <a:cxn ang="0">
                  <a:pos x="2" y="1"/>
                </a:cxn>
                <a:cxn ang="0">
                  <a:pos x="6"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3" y="6"/>
                </a:cxn>
                <a:cxn ang="0">
                  <a:pos x="6" y="6"/>
                </a:cxn>
                <a:cxn ang="0">
                  <a:pos x="5" y="6"/>
                </a:cxn>
                <a:cxn ang="0">
                  <a:pos x="3"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3" y="0"/>
                  </a:lnTo>
                  <a:lnTo>
                    <a:pt x="3" y="0"/>
                  </a:lnTo>
                  <a:lnTo>
                    <a:pt x="6" y="0"/>
                  </a:lnTo>
                  <a:lnTo>
                    <a:pt x="6" y="0"/>
                  </a:lnTo>
                  <a:lnTo>
                    <a:pt x="2" y="0"/>
                  </a:lnTo>
                  <a:lnTo>
                    <a:pt x="2" y="1"/>
                  </a:lnTo>
                  <a:lnTo>
                    <a:pt x="6" y="1"/>
                  </a:lnTo>
                  <a:lnTo>
                    <a:pt x="7" y="1"/>
                  </a:lnTo>
                  <a:lnTo>
                    <a:pt x="2" y="1"/>
                  </a:lnTo>
                  <a:lnTo>
                    <a:pt x="1" y="1"/>
                  </a:lnTo>
                  <a:lnTo>
                    <a:pt x="7" y="1"/>
                  </a:lnTo>
                  <a:lnTo>
                    <a:pt x="7" y="2"/>
                  </a:lnTo>
                  <a:lnTo>
                    <a:pt x="1" y="2"/>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6" y="5"/>
                  </a:lnTo>
                  <a:lnTo>
                    <a:pt x="6" y="5"/>
                  </a:lnTo>
                  <a:lnTo>
                    <a:pt x="2" y="5"/>
                  </a:lnTo>
                  <a:lnTo>
                    <a:pt x="3" y="6"/>
                  </a:lnTo>
                  <a:lnTo>
                    <a:pt x="6" y="6"/>
                  </a:lnTo>
                  <a:lnTo>
                    <a:pt x="5" y="6"/>
                  </a:lnTo>
                  <a:lnTo>
                    <a:pt x="3"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3" name="Freeform 621"/>
            <p:cNvSpPr>
              <a:spLocks/>
            </p:cNvSpPr>
            <p:nvPr/>
          </p:nvSpPr>
          <p:spPr bwMode="auto">
            <a:xfrm>
              <a:off x="8054529" y="3708400"/>
              <a:ext cx="20637" cy="7938"/>
            </a:xfrm>
            <a:custGeom>
              <a:avLst/>
              <a:gdLst/>
              <a:ahLst/>
              <a:cxnLst>
                <a:cxn ang="0">
                  <a:pos x="3" y="3"/>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0"/>
                </a:cxn>
                <a:cxn ang="0">
                  <a:pos x="1" y="0"/>
                </a:cxn>
                <a:cxn ang="0">
                  <a:pos x="1" y="1"/>
                </a:cxn>
                <a:cxn ang="0">
                  <a:pos x="10" y="1"/>
                </a:cxn>
                <a:cxn ang="0">
                  <a:pos x="11" y="1"/>
                </a:cxn>
                <a:cxn ang="0">
                  <a:pos x="1" y="1"/>
                </a:cxn>
                <a:cxn ang="0">
                  <a:pos x="1" y="1"/>
                </a:cxn>
                <a:cxn ang="0">
                  <a:pos x="11" y="1"/>
                </a:cxn>
                <a:cxn ang="0">
                  <a:pos x="11" y="2"/>
                </a:cxn>
                <a:cxn ang="0">
                  <a:pos x="1" y="2"/>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5"/>
                </a:cxn>
                <a:cxn ang="0">
                  <a:pos x="11" y="5"/>
                </a:cxn>
                <a:cxn ang="0">
                  <a:pos x="11" y="5"/>
                </a:cxn>
                <a:cxn ang="0">
                  <a:pos x="1" y="5"/>
                </a:cxn>
                <a:cxn ang="0">
                  <a:pos x="1" y="5"/>
                </a:cxn>
                <a:cxn ang="0">
                  <a:pos x="11" y="5"/>
                </a:cxn>
                <a:cxn ang="0">
                  <a:pos x="11" y="5"/>
                </a:cxn>
                <a:cxn ang="0">
                  <a:pos x="1" y="5"/>
                </a:cxn>
                <a:cxn ang="0">
                  <a:pos x="1" y="5"/>
                </a:cxn>
                <a:cxn ang="0">
                  <a:pos x="10" y="5"/>
                </a:cxn>
                <a:cxn ang="0">
                  <a:pos x="10" y="5"/>
                </a:cxn>
                <a:cxn ang="0">
                  <a:pos x="1" y="5"/>
                </a:cxn>
                <a:cxn ang="0">
                  <a:pos x="2" y="6"/>
                </a:cxn>
                <a:cxn ang="0">
                  <a:pos x="10" y="6"/>
                </a:cxn>
                <a:cxn ang="0">
                  <a:pos x="10" y="6"/>
                </a:cxn>
                <a:cxn ang="0">
                  <a:pos x="2" y="6"/>
                </a:cxn>
                <a:cxn ang="0">
                  <a:pos x="2" y="6"/>
                </a:cxn>
                <a:cxn ang="0">
                  <a:pos x="9" y="6"/>
                </a:cxn>
                <a:cxn ang="0">
                  <a:pos x="9" y="6"/>
                </a:cxn>
                <a:cxn ang="0">
                  <a:pos x="2" y="6"/>
                </a:cxn>
                <a:cxn ang="0">
                  <a:pos x="3" y="6"/>
                </a:cxn>
                <a:cxn ang="0">
                  <a:pos x="9" y="6"/>
                </a:cxn>
              </a:cxnLst>
              <a:rect l="0" t="0" r="r" b="b"/>
              <a:pathLst>
                <a:path w="11" h="6">
                  <a:moveTo>
                    <a:pt x="3" y="3"/>
                  </a:moveTo>
                  <a:lnTo>
                    <a:pt x="3" y="0"/>
                  </a:lnTo>
                  <a:lnTo>
                    <a:pt x="9" y="0"/>
                  </a:lnTo>
                  <a:lnTo>
                    <a:pt x="9" y="0"/>
                  </a:lnTo>
                  <a:lnTo>
                    <a:pt x="2" y="0"/>
                  </a:lnTo>
                  <a:lnTo>
                    <a:pt x="2" y="0"/>
                  </a:lnTo>
                  <a:lnTo>
                    <a:pt x="9" y="0"/>
                  </a:lnTo>
                  <a:lnTo>
                    <a:pt x="10" y="0"/>
                  </a:lnTo>
                  <a:lnTo>
                    <a:pt x="2" y="0"/>
                  </a:lnTo>
                  <a:lnTo>
                    <a:pt x="2" y="0"/>
                  </a:lnTo>
                  <a:lnTo>
                    <a:pt x="10" y="0"/>
                  </a:lnTo>
                  <a:lnTo>
                    <a:pt x="10" y="0"/>
                  </a:lnTo>
                  <a:lnTo>
                    <a:pt x="1" y="0"/>
                  </a:lnTo>
                  <a:lnTo>
                    <a:pt x="1" y="1"/>
                  </a:lnTo>
                  <a:lnTo>
                    <a:pt x="10" y="1"/>
                  </a:lnTo>
                  <a:lnTo>
                    <a:pt x="11" y="1"/>
                  </a:lnTo>
                  <a:lnTo>
                    <a:pt x="1" y="1"/>
                  </a:lnTo>
                  <a:lnTo>
                    <a:pt x="1" y="1"/>
                  </a:lnTo>
                  <a:lnTo>
                    <a:pt x="11" y="1"/>
                  </a:lnTo>
                  <a:lnTo>
                    <a:pt x="11" y="2"/>
                  </a:lnTo>
                  <a:lnTo>
                    <a:pt x="1" y="2"/>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4"/>
                  </a:lnTo>
                  <a:lnTo>
                    <a:pt x="0" y="4"/>
                  </a:lnTo>
                  <a:lnTo>
                    <a:pt x="0" y="4"/>
                  </a:lnTo>
                  <a:lnTo>
                    <a:pt x="11" y="4"/>
                  </a:lnTo>
                  <a:lnTo>
                    <a:pt x="11" y="4"/>
                  </a:lnTo>
                  <a:lnTo>
                    <a:pt x="0" y="4"/>
                  </a:lnTo>
                  <a:lnTo>
                    <a:pt x="0" y="5"/>
                  </a:lnTo>
                  <a:lnTo>
                    <a:pt x="11" y="5"/>
                  </a:lnTo>
                  <a:lnTo>
                    <a:pt x="11" y="5"/>
                  </a:lnTo>
                  <a:lnTo>
                    <a:pt x="1" y="5"/>
                  </a:lnTo>
                  <a:lnTo>
                    <a:pt x="1" y="5"/>
                  </a:lnTo>
                  <a:lnTo>
                    <a:pt x="11" y="5"/>
                  </a:lnTo>
                  <a:lnTo>
                    <a:pt x="11" y="5"/>
                  </a:lnTo>
                  <a:lnTo>
                    <a:pt x="1" y="5"/>
                  </a:lnTo>
                  <a:lnTo>
                    <a:pt x="1" y="5"/>
                  </a:lnTo>
                  <a:lnTo>
                    <a:pt x="10" y="5"/>
                  </a:lnTo>
                  <a:lnTo>
                    <a:pt x="10" y="5"/>
                  </a:lnTo>
                  <a:lnTo>
                    <a:pt x="1" y="5"/>
                  </a:lnTo>
                  <a:lnTo>
                    <a:pt x="2" y="6"/>
                  </a:lnTo>
                  <a:lnTo>
                    <a:pt x="10" y="6"/>
                  </a:lnTo>
                  <a:lnTo>
                    <a:pt x="10" y="6"/>
                  </a:lnTo>
                  <a:lnTo>
                    <a:pt x="2" y="6"/>
                  </a:lnTo>
                  <a:lnTo>
                    <a:pt x="2" y="6"/>
                  </a:lnTo>
                  <a:lnTo>
                    <a:pt x="9" y="6"/>
                  </a:lnTo>
                  <a:lnTo>
                    <a:pt x="9" y="6"/>
                  </a:lnTo>
                  <a:lnTo>
                    <a:pt x="2" y="6"/>
                  </a:lnTo>
                  <a:lnTo>
                    <a:pt x="3" y="6"/>
                  </a:lnTo>
                  <a:lnTo>
                    <a:pt x="9"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4" name="Freeform 622"/>
            <p:cNvSpPr>
              <a:spLocks/>
            </p:cNvSpPr>
            <p:nvPr/>
          </p:nvSpPr>
          <p:spPr bwMode="auto">
            <a:xfrm>
              <a:off x="8065641" y="3703638"/>
              <a:ext cx="9525" cy="12700"/>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1" y="8"/>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1" y="8"/>
                  </a:lnTo>
                  <a:lnTo>
                    <a:pt x="1" y="1"/>
                  </a:lnTo>
                  <a:lnTo>
                    <a:pt x="1" y="1"/>
                  </a:lnTo>
                  <a:lnTo>
                    <a:pt x="1" y="8"/>
                  </a:lnTo>
                  <a:lnTo>
                    <a:pt x="1" y="8"/>
                  </a:lnTo>
                  <a:lnTo>
                    <a:pt x="1" y="1"/>
                  </a:lnTo>
                  <a:lnTo>
                    <a:pt x="1" y="1"/>
                  </a:lnTo>
                  <a:lnTo>
                    <a:pt x="1" y="8"/>
                  </a:lnTo>
                  <a:lnTo>
                    <a:pt x="1" y="8"/>
                  </a:lnTo>
                  <a:lnTo>
                    <a:pt x="1"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4" y="1"/>
                  </a:lnTo>
                  <a:lnTo>
                    <a:pt x="4"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35" name="Freeform 623"/>
            <p:cNvSpPr>
              <a:spLocks/>
            </p:cNvSpPr>
            <p:nvPr/>
          </p:nvSpPr>
          <p:spPr bwMode="auto">
            <a:xfrm>
              <a:off x="8065641" y="3703638"/>
              <a:ext cx="11113" cy="7937"/>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5" y="1"/>
                </a:cxn>
                <a:cxn ang="0">
                  <a:pos x="1" y="1"/>
                </a:cxn>
                <a:cxn ang="0">
                  <a:pos x="1" y="1"/>
                </a:cxn>
                <a:cxn ang="0">
                  <a:pos x="5"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5" y="5"/>
                </a:cxn>
                <a:cxn ang="0">
                  <a:pos x="5"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5" y="1"/>
                  </a:lnTo>
                  <a:lnTo>
                    <a:pt x="1" y="1"/>
                  </a:lnTo>
                  <a:lnTo>
                    <a:pt x="1" y="1"/>
                  </a:lnTo>
                  <a:lnTo>
                    <a:pt x="5"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5" y="5"/>
                  </a:lnTo>
                  <a:lnTo>
                    <a:pt x="5"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6" name="Freeform 624"/>
            <p:cNvSpPr>
              <a:spLocks/>
            </p:cNvSpPr>
            <p:nvPr/>
          </p:nvSpPr>
          <p:spPr bwMode="auto">
            <a:xfrm>
              <a:off x="8067229" y="3703638"/>
              <a:ext cx="12700" cy="7937"/>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1"/>
                </a:cxn>
                <a:cxn ang="0">
                  <a:pos x="2" y="1"/>
                </a:cxn>
                <a:cxn ang="0">
                  <a:pos x="2" y="1"/>
                </a:cxn>
                <a:cxn ang="0">
                  <a:pos x="6"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5"/>
                </a:cxn>
                <a:cxn ang="0">
                  <a:pos x="1" y="5"/>
                </a:cxn>
                <a:cxn ang="0">
                  <a:pos x="2" y="5"/>
                </a:cxn>
                <a:cxn ang="0">
                  <a:pos x="6" y="5"/>
                </a:cxn>
                <a:cxn ang="0">
                  <a:pos x="6"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1"/>
                  </a:lnTo>
                  <a:lnTo>
                    <a:pt x="2" y="1"/>
                  </a:lnTo>
                  <a:lnTo>
                    <a:pt x="2" y="1"/>
                  </a:lnTo>
                  <a:lnTo>
                    <a:pt x="6"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7" y="5"/>
                  </a:lnTo>
                  <a:lnTo>
                    <a:pt x="6" y="5"/>
                  </a:lnTo>
                  <a:lnTo>
                    <a:pt x="1" y="5"/>
                  </a:lnTo>
                  <a:lnTo>
                    <a:pt x="1" y="5"/>
                  </a:lnTo>
                  <a:lnTo>
                    <a:pt x="6" y="5"/>
                  </a:lnTo>
                  <a:lnTo>
                    <a:pt x="6" y="5"/>
                  </a:lnTo>
                  <a:lnTo>
                    <a:pt x="1" y="5"/>
                  </a:lnTo>
                  <a:lnTo>
                    <a:pt x="2" y="5"/>
                  </a:lnTo>
                  <a:lnTo>
                    <a:pt x="6" y="5"/>
                  </a:lnTo>
                  <a:lnTo>
                    <a:pt x="6"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7" name="Freeform 625"/>
            <p:cNvSpPr>
              <a:spLocks/>
            </p:cNvSpPr>
            <p:nvPr/>
          </p:nvSpPr>
          <p:spPr bwMode="auto">
            <a:xfrm>
              <a:off x="8070404" y="3698875"/>
              <a:ext cx="9525" cy="12700"/>
            </a:xfrm>
            <a:custGeom>
              <a:avLst/>
              <a:gdLst/>
              <a:ahLst/>
              <a:cxnLst>
                <a:cxn ang="0">
                  <a:pos x="2"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0" y="1"/>
                </a:cxn>
                <a:cxn ang="0">
                  <a:pos x="0" y="8"/>
                </a:cxn>
                <a:cxn ang="0">
                  <a:pos x="0" y="8"/>
                </a:cxn>
                <a:cxn ang="0">
                  <a:pos x="0" y="1"/>
                </a:cxn>
                <a:cxn ang="0">
                  <a:pos x="1" y="1"/>
                </a:cxn>
                <a:cxn ang="0">
                  <a:pos x="1" y="8"/>
                </a:cxn>
                <a:cxn ang="0">
                  <a:pos x="1" y="9"/>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1"/>
                </a:cxn>
                <a:cxn ang="0">
                  <a:pos x="3" y="9"/>
                </a:cxn>
                <a:cxn ang="0">
                  <a:pos x="4" y="9"/>
                </a:cxn>
                <a:cxn ang="0">
                  <a:pos x="4" y="1"/>
                </a:cxn>
                <a:cxn ang="0">
                  <a:pos x="4" y="1"/>
                </a:cxn>
                <a:cxn ang="0">
                  <a:pos x="4" y="8"/>
                </a:cxn>
                <a:cxn ang="0">
                  <a:pos x="4" y="8"/>
                </a:cxn>
                <a:cxn ang="0">
                  <a:pos x="4" y="1"/>
                </a:cxn>
                <a:cxn ang="0">
                  <a:pos x="4" y="1"/>
                </a:cxn>
                <a:cxn ang="0">
                  <a:pos x="4" y="8"/>
                </a:cxn>
                <a:cxn ang="0">
                  <a:pos x="4" y="8"/>
                </a:cxn>
                <a:cxn ang="0">
                  <a:pos x="4" y="1"/>
                </a:cxn>
                <a:cxn ang="0">
                  <a:pos x="5" y="2"/>
                </a:cxn>
                <a:cxn ang="0">
                  <a:pos x="5" y="8"/>
                </a:cxn>
                <a:cxn ang="0">
                  <a:pos x="5" y="7"/>
                </a:cxn>
                <a:cxn ang="0">
                  <a:pos x="5" y="2"/>
                </a:cxn>
                <a:cxn ang="0">
                  <a:pos x="5" y="2"/>
                </a:cxn>
                <a:cxn ang="0">
                  <a:pos x="5" y="7"/>
                </a:cxn>
                <a:cxn ang="0">
                  <a:pos x="5" y="7"/>
                </a:cxn>
                <a:cxn ang="0">
                  <a:pos x="5" y="3"/>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1"/>
                  </a:lnTo>
                  <a:lnTo>
                    <a:pt x="0" y="1"/>
                  </a:lnTo>
                  <a:lnTo>
                    <a:pt x="0" y="8"/>
                  </a:lnTo>
                  <a:lnTo>
                    <a:pt x="0" y="8"/>
                  </a:lnTo>
                  <a:lnTo>
                    <a:pt x="0" y="1"/>
                  </a:lnTo>
                  <a:lnTo>
                    <a:pt x="1" y="1"/>
                  </a:lnTo>
                  <a:lnTo>
                    <a:pt x="1" y="8"/>
                  </a:lnTo>
                  <a:lnTo>
                    <a:pt x="1" y="9"/>
                  </a:lnTo>
                  <a:lnTo>
                    <a:pt x="1" y="1"/>
                  </a:lnTo>
                  <a:lnTo>
                    <a:pt x="1" y="1"/>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3" y="1"/>
                  </a:lnTo>
                  <a:lnTo>
                    <a:pt x="3" y="9"/>
                  </a:lnTo>
                  <a:lnTo>
                    <a:pt x="4" y="9"/>
                  </a:lnTo>
                  <a:lnTo>
                    <a:pt x="4" y="1"/>
                  </a:lnTo>
                  <a:lnTo>
                    <a:pt x="4" y="1"/>
                  </a:lnTo>
                  <a:lnTo>
                    <a:pt x="4" y="8"/>
                  </a:lnTo>
                  <a:lnTo>
                    <a:pt x="4" y="8"/>
                  </a:lnTo>
                  <a:lnTo>
                    <a:pt x="4" y="1"/>
                  </a:lnTo>
                  <a:lnTo>
                    <a:pt x="4" y="1"/>
                  </a:lnTo>
                  <a:lnTo>
                    <a:pt x="4" y="8"/>
                  </a:lnTo>
                  <a:lnTo>
                    <a:pt x="4" y="8"/>
                  </a:lnTo>
                  <a:lnTo>
                    <a:pt x="4" y="1"/>
                  </a:lnTo>
                  <a:lnTo>
                    <a:pt x="5" y="2"/>
                  </a:lnTo>
                  <a:lnTo>
                    <a:pt x="5" y="8"/>
                  </a:lnTo>
                  <a:lnTo>
                    <a:pt x="5" y="7"/>
                  </a:lnTo>
                  <a:lnTo>
                    <a:pt x="5" y="2"/>
                  </a:lnTo>
                  <a:lnTo>
                    <a:pt x="5" y="2"/>
                  </a:lnTo>
                  <a:lnTo>
                    <a:pt x="5" y="7"/>
                  </a:lnTo>
                  <a:lnTo>
                    <a:pt x="5" y="7"/>
                  </a:lnTo>
                  <a:lnTo>
                    <a:pt x="5" y="3"/>
                  </a:lnTo>
                  <a:lnTo>
                    <a:pt x="5" y="3"/>
                  </a:lnTo>
                  <a:lnTo>
                    <a:pt x="5" y="6"/>
                  </a:lnTo>
                  <a:lnTo>
                    <a:pt x="5" y="6"/>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38" name="Freeform 626"/>
            <p:cNvSpPr>
              <a:spLocks/>
            </p:cNvSpPr>
            <p:nvPr/>
          </p:nvSpPr>
          <p:spPr bwMode="auto">
            <a:xfrm>
              <a:off x="8070404" y="3698875"/>
              <a:ext cx="11112" cy="9525"/>
            </a:xfrm>
            <a:custGeom>
              <a:avLst/>
              <a:gdLst/>
              <a:ahLst/>
              <a:cxnLst>
                <a:cxn ang="0">
                  <a:pos x="2" y="3"/>
                </a:cxn>
                <a:cxn ang="0">
                  <a:pos x="2" y="0"/>
                </a:cxn>
                <a:cxn ang="0">
                  <a:pos x="3" y="0"/>
                </a:cxn>
                <a:cxn ang="0">
                  <a:pos x="4" y="0"/>
                </a:cxn>
                <a:cxn ang="0">
                  <a:pos x="2" y="0"/>
                </a:cxn>
                <a:cxn ang="0">
                  <a:pos x="2" y="0"/>
                </a:cxn>
                <a:cxn ang="0">
                  <a:pos x="4" y="0"/>
                </a:cxn>
                <a:cxn ang="0">
                  <a:pos x="4" y="0"/>
                </a:cxn>
                <a:cxn ang="0">
                  <a:pos x="1" y="0"/>
                </a:cxn>
                <a:cxn ang="0">
                  <a:pos x="1" y="1"/>
                </a:cxn>
                <a:cxn ang="0">
                  <a:pos x="4"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4" y="6"/>
                </a:cxn>
                <a:cxn ang="0">
                  <a:pos x="4"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4" y="0"/>
                  </a:lnTo>
                  <a:lnTo>
                    <a:pt x="1" y="0"/>
                  </a:lnTo>
                  <a:lnTo>
                    <a:pt x="1" y="1"/>
                  </a:lnTo>
                  <a:lnTo>
                    <a:pt x="4"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6"/>
                  </a:lnTo>
                  <a:lnTo>
                    <a:pt x="5" y="6"/>
                  </a:lnTo>
                  <a:lnTo>
                    <a:pt x="5" y="6"/>
                  </a:lnTo>
                  <a:lnTo>
                    <a:pt x="1" y="6"/>
                  </a:lnTo>
                  <a:lnTo>
                    <a:pt x="1" y="6"/>
                  </a:lnTo>
                  <a:lnTo>
                    <a:pt x="4" y="6"/>
                  </a:lnTo>
                  <a:lnTo>
                    <a:pt x="4" y="6"/>
                  </a:lnTo>
                  <a:lnTo>
                    <a:pt x="1"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39" name="Freeform 627"/>
            <p:cNvSpPr>
              <a:spLocks/>
            </p:cNvSpPr>
            <p:nvPr/>
          </p:nvSpPr>
          <p:spPr bwMode="auto">
            <a:xfrm>
              <a:off x="8071991" y="3698875"/>
              <a:ext cx="12700" cy="9525"/>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1"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0" name="Freeform 628"/>
            <p:cNvSpPr>
              <a:spLocks/>
            </p:cNvSpPr>
            <p:nvPr/>
          </p:nvSpPr>
          <p:spPr bwMode="auto">
            <a:xfrm>
              <a:off x="8075166" y="3698875"/>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6" y="5"/>
                  </a:lnTo>
                  <a:lnTo>
                    <a:pt x="0" y="5"/>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1" name="Freeform 629"/>
            <p:cNvSpPr>
              <a:spLocks/>
            </p:cNvSpPr>
            <p:nvPr/>
          </p:nvSpPr>
          <p:spPr bwMode="auto">
            <a:xfrm>
              <a:off x="8076754" y="3698875"/>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2" name="Freeform 630"/>
            <p:cNvSpPr>
              <a:spLocks/>
            </p:cNvSpPr>
            <p:nvPr/>
          </p:nvSpPr>
          <p:spPr bwMode="auto">
            <a:xfrm>
              <a:off x="8076754" y="3698875"/>
              <a:ext cx="14287"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7"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3" name="Freeform 631"/>
            <p:cNvSpPr>
              <a:spLocks/>
            </p:cNvSpPr>
            <p:nvPr/>
          </p:nvSpPr>
          <p:spPr bwMode="auto">
            <a:xfrm>
              <a:off x="8079929" y="3698875"/>
              <a:ext cx="14287" cy="9525"/>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1"/>
                </a:cxn>
                <a:cxn ang="0">
                  <a:pos x="6"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3"/>
                </a:cxn>
                <a:cxn ang="0">
                  <a:pos x="1" y="3"/>
                </a:cxn>
                <a:cxn ang="0">
                  <a:pos x="0" y="3"/>
                </a:cxn>
                <a:cxn ang="0">
                  <a:pos x="8" y="3"/>
                </a:cxn>
                <a:cxn ang="0">
                  <a:pos x="8" y="3"/>
                </a:cxn>
                <a:cxn ang="0">
                  <a:pos x="0" y="3"/>
                </a:cxn>
                <a:cxn ang="0">
                  <a:pos x="0"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1"/>
                  </a:lnTo>
                  <a:lnTo>
                    <a:pt x="6"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3"/>
                  </a:lnTo>
                  <a:lnTo>
                    <a:pt x="1" y="3"/>
                  </a:lnTo>
                  <a:lnTo>
                    <a:pt x="0" y="3"/>
                  </a:lnTo>
                  <a:lnTo>
                    <a:pt x="8" y="3"/>
                  </a:lnTo>
                  <a:lnTo>
                    <a:pt x="8" y="3"/>
                  </a:lnTo>
                  <a:lnTo>
                    <a:pt x="0" y="3"/>
                  </a:lnTo>
                  <a:lnTo>
                    <a:pt x="0"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2" y="6"/>
                  </a:lnTo>
                  <a:lnTo>
                    <a:pt x="6" y="6"/>
                  </a:lnTo>
                  <a:lnTo>
                    <a:pt x="6" y="6"/>
                  </a:lnTo>
                  <a:lnTo>
                    <a:pt x="2" y="6"/>
                  </a:lnTo>
                  <a:lnTo>
                    <a:pt x="2" y="6"/>
                  </a:lnTo>
                  <a:lnTo>
                    <a:pt x="6" y="6"/>
                  </a:lnTo>
                  <a:lnTo>
                    <a:pt x="5" y="6"/>
                  </a:lnTo>
                  <a:lnTo>
                    <a:pt x="3"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4" name="Freeform 632"/>
            <p:cNvSpPr>
              <a:spLocks/>
            </p:cNvSpPr>
            <p:nvPr/>
          </p:nvSpPr>
          <p:spPr bwMode="auto">
            <a:xfrm>
              <a:off x="8083104" y="3698875"/>
              <a:ext cx="14287" cy="9525"/>
            </a:xfrm>
            <a:custGeom>
              <a:avLst/>
              <a:gdLst/>
              <a:ahLst/>
              <a:cxnLst>
                <a:cxn ang="0">
                  <a:pos x="2" y="3"/>
                </a:cxn>
                <a:cxn ang="0">
                  <a:pos x="2"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6"/>
                </a:cxn>
                <a:cxn ang="0">
                  <a:pos x="7" y="6"/>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7" y="4"/>
                  </a:lnTo>
                  <a:lnTo>
                    <a:pt x="0" y="4"/>
                  </a:lnTo>
                  <a:lnTo>
                    <a:pt x="0" y="4"/>
                  </a:lnTo>
                  <a:lnTo>
                    <a:pt x="7" y="4"/>
                  </a:lnTo>
                  <a:lnTo>
                    <a:pt x="7" y="5"/>
                  </a:lnTo>
                  <a:lnTo>
                    <a:pt x="0" y="5"/>
                  </a:lnTo>
                  <a:lnTo>
                    <a:pt x="1" y="5"/>
                  </a:lnTo>
                  <a:lnTo>
                    <a:pt x="7" y="5"/>
                  </a:lnTo>
                  <a:lnTo>
                    <a:pt x="7" y="5"/>
                  </a:lnTo>
                  <a:lnTo>
                    <a:pt x="1" y="5"/>
                  </a:lnTo>
                  <a:lnTo>
                    <a:pt x="1" y="6"/>
                  </a:lnTo>
                  <a:lnTo>
                    <a:pt x="7" y="6"/>
                  </a:lnTo>
                  <a:lnTo>
                    <a:pt x="6" y="6"/>
                  </a:lnTo>
                  <a:lnTo>
                    <a:pt x="1" y="6"/>
                  </a:lnTo>
                  <a:lnTo>
                    <a:pt x="1" y="6"/>
                  </a:lnTo>
                  <a:lnTo>
                    <a:pt x="6" y="6"/>
                  </a:lnTo>
                  <a:lnTo>
                    <a:pt x="6" y="6"/>
                  </a:lnTo>
                  <a:lnTo>
                    <a:pt x="2" y="6"/>
                  </a:lnTo>
                  <a:lnTo>
                    <a:pt x="2" y="6"/>
                  </a:lnTo>
                  <a:lnTo>
                    <a:pt x="6" y="6"/>
                  </a:lnTo>
                  <a:lnTo>
                    <a:pt x="5" y="6"/>
                  </a:lnTo>
                  <a:lnTo>
                    <a:pt x="2" y="6"/>
                  </a:lnTo>
                  <a:lnTo>
                    <a:pt x="2"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5" name="Freeform 633"/>
            <p:cNvSpPr>
              <a:spLocks/>
            </p:cNvSpPr>
            <p:nvPr/>
          </p:nvSpPr>
          <p:spPr bwMode="auto">
            <a:xfrm>
              <a:off x="8086279" y="3698875"/>
              <a:ext cx="14287"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1"/>
                </a:cxn>
                <a:cxn ang="0">
                  <a:pos x="7" y="1"/>
                </a:cxn>
                <a:cxn ang="0">
                  <a:pos x="7" y="1"/>
                </a:cxn>
                <a:cxn ang="0">
                  <a:pos x="2" y="1"/>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6"/>
                </a:cxn>
                <a:cxn ang="0">
                  <a:pos x="7" y="6"/>
                </a:cxn>
                <a:cxn ang="0">
                  <a:pos x="7" y="6"/>
                </a:cxn>
                <a:cxn ang="0">
                  <a:pos x="2" y="6"/>
                </a:cxn>
                <a:cxn ang="0">
                  <a:pos x="2" y="6"/>
                </a:cxn>
                <a:cxn ang="0">
                  <a:pos x="7"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1"/>
                  </a:lnTo>
                  <a:lnTo>
                    <a:pt x="7" y="1"/>
                  </a:lnTo>
                  <a:lnTo>
                    <a:pt x="7" y="1"/>
                  </a:lnTo>
                  <a:lnTo>
                    <a:pt x="2" y="1"/>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6"/>
                  </a:lnTo>
                  <a:lnTo>
                    <a:pt x="7" y="6"/>
                  </a:lnTo>
                  <a:lnTo>
                    <a:pt x="7" y="6"/>
                  </a:lnTo>
                  <a:lnTo>
                    <a:pt x="2" y="6"/>
                  </a:lnTo>
                  <a:lnTo>
                    <a:pt x="2" y="6"/>
                  </a:lnTo>
                  <a:lnTo>
                    <a:pt x="7" y="6"/>
                  </a:lnTo>
                  <a:lnTo>
                    <a:pt x="6" y="6"/>
                  </a:lnTo>
                  <a:lnTo>
                    <a:pt x="2" y="6"/>
                  </a:lnTo>
                  <a:lnTo>
                    <a:pt x="2" y="6"/>
                  </a:lnTo>
                  <a:lnTo>
                    <a:pt x="6" y="6"/>
                  </a:lnTo>
                  <a:lnTo>
                    <a:pt x="6"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6" name="Freeform 634"/>
            <p:cNvSpPr>
              <a:spLocks/>
            </p:cNvSpPr>
            <p:nvPr/>
          </p:nvSpPr>
          <p:spPr bwMode="auto">
            <a:xfrm>
              <a:off x="8091041" y="3698875"/>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2"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2" y="1"/>
                  </a:lnTo>
                  <a:lnTo>
                    <a:pt x="1" y="1"/>
                  </a:lnTo>
                  <a:lnTo>
                    <a:pt x="6" y="1"/>
                  </a:lnTo>
                  <a:lnTo>
                    <a:pt x="7" y="1"/>
                  </a:lnTo>
                  <a:lnTo>
                    <a:pt x="1" y="1"/>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6" y="5"/>
                  </a:lnTo>
                  <a:lnTo>
                    <a:pt x="6" y="5"/>
                  </a:lnTo>
                  <a:lnTo>
                    <a:pt x="2"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7" name="Freeform 635"/>
            <p:cNvSpPr>
              <a:spLocks/>
            </p:cNvSpPr>
            <p:nvPr/>
          </p:nvSpPr>
          <p:spPr bwMode="auto">
            <a:xfrm>
              <a:off x="8094216" y="3698875"/>
              <a:ext cx="11113" cy="9525"/>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1" y="6"/>
                </a:cxn>
                <a:cxn ang="0">
                  <a:pos x="5" y="6"/>
                </a:cxn>
                <a:cxn ang="0">
                  <a:pos x="4"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4" y="0"/>
                  </a:lnTo>
                  <a:lnTo>
                    <a:pt x="2" y="0"/>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6"/>
                  </a:lnTo>
                  <a:lnTo>
                    <a:pt x="5" y="6"/>
                  </a:lnTo>
                  <a:lnTo>
                    <a:pt x="5" y="6"/>
                  </a:lnTo>
                  <a:lnTo>
                    <a:pt x="1" y="6"/>
                  </a:lnTo>
                  <a:lnTo>
                    <a:pt x="1" y="6"/>
                  </a:lnTo>
                  <a:lnTo>
                    <a:pt x="5" y="6"/>
                  </a:lnTo>
                  <a:lnTo>
                    <a:pt x="4"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8" name="Freeform 636"/>
            <p:cNvSpPr>
              <a:spLocks/>
            </p:cNvSpPr>
            <p:nvPr/>
          </p:nvSpPr>
          <p:spPr bwMode="auto">
            <a:xfrm>
              <a:off x="8095804" y="3698875"/>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1"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49" name="Freeform 637"/>
            <p:cNvSpPr>
              <a:spLocks/>
            </p:cNvSpPr>
            <p:nvPr/>
          </p:nvSpPr>
          <p:spPr bwMode="auto">
            <a:xfrm>
              <a:off x="8097391" y="3698875"/>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0" name="Freeform 638"/>
            <p:cNvSpPr>
              <a:spLocks/>
            </p:cNvSpPr>
            <p:nvPr/>
          </p:nvSpPr>
          <p:spPr bwMode="auto">
            <a:xfrm>
              <a:off x="8098979" y="3698875"/>
              <a:ext cx="11112"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1"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7" y="5"/>
                  </a:lnTo>
                  <a:lnTo>
                    <a:pt x="7" y="5"/>
                  </a:lnTo>
                  <a:lnTo>
                    <a:pt x="1" y="5"/>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1" name="Freeform 639"/>
            <p:cNvSpPr>
              <a:spLocks/>
            </p:cNvSpPr>
            <p:nvPr/>
          </p:nvSpPr>
          <p:spPr bwMode="auto">
            <a:xfrm>
              <a:off x="8100566" y="3698875"/>
              <a:ext cx="12700" cy="9525"/>
            </a:xfrm>
            <a:custGeom>
              <a:avLst/>
              <a:gdLst/>
              <a:ahLst/>
              <a:cxnLst>
                <a:cxn ang="0">
                  <a:pos x="4" y="3"/>
                </a:cxn>
                <a:cxn ang="0">
                  <a:pos x="4" y="0"/>
                </a:cxn>
                <a:cxn ang="0">
                  <a:pos x="5" y="0"/>
                </a:cxn>
                <a:cxn ang="0">
                  <a:pos x="5" y="0"/>
                </a:cxn>
                <a:cxn ang="0">
                  <a:pos x="3" y="0"/>
                </a:cxn>
                <a:cxn ang="0">
                  <a:pos x="3" y="0"/>
                </a:cxn>
                <a:cxn ang="0">
                  <a:pos x="5" y="0"/>
                </a:cxn>
                <a:cxn ang="0">
                  <a:pos x="6"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2" y="5"/>
                </a:cxn>
                <a:cxn ang="0">
                  <a:pos x="2" y="6"/>
                </a:cxn>
                <a:cxn ang="0">
                  <a:pos x="6" y="6"/>
                </a:cxn>
                <a:cxn ang="0">
                  <a:pos x="6" y="6"/>
                </a:cxn>
                <a:cxn ang="0">
                  <a:pos x="2" y="6"/>
                </a:cxn>
                <a:cxn ang="0">
                  <a:pos x="2" y="6"/>
                </a:cxn>
                <a:cxn ang="0">
                  <a:pos x="6" y="6"/>
                </a:cxn>
                <a:cxn ang="0">
                  <a:pos x="6"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6" y="0"/>
                  </a:lnTo>
                  <a:lnTo>
                    <a:pt x="2" y="0"/>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7" y="5"/>
                  </a:lnTo>
                  <a:lnTo>
                    <a:pt x="7" y="5"/>
                  </a:lnTo>
                  <a:lnTo>
                    <a:pt x="2" y="5"/>
                  </a:lnTo>
                  <a:lnTo>
                    <a:pt x="2" y="6"/>
                  </a:lnTo>
                  <a:lnTo>
                    <a:pt x="6" y="6"/>
                  </a:lnTo>
                  <a:lnTo>
                    <a:pt x="6" y="6"/>
                  </a:lnTo>
                  <a:lnTo>
                    <a:pt x="2" y="6"/>
                  </a:lnTo>
                  <a:lnTo>
                    <a:pt x="2" y="6"/>
                  </a:lnTo>
                  <a:lnTo>
                    <a:pt x="6" y="6"/>
                  </a:lnTo>
                  <a:lnTo>
                    <a:pt x="6" y="6"/>
                  </a:lnTo>
                  <a:lnTo>
                    <a:pt x="2"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2" name="Freeform 640"/>
            <p:cNvSpPr>
              <a:spLocks/>
            </p:cNvSpPr>
            <p:nvPr/>
          </p:nvSpPr>
          <p:spPr bwMode="auto">
            <a:xfrm>
              <a:off x="8103741" y="3698875"/>
              <a:ext cx="14288"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7" y="1"/>
                </a:cxn>
                <a:cxn ang="0">
                  <a:pos x="1" y="1"/>
                </a:cxn>
                <a:cxn ang="0">
                  <a:pos x="1" y="1"/>
                </a:cxn>
                <a:cxn ang="0">
                  <a:pos x="7" y="1"/>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6"/>
                </a:cxn>
                <a:cxn ang="0">
                  <a:pos x="7" y="6"/>
                </a:cxn>
                <a:cxn ang="0">
                  <a:pos x="7"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1"/>
                  </a:lnTo>
                  <a:lnTo>
                    <a:pt x="6" y="1"/>
                  </a:lnTo>
                  <a:lnTo>
                    <a:pt x="7" y="1"/>
                  </a:lnTo>
                  <a:lnTo>
                    <a:pt x="1" y="1"/>
                  </a:lnTo>
                  <a:lnTo>
                    <a:pt x="1" y="1"/>
                  </a:lnTo>
                  <a:lnTo>
                    <a:pt x="7" y="1"/>
                  </a:lnTo>
                  <a:lnTo>
                    <a:pt x="7" y="1"/>
                  </a:lnTo>
                  <a:lnTo>
                    <a:pt x="1" y="1"/>
                  </a:lnTo>
                  <a:lnTo>
                    <a:pt x="0" y="1"/>
                  </a:lnTo>
                  <a:lnTo>
                    <a:pt x="7" y="1"/>
                  </a:lnTo>
                  <a:lnTo>
                    <a:pt x="7"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6"/>
                  </a:lnTo>
                  <a:lnTo>
                    <a:pt x="7" y="6"/>
                  </a:lnTo>
                  <a:lnTo>
                    <a:pt x="7" y="6"/>
                  </a:lnTo>
                  <a:lnTo>
                    <a:pt x="1" y="6"/>
                  </a:lnTo>
                  <a:lnTo>
                    <a:pt x="2"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3" name="Freeform 641"/>
            <p:cNvSpPr>
              <a:spLocks/>
            </p:cNvSpPr>
            <p:nvPr/>
          </p:nvSpPr>
          <p:spPr bwMode="auto">
            <a:xfrm>
              <a:off x="8108504" y="3698875"/>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2" y="6"/>
                  </a:lnTo>
                  <a:lnTo>
                    <a:pt x="6" y="6"/>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4" name="Freeform 642"/>
            <p:cNvSpPr>
              <a:spLocks/>
            </p:cNvSpPr>
            <p:nvPr/>
          </p:nvSpPr>
          <p:spPr bwMode="auto">
            <a:xfrm>
              <a:off x="8110091" y="3698875"/>
              <a:ext cx="11113" cy="9525"/>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1"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5" name="Freeform 643"/>
            <p:cNvSpPr>
              <a:spLocks/>
            </p:cNvSpPr>
            <p:nvPr/>
          </p:nvSpPr>
          <p:spPr bwMode="auto">
            <a:xfrm>
              <a:off x="8113266" y="3698875"/>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6"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6" name="Freeform 644"/>
            <p:cNvSpPr>
              <a:spLocks/>
            </p:cNvSpPr>
            <p:nvPr/>
          </p:nvSpPr>
          <p:spPr bwMode="auto">
            <a:xfrm>
              <a:off x="8114854" y="3698875"/>
              <a:ext cx="11112"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1"/>
                  </a:lnTo>
                  <a:lnTo>
                    <a:pt x="5" y="1"/>
                  </a:lnTo>
                  <a:lnTo>
                    <a:pt x="5" y="1"/>
                  </a:lnTo>
                  <a:lnTo>
                    <a:pt x="1"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7" name="Freeform 645"/>
            <p:cNvSpPr>
              <a:spLocks/>
            </p:cNvSpPr>
            <p:nvPr/>
          </p:nvSpPr>
          <p:spPr bwMode="auto">
            <a:xfrm>
              <a:off x="8116441" y="3694113"/>
              <a:ext cx="9525" cy="14287"/>
            </a:xfrm>
            <a:custGeom>
              <a:avLst/>
              <a:gdLst/>
              <a:ahLst/>
              <a:cxnLst>
                <a:cxn ang="0">
                  <a:pos x="3" y="6"/>
                </a:cxn>
                <a:cxn ang="0">
                  <a:pos x="0" y="6"/>
                </a:cxn>
                <a:cxn ang="0">
                  <a:pos x="0" y="3"/>
                </a:cxn>
                <a:cxn ang="0">
                  <a:pos x="0" y="3"/>
                </a:cxn>
                <a:cxn ang="0">
                  <a:pos x="0" y="6"/>
                </a:cxn>
                <a:cxn ang="0">
                  <a:pos x="0" y="7"/>
                </a:cxn>
                <a:cxn ang="0">
                  <a:pos x="0" y="3"/>
                </a:cxn>
                <a:cxn ang="0">
                  <a:pos x="0" y="3"/>
                </a:cxn>
                <a:cxn ang="0">
                  <a:pos x="0" y="7"/>
                </a:cxn>
                <a:cxn ang="0">
                  <a:pos x="0" y="7"/>
                </a:cxn>
                <a:cxn ang="0">
                  <a:pos x="0" y="2"/>
                </a:cxn>
                <a:cxn ang="0">
                  <a:pos x="0" y="2"/>
                </a:cxn>
                <a:cxn ang="0">
                  <a:pos x="0" y="7"/>
                </a:cxn>
                <a:cxn ang="0">
                  <a:pos x="1" y="8"/>
                </a:cxn>
                <a:cxn ang="0">
                  <a:pos x="1" y="1"/>
                </a:cxn>
                <a:cxn ang="0">
                  <a:pos x="1" y="1"/>
                </a:cxn>
                <a:cxn ang="0">
                  <a:pos x="1" y="8"/>
                </a:cxn>
                <a:cxn ang="0">
                  <a:pos x="1" y="8"/>
                </a:cxn>
                <a:cxn ang="0">
                  <a:pos x="1" y="1"/>
                </a:cxn>
                <a:cxn ang="0">
                  <a:pos x="1" y="1"/>
                </a:cxn>
                <a:cxn ang="0">
                  <a:pos x="1" y="9"/>
                </a:cxn>
                <a:cxn ang="0">
                  <a:pos x="2" y="9"/>
                </a:cxn>
                <a:cxn ang="0">
                  <a:pos x="2"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1"/>
                </a:cxn>
                <a:cxn ang="0">
                  <a:pos x="4" y="1"/>
                </a:cxn>
                <a:cxn ang="0">
                  <a:pos x="4" y="9"/>
                </a:cxn>
                <a:cxn ang="0">
                  <a:pos x="4" y="9"/>
                </a:cxn>
                <a:cxn ang="0">
                  <a:pos x="4" y="1"/>
                </a:cxn>
                <a:cxn ang="0">
                  <a:pos x="5" y="1"/>
                </a:cxn>
                <a:cxn ang="0">
                  <a:pos x="5" y="9"/>
                </a:cxn>
                <a:cxn ang="0">
                  <a:pos x="5" y="8"/>
                </a:cxn>
                <a:cxn ang="0">
                  <a:pos x="5" y="1"/>
                </a:cxn>
                <a:cxn ang="0">
                  <a:pos x="5" y="1"/>
                </a:cxn>
                <a:cxn ang="0">
                  <a:pos x="5" y="8"/>
                </a:cxn>
                <a:cxn ang="0">
                  <a:pos x="5" y="8"/>
                </a:cxn>
                <a:cxn ang="0">
                  <a:pos x="5" y="1"/>
                </a:cxn>
                <a:cxn ang="0">
                  <a:pos x="5" y="2"/>
                </a:cxn>
                <a:cxn ang="0">
                  <a:pos x="5" y="7"/>
                </a:cxn>
                <a:cxn ang="0">
                  <a:pos x="6" y="7"/>
                </a:cxn>
                <a:cxn ang="0">
                  <a:pos x="6" y="2"/>
                </a:cxn>
                <a:cxn ang="0">
                  <a:pos x="6" y="3"/>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3"/>
                  </a:lnTo>
                  <a:lnTo>
                    <a:pt x="0" y="7"/>
                  </a:lnTo>
                  <a:lnTo>
                    <a:pt x="0" y="7"/>
                  </a:lnTo>
                  <a:lnTo>
                    <a:pt x="0" y="2"/>
                  </a:lnTo>
                  <a:lnTo>
                    <a:pt x="0" y="2"/>
                  </a:lnTo>
                  <a:lnTo>
                    <a:pt x="0" y="7"/>
                  </a:lnTo>
                  <a:lnTo>
                    <a:pt x="1" y="8"/>
                  </a:lnTo>
                  <a:lnTo>
                    <a:pt x="1" y="1"/>
                  </a:lnTo>
                  <a:lnTo>
                    <a:pt x="1" y="1"/>
                  </a:lnTo>
                  <a:lnTo>
                    <a:pt x="1" y="8"/>
                  </a:lnTo>
                  <a:lnTo>
                    <a:pt x="1" y="8"/>
                  </a:lnTo>
                  <a:lnTo>
                    <a:pt x="1" y="1"/>
                  </a:lnTo>
                  <a:lnTo>
                    <a:pt x="1" y="1"/>
                  </a:lnTo>
                  <a:lnTo>
                    <a:pt x="1" y="9"/>
                  </a:lnTo>
                  <a:lnTo>
                    <a:pt x="2" y="9"/>
                  </a:lnTo>
                  <a:lnTo>
                    <a:pt x="2" y="1"/>
                  </a:lnTo>
                  <a:lnTo>
                    <a:pt x="2" y="1"/>
                  </a:lnTo>
                  <a:lnTo>
                    <a:pt x="2" y="9"/>
                  </a:lnTo>
                  <a:lnTo>
                    <a:pt x="2" y="9"/>
                  </a:lnTo>
                  <a:lnTo>
                    <a:pt x="2" y="1"/>
                  </a:lnTo>
                  <a:lnTo>
                    <a:pt x="2" y="0"/>
                  </a:lnTo>
                  <a:lnTo>
                    <a:pt x="2" y="9"/>
                  </a:lnTo>
                  <a:lnTo>
                    <a:pt x="3" y="9"/>
                  </a:lnTo>
                  <a:lnTo>
                    <a:pt x="3" y="0"/>
                  </a:lnTo>
                  <a:lnTo>
                    <a:pt x="3" y="0"/>
                  </a:lnTo>
                  <a:lnTo>
                    <a:pt x="3" y="9"/>
                  </a:lnTo>
                  <a:lnTo>
                    <a:pt x="3" y="9"/>
                  </a:lnTo>
                  <a:lnTo>
                    <a:pt x="3" y="0"/>
                  </a:lnTo>
                  <a:lnTo>
                    <a:pt x="3" y="0"/>
                  </a:lnTo>
                  <a:lnTo>
                    <a:pt x="3" y="9"/>
                  </a:lnTo>
                  <a:lnTo>
                    <a:pt x="4" y="9"/>
                  </a:lnTo>
                  <a:lnTo>
                    <a:pt x="4" y="1"/>
                  </a:lnTo>
                  <a:lnTo>
                    <a:pt x="4" y="1"/>
                  </a:lnTo>
                  <a:lnTo>
                    <a:pt x="4" y="9"/>
                  </a:lnTo>
                  <a:lnTo>
                    <a:pt x="4" y="9"/>
                  </a:lnTo>
                  <a:lnTo>
                    <a:pt x="4" y="1"/>
                  </a:lnTo>
                  <a:lnTo>
                    <a:pt x="5" y="1"/>
                  </a:lnTo>
                  <a:lnTo>
                    <a:pt x="5" y="9"/>
                  </a:lnTo>
                  <a:lnTo>
                    <a:pt x="5" y="8"/>
                  </a:lnTo>
                  <a:lnTo>
                    <a:pt x="5" y="1"/>
                  </a:lnTo>
                  <a:lnTo>
                    <a:pt x="5" y="1"/>
                  </a:lnTo>
                  <a:lnTo>
                    <a:pt x="5" y="8"/>
                  </a:lnTo>
                  <a:lnTo>
                    <a:pt x="5" y="8"/>
                  </a:lnTo>
                  <a:lnTo>
                    <a:pt x="5" y="1"/>
                  </a:lnTo>
                  <a:lnTo>
                    <a:pt x="5" y="2"/>
                  </a:lnTo>
                  <a:lnTo>
                    <a:pt x="5" y="7"/>
                  </a:lnTo>
                  <a:lnTo>
                    <a:pt x="6" y="7"/>
                  </a:lnTo>
                  <a:lnTo>
                    <a:pt x="6" y="2"/>
                  </a:lnTo>
                  <a:lnTo>
                    <a:pt x="6" y="3"/>
                  </a:lnTo>
                  <a:lnTo>
                    <a:pt x="6" y="7"/>
                  </a:lnTo>
                  <a:lnTo>
                    <a:pt x="6" y="7"/>
                  </a:lnTo>
                  <a:lnTo>
                    <a:pt x="6" y="3"/>
                  </a:lnTo>
                  <a:lnTo>
                    <a:pt x="6" y="3"/>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58" name="Freeform 646"/>
            <p:cNvSpPr>
              <a:spLocks/>
            </p:cNvSpPr>
            <p:nvPr/>
          </p:nvSpPr>
          <p:spPr bwMode="auto">
            <a:xfrm>
              <a:off x="8116441" y="3694113"/>
              <a:ext cx="12700"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59" name="Freeform 647"/>
            <p:cNvSpPr>
              <a:spLocks/>
            </p:cNvSpPr>
            <p:nvPr/>
          </p:nvSpPr>
          <p:spPr bwMode="auto">
            <a:xfrm>
              <a:off x="8118029" y="3694113"/>
              <a:ext cx="12700"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3"/>
                </a:cxn>
                <a:cxn ang="0">
                  <a:pos x="7" y="3"/>
                </a:cxn>
                <a:cxn ang="0">
                  <a:pos x="7" y="3"/>
                </a:cxn>
                <a:cxn ang="0">
                  <a:pos x="1"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1"/>
                  </a:lnTo>
                  <a:lnTo>
                    <a:pt x="7" y="1"/>
                  </a:lnTo>
                  <a:lnTo>
                    <a:pt x="7" y="1"/>
                  </a:lnTo>
                  <a:lnTo>
                    <a:pt x="1" y="1"/>
                  </a:lnTo>
                  <a:lnTo>
                    <a:pt x="1" y="2"/>
                  </a:lnTo>
                  <a:lnTo>
                    <a:pt x="7" y="2"/>
                  </a:lnTo>
                  <a:lnTo>
                    <a:pt x="7" y="2"/>
                  </a:lnTo>
                  <a:lnTo>
                    <a:pt x="1" y="2"/>
                  </a:lnTo>
                  <a:lnTo>
                    <a:pt x="1" y="3"/>
                  </a:lnTo>
                  <a:lnTo>
                    <a:pt x="7" y="3"/>
                  </a:lnTo>
                  <a:lnTo>
                    <a:pt x="7" y="3"/>
                  </a:lnTo>
                  <a:lnTo>
                    <a:pt x="1"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0" name="Freeform 648"/>
            <p:cNvSpPr>
              <a:spLocks/>
            </p:cNvSpPr>
            <p:nvPr/>
          </p:nvSpPr>
          <p:spPr bwMode="auto">
            <a:xfrm>
              <a:off x="8121204" y="3694113"/>
              <a:ext cx="14287" cy="9525"/>
            </a:xfrm>
            <a:custGeom>
              <a:avLst/>
              <a:gdLst/>
              <a:ahLst/>
              <a:cxnLst>
                <a:cxn ang="0">
                  <a:pos x="2" y="3"/>
                </a:cxn>
                <a:cxn ang="0">
                  <a:pos x="2" y="0"/>
                </a:cxn>
                <a:cxn ang="0">
                  <a:pos x="3"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3"/>
                </a:cxn>
                <a:cxn ang="0">
                  <a:pos x="6"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1"/>
                  </a:lnTo>
                  <a:lnTo>
                    <a:pt x="2" y="1"/>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3"/>
                  </a:lnTo>
                  <a:lnTo>
                    <a:pt x="6"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1" name="Freeform 649"/>
            <p:cNvSpPr>
              <a:spLocks/>
            </p:cNvSpPr>
            <p:nvPr/>
          </p:nvSpPr>
          <p:spPr bwMode="auto">
            <a:xfrm>
              <a:off x="8124379" y="3694113"/>
              <a:ext cx="11112" cy="9525"/>
            </a:xfrm>
            <a:custGeom>
              <a:avLst/>
              <a:gdLst/>
              <a:ahLst/>
              <a:cxnLst>
                <a:cxn ang="0">
                  <a:pos x="2" y="3"/>
                </a:cxn>
                <a:cxn ang="0">
                  <a:pos x="2" y="0"/>
                </a:cxn>
                <a:cxn ang="0">
                  <a:pos x="4"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2" name="Freeform 650"/>
            <p:cNvSpPr>
              <a:spLocks/>
            </p:cNvSpPr>
            <p:nvPr/>
          </p:nvSpPr>
          <p:spPr bwMode="auto">
            <a:xfrm>
              <a:off x="8125966" y="3694113"/>
              <a:ext cx="11113" cy="9525"/>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3" name="Freeform 651"/>
            <p:cNvSpPr>
              <a:spLocks/>
            </p:cNvSpPr>
            <p:nvPr/>
          </p:nvSpPr>
          <p:spPr bwMode="auto">
            <a:xfrm>
              <a:off x="8125966" y="3694113"/>
              <a:ext cx="12700"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5" y="1"/>
                  </a:lnTo>
                  <a:lnTo>
                    <a:pt x="2" y="1"/>
                  </a:lnTo>
                  <a:lnTo>
                    <a:pt x="1" y="1"/>
                  </a:lnTo>
                  <a:lnTo>
                    <a:pt x="6" y="1"/>
                  </a:lnTo>
                  <a:lnTo>
                    <a:pt x="6" y="1"/>
                  </a:lnTo>
                  <a:lnTo>
                    <a:pt x="1" y="1"/>
                  </a:lnTo>
                  <a:lnTo>
                    <a:pt x="1" y="1"/>
                  </a:lnTo>
                  <a:lnTo>
                    <a:pt x="6"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0"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4" name="Freeform 652"/>
            <p:cNvSpPr>
              <a:spLocks/>
            </p:cNvSpPr>
            <p:nvPr/>
          </p:nvSpPr>
          <p:spPr bwMode="auto">
            <a:xfrm>
              <a:off x="8129141" y="3694113"/>
              <a:ext cx="12700" cy="9525"/>
            </a:xfrm>
            <a:custGeom>
              <a:avLst/>
              <a:gdLst/>
              <a:ahLst/>
              <a:cxnLst>
                <a:cxn ang="0">
                  <a:pos x="3" y="3"/>
                </a:cxn>
                <a:cxn ang="0">
                  <a:pos x="3" y="0"/>
                </a:cxn>
                <a:cxn ang="0">
                  <a:pos x="4"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1"/>
                  </a:lnTo>
                  <a:lnTo>
                    <a:pt x="2" y="1"/>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1"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5" name="Freeform 653"/>
            <p:cNvSpPr>
              <a:spLocks/>
            </p:cNvSpPr>
            <p:nvPr/>
          </p:nvSpPr>
          <p:spPr bwMode="auto">
            <a:xfrm>
              <a:off x="8130729" y="3694113"/>
              <a:ext cx="12700" cy="9525"/>
            </a:xfrm>
            <a:custGeom>
              <a:avLst/>
              <a:gdLst/>
              <a:ahLst/>
              <a:cxnLst>
                <a:cxn ang="0">
                  <a:pos x="3" y="3"/>
                </a:cxn>
                <a:cxn ang="0">
                  <a:pos x="3" y="0"/>
                </a:cxn>
                <a:cxn ang="0">
                  <a:pos x="5" y="0"/>
                </a:cxn>
                <a:cxn ang="0">
                  <a:pos x="5" y="0"/>
                </a:cxn>
                <a:cxn ang="0">
                  <a:pos x="3" y="0"/>
                </a:cxn>
                <a:cxn ang="0">
                  <a:pos x="3" y="0"/>
                </a:cxn>
                <a:cxn ang="0">
                  <a:pos x="5" y="0"/>
                </a:cxn>
                <a:cxn ang="0">
                  <a:pos x="5" y="1"/>
                </a:cxn>
                <a:cxn ang="0">
                  <a:pos x="3" y="1"/>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1" y="3"/>
                </a:cxn>
                <a:cxn ang="0">
                  <a:pos x="7" y="3"/>
                </a:cxn>
                <a:cxn ang="0">
                  <a:pos x="7" y="3"/>
                </a:cxn>
                <a:cxn ang="0">
                  <a:pos x="1" y="3"/>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6"/>
                </a:cxn>
                <a:cxn ang="0">
                  <a:pos x="6"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1"/>
                  </a:lnTo>
                  <a:lnTo>
                    <a:pt x="3" y="1"/>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1" y="3"/>
                  </a:lnTo>
                  <a:lnTo>
                    <a:pt x="7" y="3"/>
                  </a:lnTo>
                  <a:lnTo>
                    <a:pt x="7" y="3"/>
                  </a:lnTo>
                  <a:lnTo>
                    <a:pt x="1" y="3"/>
                  </a:lnTo>
                  <a:lnTo>
                    <a:pt x="0" y="3"/>
                  </a:lnTo>
                  <a:lnTo>
                    <a:pt x="8" y="3"/>
                  </a:lnTo>
                  <a:lnTo>
                    <a:pt x="8" y="3"/>
                  </a:lnTo>
                  <a:lnTo>
                    <a:pt x="0" y="3"/>
                  </a:lnTo>
                  <a:lnTo>
                    <a:pt x="0" y="4"/>
                  </a:lnTo>
                  <a:lnTo>
                    <a:pt x="8"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6"/>
                  </a:lnTo>
                  <a:lnTo>
                    <a:pt x="6" y="6"/>
                  </a:lnTo>
                  <a:lnTo>
                    <a:pt x="6" y="6"/>
                  </a:lnTo>
                  <a:lnTo>
                    <a:pt x="2" y="6"/>
                  </a:lnTo>
                  <a:lnTo>
                    <a:pt x="2" y="6"/>
                  </a:lnTo>
                  <a:lnTo>
                    <a:pt x="6" y="6"/>
                  </a:lnTo>
                  <a:lnTo>
                    <a:pt x="5" y="6"/>
                  </a:lnTo>
                  <a:lnTo>
                    <a:pt x="3"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6" name="Freeform 654"/>
            <p:cNvSpPr>
              <a:spLocks/>
            </p:cNvSpPr>
            <p:nvPr/>
          </p:nvSpPr>
          <p:spPr bwMode="auto">
            <a:xfrm>
              <a:off x="8135491" y="3694113"/>
              <a:ext cx="11113"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0"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7" name="Freeform 655"/>
            <p:cNvSpPr>
              <a:spLocks/>
            </p:cNvSpPr>
            <p:nvPr/>
          </p:nvSpPr>
          <p:spPr bwMode="auto">
            <a:xfrm>
              <a:off x="8135491" y="3689350"/>
              <a:ext cx="11113" cy="14288"/>
            </a:xfrm>
            <a:custGeom>
              <a:avLst/>
              <a:gdLst/>
              <a:ahLst/>
              <a:cxnLst>
                <a:cxn ang="0">
                  <a:pos x="3" y="6"/>
                </a:cxn>
                <a:cxn ang="0">
                  <a:pos x="0" y="6"/>
                </a:cxn>
                <a:cxn ang="0">
                  <a:pos x="0" y="3"/>
                </a:cxn>
                <a:cxn ang="0">
                  <a:pos x="0" y="3"/>
                </a:cxn>
                <a:cxn ang="0">
                  <a:pos x="0" y="7"/>
                </a:cxn>
                <a:cxn ang="0">
                  <a:pos x="0" y="7"/>
                </a:cxn>
                <a:cxn ang="0">
                  <a:pos x="0" y="2"/>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1"/>
                </a:cxn>
                <a:cxn ang="0">
                  <a:pos x="5" y="9"/>
                </a:cxn>
                <a:cxn ang="0">
                  <a:pos x="5" y="8"/>
                </a:cxn>
                <a:cxn ang="0">
                  <a:pos x="5" y="1"/>
                </a:cxn>
                <a:cxn ang="0">
                  <a:pos x="5" y="1"/>
                </a:cxn>
                <a:cxn ang="0">
                  <a:pos x="5" y="8"/>
                </a:cxn>
                <a:cxn ang="0">
                  <a:pos x="5" y="8"/>
                </a:cxn>
                <a:cxn ang="0">
                  <a:pos x="5" y="1"/>
                </a:cxn>
                <a:cxn ang="0">
                  <a:pos x="6" y="2"/>
                </a:cxn>
                <a:cxn ang="0">
                  <a:pos x="6" y="8"/>
                </a:cxn>
                <a:cxn ang="0">
                  <a:pos x="6" y="7"/>
                </a:cxn>
                <a:cxn ang="0">
                  <a:pos x="6" y="2"/>
                </a:cxn>
                <a:cxn ang="0">
                  <a:pos x="6" y="2"/>
                </a:cxn>
                <a:cxn ang="0">
                  <a:pos x="6" y="7"/>
                </a:cxn>
                <a:cxn ang="0">
                  <a:pos x="6" y="7"/>
                </a:cxn>
                <a:cxn ang="0">
                  <a:pos x="6" y="2"/>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2"/>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1"/>
                  </a:lnTo>
                  <a:lnTo>
                    <a:pt x="5" y="9"/>
                  </a:lnTo>
                  <a:lnTo>
                    <a:pt x="5" y="8"/>
                  </a:lnTo>
                  <a:lnTo>
                    <a:pt x="5" y="1"/>
                  </a:lnTo>
                  <a:lnTo>
                    <a:pt x="5" y="1"/>
                  </a:lnTo>
                  <a:lnTo>
                    <a:pt x="5" y="8"/>
                  </a:lnTo>
                  <a:lnTo>
                    <a:pt x="5" y="8"/>
                  </a:lnTo>
                  <a:lnTo>
                    <a:pt x="5" y="1"/>
                  </a:lnTo>
                  <a:lnTo>
                    <a:pt x="6" y="2"/>
                  </a:lnTo>
                  <a:lnTo>
                    <a:pt x="6" y="8"/>
                  </a:lnTo>
                  <a:lnTo>
                    <a:pt x="6" y="7"/>
                  </a:lnTo>
                  <a:lnTo>
                    <a:pt x="6" y="2"/>
                  </a:lnTo>
                  <a:lnTo>
                    <a:pt x="6" y="2"/>
                  </a:lnTo>
                  <a:lnTo>
                    <a:pt x="6" y="7"/>
                  </a:lnTo>
                  <a:lnTo>
                    <a:pt x="6" y="7"/>
                  </a:lnTo>
                  <a:lnTo>
                    <a:pt x="6" y="2"/>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68" name="Freeform 656"/>
            <p:cNvSpPr>
              <a:spLocks/>
            </p:cNvSpPr>
            <p:nvPr/>
          </p:nvSpPr>
          <p:spPr bwMode="auto">
            <a:xfrm>
              <a:off x="8135491" y="3689350"/>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69" name="Freeform 657"/>
            <p:cNvSpPr>
              <a:spLocks/>
            </p:cNvSpPr>
            <p:nvPr/>
          </p:nvSpPr>
          <p:spPr bwMode="auto">
            <a:xfrm>
              <a:off x="8137079" y="3689350"/>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0" name="Freeform 658"/>
            <p:cNvSpPr>
              <a:spLocks/>
            </p:cNvSpPr>
            <p:nvPr/>
          </p:nvSpPr>
          <p:spPr bwMode="auto">
            <a:xfrm>
              <a:off x="8138666" y="3684588"/>
              <a:ext cx="11113" cy="14287"/>
            </a:xfrm>
            <a:custGeom>
              <a:avLst/>
              <a:gdLst/>
              <a:ahLst/>
              <a:cxnLst>
                <a:cxn ang="0">
                  <a:pos x="4" y="6"/>
                </a:cxn>
                <a:cxn ang="0">
                  <a:pos x="0" y="6"/>
                </a:cxn>
                <a:cxn ang="0">
                  <a:pos x="0" y="3"/>
                </a:cxn>
                <a:cxn ang="0">
                  <a:pos x="0" y="3"/>
                </a:cxn>
                <a:cxn ang="0">
                  <a:pos x="0" y="7"/>
                </a:cxn>
                <a:cxn ang="0">
                  <a:pos x="0" y="7"/>
                </a:cxn>
                <a:cxn ang="0">
                  <a:pos x="0" y="2"/>
                </a:cxn>
                <a:cxn ang="0">
                  <a:pos x="0" y="2"/>
                </a:cxn>
                <a:cxn ang="0">
                  <a:pos x="0" y="7"/>
                </a:cxn>
                <a:cxn ang="0">
                  <a:pos x="1" y="7"/>
                </a:cxn>
                <a:cxn ang="0">
                  <a:pos x="1" y="2"/>
                </a:cxn>
                <a:cxn ang="0">
                  <a:pos x="1" y="2"/>
                </a:cxn>
                <a:cxn ang="0">
                  <a:pos x="1" y="8"/>
                </a:cxn>
                <a:cxn ang="0">
                  <a:pos x="1" y="8"/>
                </a:cxn>
                <a:cxn ang="0">
                  <a:pos x="1" y="1"/>
                </a:cxn>
                <a:cxn ang="0">
                  <a:pos x="1" y="1"/>
                </a:cxn>
                <a:cxn ang="0">
                  <a:pos x="1" y="8"/>
                </a:cxn>
                <a:cxn ang="0">
                  <a:pos x="2" y="8"/>
                </a:cxn>
                <a:cxn ang="0">
                  <a:pos x="2" y="1"/>
                </a:cxn>
                <a:cxn ang="0">
                  <a:pos x="2" y="1"/>
                </a:cxn>
                <a:cxn ang="0">
                  <a:pos x="2" y="9"/>
                </a:cxn>
                <a:cxn ang="0">
                  <a:pos x="2" y="9"/>
                </a:cxn>
                <a:cxn ang="0">
                  <a:pos x="2" y="1"/>
                </a:cxn>
                <a:cxn ang="0">
                  <a:pos x="2" y="1"/>
                </a:cxn>
                <a:cxn ang="0">
                  <a:pos x="2" y="9"/>
                </a:cxn>
                <a:cxn ang="0">
                  <a:pos x="2" y="9"/>
                </a:cxn>
                <a:cxn ang="0">
                  <a:pos x="2" y="1"/>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1"/>
                </a:cxn>
                <a:cxn ang="0">
                  <a:pos x="5" y="1"/>
                </a:cxn>
                <a:cxn ang="0">
                  <a:pos x="5" y="9"/>
                </a:cxn>
                <a:cxn ang="0">
                  <a:pos x="5" y="9"/>
                </a:cxn>
                <a:cxn ang="0">
                  <a:pos x="5" y="1"/>
                </a:cxn>
                <a:cxn ang="0">
                  <a:pos x="5" y="1"/>
                </a:cxn>
                <a:cxn ang="0">
                  <a:pos x="5" y="9"/>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2"/>
                </a:cxn>
                <a:cxn ang="0">
                  <a:pos x="6" y="7"/>
                </a:cxn>
                <a:cxn ang="0">
                  <a:pos x="6" y="7"/>
                </a:cxn>
                <a:cxn ang="0">
                  <a:pos x="6" y="2"/>
                </a:cxn>
                <a:cxn ang="0">
                  <a:pos x="6" y="3"/>
                </a:cxn>
                <a:cxn ang="0">
                  <a:pos x="6" y="7"/>
                </a:cxn>
                <a:cxn ang="0">
                  <a:pos x="6" y="6"/>
                </a:cxn>
                <a:cxn ang="0">
                  <a:pos x="6" y="3"/>
                </a:cxn>
              </a:cxnLst>
              <a:rect l="0" t="0" r="r" b="b"/>
              <a:pathLst>
                <a:path w="6" h="9">
                  <a:moveTo>
                    <a:pt x="4" y="6"/>
                  </a:moveTo>
                  <a:lnTo>
                    <a:pt x="0" y="6"/>
                  </a:lnTo>
                  <a:lnTo>
                    <a:pt x="0" y="3"/>
                  </a:lnTo>
                  <a:lnTo>
                    <a:pt x="0" y="3"/>
                  </a:lnTo>
                  <a:lnTo>
                    <a:pt x="0" y="7"/>
                  </a:lnTo>
                  <a:lnTo>
                    <a:pt x="0" y="7"/>
                  </a:lnTo>
                  <a:lnTo>
                    <a:pt x="0" y="2"/>
                  </a:lnTo>
                  <a:lnTo>
                    <a:pt x="0" y="2"/>
                  </a:lnTo>
                  <a:lnTo>
                    <a:pt x="0" y="7"/>
                  </a:lnTo>
                  <a:lnTo>
                    <a:pt x="1" y="7"/>
                  </a:lnTo>
                  <a:lnTo>
                    <a:pt x="1" y="2"/>
                  </a:lnTo>
                  <a:lnTo>
                    <a:pt x="1" y="2"/>
                  </a:lnTo>
                  <a:lnTo>
                    <a:pt x="1" y="8"/>
                  </a:lnTo>
                  <a:lnTo>
                    <a:pt x="1" y="8"/>
                  </a:lnTo>
                  <a:lnTo>
                    <a:pt x="1" y="1"/>
                  </a:lnTo>
                  <a:lnTo>
                    <a:pt x="1" y="1"/>
                  </a:lnTo>
                  <a:lnTo>
                    <a:pt x="1" y="8"/>
                  </a:lnTo>
                  <a:lnTo>
                    <a:pt x="2" y="8"/>
                  </a:lnTo>
                  <a:lnTo>
                    <a:pt x="2" y="1"/>
                  </a:lnTo>
                  <a:lnTo>
                    <a:pt x="2" y="1"/>
                  </a:lnTo>
                  <a:lnTo>
                    <a:pt x="2" y="9"/>
                  </a:lnTo>
                  <a:lnTo>
                    <a:pt x="2" y="9"/>
                  </a:lnTo>
                  <a:lnTo>
                    <a:pt x="2" y="1"/>
                  </a:lnTo>
                  <a:lnTo>
                    <a:pt x="2" y="1"/>
                  </a:lnTo>
                  <a:lnTo>
                    <a:pt x="2" y="9"/>
                  </a:lnTo>
                  <a:lnTo>
                    <a:pt x="2" y="9"/>
                  </a:lnTo>
                  <a:lnTo>
                    <a:pt x="2" y="1"/>
                  </a:lnTo>
                  <a:lnTo>
                    <a:pt x="3" y="0"/>
                  </a:lnTo>
                  <a:lnTo>
                    <a:pt x="3" y="9"/>
                  </a:lnTo>
                  <a:lnTo>
                    <a:pt x="3" y="9"/>
                  </a:lnTo>
                  <a:lnTo>
                    <a:pt x="3" y="0"/>
                  </a:lnTo>
                  <a:lnTo>
                    <a:pt x="4" y="0"/>
                  </a:lnTo>
                  <a:lnTo>
                    <a:pt x="4" y="9"/>
                  </a:lnTo>
                  <a:lnTo>
                    <a:pt x="4" y="9"/>
                  </a:lnTo>
                  <a:lnTo>
                    <a:pt x="4" y="0"/>
                  </a:lnTo>
                  <a:lnTo>
                    <a:pt x="4" y="0"/>
                  </a:lnTo>
                  <a:lnTo>
                    <a:pt x="4" y="9"/>
                  </a:lnTo>
                  <a:lnTo>
                    <a:pt x="4" y="9"/>
                  </a:lnTo>
                  <a:lnTo>
                    <a:pt x="4" y="1"/>
                  </a:lnTo>
                  <a:lnTo>
                    <a:pt x="5" y="1"/>
                  </a:lnTo>
                  <a:lnTo>
                    <a:pt x="5" y="9"/>
                  </a:lnTo>
                  <a:lnTo>
                    <a:pt x="5" y="9"/>
                  </a:lnTo>
                  <a:lnTo>
                    <a:pt x="5" y="1"/>
                  </a:lnTo>
                  <a:lnTo>
                    <a:pt x="5" y="1"/>
                  </a:lnTo>
                  <a:lnTo>
                    <a:pt x="5" y="9"/>
                  </a:lnTo>
                  <a:lnTo>
                    <a:pt x="5" y="8"/>
                  </a:lnTo>
                  <a:lnTo>
                    <a:pt x="5" y="1"/>
                  </a:lnTo>
                  <a:lnTo>
                    <a:pt x="5" y="1"/>
                  </a:lnTo>
                  <a:lnTo>
                    <a:pt x="5" y="8"/>
                  </a:lnTo>
                  <a:lnTo>
                    <a:pt x="6" y="8"/>
                  </a:lnTo>
                  <a:lnTo>
                    <a:pt x="6" y="1"/>
                  </a:lnTo>
                  <a:lnTo>
                    <a:pt x="6" y="2"/>
                  </a:lnTo>
                  <a:lnTo>
                    <a:pt x="6" y="8"/>
                  </a:lnTo>
                  <a:lnTo>
                    <a:pt x="6" y="7"/>
                  </a:lnTo>
                  <a:lnTo>
                    <a:pt x="6" y="2"/>
                  </a:lnTo>
                  <a:lnTo>
                    <a:pt x="6" y="2"/>
                  </a:lnTo>
                  <a:lnTo>
                    <a:pt x="6" y="7"/>
                  </a:lnTo>
                  <a:lnTo>
                    <a:pt x="6" y="7"/>
                  </a:lnTo>
                  <a:lnTo>
                    <a:pt x="6" y="2"/>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571" name="Freeform 659"/>
            <p:cNvSpPr>
              <a:spLocks/>
            </p:cNvSpPr>
            <p:nvPr/>
          </p:nvSpPr>
          <p:spPr bwMode="auto">
            <a:xfrm>
              <a:off x="8138666" y="3684588"/>
              <a:ext cx="12700" cy="9525"/>
            </a:xfrm>
            <a:custGeom>
              <a:avLst/>
              <a:gdLst/>
              <a:ahLst/>
              <a:cxnLst>
                <a:cxn ang="0">
                  <a:pos x="4" y="3"/>
                </a:cxn>
                <a:cxn ang="0">
                  <a:pos x="4" y="0"/>
                </a:cxn>
                <a:cxn ang="0">
                  <a:pos x="5"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1"/>
                  </a:lnTo>
                  <a:lnTo>
                    <a:pt x="2" y="1"/>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6" y="5"/>
                  </a:lnTo>
                  <a:lnTo>
                    <a:pt x="6" y="5"/>
                  </a:lnTo>
                  <a:lnTo>
                    <a:pt x="2" y="5"/>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2" name="Freeform 660"/>
            <p:cNvSpPr>
              <a:spLocks/>
            </p:cNvSpPr>
            <p:nvPr/>
          </p:nvSpPr>
          <p:spPr bwMode="auto">
            <a:xfrm>
              <a:off x="8143429" y="3684588"/>
              <a:ext cx="9525" cy="9525"/>
            </a:xfrm>
            <a:custGeom>
              <a:avLst/>
              <a:gdLst/>
              <a:ahLst/>
              <a:cxnLst>
                <a:cxn ang="0">
                  <a:pos x="3" y="3"/>
                </a:cxn>
                <a:cxn ang="0">
                  <a:pos x="3" y="0"/>
                </a:cxn>
                <a:cxn ang="0">
                  <a:pos x="4" y="0"/>
                </a:cxn>
                <a:cxn ang="0">
                  <a:pos x="4" y="0"/>
                </a:cxn>
                <a:cxn ang="0">
                  <a:pos x="2" y="0"/>
                </a:cxn>
                <a:cxn ang="0">
                  <a:pos x="2" y="0"/>
                </a:cxn>
                <a:cxn ang="0">
                  <a:pos x="4"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5" y="1"/>
                  </a:lnTo>
                  <a:lnTo>
                    <a:pt x="2" y="1"/>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5"/>
                  </a:lnTo>
                  <a:lnTo>
                    <a:pt x="6" y="5"/>
                  </a:lnTo>
                  <a:lnTo>
                    <a:pt x="6" y="5"/>
                  </a:lnTo>
                  <a:lnTo>
                    <a:pt x="0" y="5"/>
                  </a:lnTo>
                  <a:lnTo>
                    <a:pt x="0" y="5"/>
                  </a:lnTo>
                  <a:lnTo>
                    <a:pt x="6" y="5"/>
                  </a:lnTo>
                  <a:lnTo>
                    <a:pt x="6" y="5"/>
                  </a:lnTo>
                  <a:lnTo>
                    <a:pt x="1" y="5"/>
                  </a:lnTo>
                  <a:lnTo>
                    <a:pt x="1" y="5"/>
                  </a:lnTo>
                  <a:lnTo>
                    <a:pt x="5" y="5"/>
                  </a:lnTo>
                  <a:lnTo>
                    <a:pt x="5" y="5"/>
                  </a:lnTo>
                  <a:lnTo>
                    <a:pt x="1" y="5"/>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3" name="Freeform 661"/>
            <p:cNvSpPr>
              <a:spLocks/>
            </p:cNvSpPr>
            <p:nvPr/>
          </p:nvSpPr>
          <p:spPr bwMode="auto">
            <a:xfrm>
              <a:off x="8143429" y="3684588"/>
              <a:ext cx="14287"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5"/>
                </a:cxn>
                <a:cxn ang="0">
                  <a:pos x="1" y="5"/>
                </a:cxn>
                <a:cxn ang="0">
                  <a:pos x="1" y="5"/>
                </a:cxn>
                <a:cxn ang="0">
                  <a:pos x="5" y="5"/>
                </a:cxn>
                <a:cxn ang="0">
                  <a:pos x="5"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1" y="1"/>
                  </a:lnTo>
                  <a:lnTo>
                    <a:pt x="1" y="1"/>
                  </a:lnTo>
                  <a:lnTo>
                    <a:pt x="5"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6" y="5"/>
                  </a:lnTo>
                  <a:lnTo>
                    <a:pt x="1" y="5"/>
                  </a:lnTo>
                  <a:lnTo>
                    <a:pt x="1" y="5"/>
                  </a:lnTo>
                  <a:lnTo>
                    <a:pt x="6" y="5"/>
                  </a:lnTo>
                  <a:lnTo>
                    <a:pt x="6" y="5"/>
                  </a:lnTo>
                  <a:lnTo>
                    <a:pt x="1" y="5"/>
                  </a:lnTo>
                  <a:lnTo>
                    <a:pt x="1" y="5"/>
                  </a:lnTo>
                  <a:lnTo>
                    <a:pt x="5" y="5"/>
                  </a:lnTo>
                  <a:lnTo>
                    <a:pt x="5"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4" name="Freeform 662"/>
            <p:cNvSpPr>
              <a:spLocks/>
            </p:cNvSpPr>
            <p:nvPr/>
          </p:nvSpPr>
          <p:spPr bwMode="auto">
            <a:xfrm>
              <a:off x="8146604" y="3684588"/>
              <a:ext cx="12700" cy="9525"/>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5" name="Freeform 663"/>
            <p:cNvSpPr>
              <a:spLocks/>
            </p:cNvSpPr>
            <p:nvPr/>
          </p:nvSpPr>
          <p:spPr bwMode="auto">
            <a:xfrm>
              <a:off x="8148191" y="3684588"/>
              <a:ext cx="11113" cy="9525"/>
            </a:xfrm>
            <a:custGeom>
              <a:avLst/>
              <a:gdLst/>
              <a:ahLst/>
              <a:cxnLst>
                <a:cxn ang="0">
                  <a:pos x="3" y="3"/>
                </a:cxn>
                <a:cxn ang="0">
                  <a:pos x="3" y="0"/>
                </a:cxn>
                <a:cxn ang="0">
                  <a:pos x="4" y="0"/>
                </a:cxn>
                <a:cxn ang="0">
                  <a:pos x="5" y="0"/>
                </a:cxn>
                <a:cxn ang="0">
                  <a:pos x="3" y="0"/>
                </a:cxn>
                <a:cxn ang="0">
                  <a:pos x="3" y="0"/>
                </a:cxn>
                <a:cxn ang="0">
                  <a:pos x="5" y="0"/>
                </a:cxn>
                <a:cxn ang="0">
                  <a:pos x="5" y="1"/>
                </a:cxn>
                <a:cxn ang="0">
                  <a:pos x="2" y="1"/>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1"/>
                  </a:lnTo>
                  <a:lnTo>
                    <a:pt x="2" y="1"/>
                  </a:lnTo>
                  <a:lnTo>
                    <a:pt x="2" y="1"/>
                  </a:lnTo>
                  <a:lnTo>
                    <a:pt x="5"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2" y="5"/>
                  </a:lnTo>
                  <a:lnTo>
                    <a:pt x="6" y="5"/>
                  </a:lnTo>
                  <a:lnTo>
                    <a:pt x="6" y="5"/>
                  </a:lnTo>
                  <a:lnTo>
                    <a:pt x="2" y="5"/>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6" name="Freeform 664"/>
            <p:cNvSpPr>
              <a:spLocks/>
            </p:cNvSpPr>
            <p:nvPr/>
          </p:nvSpPr>
          <p:spPr bwMode="auto">
            <a:xfrm>
              <a:off x="8151366" y="3684588"/>
              <a:ext cx="11113" cy="9525"/>
            </a:xfrm>
            <a:custGeom>
              <a:avLst/>
              <a:gdLst/>
              <a:ahLst/>
              <a:cxnLst>
                <a:cxn ang="0">
                  <a:pos x="2" y="3"/>
                </a:cxn>
                <a:cxn ang="0">
                  <a:pos x="2" y="0"/>
                </a:cxn>
                <a:cxn ang="0">
                  <a:pos x="4" y="0"/>
                </a:cxn>
                <a:cxn ang="0">
                  <a:pos x="4" y="0"/>
                </a:cxn>
                <a:cxn ang="0">
                  <a:pos x="2" y="0"/>
                </a:cxn>
                <a:cxn ang="0">
                  <a:pos x="2" y="0"/>
                </a:cxn>
                <a:cxn ang="0">
                  <a:pos x="4" y="0"/>
                </a:cxn>
                <a:cxn ang="0">
                  <a:pos x="5" y="1"/>
                </a:cxn>
                <a:cxn ang="0">
                  <a:pos x="1" y="1"/>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5" y="5"/>
                </a:cxn>
                <a:cxn ang="0">
                  <a:pos x="5" y="5"/>
                </a:cxn>
                <a:cxn ang="0">
                  <a:pos x="1" y="5"/>
                </a:cxn>
                <a:cxn ang="0">
                  <a:pos x="1" y="6"/>
                </a:cxn>
                <a:cxn ang="0">
                  <a:pos x="5" y="6"/>
                </a:cxn>
                <a:cxn ang="0">
                  <a:pos x="5" y="6"/>
                </a:cxn>
                <a:cxn ang="0">
                  <a:pos x="1"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1"/>
                  </a:lnTo>
                  <a:lnTo>
                    <a:pt x="1" y="1"/>
                  </a:lnTo>
                  <a:lnTo>
                    <a:pt x="1" y="1"/>
                  </a:lnTo>
                  <a:lnTo>
                    <a:pt x="5" y="1"/>
                  </a:lnTo>
                  <a:lnTo>
                    <a:pt x="5" y="1"/>
                  </a:lnTo>
                  <a:lnTo>
                    <a:pt x="1" y="1"/>
                  </a:lnTo>
                  <a:lnTo>
                    <a:pt x="1" y="1"/>
                  </a:lnTo>
                  <a:lnTo>
                    <a:pt x="5"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5"/>
                  </a:lnTo>
                  <a:lnTo>
                    <a:pt x="6" y="5"/>
                  </a:lnTo>
                  <a:lnTo>
                    <a:pt x="6" y="5"/>
                  </a:lnTo>
                  <a:lnTo>
                    <a:pt x="0" y="5"/>
                  </a:lnTo>
                  <a:lnTo>
                    <a:pt x="0" y="5"/>
                  </a:lnTo>
                  <a:lnTo>
                    <a:pt x="6" y="5"/>
                  </a:lnTo>
                  <a:lnTo>
                    <a:pt x="6" y="5"/>
                  </a:lnTo>
                  <a:lnTo>
                    <a:pt x="0" y="5"/>
                  </a:lnTo>
                  <a:lnTo>
                    <a:pt x="1" y="5"/>
                  </a:lnTo>
                  <a:lnTo>
                    <a:pt x="5" y="5"/>
                  </a:lnTo>
                  <a:lnTo>
                    <a:pt x="5" y="5"/>
                  </a:lnTo>
                  <a:lnTo>
                    <a:pt x="1" y="5"/>
                  </a:lnTo>
                  <a:lnTo>
                    <a:pt x="1" y="6"/>
                  </a:lnTo>
                  <a:lnTo>
                    <a:pt x="5" y="6"/>
                  </a:lnTo>
                  <a:lnTo>
                    <a:pt x="5" y="6"/>
                  </a:lnTo>
                  <a:lnTo>
                    <a:pt x="1"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7" name="Freeform 665"/>
            <p:cNvSpPr>
              <a:spLocks/>
            </p:cNvSpPr>
            <p:nvPr/>
          </p:nvSpPr>
          <p:spPr bwMode="auto">
            <a:xfrm>
              <a:off x="8152954" y="3684588"/>
              <a:ext cx="12700" cy="9525"/>
            </a:xfrm>
            <a:custGeom>
              <a:avLst/>
              <a:gdLst/>
              <a:ahLst/>
              <a:cxnLst>
                <a:cxn ang="0">
                  <a:pos x="3" y="3"/>
                </a:cxn>
                <a:cxn ang="0">
                  <a:pos x="3" y="0"/>
                </a:cxn>
                <a:cxn ang="0">
                  <a:pos x="4" y="0"/>
                </a:cxn>
                <a:cxn ang="0">
                  <a:pos x="4" y="0"/>
                </a:cxn>
                <a:cxn ang="0">
                  <a:pos x="2" y="0"/>
                </a:cxn>
                <a:cxn ang="0">
                  <a:pos x="2" y="0"/>
                </a:cxn>
                <a:cxn ang="0">
                  <a:pos x="4"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1"/>
                  </a:lnTo>
                  <a:lnTo>
                    <a:pt x="2" y="1"/>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6" y="5"/>
                  </a:lnTo>
                  <a:lnTo>
                    <a:pt x="6" y="5"/>
                  </a:lnTo>
                  <a:lnTo>
                    <a:pt x="0" y="5"/>
                  </a:lnTo>
                  <a:lnTo>
                    <a:pt x="0" y="5"/>
                  </a:lnTo>
                  <a:lnTo>
                    <a:pt x="6" y="5"/>
                  </a:lnTo>
                  <a:lnTo>
                    <a:pt x="6" y="5"/>
                  </a:lnTo>
                  <a:lnTo>
                    <a:pt x="1" y="5"/>
                  </a:lnTo>
                  <a:lnTo>
                    <a:pt x="1" y="5"/>
                  </a:lnTo>
                  <a:lnTo>
                    <a:pt x="5" y="5"/>
                  </a:lnTo>
                  <a:lnTo>
                    <a:pt x="5" y="5"/>
                  </a:lnTo>
                  <a:lnTo>
                    <a:pt x="1" y="5"/>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8" name="Freeform 666"/>
            <p:cNvSpPr>
              <a:spLocks/>
            </p:cNvSpPr>
            <p:nvPr/>
          </p:nvSpPr>
          <p:spPr bwMode="auto">
            <a:xfrm>
              <a:off x="8154541" y="3684588"/>
              <a:ext cx="14288" cy="9525"/>
            </a:xfrm>
            <a:custGeom>
              <a:avLst/>
              <a:gdLst/>
              <a:ahLst/>
              <a:cxnLst>
                <a:cxn ang="0">
                  <a:pos x="3" y="3"/>
                </a:cxn>
                <a:cxn ang="0">
                  <a:pos x="3" y="0"/>
                </a:cxn>
                <a:cxn ang="0">
                  <a:pos x="4" y="0"/>
                </a:cxn>
                <a:cxn ang="0">
                  <a:pos x="4" y="0"/>
                </a:cxn>
                <a:cxn ang="0">
                  <a:pos x="3" y="0"/>
                </a:cxn>
                <a:cxn ang="0">
                  <a:pos x="2" y="0"/>
                </a:cxn>
                <a:cxn ang="0">
                  <a:pos x="4"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79" name="Freeform 667"/>
            <p:cNvSpPr>
              <a:spLocks/>
            </p:cNvSpPr>
            <p:nvPr/>
          </p:nvSpPr>
          <p:spPr bwMode="auto">
            <a:xfrm>
              <a:off x="8157716" y="3684588"/>
              <a:ext cx="11113"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7" y="5"/>
                  </a:lnTo>
                  <a:lnTo>
                    <a:pt x="1" y="5"/>
                  </a:lnTo>
                  <a:lnTo>
                    <a:pt x="1" y="5"/>
                  </a:lnTo>
                  <a:lnTo>
                    <a:pt x="7" y="5"/>
                  </a:lnTo>
                  <a:lnTo>
                    <a:pt x="6" y="5"/>
                  </a:lnTo>
                  <a:lnTo>
                    <a:pt x="1" y="5"/>
                  </a:lnTo>
                  <a:lnTo>
                    <a:pt x="1"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0" name="Freeform 668"/>
            <p:cNvSpPr>
              <a:spLocks/>
            </p:cNvSpPr>
            <p:nvPr/>
          </p:nvSpPr>
          <p:spPr bwMode="auto">
            <a:xfrm>
              <a:off x="8159304" y="3684588"/>
              <a:ext cx="11112" cy="9525"/>
            </a:xfrm>
            <a:custGeom>
              <a:avLst/>
              <a:gdLst/>
              <a:ahLst/>
              <a:cxnLst>
                <a:cxn ang="0">
                  <a:pos x="2" y="3"/>
                </a:cxn>
                <a:cxn ang="0">
                  <a:pos x="2" y="0"/>
                </a:cxn>
                <a:cxn ang="0">
                  <a:pos x="3" y="0"/>
                </a:cxn>
                <a:cxn ang="0">
                  <a:pos x="4" y="0"/>
                </a:cxn>
                <a:cxn ang="0">
                  <a:pos x="2" y="0"/>
                </a:cxn>
                <a:cxn ang="0">
                  <a:pos x="1" y="0"/>
                </a:cxn>
                <a:cxn ang="0">
                  <a:pos x="4" y="0"/>
                </a:cxn>
                <a:cxn ang="0">
                  <a:pos x="5" y="1"/>
                </a:cxn>
                <a:cxn ang="0">
                  <a:pos x="1" y="1"/>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6"/>
                </a:cxn>
                <a:cxn ang="0">
                  <a:pos x="5" y="6"/>
                </a:cxn>
                <a:cxn ang="0">
                  <a:pos x="5" y="6"/>
                </a:cxn>
                <a:cxn ang="0">
                  <a:pos x="1" y="6"/>
                </a:cxn>
                <a:cxn ang="0">
                  <a:pos x="1"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1" y="0"/>
                  </a:lnTo>
                  <a:lnTo>
                    <a:pt x="4" y="0"/>
                  </a:lnTo>
                  <a:lnTo>
                    <a:pt x="5" y="1"/>
                  </a:lnTo>
                  <a:lnTo>
                    <a:pt x="1" y="1"/>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5"/>
                  </a:lnTo>
                  <a:lnTo>
                    <a:pt x="6" y="5"/>
                  </a:lnTo>
                  <a:lnTo>
                    <a:pt x="6" y="5"/>
                  </a:lnTo>
                  <a:lnTo>
                    <a:pt x="0" y="5"/>
                  </a:lnTo>
                  <a:lnTo>
                    <a:pt x="0" y="5"/>
                  </a:lnTo>
                  <a:lnTo>
                    <a:pt x="6" y="5"/>
                  </a:lnTo>
                  <a:lnTo>
                    <a:pt x="5" y="5"/>
                  </a:lnTo>
                  <a:lnTo>
                    <a:pt x="0" y="5"/>
                  </a:lnTo>
                  <a:lnTo>
                    <a:pt x="1" y="5"/>
                  </a:lnTo>
                  <a:lnTo>
                    <a:pt x="5" y="5"/>
                  </a:lnTo>
                  <a:lnTo>
                    <a:pt x="5" y="5"/>
                  </a:lnTo>
                  <a:lnTo>
                    <a:pt x="1" y="5"/>
                  </a:lnTo>
                  <a:lnTo>
                    <a:pt x="1" y="6"/>
                  </a:lnTo>
                  <a:lnTo>
                    <a:pt x="5" y="6"/>
                  </a:lnTo>
                  <a:lnTo>
                    <a:pt x="5" y="6"/>
                  </a:lnTo>
                  <a:lnTo>
                    <a:pt x="1" y="6"/>
                  </a:lnTo>
                  <a:lnTo>
                    <a:pt x="1"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1" name="Freeform 669"/>
            <p:cNvSpPr>
              <a:spLocks/>
            </p:cNvSpPr>
            <p:nvPr/>
          </p:nvSpPr>
          <p:spPr bwMode="auto">
            <a:xfrm>
              <a:off x="8162479" y="3684588"/>
              <a:ext cx="12700" cy="9525"/>
            </a:xfrm>
            <a:custGeom>
              <a:avLst/>
              <a:gdLst/>
              <a:ahLst/>
              <a:cxnLst>
                <a:cxn ang="0">
                  <a:pos x="2" y="3"/>
                </a:cxn>
                <a:cxn ang="0">
                  <a:pos x="2" y="0"/>
                </a:cxn>
                <a:cxn ang="0">
                  <a:pos x="4"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1"/>
                  </a:lnTo>
                  <a:lnTo>
                    <a:pt x="2" y="1"/>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5"/>
                  </a:lnTo>
                  <a:lnTo>
                    <a:pt x="6" y="5"/>
                  </a:lnTo>
                  <a:lnTo>
                    <a:pt x="6" y="5"/>
                  </a:lnTo>
                  <a:lnTo>
                    <a:pt x="0" y="5"/>
                  </a:lnTo>
                  <a:lnTo>
                    <a:pt x="0" y="5"/>
                  </a:lnTo>
                  <a:lnTo>
                    <a:pt x="6" y="5"/>
                  </a:lnTo>
                  <a:lnTo>
                    <a:pt x="5" y="5"/>
                  </a:lnTo>
                  <a:lnTo>
                    <a:pt x="0" y="5"/>
                  </a:lnTo>
                  <a:lnTo>
                    <a:pt x="1" y="5"/>
                  </a:lnTo>
                  <a:lnTo>
                    <a:pt x="5" y="5"/>
                  </a:lnTo>
                  <a:lnTo>
                    <a:pt x="5" y="5"/>
                  </a:lnTo>
                  <a:lnTo>
                    <a:pt x="1" y="5"/>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2" name="Freeform 670"/>
            <p:cNvSpPr>
              <a:spLocks/>
            </p:cNvSpPr>
            <p:nvPr/>
          </p:nvSpPr>
          <p:spPr bwMode="auto">
            <a:xfrm>
              <a:off x="8164066" y="3684588"/>
              <a:ext cx="12700" cy="9525"/>
            </a:xfrm>
            <a:custGeom>
              <a:avLst/>
              <a:gdLst/>
              <a:ahLst/>
              <a:cxnLst>
                <a:cxn ang="0">
                  <a:pos x="3" y="3"/>
                </a:cxn>
                <a:cxn ang="0">
                  <a:pos x="3" y="0"/>
                </a:cxn>
                <a:cxn ang="0">
                  <a:pos x="4" y="0"/>
                </a:cxn>
                <a:cxn ang="0">
                  <a:pos x="4" y="0"/>
                </a:cxn>
                <a:cxn ang="0">
                  <a:pos x="3" y="0"/>
                </a:cxn>
                <a:cxn ang="0">
                  <a:pos x="2" y="0"/>
                </a:cxn>
                <a:cxn ang="0">
                  <a:pos x="4"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3" name="Freeform 671"/>
            <p:cNvSpPr>
              <a:spLocks/>
            </p:cNvSpPr>
            <p:nvPr/>
          </p:nvSpPr>
          <p:spPr bwMode="auto">
            <a:xfrm>
              <a:off x="8165654" y="3684588"/>
              <a:ext cx="12700" cy="9525"/>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5"/>
                </a:cxn>
                <a:cxn ang="0">
                  <a:pos x="2" y="5"/>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2" y="1"/>
                  </a:lnTo>
                  <a:lnTo>
                    <a:pt x="5" y="1"/>
                  </a:lnTo>
                  <a:lnTo>
                    <a:pt x="5" y="1"/>
                  </a:lnTo>
                  <a:lnTo>
                    <a:pt x="2" y="1"/>
                  </a:lnTo>
                  <a:lnTo>
                    <a:pt x="1" y="1"/>
                  </a:lnTo>
                  <a:lnTo>
                    <a:pt x="6"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6" y="5"/>
                  </a:lnTo>
                  <a:lnTo>
                    <a:pt x="6" y="5"/>
                  </a:lnTo>
                  <a:lnTo>
                    <a:pt x="0" y="5"/>
                  </a:lnTo>
                  <a:lnTo>
                    <a:pt x="1" y="5"/>
                  </a:lnTo>
                  <a:lnTo>
                    <a:pt x="6" y="5"/>
                  </a:lnTo>
                  <a:lnTo>
                    <a:pt x="6" y="5"/>
                  </a:lnTo>
                  <a:lnTo>
                    <a:pt x="1" y="5"/>
                  </a:lnTo>
                  <a:lnTo>
                    <a:pt x="1" y="5"/>
                  </a:lnTo>
                  <a:lnTo>
                    <a:pt x="6" y="5"/>
                  </a:lnTo>
                  <a:lnTo>
                    <a:pt x="5" y="5"/>
                  </a:lnTo>
                  <a:lnTo>
                    <a:pt x="2" y="5"/>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4" name="Freeform 672"/>
            <p:cNvSpPr>
              <a:spLocks/>
            </p:cNvSpPr>
            <p:nvPr/>
          </p:nvSpPr>
          <p:spPr bwMode="auto">
            <a:xfrm>
              <a:off x="8168829" y="3684588"/>
              <a:ext cx="11112"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5" name="Freeform 673"/>
            <p:cNvSpPr>
              <a:spLocks/>
            </p:cNvSpPr>
            <p:nvPr/>
          </p:nvSpPr>
          <p:spPr bwMode="auto">
            <a:xfrm>
              <a:off x="8168829" y="3684588"/>
              <a:ext cx="14287" cy="9525"/>
            </a:xfrm>
            <a:custGeom>
              <a:avLst/>
              <a:gdLst/>
              <a:ahLst/>
              <a:cxnLst>
                <a:cxn ang="0">
                  <a:pos x="3" y="3"/>
                </a:cxn>
                <a:cxn ang="0">
                  <a:pos x="3" y="0"/>
                </a:cxn>
                <a:cxn ang="0">
                  <a:pos x="4" y="0"/>
                </a:cxn>
                <a:cxn ang="0">
                  <a:pos x="5" y="0"/>
                </a:cxn>
                <a:cxn ang="0">
                  <a:pos x="3" y="0"/>
                </a:cxn>
                <a:cxn ang="0">
                  <a:pos x="3" y="0"/>
                </a:cxn>
                <a:cxn ang="0">
                  <a:pos x="5" y="0"/>
                </a:cxn>
                <a:cxn ang="0">
                  <a:pos x="5" y="1"/>
                </a:cxn>
                <a:cxn ang="0">
                  <a:pos x="3" y="1"/>
                </a:cxn>
                <a:cxn ang="0">
                  <a:pos x="2" y="1"/>
                </a:cxn>
                <a:cxn ang="0">
                  <a:pos x="6" y="1"/>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3"/>
                </a:cxn>
                <a:cxn ang="0">
                  <a:pos x="1" y="3"/>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6"/>
                </a:cxn>
                <a:cxn ang="0">
                  <a:pos x="6" y="6"/>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1"/>
                  </a:lnTo>
                  <a:lnTo>
                    <a:pt x="3" y="1"/>
                  </a:lnTo>
                  <a:lnTo>
                    <a:pt x="2" y="1"/>
                  </a:lnTo>
                  <a:lnTo>
                    <a:pt x="6" y="1"/>
                  </a:lnTo>
                  <a:lnTo>
                    <a:pt x="6" y="1"/>
                  </a:lnTo>
                  <a:lnTo>
                    <a:pt x="2" y="1"/>
                  </a:lnTo>
                  <a:lnTo>
                    <a:pt x="1" y="1"/>
                  </a:lnTo>
                  <a:lnTo>
                    <a:pt x="6" y="1"/>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3"/>
                  </a:lnTo>
                  <a:lnTo>
                    <a:pt x="1" y="3"/>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1" y="5"/>
                  </a:lnTo>
                  <a:lnTo>
                    <a:pt x="6" y="5"/>
                  </a:lnTo>
                  <a:lnTo>
                    <a:pt x="6" y="5"/>
                  </a:lnTo>
                  <a:lnTo>
                    <a:pt x="2" y="5"/>
                  </a:lnTo>
                  <a:lnTo>
                    <a:pt x="2" y="6"/>
                  </a:lnTo>
                  <a:lnTo>
                    <a:pt x="6" y="6"/>
                  </a:lnTo>
                  <a:lnTo>
                    <a:pt x="5" y="6"/>
                  </a:lnTo>
                  <a:lnTo>
                    <a:pt x="3"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6" name="Freeform 674"/>
            <p:cNvSpPr>
              <a:spLocks/>
            </p:cNvSpPr>
            <p:nvPr/>
          </p:nvSpPr>
          <p:spPr bwMode="auto">
            <a:xfrm>
              <a:off x="8173591" y="3684588"/>
              <a:ext cx="11113" cy="9525"/>
            </a:xfrm>
            <a:custGeom>
              <a:avLst/>
              <a:gdLst/>
              <a:ahLst/>
              <a:cxnLst>
                <a:cxn ang="0">
                  <a:pos x="2" y="3"/>
                </a:cxn>
                <a:cxn ang="0">
                  <a:pos x="2" y="0"/>
                </a:cxn>
                <a:cxn ang="0">
                  <a:pos x="4"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1"/>
                  </a:lnTo>
                  <a:lnTo>
                    <a:pt x="2" y="1"/>
                  </a:lnTo>
                  <a:lnTo>
                    <a:pt x="1"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5"/>
                  </a:lnTo>
                  <a:lnTo>
                    <a:pt x="6" y="5"/>
                  </a:lnTo>
                  <a:lnTo>
                    <a:pt x="6" y="5"/>
                  </a:lnTo>
                  <a:lnTo>
                    <a:pt x="0" y="5"/>
                  </a:lnTo>
                  <a:lnTo>
                    <a:pt x="0"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7" name="Freeform 675"/>
            <p:cNvSpPr>
              <a:spLocks/>
            </p:cNvSpPr>
            <p:nvPr/>
          </p:nvSpPr>
          <p:spPr bwMode="auto">
            <a:xfrm>
              <a:off x="8175179" y="3684588"/>
              <a:ext cx="11112"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6" y="5"/>
                  </a:lnTo>
                  <a:lnTo>
                    <a:pt x="0" y="5"/>
                  </a:lnTo>
                  <a:lnTo>
                    <a:pt x="1"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8" name="Freeform 676"/>
            <p:cNvSpPr>
              <a:spLocks/>
            </p:cNvSpPr>
            <p:nvPr/>
          </p:nvSpPr>
          <p:spPr bwMode="auto">
            <a:xfrm>
              <a:off x="8176766" y="3684588"/>
              <a:ext cx="11113" cy="9525"/>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5"/>
                </a:cxn>
                <a:cxn ang="0">
                  <a:pos x="1" y="5"/>
                </a:cxn>
                <a:cxn ang="0">
                  <a:pos x="1" y="5"/>
                </a:cxn>
                <a:cxn ang="0">
                  <a:pos x="6" y="5"/>
                </a:cxn>
                <a:cxn ang="0">
                  <a:pos x="6" y="5"/>
                </a:cxn>
                <a:cxn ang="0">
                  <a:pos x="2" y="5"/>
                </a:cxn>
                <a:cxn ang="0">
                  <a:pos x="2" y="6"/>
                </a:cxn>
                <a:cxn ang="0">
                  <a:pos x="6"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2" y="1"/>
                  </a:lnTo>
                  <a:lnTo>
                    <a:pt x="6" y="1"/>
                  </a:lnTo>
                  <a:lnTo>
                    <a:pt x="6" y="1"/>
                  </a:lnTo>
                  <a:lnTo>
                    <a:pt x="2" y="1"/>
                  </a:lnTo>
                  <a:lnTo>
                    <a:pt x="1" y="1"/>
                  </a:lnTo>
                  <a:lnTo>
                    <a:pt x="6" y="1"/>
                  </a:lnTo>
                  <a:lnTo>
                    <a:pt x="6" y="1"/>
                  </a:lnTo>
                  <a:lnTo>
                    <a:pt x="1" y="1"/>
                  </a:lnTo>
                  <a:lnTo>
                    <a:pt x="1"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7" y="5"/>
                  </a:lnTo>
                  <a:lnTo>
                    <a:pt x="0" y="5"/>
                  </a:lnTo>
                  <a:lnTo>
                    <a:pt x="1" y="5"/>
                  </a:lnTo>
                  <a:lnTo>
                    <a:pt x="6" y="5"/>
                  </a:lnTo>
                  <a:lnTo>
                    <a:pt x="6" y="5"/>
                  </a:lnTo>
                  <a:lnTo>
                    <a:pt x="1" y="5"/>
                  </a:lnTo>
                  <a:lnTo>
                    <a:pt x="1" y="5"/>
                  </a:lnTo>
                  <a:lnTo>
                    <a:pt x="6" y="5"/>
                  </a:lnTo>
                  <a:lnTo>
                    <a:pt x="6" y="5"/>
                  </a:lnTo>
                  <a:lnTo>
                    <a:pt x="2" y="5"/>
                  </a:lnTo>
                  <a:lnTo>
                    <a:pt x="2" y="6"/>
                  </a:lnTo>
                  <a:lnTo>
                    <a:pt x="6"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89" name="Freeform 677"/>
            <p:cNvSpPr>
              <a:spLocks/>
            </p:cNvSpPr>
            <p:nvPr/>
          </p:nvSpPr>
          <p:spPr bwMode="auto">
            <a:xfrm>
              <a:off x="8178354" y="3684588"/>
              <a:ext cx="12700" cy="9525"/>
            </a:xfrm>
            <a:custGeom>
              <a:avLst/>
              <a:gdLst/>
              <a:ahLst/>
              <a:cxnLst>
                <a:cxn ang="0">
                  <a:pos x="3" y="3"/>
                </a:cxn>
                <a:cxn ang="0">
                  <a:pos x="3" y="0"/>
                </a:cxn>
                <a:cxn ang="0">
                  <a:pos x="5"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1"/>
                  </a:lnTo>
                  <a:lnTo>
                    <a:pt x="2" y="1"/>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0" name="Freeform 678"/>
            <p:cNvSpPr>
              <a:spLocks/>
            </p:cNvSpPr>
            <p:nvPr/>
          </p:nvSpPr>
          <p:spPr bwMode="auto">
            <a:xfrm>
              <a:off x="8179941" y="3684588"/>
              <a:ext cx="12700" cy="9525"/>
            </a:xfrm>
            <a:custGeom>
              <a:avLst/>
              <a:gdLst/>
              <a:ahLst/>
              <a:cxnLst>
                <a:cxn ang="0">
                  <a:pos x="4" y="3"/>
                </a:cxn>
                <a:cxn ang="0">
                  <a:pos x="4" y="0"/>
                </a:cxn>
                <a:cxn ang="0">
                  <a:pos x="5"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2" y="1"/>
                </a:cxn>
                <a:cxn ang="0">
                  <a:pos x="6" y="1"/>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2" y="5"/>
                </a:cxn>
                <a:cxn ang="0">
                  <a:pos x="2"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1"/>
                  </a:lnTo>
                  <a:lnTo>
                    <a:pt x="2" y="1"/>
                  </a:lnTo>
                  <a:lnTo>
                    <a:pt x="2" y="1"/>
                  </a:lnTo>
                  <a:lnTo>
                    <a:pt x="6" y="1"/>
                  </a:lnTo>
                  <a:lnTo>
                    <a:pt x="6" y="1"/>
                  </a:lnTo>
                  <a:lnTo>
                    <a:pt x="2" y="1"/>
                  </a:lnTo>
                  <a:lnTo>
                    <a:pt x="2" y="1"/>
                  </a:lnTo>
                  <a:lnTo>
                    <a:pt x="6" y="1"/>
                  </a:lnTo>
                  <a:lnTo>
                    <a:pt x="6" y="1"/>
                  </a:lnTo>
                  <a:lnTo>
                    <a:pt x="2"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5"/>
                  </a:lnTo>
                  <a:lnTo>
                    <a:pt x="7" y="5"/>
                  </a:lnTo>
                  <a:lnTo>
                    <a:pt x="7" y="5"/>
                  </a:lnTo>
                  <a:lnTo>
                    <a:pt x="1" y="5"/>
                  </a:lnTo>
                  <a:lnTo>
                    <a:pt x="1" y="5"/>
                  </a:lnTo>
                  <a:lnTo>
                    <a:pt x="6" y="5"/>
                  </a:lnTo>
                  <a:lnTo>
                    <a:pt x="6" y="5"/>
                  </a:lnTo>
                  <a:lnTo>
                    <a:pt x="2" y="5"/>
                  </a:lnTo>
                  <a:lnTo>
                    <a:pt x="2" y="5"/>
                  </a:lnTo>
                  <a:lnTo>
                    <a:pt x="6" y="5"/>
                  </a:lnTo>
                  <a:lnTo>
                    <a:pt x="6" y="5"/>
                  </a:lnTo>
                  <a:lnTo>
                    <a:pt x="2" y="5"/>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1" name="Freeform 679"/>
            <p:cNvSpPr>
              <a:spLocks/>
            </p:cNvSpPr>
            <p:nvPr/>
          </p:nvSpPr>
          <p:spPr bwMode="auto">
            <a:xfrm>
              <a:off x="8183116" y="3684588"/>
              <a:ext cx="12700" cy="9525"/>
            </a:xfrm>
            <a:custGeom>
              <a:avLst/>
              <a:gdLst/>
              <a:ahLst/>
              <a:cxnLst>
                <a:cxn ang="0">
                  <a:pos x="3" y="3"/>
                </a:cxn>
                <a:cxn ang="0">
                  <a:pos x="3" y="0"/>
                </a:cxn>
                <a:cxn ang="0">
                  <a:pos x="4" y="0"/>
                </a:cxn>
                <a:cxn ang="0">
                  <a:pos x="4" y="0"/>
                </a:cxn>
                <a:cxn ang="0">
                  <a:pos x="2" y="0"/>
                </a:cxn>
                <a:cxn ang="0">
                  <a:pos x="2" y="0"/>
                </a:cxn>
                <a:cxn ang="0">
                  <a:pos x="4" y="0"/>
                </a:cxn>
                <a:cxn ang="0">
                  <a:pos x="4" y="1"/>
                </a:cxn>
                <a:cxn ang="0">
                  <a:pos x="2" y="1"/>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6"/>
                </a:cxn>
                <a:cxn ang="0">
                  <a:pos x="5" y="6"/>
                </a:cxn>
                <a:cxn ang="0">
                  <a:pos x="4"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4" y="1"/>
                  </a:lnTo>
                  <a:lnTo>
                    <a:pt x="2" y="1"/>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6" y="5"/>
                  </a:lnTo>
                  <a:lnTo>
                    <a:pt x="0" y="5"/>
                  </a:lnTo>
                  <a:lnTo>
                    <a:pt x="0" y="5"/>
                  </a:lnTo>
                  <a:lnTo>
                    <a:pt x="6" y="5"/>
                  </a:lnTo>
                  <a:lnTo>
                    <a:pt x="6" y="5"/>
                  </a:lnTo>
                  <a:lnTo>
                    <a:pt x="1" y="5"/>
                  </a:lnTo>
                  <a:lnTo>
                    <a:pt x="1" y="5"/>
                  </a:lnTo>
                  <a:lnTo>
                    <a:pt x="5" y="5"/>
                  </a:lnTo>
                  <a:lnTo>
                    <a:pt x="5" y="5"/>
                  </a:lnTo>
                  <a:lnTo>
                    <a:pt x="1" y="5"/>
                  </a:lnTo>
                  <a:lnTo>
                    <a:pt x="2" y="6"/>
                  </a:lnTo>
                  <a:lnTo>
                    <a:pt x="5" y="6"/>
                  </a:lnTo>
                  <a:lnTo>
                    <a:pt x="4"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2" name="Freeform 680"/>
            <p:cNvSpPr>
              <a:spLocks/>
            </p:cNvSpPr>
            <p:nvPr/>
          </p:nvSpPr>
          <p:spPr bwMode="auto">
            <a:xfrm>
              <a:off x="8184704" y="3684588"/>
              <a:ext cx="12700"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3" name="Freeform 681"/>
            <p:cNvSpPr>
              <a:spLocks/>
            </p:cNvSpPr>
            <p:nvPr/>
          </p:nvSpPr>
          <p:spPr bwMode="auto">
            <a:xfrm>
              <a:off x="8186291" y="3684588"/>
              <a:ext cx="12700" cy="9525"/>
            </a:xfrm>
            <a:custGeom>
              <a:avLst/>
              <a:gdLst/>
              <a:ahLst/>
              <a:cxnLst>
                <a:cxn ang="0">
                  <a:pos x="3" y="3"/>
                </a:cxn>
                <a:cxn ang="0">
                  <a:pos x="3" y="0"/>
                </a:cxn>
                <a:cxn ang="0">
                  <a:pos x="4" y="0"/>
                </a:cxn>
                <a:cxn ang="0">
                  <a:pos x="5" y="0"/>
                </a:cxn>
                <a:cxn ang="0">
                  <a:pos x="2" y="0"/>
                </a:cxn>
                <a:cxn ang="0">
                  <a:pos x="2" y="0"/>
                </a:cxn>
                <a:cxn ang="0">
                  <a:pos x="5"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5" y="6"/>
                </a:cxn>
                <a:cxn ang="0">
                  <a:pos x="2" y="6"/>
                </a:cxn>
                <a:cxn ang="0">
                  <a:pos x="3" y="6"/>
                </a:cxn>
                <a:cxn ang="0">
                  <a:pos x="4" y="6"/>
                </a:cxn>
              </a:cxnLst>
              <a:rect l="0" t="0" r="r" b="b"/>
              <a:pathLst>
                <a:path w="7" h="6">
                  <a:moveTo>
                    <a:pt x="3" y="3"/>
                  </a:moveTo>
                  <a:lnTo>
                    <a:pt x="3" y="0"/>
                  </a:lnTo>
                  <a:lnTo>
                    <a:pt x="4" y="0"/>
                  </a:lnTo>
                  <a:lnTo>
                    <a:pt x="5" y="0"/>
                  </a:lnTo>
                  <a:lnTo>
                    <a:pt x="2" y="0"/>
                  </a:lnTo>
                  <a:lnTo>
                    <a:pt x="2" y="0"/>
                  </a:lnTo>
                  <a:lnTo>
                    <a:pt x="5"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5"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4" name="Freeform 682"/>
            <p:cNvSpPr>
              <a:spLocks/>
            </p:cNvSpPr>
            <p:nvPr/>
          </p:nvSpPr>
          <p:spPr bwMode="auto">
            <a:xfrm>
              <a:off x="8187879" y="3684588"/>
              <a:ext cx="14287" cy="9525"/>
            </a:xfrm>
            <a:custGeom>
              <a:avLst/>
              <a:gdLst/>
              <a:ahLst/>
              <a:cxnLst>
                <a:cxn ang="0">
                  <a:pos x="3" y="3"/>
                </a:cxn>
                <a:cxn ang="0">
                  <a:pos x="3" y="0"/>
                </a:cxn>
                <a:cxn ang="0">
                  <a:pos x="5"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1"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1"/>
                  </a:lnTo>
                  <a:lnTo>
                    <a:pt x="2" y="1"/>
                  </a:lnTo>
                  <a:lnTo>
                    <a:pt x="2" y="1"/>
                  </a:lnTo>
                  <a:lnTo>
                    <a:pt x="6" y="1"/>
                  </a:lnTo>
                  <a:lnTo>
                    <a:pt x="6" y="1"/>
                  </a:lnTo>
                  <a:lnTo>
                    <a:pt x="2" y="1"/>
                  </a:lnTo>
                  <a:lnTo>
                    <a:pt x="1"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5"/>
                  </a:lnTo>
                  <a:lnTo>
                    <a:pt x="7" y="5"/>
                  </a:lnTo>
                  <a:lnTo>
                    <a:pt x="7" y="5"/>
                  </a:lnTo>
                  <a:lnTo>
                    <a:pt x="1" y="5"/>
                  </a:lnTo>
                  <a:lnTo>
                    <a:pt x="1" y="5"/>
                  </a:lnTo>
                  <a:lnTo>
                    <a:pt x="7" y="5"/>
                  </a:lnTo>
                  <a:lnTo>
                    <a:pt x="7" y="5"/>
                  </a:lnTo>
                  <a:lnTo>
                    <a:pt x="1" y="5"/>
                  </a:lnTo>
                  <a:lnTo>
                    <a:pt x="1"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5" name="Freeform 683"/>
            <p:cNvSpPr>
              <a:spLocks/>
            </p:cNvSpPr>
            <p:nvPr/>
          </p:nvSpPr>
          <p:spPr bwMode="auto">
            <a:xfrm>
              <a:off x="8191054" y="3684588"/>
              <a:ext cx="11112" cy="9525"/>
            </a:xfrm>
            <a:custGeom>
              <a:avLst/>
              <a:gdLst/>
              <a:ahLst/>
              <a:cxnLst>
                <a:cxn ang="0">
                  <a:pos x="4" y="3"/>
                </a:cxn>
                <a:cxn ang="0">
                  <a:pos x="4" y="0"/>
                </a:cxn>
                <a:cxn ang="0">
                  <a:pos x="5" y="0"/>
                </a:cxn>
                <a:cxn ang="0">
                  <a:pos x="5" y="0"/>
                </a:cxn>
                <a:cxn ang="0">
                  <a:pos x="3" y="0"/>
                </a:cxn>
                <a:cxn ang="0">
                  <a:pos x="3" y="0"/>
                </a:cxn>
                <a:cxn ang="0">
                  <a:pos x="5" y="0"/>
                </a:cxn>
                <a:cxn ang="0">
                  <a:pos x="6" y="1"/>
                </a:cxn>
                <a:cxn ang="0">
                  <a:pos x="3" y="1"/>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6"/>
                </a:cxn>
                <a:cxn ang="0">
                  <a:pos x="6" y="6"/>
                </a:cxn>
                <a:cxn ang="0">
                  <a:pos x="6" y="6"/>
                </a:cxn>
                <a:cxn ang="0">
                  <a:pos x="3"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6" y="1"/>
                  </a:lnTo>
                  <a:lnTo>
                    <a:pt x="3" y="1"/>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6" y="5"/>
                  </a:lnTo>
                  <a:lnTo>
                    <a:pt x="6" y="5"/>
                  </a:lnTo>
                  <a:lnTo>
                    <a:pt x="2" y="5"/>
                  </a:lnTo>
                  <a:lnTo>
                    <a:pt x="2" y="6"/>
                  </a:lnTo>
                  <a:lnTo>
                    <a:pt x="6" y="6"/>
                  </a:lnTo>
                  <a:lnTo>
                    <a:pt x="6" y="6"/>
                  </a:lnTo>
                  <a:lnTo>
                    <a:pt x="3"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6" name="Freeform 684"/>
            <p:cNvSpPr>
              <a:spLocks/>
            </p:cNvSpPr>
            <p:nvPr/>
          </p:nvSpPr>
          <p:spPr bwMode="auto">
            <a:xfrm>
              <a:off x="8192641" y="3684588"/>
              <a:ext cx="14288" cy="9525"/>
            </a:xfrm>
            <a:custGeom>
              <a:avLst/>
              <a:gdLst/>
              <a:ahLst/>
              <a:cxnLst>
                <a:cxn ang="0">
                  <a:pos x="3" y="3"/>
                </a:cxn>
                <a:cxn ang="0">
                  <a:pos x="3" y="0"/>
                </a:cxn>
                <a:cxn ang="0">
                  <a:pos x="4" y="0"/>
                </a:cxn>
                <a:cxn ang="0">
                  <a:pos x="4" y="0"/>
                </a:cxn>
                <a:cxn ang="0">
                  <a:pos x="2" y="0"/>
                </a:cxn>
                <a:cxn ang="0">
                  <a:pos x="2" y="0"/>
                </a:cxn>
                <a:cxn ang="0">
                  <a:pos x="4"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5" y="5"/>
                </a:cxn>
                <a:cxn ang="0">
                  <a:pos x="5" y="5"/>
                </a:cxn>
                <a:cxn ang="0">
                  <a:pos x="1" y="5"/>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1"/>
                  </a:lnTo>
                  <a:lnTo>
                    <a:pt x="2" y="1"/>
                  </a:lnTo>
                  <a:lnTo>
                    <a:pt x="2" y="1"/>
                  </a:lnTo>
                  <a:lnTo>
                    <a:pt x="5" y="1"/>
                  </a:lnTo>
                  <a:lnTo>
                    <a:pt x="5" y="1"/>
                  </a:lnTo>
                  <a:lnTo>
                    <a:pt x="1" y="1"/>
                  </a:lnTo>
                  <a:lnTo>
                    <a:pt x="1" y="1"/>
                  </a:lnTo>
                  <a:lnTo>
                    <a:pt x="5"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5" y="5"/>
                  </a:lnTo>
                  <a:lnTo>
                    <a:pt x="5" y="5"/>
                  </a:lnTo>
                  <a:lnTo>
                    <a:pt x="1" y="5"/>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7" name="Freeform 685"/>
            <p:cNvSpPr>
              <a:spLocks/>
            </p:cNvSpPr>
            <p:nvPr/>
          </p:nvSpPr>
          <p:spPr bwMode="auto">
            <a:xfrm>
              <a:off x="8195816" y="3684588"/>
              <a:ext cx="12700" cy="9525"/>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8" name="Freeform 686"/>
            <p:cNvSpPr>
              <a:spLocks/>
            </p:cNvSpPr>
            <p:nvPr/>
          </p:nvSpPr>
          <p:spPr bwMode="auto">
            <a:xfrm>
              <a:off x="8197404" y="3684588"/>
              <a:ext cx="12700"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2"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599" name="Freeform 687"/>
            <p:cNvSpPr>
              <a:spLocks/>
            </p:cNvSpPr>
            <p:nvPr/>
          </p:nvSpPr>
          <p:spPr bwMode="auto">
            <a:xfrm>
              <a:off x="8202166" y="3681413"/>
              <a:ext cx="7938" cy="12700"/>
            </a:xfrm>
            <a:custGeom>
              <a:avLst/>
              <a:gdLst/>
              <a:ahLst/>
              <a:cxnLst>
                <a:cxn ang="0">
                  <a:pos x="2" y="6"/>
                </a:cxn>
                <a:cxn ang="0">
                  <a:pos x="0" y="6"/>
                </a:cxn>
                <a:cxn ang="0">
                  <a:pos x="0" y="2"/>
                </a:cxn>
                <a:cxn ang="0">
                  <a:pos x="0" y="2"/>
                </a:cxn>
                <a:cxn ang="0">
                  <a:pos x="0" y="6"/>
                </a:cxn>
                <a:cxn ang="0">
                  <a:pos x="0" y="6"/>
                </a:cxn>
                <a:cxn ang="0">
                  <a:pos x="0" y="2"/>
                </a:cxn>
                <a:cxn ang="0">
                  <a:pos x="0" y="1"/>
                </a:cxn>
                <a:cxn ang="0">
                  <a:pos x="0" y="7"/>
                </a:cxn>
                <a:cxn ang="0">
                  <a:pos x="0" y="7"/>
                </a:cxn>
                <a:cxn ang="0">
                  <a:pos x="0" y="1"/>
                </a:cxn>
                <a:cxn ang="0">
                  <a:pos x="0" y="1"/>
                </a:cxn>
                <a:cxn ang="0">
                  <a:pos x="0" y="8"/>
                </a:cxn>
                <a:cxn ang="0">
                  <a:pos x="0" y="8"/>
                </a:cxn>
                <a:cxn ang="0">
                  <a:pos x="0" y="1"/>
                </a:cxn>
                <a:cxn ang="0">
                  <a:pos x="0" y="0"/>
                </a:cxn>
                <a:cxn ang="0">
                  <a:pos x="0" y="8"/>
                </a:cxn>
                <a:cxn ang="0">
                  <a:pos x="0" y="8"/>
                </a:cxn>
                <a:cxn ang="0">
                  <a:pos x="0" y="0"/>
                </a:cxn>
                <a:cxn ang="0">
                  <a:pos x="1" y="0"/>
                </a:cxn>
                <a:cxn ang="0">
                  <a:pos x="1" y="8"/>
                </a:cxn>
                <a:cxn ang="0">
                  <a:pos x="1" y="8"/>
                </a:cxn>
                <a:cxn ang="0">
                  <a:pos x="1" y="0"/>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5" y="0"/>
                </a:cxn>
                <a:cxn ang="0">
                  <a:pos x="5" y="8"/>
                </a:cxn>
                <a:cxn ang="0">
                  <a:pos x="5" y="8"/>
                </a:cxn>
                <a:cxn ang="0">
                  <a:pos x="5" y="1"/>
                </a:cxn>
                <a:cxn ang="0">
                  <a:pos x="5" y="1"/>
                </a:cxn>
                <a:cxn ang="0">
                  <a:pos x="5" y="8"/>
                </a:cxn>
                <a:cxn ang="0">
                  <a:pos x="5" y="7"/>
                </a:cxn>
                <a:cxn ang="0">
                  <a:pos x="5" y="1"/>
                </a:cxn>
                <a:cxn ang="0">
                  <a:pos x="5" y="1"/>
                </a:cxn>
                <a:cxn ang="0">
                  <a:pos x="5" y="7"/>
                </a:cxn>
                <a:cxn ang="0">
                  <a:pos x="5" y="6"/>
                </a:cxn>
                <a:cxn ang="0">
                  <a:pos x="5" y="2"/>
                </a:cxn>
                <a:cxn ang="0">
                  <a:pos x="5" y="2"/>
                </a:cxn>
                <a:cxn ang="0">
                  <a:pos x="5" y="6"/>
                </a:cxn>
                <a:cxn ang="0">
                  <a:pos x="5" y="6"/>
                </a:cxn>
                <a:cxn ang="0">
                  <a:pos x="5" y="2"/>
                </a:cxn>
              </a:cxnLst>
              <a:rect l="0" t="0" r="r" b="b"/>
              <a:pathLst>
                <a:path w="5" h="9">
                  <a:moveTo>
                    <a:pt x="2" y="6"/>
                  </a:moveTo>
                  <a:lnTo>
                    <a:pt x="0" y="6"/>
                  </a:lnTo>
                  <a:lnTo>
                    <a:pt x="0" y="2"/>
                  </a:lnTo>
                  <a:lnTo>
                    <a:pt x="0" y="2"/>
                  </a:lnTo>
                  <a:lnTo>
                    <a:pt x="0" y="6"/>
                  </a:lnTo>
                  <a:lnTo>
                    <a:pt x="0" y="6"/>
                  </a:lnTo>
                  <a:lnTo>
                    <a:pt x="0" y="2"/>
                  </a:lnTo>
                  <a:lnTo>
                    <a:pt x="0" y="1"/>
                  </a:lnTo>
                  <a:lnTo>
                    <a:pt x="0" y="7"/>
                  </a:lnTo>
                  <a:lnTo>
                    <a:pt x="0" y="7"/>
                  </a:lnTo>
                  <a:lnTo>
                    <a:pt x="0" y="1"/>
                  </a:lnTo>
                  <a:lnTo>
                    <a:pt x="0" y="1"/>
                  </a:lnTo>
                  <a:lnTo>
                    <a:pt x="0" y="8"/>
                  </a:lnTo>
                  <a:lnTo>
                    <a:pt x="0" y="8"/>
                  </a:lnTo>
                  <a:lnTo>
                    <a:pt x="0" y="1"/>
                  </a:lnTo>
                  <a:lnTo>
                    <a:pt x="0" y="0"/>
                  </a:lnTo>
                  <a:lnTo>
                    <a:pt x="0" y="8"/>
                  </a:lnTo>
                  <a:lnTo>
                    <a:pt x="0" y="8"/>
                  </a:lnTo>
                  <a:lnTo>
                    <a:pt x="0" y="0"/>
                  </a:lnTo>
                  <a:lnTo>
                    <a:pt x="1" y="0"/>
                  </a:lnTo>
                  <a:lnTo>
                    <a:pt x="1" y="8"/>
                  </a:lnTo>
                  <a:lnTo>
                    <a:pt x="1" y="8"/>
                  </a:lnTo>
                  <a:lnTo>
                    <a:pt x="1" y="0"/>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5" y="0"/>
                  </a:lnTo>
                  <a:lnTo>
                    <a:pt x="5" y="8"/>
                  </a:lnTo>
                  <a:lnTo>
                    <a:pt x="5" y="8"/>
                  </a:lnTo>
                  <a:lnTo>
                    <a:pt x="5" y="1"/>
                  </a:lnTo>
                  <a:lnTo>
                    <a:pt x="5" y="1"/>
                  </a:lnTo>
                  <a:lnTo>
                    <a:pt x="5" y="8"/>
                  </a:lnTo>
                  <a:lnTo>
                    <a:pt x="5" y="7"/>
                  </a:lnTo>
                  <a:lnTo>
                    <a:pt x="5" y="1"/>
                  </a:lnTo>
                  <a:lnTo>
                    <a:pt x="5" y="1"/>
                  </a:lnTo>
                  <a:lnTo>
                    <a:pt x="5" y="7"/>
                  </a:lnTo>
                  <a:lnTo>
                    <a:pt x="5" y="6"/>
                  </a:lnTo>
                  <a:lnTo>
                    <a:pt x="5" y="2"/>
                  </a:lnTo>
                  <a:lnTo>
                    <a:pt x="5" y="2"/>
                  </a:lnTo>
                  <a:lnTo>
                    <a:pt x="5" y="6"/>
                  </a:lnTo>
                  <a:lnTo>
                    <a:pt x="5" y="6"/>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600" name="Freeform 688"/>
            <p:cNvSpPr>
              <a:spLocks/>
            </p:cNvSpPr>
            <p:nvPr/>
          </p:nvSpPr>
          <p:spPr bwMode="auto">
            <a:xfrm>
              <a:off x="8202166" y="3681413"/>
              <a:ext cx="9525" cy="6350"/>
            </a:xfrm>
            <a:custGeom>
              <a:avLst/>
              <a:gdLst/>
              <a:ahLst/>
              <a:cxnLst>
                <a:cxn ang="0">
                  <a:pos x="2" y="2"/>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5" y="0"/>
                </a:cxn>
                <a:cxn ang="0">
                  <a:pos x="0" y="0"/>
                </a:cxn>
                <a:cxn ang="0">
                  <a:pos x="0" y="0"/>
                </a:cxn>
                <a:cxn ang="0">
                  <a:pos x="6" y="0"/>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5"/>
                </a:cxn>
                <a:cxn ang="0">
                  <a:pos x="1" y="5"/>
                </a:cxn>
                <a:cxn ang="0">
                  <a:pos x="2" y="5"/>
                </a:cxn>
                <a:cxn ang="0">
                  <a:pos x="4" y="5"/>
                </a:cxn>
                <a:cxn ang="0">
                  <a:pos x="4" y="5"/>
                </a:cxn>
                <a:cxn ang="0">
                  <a:pos x="2" y="5"/>
                </a:cxn>
                <a:cxn ang="0">
                  <a:pos x="2" y="5"/>
                </a:cxn>
                <a:cxn ang="0">
                  <a:pos x="3" y="5"/>
                </a:cxn>
              </a:cxnLst>
              <a:rect l="0" t="0" r="r" b="b"/>
              <a:pathLst>
                <a:path w="6" h="5">
                  <a:moveTo>
                    <a:pt x="2" y="2"/>
                  </a:moveTo>
                  <a:lnTo>
                    <a:pt x="2" y="0"/>
                  </a:lnTo>
                  <a:lnTo>
                    <a:pt x="3"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5" y="0"/>
                  </a:lnTo>
                  <a:lnTo>
                    <a:pt x="0" y="0"/>
                  </a:lnTo>
                  <a:lnTo>
                    <a:pt x="0" y="0"/>
                  </a:lnTo>
                  <a:lnTo>
                    <a:pt x="6" y="0"/>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5" y="5"/>
                  </a:lnTo>
                  <a:lnTo>
                    <a:pt x="0" y="5"/>
                  </a:lnTo>
                  <a:lnTo>
                    <a:pt x="1" y="5"/>
                  </a:lnTo>
                  <a:lnTo>
                    <a:pt x="5" y="5"/>
                  </a:lnTo>
                  <a:lnTo>
                    <a:pt x="5" y="5"/>
                  </a:lnTo>
                  <a:lnTo>
                    <a:pt x="1" y="5"/>
                  </a:lnTo>
                  <a:lnTo>
                    <a:pt x="1" y="5"/>
                  </a:lnTo>
                  <a:lnTo>
                    <a:pt x="5" y="5"/>
                  </a:lnTo>
                  <a:lnTo>
                    <a:pt x="5" y="5"/>
                  </a:lnTo>
                  <a:lnTo>
                    <a:pt x="1" y="5"/>
                  </a:lnTo>
                  <a:lnTo>
                    <a:pt x="2" y="5"/>
                  </a:lnTo>
                  <a:lnTo>
                    <a:pt x="4" y="5"/>
                  </a:lnTo>
                  <a:lnTo>
                    <a:pt x="4" y="5"/>
                  </a:lnTo>
                  <a:lnTo>
                    <a:pt x="2" y="5"/>
                  </a:lnTo>
                  <a:lnTo>
                    <a:pt x="2" y="5"/>
                  </a:lnTo>
                  <a:lnTo>
                    <a:pt x="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1" name="Freeform 689"/>
            <p:cNvSpPr>
              <a:spLocks/>
            </p:cNvSpPr>
            <p:nvPr/>
          </p:nvSpPr>
          <p:spPr bwMode="auto">
            <a:xfrm>
              <a:off x="8202166" y="3681413"/>
              <a:ext cx="12700" cy="6350"/>
            </a:xfrm>
            <a:custGeom>
              <a:avLst/>
              <a:gdLst/>
              <a:ahLst/>
              <a:cxnLst>
                <a:cxn ang="0">
                  <a:pos x="2" y="2"/>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0"/>
                </a:cxn>
                <a:cxn ang="0">
                  <a:pos x="0" y="0"/>
                </a:cxn>
                <a:cxn ang="0">
                  <a:pos x="0" y="0"/>
                </a:cxn>
                <a:cxn ang="0">
                  <a:pos x="6" y="0"/>
                </a:cxn>
                <a:cxn ang="0">
                  <a:pos x="6" y="1"/>
                </a:cxn>
                <a:cxn ang="0">
                  <a:pos x="0"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2"/>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0"/>
                  </a:lnTo>
                  <a:lnTo>
                    <a:pt x="0" y="0"/>
                  </a:lnTo>
                  <a:lnTo>
                    <a:pt x="0" y="0"/>
                  </a:lnTo>
                  <a:lnTo>
                    <a:pt x="6" y="0"/>
                  </a:lnTo>
                  <a:lnTo>
                    <a:pt x="6" y="1"/>
                  </a:lnTo>
                  <a:lnTo>
                    <a:pt x="0" y="1"/>
                  </a:lnTo>
                  <a:lnTo>
                    <a:pt x="0" y="1"/>
                  </a:lnTo>
                  <a:lnTo>
                    <a:pt x="6" y="1"/>
                  </a:lnTo>
                  <a:lnTo>
                    <a:pt x="6"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0" y="5"/>
                  </a:lnTo>
                  <a:lnTo>
                    <a:pt x="6" y="5"/>
                  </a:lnTo>
                  <a:lnTo>
                    <a:pt x="6"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2" name="Freeform 690"/>
            <p:cNvSpPr>
              <a:spLocks/>
            </p:cNvSpPr>
            <p:nvPr/>
          </p:nvSpPr>
          <p:spPr bwMode="auto">
            <a:xfrm>
              <a:off x="8203754" y="3681413"/>
              <a:ext cx="14287" cy="6350"/>
            </a:xfrm>
            <a:custGeom>
              <a:avLst/>
              <a:gdLst/>
              <a:ahLst/>
              <a:cxnLst>
                <a:cxn ang="0">
                  <a:pos x="3" y="2"/>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6" y="1"/>
                  </a:lnTo>
                  <a:lnTo>
                    <a:pt x="0" y="1"/>
                  </a:lnTo>
                  <a:lnTo>
                    <a:pt x="0" y="1"/>
                  </a:lnTo>
                  <a:lnTo>
                    <a:pt x="6"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3" name="Freeform 691"/>
            <p:cNvSpPr>
              <a:spLocks/>
            </p:cNvSpPr>
            <p:nvPr/>
          </p:nvSpPr>
          <p:spPr bwMode="auto">
            <a:xfrm>
              <a:off x="8206929" y="3681413"/>
              <a:ext cx="11112" cy="6350"/>
            </a:xfrm>
            <a:custGeom>
              <a:avLst/>
              <a:gdLst/>
              <a:ahLst/>
              <a:cxnLst>
                <a:cxn ang="0">
                  <a:pos x="3" y="2"/>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6" y="0"/>
                </a:cxn>
                <a:cxn ang="0">
                  <a:pos x="6" y="1"/>
                </a:cxn>
                <a:cxn ang="0">
                  <a:pos x="1"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6" y="0"/>
                  </a:lnTo>
                  <a:lnTo>
                    <a:pt x="6" y="1"/>
                  </a:lnTo>
                  <a:lnTo>
                    <a:pt x="1" y="1"/>
                  </a:lnTo>
                  <a:lnTo>
                    <a:pt x="0" y="1"/>
                  </a:lnTo>
                  <a:lnTo>
                    <a:pt x="6"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1" y="4"/>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4" name="Freeform 692"/>
            <p:cNvSpPr>
              <a:spLocks/>
            </p:cNvSpPr>
            <p:nvPr/>
          </p:nvSpPr>
          <p:spPr bwMode="auto">
            <a:xfrm>
              <a:off x="8208516" y="3681413"/>
              <a:ext cx="11113" cy="6350"/>
            </a:xfrm>
            <a:custGeom>
              <a:avLst/>
              <a:gdLst/>
              <a:ahLst/>
              <a:cxnLst>
                <a:cxn ang="0">
                  <a:pos x="3" y="2"/>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3"/>
                </a:cxn>
                <a:cxn ang="0">
                  <a:pos x="7"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7" y="0"/>
                  </a:lnTo>
                  <a:lnTo>
                    <a:pt x="7" y="1"/>
                  </a:lnTo>
                  <a:lnTo>
                    <a:pt x="1" y="1"/>
                  </a:lnTo>
                  <a:lnTo>
                    <a:pt x="1" y="1"/>
                  </a:lnTo>
                  <a:lnTo>
                    <a:pt x="7" y="1"/>
                  </a:lnTo>
                  <a:lnTo>
                    <a:pt x="7" y="1"/>
                  </a:lnTo>
                  <a:lnTo>
                    <a:pt x="1" y="1"/>
                  </a:lnTo>
                  <a:lnTo>
                    <a:pt x="1" y="1"/>
                  </a:lnTo>
                  <a:lnTo>
                    <a:pt x="7" y="1"/>
                  </a:lnTo>
                  <a:lnTo>
                    <a:pt x="7" y="2"/>
                  </a:lnTo>
                  <a:lnTo>
                    <a:pt x="1" y="2"/>
                  </a:lnTo>
                  <a:lnTo>
                    <a:pt x="0" y="2"/>
                  </a:lnTo>
                  <a:lnTo>
                    <a:pt x="7" y="2"/>
                  </a:lnTo>
                  <a:lnTo>
                    <a:pt x="7" y="2"/>
                  </a:lnTo>
                  <a:lnTo>
                    <a:pt x="0" y="2"/>
                  </a:lnTo>
                  <a:lnTo>
                    <a:pt x="0" y="3"/>
                  </a:lnTo>
                  <a:lnTo>
                    <a:pt x="7" y="3"/>
                  </a:lnTo>
                  <a:lnTo>
                    <a:pt x="7" y="3"/>
                  </a:lnTo>
                  <a:lnTo>
                    <a:pt x="1" y="3"/>
                  </a:lnTo>
                  <a:lnTo>
                    <a:pt x="1" y="4"/>
                  </a:lnTo>
                  <a:lnTo>
                    <a:pt x="7" y="4"/>
                  </a:lnTo>
                  <a:lnTo>
                    <a:pt x="7" y="4"/>
                  </a:lnTo>
                  <a:lnTo>
                    <a:pt x="1" y="4"/>
                  </a:lnTo>
                  <a:lnTo>
                    <a:pt x="1" y="4"/>
                  </a:lnTo>
                  <a:lnTo>
                    <a:pt x="7" y="4"/>
                  </a:lnTo>
                  <a:lnTo>
                    <a:pt x="7" y="4"/>
                  </a:lnTo>
                  <a:lnTo>
                    <a:pt x="1" y="4"/>
                  </a:lnTo>
                  <a:lnTo>
                    <a:pt x="1" y="5"/>
                  </a:lnTo>
                  <a:lnTo>
                    <a:pt x="7"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5" name="Freeform 693"/>
            <p:cNvSpPr>
              <a:spLocks/>
            </p:cNvSpPr>
            <p:nvPr/>
          </p:nvSpPr>
          <p:spPr bwMode="auto">
            <a:xfrm>
              <a:off x="8211691" y="3681413"/>
              <a:ext cx="12700" cy="6350"/>
            </a:xfrm>
            <a:custGeom>
              <a:avLst/>
              <a:gdLst/>
              <a:ahLst/>
              <a:cxnLst>
                <a:cxn ang="0">
                  <a:pos x="2" y="2"/>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0" y="0"/>
                </a:cxn>
                <a:cxn ang="0">
                  <a:pos x="0" y="0"/>
                </a:cxn>
                <a:cxn ang="0">
                  <a:pos x="6" y="0"/>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3" y="5"/>
                </a:cxn>
              </a:cxnLst>
              <a:rect l="0" t="0" r="r" b="b"/>
              <a:pathLst>
                <a:path w="7" h="5">
                  <a:moveTo>
                    <a:pt x="2" y="2"/>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0" y="0"/>
                  </a:lnTo>
                  <a:lnTo>
                    <a:pt x="0" y="0"/>
                  </a:lnTo>
                  <a:lnTo>
                    <a:pt x="6" y="0"/>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0" y="5"/>
                  </a:lnTo>
                  <a:lnTo>
                    <a:pt x="6" y="5"/>
                  </a:lnTo>
                  <a:lnTo>
                    <a:pt x="5"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6" name="Freeform 694"/>
            <p:cNvSpPr>
              <a:spLocks/>
            </p:cNvSpPr>
            <p:nvPr/>
          </p:nvSpPr>
          <p:spPr bwMode="auto">
            <a:xfrm>
              <a:off x="8213279" y="3681413"/>
              <a:ext cx="12700" cy="6350"/>
            </a:xfrm>
            <a:custGeom>
              <a:avLst/>
              <a:gdLst/>
              <a:ahLst/>
              <a:cxnLst>
                <a:cxn ang="0">
                  <a:pos x="2" y="2"/>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2"/>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7" name="Freeform 695"/>
            <p:cNvSpPr>
              <a:spLocks/>
            </p:cNvSpPr>
            <p:nvPr/>
          </p:nvSpPr>
          <p:spPr bwMode="auto">
            <a:xfrm>
              <a:off x="8214866" y="3681413"/>
              <a:ext cx="11113" cy="6350"/>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8" name="Freeform 696"/>
            <p:cNvSpPr>
              <a:spLocks/>
            </p:cNvSpPr>
            <p:nvPr/>
          </p:nvSpPr>
          <p:spPr bwMode="auto">
            <a:xfrm>
              <a:off x="8218041" y="3681413"/>
              <a:ext cx="11113" cy="6350"/>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6" y="5"/>
                  </a:lnTo>
                  <a:lnTo>
                    <a:pt x="2" y="5"/>
                  </a:lnTo>
                  <a:lnTo>
                    <a:pt x="2" y="5"/>
                  </a:lnTo>
                  <a:lnTo>
                    <a:pt x="6"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09" name="Freeform 697"/>
            <p:cNvSpPr>
              <a:spLocks/>
            </p:cNvSpPr>
            <p:nvPr/>
          </p:nvSpPr>
          <p:spPr bwMode="auto">
            <a:xfrm>
              <a:off x="8218041" y="3681413"/>
              <a:ext cx="12700" cy="6350"/>
            </a:xfrm>
            <a:custGeom>
              <a:avLst/>
              <a:gdLst/>
              <a:ahLst/>
              <a:cxnLst>
                <a:cxn ang="0">
                  <a:pos x="3" y="2"/>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6" y="0"/>
                </a:cxn>
                <a:cxn ang="0">
                  <a:pos x="7"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2"/>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6" y="0"/>
                  </a:lnTo>
                  <a:lnTo>
                    <a:pt x="7"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10" name="Freeform 698"/>
            <p:cNvSpPr>
              <a:spLocks/>
            </p:cNvSpPr>
            <p:nvPr/>
          </p:nvSpPr>
          <p:spPr bwMode="auto">
            <a:xfrm>
              <a:off x="8219629" y="3675063"/>
              <a:ext cx="11112" cy="12700"/>
            </a:xfrm>
            <a:custGeom>
              <a:avLst/>
              <a:gdLst/>
              <a:ahLst/>
              <a:cxnLst>
                <a:cxn ang="0">
                  <a:pos x="4" y="6"/>
                </a:cxn>
                <a:cxn ang="0">
                  <a:pos x="0" y="6"/>
                </a:cxn>
                <a:cxn ang="0">
                  <a:pos x="0" y="3"/>
                </a:cxn>
                <a:cxn ang="0">
                  <a:pos x="0" y="2"/>
                </a:cxn>
                <a:cxn ang="0">
                  <a:pos x="0" y="7"/>
                </a:cxn>
                <a:cxn ang="0">
                  <a:pos x="1" y="7"/>
                </a:cxn>
                <a:cxn ang="0">
                  <a:pos x="1" y="2"/>
                </a:cxn>
                <a:cxn ang="0">
                  <a:pos x="1" y="2"/>
                </a:cxn>
                <a:cxn ang="0">
                  <a:pos x="1" y="8"/>
                </a:cxn>
                <a:cxn ang="0">
                  <a:pos x="1" y="8"/>
                </a:cxn>
                <a:cxn ang="0">
                  <a:pos x="1" y="2"/>
                </a:cxn>
                <a:cxn ang="0">
                  <a:pos x="1" y="1"/>
                </a:cxn>
                <a:cxn ang="0">
                  <a:pos x="1" y="8"/>
                </a:cxn>
                <a:cxn ang="0">
                  <a:pos x="1" y="8"/>
                </a:cxn>
                <a:cxn ang="0">
                  <a:pos x="1" y="1"/>
                </a:cxn>
                <a:cxn ang="0">
                  <a:pos x="1" y="1"/>
                </a:cxn>
                <a:cxn ang="0">
                  <a:pos x="1" y="9"/>
                </a:cxn>
                <a:cxn ang="0">
                  <a:pos x="2" y="9"/>
                </a:cxn>
                <a:cxn ang="0">
                  <a:pos x="2"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9"/>
                </a:cxn>
                <a:cxn ang="0">
                  <a:pos x="5" y="9"/>
                </a:cxn>
                <a:cxn ang="0">
                  <a:pos x="5" y="1"/>
                </a:cxn>
                <a:cxn ang="0">
                  <a:pos x="5" y="1"/>
                </a:cxn>
                <a:cxn ang="0">
                  <a:pos x="5" y="9"/>
                </a:cxn>
                <a:cxn ang="0">
                  <a:pos x="5" y="9"/>
                </a:cxn>
                <a:cxn ang="0">
                  <a:pos x="5" y="1"/>
                </a:cxn>
                <a:cxn ang="0">
                  <a:pos x="5" y="1"/>
                </a:cxn>
                <a:cxn ang="0">
                  <a:pos x="5" y="9"/>
                </a:cxn>
                <a:cxn ang="0">
                  <a:pos x="6" y="8"/>
                </a:cxn>
                <a:cxn ang="0">
                  <a:pos x="6" y="1"/>
                </a:cxn>
                <a:cxn ang="0">
                  <a:pos x="6" y="1"/>
                </a:cxn>
                <a:cxn ang="0">
                  <a:pos x="6" y="8"/>
                </a:cxn>
                <a:cxn ang="0">
                  <a:pos x="6" y="8"/>
                </a:cxn>
                <a:cxn ang="0">
                  <a:pos x="6" y="2"/>
                </a:cxn>
                <a:cxn ang="0">
                  <a:pos x="6" y="2"/>
                </a:cxn>
                <a:cxn ang="0">
                  <a:pos x="6" y="8"/>
                </a:cxn>
                <a:cxn ang="0">
                  <a:pos x="6" y="7"/>
                </a:cxn>
                <a:cxn ang="0">
                  <a:pos x="6" y="2"/>
                </a:cxn>
                <a:cxn ang="0">
                  <a:pos x="6" y="2"/>
                </a:cxn>
                <a:cxn ang="0">
                  <a:pos x="6" y="7"/>
                </a:cxn>
                <a:cxn ang="0">
                  <a:pos x="6" y="6"/>
                </a:cxn>
                <a:cxn ang="0">
                  <a:pos x="6" y="3"/>
                </a:cxn>
              </a:cxnLst>
              <a:rect l="0" t="0" r="r" b="b"/>
              <a:pathLst>
                <a:path w="6" h="9">
                  <a:moveTo>
                    <a:pt x="4" y="6"/>
                  </a:moveTo>
                  <a:lnTo>
                    <a:pt x="0" y="6"/>
                  </a:lnTo>
                  <a:lnTo>
                    <a:pt x="0" y="3"/>
                  </a:lnTo>
                  <a:lnTo>
                    <a:pt x="0" y="2"/>
                  </a:lnTo>
                  <a:lnTo>
                    <a:pt x="0" y="7"/>
                  </a:lnTo>
                  <a:lnTo>
                    <a:pt x="1" y="7"/>
                  </a:lnTo>
                  <a:lnTo>
                    <a:pt x="1" y="2"/>
                  </a:lnTo>
                  <a:lnTo>
                    <a:pt x="1" y="2"/>
                  </a:lnTo>
                  <a:lnTo>
                    <a:pt x="1" y="8"/>
                  </a:lnTo>
                  <a:lnTo>
                    <a:pt x="1" y="8"/>
                  </a:lnTo>
                  <a:lnTo>
                    <a:pt x="1" y="2"/>
                  </a:lnTo>
                  <a:lnTo>
                    <a:pt x="1" y="1"/>
                  </a:lnTo>
                  <a:lnTo>
                    <a:pt x="1" y="8"/>
                  </a:lnTo>
                  <a:lnTo>
                    <a:pt x="1" y="8"/>
                  </a:lnTo>
                  <a:lnTo>
                    <a:pt x="1" y="1"/>
                  </a:lnTo>
                  <a:lnTo>
                    <a:pt x="1" y="1"/>
                  </a:lnTo>
                  <a:lnTo>
                    <a:pt x="1" y="9"/>
                  </a:lnTo>
                  <a:lnTo>
                    <a:pt x="2" y="9"/>
                  </a:lnTo>
                  <a:lnTo>
                    <a:pt x="2" y="1"/>
                  </a:lnTo>
                  <a:lnTo>
                    <a:pt x="2" y="1"/>
                  </a:lnTo>
                  <a:lnTo>
                    <a:pt x="2" y="9"/>
                  </a:lnTo>
                  <a:lnTo>
                    <a:pt x="2" y="9"/>
                  </a:lnTo>
                  <a:lnTo>
                    <a:pt x="2" y="1"/>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9"/>
                  </a:lnTo>
                  <a:lnTo>
                    <a:pt x="5" y="9"/>
                  </a:lnTo>
                  <a:lnTo>
                    <a:pt x="5" y="1"/>
                  </a:lnTo>
                  <a:lnTo>
                    <a:pt x="5" y="1"/>
                  </a:lnTo>
                  <a:lnTo>
                    <a:pt x="5" y="9"/>
                  </a:lnTo>
                  <a:lnTo>
                    <a:pt x="5" y="9"/>
                  </a:lnTo>
                  <a:lnTo>
                    <a:pt x="5" y="1"/>
                  </a:lnTo>
                  <a:lnTo>
                    <a:pt x="5" y="1"/>
                  </a:lnTo>
                  <a:lnTo>
                    <a:pt x="5" y="9"/>
                  </a:lnTo>
                  <a:lnTo>
                    <a:pt x="6" y="8"/>
                  </a:lnTo>
                  <a:lnTo>
                    <a:pt x="6" y="1"/>
                  </a:lnTo>
                  <a:lnTo>
                    <a:pt x="6" y="1"/>
                  </a:lnTo>
                  <a:lnTo>
                    <a:pt x="6" y="8"/>
                  </a:lnTo>
                  <a:lnTo>
                    <a:pt x="6" y="8"/>
                  </a:lnTo>
                  <a:lnTo>
                    <a:pt x="6" y="2"/>
                  </a:lnTo>
                  <a:lnTo>
                    <a:pt x="6" y="2"/>
                  </a:lnTo>
                  <a:lnTo>
                    <a:pt x="6" y="8"/>
                  </a:lnTo>
                  <a:lnTo>
                    <a:pt x="6" y="7"/>
                  </a:lnTo>
                  <a:lnTo>
                    <a:pt x="6" y="2"/>
                  </a:lnTo>
                  <a:lnTo>
                    <a:pt x="6" y="2"/>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11" name="Freeform 699"/>
            <p:cNvSpPr>
              <a:spLocks/>
            </p:cNvSpPr>
            <p:nvPr/>
          </p:nvSpPr>
          <p:spPr bwMode="auto">
            <a:xfrm>
              <a:off x="8219629" y="3675063"/>
              <a:ext cx="15875" cy="7937"/>
            </a:xfrm>
            <a:custGeom>
              <a:avLst/>
              <a:gdLst/>
              <a:ahLst/>
              <a:cxnLst>
                <a:cxn ang="0">
                  <a:pos x="4" y="3"/>
                </a:cxn>
                <a:cxn ang="0">
                  <a:pos x="4" y="0"/>
                </a:cxn>
                <a:cxn ang="0">
                  <a:pos x="6" y="0"/>
                </a:cxn>
                <a:cxn ang="0">
                  <a:pos x="6" y="0"/>
                </a:cxn>
                <a:cxn ang="0">
                  <a:pos x="3" y="0"/>
                </a:cxn>
                <a:cxn ang="0">
                  <a:pos x="3" y="0"/>
                </a:cxn>
                <a:cxn ang="0">
                  <a:pos x="7" y="0"/>
                </a:cxn>
                <a:cxn ang="0">
                  <a:pos x="7" y="0"/>
                </a:cxn>
                <a:cxn ang="0">
                  <a:pos x="3" y="0"/>
                </a:cxn>
                <a:cxn ang="0">
                  <a:pos x="2" y="0"/>
                </a:cxn>
                <a:cxn ang="0">
                  <a:pos x="7" y="0"/>
                </a:cxn>
                <a:cxn ang="0">
                  <a:pos x="7" y="1"/>
                </a:cxn>
                <a:cxn ang="0">
                  <a:pos x="2" y="1"/>
                </a:cxn>
                <a:cxn ang="0">
                  <a:pos x="2" y="1"/>
                </a:cxn>
                <a:cxn ang="0">
                  <a:pos x="8" y="1"/>
                </a:cxn>
                <a:cxn ang="0">
                  <a:pos x="8" y="1"/>
                </a:cxn>
                <a:cxn ang="0">
                  <a:pos x="2" y="1"/>
                </a:cxn>
                <a:cxn ang="0">
                  <a:pos x="1" y="1"/>
                </a:cxn>
                <a:cxn ang="0">
                  <a:pos x="8" y="1"/>
                </a:cxn>
                <a:cxn ang="0">
                  <a:pos x="8" y="1"/>
                </a:cxn>
                <a:cxn ang="0">
                  <a:pos x="1" y="1"/>
                </a:cxn>
                <a:cxn ang="0">
                  <a:pos x="1" y="1"/>
                </a:cxn>
                <a:cxn ang="0">
                  <a:pos x="9" y="1"/>
                </a:cxn>
                <a:cxn ang="0">
                  <a:pos x="9" y="2"/>
                </a:cxn>
                <a:cxn ang="0">
                  <a:pos x="1" y="2"/>
                </a:cxn>
                <a:cxn ang="0">
                  <a:pos x="1" y="2"/>
                </a:cxn>
                <a:cxn ang="0">
                  <a:pos x="9" y="2"/>
                </a:cxn>
                <a:cxn ang="0">
                  <a:pos x="9" y="2"/>
                </a:cxn>
                <a:cxn ang="0">
                  <a:pos x="1" y="2"/>
                </a:cxn>
                <a:cxn ang="0">
                  <a:pos x="0" y="2"/>
                </a:cxn>
                <a:cxn ang="0">
                  <a:pos x="9" y="2"/>
                </a:cxn>
                <a:cxn ang="0">
                  <a:pos x="9" y="3"/>
                </a:cxn>
                <a:cxn ang="0">
                  <a:pos x="0" y="3"/>
                </a:cxn>
                <a:cxn ang="0">
                  <a:pos x="0" y="3"/>
                </a:cxn>
                <a:cxn ang="0">
                  <a:pos x="9" y="3"/>
                </a:cxn>
                <a:cxn ang="0">
                  <a:pos x="9" y="4"/>
                </a:cxn>
                <a:cxn ang="0">
                  <a:pos x="1" y="4"/>
                </a:cxn>
                <a:cxn ang="0">
                  <a:pos x="1" y="4"/>
                </a:cxn>
                <a:cxn ang="0">
                  <a:pos x="9" y="4"/>
                </a:cxn>
                <a:cxn ang="0">
                  <a:pos x="9" y="4"/>
                </a:cxn>
                <a:cxn ang="0">
                  <a:pos x="1" y="4"/>
                </a:cxn>
                <a:cxn ang="0">
                  <a:pos x="1" y="4"/>
                </a:cxn>
                <a:cxn ang="0">
                  <a:pos x="9" y="4"/>
                </a:cxn>
                <a:cxn ang="0">
                  <a:pos x="8" y="5"/>
                </a:cxn>
                <a:cxn ang="0">
                  <a:pos x="1" y="5"/>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3" y="5"/>
                </a:cxn>
                <a:cxn ang="0">
                  <a:pos x="3" y="5"/>
                </a:cxn>
                <a:cxn ang="0">
                  <a:pos x="7" y="5"/>
                </a:cxn>
                <a:cxn ang="0">
                  <a:pos x="6" y="6"/>
                </a:cxn>
                <a:cxn ang="0">
                  <a:pos x="3" y="6"/>
                </a:cxn>
                <a:cxn ang="0">
                  <a:pos x="4" y="6"/>
                </a:cxn>
                <a:cxn ang="0">
                  <a:pos x="6" y="6"/>
                </a:cxn>
              </a:cxnLst>
              <a:rect l="0" t="0" r="r" b="b"/>
              <a:pathLst>
                <a:path w="9" h="6">
                  <a:moveTo>
                    <a:pt x="4" y="3"/>
                  </a:moveTo>
                  <a:lnTo>
                    <a:pt x="4" y="0"/>
                  </a:lnTo>
                  <a:lnTo>
                    <a:pt x="6" y="0"/>
                  </a:lnTo>
                  <a:lnTo>
                    <a:pt x="6" y="0"/>
                  </a:lnTo>
                  <a:lnTo>
                    <a:pt x="3" y="0"/>
                  </a:lnTo>
                  <a:lnTo>
                    <a:pt x="3" y="0"/>
                  </a:lnTo>
                  <a:lnTo>
                    <a:pt x="7" y="0"/>
                  </a:lnTo>
                  <a:lnTo>
                    <a:pt x="7" y="0"/>
                  </a:lnTo>
                  <a:lnTo>
                    <a:pt x="3" y="0"/>
                  </a:lnTo>
                  <a:lnTo>
                    <a:pt x="2" y="0"/>
                  </a:lnTo>
                  <a:lnTo>
                    <a:pt x="7" y="0"/>
                  </a:lnTo>
                  <a:lnTo>
                    <a:pt x="7" y="1"/>
                  </a:lnTo>
                  <a:lnTo>
                    <a:pt x="2" y="1"/>
                  </a:lnTo>
                  <a:lnTo>
                    <a:pt x="2" y="1"/>
                  </a:lnTo>
                  <a:lnTo>
                    <a:pt x="8" y="1"/>
                  </a:lnTo>
                  <a:lnTo>
                    <a:pt x="8" y="1"/>
                  </a:lnTo>
                  <a:lnTo>
                    <a:pt x="2" y="1"/>
                  </a:lnTo>
                  <a:lnTo>
                    <a:pt x="1" y="1"/>
                  </a:lnTo>
                  <a:lnTo>
                    <a:pt x="8" y="1"/>
                  </a:lnTo>
                  <a:lnTo>
                    <a:pt x="8" y="1"/>
                  </a:lnTo>
                  <a:lnTo>
                    <a:pt x="1" y="1"/>
                  </a:lnTo>
                  <a:lnTo>
                    <a:pt x="1" y="1"/>
                  </a:lnTo>
                  <a:lnTo>
                    <a:pt x="9" y="1"/>
                  </a:lnTo>
                  <a:lnTo>
                    <a:pt x="9" y="2"/>
                  </a:lnTo>
                  <a:lnTo>
                    <a:pt x="1" y="2"/>
                  </a:lnTo>
                  <a:lnTo>
                    <a:pt x="1" y="2"/>
                  </a:lnTo>
                  <a:lnTo>
                    <a:pt x="9" y="2"/>
                  </a:lnTo>
                  <a:lnTo>
                    <a:pt x="9" y="2"/>
                  </a:lnTo>
                  <a:lnTo>
                    <a:pt x="1" y="2"/>
                  </a:lnTo>
                  <a:lnTo>
                    <a:pt x="0" y="2"/>
                  </a:lnTo>
                  <a:lnTo>
                    <a:pt x="9" y="2"/>
                  </a:lnTo>
                  <a:lnTo>
                    <a:pt x="9" y="3"/>
                  </a:lnTo>
                  <a:lnTo>
                    <a:pt x="0" y="3"/>
                  </a:lnTo>
                  <a:lnTo>
                    <a:pt x="0" y="3"/>
                  </a:lnTo>
                  <a:lnTo>
                    <a:pt x="9" y="3"/>
                  </a:lnTo>
                  <a:lnTo>
                    <a:pt x="9" y="4"/>
                  </a:lnTo>
                  <a:lnTo>
                    <a:pt x="1" y="4"/>
                  </a:lnTo>
                  <a:lnTo>
                    <a:pt x="1" y="4"/>
                  </a:lnTo>
                  <a:lnTo>
                    <a:pt x="9" y="4"/>
                  </a:lnTo>
                  <a:lnTo>
                    <a:pt x="9" y="4"/>
                  </a:lnTo>
                  <a:lnTo>
                    <a:pt x="1" y="4"/>
                  </a:lnTo>
                  <a:lnTo>
                    <a:pt x="1" y="4"/>
                  </a:lnTo>
                  <a:lnTo>
                    <a:pt x="9" y="4"/>
                  </a:lnTo>
                  <a:lnTo>
                    <a:pt x="8" y="5"/>
                  </a:lnTo>
                  <a:lnTo>
                    <a:pt x="1" y="5"/>
                  </a:lnTo>
                  <a:lnTo>
                    <a:pt x="1" y="5"/>
                  </a:lnTo>
                  <a:lnTo>
                    <a:pt x="8" y="5"/>
                  </a:lnTo>
                  <a:lnTo>
                    <a:pt x="8" y="5"/>
                  </a:lnTo>
                  <a:lnTo>
                    <a:pt x="2" y="5"/>
                  </a:lnTo>
                  <a:lnTo>
                    <a:pt x="2" y="5"/>
                  </a:lnTo>
                  <a:lnTo>
                    <a:pt x="8" y="5"/>
                  </a:lnTo>
                  <a:lnTo>
                    <a:pt x="7" y="5"/>
                  </a:lnTo>
                  <a:lnTo>
                    <a:pt x="2" y="5"/>
                  </a:lnTo>
                  <a:lnTo>
                    <a:pt x="2" y="5"/>
                  </a:lnTo>
                  <a:lnTo>
                    <a:pt x="7" y="5"/>
                  </a:lnTo>
                  <a:lnTo>
                    <a:pt x="7" y="5"/>
                  </a:lnTo>
                  <a:lnTo>
                    <a:pt x="3" y="5"/>
                  </a:lnTo>
                  <a:lnTo>
                    <a:pt x="3" y="5"/>
                  </a:lnTo>
                  <a:lnTo>
                    <a:pt x="7" y="5"/>
                  </a:lnTo>
                  <a:lnTo>
                    <a:pt x="6" y="6"/>
                  </a:lnTo>
                  <a:lnTo>
                    <a:pt x="3" y="6"/>
                  </a:lnTo>
                  <a:lnTo>
                    <a:pt x="4"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12" name="Freeform 700"/>
            <p:cNvSpPr>
              <a:spLocks/>
            </p:cNvSpPr>
            <p:nvPr/>
          </p:nvSpPr>
          <p:spPr bwMode="auto">
            <a:xfrm>
              <a:off x="8225979" y="3675063"/>
              <a:ext cx="11112" cy="7937"/>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1"/>
                  </a:lnTo>
                  <a:lnTo>
                    <a:pt x="1" y="1"/>
                  </a:lnTo>
                  <a:lnTo>
                    <a:pt x="1"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13" name="Freeform 701"/>
            <p:cNvSpPr>
              <a:spLocks/>
            </p:cNvSpPr>
            <p:nvPr/>
          </p:nvSpPr>
          <p:spPr bwMode="auto">
            <a:xfrm>
              <a:off x="8225979" y="3675063"/>
              <a:ext cx="15875" cy="7937"/>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1"/>
                </a:cxn>
                <a:cxn ang="0">
                  <a:pos x="2" y="1"/>
                </a:cxn>
                <a:cxn ang="0">
                  <a:pos x="1" y="1"/>
                </a:cxn>
                <a:cxn ang="0">
                  <a:pos x="7" y="1"/>
                </a:cxn>
                <a:cxn ang="0">
                  <a:pos x="8" y="1"/>
                </a:cxn>
                <a:cxn ang="0">
                  <a:pos x="1" y="1"/>
                </a:cxn>
                <a:cxn ang="0">
                  <a:pos x="1" y="1"/>
                </a:cxn>
                <a:cxn ang="0">
                  <a:pos x="8" y="1"/>
                </a:cxn>
                <a:cxn ang="0">
                  <a:pos x="8" y="1"/>
                </a:cxn>
                <a:cxn ang="0">
                  <a:pos x="1" y="1"/>
                </a:cxn>
                <a:cxn ang="0">
                  <a:pos x="1"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4"/>
                </a:cxn>
                <a:cxn ang="0">
                  <a:pos x="8" y="4"/>
                </a:cxn>
                <a:cxn ang="0">
                  <a:pos x="8" y="5"/>
                </a:cxn>
                <a:cxn ang="0">
                  <a:pos x="1" y="5"/>
                </a:cxn>
                <a:cxn ang="0">
                  <a:pos x="1" y="5"/>
                </a:cxn>
                <a:cxn ang="0">
                  <a:pos x="8" y="5"/>
                </a:cxn>
                <a:cxn ang="0">
                  <a:pos x="8" y="5"/>
                </a:cxn>
                <a:cxn ang="0">
                  <a:pos x="1" y="5"/>
                </a:cxn>
                <a:cxn ang="0">
                  <a:pos x="1" y="5"/>
                </a:cxn>
                <a:cxn ang="0">
                  <a:pos x="7" y="5"/>
                </a:cxn>
                <a:cxn ang="0">
                  <a:pos x="7" y="5"/>
                </a:cxn>
                <a:cxn ang="0">
                  <a:pos x="2" y="5"/>
                </a:cxn>
                <a:cxn ang="0">
                  <a:pos x="2" y="5"/>
                </a:cxn>
                <a:cxn ang="0">
                  <a:pos x="7" y="5"/>
                </a:cxn>
                <a:cxn ang="0">
                  <a:pos x="6" y="5"/>
                </a:cxn>
                <a:cxn ang="0">
                  <a:pos x="2" y="5"/>
                </a:cxn>
                <a:cxn ang="0">
                  <a:pos x="3" y="5"/>
                </a:cxn>
                <a:cxn ang="0">
                  <a:pos x="6" y="5"/>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0"/>
                  </a:lnTo>
                  <a:lnTo>
                    <a:pt x="7" y="0"/>
                  </a:lnTo>
                  <a:lnTo>
                    <a:pt x="7" y="1"/>
                  </a:lnTo>
                  <a:lnTo>
                    <a:pt x="2" y="1"/>
                  </a:lnTo>
                  <a:lnTo>
                    <a:pt x="1" y="1"/>
                  </a:lnTo>
                  <a:lnTo>
                    <a:pt x="7" y="1"/>
                  </a:lnTo>
                  <a:lnTo>
                    <a:pt x="8" y="1"/>
                  </a:lnTo>
                  <a:lnTo>
                    <a:pt x="1" y="1"/>
                  </a:lnTo>
                  <a:lnTo>
                    <a:pt x="1" y="1"/>
                  </a:lnTo>
                  <a:lnTo>
                    <a:pt x="8" y="1"/>
                  </a:lnTo>
                  <a:lnTo>
                    <a:pt x="8" y="1"/>
                  </a:lnTo>
                  <a:lnTo>
                    <a:pt x="1" y="1"/>
                  </a:lnTo>
                  <a:lnTo>
                    <a:pt x="1"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1" y="4"/>
                  </a:lnTo>
                  <a:lnTo>
                    <a:pt x="8" y="4"/>
                  </a:lnTo>
                  <a:lnTo>
                    <a:pt x="8" y="5"/>
                  </a:lnTo>
                  <a:lnTo>
                    <a:pt x="1" y="5"/>
                  </a:lnTo>
                  <a:lnTo>
                    <a:pt x="1" y="5"/>
                  </a:lnTo>
                  <a:lnTo>
                    <a:pt x="8" y="5"/>
                  </a:lnTo>
                  <a:lnTo>
                    <a:pt x="8" y="5"/>
                  </a:lnTo>
                  <a:lnTo>
                    <a:pt x="1" y="5"/>
                  </a:lnTo>
                  <a:lnTo>
                    <a:pt x="1" y="5"/>
                  </a:lnTo>
                  <a:lnTo>
                    <a:pt x="7" y="5"/>
                  </a:lnTo>
                  <a:lnTo>
                    <a:pt x="7" y="5"/>
                  </a:lnTo>
                  <a:lnTo>
                    <a:pt x="2" y="5"/>
                  </a:lnTo>
                  <a:lnTo>
                    <a:pt x="2" y="5"/>
                  </a:lnTo>
                  <a:lnTo>
                    <a:pt x="7" y="5"/>
                  </a:lnTo>
                  <a:lnTo>
                    <a:pt x="6" y="5"/>
                  </a:lnTo>
                  <a:lnTo>
                    <a:pt x="2" y="5"/>
                  </a:lnTo>
                  <a:lnTo>
                    <a:pt x="3" y="5"/>
                  </a:lnTo>
                  <a:lnTo>
                    <a:pt x="6" y="5"/>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14" name="Freeform 702"/>
            <p:cNvSpPr>
              <a:spLocks/>
            </p:cNvSpPr>
            <p:nvPr/>
          </p:nvSpPr>
          <p:spPr bwMode="auto">
            <a:xfrm>
              <a:off x="8232329" y="3675063"/>
              <a:ext cx="11112" cy="7937"/>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5" y="0"/>
                  </a:lnTo>
                  <a:lnTo>
                    <a:pt x="2" y="0"/>
                  </a:lnTo>
                  <a:lnTo>
                    <a:pt x="2" y="0"/>
                  </a:lnTo>
                  <a:lnTo>
                    <a:pt x="5" y="0"/>
                  </a:lnTo>
                  <a:lnTo>
                    <a:pt x="5" y="1"/>
                  </a:lnTo>
                  <a:lnTo>
                    <a:pt x="1" y="1"/>
                  </a:lnTo>
                  <a:lnTo>
                    <a:pt x="1" y="1"/>
                  </a:lnTo>
                  <a:lnTo>
                    <a:pt x="5" y="1"/>
                  </a:lnTo>
                  <a:lnTo>
                    <a:pt x="6" y="1"/>
                  </a:lnTo>
                  <a:lnTo>
                    <a:pt x="1"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15" name="Freeform 703"/>
            <p:cNvSpPr>
              <a:spLocks/>
            </p:cNvSpPr>
            <p:nvPr/>
          </p:nvSpPr>
          <p:spPr bwMode="auto">
            <a:xfrm>
              <a:off x="8235504" y="3668713"/>
              <a:ext cx="7937" cy="14287"/>
            </a:xfrm>
            <a:custGeom>
              <a:avLst/>
              <a:gdLst/>
              <a:ahLst/>
              <a:cxnLst>
                <a:cxn ang="0">
                  <a:pos x="3" y="7"/>
                </a:cxn>
                <a:cxn ang="0">
                  <a:pos x="0" y="7"/>
                </a:cxn>
                <a:cxn ang="0">
                  <a:pos x="0" y="3"/>
                </a:cxn>
                <a:cxn ang="0">
                  <a:pos x="0" y="3"/>
                </a:cxn>
                <a:cxn ang="0">
                  <a:pos x="0" y="7"/>
                </a:cxn>
                <a:cxn ang="0">
                  <a:pos x="0" y="8"/>
                </a:cxn>
                <a:cxn ang="0">
                  <a:pos x="0" y="3"/>
                </a:cxn>
                <a:cxn ang="0">
                  <a:pos x="0" y="2"/>
                </a:cxn>
                <a:cxn ang="0">
                  <a:pos x="0" y="8"/>
                </a:cxn>
                <a:cxn ang="0">
                  <a:pos x="0" y="8"/>
                </a:cxn>
                <a:cxn ang="0">
                  <a:pos x="0" y="2"/>
                </a:cxn>
                <a:cxn ang="0">
                  <a:pos x="0" y="2"/>
                </a:cxn>
                <a:cxn ang="0">
                  <a:pos x="0" y="8"/>
                </a:cxn>
                <a:cxn ang="0">
                  <a:pos x="1" y="9"/>
                </a:cxn>
                <a:cxn ang="0">
                  <a:pos x="1" y="1"/>
                </a:cxn>
                <a:cxn ang="0">
                  <a:pos x="1" y="1"/>
                </a:cxn>
                <a:cxn ang="0">
                  <a:pos x="1" y="9"/>
                </a:cxn>
                <a:cxn ang="0">
                  <a:pos x="1" y="9"/>
                </a:cxn>
                <a:cxn ang="0">
                  <a:pos x="1" y="1"/>
                </a:cxn>
                <a:cxn ang="0">
                  <a:pos x="1" y="1"/>
                </a:cxn>
                <a:cxn ang="0">
                  <a:pos x="1" y="9"/>
                </a:cxn>
                <a:cxn ang="0">
                  <a:pos x="1" y="9"/>
                </a:cxn>
                <a:cxn ang="0">
                  <a:pos x="1" y="1"/>
                </a:cxn>
                <a:cxn ang="0">
                  <a:pos x="2" y="1"/>
                </a:cxn>
                <a:cxn ang="0">
                  <a:pos x="2" y="9"/>
                </a:cxn>
                <a:cxn ang="0">
                  <a:pos x="2" y="9"/>
                </a:cxn>
                <a:cxn ang="0">
                  <a:pos x="2" y="1"/>
                </a:cxn>
                <a:cxn ang="0">
                  <a:pos x="2" y="0"/>
                </a:cxn>
                <a:cxn ang="0">
                  <a:pos x="2" y="9"/>
                </a:cxn>
                <a:cxn ang="0">
                  <a:pos x="2" y="10"/>
                </a:cxn>
                <a:cxn ang="0">
                  <a:pos x="2" y="0"/>
                </a:cxn>
                <a:cxn ang="0">
                  <a:pos x="3" y="0"/>
                </a:cxn>
                <a:cxn ang="0">
                  <a:pos x="3" y="10"/>
                </a:cxn>
                <a:cxn ang="0">
                  <a:pos x="3" y="10"/>
                </a:cxn>
                <a:cxn ang="0">
                  <a:pos x="3" y="0"/>
                </a:cxn>
                <a:cxn ang="0">
                  <a:pos x="3" y="0"/>
                </a:cxn>
                <a:cxn ang="0">
                  <a:pos x="3" y="9"/>
                </a:cxn>
                <a:cxn ang="0">
                  <a:pos x="4" y="9"/>
                </a:cxn>
                <a:cxn ang="0">
                  <a:pos x="4" y="1"/>
                </a:cxn>
                <a:cxn ang="0">
                  <a:pos x="4" y="1"/>
                </a:cxn>
                <a:cxn ang="0">
                  <a:pos x="4" y="9"/>
                </a:cxn>
                <a:cxn ang="0">
                  <a:pos x="4" y="9"/>
                </a:cxn>
                <a:cxn ang="0">
                  <a:pos x="4" y="1"/>
                </a:cxn>
                <a:cxn ang="0">
                  <a:pos x="4" y="1"/>
                </a:cxn>
                <a:cxn ang="0">
                  <a:pos x="4" y="9"/>
                </a:cxn>
                <a:cxn ang="0">
                  <a:pos x="5" y="9"/>
                </a:cxn>
                <a:cxn ang="0">
                  <a:pos x="5" y="1"/>
                </a:cxn>
                <a:cxn ang="0">
                  <a:pos x="5" y="1"/>
                </a:cxn>
                <a:cxn ang="0">
                  <a:pos x="5" y="9"/>
                </a:cxn>
                <a:cxn ang="0">
                  <a:pos x="5" y="9"/>
                </a:cxn>
                <a:cxn ang="0">
                  <a:pos x="5" y="1"/>
                </a:cxn>
                <a:cxn ang="0">
                  <a:pos x="5" y="2"/>
                </a:cxn>
                <a:cxn ang="0">
                  <a:pos x="5" y="8"/>
                </a:cxn>
                <a:cxn ang="0">
                  <a:pos x="5" y="8"/>
                </a:cxn>
                <a:cxn ang="0">
                  <a:pos x="5" y="2"/>
                </a:cxn>
                <a:cxn ang="0">
                  <a:pos x="5" y="2"/>
                </a:cxn>
                <a:cxn ang="0">
                  <a:pos x="5" y="8"/>
                </a:cxn>
                <a:cxn ang="0">
                  <a:pos x="5" y="8"/>
                </a:cxn>
                <a:cxn ang="0">
                  <a:pos x="5" y="3"/>
                </a:cxn>
                <a:cxn ang="0">
                  <a:pos x="5" y="3"/>
                </a:cxn>
                <a:cxn ang="0">
                  <a:pos x="5" y="7"/>
                </a:cxn>
                <a:cxn ang="0">
                  <a:pos x="5" y="7"/>
                </a:cxn>
                <a:cxn ang="0">
                  <a:pos x="5" y="3"/>
                </a:cxn>
              </a:cxnLst>
              <a:rect l="0" t="0" r="r" b="b"/>
              <a:pathLst>
                <a:path w="5" h="10">
                  <a:moveTo>
                    <a:pt x="3" y="7"/>
                  </a:moveTo>
                  <a:lnTo>
                    <a:pt x="0" y="7"/>
                  </a:lnTo>
                  <a:lnTo>
                    <a:pt x="0" y="3"/>
                  </a:lnTo>
                  <a:lnTo>
                    <a:pt x="0" y="3"/>
                  </a:lnTo>
                  <a:lnTo>
                    <a:pt x="0" y="7"/>
                  </a:lnTo>
                  <a:lnTo>
                    <a:pt x="0" y="8"/>
                  </a:lnTo>
                  <a:lnTo>
                    <a:pt x="0" y="3"/>
                  </a:lnTo>
                  <a:lnTo>
                    <a:pt x="0" y="2"/>
                  </a:lnTo>
                  <a:lnTo>
                    <a:pt x="0" y="8"/>
                  </a:lnTo>
                  <a:lnTo>
                    <a:pt x="0" y="8"/>
                  </a:lnTo>
                  <a:lnTo>
                    <a:pt x="0" y="2"/>
                  </a:lnTo>
                  <a:lnTo>
                    <a:pt x="0" y="2"/>
                  </a:lnTo>
                  <a:lnTo>
                    <a:pt x="0" y="8"/>
                  </a:lnTo>
                  <a:lnTo>
                    <a:pt x="1" y="9"/>
                  </a:lnTo>
                  <a:lnTo>
                    <a:pt x="1" y="1"/>
                  </a:lnTo>
                  <a:lnTo>
                    <a:pt x="1" y="1"/>
                  </a:lnTo>
                  <a:lnTo>
                    <a:pt x="1" y="9"/>
                  </a:lnTo>
                  <a:lnTo>
                    <a:pt x="1" y="9"/>
                  </a:lnTo>
                  <a:lnTo>
                    <a:pt x="1" y="1"/>
                  </a:lnTo>
                  <a:lnTo>
                    <a:pt x="1" y="1"/>
                  </a:lnTo>
                  <a:lnTo>
                    <a:pt x="1" y="9"/>
                  </a:lnTo>
                  <a:lnTo>
                    <a:pt x="1" y="9"/>
                  </a:lnTo>
                  <a:lnTo>
                    <a:pt x="1" y="1"/>
                  </a:lnTo>
                  <a:lnTo>
                    <a:pt x="2" y="1"/>
                  </a:lnTo>
                  <a:lnTo>
                    <a:pt x="2" y="9"/>
                  </a:lnTo>
                  <a:lnTo>
                    <a:pt x="2" y="9"/>
                  </a:lnTo>
                  <a:lnTo>
                    <a:pt x="2" y="1"/>
                  </a:lnTo>
                  <a:lnTo>
                    <a:pt x="2" y="0"/>
                  </a:lnTo>
                  <a:lnTo>
                    <a:pt x="2" y="9"/>
                  </a:lnTo>
                  <a:lnTo>
                    <a:pt x="2" y="10"/>
                  </a:lnTo>
                  <a:lnTo>
                    <a:pt x="2" y="0"/>
                  </a:lnTo>
                  <a:lnTo>
                    <a:pt x="3" y="0"/>
                  </a:lnTo>
                  <a:lnTo>
                    <a:pt x="3" y="10"/>
                  </a:lnTo>
                  <a:lnTo>
                    <a:pt x="3" y="10"/>
                  </a:lnTo>
                  <a:lnTo>
                    <a:pt x="3" y="0"/>
                  </a:lnTo>
                  <a:lnTo>
                    <a:pt x="3" y="0"/>
                  </a:lnTo>
                  <a:lnTo>
                    <a:pt x="3" y="9"/>
                  </a:lnTo>
                  <a:lnTo>
                    <a:pt x="4" y="9"/>
                  </a:lnTo>
                  <a:lnTo>
                    <a:pt x="4" y="1"/>
                  </a:lnTo>
                  <a:lnTo>
                    <a:pt x="4" y="1"/>
                  </a:lnTo>
                  <a:lnTo>
                    <a:pt x="4" y="9"/>
                  </a:lnTo>
                  <a:lnTo>
                    <a:pt x="4" y="9"/>
                  </a:lnTo>
                  <a:lnTo>
                    <a:pt x="4" y="1"/>
                  </a:lnTo>
                  <a:lnTo>
                    <a:pt x="4" y="1"/>
                  </a:lnTo>
                  <a:lnTo>
                    <a:pt x="4" y="9"/>
                  </a:lnTo>
                  <a:lnTo>
                    <a:pt x="5" y="9"/>
                  </a:lnTo>
                  <a:lnTo>
                    <a:pt x="5" y="1"/>
                  </a:lnTo>
                  <a:lnTo>
                    <a:pt x="5" y="1"/>
                  </a:lnTo>
                  <a:lnTo>
                    <a:pt x="5" y="9"/>
                  </a:lnTo>
                  <a:lnTo>
                    <a:pt x="5" y="9"/>
                  </a:lnTo>
                  <a:lnTo>
                    <a:pt x="5" y="1"/>
                  </a:lnTo>
                  <a:lnTo>
                    <a:pt x="5" y="2"/>
                  </a:lnTo>
                  <a:lnTo>
                    <a:pt x="5" y="8"/>
                  </a:lnTo>
                  <a:lnTo>
                    <a:pt x="5" y="8"/>
                  </a:lnTo>
                  <a:lnTo>
                    <a:pt x="5" y="2"/>
                  </a:lnTo>
                  <a:lnTo>
                    <a:pt x="5" y="2"/>
                  </a:lnTo>
                  <a:lnTo>
                    <a:pt x="5" y="8"/>
                  </a:lnTo>
                  <a:lnTo>
                    <a:pt x="5" y="8"/>
                  </a:lnTo>
                  <a:lnTo>
                    <a:pt x="5" y="3"/>
                  </a:lnTo>
                  <a:lnTo>
                    <a:pt x="5" y="3"/>
                  </a:lnTo>
                  <a:lnTo>
                    <a:pt x="5" y="7"/>
                  </a:lnTo>
                  <a:lnTo>
                    <a:pt x="5" y="7"/>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16" name="Freeform 704"/>
            <p:cNvSpPr>
              <a:spLocks/>
            </p:cNvSpPr>
            <p:nvPr/>
          </p:nvSpPr>
          <p:spPr bwMode="auto">
            <a:xfrm>
              <a:off x="8235504" y="3668713"/>
              <a:ext cx="11112" cy="7937"/>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0" y="5"/>
                </a:cxn>
                <a:cxn ang="0">
                  <a:pos x="7" y="5"/>
                </a:cxn>
                <a:cxn ang="0">
                  <a:pos x="6" y="5"/>
                </a:cxn>
                <a:cxn ang="0">
                  <a:pos x="1" y="5"/>
                </a:cxn>
                <a:cxn ang="0">
                  <a:pos x="1"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1" y="1"/>
                  </a:lnTo>
                  <a:lnTo>
                    <a:pt x="1" y="1"/>
                  </a:lnTo>
                  <a:lnTo>
                    <a:pt x="5"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0" y="5"/>
                  </a:lnTo>
                  <a:lnTo>
                    <a:pt x="7" y="5"/>
                  </a:lnTo>
                  <a:lnTo>
                    <a:pt x="6" y="5"/>
                  </a:lnTo>
                  <a:lnTo>
                    <a:pt x="1" y="5"/>
                  </a:lnTo>
                  <a:lnTo>
                    <a:pt x="1"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17" name="Freeform 705"/>
            <p:cNvSpPr>
              <a:spLocks/>
            </p:cNvSpPr>
            <p:nvPr/>
          </p:nvSpPr>
          <p:spPr bwMode="auto">
            <a:xfrm>
              <a:off x="8235504" y="3663950"/>
              <a:ext cx="11112" cy="12700"/>
            </a:xfrm>
            <a:custGeom>
              <a:avLst/>
              <a:gdLst/>
              <a:ahLst/>
              <a:cxnLst>
                <a:cxn ang="0">
                  <a:pos x="3" y="6"/>
                </a:cxn>
                <a:cxn ang="0">
                  <a:pos x="0" y="6"/>
                </a:cxn>
                <a:cxn ang="0">
                  <a:pos x="0" y="3"/>
                </a:cxn>
                <a:cxn ang="0">
                  <a:pos x="0" y="2"/>
                </a:cxn>
                <a:cxn ang="0">
                  <a:pos x="0" y="6"/>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6" y="1"/>
                </a:cxn>
                <a:cxn ang="0">
                  <a:pos x="6" y="8"/>
                </a:cxn>
                <a:cxn ang="0">
                  <a:pos x="6" y="8"/>
                </a:cxn>
                <a:cxn ang="0">
                  <a:pos x="6" y="1"/>
                </a:cxn>
                <a:cxn ang="0">
                  <a:pos x="6" y="2"/>
                </a:cxn>
                <a:cxn ang="0">
                  <a:pos x="6" y="7"/>
                </a:cxn>
                <a:cxn ang="0">
                  <a:pos x="6" y="7"/>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1" y="8"/>
                  </a:lnTo>
                  <a:lnTo>
                    <a:pt x="1" y="1"/>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6" y="1"/>
                  </a:lnTo>
                  <a:lnTo>
                    <a:pt x="6" y="8"/>
                  </a:lnTo>
                  <a:lnTo>
                    <a:pt x="6" y="8"/>
                  </a:lnTo>
                  <a:lnTo>
                    <a:pt x="6" y="1"/>
                  </a:lnTo>
                  <a:lnTo>
                    <a:pt x="6" y="2"/>
                  </a:lnTo>
                  <a:lnTo>
                    <a:pt x="6" y="7"/>
                  </a:lnTo>
                  <a:lnTo>
                    <a:pt x="6" y="7"/>
                  </a:lnTo>
                  <a:lnTo>
                    <a:pt x="6" y="2"/>
                  </a:lnTo>
                  <a:lnTo>
                    <a:pt x="6" y="2"/>
                  </a:lnTo>
                  <a:lnTo>
                    <a:pt x="6" y="6"/>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18" name="Freeform 706"/>
            <p:cNvSpPr>
              <a:spLocks/>
            </p:cNvSpPr>
            <p:nvPr/>
          </p:nvSpPr>
          <p:spPr bwMode="auto">
            <a:xfrm>
              <a:off x="8235504" y="3663950"/>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19" name="Freeform 707"/>
            <p:cNvSpPr>
              <a:spLocks/>
            </p:cNvSpPr>
            <p:nvPr/>
          </p:nvSpPr>
          <p:spPr bwMode="auto">
            <a:xfrm>
              <a:off x="8237091" y="3663950"/>
              <a:ext cx="14288"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4"/>
                </a:cxn>
                <a:cxn ang="0">
                  <a:pos x="7" y="4"/>
                </a:cxn>
                <a:cxn ang="0">
                  <a:pos x="6" y="5"/>
                </a:cxn>
                <a:cxn ang="0">
                  <a:pos x="1" y="5"/>
                </a:cxn>
                <a:cxn ang="0">
                  <a:pos x="2" y="5"/>
                </a:cxn>
                <a:cxn ang="0">
                  <a:pos x="6" y="5"/>
                </a:cxn>
                <a:cxn ang="0">
                  <a:pos x="6" y="5"/>
                </a:cxn>
                <a:cxn ang="0">
                  <a:pos x="2" y="5"/>
                </a:cxn>
                <a:cxn ang="0">
                  <a:pos x="2" y="5"/>
                </a:cxn>
                <a:cxn ang="0">
                  <a:pos x="5" y="5"/>
                </a:cxn>
                <a:cxn ang="0">
                  <a:pos x="5" y="5"/>
                </a:cxn>
                <a:cxn ang="0">
                  <a:pos x="2" y="5"/>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4"/>
                  </a:lnTo>
                  <a:lnTo>
                    <a:pt x="7" y="4"/>
                  </a:lnTo>
                  <a:lnTo>
                    <a:pt x="6" y="5"/>
                  </a:lnTo>
                  <a:lnTo>
                    <a:pt x="1" y="5"/>
                  </a:lnTo>
                  <a:lnTo>
                    <a:pt x="2" y="5"/>
                  </a:lnTo>
                  <a:lnTo>
                    <a:pt x="6" y="5"/>
                  </a:lnTo>
                  <a:lnTo>
                    <a:pt x="6" y="5"/>
                  </a:lnTo>
                  <a:lnTo>
                    <a:pt x="2" y="5"/>
                  </a:lnTo>
                  <a:lnTo>
                    <a:pt x="2" y="5"/>
                  </a:lnTo>
                  <a:lnTo>
                    <a:pt x="5" y="5"/>
                  </a:lnTo>
                  <a:lnTo>
                    <a:pt x="5" y="5"/>
                  </a:lnTo>
                  <a:lnTo>
                    <a:pt x="2" y="5"/>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0" name="Freeform 708"/>
            <p:cNvSpPr>
              <a:spLocks/>
            </p:cNvSpPr>
            <p:nvPr/>
          </p:nvSpPr>
          <p:spPr bwMode="auto">
            <a:xfrm>
              <a:off x="8241854" y="3663950"/>
              <a:ext cx="9525" cy="9525"/>
            </a:xfrm>
            <a:custGeom>
              <a:avLst/>
              <a:gdLst/>
              <a:ahLst/>
              <a:cxnLst>
                <a:cxn ang="0">
                  <a:pos x="2" y="3"/>
                </a:cxn>
                <a:cxn ang="0">
                  <a:pos x="2" y="0"/>
                </a:cxn>
                <a:cxn ang="0">
                  <a:pos x="4"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6"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5" y="5"/>
                </a:cxn>
                <a:cxn ang="0">
                  <a:pos x="5" y="5"/>
                </a:cxn>
                <a:cxn ang="0">
                  <a:pos x="1" y="5"/>
                </a:cxn>
                <a:cxn ang="0">
                  <a:pos x="1" y="5"/>
                </a:cxn>
                <a:cxn ang="0">
                  <a:pos x="5" y="5"/>
                </a:cxn>
                <a:cxn ang="0">
                  <a:pos x="5" y="5"/>
                </a:cxn>
                <a:cxn ang="0">
                  <a:pos x="1" y="5"/>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6" y="1"/>
                  </a:lnTo>
                  <a:lnTo>
                    <a:pt x="0"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4"/>
                  </a:lnTo>
                  <a:lnTo>
                    <a:pt x="6" y="4"/>
                  </a:lnTo>
                  <a:lnTo>
                    <a:pt x="6" y="5"/>
                  </a:lnTo>
                  <a:lnTo>
                    <a:pt x="0" y="5"/>
                  </a:lnTo>
                  <a:lnTo>
                    <a:pt x="1" y="5"/>
                  </a:lnTo>
                  <a:lnTo>
                    <a:pt x="5" y="5"/>
                  </a:lnTo>
                  <a:lnTo>
                    <a:pt x="5" y="5"/>
                  </a:lnTo>
                  <a:lnTo>
                    <a:pt x="1" y="5"/>
                  </a:lnTo>
                  <a:lnTo>
                    <a:pt x="1" y="5"/>
                  </a:lnTo>
                  <a:lnTo>
                    <a:pt x="5" y="5"/>
                  </a:lnTo>
                  <a:lnTo>
                    <a:pt x="5" y="5"/>
                  </a:lnTo>
                  <a:lnTo>
                    <a:pt x="1" y="5"/>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1" name="Freeform 709"/>
            <p:cNvSpPr>
              <a:spLocks/>
            </p:cNvSpPr>
            <p:nvPr/>
          </p:nvSpPr>
          <p:spPr bwMode="auto">
            <a:xfrm>
              <a:off x="8243441" y="3657600"/>
              <a:ext cx="7938" cy="15875"/>
            </a:xfrm>
            <a:custGeom>
              <a:avLst/>
              <a:gdLst/>
              <a:ahLst/>
              <a:cxnLst>
                <a:cxn ang="0">
                  <a:pos x="3" y="7"/>
                </a:cxn>
                <a:cxn ang="0">
                  <a:pos x="0" y="7"/>
                </a:cxn>
                <a:cxn ang="0">
                  <a:pos x="0" y="3"/>
                </a:cxn>
                <a:cxn ang="0">
                  <a:pos x="0" y="3"/>
                </a:cxn>
                <a:cxn ang="0">
                  <a:pos x="0" y="7"/>
                </a:cxn>
                <a:cxn ang="0">
                  <a:pos x="0" y="7"/>
                </a:cxn>
                <a:cxn ang="0">
                  <a:pos x="0" y="2"/>
                </a:cxn>
                <a:cxn ang="0">
                  <a:pos x="0" y="2"/>
                </a:cxn>
                <a:cxn ang="0">
                  <a:pos x="0" y="8"/>
                </a:cxn>
                <a:cxn ang="0">
                  <a:pos x="0" y="8"/>
                </a:cxn>
                <a:cxn ang="0">
                  <a:pos x="0" y="2"/>
                </a:cxn>
                <a:cxn ang="0">
                  <a:pos x="0" y="1"/>
                </a:cxn>
                <a:cxn ang="0">
                  <a:pos x="0" y="8"/>
                </a:cxn>
                <a:cxn ang="0">
                  <a:pos x="0" y="8"/>
                </a:cxn>
                <a:cxn ang="0">
                  <a:pos x="0" y="1"/>
                </a:cxn>
                <a:cxn ang="0">
                  <a:pos x="0" y="1"/>
                </a:cxn>
                <a:cxn ang="0">
                  <a:pos x="0" y="8"/>
                </a:cxn>
                <a:cxn ang="0">
                  <a:pos x="0" y="9"/>
                </a:cxn>
                <a:cxn ang="0">
                  <a:pos x="0" y="1"/>
                </a:cxn>
                <a:cxn ang="0">
                  <a:pos x="1" y="1"/>
                </a:cxn>
                <a:cxn ang="0">
                  <a:pos x="1" y="9"/>
                </a:cxn>
                <a:cxn ang="0">
                  <a:pos x="1" y="9"/>
                </a:cxn>
                <a:cxn ang="0">
                  <a:pos x="1" y="0"/>
                </a:cxn>
                <a:cxn ang="0">
                  <a:pos x="1" y="0"/>
                </a:cxn>
                <a:cxn ang="0">
                  <a:pos x="1" y="9"/>
                </a:cxn>
                <a:cxn ang="0">
                  <a:pos x="2" y="9"/>
                </a:cxn>
                <a:cxn ang="0">
                  <a:pos x="2" y="0"/>
                </a:cxn>
                <a:cxn ang="0">
                  <a:pos x="2" y="0"/>
                </a:cxn>
                <a:cxn ang="0">
                  <a:pos x="2" y="10"/>
                </a:cxn>
                <a:cxn ang="0">
                  <a:pos x="2" y="10"/>
                </a:cxn>
                <a:cxn ang="0">
                  <a:pos x="2" y="0"/>
                </a:cxn>
                <a:cxn ang="0">
                  <a:pos x="3" y="0"/>
                </a:cxn>
                <a:cxn ang="0">
                  <a:pos x="3" y="10"/>
                </a:cxn>
                <a:cxn ang="0">
                  <a:pos x="3" y="10"/>
                </a:cxn>
                <a:cxn ang="0">
                  <a:pos x="3" y="0"/>
                </a:cxn>
                <a:cxn ang="0">
                  <a:pos x="3" y="0"/>
                </a:cxn>
                <a:cxn ang="0">
                  <a:pos x="3" y="10"/>
                </a:cxn>
                <a:cxn ang="0">
                  <a:pos x="4" y="9"/>
                </a:cxn>
                <a:cxn ang="0">
                  <a:pos x="4" y="0"/>
                </a:cxn>
                <a:cxn ang="0">
                  <a:pos x="4" y="0"/>
                </a:cxn>
                <a:cxn ang="0">
                  <a:pos x="4" y="9"/>
                </a:cxn>
                <a:cxn ang="0">
                  <a:pos x="4" y="9"/>
                </a:cxn>
                <a:cxn ang="0">
                  <a:pos x="4" y="0"/>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8"/>
                </a:cxn>
                <a:cxn ang="0">
                  <a:pos x="5" y="2"/>
                </a:cxn>
                <a:cxn ang="0">
                  <a:pos x="5" y="2"/>
                </a:cxn>
                <a:cxn ang="0">
                  <a:pos x="5" y="8"/>
                </a:cxn>
                <a:cxn ang="0">
                  <a:pos x="5" y="7"/>
                </a:cxn>
                <a:cxn ang="0">
                  <a:pos x="5" y="2"/>
                </a:cxn>
                <a:cxn ang="0">
                  <a:pos x="5" y="3"/>
                </a:cxn>
                <a:cxn ang="0">
                  <a:pos x="5" y="7"/>
                </a:cxn>
                <a:cxn ang="0">
                  <a:pos x="5" y="7"/>
                </a:cxn>
                <a:cxn ang="0">
                  <a:pos x="5" y="3"/>
                </a:cxn>
              </a:cxnLst>
              <a:rect l="0" t="0" r="r" b="b"/>
              <a:pathLst>
                <a:path w="5" h="10">
                  <a:moveTo>
                    <a:pt x="3" y="7"/>
                  </a:moveTo>
                  <a:lnTo>
                    <a:pt x="0" y="7"/>
                  </a:lnTo>
                  <a:lnTo>
                    <a:pt x="0" y="3"/>
                  </a:lnTo>
                  <a:lnTo>
                    <a:pt x="0" y="3"/>
                  </a:lnTo>
                  <a:lnTo>
                    <a:pt x="0" y="7"/>
                  </a:lnTo>
                  <a:lnTo>
                    <a:pt x="0" y="7"/>
                  </a:lnTo>
                  <a:lnTo>
                    <a:pt x="0" y="2"/>
                  </a:lnTo>
                  <a:lnTo>
                    <a:pt x="0" y="2"/>
                  </a:lnTo>
                  <a:lnTo>
                    <a:pt x="0" y="8"/>
                  </a:lnTo>
                  <a:lnTo>
                    <a:pt x="0" y="8"/>
                  </a:lnTo>
                  <a:lnTo>
                    <a:pt x="0" y="2"/>
                  </a:lnTo>
                  <a:lnTo>
                    <a:pt x="0" y="1"/>
                  </a:lnTo>
                  <a:lnTo>
                    <a:pt x="0" y="8"/>
                  </a:lnTo>
                  <a:lnTo>
                    <a:pt x="0" y="8"/>
                  </a:lnTo>
                  <a:lnTo>
                    <a:pt x="0" y="1"/>
                  </a:lnTo>
                  <a:lnTo>
                    <a:pt x="0" y="1"/>
                  </a:lnTo>
                  <a:lnTo>
                    <a:pt x="0" y="8"/>
                  </a:lnTo>
                  <a:lnTo>
                    <a:pt x="0" y="9"/>
                  </a:lnTo>
                  <a:lnTo>
                    <a:pt x="0" y="1"/>
                  </a:lnTo>
                  <a:lnTo>
                    <a:pt x="1" y="1"/>
                  </a:lnTo>
                  <a:lnTo>
                    <a:pt x="1" y="9"/>
                  </a:lnTo>
                  <a:lnTo>
                    <a:pt x="1" y="9"/>
                  </a:lnTo>
                  <a:lnTo>
                    <a:pt x="1" y="0"/>
                  </a:lnTo>
                  <a:lnTo>
                    <a:pt x="1" y="0"/>
                  </a:lnTo>
                  <a:lnTo>
                    <a:pt x="1" y="9"/>
                  </a:lnTo>
                  <a:lnTo>
                    <a:pt x="2" y="9"/>
                  </a:lnTo>
                  <a:lnTo>
                    <a:pt x="2" y="0"/>
                  </a:lnTo>
                  <a:lnTo>
                    <a:pt x="2" y="0"/>
                  </a:lnTo>
                  <a:lnTo>
                    <a:pt x="2" y="10"/>
                  </a:lnTo>
                  <a:lnTo>
                    <a:pt x="2" y="10"/>
                  </a:lnTo>
                  <a:lnTo>
                    <a:pt x="2" y="0"/>
                  </a:lnTo>
                  <a:lnTo>
                    <a:pt x="3" y="0"/>
                  </a:lnTo>
                  <a:lnTo>
                    <a:pt x="3" y="10"/>
                  </a:lnTo>
                  <a:lnTo>
                    <a:pt x="3" y="10"/>
                  </a:lnTo>
                  <a:lnTo>
                    <a:pt x="3" y="0"/>
                  </a:lnTo>
                  <a:lnTo>
                    <a:pt x="3" y="0"/>
                  </a:lnTo>
                  <a:lnTo>
                    <a:pt x="3" y="10"/>
                  </a:lnTo>
                  <a:lnTo>
                    <a:pt x="4" y="9"/>
                  </a:lnTo>
                  <a:lnTo>
                    <a:pt x="4" y="0"/>
                  </a:lnTo>
                  <a:lnTo>
                    <a:pt x="4" y="0"/>
                  </a:lnTo>
                  <a:lnTo>
                    <a:pt x="4" y="9"/>
                  </a:lnTo>
                  <a:lnTo>
                    <a:pt x="4" y="9"/>
                  </a:lnTo>
                  <a:lnTo>
                    <a:pt x="4" y="0"/>
                  </a:lnTo>
                  <a:lnTo>
                    <a:pt x="4" y="1"/>
                  </a:lnTo>
                  <a:lnTo>
                    <a:pt x="4" y="9"/>
                  </a:lnTo>
                  <a:lnTo>
                    <a:pt x="5" y="9"/>
                  </a:lnTo>
                  <a:lnTo>
                    <a:pt x="5" y="1"/>
                  </a:lnTo>
                  <a:lnTo>
                    <a:pt x="5" y="1"/>
                  </a:lnTo>
                  <a:lnTo>
                    <a:pt x="5" y="8"/>
                  </a:lnTo>
                  <a:lnTo>
                    <a:pt x="5" y="8"/>
                  </a:lnTo>
                  <a:lnTo>
                    <a:pt x="5" y="1"/>
                  </a:lnTo>
                  <a:lnTo>
                    <a:pt x="5" y="1"/>
                  </a:lnTo>
                  <a:lnTo>
                    <a:pt x="5" y="8"/>
                  </a:lnTo>
                  <a:lnTo>
                    <a:pt x="5" y="8"/>
                  </a:lnTo>
                  <a:lnTo>
                    <a:pt x="5" y="2"/>
                  </a:lnTo>
                  <a:lnTo>
                    <a:pt x="5" y="2"/>
                  </a:lnTo>
                  <a:lnTo>
                    <a:pt x="5" y="8"/>
                  </a:lnTo>
                  <a:lnTo>
                    <a:pt x="5" y="7"/>
                  </a:lnTo>
                  <a:lnTo>
                    <a:pt x="5" y="2"/>
                  </a:lnTo>
                  <a:lnTo>
                    <a:pt x="5" y="3"/>
                  </a:lnTo>
                  <a:lnTo>
                    <a:pt x="5" y="7"/>
                  </a:lnTo>
                  <a:lnTo>
                    <a:pt x="5" y="7"/>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22" name="Freeform 710"/>
            <p:cNvSpPr>
              <a:spLocks/>
            </p:cNvSpPr>
            <p:nvPr/>
          </p:nvSpPr>
          <p:spPr bwMode="auto">
            <a:xfrm>
              <a:off x="8243441" y="3657600"/>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5" y="1"/>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5"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1" y="0"/>
                  </a:lnTo>
                  <a:lnTo>
                    <a:pt x="5" y="0"/>
                  </a:lnTo>
                  <a:lnTo>
                    <a:pt x="5" y="0"/>
                  </a:lnTo>
                  <a:lnTo>
                    <a:pt x="1" y="0"/>
                  </a:lnTo>
                  <a:lnTo>
                    <a:pt x="1" y="1"/>
                  </a:lnTo>
                  <a:lnTo>
                    <a:pt x="5" y="1"/>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5"/>
                  </a:lnTo>
                  <a:lnTo>
                    <a:pt x="0" y="5"/>
                  </a:lnTo>
                  <a:lnTo>
                    <a:pt x="1" y="5"/>
                  </a:lnTo>
                  <a:lnTo>
                    <a:pt x="5" y="5"/>
                  </a:lnTo>
                  <a:lnTo>
                    <a:pt x="5" y="5"/>
                  </a:lnTo>
                  <a:lnTo>
                    <a:pt x="1" y="5"/>
                  </a:lnTo>
                  <a:lnTo>
                    <a:pt x="1"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3" name="Freeform 711"/>
            <p:cNvSpPr>
              <a:spLocks/>
            </p:cNvSpPr>
            <p:nvPr/>
          </p:nvSpPr>
          <p:spPr bwMode="auto">
            <a:xfrm>
              <a:off x="8245029" y="3657600"/>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4" name="Freeform 712"/>
            <p:cNvSpPr>
              <a:spLocks/>
            </p:cNvSpPr>
            <p:nvPr/>
          </p:nvSpPr>
          <p:spPr bwMode="auto">
            <a:xfrm>
              <a:off x="8246616" y="3657600"/>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1"/>
                  </a:lnTo>
                  <a:lnTo>
                    <a:pt x="6" y="1"/>
                  </a:lnTo>
                  <a:lnTo>
                    <a:pt x="6" y="1"/>
                  </a:lnTo>
                  <a:lnTo>
                    <a:pt x="1" y="1"/>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1" y="5"/>
                  </a:lnTo>
                  <a:lnTo>
                    <a:pt x="1" y="5"/>
                  </a:lnTo>
                  <a:lnTo>
                    <a:pt x="7" y="5"/>
                  </a:lnTo>
                  <a:lnTo>
                    <a:pt x="6" y="5"/>
                  </a:lnTo>
                  <a:lnTo>
                    <a:pt x="1" y="5"/>
                  </a:lnTo>
                  <a:lnTo>
                    <a:pt x="1"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5" name="Freeform 713"/>
            <p:cNvSpPr>
              <a:spLocks/>
            </p:cNvSpPr>
            <p:nvPr/>
          </p:nvSpPr>
          <p:spPr bwMode="auto">
            <a:xfrm>
              <a:off x="8251379" y="3657600"/>
              <a:ext cx="11112" cy="9525"/>
            </a:xfrm>
            <a:custGeom>
              <a:avLst/>
              <a:gdLst/>
              <a:ahLst/>
              <a:cxnLst>
                <a:cxn ang="0">
                  <a:pos x="2" y="3"/>
                </a:cxn>
                <a:cxn ang="0">
                  <a:pos x="2" y="0"/>
                </a:cxn>
                <a:cxn ang="0">
                  <a:pos x="3" y="0"/>
                </a:cxn>
                <a:cxn ang="0">
                  <a:pos x="4" y="0"/>
                </a:cxn>
                <a:cxn ang="0">
                  <a:pos x="2" y="0"/>
                </a:cxn>
                <a:cxn ang="0">
                  <a:pos x="1" y="0"/>
                </a:cxn>
                <a:cxn ang="0">
                  <a:pos x="4" y="0"/>
                </a:cxn>
                <a:cxn ang="0">
                  <a:pos x="4" y="0"/>
                </a:cxn>
                <a:cxn ang="0">
                  <a:pos x="1" y="0"/>
                </a:cxn>
                <a:cxn ang="0">
                  <a:pos x="1" y="0"/>
                </a:cxn>
                <a:cxn ang="0">
                  <a:pos x="5" y="0"/>
                </a:cxn>
                <a:cxn ang="0">
                  <a:pos x="5" y="0"/>
                </a:cxn>
                <a:cxn ang="0">
                  <a:pos x="1" y="0"/>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6"/>
                </a:cxn>
                <a:cxn ang="0">
                  <a:pos x="5" y="6"/>
                </a:cxn>
                <a:cxn ang="0">
                  <a:pos x="4" y="6"/>
                </a:cxn>
                <a:cxn ang="0">
                  <a:pos x="1" y="6"/>
                </a:cxn>
                <a:cxn ang="0">
                  <a:pos x="1"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1" y="0"/>
                  </a:lnTo>
                  <a:lnTo>
                    <a:pt x="4" y="0"/>
                  </a:lnTo>
                  <a:lnTo>
                    <a:pt x="4" y="0"/>
                  </a:lnTo>
                  <a:lnTo>
                    <a:pt x="1" y="0"/>
                  </a:lnTo>
                  <a:lnTo>
                    <a:pt x="1" y="0"/>
                  </a:lnTo>
                  <a:lnTo>
                    <a:pt x="5" y="0"/>
                  </a:lnTo>
                  <a:lnTo>
                    <a:pt x="5" y="0"/>
                  </a:lnTo>
                  <a:lnTo>
                    <a:pt x="1" y="0"/>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5" y="5"/>
                  </a:lnTo>
                  <a:lnTo>
                    <a:pt x="0" y="5"/>
                  </a:lnTo>
                  <a:lnTo>
                    <a:pt x="1" y="5"/>
                  </a:lnTo>
                  <a:lnTo>
                    <a:pt x="5" y="5"/>
                  </a:lnTo>
                  <a:lnTo>
                    <a:pt x="5" y="5"/>
                  </a:lnTo>
                  <a:lnTo>
                    <a:pt x="1" y="5"/>
                  </a:lnTo>
                  <a:lnTo>
                    <a:pt x="1" y="6"/>
                  </a:lnTo>
                  <a:lnTo>
                    <a:pt x="5" y="6"/>
                  </a:lnTo>
                  <a:lnTo>
                    <a:pt x="4" y="6"/>
                  </a:lnTo>
                  <a:lnTo>
                    <a:pt x="1" y="6"/>
                  </a:lnTo>
                  <a:lnTo>
                    <a:pt x="1"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6" name="Freeform 714"/>
            <p:cNvSpPr>
              <a:spLocks/>
            </p:cNvSpPr>
            <p:nvPr/>
          </p:nvSpPr>
          <p:spPr bwMode="auto">
            <a:xfrm>
              <a:off x="8251379" y="3657600"/>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6"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6"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1"/>
                  </a:lnTo>
                  <a:lnTo>
                    <a:pt x="6" y="1"/>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0" y="5"/>
                  </a:lnTo>
                  <a:lnTo>
                    <a:pt x="1" y="5"/>
                  </a:lnTo>
                  <a:lnTo>
                    <a:pt x="6" y="5"/>
                  </a:lnTo>
                  <a:lnTo>
                    <a:pt x="5" y="5"/>
                  </a:lnTo>
                  <a:lnTo>
                    <a:pt x="1" y="5"/>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7" name="Freeform 715"/>
            <p:cNvSpPr>
              <a:spLocks/>
            </p:cNvSpPr>
            <p:nvPr/>
          </p:nvSpPr>
          <p:spPr bwMode="auto">
            <a:xfrm>
              <a:off x="8252966" y="3657600"/>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8" name="Freeform 716"/>
            <p:cNvSpPr>
              <a:spLocks/>
            </p:cNvSpPr>
            <p:nvPr/>
          </p:nvSpPr>
          <p:spPr bwMode="auto">
            <a:xfrm>
              <a:off x="8256141" y="3657600"/>
              <a:ext cx="11113"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1"/>
                </a:cxn>
                <a:cxn ang="0">
                  <a:pos x="6" y="1"/>
                </a:cxn>
                <a:cxn ang="0">
                  <a:pos x="6" y="1"/>
                </a:cxn>
                <a:cxn ang="0">
                  <a:pos x="1" y="1"/>
                </a:cxn>
                <a:cxn ang="0">
                  <a:pos x="1"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5"/>
                </a:cxn>
                <a:cxn ang="0">
                  <a:pos x="2" y="5"/>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1"/>
                  </a:lnTo>
                  <a:lnTo>
                    <a:pt x="6" y="1"/>
                  </a:lnTo>
                  <a:lnTo>
                    <a:pt x="6" y="1"/>
                  </a:lnTo>
                  <a:lnTo>
                    <a:pt x="1" y="1"/>
                  </a:lnTo>
                  <a:lnTo>
                    <a:pt x="1" y="1"/>
                  </a:lnTo>
                  <a:lnTo>
                    <a:pt x="6" y="1"/>
                  </a:lnTo>
                  <a:lnTo>
                    <a:pt x="6" y="1"/>
                  </a:lnTo>
                  <a:lnTo>
                    <a:pt x="0"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1" y="5"/>
                  </a:lnTo>
                  <a:lnTo>
                    <a:pt x="6" y="5"/>
                  </a:lnTo>
                  <a:lnTo>
                    <a:pt x="6" y="5"/>
                  </a:lnTo>
                  <a:lnTo>
                    <a:pt x="1" y="5"/>
                  </a:lnTo>
                  <a:lnTo>
                    <a:pt x="1" y="5"/>
                  </a:lnTo>
                  <a:lnTo>
                    <a:pt x="6" y="5"/>
                  </a:lnTo>
                  <a:lnTo>
                    <a:pt x="5" y="5"/>
                  </a:lnTo>
                  <a:lnTo>
                    <a:pt x="2" y="5"/>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29" name="Freeform 717"/>
            <p:cNvSpPr>
              <a:spLocks/>
            </p:cNvSpPr>
            <p:nvPr/>
          </p:nvSpPr>
          <p:spPr bwMode="auto">
            <a:xfrm>
              <a:off x="8257729" y="3652838"/>
              <a:ext cx="9525" cy="14287"/>
            </a:xfrm>
            <a:custGeom>
              <a:avLst/>
              <a:gdLst/>
              <a:ahLst/>
              <a:cxnLst>
                <a:cxn ang="0">
                  <a:pos x="3" y="6"/>
                </a:cxn>
                <a:cxn ang="0">
                  <a:pos x="0" y="6"/>
                </a:cxn>
                <a:cxn ang="0">
                  <a:pos x="0" y="2"/>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8"/>
                </a:cxn>
                <a:cxn ang="0">
                  <a:pos x="4" y="0"/>
                </a:cxn>
                <a:cxn ang="0">
                  <a:pos x="5" y="0"/>
                </a:cxn>
                <a:cxn ang="0">
                  <a:pos x="5" y="8"/>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2"/>
                </a:cxn>
                <a:cxn ang="0">
                  <a:pos x="6" y="7"/>
                </a:cxn>
                <a:cxn ang="0">
                  <a:pos x="6" y="7"/>
                </a:cxn>
                <a:cxn ang="0">
                  <a:pos x="6" y="2"/>
                </a:cxn>
                <a:cxn ang="0">
                  <a:pos x="6" y="2"/>
                </a:cxn>
                <a:cxn ang="0">
                  <a:pos x="6" y="7"/>
                </a:cxn>
                <a:cxn ang="0">
                  <a:pos x="6" y="6"/>
                </a:cxn>
                <a:cxn ang="0">
                  <a:pos x="6" y="2"/>
                </a:cxn>
              </a:cxnLst>
              <a:rect l="0" t="0" r="r" b="b"/>
              <a:pathLst>
                <a:path w="6" h="9">
                  <a:moveTo>
                    <a:pt x="3" y="6"/>
                  </a:moveTo>
                  <a:lnTo>
                    <a:pt x="0" y="6"/>
                  </a:lnTo>
                  <a:lnTo>
                    <a:pt x="0" y="2"/>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1" y="0"/>
                  </a:lnTo>
                  <a:lnTo>
                    <a:pt x="1" y="8"/>
                  </a:lnTo>
                  <a:lnTo>
                    <a:pt x="1" y="8"/>
                  </a:lnTo>
                  <a:lnTo>
                    <a:pt x="1" y="0"/>
                  </a:lnTo>
                  <a:lnTo>
                    <a:pt x="1" y="0"/>
                  </a:lnTo>
                  <a:lnTo>
                    <a:pt x="1"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8"/>
                  </a:lnTo>
                  <a:lnTo>
                    <a:pt x="4" y="0"/>
                  </a:lnTo>
                  <a:lnTo>
                    <a:pt x="5" y="0"/>
                  </a:lnTo>
                  <a:lnTo>
                    <a:pt x="5" y="8"/>
                  </a:lnTo>
                  <a:lnTo>
                    <a:pt x="5" y="8"/>
                  </a:lnTo>
                  <a:lnTo>
                    <a:pt x="5" y="0"/>
                  </a:lnTo>
                  <a:lnTo>
                    <a:pt x="5" y="0"/>
                  </a:lnTo>
                  <a:lnTo>
                    <a:pt x="5" y="8"/>
                  </a:lnTo>
                  <a:lnTo>
                    <a:pt x="5" y="8"/>
                  </a:lnTo>
                  <a:lnTo>
                    <a:pt x="5" y="1"/>
                  </a:lnTo>
                  <a:lnTo>
                    <a:pt x="5" y="1"/>
                  </a:lnTo>
                  <a:lnTo>
                    <a:pt x="5" y="8"/>
                  </a:lnTo>
                  <a:lnTo>
                    <a:pt x="6" y="7"/>
                  </a:lnTo>
                  <a:lnTo>
                    <a:pt x="6" y="1"/>
                  </a:lnTo>
                  <a:lnTo>
                    <a:pt x="6" y="2"/>
                  </a:lnTo>
                  <a:lnTo>
                    <a:pt x="6" y="7"/>
                  </a:lnTo>
                  <a:lnTo>
                    <a:pt x="6" y="7"/>
                  </a:lnTo>
                  <a:lnTo>
                    <a:pt x="6" y="2"/>
                  </a:lnTo>
                  <a:lnTo>
                    <a:pt x="6" y="2"/>
                  </a:lnTo>
                  <a:lnTo>
                    <a:pt x="6" y="7"/>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630" name="Freeform 718"/>
            <p:cNvSpPr>
              <a:spLocks/>
            </p:cNvSpPr>
            <p:nvPr/>
          </p:nvSpPr>
          <p:spPr bwMode="auto">
            <a:xfrm>
              <a:off x="8257729" y="3652838"/>
              <a:ext cx="11112" cy="7937"/>
            </a:xfrm>
            <a:custGeom>
              <a:avLst/>
              <a:gdLst/>
              <a:ahLst/>
              <a:cxnLst>
                <a:cxn ang="0">
                  <a:pos x="3" y="2"/>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0"/>
                </a:cxn>
                <a:cxn ang="0">
                  <a:pos x="6" y="0"/>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1" y="3"/>
                </a:cxn>
                <a:cxn ang="0">
                  <a:pos x="7" y="3"/>
                </a:cxn>
                <a:cxn ang="0">
                  <a:pos x="7" y="3"/>
                </a:cxn>
                <a:cxn ang="0">
                  <a:pos x="1" y="3"/>
                </a:cxn>
                <a:cxn ang="0">
                  <a:pos x="1" y="4"/>
                </a:cxn>
                <a:cxn ang="0">
                  <a:pos x="7" y="4"/>
                </a:cxn>
                <a:cxn ang="0">
                  <a:pos x="7" y="4"/>
                </a:cxn>
                <a:cxn ang="0">
                  <a:pos x="1" y="4"/>
                </a:cxn>
                <a:cxn ang="0">
                  <a:pos x="1" y="4"/>
                </a:cxn>
                <a:cxn ang="0">
                  <a:pos x="6" y="4"/>
                </a:cxn>
                <a:cxn ang="0">
                  <a:pos x="6" y="4"/>
                </a:cxn>
                <a:cxn ang="0">
                  <a:pos x="1" y="4"/>
                </a:cxn>
                <a:cxn ang="0">
                  <a:pos x="1" y="4"/>
                </a:cxn>
                <a:cxn ang="0">
                  <a:pos x="6" y="4"/>
                </a:cxn>
                <a:cxn ang="0">
                  <a:pos x="6" y="5"/>
                </a:cxn>
                <a:cxn ang="0">
                  <a:pos x="2"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1" y="0"/>
                  </a:lnTo>
                  <a:lnTo>
                    <a:pt x="6" y="0"/>
                  </a:lnTo>
                  <a:lnTo>
                    <a:pt x="6" y="0"/>
                  </a:lnTo>
                  <a:lnTo>
                    <a:pt x="1" y="0"/>
                  </a:lnTo>
                  <a:lnTo>
                    <a:pt x="1" y="0"/>
                  </a:lnTo>
                  <a:lnTo>
                    <a:pt x="6" y="0"/>
                  </a:lnTo>
                  <a:lnTo>
                    <a:pt x="7"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1" y="3"/>
                  </a:lnTo>
                  <a:lnTo>
                    <a:pt x="7" y="3"/>
                  </a:lnTo>
                  <a:lnTo>
                    <a:pt x="7" y="3"/>
                  </a:lnTo>
                  <a:lnTo>
                    <a:pt x="1" y="3"/>
                  </a:lnTo>
                  <a:lnTo>
                    <a:pt x="1" y="4"/>
                  </a:lnTo>
                  <a:lnTo>
                    <a:pt x="7" y="4"/>
                  </a:lnTo>
                  <a:lnTo>
                    <a:pt x="7" y="4"/>
                  </a:lnTo>
                  <a:lnTo>
                    <a:pt x="1" y="4"/>
                  </a:lnTo>
                  <a:lnTo>
                    <a:pt x="1" y="4"/>
                  </a:lnTo>
                  <a:lnTo>
                    <a:pt x="6" y="4"/>
                  </a:lnTo>
                  <a:lnTo>
                    <a:pt x="6" y="4"/>
                  </a:lnTo>
                  <a:lnTo>
                    <a:pt x="1" y="4"/>
                  </a:lnTo>
                  <a:lnTo>
                    <a:pt x="1" y="4"/>
                  </a:lnTo>
                  <a:lnTo>
                    <a:pt x="6" y="4"/>
                  </a:lnTo>
                  <a:lnTo>
                    <a:pt x="6" y="5"/>
                  </a:lnTo>
                  <a:lnTo>
                    <a:pt x="2"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31" name="Freeform 719"/>
            <p:cNvSpPr>
              <a:spLocks/>
            </p:cNvSpPr>
            <p:nvPr/>
          </p:nvSpPr>
          <p:spPr bwMode="auto">
            <a:xfrm>
              <a:off x="8259316" y="3652838"/>
              <a:ext cx="15875" cy="7937"/>
            </a:xfrm>
            <a:custGeom>
              <a:avLst/>
              <a:gdLst/>
              <a:ahLst/>
              <a:cxnLst>
                <a:cxn ang="0">
                  <a:pos x="3" y="2"/>
                </a:cxn>
                <a:cxn ang="0">
                  <a:pos x="3" y="0"/>
                </a:cxn>
                <a:cxn ang="0">
                  <a:pos x="6" y="0"/>
                </a:cxn>
                <a:cxn ang="0">
                  <a:pos x="6" y="0"/>
                </a:cxn>
                <a:cxn ang="0">
                  <a:pos x="3" y="0"/>
                </a:cxn>
                <a:cxn ang="0">
                  <a:pos x="3" y="0"/>
                </a:cxn>
                <a:cxn ang="0">
                  <a:pos x="6" y="0"/>
                </a:cxn>
                <a:cxn ang="0">
                  <a:pos x="6"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1"/>
                </a:cxn>
                <a:cxn ang="0">
                  <a:pos x="1" y="1"/>
                </a:cxn>
                <a:cxn ang="0">
                  <a:pos x="1" y="1"/>
                </a:cxn>
                <a:cxn ang="0">
                  <a:pos x="8" y="1"/>
                </a:cxn>
                <a:cxn ang="0">
                  <a:pos x="8" y="1"/>
                </a:cxn>
                <a:cxn ang="0">
                  <a:pos x="1" y="1"/>
                </a:cxn>
                <a:cxn ang="0">
                  <a:pos x="1" y="2"/>
                </a:cxn>
                <a:cxn ang="0">
                  <a:pos x="8"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1" y="3"/>
                </a:cxn>
                <a:cxn ang="0">
                  <a:pos x="8" y="3"/>
                </a:cxn>
                <a:cxn ang="0">
                  <a:pos x="8" y="3"/>
                </a:cxn>
                <a:cxn ang="0">
                  <a:pos x="1" y="3"/>
                </a:cxn>
                <a:cxn ang="0">
                  <a:pos x="1" y="4"/>
                </a:cxn>
                <a:cxn ang="0">
                  <a:pos x="8" y="4"/>
                </a:cxn>
                <a:cxn ang="0">
                  <a:pos x="8" y="4"/>
                </a:cxn>
                <a:cxn ang="0">
                  <a:pos x="1" y="4"/>
                </a:cxn>
                <a:cxn ang="0">
                  <a:pos x="1" y="4"/>
                </a:cxn>
                <a:cxn ang="0">
                  <a:pos x="8" y="4"/>
                </a:cxn>
                <a:cxn ang="0">
                  <a:pos x="8" y="4"/>
                </a:cxn>
                <a:cxn ang="0">
                  <a:pos x="2" y="4"/>
                </a:cxn>
                <a:cxn ang="0">
                  <a:pos x="2" y="4"/>
                </a:cxn>
                <a:cxn ang="0">
                  <a:pos x="8" y="4"/>
                </a:cxn>
                <a:cxn ang="0">
                  <a:pos x="7" y="5"/>
                </a:cxn>
                <a:cxn ang="0">
                  <a:pos x="2" y="5"/>
                </a:cxn>
                <a:cxn ang="0">
                  <a:pos x="2" y="5"/>
                </a:cxn>
                <a:cxn ang="0">
                  <a:pos x="7" y="5"/>
                </a:cxn>
                <a:cxn ang="0">
                  <a:pos x="6" y="5"/>
                </a:cxn>
                <a:cxn ang="0">
                  <a:pos x="3" y="5"/>
                </a:cxn>
                <a:cxn ang="0">
                  <a:pos x="3" y="5"/>
                </a:cxn>
                <a:cxn ang="0">
                  <a:pos x="6" y="5"/>
                </a:cxn>
                <a:cxn ang="0">
                  <a:pos x="6" y="5"/>
                </a:cxn>
                <a:cxn ang="0">
                  <a:pos x="3" y="5"/>
                </a:cxn>
                <a:cxn ang="0">
                  <a:pos x="3" y="5"/>
                </a:cxn>
                <a:cxn ang="0">
                  <a:pos x="6" y="5"/>
                </a:cxn>
              </a:cxnLst>
              <a:rect l="0" t="0" r="r" b="b"/>
              <a:pathLst>
                <a:path w="9" h="5">
                  <a:moveTo>
                    <a:pt x="3" y="2"/>
                  </a:moveTo>
                  <a:lnTo>
                    <a:pt x="3" y="0"/>
                  </a:lnTo>
                  <a:lnTo>
                    <a:pt x="6" y="0"/>
                  </a:lnTo>
                  <a:lnTo>
                    <a:pt x="6" y="0"/>
                  </a:lnTo>
                  <a:lnTo>
                    <a:pt x="3" y="0"/>
                  </a:lnTo>
                  <a:lnTo>
                    <a:pt x="3" y="0"/>
                  </a:lnTo>
                  <a:lnTo>
                    <a:pt x="6" y="0"/>
                  </a:lnTo>
                  <a:lnTo>
                    <a:pt x="6" y="0"/>
                  </a:lnTo>
                  <a:lnTo>
                    <a:pt x="3" y="0"/>
                  </a:lnTo>
                  <a:lnTo>
                    <a:pt x="2" y="0"/>
                  </a:lnTo>
                  <a:lnTo>
                    <a:pt x="7" y="0"/>
                  </a:lnTo>
                  <a:lnTo>
                    <a:pt x="7" y="0"/>
                  </a:lnTo>
                  <a:lnTo>
                    <a:pt x="2" y="0"/>
                  </a:lnTo>
                  <a:lnTo>
                    <a:pt x="2" y="0"/>
                  </a:lnTo>
                  <a:lnTo>
                    <a:pt x="8" y="0"/>
                  </a:lnTo>
                  <a:lnTo>
                    <a:pt x="8" y="0"/>
                  </a:lnTo>
                  <a:lnTo>
                    <a:pt x="2" y="0"/>
                  </a:lnTo>
                  <a:lnTo>
                    <a:pt x="1" y="0"/>
                  </a:lnTo>
                  <a:lnTo>
                    <a:pt x="8" y="0"/>
                  </a:lnTo>
                  <a:lnTo>
                    <a:pt x="8" y="1"/>
                  </a:lnTo>
                  <a:lnTo>
                    <a:pt x="1" y="1"/>
                  </a:lnTo>
                  <a:lnTo>
                    <a:pt x="1" y="1"/>
                  </a:lnTo>
                  <a:lnTo>
                    <a:pt x="8" y="1"/>
                  </a:lnTo>
                  <a:lnTo>
                    <a:pt x="8" y="1"/>
                  </a:lnTo>
                  <a:lnTo>
                    <a:pt x="1" y="1"/>
                  </a:lnTo>
                  <a:lnTo>
                    <a:pt x="1" y="2"/>
                  </a:lnTo>
                  <a:lnTo>
                    <a:pt x="8" y="2"/>
                  </a:lnTo>
                  <a:lnTo>
                    <a:pt x="9" y="2"/>
                  </a:lnTo>
                  <a:lnTo>
                    <a:pt x="0" y="2"/>
                  </a:lnTo>
                  <a:lnTo>
                    <a:pt x="0" y="2"/>
                  </a:lnTo>
                  <a:lnTo>
                    <a:pt x="9" y="2"/>
                  </a:lnTo>
                  <a:lnTo>
                    <a:pt x="9" y="2"/>
                  </a:lnTo>
                  <a:lnTo>
                    <a:pt x="0" y="2"/>
                  </a:lnTo>
                  <a:lnTo>
                    <a:pt x="0" y="3"/>
                  </a:lnTo>
                  <a:lnTo>
                    <a:pt x="9" y="3"/>
                  </a:lnTo>
                  <a:lnTo>
                    <a:pt x="9" y="3"/>
                  </a:lnTo>
                  <a:lnTo>
                    <a:pt x="0" y="3"/>
                  </a:lnTo>
                  <a:lnTo>
                    <a:pt x="1" y="3"/>
                  </a:lnTo>
                  <a:lnTo>
                    <a:pt x="8" y="3"/>
                  </a:lnTo>
                  <a:lnTo>
                    <a:pt x="8" y="3"/>
                  </a:lnTo>
                  <a:lnTo>
                    <a:pt x="1" y="3"/>
                  </a:lnTo>
                  <a:lnTo>
                    <a:pt x="1" y="4"/>
                  </a:lnTo>
                  <a:lnTo>
                    <a:pt x="8" y="4"/>
                  </a:lnTo>
                  <a:lnTo>
                    <a:pt x="8" y="4"/>
                  </a:lnTo>
                  <a:lnTo>
                    <a:pt x="1" y="4"/>
                  </a:lnTo>
                  <a:lnTo>
                    <a:pt x="1" y="4"/>
                  </a:lnTo>
                  <a:lnTo>
                    <a:pt x="8" y="4"/>
                  </a:lnTo>
                  <a:lnTo>
                    <a:pt x="8" y="4"/>
                  </a:lnTo>
                  <a:lnTo>
                    <a:pt x="2" y="4"/>
                  </a:lnTo>
                  <a:lnTo>
                    <a:pt x="2" y="4"/>
                  </a:lnTo>
                  <a:lnTo>
                    <a:pt x="8" y="4"/>
                  </a:lnTo>
                  <a:lnTo>
                    <a:pt x="7" y="5"/>
                  </a:lnTo>
                  <a:lnTo>
                    <a:pt x="2" y="5"/>
                  </a:lnTo>
                  <a:lnTo>
                    <a:pt x="2" y="5"/>
                  </a:lnTo>
                  <a:lnTo>
                    <a:pt x="7" y="5"/>
                  </a:lnTo>
                  <a:lnTo>
                    <a:pt x="6" y="5"/>
                  </a:lnTo>
                  <a:lnTo>
                    <a:pt x="3" y="5"/>
                  </a:lnTo>
                  <a:lnTo>
                    <a:pt x="3" y="5"/>
                  </a:lnTo>
                  <a:lnTo>
                    <a:pt x="6" y="5"/>
                  </a:lnTo>
                  <a:lnTo>
                    <a:pt x="6" y="5"/>
                  </a:lnTo>
                  <a:lnTo>
                    <a:pt x="3" y="5"/>
                  </a:lnTo>
                  <a:lnTo>
                    <a:pt x="3"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32" name="Freeform 720"/>
            <p:cNvSpPr>
              <a:spLocks/>
            </p:cNvSpPr>
            <p:nvPr/>
          </p:nvSpPr>
          <p:spPr bwMode="auto">
            <a:xfrm>
              <a:off x="8264079" y="3652838"/>
              <a:ext cx="12700" cy="7937"/>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1" y="4"/>
                </a:cxn>
                <a:cxn ang="0">
                  <a:pos x="6" y="4"/>
                </a:cxn>
                <a:cxn ang="0">
                  <a:pos x="6" y="4"/>
                </a:cxn>
                <a:cxn ang="0">
                  <a:pos x="1" y="4"/>
                </a:cxn>
                <a:cxn ang="0">
                  <a:pos x="1" y="4"/>
                </a:cxn>
                <a:cxn ang="0">
                  <a:pos x="6" y="4"/>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1" y="4"/>
                  </a:lnTo>
                  <a:lnTo>
                    <a:pt x="6" y="4"/>
                  </a:lnTo>
                  <a:lnTo>
                    <a:pt x="6" y="4"/>
                  </a:lnTo>
                  <a:lnTo>
                    <a:pt x="1" y="4"/>
                  </a:lnTo>
                  <a:lnTo>
                    <a:pt x="1" y="4"/>
                  </a:lnTo>
                  <a:lnTo>
                    <a:pt x="6" y="4"/>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33" name="Freeform 721"/>
            <p:cNvSpPr>
              <a:spLocks/>
            </p:cNvSpPr>
            <p:nvPr/>
          </p:nvSpPr>
          <p:spPr bwMode="auto">
            <a:xfrm>
              <a:off x="8265666" y="3652838"/>
              <a:ext cx="12700" cy="7937"/>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6" y="4"/>
                </a:cxn>
                <a:cxn ang="0">
                  <a:pos x="6" y="4"/>
                </a:cxn>
                <a:cxn ang="0">
                  <a:pos x="1" y="4"/>
                </a:cxn>
                <a:cxn ang="0">
                  <a:pos x="1" y="4"/>
                </a:cxn>
                <a:cxn ang="0">
                  <a:pos x="6" y="4"/>
                </a:cxn>
                <a:cxn ang="0">
                  <a:pos x="6" y="5"/>
                </a:cxn>
                <a:cxn ang="0">
                  <a:pos x="2" y="5"/>
                </a:cxn>
                <a:cxn ang="0">
                  <a:pos x="2" y="5"/>
                </a:cxn>
                <a:cxn ang="0">
                  <a:pos x="6"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6" y="4"/>
                  </a:lnTo>
                  <a:lnTo>
                    <a:pt x="6" y="4"/>
                  </a:lnTo>
                  <a:lnTo>
                    <a:pt x="1" y="4"/>
                  </a:lnTo>
                  <a:lnTo>
                    <a:pt x="1" y="4"/>
                  </a:lnTo>
                  <a:lnTo>
                    <a:pt x="6" y="4"/>
                  </a:lnTo>
                  <a:lnTo>
                    <a:pt x="6" y="5"/>
                  </a:lnTo>
                  <a:lnTo>
                    <a:pt x="2" y="5"/>
                  </a:lnTo>
                  <a:lnTo>
                    <a:pt x="2" y="5"/>
                  </a:lnTo>
                  <a:lnTo>
                    <a:pt x="6"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34" name="Freeform 722"/>
            <p:cNvSpPr>
              <a:spLocks/>
            </p:cNvSpPr>
            <p:nvPr/>
          </p:nvSpPr>
          <p:spPr bwMode="auto">
            <a:xfrm>
              <a:off x="8267254" y="3640138"/>
              <a:ext cx="11112" cy="20637"/>
            </a:xfrm>
            <a:custGeom>
              <a:avLst/>
              <a:gdLst/>
              <a:ahLst/>
              <a:cxnLst>
                <a:cxn ang="0">
                  <a:pos x="3" y="10"/>
                </a:cxn>
                <a:cxn ang="0">
                  <a:pos x="0" y="10"/>
                </a:cxn>
                <a:cxn ang="0">
                  <a:pos x="0" y="3"/>
                </a:cxn>
                <a:cxn ang="0">
                  <a:pos x="0" y="3"/>
                </a:cxn>
                <a:cxn ang="0">
                  <a:pos x="0" y="11"/>
                </a:cxn>
                <a:cxn ang="0">
                  <a:pos x="0" y="11"/>
                </a:cxn>
                <a:cxn ang="0">
                  <a:pos x="0" y="3"/>
                </a:cxn>
                <a:cxn ang="0">
                  <a:pos x="0" y="2"/>
                </a:cxn>
                <a:cxn ang="0">
                  <a:pos x="0" y="11"/>
                </a:cxn>
                <a:cxn ang="0">
                  <a:pos x="1" y="11"/>
                </a:cxn>
                <a:cxn ang="0">
                  <a:pos x="1" y="2"/>
                </a:cxn>
                <a:cxn ang="0">
                  <a:pos x="1" y="2"/>
                </a:cxn>
                <a:cxn ang="0">
                  <a:pos x="1" y="12"/>
                </a:cxn>
                <a:cxn ang="0">
                  <a:pos x="1" y="12"/>
                </a:cxn>
                <a:cxn ang="0">
                  <a:pos x="1" y="1"/>
                </a:cxn>
                <a:cxn ang="0">
                  <a:pos x="1" y="1"/>
                </a:cxn>
                <a:cxn ang="0">
                  <a:pos x="1" y="12"/>
                </a:cxn>
                <a:cxn ang="0">
                  <a:pos x="1" y="12"/>
                </a:cxn>
                <a:cxn ang="0">
                  <a:pos x="1" y="1"/>
                </a:cxn>
                <a:cxn ang="0">
                  <a:pos x="1" y="1"/>
                </a:cxn>
                <a:cxn ang="0">
                  <a:pos x="1" y="12"/>
                </a:cxn>
                <a:cxn ang="0">
                  <a:pos x="2" y="13"/>
                </a:cxn>
                <a:cxn ang="0">
                  <a:pos x="2" y="1"/>
                </a:cxn>
                <a:cxn ang="0">
                  <a:pos x="2" y="1"/>
                </a:cxn>
                <a:cxn ang="0">
                  <a:pos x="2" y="13"/>
                </a:cxn>
                <a:cxn ang="0">
                  <a:pos x="2" y="13"/>
                </a:cxn>
                <a:cxn ang="0">
                  <a:pos x="2" y="0"/>
                </a:cxn>
                <a:cxn ang="0">
                  <a:pos x="3" y="0"/>
                </a:cxn>
                <a:cxn ang="0">
                  <a:pos x="3" y="13"/>
                </a:cxn>
                <a:cxn ang="0">
                  <a:pos x="3" y="13"/>
                </a:cxn>
                <a:cxn ang="0">
                  <a:pos x="3" y="0"/>
                </a:cxn>
                <a:cxn ang="0">
                  <a:pos x="3" y="0"/>
                </a:cxn>
                <a:cxn ang="0">
                  <a:pos x="3" y="13"/>
                </a:cxn>
                <a:cxn ang="0">
                  <a:pos x="3" y="13"/>
                </a:cxn>
                <a:cxn ang="0">
                  <a:pos x="3" y="0"/>
                </a:cxn>
                <a:cxn ang="0">
                  <a:pos x="4" y="0"/>
                </a:cxn>
                <a:cxn ang="0">
                  <a:pos x="4" y="13"/>
                </a:cxn>
                <a:cxn ang="0">
                  <a:pos x="4" y="13"/>
                </a:cxn>
                <a:cxn ang="0">
                  <a:pos x="4" y="0"/>
                </a:cxn>
                <a:cxn ang="0">
                  <a:pos x="5" y="1"/>
                </a:cxn>
                <a:cxn ang="0">
                  <a:pos x="5" y="13"/>
                </a:cxn>
                <a:cxn ang="0">
                  <a:pos x="5" y="13"/>
                </a:cxn>
                <a:cxn ang="0">
                  <a:pos x="5" y="1"/>
                </a:cxn>
                <a:cxn ang="0">
                  <a:pos x="5" y="1"/>
                </a:cxn>
                <a:cxn ang="0">
                  <a:pos x="5" y="12"/>
                </a:cxn>
                <a:cxn ang="0">
                  <a:pos x="5" y="12"/>
                </a:cxn>
                <a:cxn ang="0">
                  <a:pos x="5" y="1"/>
                </a:cxn>
                <a:cxn ang="0">
                  <a:pos x="5" y="1"/>
                </a:cxn>
                <a:cxn ang="0">
                  <a:pos x="5" y="12"/>
                </a:cxn>
                <a:cxn ang="0">
                  <a:pos x="6" y="12"/>
                </a:cxn>
                <a:cxn ang="0">
                  <a:pos x="6" y="1"/>
                </a:cxn>
                <a:cxn ang="0">
                  <a:pos x="6" y="2"/>
                </a:cxn>
                <a:cxn ang="0">
                  <a:pos x="6" y="12"/>
                </a:cxn>
                <a:cxn ang="0">
                  <a:pos x="6" y="11"/>
                </a:cxn>
                <a:cxn ang="0">
                  <a:pos x="6" y="2"/>
                </a:cxn>
                <a:cxn ang="0">
                  <a:pos x="6" y="2"/>
                </a:cxn>
                <a:cxn ang="0">
                  <a:pos x="6" y="11"/>
                </a:cxn>
                <a:cxn ang="0">
                  <a:pos x="6" y="11"/>
                </a:cxn>
                <a:cxn ang="0">
                  <a:pos x="6" y="3"/>
                </a:cxn>
                <a:cxn ang="0">
                  <a:pos x="6" y="3"/>
                </a:cxn>
                <a:cxn ang="0">
                  <a:pos x="6" y="11"/>
                </a:cxn>
                <a:cxn ang="0">
                  <a:pos x="6" y="10"/>
                </a:cxn>
                <a:cxn ang="0">
                  <a:pos x="6" y="3"/>
                </a:cxn>
              </a:cxnLst>
              <a:rect l="0" t="0" r="r" b="b"/>
              <a:pathLst>
                <a:path w="6" h="13">
                  <a:moveTo>
                    <a:pt x="3" y="10"/>
                  </a:moveTo>
                  <a:lnTo>
                    <a:pt x="0" y="10"/>
                  </a:lnTo>
                  <a:lnTo>
                    <a:pt x="0" y="3"/>
                  </a:lnTo>
                  <a:lnTo>
                    <a:pt x="0" y="3"/>
                  </a:lnTo>
                  <a:lnTo>
                    <a:pt x="0" y="11"/>
                  </a:lnTo>
                  <a:lnTo>
                    <a:pt x="0" y="11"/>
                  </a:lnTo>
                  <a:lnTo>
                    <a:pt x="0" y="3"/>
                  </a:lnTo>
                  <a:lnTo>
                    <a:pt x="0" y="2"/>
                  </a:lnTo>
                  <a:lnTo>
                    <a:pt x="0" y="11"/>
                  </a:lnTo>
                  <a:lnTo>
                    <a:pt x="1" y="11"/>
                  </a:lnTo>
                  <a:lnTo>
                    <a:pt x="1" y="2"/>
                  </a:lnTo>
                  <a:lnTo>
                    <a:pt x="1" y="2"/>
                  </a:lnTo>
                  <a:lnTo>
                    <a:pt x="1" y="12"/>
                  </a:lnTo>
                  <a:lnTo>
                    <a:pt x="1" y="12"/>
                  </a:lnTo>
                  <a:lnTo>
                    <a:pt x="1" y="1"/>
                  </a:lnTo>
                  <a:lnTo>
                    <a:pt x="1" y="1"/>
                  </a:lnTo>
                  <a:lnTo>
                    <a:pt x="1" y="12"/>
                  </a:lnTo>
                  <a:lnTo>
                    <a:pt x="1" y="12"/>
                  </a:lnTo>
                  <a:lnTo>
                    <a:pt x="1" y="1"/>
                  </a:lnTo>
                  <a:lnTo>
                    <a:pt x="1" y="1"/>
                  </a:lnTo>
                  <a:lnTo>
                    <a:pt x="1" y="12"/>
                  </a:lnTo>
                  <a:lnTo>
                    <a:pt x="2" y="13"/>
                  </a:lnTo>
                  <a:lnTo>
                    <a:pt x="2" y="1"/>
                  </a:lnTo>
                  <a:lnTo>
                    <a:pt x="2" y="1"/>
                  </a:lnTo>
                  <a:lnTo>
                    <a:pt x="2" y="13"/>
                  </a:lnTo>
                  <a:lnTo>
                    <a:pt x="2" y="13"/>
                  </a:lnTo>
                  <a:lnTo>
                    <a:pt x="2" y="0"/>
                  </a:lnTo>
                  <a:lnTo>
                    <a:pt x="3" y="0"/>
                  </a:lnTo>
                  <a:lnTo>
                    <a:pt x="3" y="13"/>
                  </a:lnTo>
                  <a:lnTo>
                    <a:pt x="3" y="13"/>
                  </a:lnTo>
                  <a:lnTo>
                    <a:pt x="3" y="0"/>
                  </a:lnTo>
                  <a:lnTo>
                    <a:pt x="3" y="0"/>
                  </a:lnTo>
                  <a:lnTo>
                    <a:pt x="3" y="13"/>
                  </a:lnTo>
                  <a:lnTo>
                    <a:pt x="3" y="13"/>
                  </a:lnTo>
                  <a:lnTo>
                    <a:pt x="3" y="0"/>
                  </a:lnTo>
                  <a:lnTo>
                    <a:pt x="4" y="0"/>
                  </a:lnTo>
                  <a:lnTo>
                    <a:pt x="4" y="13"/>
                  </a:lnTo>
                  <a:lnTo>
                    <a:pt x="4" y="13"/>
                  </a:lnTo>
                  <a:lnTo>
                    <a:pt x="4" y="0"/>
                  </a:lnTo>
                  <a:lnTo>
                    <a:pt x="5" y="1"/>
                  </a:lnTo>
                  <a:lnTo>
                    <a:pt x="5" y="13"/>
                  </a:lnTo>
                  <a:lnTo>
                    <a:pt x="5" y="13"/>
                  </a:lnTo>
                  <a:lnTo>
                    <a:pt x="5" y="1"/>
                  </a:lnTo>
                  <a:lnTo>
                    <a:pt x="5" y="1"/>
                  </a:lnTo>
                  <a:lnTo>
                    <a:pt x="5" y="12"/>
                  </a:lnTo>
                  <a:lnTo>
                    <a:pt x="5" y="12"/>
                  </a:lnTo>
                  <a:lnTo>
                    <a:pt x="5" y="1"/>
                  </a:lnTo>
                  <a:lnTo>
                    <a:pt x="5" y="1"/>
                  </a:lnTo>
                  <a:lnTo>
                    <a:pt x="5" y="12"/>
                  </a:lnTo>
                  <a:lnTo>
                    <a:pt x="6" y="12"/>
                  </a:lnTo>
                  <a:lnTo>
                    <a:pt x="6" y="1"/>
                  </a:lnTo>
                  <a:lnTo>
                    <a:pt x="6" y="2"/>
                  </a:lnTo>
                  <a:lnTo>
                    <a:pt x="6" y="12"/>
                  </a:lnTo>
                  <a:lnTo>
                    <a:pt x="6" y="11"/>
                  </a:lnTo>
                  <a:lnTo>
                    <a:pt x="6" y="2"/>
                  </a:lnTo>
                  <a:lnTo>
                    <a:pt x="6" y="2"/>
                  </a:lnTo>
                  <a:lnTo>
                    <a:pt x="6" y="11"/>
                  </a:lnTo>
                  <a:lnTo>
                    <a:pt x="6" y="11"/>
                  </a:lnTo>
                  <a:lnTo>
                    <a:pt x="6" y="3"/>
                  </a:lnTo>
                  <a:lnTo>
                    <a:pt x="6" y="3"/>
                  </a:lnTo>
                  <a:lnTo>
                    <a:pt x="6" y="11"/>
                  </a:lnTo>
                  <a:lnTo>
                    <a:pt x="6" y="10"/>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35" name="Freeform 723"/>
            <p:cNvSpPr>
              <a:spLocks/>
            </p:cNvSpPr>
            <p:nvPr/>
          </p:nvSpPr>
          <p:spPr bwMode="auto">
            <a:xfrm>
              <a:off x="8267254" y="3640138"/>
              <a:ext cx="14287" cy="9525"/>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1"/>
                </a:cxn>
                <a:cxn ang="0">
                  <a:pos x="7" y="1"/>
                </a:cxn>
                <a:cxn ang="0">
                  <a:pos x="7" y="1"/>
                </a:cxn>
                <a:cxn ang="0">
                  <a:pos x="2" y="1"/>
                </a:cxn>
                <a:cxn ang="0">
                  <a:pos x="1" y="1"/>
                </a:cxn>
                <a:cxn ang="0">
                  <a:pos x="7" y="1"/>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6"/>
                </a:cxn>
                <a:cxn ang="0">
                  <a:pos x="7" y="6"/>
                </a:cxn>
                <a:cxn ang="0">
                  <a:pos x="7" y="6"/>
                </a:cxn>
                <a:cxn ang="0">
                  <a:pos x="2" y="6"/>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1"/>
                  </a:lnTo>
                  <a:lnTo>
                    <a:pt x="7" y="1"/>
                  </a:lnTo>
                  <a:lnTo>
                    <a:pt x="7" y="1"/>
                  </a:lnTo>
                  <a:lnTo>
                    <a:pt x="2" y="1"/>
                  </a:lnTo>
                  <a:lnTo>
                    <a:pt x="1" y="1"/>
                  </a:lnTo>
                  <a:lnTo>
                    <a:pt x="7" y="1"/>
                  </a:lnTo>
                  <a:lnTo>
                    <a:pt x="8" y="1"/>
                  </a:lnTo>
                  <a:lnTo>
                    <a:pt x="1" y="1"/>
                  </a:lnTo>
                  <a:lnTo>
                    <a:pt x="1" y="1"/>
                  </a:lnTo>
                  <a:lnTo>
                    <a:pt x="8" y="1"/>
                  </a:lnTo>
                  <a:lnTo>
                    <a:pt x="8" y="1"/>
                  </a:lnTo>
                  <a:lnTo>
                    <a:pt x="1" y="1"/>
                  </a:lnTo>
                  <a:lnTo>
                    <a:pt x="1" y="2"/>
                  </a:lnTo>
                  <a:lnTo>
                    <a:pt x="8" y="2"/>
                  </a:lnTo>
                  <a:lnTo>
                    <a:pt x="8" y="2"/>
                  </a:lnTo>
                  <a:lnTo>
                    <a:pt x="1"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1" y="4"/>
                  </a:lnTo>
                  <a:lnTo>
                    <a:pt x="1" y="4"/>
                  </a:lnTo>
                  <a:lnTo>
                    <a:pt x="8" y="4"/>
                  </a:lnTo>
                  <a:lnTo>
                    <a:pt x="8" y="5"/>
                  </a:lnTo>
                  <a:lnTo>
                    <a:pt x="1" y="5"/>
                  </a:lnTo>
                  <a:lnTo>
                    <a:pt x="1" y="5"/>
                  </a:lnTo>
                  <a:lnTo>
                    <a:pt x="8" y="5"/>
                  </a:lnTo>
                  <a:lnTo>
                    <a:pt x="8" y="5"/>
                  </a:lnTo>
                  <a:lnTo>
                    <a:pt x="1" y="5"/>
                  </a:lnTo>
                  <a:lnTo>
                    <a:pt x="1" y="6"/>
                  </a:lnTo>
                  <a:lnTo>
                    <a:pt x="7" y="6"/>
                  </a:lnTo>
                  <a:lnTo>
                    <a:pt x="7" y="6"/>
                  </a:lnTo>
                  <a:lnTo>
                    <a:pt x="2" y="6"/>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36" name="Freeform 724"/>
            <p:cNvSpPr>
              <a:spLocks/>
            </p:cNvSpPr>
            <p:nvPr/>
          </p:nvSpPr>
          <p:spPr bwMode="auto">
            <a:xfrm>
              <a:off x="8273604" y="3633788"/>
              <a:ext cx="7937" cy="15875"/>
            </a:xfrm>
            <a:custGeom>
              <a:avLst/>
              <a:gdLst/>
              <a:ahLst/>
              <a:cxnLst>
                <a:cxn ang="0">
                  <a:pos x="3" y="7"/>
                </a:cxn>
                <a:cxn ang="0">
                  <a:pos x="0" y="7"/>
                </a:cxn>
                <a:cxn ang="0">
                  <a:pos x="0" y="4"/>
                </a:cxn>
                <a:cxn ang="0">
                  <a:pos x="0" y="3"/>
                </a:cxn>
                <a:cxn ang="0">
                  <a:pos x="0" y="7"/>
                </a:cxn>
                <a:cxn ang="0">
                  <a:pos x="0" y="8"/>
                </a:cxn>
                <a:cxn ang="0">
                  <a:pos x="0" y="3"/>
                </a:cxn>
                <a:cxn ang="0">
                  <a:pos x="0" y="3"/>
                </a:cxn>
                <a:cxn ang="0">
                  <a:pos x="0" y="8"/>
                </a:cxn>
                <a:cxn ang="0">
                  <a:pos x="0" y="8"/>
                </a:cxn>
                <a:cxn ang="0">
                  <a:pos x="0" y="2"/>
                </a:cxn>
                <a:cxn ang="0">
                  <a:pos x="0" y="2"/>
                </a:cxn>
                <a:cxn ang="0">
                  <a:pos x="0" y="8"/>
                </a:cxn>
                <a:cxn ang="0">
                  <a:pos x="0" y="9"/>
                </a:cxn>
                <a:cxn ang="0">
                  <a:pos x="0" y="2"/>
                </a:cxn>
                <a:cxn ang="0">
                  <a:pos x="0" y="2"/>
                </a:cxn>
                <a:cxn ang="0">
                  <a:pos x="0" y="9"/>
                </a:cxn>
                <a:cxn ang="0">
                  <a:pos x="1" y="9"/>
                </a:cxn>
                <a:cxn ang="0">
                  <a:pos x="1" y="1"/>
                </a:cxn>
                <a:cxn ang="0">
                  <a:pos x="1" y="1"/>
                </a:cxn>
                <a:cxn ang="0">
                  <a:pos x="1" y="10"/>
                </a:cxn>
                <a:cxn ang="0">
                  <a:pos x="1" y="10"/>
                </a:cxn>
                <a:cxn ang="0">
                  <a:pos x="1" y="1"/>
                </a:cxn>
                <a:cxn ang="0">
                  <a:pos x="2" y="1"/>
                </a:cxn>
                <a:cxn ang="0">
                  <a:pos x="2" y="10"/>
                </a:cxn>
                <a:cxn ang="0">
                  <a:pos x="2" y="10"/>
                </a:cxn>
                <a:cxn ang="0">
                  <a:pos x="2" y="1"/>
                </a:cxn>
                <a:cxn ang="0">
                  <a:pos x="2" y="1"/>
                </a:cxn>
                <a:cxn ang="0">
                  <a:pos x="2" y="10"/>
                </a:cxn>
                <a:cxn ang="0">
                  <a:pos x="2" y="10"/>
                </a:cxn>
                <a:cxn ang="0">
                  <a:pos x="2" y="0"/>
                </a:cxn>
                <a:cxn ang="0">
                  <a:pos x="3" y="0"/>
                </a:cxn>
                <a:cxn ang="0">
                  <a:pos x="3" y="10"/>
                </a:cxn>
                <a:cxn ang="0">
                  <a:pos x="3" y="10"/>
                </a:cxn>
                <a:cxn ang="0">
                  <a:pos x="3" y="0"/>
                </a:cxn>
                <a:cxn ang="0">
                  <a:pos x="3" y="1"/>
                </a:cxn>
                <a:cxn ang="0">
                  <a:pos x="3" y="10"/>
                </a:cxn>
                <a:cxn ang="0">
                  <a:pos x="3" y="10"/>
                </a:cxn>
                <a:cxn ang="0">
                  <a:pos x="3" y="1"/>
                </a:cxn>
                <a:cxn ang="0">
                  <a:pos x="4" y="1"/>
                </a:cxn>
                <a:cxn ang="0">
                  <a:pos x="4" y="10"/>
                </a:cxn>
                <a:cxn ang="0">
                  <a:pos x="4" y="10"/>
                </a:cxn>
                <a:cxn ang="0">
                  <a:pos x="4" y="1"/>
                </a:cxn>
                <a:cxn ang="0">
                  <a:pos x="4" y="1"/>
                </a:cxn>
                <a:cxn ang="0">
                  <a:pos x="4" y="10"/>
                </a:cxn>
                <a:cxn ang="0">
                  <a:pos x="5" y="9"/>
                </a:cxn>
                <a:cxn ang="0">
                  <a:pos x="5" y="1"/>
                </a:cxn>
                <a:cxn ang="0">
                  <a:pos x="5" y="2"/>
                </a:cxn>
                <a:cxn ang="0">
                  <a:pos x="5" y="9"/>
                </a:cxn>
                <a:cxn ang="0">
                  <a:pos x="5" y="9"/>
                </a:cxn>
                <a:cxn ang="0">
                  <a:pos x="5" y="2"/>
                </a:cxn>
                <a:cxn ang="0">
                  <a:pos x="5" y="2"/>
                </a:cxn>
                <a:cxn ang="0">
                  <a:pos x="5" y="8"/>
                </a:cxn>
                <a:cxn ang="0">
                  <a:pos x="5" y="8"/>
                </a:cxn>
                <a:cxn ang="0">
                  <a:pos x="5" y="2"/>
                </a:cxn>
                <a:cxn ang="0">
                  <a:pos x="5" y="3"/>
                </a:cxn>
                <a:cxn ang="0">
                  <a:pos x="5" y="8"/>
                </a:cxn>
                <a:cxn ang="0">
                  <a:pos x="5" y="8"/>
                </a:cxn>
                <a:cxn ang="0">
                  <a:pos x="5" y="3"/>
                </a:cxn>
                <a:cxn ang="0">
                  <a:pos x="5" y="3"/>
                </a:cxn>
                <a:cxn ang="0">
                  <a:pos x="5" y="7"/>
                </a:cxn>
                <a:cxn ang="0">
                  <a:pos x="5" y="7"/>
                </a:cxn>
                <a:cxn ang="0">
                  <a:pos x="5" y="4"/>
                </a:cxn>
              </a:cxnLst>
              <a:rect l="0" t="0" r="r" b="b"/>
              <a:pathLst>
                <a:path w="5" h="10">
                  <a:moveTo>
                    <a:pt x="3" y="7"/>
                  </a:moveTo>
                  <a:lnTo>
                    <a:pt x="0" y="7"/>
                  </a:lnTo>
                  <a:lnTo>
                    <a:pt x="0" y="4"/>
                  </a:lnTo>
                  <a:lnTo>
                    <a:pt x="0" y="3"/>
                  </a:lnTo>
                  <a:lnTo>
                    <a:pt x="0" y="7"/>
                  </a:lnTo>
                  <a:lnTo>
                    <a:pt x="0" y="8"/>
                  </a:lnTo>
                  <a:lnTo>
                    <a:pt x="0" y="3"/>
                  </a:lnTo>
                  <a:lnTo>
                    <a:pt x="0" y="3"/>
                  </a:lnTo>
                  <a:lnTo>
                    <a:pt x="0" y="8"/>
                  </a:lnTo>
                  <a:lnTo>
                    <a:pt x="0" y="8"/>
                  </a:lnTo>
                  <a:lnTo>
                    <a:pt x="0" y="2"/>
                  </a:lnTo>
                  <a:lnTo>
                    <a:pt x="0" y="2"/>
                  </a:lnTo>
                  <a:lnTo>
                    <a:pt x="0" y="8"/>
                  </a:lnTo>
                  <a:lnTo>
                    <a:pt x="0" y="9"/>
                  </a:lnTo>
                  <a:lnTo>
                    <a:pt x="0" y="2"/>
                  </a:lnTo>
                  <a:lnTo>
                    <a:pt x="0" y="2"/>
                  </a:lnTo>
                  <a:lnTo>
                    <a:pt x="0" y="9"/>
                  </a:lnTo>
                  <a:lnTo>
                    <a:pt x="1" y="9"/>
                  </a:lnTo>
                  <a:lnTo>
                    <a:pt x="1" y="1"/>
                  </a:lnTo>
                  <a:lnTo>
                    <a:pt x="1" y="1"/>
                  </a:lnTo>
                  <a:lnTo>
                    <a:pt x="1" y="10"/>
                  </a:lnTo>
                  <a:lnTo>
                    <a:pt x="1" y="10"/>
                  </a:lnTo>
                  <a:lnTo>
                    <a:pt x="1" y="1"/>
                  </a:lnTo>
                  <a:lnTo>
                    <a:pt x="2" y="1"/>
                  </a:lnTo>
                  <a:lnTo>
                    <a:pt x="2" y="10"/>
                  </a:lnTo>
                  <a:lnTo>
                    <a:pt x="2" y="10"/>
                  </a:lnTo>
                  <a:lnTo>
                    <a:pt x="2" y="1"/>
                  </a:lnTo>
                  <a:lnTo>
                    <a:pt x="2" y="1"/>
                  </a:lnTo>
                  <a:lnTo>
                    <a:pt x="2" y="10"/>
                  </a:lnTo>
                  <a:lnTo>
                    <a:pt x="2" y="10"/>
                  </a:lnTo>
                  <a:lnTo>
                    <a:pt x="2" y="0"/>
                  </a:lnTo>
                  <a:lnTo>
                    <a:pt x="3" y="0"/>
                  </a:lnTo>
                  <a:lnTo>
                    <a:pt x="3" y="10"/>
                  </a:lnTo>
                  <a:lnTo>
                    <a:pt x="3" y="10"/>
                  </a:lnTo>
                  <a:lnTo>
                    <a:pt x="3" y="0"/>
                  </a:lnTo>
                  <a:lnTo>
                    <a:pt x="3" y="1"/>
                  </a:lnTo>
                  <a:lnTo>
                    <a:pt x="3" y="10"/>
                  </a:lnTo>
                  <a:lnTo>
                    <a:pt x="3" y="10"/>
                  </a:lnTo>
                  <a:lnTo>
                    <a:pt x="3" y="1"/>
                  </a:lnTo>
                  <a:lnTo>
                    <a:pt x="4" y="1"/>
                  </a:lnTo>
                  <a:lnTo>
                    <a:pt x="4" y="10"/>
                  </a:lnTo>
                  <a:lnTo>
                    <a:pt x="4" y="10"/>
                  </a:lnTo>
                  <a:lnTo>
                    <a:pt x="4" y="1"/>
                  </a:lnTo>
                  <a:lnTo>
                    <a:pt x="4" y="1"/>
                  </a:lnTo>
                  <a:lnTo>
                    <a:pt x="4" y="10"/>
                  </a:lnTo>
                  <a:lnTo>
                    <a:pt x="5" y="9"/>
                  </a:lnTo>
                  <a:lnTo>
                    <a:pt x="5" y="1"/>
                  </a:lnTo>
                  <a:lnTo>
                    <a:pt x="5" y="2"/>
                  </a:lnTo>
                  <a:lnTo>
                    <a:pt x="5" y="9"/>
                  </a:lnTo>
                  <a:lnTo>
                    <a:pt x="5" y="9"/>
                  </a:lnTo>
                  <a:lnTo>
                    <a:pt x="5" y="2"/>
                  </a:lnTo>
                  <a:lnTo>
                    <a:pt x="5" y="2"/>
                  </a:lnTo>
                  <a:lnTo>
                    <a:pt x="5" y="8"/>
                  </a:lnTo>
                  <a:lnTo>
                    <a:pt x="5" y="8"/>
                  </a:lnTo>
                  <a:lnTo>
                    <a:pt x="5" y="2"/>
                  </a:lnTo>
                  <a:lnTo>
                    <a:pt x="5" y="3"/>
                  </a:lnTo>
                  <a:lnTo>
                    <a:pt x="5" y="8"/>
                  </a:lnTo>
                  <a:lnTo>
                    <a:pt x="5" y="8"/>
                  </a:lnTo>
                  <a:lnTo>
                    <a:pt x="5" y="3"/>
                  </a:lnTo>
                  <a:lnTo>
                    <a:pt x="5" y="3"/>
                  </a:lnTo>
                  <a:lnTo>
                    <a:pt x="5" y="7"/>
                  </a:lnTo>
                  <a:lnTo>
                    <a:pt x="5" y="7"/>
                  </a:lnTo>
                  <a:lnTo>
                    <a:pt x="5" y="4"/>
                  </a:lnTo>
                </a:path>
              </a:pathLst>
            </a:custGeom>
            <a:noFill/>
            <a:ln w="28575" cmpd="sng">
              <a:solidFill>
                <a:srgbClr val="FF6600"/>
              </a:solidFill>
              <a:prstDash val="solid"/>
              <a:round/>
              <a:headEnd/>
              <a:tailEnd/>
            </a:ln>
          </p:spPr>
          <p:txBody>
            <a:bodyPr/>
            <a:lstStyle/>
            <a:p>
              <a:endParaRPr lang="fr-CA">
                <a:latin typeface="+mj-lt"/>
              </a:endParaRPr>
            </a:p>
          </p:txBody>
        </p:sp>
        <p:sp>
          <p:nvSpPr>
            <p:cNvPr id="2087637" name="Freeform 725"/>
            <p:cNvSpPr>
              <a:spLocks/>
            </p:cNvSpPr>
            <p:nvPr/>
          </p:nvSpPr>
          <p:spPr bwMode="auto">
            <a:xfrm>
              <a:off x="8273604" y="3633788"/>
              <a:ext cx="11112" cy="11112"/>
            </a:xfrm>
            <a:custGeom>
              <a:avLst/>
              <a:gdLst/>
              <a:ahLst/>
              <a:cxnLst>
                <a:cxn ang="0">
                  <a:pos x="3" y="4"/>
                </a:cxn>
                <a:cxn ang="0">
                  <a:pos x="3" y="0"/>
                </a:cxn>
                <a:cxn ang="0">
                  <a:pos x="4" y="0"/>
                </a:cxn>
                <a:cxn ang="0">
                  <a:pos x="4" y="0"/>
                </a:cxn>
                <a:cxn ang="0">
                  <a:pos x="2" y="0"/>
                </a:cxn>
                <a:cxn ang="0">
                  <a:pos x="2" y="1"/>
                </a:cxn>
                <a:cxn ang="0">
                  <a:pos x="5" y="1"/>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4"/>
                  </a:moveTo>
                  <a:lnTo>
                    <a:pt x="3" y="0"/>
                  </a:lnTo>
                  <a:lnTo>
                    <a:pt x="4" y="0"/>
                  </a:lnTo>
                  <a:lnTo>
                    <a:pt x="4" y="0"/>
                  </a:lnTo>
                  <a:lnTo>
                    <a:pt x="2" y="0"/>
                  </a:lnTo>
                  <a:lnTo>
                    <a:pt x="2" y="1"/>
                  </a:lnTo>
                  <a:lnTo>
                    <a:pt x="5" y="1"/>
                  </a:lnTo>
                  <a:lnTo>
                    <a:pt x="5" y="1"/>
                  </a:lnTo>
                  <a:lnTo>
                    <a:pt x="2" y="1"/>
                  </a:lnTo>
                  <a:lnTo>
                    <a:pt x="2" y="1"/>
                  </a:lnTo>
                  <a:lnTo>
                    <a:pt x="5" y="1"/>
                  </a:lnTo>
                  <a:lnTo>
                    <a:pt x="5" y="1"/>
                  </a:lnTo>
                  <a:lnTo>
                    <a:pt x="1" y="1"/>
                  </a:lnTo>
                  <a:lnTo>
                    <a:pt x="1" y="1"/>
                  </a:lnTo>
                  <a:lnTo>
                    <a:pt x="5" y="1"/>
                  </a:lnTo>
                  <a:lnTo>
                    <a:pt x="6" y="1"/>
                  </a:lnTo>
                  <a:lnTo>
                    <a:pt x="1"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38" name="Freeform 726"/>
            <p:cNvSpPr>
              <a:spLocks/>
            </p:cNvSpPr>
            <p:nvPr/>
          </p:nvSpPr>
          <p:spPr bwMode="auto">
            <a:xfrm>
              <a:off x="8275191" y="3633788"/>
              <a:ext cx="14288" cy="11112"/>
            </a:xfrm>
            <a:custGeom>
              <a:avLst/>
              <a:gdLst/>
              <a:ahLst/>
              <a:cxnLst>
                <a:cxn ang="0">
                  <a:pos x="3" y="4"/>
                </a:cxn>
                <a:cxn ang="0">
                  <a:pos x="3" y="0"/>
                </a:cxn>
                <a:cxn ang="0">
                  <a:pos x="5" y="0"/>
                </a:cxn>
                <a:cxn ang="0">
                  <a:pos x="6" y="0"/>
                </a:cxn>
                <a:cxn ang="0">
                  <a:pos x="2" y="0"/>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0" y="5"/>
                </a:cxn>
                <a:cxn ang="0">
                  <a:pos x="8" y="5"/>
                </a:cxn>
                <a:cxn ang="0">
                  <a:pos x="7" y="5"/>
                </a:cxn>
                <a:cxn ang="0">
                  <a:pos x="1" y="5"/>
                </a:cxn>
                <a:cxn ang="0">
                  <a:pos x="1" y="5"/>
                </a:cxn>
                <a:cxn ang="0">
                  <a:pos x="7" y="5"/>
                </a:cxn>
                <a:cxn ang="0">
                  <a:pos x="7" y="6"/>
                </a:cxn>
                <a:cxn ang="0">
                  <a:pos x="1" y="6"/>
                </a:cxn>
                <a:cxn ang="0">
                  <a:pos x="1" y="6"/>
                </a:cxn>
                <a:cxn ang="0">
                  <a:pos x="7" y="6"/>
                </a:cxn>
                <a:cxn ang="0">
                  <a:pos x="7" y="6"/>
                </a:cxn>
                <a:cxn ang="0">
                  <a:pos x="1" y="6"/>
                </a:cxn>
                <a:cxn ang="0">
                  <a:pos x="2" y="6"/>
                </a:cxn>
                <a:cxn ang="0">
                  <a:pos x="6" y="6"/>
                </a:cxn>
                <a:cxn ang="0">
                  <a:pos x="6" y="6"/>
                </a:cxn>
                <a:cxn ang="0">
                  <a:pos x="2" y="6"/>
                </a:cxn>
                <a:cxn ang="0">
                  <a:pos x="2" y="6"/>
                </a:cxn>
                <a:cxn ang="0">
                  <a:pos x="6" y="6"/>
                </a:cxn>
                <a:cxn ang="0">
                  <a:pos x="6" y="6"/>
                </a:cxn>
                <a:cxn ang="0">
                  <a:pos x="2" y="6"/>
                </a:cxn>
                <a:cxn ang="0">
                  <a:pos x="3" y="6"/>
                </a:cxn>
                <a:cxn ang="0">
                  <a:pos x="5" y="6"/>
                </a:cxn>
              </a:cxnLst>
              <a:rect l="0" t="0" r="r" b="b"/>
              <a:pathLst>
                <a:path w="8" h="6">
                  <a:moveTo>
                    <a:pt x="3" y="4"/>
                  </a:moveTo>
                  <a:lnTo>
                    <a:pt x="3" y="0"/>
                  </a:lnTo>
                  <a:lnTo>
                    <a:pt x="5" y="0"/>
                  </a:lnTo>
                  <a:lnTo>
                    <a:pt x="6" y="0"/>
                  </a:lnTo>
                  <a:lnTo>
                    <a:pt x="2" y="0"/>
                  </a:lnTo>
                  <a:lnTo>
                    <a:pt x="2" y="1"/>
                  </a:lnTo>
                  <a:lnTo>
                    <a:pt x="6" y="1"/>
                  </a:lnTo>
                  <a:lnTo>
                    <a:pt x="6" y="1"/>
                  </a:lnTo>
                  <a:lnTo>
                    <a:pt x="2" y="1"/>
                  </a:lnTo>
                  <a:lnTo>
                    <a:pt x="2"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0" y="5"/>
                  </a:lnTo>
                  <a:lnTo>
                    <a:pt x="8" y="5"/>
                  </a:lnTo>
                  <a:lnTo>
                    <a:pt x="7" y="5"/>
                  </a:lnTo>
                  <a:lnTo>
                    <a:pt x="1" y="5"/>
                  </a:lnTo>
                  <a:lnTo>
                    <a:pt x="1" y="5"/>
                  </a:lnTo>
                  <a:lnTo>
                    <a:pt x="7" y="5"/>
                  </a:lnTo>
                  <a:lnTo>
                    <a:pt x="7" y="6"/>
                  </a:lnTo>
                  <a:lnTo>
                    <a:pt x="1" y="6"/>
                  </a:lnTo>
                  <a:lnTo>
                    <a:pt x="1" y="6"/>
                  </a:lnTo>
                  <a:lnTo>
                    <a:pt x="7" y="6"/>
                  </a:lnTo>
                  <a:lnTo>
                    <a:pt x="7" y="6"/>
                  </a:lnTo>
                  <a:lnTo>
                    <a:pt x="1" y="6"/>
                  </a:lnTo>
                  <a:lnTo>
                    <a:pt x="2" y="6"/>
                  </a:lnTo>
                  <a:lnTo>
                    <a:pt x="6" y="6"/>
                  </a:lnTo>
                  <a:lnTo>
                    <a:pt x="6" y="6"/>
                  </a:lnTo>
                  <a:lnTo>
                    <a:pt x="2" y="6"/>
                  </a:lnTo>
                  <a:lnTo>
                    <a:pt x="2" y="6"/>
                  </a:lnTo>
                  <a:lnTo>
                    <a:pt x="6" y="6"/>
                  </a:lnTo>
                  <a:lnTo>
                    <a:pt x="6" y="6"/>
                  </a:lnTo>
                  <a:lnTo>
                    <a:pt x="2"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39" name="Freeform 727"/>
            <p:cNvSpPr>
              <a:spLocks/>
            </p:cNvSpPr>
            <p:nvPr/>
          </p:nvSpPr>
          <p:spPr bwMode="auto">
            <a:xfrm>
              <a:off x="8278366" y="3633788"/>
              <a:ext cx="14288" cy="11112"/>
            </a:xfrm>
            <a:custGeom>
              <a:avLst/>
              <a:gdLst/>
              <a:ahLst/>
              <a:cxnLst>
                <a:cxn ang="0">
                  <a:pos x="3" y="4"/>
                </a:cxn>
                <a:cxn ang="0">
                  <a:pos x="3" y="0"/>
                </a:cxn>
                <a:cxn ang="0">
                  <a:pos x="6" y="0"/>
                </a:cxn>
                <a:cxn ang="0">
                  <a:pos x="6" y="0"/>
                </a:cxn>
                <a:cxn ang="0">
                  <a:pos x="3" y="0"/>
                </a:cxn>
                <a:cxn ang="0">
                  <a:pos x="3" y="1"/>
                </a:cxn>
                <a:cxn ang="0">
                  <a:pos x="6" y="1"/>
                </a:cxn>
                <a:cxn ang="0">
                  <a:pos x="7" y="1"/>
                </a:cxn>
                <a:cxn ang="0">
                  <a:pos x="2" y="1"/>
                </a:cxn>
                <a:cxn ang="0">
                  <a:pos x="2" y="1"/>
                </a:cxn>
                <a:cxn ang="0">
                  <a:pos x="7" y="1"/>
                </a:cxn>
                <a:cxn ang="0">
                  <a:pos x="7" y="1"/>
                </a:cxn>
                <a:cxn ang="0">
                  <a:pos x="2" y="1"/>
                </a:cxn>
                <a:cxn ang="0">
                  <a:pos x="2" y="1"/>
                </a:cxn>
                <a:cxn ang="0">
                  <a:pos x="7" y="1"/>
                </a:cxn>
                <a:cxn ang="0">
                  <a:pos x="8" y="1"/>
                </a:cxn>
                <a:cxn ang="0">
                  <a:pos x="1" y="1"/>
                </a:cxn>
                <a:cxn ang="0">
                  <a:pos x="1" y="2"/>
                </a:cxn>
                <a:cxn ang="0">
                  <a:pos x="8" y="2"/>
                </a:cxn>
                <a:cxn ang="0">
                  <a:pos x="8" y="2"/>
                </a:cxn>
                <a:cxn ang="0">
                  <a:pos x="1" y="2"/>
                </a:cxn>
                <a:cxn ang="0">
                  <a:pos x="1"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8" y="5"/>
                </a:cxn>
                <a:cxn ang="0">
                  <a:pos x="8" y="5"/>
                </a:cxn>
                <a:cxn ang="0">
                  <a:pos x="1" y="5"/>
                </a:cxn>
                <a:cxn ang="0">
                  <a:pos x="1" y="5"/>
                </a:cxn>
                <a:cxn ang="0">
                  <a:pos x="8" y="5"/>
                </a:cxn>
                <a:cxn ang="0">
                  <a:pos x="8" y="6"/>
                </a:cxn>
                <a:cxn ang="0">
                  <a:pos x="1" y="6"/>
                </a:cxn>
                <a:cxn ang="0">
                  <a:pos x="2" y="6"/>
                </a:cxn>
                <a:cxn ang="0">
                  <a:pos x="7" y="6"/>
                </a:cxn>
                <a:cxn ang="0">
                  <a:pos x="7" y="6"/>
                </a:cxn>
                <a:cxn ang="0">
                  <a:pos x="2" y="6"/>
                </a:cxn>
                <a:cxn ang="0">
                  <a:pos x="2" y="6"/>
                </a:cxn>
                <a:cxn ang="0">
                  <a:pos x="7" y="6"/>
                </a:cxn>
                <a:cxn ang="0">
                  <a:pos x="7" y="6"/>
                </a:cxn>
                <a:cxn ang="0">
                  <a:pos x="2" y="6"/>
                </a:cxn>
                <a:cxn ang="0">
                  <a:pos x="3" y="6"/>
                </a:cxn>
                <a:cxn ang="0">
                  <a:pos x="6" y="6"/>
                </a:cxn>
                <a:cxn ang="0">
                  <a:pos x="6" y="6"/>
                </a:cxn>
                <a:cxn ang="0">
                  <a:pos x="3" y="6"/>
                </a:cxn>
                <a:cxn ang="0">
                  <a:pos x="3" y="6"/>
                </a:cxn>
                <a:cxn ang="0">
                  <a:pos x="6" y="6"/>
                </a:cxn>
              </a:cxnLst>
              <a:rect l="0" t="0" r="r" b="b"/>
              <a:pathLst>
                <a:path w="8" h="6">
                  <a:moveTo>
                    <a:pt x="3" y="4"/>
                  </a:moveTo>
                  <a:lnTo>
                    <a:pt x="3" y="0"/>
                  </a:lnTo>
                  <a:lnTo>
                    <a:pt x="6" y="0"/>
                  </a:lnTo>
                  <a:lnTo>
                    <a:pt x="6" y="0"/>
                  </a:lnTo>
                  <a:lnTo>
                    <a:pt x="3" y="0"/>
                  </a:lnTo>
                  <a:lnTo>
                    <a:pt x="3" y="1"/>
                  </a:lnTo>
                  <a:lnTo>
                    <a:pt x="6" y="1"/>
                  </a:lnTo>
                  <a:lnTo>
                    <a:pt x="7" y="1"/>
                  </a:lnTo>
                  <a:lnTo>
                    <a:pt x="2" y="1"/>
                  </a:lnTo>
                  <a:lnTo>
                    <a:pt x="2" y="1"/>
                  </a:lnTo>
                  <a:lnTo>
                    <a:pt x="7" y="1"/>
                  </a:lnTo>
                  <a:lnTo>
                    <a:pt x="7" y="1"/>
                  </a:lnTo>
                  <a:lnTo>
                    <a:pt x="2" y="1"/>
                  </a:lnTo>
                  <a:lnTo>
                    <a:pt x="2" y="1"/>
                  </a:lnTo>
                  <a:lnTo>
                    <a:pt x="7" y="1"/>
                  </a:lnTo>
                  <a:lnTo>
                    <a:pt x="8" y="1"/>
                  </a:lnTo>
                  <a:lnTo>
                    <a:pt x="1" y="1"/>
                  </a:lnTo>
                  <a:lnTo>
                    <a:pt x="1" y="2"/>
                  </a:lnTo>
                  <a:lnTo>
                    <a:pt x="8" y="2"/>
                  </a:lnTo>
                  <a:lnTo>
                    <a:pt x="8" y="2"/>
                  </a:lnTo>
                  <a:lnTo>
                    <a:pt x="1" y="2"/>
                  </a:lnTo>
                  <a:lnTo>
                    <a:pt x="1"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8" y="5"/>
                  </a:lnTo>
                  <a:lnTo>
                    <a:pt x="8" y="5"/>
                  </a:lnTo>
                  <a:lnTo>
                    <a:pt x="1" y="5"/>
                  </a:lnTo>
                  <a:lnTo>
                    <a:pt x="1" y="5"/>
                  </a:lnTo>
                  <a:lnTo>
                    <a:pt x="8" y="5"/>
                  </a:lnTo>
                  <a:lnTo>
                    <a:pt x="8" y="6"/>
                  </a:lnTo>
                  <a:lnTo>
                    <a:pt x="1" y="6"/>
                  </a:lnTo>
                  <a:lnTo>
                    <a:pt x="2" y="6"/>
                  </a:lnTo>
                  <a:lnTo>
                    <a:pt x="7" y="6"/>
                  </a:lnTo>
                  <a:lnTo>
                    <a:pt x="7" y="6"/>
                  </a:lnTo>
                  <a:lnTo>
                    <a:pt x="2" y="6"/>
                  </a:lnTo>
                  <a:lnTo>
                    <a:pt x="2" y="6"/>
                  </a:lnTo>
                  <a:lnTo>
                    <a:pt x="7" y="6"/>
                  </a:lnTo>
                  <a:lnTo>
                    <a:pt x="7"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0" name="Freeform 728"/>
            <p:cNvSpPr>
              <a:spLocks/>
            </p:cNvSpPr>
            <p:nvPr/>
          </p:nvSpPr>
          <p:spPr bwMode="auto">
            <a:xfrm>
              <a:off x="8284716" y="3630613"/>
              <a:ext cx="7938" cy="14287"/>
            </a:xfrm>
            <a:custGeom>
              <a:avLst/>
              <a:gdLst/>
              <a:ahLst/>
              <a:cxnLst>
                <a:cxn ang="0">
                  <a:pos x="3" y="7"/>
                </a:cxn>
                <a:cxn ang="0">
                  <a:pos x="0" y="7"/>
                </a:cxn>
                <a:cxn ang="0">
                  <a:pos x="0" y="3"/>
                </a:cxn>
                <a:cxn ang="0">
                  <a:pos x="0" y="3"/>
                </a:cxn>
                <a:cxn ang="0">
                  <a:pos x="0" y="7"/>
                </a:cxn>
                <a:cxn ang="0">
                  <a:pos x="0" y="7"/>
                </a:cxn>
                <a:cxn ang="0">
                  <a:pos x="0" y="2"/>
                </a:cxn>
                <a:cxn ang="0">
                  <a:pos x="0" y="2"/>
                </a:cxn>
                <a:cxn ang="0">
                  <a:pos x="0" y="7"/>
                </a:cxn>
                <a:cxn ang="0">
                  <a:pos x="0" y="8"/>
                </a:cxn>
                <a:cxn ang="0">
                  <a:pos x="0" y="2"/>
                </a:cxn>
                <a:cxn ang="0">
                  <a:pos x="0" y="2"/>
                </a:cxn>
                <a:cxn ang="0">
                  <a:pos x="0" y="8"/>
                </a:cxn>
                <a:cxn ang="0">
                  <a:pos x="1" y="8"/>
                </a:cxn>
                <a:cxn ang="0">
                  <a:pos x="1" y="1"/>
                </a:cxn>
                <a:cxn ang="0">
                  <a:pos x="1" y="1"/>
                </a:cxn>
                <a:cxn ang="0">
                  <a:pos x="1" y="8"/>
                </a:cxn>
                <a:cxn ang="0">
                  <a:pos x="1" y="9"/>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9"/>
                </a:cxn>
                <a:cxn ang="0">
                  <a:pos x="5" y="1"/>
                </a:cxn>
                <a:cxn ang="0">
                  <a:pos x="5" y="1"/>
                </a:cxn>
                <a:cxn ang="0">
                  <a:pos x="5" y="8"/>
                </a:cxn>
                <a:cxn ang="0">
                  <a:pos x="5" y="8"/>
                </a:cxn>
                <a:cxn ang="0">
                  <a:pos x="5" y="1"/>
                </a:cxn>
                <a:cxn ang="0">
                  <a:pos x="5" y="2"/>
                </a:cxn>
                <a:cxn ang="0">
                  <a:pos x="5" y="8"/>
                </a:cxn>
                <a:cxn ang="0">
                  <a:pos x="5" y="8"/>
                </a:cxn>
                <a:cxn ang="0">
                  <a:pos x="5" y="2"/>
                </a:cxn>
                <a:cxn ang="0">
                  <a:pos x="5" y="2"/>
                </a:cxn>
                <a:cxn ang="0">
                  <a:pos x="5" y="7"/>
                </a:cxn>
                <a:cxn ang="0">
                  <a:pos x="5" y="7"/>
                </a:cxn>
                <a:cxn ang="0">
                  <a:pos x="5" y="2"/>
                </a:cxn>
                <a:cxn ang="0">
                  <a:pos x="5" y="3"/>
                </a:cxn>
                <a:cxn ang="0">
                  <a:pos x="5" y="7"/>
                </a:cxn>
                <a:cxn ang="0">
                  <a:pos x="5" y="7"/>
                </a:cxn>
                <a:cxn ang="0">
                  <a:pos x="5" y="3"/>
                </a:cxn>
              </a:cxnLst>
              <a:rect l="0" t="0" r="r" b="b"/>
              <a:pathLst>
                <a:path w="5" h="9">
                  <a:moveTo>
                    <a:pt x="3" y="7"/>
                  </a:moveTo>
                  <a:lnTo>
                    <a:pt x="0" y="7"/>
                  </a:lnTo>
                  <a:lnTo>
                    <a:pt x="0" y="3"/>
                  </a:lnTo>
                  <a:lnTo>
                    <a:pt x="0" y="3"/>
                  </a:lnTo>
                  <a:lnTo>
                    <a:pt x="0" y="7"/>
                  </a:lnTo>
                  <a:lnTo>
                    <a:pt x="0" y="7"/>
                  </a:lnTo>
                  <a:lnTo>
                    <a:pt x="0" y="2"/>
                  </a:lnTo>
                  <a:lnTo>
                    <a:pt x="0" y="2"/>
                  </a:lnTo>
                  <a:lnTo>
                    <a:pt x="0" y="7"/>
                  </a:lnTo>
                  <a:lnTo>
                    <a:pt x="0" y="8"/>
                  </a:lnTo>
                  <a:lnTo>
                    <a:pt x="0" y="2"/>
                  </a:lnTo>
                  <a:lnTo>
                    <a:pt x="0" y="2"/>
                  </a:lnTo>
                  <a:lnTo>
                    <a:pt x="0" y="8"/>
                  </a:lnTo>
                  <a:lnTo>
                    <a:pt x="1" y="8"/>
                  </a:lnTo>
                  <a:lnTo>
                    <a:pt x="1" y="1"/>
                  </a:lnTo>
                  <a:lnTo>
                    <a:pt x="1" y="1"/>
                  </a:lnTo>
                  <a:lnTo>
                    <a:pt x="1" y="8"/>
                  </a:lnTo>
                  <a:lnTo>
                    <a:pt x="1" y="9"/>
                  </a:lnTo>
                  <a:lnTo>
                    <a:pt x="1" y="1"/>
                  </a:lnTo>
                  <a:lnTo>
                    <a:pt x="1" y="0"/>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9"/>
                  </a:lnTo>
                  <a:lnTo>
                    <a:pt x="5" y="1"/>
                  </a:lnTo>
                  <a:lnTo>
                    <a:pt x="5" y="1"/>
                  </a:lnTo>
                  <a:lnTo>
                    <a:pt x="5" y="8"/>
                  </a:lnTo>
                  <a:lnTo>
                    <a:pt x="5" y="8"/>
                  </a:lnTo>
                  <a:lnTo>
                    <a:pt x="5" y="1"/>
                  </a:lnTo>
                  <a:lnTo>
                    <a:pt x="5" y="2"/>
                  </a:lnTo>
                  <a:lnTo>
                    <a:pt x="5" y="8"/>
                  </a:lnTo>
                  <a:lnTo>
                    <a:pt x="5" y="8"/>
                  </a:lnTo>
                  <a:lnTo>
                    <a:pt x="5" y="2"/>
                  </a:lnTo>
                  <a:lnTo>
                    <a:pt x="5" y="2"/>
                  </a:lnTo>
                  <a:lnTo>
                    <a:pt x="5" y="7"/>
                  </a:lnTo>
                  <a:lnTo>
                    <a:pt x="5" y="7"/>
                  </a:lnTo>
                  <a:lnTo>
                    <a:pt x="5" y="2"/>
                  </a:lnTo>
                  <a:lnTo>
                    <a:pt x="5" y="3"/>
                  </a:lnTo>
                  <a:lnTo>
                    <a:pt x="5" y="7"/>
                  </a:lnTo>
                  <a:lnTo>
                    <a:pt x="5" y="7"/>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41" name="Freeform 729"/>
            <p:cNvSpPr>
              <a:spLocks/>
            </p:cNvSpPr>
            <p:nvPr/>
          </p:nvSpPr>
          <p:spPr bwMode="auto">
            <a:xfrm>
              <a:off x="8284716" y="3630613"/>
              <a:ext cx="11113"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2" name="Freeform 730"/>
            <p:cNvSpPr>
              <a:spLocks/>
            </p:cNvSpPr>
            <p:nvPr/>
          </p:nvSpPr>
          <p:spPr bwMode="auto">
            <a:xfrm>
              <a:off x="8284716" y="3624263"/>
              <a:ext cx="11113" cy="15875"/>
            </a:xfrm>
            <a:custGeom>
              <a:avLst/>
              <a:gdLst/>
              <a:ahLst/>
              <a:cxnLst>
                <a:cxn ang="0">
                  <a:pos x="3" y="7"/>
                </a:cxn>
                <a:cxn ang="0">
                  <a:pos x="0" y="7"/>
                </a:cxn>
                <a:cxn ang="0">
                  <a:pos x="0" y="3"/>
                </a:cxn>
                <a:cxn ang="0">
                  <a:pos x="0" y="3"/>
                </a:cxn>
                <a:cxn ang="0">
                  <a:pos x="0" y="7"/>
                </a:cxn>
                <a:cxn ang="0">
                  <a:pos x="0" y="7"/>
                </a:cxn>
                <a:cxn ang="0">
                  <a:pos x="0" y="2"/>
                </a:cxn>
                <a:cxn ang="0">
                  <a:pos x="0" y="2"/>
                </a:cxn>
                <a:cxn ang="0">
                  <a:pos x="0" y="8"/>
                </a:cxn>
                <a:cxn ang="0">
                  <a:pos x="0" y="8"/>
                </a:cxn>
                <a:cxn ang="0">
                  <a:pos x="0" y="2"/>
                </a:cxn>
                <a:cxn ang="0">
                  <a:pos x="0" y="2"/>
                </a:cxn>
                <a:cxn ang="0">
                  <a:pos x="0" y="8"/>
                </a:cxn>
                <a:cxn ang="0">
                  <a:pos x="1" y="9"/>
                </a:cxn>
                <a:cxn ang="0">
                  <a:pos x="1" y="2"/>
                </a:cxn>
                <a:cxn ang="0">
                  <a:pos x="1" y="1"/>
                </a:cxn>
                <a:cxn ang="0">
                  <a:pos x="1" y="9"/>
                </a:cxn>
                <a:cxn ang="0">
                  <a:pos x="1" y="9"/>
                </a:cxn>
                <a:cxn ang="0">
                  <a:pos x="1" y="1"/>
                </a:cxn>
                <a:cxn ang="0">
                  <a:pos x="1" y="1"/>
                </a:cxn>
                <a:cxn ang="0">
                  <a:pos x="1" y="9"/>
                </a:cxn>
                <a:cxn ang="0">
                  <a:pos x="1" y="9"/>
                </a:cxn>
                <a:cxn ang="0">
                  <a:pos x="1" y="0"/>
                </a:cxn>
                <a:cxn ang="0">
                  <a:pos x="2" y="0"/>
                </a:cxn>
                <a:cxn ang="0">
                  <a:pos x="2" y="9"/>
                </a:cxn>
                <a:cxn ang="0">
                  <a:pos x="2" y="10"/>
                </a:cxn>
                <a:cxn ang="0">
                  <a:pos x="2" y="0"/>
                </a:cxn>
                <a:cxn ang="0">
                  <a:pos x="2" y="0"/>
                </a:cxn>
                <a:cxn ang="0">
                  <a:pos x="2" y="10"/>
                </a:cxn>
                <a:cxn ang="0">
                  <a:pos x="3" y="10"/>
                </a:cxn>
                <a:cxn ang="0">
                  <a:pos x="3" y="0"/>
                </a:cxn>
                <a:cxn ang="0">
                  <a:pos x="3" y="0"/>
                </a:cxn>
                <a:cxn ang="0">
                  <a:pos x="3" y="10"/>
                </a:cxn>
                <a:cxn ang="0">
                  <a:pos x="3" y="10"/>
                </a:cxn>
                <a:cxn ang="0">
                  <a:pos x="3" y="0"/>
                </a:cxn>
                <a:cxn ang="0">
                  <a:pos x="3" y="0"/>
                </a:cxn>
                <a:cxn ang="0">
                  <a:pos x="3" y="10"/>
                </a:cxn>
                <a:cxn ang="0">
                  <a:pos x="4" y="10"/>
                </a:cxn>
                <a:cxn ang="0">
                  <a:pos x="4" y="0"/>
                </a:cxn>
                <a:cxn ang="0">
                  <a:pos x="4" y="0"/>
                </a:cxn>
                <a:cxn ang="0">
                  <a:pos x="4" y="9"/>
                </a:cxn>
                <a:cxn ang="0">
                  <a:pos x="4" y="9"/>
                </a:cxn>
                <a:cxn ang="0">
                  <a:pos x="4" y="0"/>
                </a:cxn>
                <a:cxn ang="0">
                  <a:pos x="4" y="1"/>
                </a:cxn>
                <a:cxn ang="0">
                  <a:pos x="4" y="9"/>
                </a:cxn>
                <a:cxn ang="0">
                  <a:pos x="5" y="9"/>
                </a:cxn>
                <a:cxn ang="0">
                  <a:pos x="5" y="1"/>
                </a:cxn>
                <a:cxn ang="0">
                  <a:pos x="5" y="1"/>
                </a:cxn>
                <a:cxn ang="0">
                  <a:pos x="5" y="9"/>
                </a:cxn>
                <a:cxn ang="0">
                  <a:pos x="5" y="9"/>
                </a:cxn>
                <a:cxn ang="0">
                  <a:pos x="5" y="2"/>
                </a:cxn>
                <a:cxn ang="0">
                  <a:pos x="5" y="2"/>
                </a:cxn>
                <a:cxn ang="0">
                  <a:pos x="5" y="8"/>
                </a:cxn>
                <a:cxn ang="0">
                  <a:pos x="6" y="8"/>
                </a:cxn>
                <a:cxn ang="0">
                  <a:pos x="6" y="2"/>
                </a:cxn>
                <a:cxn ang="0">
                  <a:pos x="6" y="2"/>
                </a:cxn>
                <a:cxn ang="0">
                  <a:pos x="6" y="8"/>
                </a:cxn>
                <a:cxn ang="0">
                  <a:pos x="6" y="7"/>
                </a:cxn>
                <a:cxn ang="0">
                  <a:pos x="6" y="2"/>
                </a:cxn>
                <a:cxn ang="0">
                  <a:pos x="6" y="3"/>
                </a:cxn>
                <a:cxn ang="0">
                  <a:pos x="6" y="7"/>
                </a:cxn>
                <a:cxn ang="0">
                  <a:pos x="6" y="7"/>
                </a:cxn>
                <a:cxn ang="0">
                  <a:pos x="6" y="3"/>
                </a:cxn>
              </a:cxnLst>
              <a:rect l="0" t="0" r="r" b="b"/>
              <a:pathLst>
                <a:path w="6" h="10">
                  <a:moveTo>
                    <a:pt x="3" y="7"/>
                  </a:moveTo>
                  <a:lnTo>
                    <a:pt x="0" y="7"/>
                  </a:lnTo>
                  <a:lnTo>
                    <a:pt x="0" y="3"/>
                  </a:lnTo>
                  <a:lnTo>
                    <a:pt x="0" y="3"/>
                  </a:lnTo>
                  <a:lnTo>
                    <a:pt x="0" y="7"/>
                  </a:lnTo>
                  <a:lnTo>
                    <a:pt x="0" y="7"/>
                  </a:lnTo>
                  <a:lnTo>
                    <a:pt x="0" y="2"/>
                  </a:lnTo>
                  <a:lnTo>
                    <a:pt x="0" y="2"/>
                  </a:lnTo>
                  <a:lnTo>
                    <a:pt x="0" y="8"/>
                  </a:lnTo>
                  <a:lnTo>
                    <a:pt x="0" y="8"/>
                  </a:lnTo>
                  <a:lnTo>
                    <a:pt x="0" y="2"/>
                  </a:lnTo>
                  <a:lnTo>
                    <a:pt x="0" y="2"/>
                  </a:lnTo>
                  <a:lnTo>
                    <a:pt x="0" y="8"/>
                  </a:lnTo>
                  <a:lnTo>
                    <a:pt x="1" y="9"/>
                  </a:lnTo>
                  <a:lnTo>
                    <a:pt x="1" y="2"/>
                  </a:lnTo>
                  <a:lnTo>
                    <a:pt x="1" y="1"/>
                  </a:lnTo>
                  <a:lnTo>
                    <a:pt x="1" y="9"/>
                  </a:lnTo>
                  <a:lnTo>
                    <a:pt x="1" y="9"/>
                  </a:lnTo>
                  <a:lnTo>
                    <a:pt x="1" y="1"/>
                  </a:lnTo>
                  <a:lnTo>
                    <a:pt x="1" y="1"/>
                  </a:lnTo>
                  <a:lnTo>
                    <a:pt x="1" y="9"/>
                  </a:lnTo>
                  <a:lnTo>
                    <a:pt x="1" y="9"/>
                  </a:lnTo>
                  <a:lnTo>
                    <a:pt x="1" y="0"/>
                  </a:lnTo>
                  <a:lnTo>
                    <a:pt x="2" y="0"/>
                  </a:lnTo>
                  <a:lnTo>
                    <a:pt x="2" y="9"/>
                  </a:lnTo>
                  <a:lnTo>
                    <a:pt x="2" y="10"/>
                  </a:lnTo>
                  <a:lnTo>
                    <a:pt x="2" y="0"/>
                  </a:lnTo>
                  <a:lnTo>
                    <a:pt x="2" y="0"/>
                  </a:lnTo>
                  <a:lnTo>
                    <a:pt x="2" y="10"/>
                  </a:lnTo>
                  <a:lnTo>
                    <a:pt x="3" y="10"/>
                  </a:lnTo>
                  <a:lnTo>
                    <a:pt x="3" y="0"/>
                  </a:lnTo>
                  <a:lnTo>
                    <a:pt x="3" y="0"/>
                  </a:lnTo>
                  <a:lnTo>
                    <a:pt x="3" y="10"/>
                  </a:lnTo>
                  <a:lnTo>
                    <a:pt x="3" y="10"/>
                  </a:lnTo>
                  <a:lnTo>
                    <a:pt x="3" y="0"/>
                  </a:lnTo>
                  <a:lnTo>
                    <a:pt x="3" y="0"/>
                  </a:lnTo>
                  <a:lnTo>
                    <a:pt x="3" y="10"/>
                  </a:lnTo>
                  <a:lnTo>
                    <a:pt x="4" y="10"/>
                  </a:lnTo>
                  <a:lnTo>
                    <a:pt x="4" y="0"/>
                  </a:lnTo>
                  <a:lnTo>
                    <a:pt x="4" y="0"/>
                  </a:lnTo>
                  <a:lnTo>
                    <a:pt x="4" y="9"/>
                  </a:lnTo>
                  <a:lnTo>
                    <a:pt x="4" y="9"/>
                  </a:lnTo>
                  <a:lnTo>
                    <a:pt x="4" y="0"/>
                  </a:lnTo>
                  <a:lnTo>
                    <a:pt x="4" y="1"/>
                  </a:lnTo>
                  <a:lnTo>
                    <a:pt x="4" y="9"/>
                  </a:lnTo>
                  <a:lnTo>
                    <a:pt x="5" y="9"/>
                  </a:lnTo>
                  <a:lnTo>
                    <a:pt x="5" y="1"/>
                  </a:lnTo>
                  <a:lnTo>
                    <a:pt x="5" y="1"/>
                  </a:lnTo>
                  <a:lnTo>
                    <a:pt x="5" y="9"/>
                  </a:lnTo>
                  <a:lnTo>
                    <a:pt x="5" y="9"/>
                  </a:lnTo>
                  <a:lnTo>
                    <a:pt x="5" y="2"/>
                  </a:lnTo>
                  <a:lnTo>
                    <a:pt x="5" y="2"/>
                  </a:lnTo>
                  <a:lnTo>
                    <a:pt x="5" y="8"/>
                  </a:lnTo>
                  <a:lnTo>
                    <a:pt x="6" y="8"/>
                  </a:lnTo>
                  <a:lnTo>
                    <a:pt x="6" y="2"/>
                  </a:lnTo>
                  <a:lnTo>
                    <a:pt x="6" y="2"/>
                  </a:lnTo>
                  <a:lnTo>
                    <a:pt x="6" y="8"/>
                  </a:lnTo>
                  <a:lnTo>
                    <a:pt x="6" y="7"/>
                  </a:lnTo>
                  <a:lnTo>
                    <a:pt x="6" y="2"/>
                  </a:lnTo>
                  <a:lnTo>
                    <a:pt x="6" y="3"/>
                  </a:lnTo>
                  <a:lnTo>
                    <a:pt x="6" y="7"/>
                  </a:lnTo>
                  <a:lnTo>
                    <a:pt x="6" y="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43" name="Freeform 731"/>
            <p:cNvSpPr>
              <a:spLocks/>
            </p:cNvSpPr>
            <p:nvPr/>
          </p:nvSpPr>
          <p:spPr bwMode="auto">
            <a:xfrm>
              <a:off x="8284716" y="3624263"/>
              <a:ext cx="17463" cy="9525"/>
            </a:xfrm>
            <a:custGeom>
              <a:avLst/>
              <a:gdLst/>
              <a:ahLst/>
              <a:cxnLst>
                <a:cxn ang="0">
                  <a:pos x="3" y="3"/>
                </a:cxn>
                <a:cxn ang="0">
                  <a:pos x="3" y="0"/>
                </a:cxn>
                <a:cxn ang="0">
                  <a:pos x="6" y="0"/>
                </a:cxn>
                <a:cxn ang="0">
                  <a:pos x="7" y="0"/>
                </a:cxn>
                <a:cxn ang="0">
                  <a:pos x="3" y="0"/>
                </a:cxn>
                <a:cxn ang="0">
                  <a:pos x="2" y="0"/>
                </a:cxn>
                <a:cxn ang="0">
                  <a:pos x="7" y="0"/>
                </a:cxn>
                <a:cxn ang="0">
                  <a:pos x="8" y="0"/>
                </a:cxn>
                <a:cxn ang="0">
                  <a:pos x="2" y="0"/>
                </a:cxn>
                <a:cxn ang="0">
                  <a:pos x="2" y="0"/>
                </a:cxn>
                <a:cxn ang="0">
                  <a:pos x="8" y="0"/>
                </a:cxn>
                <a:cxn ang="0">
                  <a:pos x="8" y="0"/>
                </a:cxn>
                <a:cxn ang="0">
                  <a:pos x="1" y="0"/>
                </a:cxn>
                <a:cxn ang="0">
                  <a:pos x="1" y="1"/>
                </a:cxn>
                <a:cxn ang="0">
                  <a:pos x="8" y="1"/>
                </a:cxn>
                <a:cxn ang="0">
                  <a:pos x="8" y="1"/>
                </a:cxn>
                <a:cxn ang="0">
                  <a:pos x="1" y="1"/>
                </a:cxn>
                <a:cxn ang="0">
                  <a:pos x="1" y="1"/>
                </a:cxn>
                <a:cxn ang="0">
                  <a:pos x="9" y="1"/>
                </a:cxn>
                <a:cxn ang="0">
                  <a:pos x="9" y="2"/>
                </a:cxn>
                <a:cxn ang="0">
                  <a:pos x="1" y="2"/>
                </a:cxn>
                <a:cxn ang="0">
                  <a:pos x="0" y="2"/>
                </a:cxn>
                <a:cxn ang="0">
                  <a:pos x="9" y="2"/>
                </a:cxn>
                <a:cxn ang="0">
                  <a:pos x="9" y="2"/>
                </a:cxn>
                <a:cxn ang="0">
                  <a:pos x="0" y="2"/>
                </a:cxn>
                <a:cxn ang="0">
                  <a:pos x="0" y="2"/>
                </a:cxn>
                <a:cxn ang="0">
                  <a:pos x="9" y="2"/>
                </a:cxn>
                <a:cxn ang="0">
                  <a:pos x="10" y="2"/>
                </a:cxn>
                <a:cxn ang="0">
                  <a:pos x="0" y="2"/>
                </a:cxn>
                <a:cxn ang="0">
                  <a:pos x="0" y="3"/>
                </a:cxn>
                <a:cxn ang="0">
                  <a:pos x="10" y="3"/>
                </a:cxn>
                <a:cxn ang="0">
                  <a:pos x="10" y="3"/>
                </a:cxn>
                <a:cxn ang="0">
                  <a:pos x="0" y="3"/>
                </a:cxn>
                <a:cxn ang="0">
                  <a:pos x="0" y="4"/>
                </a:cxn>
                <a:cxn ang="0">
                  <a:pos x="10" y="4"/>
                </a:cxn>
                <a:cxn ang="0">
                  <a:pos x="10" y="4"/>
                </a:cxn>
                <a:cxn ang="0">
                  <a:pos x="0" y="4"/>
                </a:cxn>
                <a:cxn ang="0">
                  <a:pos x="0" y="4"/>
                </a:cxn>
                <a:cxn ang="0">
                  <a:pos x="9" y="4"/>
                </a:cxn>
                <a:cxn ang="0">
                  <a:pos x="9" y="4"/>
                </a:cxn>
                <a:cxn ang="0">
                  <a:pos x="0" y="4"/>
                </a:cxn>
                <a:cxn ang="0">
                  <a:pos x="0" y="5"/>
                </a:cxn>
                <a:cxn ang="0">
                  <a:pos x="9" y="5"/>
                </a:cxn>
                <a:cxn ang="0">
                  <a:pos x="9" y="5"/>
                </a:cxn>
                <a:cxn ang="0">
                  <a:pos x="1" y="5"/>
                </a:cxn>
                <a:cxn ang="0">
                  <a:pos x="1" y="5"/>
                </a:cxn>
                <a:cxn ang="0">
                  <a:pos x="9" y="5"/>
                </a:cxn>
                <a:cxn ang="0">
                  <a:pos x="8" y="6"/>
                </a:cxn>
                <a:cxn ang="0">
                  <a:pos x="1" y="6"/>
                </a:cxn>
                <a:cxn ang="0">
                  <a:pos x="1" y="6"/>
                </a:cxn>
                <a:cxn ang="0">
                  <a:pos x="8" y="6"/>
                </a:cxn>
                <a:cxn ang="0">
                  <a:pos x="8" y="6"/>
                </a:cxn>
                <a:cxn ang="0">
                  <a:pos x="1" y="6"/>
                </a:cxn>
                <a:cxn ang="0">
                  <a:pos x="2" y="6"/>
                </a:cxn>
                <a:cxn ang="0">
                  <a:pos x="8" y="6"/>
                </a:cxn>
                <a:cxn ang="0">
                  <a:pos x="8" y="6"/>
                </a:cxn>
                <a:cxn ang="0">
                  <a:pos x="2" y="6"/>
                </a:cxn>
                <a:cxn ang="0">
                  <a:pos x="2" y="6"/>
                </a:cxn>
                <a:cxn ang="0">
                  <a:pos x="7" y="6"/>
                </a:cxn>
                <a:cxn ang="0">
                  <a:pos x="7" y="6"/>
                </a:cxn>
                <a:cxn ang="0">
                  <a:pos x="3" y="6"/>
                </a:cxn>
                <a:cxn ang="0">
                  <a:pos x="3" y="6"/>
                </a:cxn>
                <a:cxn ang="0">
                  <a:pos x="6" y="6"/>
                </a:cxn>
              </a:cxnLst>
              <a:rect l="0" t="0" r="r" b="b"/>
              <a:pathLst>
                <a:path w="10" h="6">
                  <a:moveTo>
                    <a:pt x="3" y="3"/>
                  </a:moveTo>
                  <a:lnTo>
                    <a:pt x="3" y="0"/>
                  </a:lnTo>
                  <a:lnTo>
                    <a:pt x="6" y="0"/>
                  </a:lnTo>
                  <a:lnTo>
                    <a:pt x="7" y="0"/>
                  </a:lnTo>
                  <a:lnTo>
                    <a:pt x="3" y="0"/>
                  </a:lnTo>
                  <a:lnTo>
                    <a:pt x="2" y="0"/>
                  </a:lnTo>
                  <a:lnTo>
                    <a:pt x="7" y="0"/>
                  </a:lnTo>
                  <a:lnTo>
                    <a:pt x="8" y="0"/>
                  </a:lnTo>
                  <a:lnTo>
                    <a:pt x="2" y="0"/>
                  </a:lnTo>
                  <a:lnTo>
                    <a:pt x="2" y="0"/>
                  </a:lnTo>
                  <a:lnTo>
                    <a:pt x="8" y="0"/>
                  </a:lnTo>
                  <a:lnTo>
                    <a:pt x="8" y="0"/>
                  </a:lnTo>
                  <a:lnTo>
                    <a:pt x="1" y="0"/>
                  </a:lnTo>
                  <a:lnTo>
                    <a:pt x="1" y="1"/>
                  </a:lnTo>
                  <a:lnTo>
                    <a:pt x="8" y="1"/>
                  </a:lnTo>
                  <a:lnTo>
                    <a:pt x="8" y="1"/>
                  </a:lnTo>
                  <a:lnTo>
                    <a:pt x="1" y="1"/>
                  </a:lnTo>
                  <a:lnTo>
                    <a:pt x="1" y="1"/>
                  </a:lnTo>
                  <a:lnTo>
                    <a:pt x="9" y="1"/>
                  </a:lnTo>
                  <a:lnTo>
                    <a:pt x="9" y="2"/>
                  </a:lnTo>
                  <a:lnTo>
                    <a:pt x="1" y="2"/>
                  </a:lnTo>
                  <a:lnTo>
                    <a:pt x="0" y="2"/>
                  </a:lnTo>
                  <a:lnTo>
                    <a:pt x="9" y="2"/>
                  </a:lnTo>
                  <a:lnTo>
                    <a:pt x="9" y="2"/>
                  </a:lnTo>
                  <a:lnTo>
                    <a:pt x="0" y="2"/>
                  </a:lnTo>
                  <a:lnTo>
                    <a:pt x="0" y="2"/>
                  </a:lnTo>
                  <a:lnTo>
                    <a:pt x="9" y="2"/>
                  </a:lnTo>
                  <a:lnTo>
                    <a:pt x="10" y="2"/>
                  </a:lnTo>
                  <a:lnTo>
                    <a:pt x="0" y="2"/>
                  </a:lnTo>
                  <a:lnTo>
                    <a:pt x="0" y="3"/>
                  </a:lnTo>
                  <a:lnTo>
                    <a:pt x="10" y="3"/>
                  </a:lnTo>
                  <a:lnTo>
                    <a:pt x="10" y="3"/>
                  </a:lnTo>
                  <a:lnTo>
                    <a:pt x="0" y="3"/>
                  </a:lnTo>
                  <a:lnTo>
                    <a:pt x="0" y="4"/>
                  </a:lnTo>
                  <a:lnTo>
                    <a:pt x="10" y="4"/>
                  </a:lnTo>
                  <a:lnTo>
                    <a:pt x="10" y="4"/>
                  </a:lnTo>
                  <a:lnTo>
                    <a:pt x="0" y="4"/>
                  </a:lnTo>
                  <a:lnTo>
                    <a:pt x="0" y="4"/>
                  </a:lnTo>
                  <a:lnTo>
                    <a:pt x="9" y="4"/>
                  </a:lnTo>
                  <a:lnTo>
                    <a:pt x="9" y="4"/>
                  </a:lnTo>
                  <a:lnTo>
                    <a:pt x="0" y="4"/>
                  </a:lnTo>
                  <a:lnTo>
                    <a:pt x="0" y="5"/>
                  </a:lnTo>
                  <a:lnTo>
                    <a:pt x="9" y="5"/>
                  </a:lnTo>
                  <a:lnTo>
                    <a:pt x="9" y="5"/>
                  </a:lnTo>
                  <a:lnTo>
                    <a:pt x="1" y="5"/>
                  </a:lnTo>
                  <a:lnTo>
                    <a:pt x="1" y="5"/>
                  </a:lnTo>
                  <a:lnTo>
                    <a:pt x="9" y="5"/>
                  </a:lnTo>
                  <a:lnTo>
                    <a:pt x="8" y="6"/>
                  </a:lnTo>
                  <a:lnTo>
                    <a:pt x="1" y="6"/>
                  </a:lnTo>
                  <a:lnTo>
                    <a:pt x="1" y="6"/>
                  </a:lnTo>
                  <a:lnTo>
                    <a:pt x="8" y="6"/>
                  </a:lnTo>
                  <a:lnTo>
                    <a:pt x="8" y="6"/>
                  </a:lnTo>
                  <a:lnTo>
                    <a:pt x="1" y="6"/>
                  </a:lnTo>
                  <a:lnTo>
                    <a:pt x="2" y="6"/>
                  </a:lnTo>
                  <a:lnTo>
                    <a:pt x="8" y="6"/>
                  </a:lnTo>
                  <a:lnTo>
                    <a:pt x="8" y="6"/>
                  </a:lnTo>
                  <a:lnTo>
                    <a:pt x="2" y="6"/>
                  </a:lnTo>
                  <a:lnTo>
                    <a:pt x="2" y="6"/>
                  </a:lnTo>
                  <a:lnTo>
                    <a:pt x="7" y="6"/>
                  </a:lnTo>
                  <a:lnTo>
                    <a:pt x="7"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4" name="Freeform 732"/>
            <p:cNvSpPr>
              <a:spLocks/>
            </p:cNvSpPr>
            <p:nvPr/>
          </p:nvSpPr>
          <p:spPr bwMode="auto">
            <a:xfrm>
              <a:off x="8292654" y="3624263"/>
              <a:ext cx="11112"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6" y="6"/>
                </a:cxn>
                <a:cxn ang="0">
                  <a:pos x="0" y="6"/>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0" y="5"/>
                  </a:lnTo>
                  <a:lnTo>
                    <a:pt x="6" y="5"/>
                  </a:lnTo>
                  <a:lnTo>
                    <a:pt x="6" y="6"/>
                  </a:lnTo>
                  <a:lnTo>
                    <a:pt x="0" y="6"/>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5" name="Freeform 733"/>
            <p:cNvSpPr>
              <a:spLocks/>
            </p:cNvSpPr>
            <p:nvPr/>
          </p:nvSpPr>
          <p:spPr bwMode="auto">
            <a:xfrm>
              <a:off x="8294241" y="3624263"/>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2"/>
                  </a:lnTo>
                  <a:lnTo>
                    <a:pt x="0" y="2"/>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6" name="Freeform 734"/>
            <p:cNvSpPr>
              <a:spLocks/>
            </p:cNvSpPr>
            <p:nvPr/>
          </p:nvSpPr>
          <p:spPr bwMode="auto">
            <a:xfrm>
              <a:off x="8295829" y="3624263"/>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1"/>
                </a:cxn>
                <a:cxn ang="0">
                  <a:pos x="6" y="1"/>
                </a:cxn>
                <a:cxn ang="0">
                  <a:pos x="6" y="1"/>
                </a:cxn>
                <a:cxn ang="0">
                  <a:pos x="1" y="1"/>
                </a:cxn>
                <a:cxn ang="0">
                  <a:pos x="1" y="1"/>
                </a:cxn>
                <a:cxn ang="0">
                  <a:pos x="6" y="1"/>
                </a:cxn>
                <a:cxn ang="0">
                  <a:pos x="7" y="2"/>
                </a:cxn>
                <a:cxn ang="0">
                  <a:pos x="1"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1"/>
                  </a:lnTo>
                  <a:lnTo>
                    <a:pt x="6" y="1"/>
                  </a:lnTo>
                  <a:lnTo>
                    <a:pt x="6" y="1"/>
                  </a:lnTo>
                  <a:lnTo>
                    <a:pt x="1" y="1"/>
                  </a:lnTo>
                  <a:lnTo>
                    <a:pt x="1" y="1"/>
                  </a:lnTo>
                  <a:lnTo>
                    <a:pt x="6" y="1"/>
                  </a:lnTo>
                  <a:lnTo>
                    <a:pt x="7" y="2"/>
                  </a:lnTo>
                  <a:lnTo>
                    <a:pt x="1"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7" name="Freeform 735"/>
            <p:cNvSpPr>
              <a:spLocks/>
            </p:cNvSpPr>
            <p:nvPr/>
          </p:nvSpPr>
          <p:spPr bwMode="auto">
            <a:xfrm>
              <a:off x="8297416" y="3624263"/>
              <a:ext cx="15875" cy="9525"/>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1"/>
                </a:cxn>
                <a:cxn ang="0">
                  <a:pos x="8" y="1"/>
                </a:cxn>
                <a:cxn ang="0">
                  <a:pos x="8" y="1"/>
                </a:cxn>
                <a:cxn ang="0">
                  <a:pos x="1" y="1"/>
                </a:cxn>
                <a:cxn ang="0">
                  <a:pos x="1" y="1"/>
                </a:cxn>
                <a:cxn ang="0">
                  <a:pos x="8" y="1"/>
                </a:cxn>
                <a:cxn ang="0">
                  <a:pos x="8" y="2"/>
                </a:cxn>
                <a:cxn ang="0">
                  <a:pos x="1" y="2"/>
                </a:cxn>
                <a:cxn ang="0">
                  <a:pos x="1" y="2"/>
                </a:cxn>
                <a:cxn ang="0">
                  <a:pos x="8" y="2"/>
                </a:cxn>
                <a:cxn ang="0">
                  <a:pos x="8" y="2"/>
                </a:cxn>
                <a:cxn ang="0">
                  <a:pos x="1" y="2"/>
                </a:cxn>
                <a:cxn ang="0">
                  <a:pos x="1" y="2"/>
                </a:cxn>
                <a:cxn ang="0">
                  <a:pos x="8" y="2"/>
                </a:cxn>
                <a:cxn ang="0">
                  <a:pos x="8" y="2"/>
                </a:cxn>
                <a:cxn ang="0">
                  <a:pos x="0" y="2"/>
                </a:cxn>
                <a:cxn ang="0">
                  <a:pos x="0" y="3"/>
                </a:cxn>
                <a:cxn ang="0">
                  <a:pos x="9" y="3"/>
                </a:cxn>
                <a:cxn ang="0">
                  <a:pos x="9" y="3"/>
                </a:cxn>
                <a:cxn ang="0">
                  <a:pos x="0" y="3"/>
                </a:cxn>
                <a:cxn ang="0">
                  <a:pos x="0" y="4"/>
                </a:cxn>
                <a:cxn ang="0">
                  <a:pos x="9" y="4"/>
                </a:cxn>
                <a:cxn ang="0">
                  <a:pos x="8" y="4"/>
                </a:cxn>
                <a:cxn ang="0">
                  <a:pos x="0" y="4"/>
                </a:cxn>
                <a:cxn ang="0">
                  <a:pos x="1" y="4"/>
                </a:cxn>
                <a:cxn ang="0">
                  <a:pos x="8" y="4"/>
                </a:cxn>
                <a:cxn ang="0">
                  <a:pos x="8" y="4"/>
                </a:cxn>
                <a:cxn ang="0">
                  <a:pos x="1" y="4"/>
                </a:cxn>
                <a:cxn ang="0">
                  <a:pos x="1" y="5"/>
                </a:cxn>
                <a:cxn ang="0">
                  <a:pos x="8" y="5"/>
                </a:cxn>
                <a:cxn ang="0">
                  <a:pos x="8" y="5"/>
                </a:cxn>
                <a:cxn ang="0">
                  <a:pos x="1" y="5"/>
                </a:cxn>
                <a:cxn ang="0">
                  <a:pos x="1" y="5"/>
                </a:cxn>
                <a:cxn ang="0">
                  <a:pos x="8" y="5"/>
                </a:cxn>
                <a:cxn ang="0">
                  <a:pos x="8" y="6"/>
                </a:cxn>
                <a:cxn ang="0">
                  <a:pos x="1" y="6"/>
                </a:cxn>
                <a:cxn ang="0">
                  <a:pos x="1" y="6"/>
                </a:cxn>
                <a:cxn ang="0">
                  <a:pos x="8" y="6"/>
                </a:cxn>
                <a:cxn ang="0">
                  <a:pos x="7" y="6"/>
                </a:cxn>
                <a:cxn ang="0">
                  <a:pos x="2" y="6"/>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1"/>
                  </a:lnTo>
                  <a:lnTo>
                    <a:pt x="8" y="1"/>
                  </a:lnTo>
                  <a:lnTo>
                    <a:pt x="8" y="1"/>
                  </a:lnTo>
                  <a:lnTo>
                    <a:pt x="1" y="1"/>
                  </a:lnTo>
                  <a:lnTo>
                    <a:pt x="1" y="1"/>
                  </a:lnTo>
                  <a:lnTo>
                    <a:pt x="8" y="1"/>
                  </a:lnTo>
                  <a:lnTo>
                    <a:pt x="8" y="2"/>
                  </a:lnTo>
                  <a:lnTo>
                    <a:pt x="1" y="2"/>
                  </a:lnTo>
                  <a:lnTo>
                    <a:pt x="1" y="2"/>
                  </a:lnTo>
                  <a:lnTo>
                    <a:pt x="8" y="2"/>
                  </a:lnTo>
                  <a:lnTo>
                    <a:pt x="8" y="2"/>
                  </a:lnTo>
                  <a:lnTo>
                    <a:pt x="1" y="2"/>
                  </a:lnTo>
                  <a:lnTo>
                    <a:pt x="1" y="2"/>
                  </a:lnTo>
                  <a:lnTo>
                    <a:pt x="8" y="2"/>
                  </a:lnTo>
                  <a:lnTo>
                    <a:pt x="8" y="2"/>
                  </a:lnTo>
                  <a:lnTo>
                    <a:pt x="0" y="2"/>
                  </a:lnTo>
                  <a:lnTo>
                    <a:pt x="0" y="3"/>
                  </a:lnTo>
                  <a:lnTo>
                    <a:pt x="9" y="3"/>
                  </a:lnTo>
                  <a:lnTo>
                    <a:pt x="9" y="3"/>
                  </a:lnTo>
                  <a:lnTo>
                    <a:pt x="0" y="3"/>
                  </a:lnTo>
                  <a:lnTo>
                    <a:pt x="0" y="4"/>
                  </a:lnTo>
                  <a:lnTo>
                    <a:pt x="9" y="4"/>
                  </a:lnTo>
                  <a:lnTo>
                    <a:pt x="8" y="4"/>
                  </a:lnTo>
                  <a:lnTo>
                    <a:pt x="0" y="4"/>
                  </a:lnTo>
                  <a:lnTo>
                    <a:pt x="1" y="4"/>
                  </a:lnTo>
                  <a:lnTo>
                    <a:pt x="8" y="4"/>
                  </a:lnTo>
                  <a:lnTo>
                    <a:pt x="8" y="4"/>
                  </a:lnTo>
                  <a:lnTo>
                    <a:pt x="1" y="4"/>
                  </a:lnTo>
                  <a:lnTo>
                    <a:pt x="1" y="5"/>
                  </a:lnTo>
                  <a:lnTo>
                    <a:pt x="8" y="5"/>
                  </a:lnTo>
                  <a:lnTo>
                    <a:pt x="8" y="5"/>
                  </a:lnTo>
                  <a:lnTo>
                    <a:pt x="1" y="5"/>
                  </a:lnTo>
                  <a:lnTo>
                    <a:pt x="1" y="5"/>
                  </a:lnTo>
                  <a:lnTo>
                    <a:pt x="8" y="5"/>
                  </a:lnTo>
                  <a:lnTo>
                    <a:pt x="8" y="6"/>
                  </a:lnTo>
                  <a:lnTo>
                    <a:pt x="1" y="6"/>
                  </a:lnTo>
                  <a:lnTo>
                    <a:pt x="1" y="6"/>
                  </a:lnTo>
                  <a:lnTo>
                    <a:pt x="8" y="6"/>
                  </a:lnTo>
                  <a:lnTo>
                    <a:pt x="7" y="6"/>
                  </a:lnTo>
                  <a:lnTo>
                    <a:pt x="2" y="6"/>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8" name="Freeform 736"/>
            <p:cNvSpPr>
              <a:spLocks/>
            </p:cNvSpPr>
            <p:nvPr/>
          </p:nvSpPr>
          <p:spPr bwMode="auto">
            <a:xfrm>
              <a:off x="8302179" y="3624263"/>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49" name="Freeform 737"/>
            <p:cNvSpPr>
              <a:spLocks/>
            </p:cNvSpPr>
            <p:nvPr/>
          </p:nvSpPr>
          <p:spPr bwMode="auto">
            <a:xfrm>
              <a:off x="8303766" y="3624263"/>
              <a:ext cx="14288"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1"/>
                </a:cxn>
                <a:cxn ang="0">
                  <a:pos x="6" y="1"/>
                </a:cxn>
                <a:cxn ang="0">
                  <a:pos x="6" y="1"/>
                </a:cxn>
                <a:cxn ang="0">
                  <a:pos x="1" y="1"/>
                </a:cxn>
                <a:cxn ang="0">
                  <a:pos x="1" y="1"/>
                </a:cxn>
                <a:cxn ang="0">
                  <a:pos x="6" y="1"/>
                </a:cxn>
                <a:cxn ang="0">
                  <a:pos x="7" y="2"/>
                </a:cxn>
                <a:cxn ang="0">
                  <a:pos x="0"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6"/>
                </a:cxn>
                <a:cxn ang="0">
                  <a:pos x="1" y="6"/>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1"/>
                  </a:lnTo>
                  <a:lnTo>
                    <a:pt x="6" y="1"/>
                  </a:lnTo>
                  <a:lnTo>
                    <a:pt x="6" y="1"/>
                  </a:lnTo>
                  <a:lnTo>
                    <a:pt x="1" y="1"/>
                  </a:lnTo>
                  <a:lnTo>
                    <a:pt x="1" y="1"/>
                  </a:lnTo>
                  <a:lnTo>
                    <a:pt x="6" y="1"/>
                  </a:lnTo>
                  <a:lnTo>
                    <a:pt x="7" y="2"/>
                  </a:lnTo>
                  <a:lnTo>
                    <a:pt x="0"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0" y="5"/>
                  </a:lnTo>
                  <a:lnTo>
                    <a:pt x="1" y="5"/>
                  </a:lnTo>
                  <a:lnTo>
                    <a:pt x="6" y="5"/>
                  </a:lnTo>
                  <a:lnTo>
                    <a:pt x="6" y="6"/>
                  </a:lnTo>
                  <a:lnTo>
                    <a:pt x="1" y="6"/>
                  </a:lnTo>
                  <a:lnTo>
                    <a:pt x="1" y="6"/>
                  </a:lnTo>
                  <a:lnTo>
                    <a:pt x="6" y="6"/>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50" name="Freeform 738"/>
            <p:cNvSpPr>
              <a:spLocks/>
            </p:cNvSpPr>
            <p:nvPr/>
          </p:nvSpPr>
          <p:spPr bwMode="auto">
            <a:xfrm>
              <a:off x="8306941" y="3624263"/>
              <a:ext cx="11113"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6" y="6"/>
                  </a:lnTo>
                  <a:lnTo>
                    <a:pt x="5" y="6"/>
                  </a:lnTo>
                  <a:lnTo>
                    <a:pt x="2" y="6"/>
                  </a:lnTo>
                  <a:lnTo>
                    <a:pt x="3"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51" name="Freeform 739"/>
            <p:cNvSpPr>
              <a:spLocks/>
            </p:cNvSpPr>
            <p:nvPr/>
          </p:nvSpPr>
          <p:spPr bwMode="auto">
            <a:xfrm>
              <a:off x="8308529" y="3624263"/>
              <a:ext cx="11112"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6" y="1"/>
                </a:cxn>
                <a:cxn ang="0">
                  <a:pos x="2" y="1"/>
                </a:cxn>
                <a:cxn ang="0">
                  <a:pos x="1" y="1"/>
                </a:cxn>
                <a:cxn ang="0">
                  <a:pos x="6" y="1"/>
                </a:cxn>
                <a:cxn ang="0">
                  <a:pos x="7" y="2"/>
                </a:cxn>
                <a:cxn ang="0">
                  <a:pos x="1" y="2"/>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2"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1"/>
                  </a:lnTo>
                  <a:lnTo>
                    <a:pt x="6" y="1"/>
                  </a:lnTo>
                  <a:lnTo>
                    <a:pt x="6" y="1"/>
                  </a:lnTo>
                  <a:lnTo>
                    <a:pt x="2" y="1"/>
                  </a:lnTo>
                  <a:lnTo>
                    <a:pt x="1" y="1"/>
                  </a:lnTo>
                  <a:lnTo>
                    <a:pt x="6" y="1"/>
                  </a:lnTo>
                  <a:lnTo>
                    <a:pt x="7" y="2"/>
                  </a:lnTo>
                  <a:lnTo>
                    <a:pt x="1" y="2"/>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6" y="5"/>
                  </a:lnTo>
                  <a:lnTo>
                    <a:pt x="6" y="6"/>
                  </a:lnTo>
                  <a:lnTo>
                    <a:pt x="2"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52" name="Freeform 740"/>
            <p:cNvSpPr>
              <a:spLocks/>
            </p:cNvSpPr>
            <p:nvPr/>
          </p:nvSpPr>
          <p:spPr bwMode="auto">
            <a:xfrm>
              <a:off x="8311704" y="3624263"/>
              <a:ext cx="11112" cy="9525"/>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1" y="6"/>
                </a:cxn>
                <a:cxn ang="0">
                  <a:pos x="5" y="6"/>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1" y="0"/>
                  </a:lnTo>
                  <a:lnTo>
                    <a:pt x="1" y="0"/>
                  </a:lnTo>
                  <a:lnTo>
                    <a:pt x="5" y="0"/>
                  </a:lnTo>
                  <a:lnTo>
                    <a:pt x="5" y="0"/>
                  </a:lnTo>
                  <a:lnTo>
                    <a:pt x="1" y="0"/>
                  </a:lnTo>
                  <a:lnTo>
                    <a:pt x="1" y="1"/>
                  </a:lnTo>
                  <a:lnTo>
                    <a:pt x="5" y="1"/>
                  </a:lnTo>
                  <a:lnTo>
                    <a:pt x="6" y="1"/>
                  </a:lnTo>
                  <a:lnTo>
                    <a:pt x="1" y="1"/>
                  </a:lnTo>
                  <a:lnTo>
                    <a:pt x="0" y="1"/>
                  </a:lnTo>
                  <a:lnTo>
                    <a:pt x="6" y="1"/>
                  </a:lnTo>
                  <a:lnTo>
                    <a:pt x="6" y="2"/>
                  </a:lnTo>
                  <a:lnTo>
                    <a:pt x="0" y="2"/>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1" y="6"/>
                  </a:lnTo>
                  <a:lnTo>
                    <a:pt x="5" y="6"/>
                  </a:lnTo>
                  <a:lnTo>
                    <a:pt x="4" y="6"/>
                  </a:lnTo>
                  <a:lnTo>
                    <a:pt x="1"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53" name="Freeform 741"/>
            <p:cNvSpPr>
              <a:spLocks/>
            </p:cNvSpPr>
            <p:nvPr/>
          </p:nvSpPr>
          <p:spPr bwMode="auto">
            <a:xfrm>
              <a:off x="8313291" y="3619500"/>
              <a:ext cx="9525" cy="14288"/>
            </a:xfrm>
            <a:custGeom>
              <a:avLst/>
              <a:gdLst/>
              <a:ahLst/>
              <a:cxnLst>
                <a:cxn ang="0">
                  <a:pos x="3"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0" y="1"/>
                </a:cxn>
                <a:cxn ang="0">
                  <a:pos x="0" y="8"/>
                </a:cxn>
                <a:cxn ang="0">
                  <a:pos x="0" y="8"/>
                </a:cxn>
                <a:cxn ang="0">
                  <a:pos x="0" y="1"/>
                </a:cxn>
                <a:cxn ang="0">
                  <a:pos x="0" y="1"/>
                </a:cxn>
                <a:cxn ang="0">
                  <a:pos x="0" y="8"/>
                </a:cxn>
                <a:cxn ang="0">
                  <a:pos x="1" y="9"/>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9"/>
                </a:cxn>
                <a:cxn ang="0">
                  <a:pos x="5"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5" y="6"/>
                </a:cxn>
                <a:cxn ang="0">
                  <a:pos x="5" y="2"/>
                </a:cxn>
              </a:cxnLst>
              <a:rect l="0" t="0" r="r" b="b"/>
              <a:pathLst>
                <a:path w="5" h="9">
                  <a:moveTo>
                    <a:pt x="3" y="6"/>
                  </a:moveTo>
                  <a:lnTo>
                    <a:pt x="0" y="6"/>
                  </a:lnTo>
                  <a:lnTo>
                    <a:pt x="0" y="2"/>
                  </a:lnTo>
                  <a:lnTo>
                    <a:pt x="0" y="2"/>
                  </a:lnTo>
                  <a:lnTo>
                    <a:pt x="0" y="7"/>
                  </a:lnTo>
                  <a:lnTo>
                    <a:pt x="0" y="7"/>
                  </a:lnTo>
                  <a:lnTo>
                    <a:pt x="0" y="2"/>
                  </a:lnTo>
                  <a:lnTo>
                    <a:pt x="0" y="2"/>
                  </a:lnTo>
                  <a:lnTo>
                    <a:pt x="0" y="7"/>
                  </a:lnTo>
                  <a:lnTo>
                    <a:pt x="0" y="7"/>
                  </a:lnTo>
                  <a:lnTo>
                    <a:pt x="0" y="1"/>
                  </a:lnTo>
                  <a:lnTo>
                    <a:pt x="0" y="1"/>
                  </a:lnTo>
                  <a:lnTo>
                    <a:pt x="0" y="8"/>
                  </a:lnTo>
                  <a:lnTo>
                    <a:pt x="0" y="8"/>
                  </a:lnTo>
                  <a:lnTo>
                    <a:pt x="0" y="1"/>
                  </a:lnTo>
                  <a:lnTo>
                    <a:pt x="0" y="1"/>
                  </a:lnTo>
                  <a:lnTo>
                    <a:pt x="0" y="8"/>
                  </a:lnTo>
                  <a:lnTo>
                    <a:pt x="1" y="9"/>
                  </a:lnTo>
                  <a:lnTo>
                    <a:pt x="1" y="1"/>
                  </a:lnTo>
                  <a:lnTo>
                    <a:pt x="1" y="0"/>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9"/>
                  </a:lnTo>
                  <a:lnTo>
                    <a:pt x="5" y="1"/>
                  </a:lnTo>
                  <a:lnTo>
                    <a:pt x="5" y="1"/>
                  </a:lnTo>
                  <a:lnTo>
                    <a:pt x="5" y="8"/>
                  </a:lnTo>
                  <a:lnTo>
                    <a:pt x="5" y="8"/>
                  </a:lnTo>
                  <a:lnTo>
                    <a:pt x="5" y="1"/>
                  </a:lnTo>
                  <a:lnTo>
                    <a:pt x="5" y="1"/>
                  </a:lnTo>
                  <a:lnTo>
                    <a:pt x="5" y="8"/>
                  </a:lnTo>
                  <a:lnTo>
                    <a:pt x="5" y="7"/>
                  </a:lnTo>
                  <a:lnTo>
                    <a:pt x="5" y="1"/>
                  </a:lnTo>
                  <a:lnTo>
                    <a:pt x="5" y="2"/>
                  </a:lnTo>
                  <a:lnTo>
                    <a:pt x="5" y="7"/>
                  </a:lnTo>
                  <a:lnTo>
                    <a:pt x="5" y="7"/>
                  </a:lnTo>
                  <a:lnTo>
                    <a:pt x="5" y="2"/>
                  </a:lnTo>
                  <a:lnTo>
                    <a:pt x="5" y="2"/>
                  </a:lnTo>
                  <a:lnTo>
                    <a:pt x="5" y="7"/>
                  </a:lnTo>
                  <a:lnTo>
                    <a:pt x="5" y="6"/>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654" name="Freeform 742"/>
            <p:cNvSpPr>
              <a:spLocks/>
            </p:cNvSpPr>
            <p:nvPr/>
          </p:nvSpPr>
          <p:spPr bwMode="auto">
            <a:xfrm>
              <a:off x="8313291" y="3619500"/>
              <a:ext cx="12700" cy="7938"/>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6" y="0"/>
                </a:cxn>
                <a:cxn ang="0">
                  <a:pos x="6" y="1"/>
                </a:cxn>
                <a:cxn ang="0">
                  <a:pos x="1" y="1"/>
                </a:cxn>
                <a:cxn ang="0">
                  <a:pos x="0"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5"/>
                </a:cxn>
                <a:cxn ang="0">
                  <a:pos x="1" y="5"/>
                </a:cxn>
                <a:cxn ang="0">
                  <a:pos x="1" y="5"/>
                </a:cxn>
                <a:cxn ang="0">
                  <a:pos x="6" y="5"/>
                </a:cxn>
                <a:cxn ang="0">
                  <a:pos x="5"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6" y="0"/>
                  </a:lnTo>
                  <a:lnTo>
                    <a:pt x="6" y="1"/>
                  </a:lnTo>
                  <a:lnTo>
                    <a:pt x="1" y="1"/>
                  </a:lnTo>
                  <a:lnTo>
                    <a:pt x="0" y="1"/>
                  </a:lnTo>
                  <a:lnTo>
                    <a:pt x="6" y="1"/>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5"/>
                  </a:lnTo>
                  <a:lnTo>
                    <a:pt x="1" y="5"/>
                  </a:lnTo>
                  <a:lnTo>
                    <a:pt x="1" y="5"/>
                  </a:lnTo>
                  <a:lnTo>
                    <a:pt x="6" y="5"/>
                  </a:lnTo>
                  <a:lnTo>
                    <a:pt x="5"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55" name="Freeform 743"/>
            <p:cNvSpPr>
              <a:spLocks/>
            </p:cNvSpPr>
            <p:nvPr/>
          </p:nvSpPr>
          <p:spPr bwMode="auto">
            <a:xfrm>
              <a:off x="8314879" y="3619500"/>
              <a:ext cx="12700" cy="7938"/>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56" name="Freeform 744"/>
            <p:cNvSpPr>
              <a:spLocks/>
            </p:cNvSpPr>
            <p:nvPr/>
          </p:nvSpPr>
          <p:spPr bwMode="auto">
            <a:xfrm>
              <a:off x="8318054" y="3619500"/>
              <a:ext cx="11112" cy="7938"/>
            </a:xfrm>
            <a:custGeom>
              <a:avLst/>
              <a:gdLst/>
              <a:ahLst/>
              <a:cxnLst>
                <a:cxn ang="0">
                  <a:pos x="3" y="2"/>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57" name="Freeform 745"/>
            <p:cNvSpPr>
              <a:spLocks/>
            </p:cNvSpPr>
            <p:nvPr/>
          </p:nvSpPr>
          <p:spPr bwMode="auto">
            <a:xfrm>
              <a:off x="8318054" y="3619500"/>
              <a:ext cx="12700" cy="7938"/>
            </a:xfrm>
            <a:custGeom>
              <a:avLst/>
              <a:gdLst/>
              <a:ahLst/>
              <a:cxnLst>
                <a:cxn ang="0">
                  <a:pos x="3" y="2"/>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1" y="3"/>
                </a:cxn>
                <a:cxn ang="0">
                  <a:pos x="1" y="4"/>
                </a:cxn>
                <a:cxn ang="0">
                  <a:pos x="7" y="4"/>
                </a:cxn>
                <a:cxn ang="0">
                  <a:pos x="7" y="4"/>
                </a:cxn>
                <a:cxn ang="0">
                  <a:pos x="1" y="4"/>
                </a:cxn>
                <a:cxn ang="0">
                  <a:pos x="1" y="4"/>
                </a:cxn>
                <a:cxn ang="0">
                  <a:pos x="7" y="4"/>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2"/>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1" y="3"/>
                  </a:lnTo>
                  <a:lnTo>
                    <a:pt x="1" y="4"/>
                  </a:lnTo>
                  <a:lnTo>
                    <a:pt x="7" y="4"/>
                  </a:lnTo>
                  <a:lnTo>
                    <a:pt x="7" y="4"/>
                  </a:lnTo>
                  <a:lnTo>
                    <a:pt x="1" y="4"/>
                  </a:lnTo>
                  <a:lnTo>
                    <a:pt x="1" y="4"/>
                  </a:lnTo>
                  <a:lnTo>
                    <a:pt x="7" y="4"/>
                  </a:lnTo>
                  <a:lnTo>
                    <a:pt x="7" y="5"/>
                  </a:lnTo>
                  <a:lnTo>
                    <a:pt x="1"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58" name="Freeform 746"/>
            <p:cNvSpPr>
              <a:spLocks/>
            </p:cNvSpPr>
            <p:nvPr/>
          </p:nvSpPr>
          <p:spPr bwMode="auto">
            <a:xfrm>
              <a:off x="8322816" y="3619500"/>
              <a:ext cx="11113" cy="7938"/>
            </a:xfrm>
            <a:custGeom>
              <a:avLst/>
              <a:gdLst/>
              <a:ahLst/>
              <a:cxnLst>
                <a:cxn ang="0">
                  <a:pos x="3" y="2"/>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59" name="Freeform 747"/>
            <p:cNvSpPr>
              <a:spLocks/>
            </p:cNvSpPr>
            <p:nvPr/>
          </p:nvSpPr>
          <p:spPr bwMode="auto">
            <a:xfrm>
              <a:off x="8324404" y="3613150"/>
              <a:ext cx="9525" cy="14288"/>
            </a:xfrm>
            <a:custGeom>
              <a:avLst/>
              <a:gdLst/>
              <a:ahLst/>
              <a:cxnLst>
                <a:cxn ang="0">
                  <a:pos x="3" y="6"/>
                </a:cxn>
                <a:cxn ang="0">
                  <a:pos x="0" y="6"/>
                </a:cxn>
                <a:cxn ang="0">
                  <a:pos x="0" y="3"/>
                </a:cxn>
                <a:cxn ang="0">
                  <a:pos x="0" y="3"/>
                </a:cxn>
                <a:cxn ang="0">
                  <a:pos x="0" y="7"/>
                </a:cxn>
                <a:cxn ang="0">
                  <a:pos x="0" y="7"/>
                </a:cxn>
                <a:cxn ang="0">
                  <a:pos x="0" y="2"/>
                </a:cxn>
                <a:cxn ang="0">
                  <a:pos x="0" y="2"/>
                </a:cxn>
                <a:cxn ang="0">
                  <a:pos x="0" y="7"/>
                </a:cxn>
                <a:cxn ang="0">
                  <a:pos x="0" y="7"/>
                </a:cxn>
                <a:cxn ang="0">
                  <a:pos x="0" y="2"/>
                </a:cxn>
                <a:cxn ang="0">
                  <a:pos x="0" y="1"/>
                </a:cxn>
                <a:cxn ang="0">
                  <a:pos x="0" y="8"/>
                </a:cxn>
                <a:cxn ang="0">
                  <a:pos x="1" y="8"/>
                </a:cxn>
                <a:cxn ang="0">
                  <a:pos x="1" y="1"/>
                </a:cxn>
                <a:cxn ang="0">
                  <a:pos x="1" y="1"/>
                </a:cxn>
                <a:cxn ang="0">
                  <a:pos x="1" y="8"/>
                </a:cxn>
                <a:cxn ang="0">
                  <a:pos x="1" y="9"/>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6" y="7"/>
                </a:cxn>
                <a:cxn ang="0">
                  <a:pos x="6" y="2"/>
                </a:cxn>
                <a:cxn ang="0">
                  <a:pos x="6" y="2"/>
                </a:cxn>
                <a:cxn ang="0">
                  <a:pos x="6" y="7"/>
                </a:cxn>
                <a:cxn ang="0">
                  <a:pos x="6" y="7"/>
                </a:cxn>
                <a:cxn ang="0">
                  <a:pos x="6" y="2"/>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2"/>
                  </a:lnTo>
                  <a:lnTo>
                    <a:pt x="0" y="2"/>
                  </a:lnTo>
                  <a:lnTo>
                    <a:pt x="0" y="7"/>
                  </a:lnTo>
                  <a:lnTo>
                    <a:pt x="0" y="7"/>
                  </a:lnTo>
                  <a:lnTo>
                    <a:pt x="0" y="2"/>
                  </a:lnTo>
                  <a:lnTo>
                    <a:pt x="0" y="1"/>
                  </a:lnTo>
                  <a:lnTo>
                    <a:pt x="0" y="8"/>
                  </a:lnTo>
                  <a:lnTo>
                    <a:pt x="1" y="8"/>
                  </a:lnTo>
                  <a:lnTo>
                    <a:pt x="1" y="1"/>
                  </a:lnTo>
                  <a:lnTo>
                    <a:pt x="1" y="1"/>
                  </a:lnTo>
                  <a:lnTo>
                    <a:pt x="1" y="8"/>
                  </a:lnTo>
                  <a:lnTo>
                    <a:pt x="1" y="9"/>
                  </a:lnTo>
                  <a:lnTo>
                    <a:pt x="1" y="1"/>
                  </a:lnTo>
                  <a:lnTo>
                    <a:pt x="1" y="1"/>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9"/>
                  </a:lnTo>
                  <a:lnTo>
                    <a:pt x="5" y="1"/>
                  </a:lnTo>
                  <a:lnTo>
                    <a:pt x="5" y="1"/>
                  </a:lnTo>
                  <a:lnTo>
                    <a:pt x="5" y="8"/>
                  </a:lnTo>
                  <a:lnTo>
                    <a:pt x="5" y="8"/>
                  </a:lnTo>
                  <a:lnTo>
                    <a:pt x="5" y="1"/>
                  </a:lnTo>
                  <a:lnTo>
                    <a:pt x="5" y="1"/>
                  </a:lnTo>
                  <a:lnTo>
                    <a:pt x="5" y="8"/>
                  </a:lnTo>
                  <a:lnTo>
                    <a:pt x="6" y="7"/>
                  </a:lnTo>
                  <a:lnTo>
                    <a:pt x="6" y="2"/>
                  </a:lnTo>
                  <a:lnTo>
                    <a:pt x="6" y="2"/>
                  </a:lnTo>
                  <a:lnTo>
                    <a:pt x="6" y="7"/>
                  </a:lnTo>
                  <a:lnTo>
                    <a:pt x="6" y="7"/>
                  </a:lnTo>
                  <a:lnTo>
                    <a:pt x="6" y="2"/>
                  </a:lnTo>
                  <a:lnTo>
                    <a:pt x="6" y="3"/>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60" name="Freeform 748"/>
            <p:cNvSpPr>
              <a:spLocks/>
            </p:cNvSpPr>
            <p:nvPr/>
          </p:nvSpPr>
          <p:spPr bwMode="auto">
            <a:xfrm>
              <a:off x="8324404" y="3613150"/>
              <a:ext cx="11112"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1" name="Freeform 749"/>
            <p:cNvSpPr>
              <a:spLocks/>
            </p:cNvSpPr>
            <p:nvPr/>
          </p:nvSpPr>
          <p:spPr bwMode="auto">
            <a:xfrm>
              <a:off x="8325991" y="3613150"/>
              <a:ext cx="11113"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7" y="5"/>
                  </a:lnTo>
                  <a:lnTo>
                    <a:pt x="1" y="5"/>
                  </a:lnTo>
                  <a:lnTo>
                    <a:pt x="1" y="5"/>
                  </a:lnTo>
                  <a:lnTo>
                    <a:pt x="7"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2" name="Freeform 750"/>
            <p:cNvSpPr>
              <a:spLocks/>
            </p:cNvSpPr>
            <p:nvPr/>
          </p:nvSpPr>
          <p:spPr bwMode="auto">
            <a:xfrm>
              <a:off x="8327579" y="3613150"/>
              <a:ext cx="12700" cy="9525"/>
            </a:xfrm>
            <a:custGeom>
              <a:avLst/>
              <a:gdLst/>
              <a:ahLst/>
              <a:cxnLst>
                <a:cxn ang="0">
                  <a:pos x="3" y="3"/>
                </a:cxn>
                <a:cxn ang="0">
                  <a:pos x="3" y="0"/>
                </a:cxn>
                <a:cxn ang="0">
                  <a:pos x="4" y="0"/>
                </a:cxn>
                <a:cxn ang="0">
                  <a:pos x="5" y="0"/>
                </a:cxn>
                <a:cxn ang="0">
                  <a:pos x="3" y="0"/>
                </a:cxn>
                <a:cxn ang="0">
                  <a:pos x="3" y="0"/>
                </a:cxn>
                <a:cxn ang="0">
                  <a:pos x="5" y="0"/>
                </a:cxn>
                <a:cxn ang="0">
                  <a:pos x="6" y="0"/>
                </a:cxn>
                <a:cxn ang="0">
                  <a:pos x="2" y="0"/>
                </a:cxn>
                <a:cxn ang="0">
                  <a:pos x="2" y="0"/>
                </a:cxn>
                <a:cxn ang="0">
                  <a:pos x="6" y="0"/>
                </a:cxn>
                <a:cxn ang="0">
                  <a:pos x="6" y="0"/>
                </a:cxn>
                <a:cxn ang="0">
                  <a:pos x="2" y="0"/>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6"/>
                </a:cxn>
                <a:cxn ang="0">
                  <a:pos x="6" y="6"/>
                </a:cxn>
                <a:cxn ang="0">
                  <a:pos x="6"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6" y="0"/>
                  </a:lnTo>
                  <a:lnTo>
                    <a:pt x="2" y="0"/>
                  </a:lnTo>
                  <a:lnTo>
                    <a:pt x="2" y="0"/>
                  </a:lnTo>
                  <a:lnTo>
                    <a:pt x="6" y="0"/>
                  </a:lnTo>
                  <a:lnTo>
                    <a:pt x="6" y="0"/>
                  </a:lnTo>
                  <a:lnTo>
                    <a:pt x="2" y="0"/>
                  </a:lnTo>
                  <a:lnTo>
                    <a:pt x="2"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2" y="5"/>
                  </a:lnTo>
                  <a:lnTo>
                    <a:pt x="6" y="5"/>
                  </a:lnTo>
                  <a:lnTo>
                    <a:pt x="6" y="5"/>
                  </a:lnTo>
                  <a:lnTo>
                    <a:pt x="2" y="5"/>
                  </a:lnTo>
                  <a:lnTo>
                    <a:pt x="2" y="6"/>
                  </a:lnTo>
                  <a:lnTo>
                    <a:pt x="6" y="6"/>
                  </a:lnTo>
                  <a:lnTo>
                    <a:pt x="6"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3" name="Freeform 751"/>
            <p:cNvSpPr>
              <a:spLocks/>
            </p:cNvSpPr>
            <p:nvPr/>
          </p:nvSpPr>
          <p:spPr bwMode="auto">
            <a:xfrm>
              <a:off x="8330754" y="3613150"/>
              <a:ext cx="11112"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5"/>
                  </a:lnTo>
                  <a:lnTo>
                    <a:pt x="6" y="5"/>
                  </a:lnTo>
                  <a:lnTo>
                    <a:pt x="6" y="5"/>
                  </a:lnTo>
                  <a:lnTo>
                    <a:pt x="0" y="5"/>
                  </a:lnTo>
                  <a:lnTo>
                    <a:pt x="0" y="5"/>
                  </a:lnTo>
                  <a:lnTo>
                    <a:pt x="6" y="5"/>
                  </a:lnTo>
                  <a:lnTo>
                    <a:pt x="5" y="5"/>
                  </a:lnTo>
                  <a:lnTo>
                    <a:pt x="0" y="5"/>
                  </a:lnTo>
                  <a:lnTo>
                    <a:pt x="1" y="5"/>
                  </a:lnTo>
                  <a:lnTo>
                    <a:pt x="5" y="5"/>
                  </a:lnTo>
                  <a:lnTo>
                    <a:pt x="5" y="5"/>
                  </a:lnTo>
                  <a:lnTo>
                    <a:pt x="1" y="5"/>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4" name="Freeform 752"/>
            <p:cNvSpPr>
              <a:spLocks/>
            </p:cNvSpPr>
            <p:nvPr/>
          </p:nvSpPr>
          <p:spPr bwMode="auto">
            <a:xfrm>
              <a:off x="8333929" y="3613150"/>
              <a:ext cx="11112"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1"/>
                </a:cxn>
                <a:cxn ang="0">
                  <a:pos x="5" y="1"/>
                </a:cxn>
                <a:cxn ang="0">
                  <a:pos x="6"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5" y="5"/>
                </a:cxn>
                <a:cxn ang="0">
                  <a:pos x="5" y="5"/>
                </a:cxn>
                <a:cxn ang="0">
                  <a:pos x="1" y="5"/>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1"/>
                  </a:lnTo>
                  <a:lnTo>
                    <a:pt x="5" y="1"/>
                  </a:lnTo>
                  <a:lnTo>
                    <a:pt x="6" y="1"/>
                  </a:lnTo>
                  <a:lnTo>
                    <a:pt x="1" y="1"/>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5" y="5"/>
                  </a:lnTo>
                  <a:lnTo>
                    <a:pt x="5" y="5"/>
                  </a:lnTo>
                  <a:lnTo>
                    <a:pt x="1" y="5"/>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5" name="Freeform 753"/>
            <p:cNvSpPr>
              <a:spLocks/>
            </p:cNvSpPr>
            <p:nvPr/>
          </p:nvSpPr>
          <p:spPr bwMode="auto">
            <a:xfrm>
              <a:off x="8333929" y="3613150"/>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0"/>
                </a:cxn>
                <a:cxn ang="0">
                  <a:pos x="2" y="0"/>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6" y="0"/>
                  </a:lnTo>
                  <a:lnTo>
                    <a:pt x="2" y="0"/>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6" y="5"/>
                  </a:lnTo>
                  <a:lnTo>
                    <a:pt x="6" y="5"/>
                  </a:lnTo>
                  <a:lnTo>
                    <a:pt x="2" y="5"/>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6" name="Freeform 754"/>
            <p:cNvSpPr>
              <a:spLocks/>
            </p:cNvSpPr>
            <p:nvPr/>
          </p:nvSpPr>
          <p:spPr bwMode="auto">
            <a:xfrm>
              <a:off x="8335516" y="3613150"/>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1"/>
                  </a:lnTo>
                  <a:lnTo>
                    <a:pt x="6" y="1"/>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1"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7" name="Freeform 755"/>
            <p:cNvSpPr>
              <a:spLocks/>
            </p:cNvSpPr>
            <p:nvPr/>
          </p:nvSpPr>
          <p:spPr bwMode="auto">
            <a:xfrm>
              <a:off x="8337104" y="3613150"/>
              <a:ext cx="14287"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1" y="3"/>
                </a:cxn>
                <a:cxn ang="0">
                  <a:pos x="8" y="3"/>
                </a:cxn>
                <a:cxn ang="0">
                  <a:pos x="8" y="3"/>
                </a:cxn>
                <a:cxn ang="0">
                  <a:pos x="0" y="3"/>
                </a:cxn>
                <a:cxn ang="0">
                  <a:pos x="1" y="3"/>
                </a:cxn>
                <a:cxn ang="0">
                  <a:pos x="8" y="3"/>
                </a:cxn>
                <a:cxn ang="0">
                  <a:pos x="7" y="3"/>
                </a:cxn>
                <a:cxn ang="0">
                  <a:pos x="1" y="3"/>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6"/>
                </a:cxn>
                <a:cxn ang="0">
                  <a:pos x="6" y="6"/>
                </a:cxn>
                <a:cxn ang="0">
                  <a:pos x="5" y="6"/>
                </a:cxn>
                <a:cxn ang="0">
                  <a:pos x="2" y="6"/>
                </a:cxn>
                <a:cxn ang="0">
                  <a:pos x="2"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2" y="1"/>
                  </a:lnTo>
                  <a:lnTo>
                    <a:pt x="6" y="1"/>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1" y="3"/>
                  </a:lnTo>
                  <a:lnTo>
                    <a:pt x="8" y="3"/>
                  </a:lnTo>
                  <a:lnTo>
                    <a:pt x="8" y="3"/>
                  </a:lnTo>
                  <a:lnTo>
                    <a:pt x="0" y="3"/>
                  </a:lnTo>
                  <a:lnTo>
                    <a:pt x="1" y="3"/>
                  </a:lnTo>
                  <a:lnTo>
                    <a:pt x="8" y="3"/>
                  </a:lnTo>
                  <a:lnTo>
                    <a:pt x="7" y="3"/>
                  </a:lnTo>
                  <a:lnTo>
                    <a:pt x="1" y="3"/>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2" y="5"/>
                  </a:lnTo>
                  <a:lnTo>
                    <a:pt x="6" y="5"/>
                  </a:lnTo>
                  <a:lnTo>
                    <a:pt x="6" y="5"/>
                  </a:lnTo>
                  <a:lnTo>
                    <a:pt x="2" y="5"/>
                  </a:lnTo>
                  <a:lnTo>
                    <a:pt x="2" y="6"/>
                  </a:lnTo>
                  <a:lnTo>
                    <a:pt x="6"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68" name="Freeform 756"/>
            <p:cNvSpPr>
              <a:spLocks/>
            </p:cNvSpPr>
            <p:nvPr/>
          </p:nvSpPr>
          <p:spPr bwMode="auto">
            <a:xfrm>
              <a:off x="8341866" y="3606800"/>
              <a:ext cx="9525" cy="15875"/>
            </a:xfrm>
            <a:custGeom>
              <a:avLst/>
              <a:gdLst/>
              <a:ahLst/>
              <a:cxnLst>
                <a:cxn ang="0">
                  <a:pos x="2" y="7"/>
                </a:cxn>
                <a:cxn ang="0">
                  <a:pos x="0" y="7"/>
                </a:cxn>
                <a:cxn ang="0">
                  <a:pos x="0" y="3"/>
                </a:cxn>
                <a:cxn ang="0">
                  <a:pos x="0" y="3"/>
                </a:cxn>
                <a:cxn ang="0">
                  <a:pos x="0" y="7"/>
                </a:cxn>
                <a:cxn ang="0">
                  <a:pos x="0" y="7"/>
                </a:cxn>
                <a:cxn ang="0">
                  <a:pos x="0" y="3"/>
                </a:cxn>
                <a:cxn ang="0">
                  <a:pos x="0" y="2"/>
                </a:cxn>
                <a:cxn ang="0">
                  <a:pos x="0" y="8"/>
                </a:cxn>
                <a:cxn ang="0">
                  <a:pos x="0" y="8"/>
                </a:cxn>
                <a:cxn ang="0">
                  <a:pos x="0" y="2"/>
                </a:cxn>
                <a:cxn ang="0">
                  <a:pos x="0" y="2"/>
                </a:cxn>
                <a:cxn ang="0">
                  <a:pos x="0" y="9"/>
                </a:cxn>
                <a:cxn ang="0">
                  <a:pos x="0" y="9"/>
                </a:cxn>
                <a:cxn ang="0">
                  <a:pos x="0" y="2"/>
                </a:cxn>
                <a:cxn ang="0">
                  <a:pos x="0" y="1"/>
                </a:cxn>
                <a:cxn ang="0">
                  <a:pos x="0" y="9"/>
                </a:cxn>
                <a:cxn ang="0">
                  <a:pos x="0" y="9"/>
                </a:cxn>
                <a:cxn ang="0">
                  <a:pos x="0" y="1"/>
                </a:cxn>
                <a:cxn ang="0">
                  <a:pos x="1" y="1"/>
                </a:cxn>
                <a:cxn ang="0">
                  <a:pos x="1" y="9"/>
                </a:cxn>
                <a:cxn ang="0">
                  <a:pos x="1" y="9"/>
                </a:cxn>
                <a:cxn ang="0">
                  <a:pos x="1" y="1"/>
                </a:cxn>
                <a:cxn ang="0">
                  <a:pos x="1" y="0"/>
                </a:cxn>
                <a:cxn ang="0">
                  <a:pos x="1" y="10"/>
                </a:cxn>
                <a:cxn ang="0">
                  <a:pos x="2" y="10"/>
                </a:cxn>
                <a:cxn ang="0">
                  <a:pos x="2" y="0"/>
                </a:cxn>
                <a:cxn ang="0">
                  <a:pos x="2" y="0"/>
                </a:cxn>
                <a:cxn ang="0">
                  <a:pos x="2" y="10"/>
                </a:cxn>
                <a:cxn ang="0">
                  <a:pos x="2" y="10"/>
                </a:cxn>
                <a:cxn ang="0">
                  <a:pos x="2" y="0"/>
                </a:cxn>
                <a:cxn ang="0">
                  <a:pos x="2" y="0"/>
                </a:cxn>
                <a:cxn ang="0">
                  <a:pos x="2" y="10"/>
                </a:cxn>
                <a:cxn ang="0">
                  <a:pos x="3" y="10"/>
                </a:cxn>
                <a:cxn ang="0">
                  <a:pos x="3" y="0"/>
                </a:cxn>
                <a:cxn ang="0">
                  <a:pos x="3" y="0"/>
                </a:cxn>
                <a:cxn ang="0">
                  <a:pos x="3" y="10"/>
                </a:cxn>
                <a:cxn ang="0">
                  <a:pos x="3" y="10"/>
                </a:cxn>
                <a:cxn ang="0">
                  <a:pos x="3" y="0"/>
                </a:cxn>
                <a:cxn ang="0">
                  <a:pos x="4" y="0"/>
                </a:cxn>
                <a:cxn ang="0">
                  <a:pos x="4" y="10"/>
                </a:cxn>
                <a:cxn ang="0">
                  <a:pos x="4" y="9"/>
                </a:cxn>
                <a:cxn ang="0">
                  <a:pos x="4" y="1"/>
                </a:cxn>
                <a:cxn ang="0">
                  <a:pos x="4" y="1"/>
                </a:cxn>
                <a:cxn ang="0">
                  <a:pos x="4" y="9"/>
                </a:cxn>
                <a:cxn ang="0">
                  <a:pos x="4" y="9"/>
                </a:cxn>
                <a:cxn ang="0">
                  <a:pos x="4" y="1"/>
                </a:cxn>
                <a:cxn ang="0">
                  <a:pos x="5" y="1"/>
                </a:cxn>
                <a:cxn ang="0">
                  <a:pos x="5" y="9"/>
                </a:cxn>
                <a:cxn ang="0">
                  <a:pos x="5" y="9"/>
                </a:cxn>
                <a:cxn ang="0">
                  <a:pos x="5" y="2"/>
                </a:cxn>
                <a:cxn ang="0">
                  <a:pos x="5" y="2"/>
                </a:cxn>
                <a:cxn ang="0">
                  <a:pos x="5" y="9"/>
                </a:cxn>
                <a:cxn ang="0">
                  <a:pos x="5" y="8"/>
                </a:cxn>
                <a:cxn ang="0">
                  <a:pos x="5" y="2"/>
                </a:cxn>
                <a:cxn ang="0">
                  <a:pos x="5" y="2"/>
                </a:cxn>
                <a:cxn ang="0">
                  <a:pos x="5" y="8"/>
                </a:cxn>
                <a:cxn ang="0">
                  <a:pos x="5" y="7"/>
                </a:cxn>
                <a:cxn ang="0">
                  <a:pos x="5" y="3"/>
                </a:cxn>
                <a:cxn ang="0">
                  <a:pos x="6" y="3"/>
                </a:cxn>
                <a:cxn ang="0">
                  <a:pos x="6" y="7"/>
                </a:cxn>
                <a:cxn ang="0">
                  <a:pos x="6" y="7"/>
                </a:cxn>
                <a:cxn ang="0">
                  <a:pos x="6" y="3"/>
                </a:cxn>
              </a:cxnLst>
              <a:rect l="0" t="0" r="r" b="b"/>
              <a:pathLst>
                <a:path w="6" h="10">
                  <a:moveTo>
                    <a:pt x="2" y="7"/>
                  </a:moveTo>
                  <a:lnTo>
                    <a:pt x="0" y="7"/>
                  </a:lnTo>
                  <a:lnTo>
                    <a:pt x="0" y="3"/>
                  </a:lnTo>
                  <a:lnTo>
                    <a:pt x="0" y="3"/>
                  </a:lnTo>
                  <a:lnTo>
                    <a:pt x="0" y="7"/>
                  </a:lnTo>
                  <a:lnTo>
                    <a:pt x="0" y="7"/>
                  </a:lnTo>
                  <a:lnTo>
                    <a:pt x="0" y="3"/>
                  </a:lnTo>
                  <a:lnTo>
                    <a:pt x="0" y="2"/>
                  </a:lnTo>
                  <a:lnTo>
                    <a:pt x="0" y="8"/>
                  </a:lnTo>
                  <a:lnTo>
                    <a:pt x="0" y="8"/>
                  </a:lnTo>
                  <a:lnTo>
                    <a:pt x="0" y="2"/>
                  </a:lnTo>
                  <a:lnTo>
                    <a:pt x="0" y="2"/>
                  </a:lnTo>
                  <a:lnTo>
                    <a:pt x="0" y="9"/>
                  </a:lnTo>
                  <a:lnTo>
                    <a:pt x="0" y="9"/>
                  </a:lnTo>
                  <a:lnTo>
                    <a:pt x="0" y="2"/>
                  </a:lnTo>
                  <a:lnTo>
                    <a:pt x="0" y="1"/>
                  </a:lnTo>
                  <a:lnTo>
                    <a:pt x="0" y="9"/>
                  </a:lnTo>
                  <a:lnTo>
                    <a:pt x="0" y="9"/>
                  </a:lnTo>
                  <a:lnTo>
                    <a:pt x="0" y="1"/>
                  </a:lnTo>
                  <a:lnTo>
                    <a:pt x="1" y="1"/>
                  </a:lnTo>
                  <a:lnTo>
                    <a:pt x="1" y="9"/>
                  </a:lnTo>
                  <a:lnTo>
                    <a:pt x="1" y="9"/>
                  </a:lnTo>
                  <a:lnTo>
                    <a:pt x="1" y="1"/>
                  </a:lnTo>
                  <a:lnTo>
                    <a:pt x="1" y="0"/>
                  </a:lnTo>
                  <a:lnTo>
                    <a:pt x="1" y="10"/>
                  </a:lnTo>
                  <a:lnTo>
                    <a:pt x="2" y="10"/>
                  </a:lnTo>
                  <a:lnTo>
                    <a:pt x="2" y="0"/>
                  </a:lnTo>
                  <a:lnTo>
                    <a:pt x="2" y="0"/>
                  </a:lnTo>
                  <a:lnTo>
                    <a:pt x="2" y="10"/>
                  </a:lnTo>
                  <a:lnTo>
                    <a:pt x="2" y="10"/>
                  </a:lnTo>
                  <a:lnTo>
                    <a:pt x="2" y="0"/>
                  </a:lnTo>
                  <a:lnTo>
                    <a:pt x="2" y="0"/>
                  </a:lnTo>
                  <a:lnTo>
                    <a:pt x="2" y="10"/>
                  </a:lnTo>
                  <a:lnTo>
                    <a:pt x="3" y="10"/>
                  </a:lnTo>
                  <a:lnTo>
                    <a:pt x="3" y="0"/>
                  </a:lnTo>
                  <a:lnTo>
                    <a:pt x="3" y="0"/>
                  </a:lnTo>
                  <a:lnTo>
                    <a:pt x="3" y="10"/>
                  </a:lnTo>
                  <a:lnTo>
                    <a:pt x="3" y="10"/>
                  </a:lnTo>
                  <a:lnTo>
                    <a:pt x="3" y="0"/>
                  </a:lnTo>
                  <a:lnTo>
                    <a:pt x="4" y="0"/>
                  </a:lnTo>
                  <a:lnTo>
                    <a:pt x="4" y="10"/>
                  </a:lnTo>
                  <a:lnTo>
                    <a:pt x="4" y="9"/>
                  </a:lnTo>
                  <a:lnTo>
                    <a:pt x="4" y="1"/>
                  </a:lnTo>
                  <a:lnTo>
                    <a:pt x="4" y="1"/>
                  </a:lnTo>
                  <a:lnTo>
                    <a:pt x="4" y="9"/>
                  </a:lnTo>
                  <a:lnTo>
                    <a:pt x="4" y="9"/>
                  </a:lnTo>
                  <a:lnTo>
                    <a:pt x="4" y="1"/>
                  </a:lnTo>
                  <a:lnTo>
                    <a:pt x="5" y="1"/>
                  </a:lnTo>
                  <a:lnTo>
                    <a:pt x="5" y="9"/>
                  </a:lnTo>
                  <a:lnTo>
                    <a:pt x="5" y="9"/>
                  </a:lnTo>
                  <a:lnTo>
                    <a:pt x="5" y="2"/>
                  </a:lnTo>
                  <a:lnTo>
                    <a:pt x="5" y="2"/>
                  </a:lnTo>
                  <a:lnTo>
                    <a:pt x="5" y="9"/>
                  </a:lnTo>
                  <a:lnTo>
                    <a:pt x="5" y="8"/>
                  </a:lnTo>
                  <a:lnTo>
                    <a:pt x="5" y="2"/>
                  </a:lnTo>
                  <a:lnTo>
                    <a:pt x="5" y="2"/>
                  </a:lnTo>
                  <a:lnTo>
                    <a:pt x="5" y="8"/>
                  </a:lnTo>
                  <a:lnTo>
                    <a:pt x="5" y="7"/>
                  </a:lnTo>
                  <a:lnTo>
                    <a:pt x="5" y="3"/>
                  </a:lnTo>
                  <a:lnTo>
                    <a:pt x="6" y="3"/>
                  </a:lnTo>
                  <a:lnTo>
                    <a:pt x="6" y="7"/>
                  </a:lnTo>
                  <a:lnTo>
                    <a:pt x="6" y="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69" name="Freeform 757"/>
            <p:cNvSpPr>
              <a:spLocks/>
            </p:cNvSpPr>
            <p:nvPr/>
          </p:nvSpPr>
          <p:spPr bwMode="auto">
            <a:xfrm>
              <a:off x="8341866" y="3606800"/>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6"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0" y="5"/>
                  </a:lnTo>
                  <a:lnTo>
                    <a:pt x="1" y="5"/>
                  </a:lnTo>
                  <a:lnTo>
                    <a:pt x="6"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70" name="Freeform 758"/>
            <p:cNvSpPr>
              <a:spLocks/>
            </p:cNvSpPr>
            <p:nvPr/>
          </p:nvSpPr>
          <p:spPr bwMode="auto">
            <a:xfrm>
              <a:off x="8343454" y="3606800"/>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71" name="Freeform 759"/>
            <p:cNvSpPr>
              <a:spLocks/>
            </p:cNvSpPr>
            <p:nvPr/>
          </p:nvSpPr>
          <p:spPr bwMode="auto">
            <a:xfrm>
              <a:off x="8345041" y="3603625"/>
              <a:ext cx="11113" cy="12700"/>
            </a:xfrm>
            <a:custGeom>
              <a:avLst/>
              <a:gdLst/>
              <a:ahLst/>
              <a:cxnLst>
                <a:cxn ang="0">
                  <a:pos x="3"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8"/>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6" y="1"/>
                </a:cxn>
                <a:cxn ang="0">
                  <a:pos x="6" y="7"/>
                </a:cxn>
                <a:cxn ang="0">
                  <a:pos x="6" y="7"/>
                </a:cxn>
                <a:cxn ang="0">
                  <a:pos x="6" y="2"/>
                </a:cxn>
                <a:cxn ang="0">
                  <a:pos x="6" y="2"/>
                </a:cxn>
                <a:cxn ang="0">
                  <a:pos x="6" y="6"/>
                </a:cxn>
                <a:cxn ang="0">
                  <a:pos x="6" y="6"/>
                </a:cxn>
                <a:cxn ang="0">
                  <a:pos x="6" y="2"/>
                </a:cxn>
              </a:cxnLst>
              <a:rect l="0" t="0" r="r" b="b"/>
              <a:pathLst>
                <a:path w="6" h="9">
                  <a:moveTo>
                    <a:pt x="3" y="6"/>
                  </a:moveTo>
                  <a:lnTo>
                    <a:pt x="0" y="6"/>
                  </a:lnTo>
                  <a:lnTo>
                    <a:pt x="0" y="2"/>
                  </a:lnTo>
                  <a:lnTo>
                    <a:pt x="0" y="2"/>
                  </a:lnTo>
                  <a:lnTo>
                    <a:pt x="0" y="6"/>
                  </a:lnTo>
                  <a:lnTo>
                    <a:pt x="0" y="7"/>
                  </a:lnTo>
                  <a:lnTo>
                    <a:pt x="0" y="2"/>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8"/>
                  </a:lnTo>
                  <a:lnTo>
                    <a:pt x="5" y="8"/>
                  </a:lnTo>
                  <a:lnTo>
                    <a:pt x="5" y="0"/>
                  </a:lnTo>
                  <a:lnTo>
                    <a:pt x="5" y="0"/>
                  </a:lnTo>
                  <a:lnTo>
                    <a:pt x="5" y="8"/>
                  </a:lnTo>
                  <a:lnTo>
                    <a:pt x="5" y="8"/>
                  </a:lnTo>
                  <a:lnTo>
                    <a:pt x="5" y="1"/>
                  </a:lnTo>
                  <a:lnTo>
                    <a:pt x="5" y="1"/>
                  </a:lnTo>
                  <a:lnTo>
                    <a:pt x="5" y="8"/>
                  </a:lnTo>
                  <a:lnTo>
                    <a:pt x="5" y="7"/>
                  </a:lnTo>
                  <a:lnTo>
                    <a:pt x="5" y="1"/>
                  </a:lnTo>
                  <a:lnTo>
                    <a:pt x="6" y="1"/>
                  </a:lnTo>
                  <a:lnTo>
                    <a:pt x="6" y="7"/>
                  </a:lnTo>
                  <a:lnTo>
                    <a:pt x="6" y="7"/>
                  </a:lnTo>
                  <a:lnTo>
                    <a:pt x="6" y="2"/>
                  </a:lnTo>
                  <a:lnTo>
                    <a:pt x="6" y="2"/>
                  </a:lnTo>
                  <a:lnTo>
                    <a:pt x="6" y="6"/>
                  </a:lnTo>
                  <a:lnTo>
                    <a:pt x="6" y="6"/>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672" name="Freeform 760"/>
            <p:cNvSpPr>
              <a:spLocks/>
            </p:cNvSpPr>
            <p:nvPr/>
          </p:nvSpPr>
          <p:spPr bwMode="auto">
            <a:xfrm>
              <a:off x="8345041" y="3603625"/>
              <a:ext cx="12700" cy="6350"/>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0"/>
                </a:cxn>
                <a:cxn ang="0">
                  <a:pos x="6" y="0"/>
                </a:cxn>
                <a:cxn ang="0">
                  <a:pos x="7"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0"/>
                  </a:lnTo>
                  <a:lnTo>
                    <a:pt x="6" y="0"/>
                  </a:lnTo>
                  <a:lnTo>
                    <a:pt x="7" y="1"/>
                  </a:lnTo>
                  <a:lnTo>
                    <a:pt x="0" y="1"/>
                  </a:lnTo>
                  <a:lnTo>
                    <a:pt x="0"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73" name="Freeform 761"/>
            <p:cNvSpPr>
              <a:spLocks/>
            </p:cNvSpPr>
            <p:nvPr/>
          </p:nvSpPr>
          <p:spPr bwMode="auto">
            <a:xfrm>
              <a:off x="8346629" y="3603625"/>
              <a:ext cx="12700" cy="6350"/>
            </a:xfrm>
            <a:custGeom>
              <a:avLst/>
              <a:gdLst/>
              <a:ahLst/>
              <a:cxnLst>
                <a:cxn ang="0">
                  <a:pos x="3" y="2"/>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6" y="0"/>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6" y="0"/>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74" name="Freeform 762"/>
            <p:cNvSpPr>
              <a:spLocks/>
            </p:cNvSpPr>
            <p:nvPr/>
          </p:nvSpPr>
          <p:spPr bwMode="auto">
            <a:xfrm>
              <a:off x="8348216" y="3603625"/>
              <a:ext cx="12700" cy="6350"/>
            </a:xfrm>
            <a:custGeom>
              <a:avLst/>
              <a:gdLst/>
              <a:ahLst/>
              <a:cxnLst>
                <a:cxn ang="0">
                  <a:pos x="3" y="2"/>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2" y="0"/>
                </a:cxn>
                <a:cxn ang="0">
                  <a:pos x="1" y="0"/>
                </a:cxn>
                <a:cxn ang="0">
                  <a:pos x="7" y="0"/>
                </a:cxn>
                <a:cxn ang="0">
                  <a:pos x="7"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2"/>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0"/>
                  </a:lnTo>
                  <a:lnTo>
                    <a:pt x="2" y="0"/>
                  </a:lnTo>
                  <a:lnTo>
                    <a:pt x="1" y="0"/>
                  </a:lnTo>
                  <a:lnTo>
                    <a:pt x="7" y="0"/>
                  </a:lnTo>
                  <a:lnTo>
                    <a:pt x="7"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5"/>
                  </a:lnTo>
                  <a:lnTo>
                    <a:pt x="7" y="5"/>
                  </a:lnTo>
                  <a:lnTo>
                    <a:pt x="7" y="5"/>
                  </a:lnTo>
                  <a:lnTo>
                    <a:pt x="2"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75" name="Freeform 763"/>
            <p:cNvSpPr>
              <a:spLocks/>
            </p:cNvSpPr>
            <p:nvPr/>
          </p:nvSpPr>
          <p:spPr bwMode="auto">
            <a:xfrm>
              <a:off x="8351391" y="3603625"/>
              <a:ext cx="12700" cy="6350"/>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0" y="0"/>
                </a:cxn>
                <a:cxn ang="0">
                  <a:pos x="6" y="0"/>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3"/>
                </a:cxn>
                <a:cxn ang="0">
                  <a:pos x="7"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0" y="0"/>
                  </a:lnTo>
                  <a:lnTo>
                    <a:pt x="6" y="0"/>
                  </a:lnTo>
                  <a:lnTo>
                    <a:pt x="6" y="1"/>
                  </a:lnTo>
                  <a:lnTo>
                    <a:pt x="0" y="1"/>
                  </a:lnTo>
                  <a:lnTo>
                    <a:pt x="0" y="1"/>
                  </a:lnTo>
                  <a:lnTo>
                    <a:pt x="6" y="1"/>
                  </a:lnTo>
                  <a:lnTo>
                    <a:pt x="6" y="1"/>
                  </a:lnTo>
                  <a:lnTo>
                    <a:pt x="0" y="1"/>
                  </a:lnTo>
                  <a:lnTo>
                    <a:pt x="0" y="1"/>
                  </a:lnTo>
                  <a:lnTo>
                    <a:pt x="6" y="1"/>
                  </a:lnTo>
                  <a:lnTo>
                    <a:pt x="6" y="2"/>
                  </a:lnTo>
                  <a:lnTo>
                    <a:pt x="0" y="2"/>
                  </a:lnTo>
                  <a:lnTo>
                    <a:pt x="0" y="2"/>
                  </a:lnTo>
                  <a:lnTo>
                    <a:pt x="7" y="2"/>
                  </a:lnTo>
                  <a:lnTo>
                    <a:pt x="7" y="2"/>
                  </a:lnTo>
                  <a:lnTo>
                    <a:pt x="0" y="2"/>
                  </a:lnTo>
                  <a:lnTo>
                    <a:pt x="0" y="3"/>
                  </a:lnTo>
                  <a:lnTo>
                    <a:pt x="7"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76" name="Freeform 764"/>
            <p:cNvSpPr>
              <a:spLocks/>
            </p:cNvSpPr>
            <p:nvPr/>
          </p:nvSpPr>
          <p:spPr bwMode="auto">
            <a:xfrm>
              <a:off x="8352979" y="3597275"/>
              <a:ext cx="11112" cy="12700"/>
            </a:xfrm>
            <a:custGeom>
              <a:avLst/>
              <a:gdLst/>
              <a:ahLst/>
              <a:cxnLst>
                <a:cxn ang="0">
                  <a:pos x="3" y="6"/>
                </a:cxn>
                <a:cxn ang="0">
                  <a:pos x="0" y="6"/>
                </a:cxn>
                <a:cxn ang="0">
                  <a:pos x="0" y="3"/>
                </a:cxn>
                <a:cxn ang="0">
                  <a:pos x="0" y="2"/>
                </a:cxn>
                <a:cxn ang="0">
                  <a:pos x="0" y="7"/>
                </a:cxn>
                <a:cxn ang="0">
                  <a:pos x="0" y="7"/>
                </a:cxn>
                <a:cxn ang="0">
                  <a:pos x="0" y="2"/>
                </a:cxn>
                <a:cxn ang="0">
                  <a:pos x="0" y="2"/>
                </a:cxn>
                <a:cxn ang="0">
                  <a:pos x="0" y="7"/>
                </a:cxn>
                <a:cxn ang="0">
                  <a:pos x="0" y="8"/>
                </a:cxn>
                <a:cxn ang="0">
                  <a:pos x="0" y="2"/>
                </a:cxn>
                <a:cxn ang="0">
                  <a:pos x="0" y="1"/>
                </a:cxn>
                <a:cxn ang="0">
                  <a:pos x="0" y="8"/>
                </a:cxn>
                <a:cxn ang="0">
                  <a:pos x="0" y="8"/>
                </a:cxn>
                <a:cxn ang="0">
                  <a:pos x="0" y="1"/>
                </a:cxn>
                <a:cxn ang="0">
                  <a:pos x="1" y="1"/>
                </a:cxn>
                <a:cxn ang="0">
                  <a:pos x="1" y="9"/>
                </a:cxn>
                <a:cxn ang="0">
                  <a:pos x="1" y="9"/>
                </a:cxn>
                <a:cxn ang="0">
                  <a:pos x="1" y="1"/>
                </a:cxn>
                <a:cxn ang="0">
                  <a:pos x="1" y="1"/>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1"/>
                </a:cxn>
                <a:cxn ang="0">
                  <a:pos x="5" y="9"/>
                </a:cxn>
                <a:cxn ang="0">
                  <a:pos x="5" y="9"/>
                </a:cxn>
                <a:cxn ang="0">
                  <a:pos x="5" y="1"/>
                </a:cxn>
                <a:cxn ang="0">
                  <a:pos x="5" y="1"/>
                </a:cxn>
                <a:cxn ang="0">
                  <a:pos x="5" y="9"/>
                </a:cxn>
                <a:cxn ang="0">
                  <a:pos x="5" y="8"/>
                </a:cxn>
                <a:cxn ang="0">
                  <a:pos x="5" y="1"/>
                </a:cxn>
                <a:cxn ang="0">
                  <a:pos x="5" y="1"/>
                </a:cxn>
                <a:cxn ang="0">
                  <a:pos x="5" y="8"/>
                </a:cxn>
                <a:cxn ang="0">
                  <a:pos x="5" y="8"/>
                </a:cxn>
                <a:cxn ang="0">
                  <a:pos x="5" y="2"/>
                </a:cxn>
                <a:cxn ang="0">
                  <a:pos x="5" y="2"/>
                </a:cxn>
                <a:cxn ang="0">
                  <a:pos x="5" y="7"/>
                </a:cxn>
                <a:cxn ang="0">
                  <a:pos x="5" y="7"/>
                </a:cxn>
                <a:cxn ang="0">
                  <a:pos x="5" y="2"/>
                </a:cxn>
                <a:cxn ang="0">
                  <a:pos x="6" y="2"/>
                </a:cxn>
                <a:cxn ang="0">
                  <a:pos x="6" y="7"/>
                </a:cxn>
                <a:cxn ang="0">
                  <a:pos x="6" y="6"/>
                </a:cxn>
                <a:cxn ang="0">
                  <a:pos x="6" y="3"/>
                </a:cxn>
              </a:cxnLst>
              <a:rect l="0" t="0" r="r" b="b"/>
              <a:pathLst>
                <a:path w="6" h="9">
                  <a:moveTo>
                    <a:pt x="3" y="6"/>
                  </a:moveTo>
                  <a:lnTo>
                    <a:pt x="0" y="6"/>
                  </a:lnTo>
                  <a:lnTo>
                    <a:pt x="0" y="3"/>
                  </a:lnTo>
                  <a:lnTo>
                    <a:pt x="0" y="2"/>
                  </a:lnTo>
                  <a:lnTo>
                    <a:pt x="0" y="7"/>
                  </a:lnTo>
                  <a:lnTo>
                    <a:pt x="0" y="7"/>
                  </a:lnTo>
                  <a:lnTo>
                    <a:pt x="0" y="2"/>
                  </a:lnTo>
                  <a:lnTo>
                    <a:pt x="0" y="2"/>
                  </a:lnTo>
                  <a:lnTo>
                    <a:pt x="0" y="7"/>
                  </a:lnTo>
                  <a:lnTo>
                    <a:pt x="0" y="8"/>
                  </a:lnTo>
                  <a:lnTo>
                    <a:pt x="0" y="2"/>
                  </a:lnTo>
                  <a:lnTo>
                    <a:pt x="0" y="1"/>
                  </a:lnTo>
                  <a:lnTo>
                    <a:pt x="0" y="8"/>
                  </a:lnTo>
                  <a:lnTo>
                    <a:pt x="0" y="8"/>
                  </a:lnTo>
                  <a:lnTo>
                    <a:pt x="0" y="1"/>
                  </a:lnTo>
                  <a:lnTo>
                    <a:pt x="1" y="1"/>
                  </a:lnTo>
                  <a:lnTo>
                    <a:pt x="1" y="9"/>
                  </a:lnTo>
                  <a:lnTo>
                    <a:pt x="1" y="9"/>
                  </a:lnTo>
                  <a:lnTo>
                    <a:pt x="1" y="1"/>
                  </a:lnTo>
                  <a:lnTo>
                    <a:pt x="1" y="1"/>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1"/>
                  </a:lnTo>
                  <a:lnTo>
                    <a:pt x="5" y="9"/>
                  </a:lnTo>
                  <a:lnTo>
                    <a:pt x="5" y="9"/>
                  </a:lnTo>
                  <a:lnTo>
                    <a:pt x="5" y="1"/>
                  </a:lnTo>
                  <a:lnTo>
                    <a:pt x="5" y="1"/>
                  </a:lnTo>
                  <a:lnTo>
                    <a:pt x="5" y="9"/>
                  </a:lnTo>
                  <a:lnTo>
                    <a:pt x="5" y="8"/>
                  </a:lnTo>
                  <a:lnTo>
                    <a:pt x="5" y="1"/>
                  </a:lnTo>
                  <a:lnTo>
                    <a:pt x="5" y="1"/>
                  </a:lnTo>
                  <a:lnTo>
                    <a:pt x="5" y="8"/>
                  </a:lnTo>
                  <a:lnTo>
                    <a:pt x="5" y="8"/>
                  </a:lnTo>
                  <a:lnTo>
                    <a:pt x="5" y="2"/>
                  </a:lnTo>
                  <a:lnTo>
                    <a:pt x="5" y="2"/>
                  </a:lnTo>
                  <a:lnTo>
                    <a:pt x="5" y="7"/>
                  </a:lnTo>
                  <a:lnTo>
                    <a:pt x="5" y="7"/>
                  </a:lnTo>
                  <a:lnTo>
                    <a:pt x="5" y="2"/>
                  </a:lnTo>
                  <a:lnTo>
                    <a:pt x="6" y="2"/>
                  </a:lnTo>
                  <a:lnTo>
                    <a:pt x="6" y="7"/>
                  </a:lnTo>
                  <a:lnTo>
                    <a:pt x="6" y="6"/>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77" name="Freeform 765"/>
            <p:cNvSpPr>
              <a:spLocks/>
            </p:cNvSpPr>
            <p:nvPr/>
          </p:nvSpPr>
          <p:spPr bwMode="auto">
            <a:xfrm>
              <a:off x="8352979" y="3597275"/>
              <a:ext cx="14287" cy="6350"/>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1"/>
                </a:cxn>
                <a:cxn ang="0">
                  <a:pos x="6" y="1"/>
                </a:cxn>
                <a:cxn ang="0">
                  <a:pos x="6" y="1"/>
                </a:cxn>
                <a:cxn ang="0">
                  <a:pos x="1" y="1"/>
                </a:cxn>
                <a:cxn ang="0">
                  <a:pos x="1"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1"/>
                  </a:lnTo>
                  <a:lnTo>
                    <a:pt x="6" y="1"/>
                  </a:lnTo>
                  <a:lnTo>
                    <a:pt x="6" y="1"/>
                  </a:lnTo>
                  <a:lnTo>
                    <a:pt x="1" y="1"/>
                  </a:lnTo>
                  <a:lnTo>
                    <a:pt x="1" y="1"/>
                  </a:lnTo>
                  <a:lnTo>
                    <a:pt x="6" y="1"/>
                  </a:lnTo>
                  <a:lnTo>
                    <a:pt x="6"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1" y="5"/>
                  </a:lnTo>
                  <a:lnTo>
                    <a:pt x="6" y="5"/>
                  </a:lnTo>
                  <a:lnTo>
                    <a:pt x="6" y="5"/>
                  </a:lnTo>
                  <a:lnTo>
                    <a:pt x="1" y="5"/>
                  </a:lnTo>
                  <a:lnTo>
                    <a:pt x="1" y="5"/>
                  </a:lnTo>
                  <a:lnTo>
                    <a:pt x="6" y="5"/>
                  </a:lnTo>
                  <a:lnTo>
                    <a:pt x="5"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78" name="Freeform 766"/>
            <p:cNvSpPr>
              <a:spLocks/>
            </p:cNvSpPr>
            <p:nvPr/>
          </p:nvSpPr>
          <p:spPr bwMode="auto">
            <a:xfrm>
              <a:off x="8356154" y="3597275"/>
              <a:ext cx="11112" cy="6350"/>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3"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6" y="1"/>
                  </a:lnTo>
                  <a:lnTo>
                    <a:pt x="7" y="1"/>
                  </a:lnTo>
                  <a:lnTo>
                    <a:pt x="1" y="1"/>
                  </a:lnTo>
                  <a:lnTo>
                    <a:pt x="1"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6"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679" name="Freeform 767"/>
            <p:cNvSpPr>
              <a:spLocks/>
            </p:cNvSpPr>
            <p:nvPr/>
          </p:nvSpPr>
          <p:spPr bwMode="auto">
            <a:xfrm>
              <a:off x="8357741" y="3590925"/>
              <a:ext cx="9525" cy="12700"/>
            </a:xfrm>
            <a:custGeom>
              <a:avLst/>
              <a:gdLst/>
              <a:ahLst/>
              <a:cxnLst>
                <a:cxn ang="0">
                  <a:pos x="3" y="7"/>
                </a:cxn>
                <a:cxn ang="0">
                  <a:pos x="0" y="7"/>
                </a:cxn>
                <a:cxn ang="0">
                  <a:pos x="0" y="3"/>
                </a:cxn>
                <a:cxn ang="0">
                  <a:pos x="0" y="3"/>
                </a:cxn>
                <a:cxn ang="0">
                  <a:pos x="0" y="7"/>
                </a:cxn>
                <a:cxn ang="0">
                  <a:pos x="0" y="7"/>
                </a:cxn>
                <a:cxn ang="0">
                  <a:pos x="0" y="2"/>
                </a:cxn>
                <a:cxn ang="0">
                  <a:pos x="0" y="2"/>
                </a:cxn>
                <a:cxn ang="0">
                  <a:pos x="0" y="8"/>
                </a:cxn>
                <a:cxn ang="0">
                  <a:pos x="1" y="8"/>
                </a:cxn>
                <a:cxn ang="0">
                  <a:pos x="1" y="2"/>
                </a:cxn>
                <a:cxn ang="0">
                  <a:pos x="1" y="1"/>
                </a:cxn>
                <a:cxn ang="0">
                  <a:pos x="1" y="8"/>
                </a:cxn>
                <a:cxn ang="0">
                  <a:pos x="1" y="8"/>
                </a:cxn>
                <a:cxn ang="0">
                  <a:pos x="1" y="1"/>
                </a:cxn>
                <a:cxn ang="0">
                  <a:pos x="1" y="1"/>
                </a:cxn>
                <a:cxn ang="0">
                  <a:pos x="1" y="9"/>
                </a:cxn>
                <a:cxn ang="0">
                  <a:pos x="1" y="9"/>
                </a:cxn>
                <a:cxn ang="0">
                  <a:pos x="1" y="1"/>
                </a:cxn>
                <a:cxn ang="0">
                  <a:pos x="2" y="1"/>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0"/>
                </a:cxn>
                <a:cxn ang="0">
                  <a:pos x="5" y="9"/>
                </a:cxn>
                <a:cxn ang="0">
                  <a:pos x="5" y="9"/>
                </a:cxn>
                <a:cxn ang="0">
                  <a:pos x="5" y="0"/>
                </a:cxn>
                <a:cxn ang="0">
                  <a:pos x="5" y="1"/>
                </a:cxn>
                <a:cxn ang="0">
                  <a:pos x="5" y="9"/>
                </a:cxn>
                <a:cxn ang="0">
                  <a:pos x="5" y="9"/>
                </a:cxn>
                <a:cxn ang="0">
                  <a:pos x="5" y="1"/>
                </a:cxn>
                <a:cxn ang="0">
                  <a:pos x="5" y="1"/>
                </a:cxn>
                <a:cxn ang="0">
                  <a:pos x="5" y="9"/>
                </a:cxn>
                <a:cxn ang="0">
                  <a:pos x="6" y="8"/>
                </a:cxn>
                <a:cxn ang="0">
                  <a:pos x="6" y="1"/>
                </a:cxn>
                <a:cxn ang="0">
                  <a:pos x="6" y="1"/>
                </a:cxn>
                <a:cxn ang="0">
                  <a:pos x="6" y="8"/>
                </a:cxn>
                <a:cxn ang="0">
                  <a:pos x="6" y="8"/>
                </a:cxn>
                <a:cxn ang="0">
                  <a:pos x="6" y="2"/>
                </a:cxn>
                <a:cxn ang="0">
                  <a:pos x="6" y="2"/>
                </a:cxn>
                <a:cxn ang="0">
                  <a:pos x="6" y="8"/>
                </a:cxn>
                <a:cxn ang="0">
                  <a:pos x="6" y="7"/>
                </a:cxn>
                <a:cxn ang="0">
                  <a:pos x="6" y="2"/>
                </a:cxn>
                <a:cxn ang="0">
                  <a:pos x="6" y="3"/>
                </a:cxn>
                <a:cxn ang="0">
                  <a:pos x="6" y="7"/>
                </a:cxn>
                <a:cxn ang="0">
                  <a:pos x="6" y="7"/>
                </a:cxn>
                <a:cxn ang="0">
                  <a:pos x="6" y="3"/>
                </a:cxn>
              </a:cxnLst>
              <a:rect l="0" t="0" r="r" b="b"/>
              <a:pathLst>
                <a:path w="6" h="9">
                  <a:moveTo>
                    <a:pt x="3" y="7"/>
                  </a:moveTo>
                  <a:lnTo>
                    <a:pt x="0" y="7"/>
                  </a:lnTo>
                  <a:lnTo>
                    <a:pt x="0" y="3"/>
                  </a:lnTo>
                  <a:lnTo>
                    <a:pt x="0" y="3"/>
                  </a:lnTo>
                  <a:lnTo>
                    <a:pt x="0" y="7"/>
                  </a:lnTo>
                  <a:lnTo>
                    <a:pt x="0" y="7"/>
                  </a:lnTo>
                  <a:lnTo>
                    <a:pt x="0" y="2"/>
                  </a:lnTo>
                  <a:lnTo>
                    <a:pt x="0" y="2"/>
                  </a:lnTo>
                  <a:lnTo>
                    <a:pt x="0" y="8"/>
                  </a:lnTo>
                  <a:lnTo>
                    <a:pt x="1" y="8"/>
                  </a:lnTo>
                  <a:lnTo>
                    <a:pt x="1" y="2"/>
                  </a:lnTo>
                  <a:lnTo>
                    <a:pt x="1" y="1"/>
                  </a:lnTo>
                  <a:lnTo>
                    <a:pt x="1" y="8"/>
                  </a:lnTo>
                  <a:lnTo>
                    <a:pt x="1" y="8"/>
                  </a:lnTo>
                  <a:lnTo>
                    <a:pt x="1" y="1"/>
                  </a:lnTo>
                  <a:lnTo>
                    <a:pt x="1" y="1"/>
                  </a:lnTo>
                  <a:lnTo>
                    <a:pt x="1" y="9"/>
                  </a:lnTo>
                  <a:lnTo>
                    <a:pt x="1" y="9"/>
                  </a:lnTo>
                  <a:lnTo>
                    <a:pt x="1" y="1"/>
                  </a:lnTo>
                  <a:lnTo>
                    <a:pt x="2" y="1"/>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0"/>
                  </a:lnTo>
                  <a:lnTo>
                    <a:pt x="5" y="9"/>
                  </a:lnTo>
                  <a:lnTo>
                    <a:pt x="5" y="9"/>
                  </a:lnTo>
                  <a:lnTo>
                    <a:pt x="5" y="0"/>
                  </a:lnTo>
                  <a:lnTo>
                    <a:pt x="5" y="1"/>
                  </a:lnTo>
                  <a:lnTo>
                    <a:pt x="5" y="9"/>
                  </a:lnTo>
                  <a:lnTo>
                    <a:pt x="5" y="9"/>
                  </a:lnTo>
                  <a:lnTo>
                    <a:pt x="5" y="1"/>
                  </a:lnTo>
                  <a:lnTo>
                    <a:pt x="5" y="1"/>
                  </a:lnTo>
                  <a:lnTo>
                    <a:pt x="5" y="9"/>
                  </a:lnTo>
                  <a:lnTo>
                    <a:pt x="6" y="8"/>
                  </a:lnTo>
                  <a:lnTo>
                    <a:pt x="6" y="1"/>
                  </a:lnTo>
                  <a:lnTo>
                    <a:pt x="6" y="1"/>
                  </a:lnTo>
                  <a:lnTo>
                    <a:pt x="6" y="8"/>
                  </a:lnTo>
                  <a:lnTo>
                    <a:pt x="6" y="8"/>
                  </a:lnTo>
                  <a:lnTo>
                    <a:pt x="6" y="2"/>
                  </a:lnTo>
                  <a:lnTo>
                    <a:pt x="6" y="2"/>
                  </a:lnTo>
                  <a:lnTo>
                    <a:pt x="6" y="8"/>
                  </a:lnTo>
                  <a:lnTo>
                    <a:pt x="6" y="7"/>
                  </a:lnTo>
                  <a:lnTo>
                    <a:pt x="6" y="2"/>
                  </a:lnTo>
                  <a:lnTo>
                    <a:pt x="6" y="3"/>
                  </a:lnTo>
                  <a:lnTo>
                    <a:pt x="6" y="7"/>
                  </a:lnTo>
                  <a:lnTo>
                    <a:pt x="6" y="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80" name="Freeform 768"/>
            <p:cNvSpPr>
              <a:spLocks/>
            </p:cNvSpPr>
            <p:nvPr/>
          </p:nvSpPr>
          <p:spPr bwMode="auto">
            <a:xfrm>
              <a:off x="8357741" y="3590925"/>
              <a:ext cx="11113"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2"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1"/>
                  </a:lnTo>
                  <a:lnTo>
                    <a:pt x="6" y="1"/>
                  </a:lnTo>
                  <a:lnTo>
                    <a:pt x="6" y="1"/>
                  </a:lnTo>
                  <a:lnTo>
                    <a:pt x="1" y="1"/>
                  </a:lnTo>
                  <a:lnTo>
                    <a:pt x="1" y="1"/>
                  </a:lnTo>
                  <a:lnTo>
                    <a:pt x="6" y="1"/>
                  </a:lnTo>
                  <a:lnTo>
                    <a:pt x="7" y="1"/>
                  </a:lnTo>
                  <a:lnTo>
                    <a:pt x="1" y="1"/>
                  </a:lnTo>
                  <a:lnTo>
                    <a:pt x="1" y="1"/>
                  </a:lnTo>
                  <a:lnTo>
                    <a:pt x="7" y="1"/>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2"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1" name="Freeform 769"/>
            <p:cNvSpPr>
              <a:spLocks/>
            </p:cNvSpPr>
            <p:nvPr/>
          </p:nvSpPr>
          <p:spPr bwMode="auto">
            <a:xfrm>
              <a:off x="8360916" y="3590925"/>
              <a:ext cx="11113" cy="7938"/>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1"/>
                </a:cxn>
                <a:cxn ang="0">
                  <a:pos x="5" y="1"/>
                </a:cxn>
                <a:cxn ang="0">
                  <a:pos x="6" y="1"/>
                </a:cxn>
                <a:cxn ang="0">
                  <a:pos x="1"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6"/>
                </a:cxn>
                <a:cxn ang="0">
                  <a:pos x="5" y="6"/>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1" y="0"/>
                  </a:lnTo>
                  <a:lnTo>
                    <a:pt x="1" y="0"/>
                  </a:lnTo>
                  <a:lnTo>
                    <a:pt x="5" y="0"/>
                  </a:lnTo>
                  <a:lnTo>
                    <a:pt x="5" y="0"/>
                  </a:lnTo>
                  <a:lnTo>
                    <a:pt x="1" y="0"/>
                  </a:lnTo>
                  <a:lnTo>
                    <a:pt x="1" y="1"/>
                  </a:lnTo>
                  <a:lnTo>
                    <a:pt x="5" y="1"/>
                  </a:lnTo>
                  <a:lnTo>
                    <a:pt x="6" y="1"/>
                  </a:lnTo>
                  <a:lnTo>
                    <a:pt x="1"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1" y="5"/>
                  </a:lnTo>
                  <a:lnTo>
                    <a:pt x="1" y="5"/>
                  </a:lnTo>
                  <a:lnTo>
                    <a:pt x="5" y="5"/>
                  </a:lnTo>
                  <a:lnTo>
                    <a:pt x="5" y="5"/>
                  </a:lnTo>
                  <a:lnTo>
                    <a:pt x="1" y="5"/>
                  </a:lnTo>
                  <a:lnTo>
                    <a:pt x="1" y="6"/>
                  </a:lnTo>
                  <a:lnTo>
                    <a:pt x="5" y="6"/>
                  </a:lnTo>
                  <a:lnTo>
                    <a:pt x="4" y="6"/>
                  </a:lnTo>
                  <a:lnTo>
                    <a:pt x="1"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2" name="Freeform 770"/>
            <p:cNvSpPr>
              <a:spLocks/>
            </p:cNvSpPr>
            <p:nvPr/>
          </p:nvSpPr>
          <p:spPr bwMode="auto">
            <a:xfrm>
              <a:off x="8362504" y="3590925"/>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1"/>
                </a:cxn>
                <a:cxn ang="0">
                  <a:pos x="5" y="1"/>
                </a:cxn>
                <a:cxn ang="0">
                  <a:pos x="6" y="1"/>
                </a:cxn>
                <a:cxn ang="0">
                  <a:pos x="1"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1"/>
                  </a:lnTo>
                  <a:lnTo>
                    <a:pt x="5" y="1"/>
                  </a:lnTo>
                  <a:lnTo>
                    <a:pt x="6" y="1"/>
                  </a:lnTo>
                  <a:lnTo>
                    <a:pt x="1" y="1"/>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5"/>
                  </a:lnTo>
                  <a:lnTo>
                    <a:pt x="1" y="5"/>
                  </a:lnTo>
                  <a:lnTo>
                    <a:pt x="1" y="5"/>
                  </a:lnTo>
                  <a:lnTo>
                    <a:pt x="5" y="5"/>
                  </a:lnTo>
                  <a:lnTo>
                    <a:pt x="5"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3" name="Freeform 771"/>
            <p:cNvSpPr>
              <a:spLocks/>
            </p:cNvSpPr>
            <p:nvPr/>
          </p:nvSpPr>
          <p:spPr bwMode="auto">
            <a:xfrm>
              <a:off x="8364091" y="3590925"/>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1"/>
                </a:cxn>
                <a:cxn ang="0">
                  <a:pos x="1"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1"/>
                  </a:lnTo>
                  <a:lnTo>
                    <a:pt x="1"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4" name="Freeform 772"/>
            <p:cNvSpPr>
              <a:spLocks/>
            </p:cNvSpPr>
            <p:nvPr/>
          </p:nvSpPr>
          <p:spPr bwMode="auto">
            <a:xfrm>
              <a:off x="8367266" y="3584575"/>
              <a:ext cx="9525" cy="14288"/>
            </a:xfrm>
            <a:custGeom>
              <a:avLst/>
              <a:gdLst/>
              <a:ahLst/>
              <a:cxnLst>
                <a:cxn ang="0">
                  <a:pos x="3" y="7"/>
                </a:cxn>
                <a:cxn ang="0">
                  <a:pos x="0" y="7"/>
                </a:cxn>
                <a:cxn ang="0">
                  <a:pos x="0" y="3"/>
                </a:cxn>
                <a:cxn ang="0">
                  <a:pos x="0" y="3"/>
                </a:cxn>
                <a:cxn ang="0">
                  <a:pos x="0" y="7"/>
                </a:cxn>
                <a:cxn ang="0">
                  <a:pos x="0" y="8"/>
                </a:cxn>
                <a:cxn ang="0">
                  <a:pos x="0" y="3"/>
                </a:cxn>
                <a:cxn ang="0">
                  <a:pos x="0" y="2"/>
                </a:cxn>
                <a:cxn ang="0">
                  <a:pos x="0" y="8"/>
                </a:cxn>
                <a:cxn ang="0">
                  <a:pos x="0" y="8"/>
                </a:cxn>
                <a:cxn ang="0">
                  <a:pos x="0" y="2"/>
                </a:cxn>
                <a:cxn ang="0">
                  <a:pos x="1" y="2"/>
                </a:cxn>
                <a:cxn ang="0">
                  <a:pos x="1" y="9"/>
                </a:cxn>
                <a:cxn ang="0">
                  <a:pos x="1" y="9"/>
                </a:cxn>
                <a:cxn ang="0">
                  <a:pos x="1" y="2"/>
                </a:cxn>
                <a:cxn ang="0">
                  <a:pos x="1" y="1"/>
                </a:cxn>
                <a:cxn ang="0">
                  <a:pos x="1" y="9"/>
                </a:cxn>
                <a:cxn ang="0">
                  <a:pos x="1" y="9"/>
                </a:cxn>
                <a:cxn ang="0">
                  <a:pos x="1" y="1"/>
                </a:cxn>
                <a:cxn ang="0">
                  <a:pos x="1" y="1"/>
                </a:cxn>
                <a:cxn ang="0">
                  <a:pos x="1" y="9"/>
                </a:cxn>
                <a:cxn ang="0">
                  <a:pos x="1" y="9"/>
                </a:cxn>
                <a:cxn ang="0">
                  <a:pos x="1" y="1"/>
                </a:cxn>
                <a:cxn ang="0">
                  <a:pos x="2" y="0"/>
                </a:cxn>
                <a:cxn ang="0">
                  <a:pos x="2" y="10"/>
                </a:cxn>
                <a:cxn ang="0">
                  <a:pos x="2" y="10"/>
                </a:cxn>
                <a:cxn ang="0">
                  <a:pos x="2" y="0"/>
                </a:cxn>
                <a:cxn ang="0">
                  <a:pos x="3" y="0"/>
                </a:cxn>
                <a:cxn ang="0">
                  <a:pos x="3" y="10"/>
                </a:cxn>
                <a:cxn ang="0">
                  <a:pos x="3" y="10"/>
                </a:cxn>
                <a:cxn ang="0">
                  <a:pos x="3" y="0"/>
                </a:cxn>
                <a:cxn ang="0">
                  <a:pos x="3" y="0"/>
                </a:cxn>
                <a:cxn ang="0">
                  <a:pos x="3" y="10"/>
                </a:cxn>
                <a:cxn ang="0">
                  <a:pos x="3" y="10"/>
                </a:cxn>
                <a:cxn ang="0">
                  <a:pos x="3" y="0"/>
                </a:cxn>
                <a:cxn ang="0">
                  <a:pos x="4" y="0"/>
                </a:cxn>
                <a:cxn ang="0">
                  <a:pos x="4" y="10"/>
                </a:cxn>
                <a:cxn ang="0">
                  <a:pos x="4" y="10"/>
                </a:cxn>
                <a:cxn ang="0">
                  <a:pos x="4" y="0"/>
                </a:cxn>
                <a:cxn ang="0">
                  <a:pos x="4" y="0"/>
                </a:cxn>
                <a:cxn ang="0">
                  <a:pos x="4" y="10"/>
                </a:cxn>
                <a:cxn ang="0">
                  <a:pos x="5" y="9"/>
                </a:cxn>
                <a:cxn ang="0">
                  <a:pos x="5" y="1"/>
                </a:cxn>
                <a:cxn ang="0">
                  <a:pos x="5" y="1"/>
                </a:cxn>
                <a:cxn ang="0">
                  <a:pos x="5" y="9"/>
                </a:cxn>
                <a:cxn ang="0">
                  <a:pos x="5" y="9"/>
                </a:cxn>
                <a:cxn ang="0">
                  <a:pos x="5" y="1"/>
                </a:cxn>
                <a:cxn ang="0">
                  <a:pos x="5" y="1"/>
                </a:cxn>
                <a:cxn ang="0">
                  <a:pos x="5" y="9"/>
                </a:cxn>
                <a:cxn ang="0">
                  <a:pos x="5" y="9"/>
                </a:cxn>
                <a:cxn ang="0">
                  <a:pos x="5" y="2"/>
                </a:cxn>
                <a:cxn ang="0">
                  <a:pos x="6" y="2"/>
                </a:cxn>
                <a:cxn ang="0">
                  <a:pos x="6" y="9"/>
                </a:cxn>
                <a:cxn ang="0">
                  <a:pos x="6" y="8"/>
                </a:cxn>
                <a:cxn ang="0">
                  <a:pos x="6" y="2"/>
                </a:cxn>
                <a:cxn ang="0">
                  <a:pos x="6" y="2"/>
                </a:cxn>
                <a:cxn ang="0">
                  <a:pos x="6" y="8"/>
                </a:cxn>
                <a:cxn ang="0">
                  <a:pos x="6" y="8"/>
                </a:cxn>
                <a:cxn ang="0">
                  <a:pos x="6" y="3"/>
                </a:cxn>
                <a:cxn ang="0">
                  <a:pos x="6" y="3"/>
                </a:cxn>
                <a:cxn ang="0">
                  <a:pos x="6" y="7"/>
                </a:cxn>
                <a:cxn ang="0">
                  <a:pos x="6" y="7"/>
                </a:cxn>
                <a:cxn ang="0">
                  <a:pos x="6" y="3"/>
                </a:cxn>
              </a:cxnLst>
              <a:rect l="0" t="0" r="r" b="b"/>
              <a:pathLst>
                <a:path w="6" h="10">
                  <a:moveTo>
                    <a:pt x="3" y="7"/>
                  </a:moveTo>
                  <a:lnTo>
                    <a:pt x="0" y="7"/>
                  </a:lnTo>
                  <a:lnTo>
                    <a:pt x="0" y="3"/>
                  </a:lnTo>
                  <a:lnTo>
                    <a:pt x="0" y="3"/>
                  </a:lnTo>
                  <a:lnTo>
                    <a:pt x="0" y="7"/>
                  </a:lnTo>
                  <a:lnTo>
                    <a:pt x="0" y="8"/>
                  </a:lnTo>
                  <a:lnTo>
                    <a:pt x="0" y="3"/>
                  </a:lnTo>
                  <a:lnTo>
                    <a:pt x="0" y="2"/>
                  </a:lnTo>
                  <a:lnTo>
                    <a:pt x="0" y="8"/>
                  </a:lnTo>
                  <a:lnTo>
                    <a:pt x="0" y="8"/>
                  </a:lnTo>
                  <a:lnTo>
                    <a:pt x="0" y="2"/>
                  </a:lnTo>
                  <a:lnTo>
                    <a:pt x="1" y="2"/>
                  </a:lnTo>
                  <a:lnTo>
                    <a:pt x="1" y="9"/>
                  </a:lnTo>
                  <a:lnTo>
                    <a:pt x="1" y="9"/>
                  </a:lnTo>
                  <a:lnTo>
                    <a:pt x="1" y="2"/>
                  </a:lnTo>
                  <a:lnTo>
                    <a:pt x="1" y="1"/>
                  </a:lnTo>
                  <a:lnTo>
                    <a:pt x="1" y="9"/>
                  </a:lnTo>
                  <a:lnTo>
                    <a:pt x="1" y="9"/>
                  </a:lnTo>
                  <a:lnTo>
                    <a:pt x="1" y="1"/>
                  </a:lnTo>
                  <a:lnTo>
                    <a:pt x="1" y="1"/>
                  </a:lnTo>
                  <a:lnTo>
                    <a:pt x="1" y="9"/>
                  </a:lnTo>
                  <a:lnTo>
                    <a:pt x="1" y="9"/>
                  </a:lnTo>
                  <a:lnTo>
                    <a:pt x="1" y="1"/>
                  </a:lnTo>
                  <a:lnTo>
                    <a:pt x="2" y="0"/>
                  </a:lnTo>
                  <a:lnTo>
                    <a:pt x="2" y="10"/>
                  </a:lnTo>
                  <a:lnTo>
                    <a:pt x="2" y="10"/>
                  </a:lnTo>
                  <a:lnTo>
                    <a:pt x="2" y="0"/>
                  </a:lnTo>
                  <a:lnTo>
                    <a:pt x="3" y="0"/>
                  </a:lnTo>
                  <a:lnTo>
                    <a:pt x="3" y="10"/>
                  </a:lnTo>
                  <a:lnTo>
                    <a:pt x="3" y="10"/>
                  </a:lnTo>
                  <a:lnTo>
                    <a:pt x="3" y="0"/>
                  </a:lnTo>
                  <a:lnTo>
                    <a:pt x="3" y="0"/>
                  </a:lnTo>
                  <a:lnTo>
                    <a:pt x="3" y="10"/>
                  </a:lnTo>
                  <a:lnTo>
                    <a:pt x="3" y="10"/>
                  </a:lnTo>
                  <a:lnTo>
                    <a:pt x="3" y="0"/>
                  </a:lnTo>
                  <a:lnTo>
                    <a:pt x="4" y="0"/>
                  </a:lnTo>
                  <a:lnTo>
                    <a:pt x="4" y="10"/>
                  </a:lnTo>
                  <a:lnTo>
                    <a:pt x="4" y="10"/>
                  </a:lnTo>
                  <a:lnTo>
                    <a:pt x="4" y="0"/>
                  </a:lnTo>
                  <a:lnTo>
                    <a:pt x="4" y="0"/>
                  </a:lnTo>
                  <a:lnTo>
                    <a:pt x="4" y="10"/>
                  </a:lnTo>
                  <a:lnTo>
                    <a:pt x="5" y="9"/>
                  </a:lnTo>
                  <a:lnTo>
                    <a:pt x="5" y="1"/>
                  </a:lnTo>
                  <a:lnTo>
                    <a:pt x="5" y="1"/>
                  </a:lnTo>
                  <a:lnTo>
                    <a:pt x="5" y="9"/>
                  </a:lnTo>
                  <a:lnTo>
                    <a:pt x="5" y="9"/>
                  </a:lnTo>
                  <a:lnTo>
                    <a:pt x="5" y="1"/>
                  </a:lnTo>
                  <a:lnTo>
                    <a:pt x="5" y="1"/>
                  </a:lnTo>
                  <a:lnTo>
                    <a:pt x="5" y="9"/>
                  </a:lnTo>
                  <a:lnTo>
                    <a:pt x="5" y="9"/>
                  </a:lnTo>
                  <a:lnTo>
                    <a:pt x="5" y="2"/>
                  </a:lnTo>
                  <a:lnTo>
                    <a:pt x="6" y="2"/>
                  </a:lnTo>
                  <a:lnTo>
                    <a:pt x="6" y="9"/>
                  </a:lnTo>
                  <a:lnTo>
                    <a:pt x="6" y="8"/>
                  </a:lnTo>
                  <a:lnTo>
                    <a:pt x="6" y="2"/>
                  </a:lnTo>
                  <a:lnTo>
                    <a:pt x="6" y="2"/>
                  </a:lnTo>
                  <a:lnTo>
                    <a:pt x="6" y="8"/>
                  </a:lnTo>
                  <a:lnTo>
                    <a:pt x="6" y="8"/>
                  </a:lnTo>
                  <a:lnTo>
                    <a:pt x="6" y="3"/>
                  </a:lnTo>
                  <a:lnTo>
                    <a:pt x="6" y="3"/>
                  </a:lnTo>
                  <a:lnTo>
                    <a:pt x="6" y="7"/>
                  </a:lnTo>
                  <a:lnTo>
                    <a:pt x="6" y="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85" name="Freeform 773"/>
            <p:cNvSpPr>
              <a:spLocks/>
            </p:cNvSpPr>
            <p:nvPr/>
          </p:nvSpPr>
          <p:spPr bwMode="auto">
            <a:xfrm>
              <a:off x="8367266" y="3584575"/>
              <a:ext cx="11113"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1" y="5"/>
                  </a:lnTo>
                  <a:lnTo>
                    <a:pt x="6" y="5"/>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6" name="Freeform 774"/>
            <p:cNvSpPr>
              <a:spLocks/>
            </p:cNvSpPr>
            <p:nvPr/>
          </p:nvSpPr>
          <p:spPr bwMode="auto">
            <a:xfrm>
              <a:off x="8367266" y="3584575"/>
              <a:ext cx="12700" cy="7938"/>
            </a:xfrm>
            <a:custGeom>
              <a:avLst/>
              <a:gdLst/>
              <a:ahLst/>
              <a:cxnLst>
                <a:cxn ang="0">
                  <a:pos x="3" y="3"/>
                </a:cxn>
                <a:cxn ang="0">
                  <a:pos x="3" y="0"/>
                </a:cxn>
                <a:cxn ang="0">
                  <a:pos x="4" y="0"/>
                </a:cxn>
                <a:cxn ang="0">
                  <a:pos x="5" y="0"/>
                </a:cxn>
                <a:cxn ang="0">
                  <a:pos x="3" y="0"/>
                </a:cxn>
                <a:cxn ang="0">
                  <a:pos x="3" y="0"/>
                </a:cxn>
                <a:cxn ang="0">
                  <a:pos x="5" y="0"/>
                </a:cxn>
                <a:cxn ang="0">
                  <a:pos x="6" y="0"/>
                </a:cxn>
                <a:cxn ang="0">
                  <a:pos x="2" y="0"/>
                </a:cxn>
                <a:cxn ang="0">
                  <a:pos x="2" y="0"/>
                </a:cxn>
                <a:cxn ang="0">
                  <a:pos x="6" y="0"/>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6"/>
                </a:cxn>
                <a:cxn ang="0">
                  <a:pos x="2" y="6"/>
                </a:cxn>
                <a:cxn ang="0">
                  <a:pos x="2" y="6"/>
                </a:cxn>
                <a:cxn ang="0">
                  <a:pos x="6" y="6"/>
                </a:cxn>
                <a:cxn ang="0">
                  <a:pos x="6"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6" y="0"/>
                  </a:lnTo>
                  <a:lnTo>
                    <a:pt x="2" y="0"/>
                  </a:lnTo>
                  <a:lnTo>
                    <a:pt x="2" y="0"/>
                  </a:lnTo>
                  <a:lnTo>
                    <a:pt x="6" y="0"/>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2" y="5"/>
                  </a:lnTo>
                  <a:lnTo>
                    <a:pt x="6" y="5"/>
                  </a:lnTo>
                  <a:lnTo>
                    <a:pt x="6" y="6"/>
                  </a:lnTo>
                  <a:lnTo>
                    <a:pt x="2" y="6"/>
                  </a:lnTo>
                  <a:lnTo>
                    <a:pt x="2" y="6"/>
                  </a:lnTo>
                  <a:lnTo>
                    <a:pt x="6" y="6"/>
                  </a:lnTo>
                  <a:lnTo>
                    <a:pt x="6"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7" name="Freeform 775"/>
            <p:cNvSpPr>
              <a:spLocks/>
            </p:cNvSpPr>
            <p:nvPr/>
          </p:nvSpPr>
          <p:spPr bwMode="auto">
            <a:xfrm>
              <a:off x="8372029" y="3584575"/>
              <a:ext cx="9525"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5"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0" y="5"/>
                  </a:lnTo>
                  <a:lnTo>
                    <a:pt x="1" y="5"/>
                  </a:lnTo>
                  <a:lnTo>
                    <a:pt x="5"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8" name="Freeform 776"/>
            <p:cNvSpPr>
              <a:spLocks/>
            </p:cNvSpPr>
            <p:nvPr/>
          </p:nvSpPr>
          <p:spPr bwMode="auto">
            <a:xfrm>
              <a:off x="8373616" y="3584575"/>
              <a:ext cx="11113"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5" y="1"/>
                </a:cxn>
                <a:cxn ang="0">
                  <a:pos x="1" y="1"/>
                </a:cxn>
                <a:cxn ang="0">
                  <a:pos x="1" y="1"/>
                </a:cxn>
                <a:cxn ang="0">
                  <a:pos x="5"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5" y="5"/>
                </a:cxn>
                <a:cxn ang="0">
                  <a:pos x="5"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5" y="1"/>
                  </a:lnTo>
                  <a:lnTo>
                    <a:pt x="1" y="1"/>
                  </a:lnTo>
                  <a:lnTo>
                    <a:pt x="1" y="1"/>
                  </a:lnTo>
                  <a:lnTo>
                    <a:pt x="5"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5" y="5"/>
                  </a:lnTo>
                  <a:lnTo>
                    <a:pt x="5"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89" name="Freeform 777"/>
            <p:cNvSpPr>
              <a:spLocks/>
            </p:cNvSpPr>
            <p:nvPr/>
          </p:nvSpPr>
          <p:spPr bwMode="auto">
            <a:xfrm>
              <a:off x="8375204" y="3584575"/>
              <a:ext cx="11112"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6" y="5"/>
                  </a:lnTo>
                  <a:lnTo>
                    <a:pt x="6"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0" name="Freeform 778"/>
            <p:cNvSpPr>
              <a:spLocks/>
            </p:cNvSpPr>
            <p:nvPr/>
          </p:nvSpPr>
          <p:spPr bwMode="auto">
            <a:xfrm>
              <a:off x="8376791" y="35845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1"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2" y="5"/>
                  </a:lnTo>
                  <a:lnTo>
                    <a:pt x="6" y="5"/>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1" name="Freeform 779"/>
            <p:cNvSpPr>
              <a:spLocks/>
            </p:cNvSpPr>
            <p:nvPr/>
          </p:nvSpPr>
          <p:spPr bwMode="auto">
            <a:xfrm>
              <a:off x="8379966" y="3584575"/>
              <a:ext cx="12700" cy="7938"/>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1" y="0"/>
                  </a:lnTo>
                  <a:lnTo>
                    <a:pt x="1" y="0"/>
                  </a:lnTo>
                  <a:lnTo>
                    <a:pt x="5" y="0"/>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2" name="Freeform 780"/>
            <p:cNvSpPr>
              <a:spLocks/>
            </p:cNvSpPr>
            <p:nvPr/>
          </p:nvSpPr>
          <p:spPr bwMode="auto">
            <a:xfrm>
              <a:off x="8381554" y="3584575"/>
              <a:ext cx="12700"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6"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0" y="5"/>
                  </a:lnTo>
                  <a:lnTo>
                    <a:pt x="6" y="5"/>
                  </a:lnTo>
                  <a:lnTo>
                    <a:pt x="6" y="5"/>
                  </a:lnTo>
                  <a:lnTo>
                    <a:pt x="0" y="5"/>
                  </a:lnTo>
                  <a:lnTo>
                    <a:pt x="1" y="5"/>
                  </a:lnTo>
                  <a:lnTo>
                    <a:pt x="6"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3" name="Freeform 781"/>
            <p:cNvSpPr>
              <a:spLocks/>
            </p:cNvSpPr>
            <p:nvPr/>
          </p:nvSpPr>
          <p:spPr bwMode="auto">
            <a:xfrm>
              <a:off x="8384729" y="3584575"/>
              <a:ext cx="11112"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4" name="Freeform 782"/>
            <p:cNvSpPr>
              <a:spLocks/>
            </p:cNvSpPr>
            <p:nvPr/>
          </p:nvSpPr>
          <p:spPr bwMode="auto">
            <a:xfrm>
              <a:off x="8384729" y="35845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6"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1" y="5"/>
                  </a:lnTo>
                  <a:lnTo>
                    <a:pt x="1" y="5"/>
                  </a:lnTo>
                  <a:lnTo>
                    <a:pt x="6" y="5"/>
                  </a:lnTo>
                  <a:lnTo>
                    <a:pt x="6" y="5"/>
                  </a:lnTo>
                  <a:lnTo>
                    <a:pt x="1" y="5"/>
                  </a:lnTo>
                  <a:lnTo>
                    <a:pt x="1" y="5"/>
                  </a:lnTo>
                  <a:lnTo>
                    <a:pt x="6" y="5"/>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5" name="Freeform 783"/>
            <p:cNvSpPr>
              <a:spLocks/>
            </p:cNvSpPr>
            <p:nvPr/>
          </p:nvSpPr>
          <p:spPr bwMode="auto">
            <a:xfrm>
              <a:off x="8386316" y="3584575"/>
              <a:ext cx="14288"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1"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6" name="Freeform 784"/>
            <p:cNvSpPr>
              <a:spLocks/>
            </p:cNvSpPr>
            <p:nvPr/>
          </p:nvSpPr>
          <p:spPr bwMode="auto">
            <a:xfrm>
              <a:off x="8389491" y="3578225"/>
              <a:ext cx="11113" cy="14288"/>
            </a:xfrm>
            <a:custGeom>
              <a:avLst/>
              <a:gdLst/>
              <a:ahLst/>
              <a:cxnLst>
                <a:cxn ang="0">
                  <a:pos x="3" y="7"/>
                </a:cxn>
                <a:cxn ang="0">
                  <a:pos x="0" y="7"/>
                </a:cxn>
                <a:cxn ang="0">
                  <a:pos x="0" y="3"/>
                </a:cxn>
                <a:cxn ang="0">
                  <a:pos x="0" y="3"/>
                </a:cxn>
                <a:cxn ang="0">
                  <a:pos x="0" y="8"/>
                </a:cxn>
                <a:cxn ang="0">
                  <a:pos x="1" y="8"/>
                </a:cxn>
                <a:cxn ang="0">
                  <a:pos x="1" y="2"/>
                </a:cxn>
                <a:cxn ang="0">
                  <a:pos x="1" y="2"/>
                </a:cxn>
                <a:cxn ang="0">
                  <a:pos x="1" y="8"/>
                </a:cxn>
                <a:cxn ang="0">
                  <a:pos x="1" y="8"/>
                </a:cxn>
                <a:cxn ang="0">
                  <a:pos x="1" y="2"/>
                </a:cxn>
                <a:cxn ang="0">
                  <a:pos x="1" y="2"/>
                </a:cxn>
                <a:cxn ang="0">
                  <a:pos x="1" y="9"/>
                </a:cxn>
                <a:cxn ang="0">
                  <a:pos x="1" y="9"/>
                </a:cxn>
                <a:cxn ang="0">
                  <a:pos x="1" y="1"/>
                </a:cxn>
                <a:cxn ang="0">
                  <a:pos x="1" y="1"/>
                </a:cxn>
                <a:cxn ang="0">
                  <a:pos x="1" y="9"/>
                </a:cxn>
                <a:cxn ang="0">
                  <a:pos x="2" y="9"/>
                </a:cxn>
                <a:cxn ang="0">
                  <a:pos x="2" y="1"/>
                </a:cxn>
                <a:cxn ang="0">
                  <a:pos x="2" y="1"/>
                </a:cxn>
                <a:cxn ang="0">
                  <a:pos x="2" y="9"/>
                </a:cxn>
                <a:cxn ang="0">
                  <a:pos x="2" y="10"/>
                </a:cxn>
                <a:cxn ang="0">
                  <a:pos x="2" y="1"/>
                </a:cxn>
                <a:cxn ang="0">
                  <a:pos x="2" y="1"/>
                </a:cxn>
                <a:cxn ang="0">
                  <a:pos x="2" y="10"/>
                </a:cxn>
                <a:cxn ang="0">
                  <a:pos x="3" y="10"/>
                </a:cxn>
                <a:cxn ang="0">
                  <a:pos x="3" y="1"/>
                </a:cxn>
                <a:cxn ang="0">
                  <a:pos x="3" y="0"/>
                </a:cxn>
                <a:cxn ang="0">
                  <a:pos x="3" y="10"/>
                </a:cxn>
                <a:cxn ang="0">
                  <a:pos x="3" y="10"/>
                </a:cxn>
                <a:cxn ang="0">
                  <a:pos x="3" y="0"/>
                </a:cxn>
                <a:cxn ang="0">
                  <a:pos x="3" y="0"/>
                </a:cxn>
                <a:cxn ang="0">
                  <a:pos x="3" y="10"/>
                </a:cxn>
                <a:cxn ang="0">
                  <a:pos x="4" y="10"/>
                </a:cxn>
                <a:cxn ang="0">
                  <a:pos x="4" y="0"/>
                </a:cxn>
                <a:cxn ang="0">
                  <a:pos x="4" y="0"/>
                </a:cxn>
                <a:cxn ang="0">
                  <a:pos x="4" y="10"/>
                </a:cxn>
                <a:cxn ang="0">
                  <a:pos x="4" y="10"/>
                </a:cxn>
                <a:cxn ang="0">
                  <a:pos x="4" y="1"/>
                </a:cxn>
                <a:cxn ang="0">
                  <a:pos x="5" y="1"/>
                </a:cxn>
                <a:cxn ang="0">
                  <a:pos x="5" y="10"/>
                </a:cxn>
                <a:cxn ang="0">
                  <a:pos x="5" y="10"/>
                </a:cxn>
                <a:cxn ang="0">
                  <a:pos x="5" y="1"/>
                </a:cxn>
                <a:cxn ang="0">
                  <a:pos x="5" y="1"/>
                </a:cxn>
                <a:cxn ang="0">
                  <a:pos x="5" y="9"/>
                </a:cxn>
                <a:cxn ang="0">
                  <a:pos x="5" y="9"/>
                </a:cxn>
                <a:cxn ang="0">
                  <a:pos x="5" y="1"/>
                </a:cxn>
                <a:cxn ang="0">
                  <a:pos x="6" y="1"/>
                </a:cxn>
                <a:cxn ang="0">
                  <a:pos x="6" y="9"/>
                </a:cxn>
                <a:cxn ang="0">
                  <a:pos x="6" y="9"/>
                </a:cxn>
                <a:cxn ang="0">
                  <a:pos x="6" y="1"/>
                </a:cxn>
                <a:cxn ang="0">
                  <a:pos x="6" y="2"/>
                </a:cxn>
                <a:cxn ang="0">
                  <a:pos x="6" y="9"/>
                </a:cxn>
                <a:cxn ang="0">
                  <a:pos x="6" y="8"/>
                </a:cxn>
                <a:cxn ang="0">
                  <a:pos x="6" y="2"/>
                </a:cxn>
                <a:cxn ang="0">
                  <a:pos x="6" y="2"/>
                </a:cxn>
                <a:cxn ang="0">
                  <a:pos x="6" y="8"/>
                </a:cxn>
                <a:cxn ang="0">
                  <a:pos x="6" y="8"/>
                </a:cxn>
                <a:cxn ang="0">
                  <a:pos x="6" y="2"/>
                </a:cxn>
                <a:cxn ang="0">
                  <a:pos x="6" y="3"/>
                </a:cxn>
                <a:cxn ang="0">
                  <a:pos x="6" y="8"/>
                </a:cxn>
                <a:cxn ang="0">
                  <a:pos x="6" y="7"/>
                </a:cxn>
                <a:cxn ang="0">
                  <a:pos x="6" y="3"/>
                </a:cxn>
              </a:cxnLst>
              <a:rect l="0" t="0" r="r" b="b"/>
              <a:pathLst>
                <a:path w="6" h="10">
                  <a:moveTo>
                    <a:pt x="3" y="7"/>
                  </a:moveTo>
                  <a:lnTo>
                    <a:pt x="0" y="7"/>
                  </a:lnTo>
                  <a:lnTo>
                    <a:pt x="0" y="3"/>
                  </a:lnTo>
                  <a:lnTo>
                    <a:pt x="0" y="3"/>
                  </a:lnTo>
                  <a:lnTo>
                    <a:pt x="0" y="8"/>
                  </a:lnTo>
                  <a:lnTo>
                    <a:pt x="1" y="8"/>
                  </a:lnTo>
                  <a:lnTo>
                    <a:pt x="1" y="2"/>
                  </a:lnTo>
                  <a:lnTo>
                    <a:pt x="1" y="2"/>
                  </a:lnTo>
                  <a:lnTo>
                    <a:pt x="1" y="8"/>
                  </a:lnTo>
                  <a:lnTo>
                    <a:pt x="1" y="8"/>
                  </a:lnTo>
                  <a:lnTo>
                    <a:pt x="1" y="2"/>
                  </a:lnTo>
                  <a:lnTo>
                    <a:pt x="1" y="2"/>
                  </a:lnTo>
                  <a:lnTo>
                    <a:pt x="1" y="9"/>
                  </a:lnTo>
                  <a:lnTo>
                    <a:pt x="1" y="9"/>
                  </a:lnTo>
                  <a:lnTo>
                    <a:pt x="1" y="1"/>
                  </a:lnTo>
                  <a:lnTo>
                    <a:pt x="1" y="1"/>
                  </a:lnTo>
                  <a:lnTo>
                    <a:pt x="1" y="9"/>
                  </a:lnTo>
                  <a:lnTo>
                    <a:pt x="2" y="9"/>
                  </a:lnTo>
                  <a:lnTo>
                    <a:pt x="2" y="1"/>
                  </a:lnTo>
                  <a:lnTo>
                    <a:pt x="2" y="1"/>
                  </a:lnTo>
                  <a:lnTo>
                    <a:pt x="2" y="9"/>
                  </a:lnTo>
                  <a:lnTo>
                    <a:pt x="2" y="10"/>
                  </a:lnTo>
                  <a:lnTo>
                    <a:pt x="2" y="1"/>
                  </a:lnTo>
                  <a:lnTo>
                    <a:pt x="2" y="1"/>
                  </a:lnTo>
                  <a:lnTo>
                    <a:pt x="2" y="10"/>
                  </a:lnTo>
                  <a:lnTo>
                    <a:pt x="3" y="10"/>
                  </a:lnTo>
                  <a:lnTo>
                    <a:pt x="3" y="1"/>
                  </a:lnTo>
                  <a:lnTo>
                    <a:pt x="3" y="0"/>
                  </a:lnTo>
                  <a:lnTo>
                    <a:pt x="3" y="10"/>
                  </a:lnTo>
                  <a:lnTo>
                    <a:pt x="3" y="10"/>
                  </a:lnTo>
                  <a:lnTo>
                    <a:pt x="3" y="0"/>
                  </a:lnTo>
                  <a:lnTo>
                    <a:pt x="3" y="0"/>
                  </a:lnTo>
                  <a:lnTo>
                    <a:pt x="3" y="10"/>
                  </a:lnTo>
                  <a:lnTo>
                    <a:pt x="4" y="10"/>
                  </a:lnTo>
                  <a:lnTo>
                    <a:pt x="4" y="0"/>
                  </a:lnTo>
                  <a:lnTo>
                    <a:pt x="4" y="0"/>
                  </a:lnTo>
                  <a:lnTo>
                    <a:pt x="4" y="10"/>
                  </a:lnTo>
                  <a:lnTo>
                    <a:pt x="4" y="10"/>
                  </a:lnTo>
                  <a:lnTo>
                    <a:pt x="4" y="1"/>
                  </a:lnTo>
                  <a:lnTo>
                    <a:pt x="5" y="1"/>
                  </a:lnTo>
                  <a:lnTo>
                    <a:pt x="5" y="10"/>
                  </a:lnTo>
                  <a:lnTo>
                    <a:pt x="5" y="10"/>
                  </a:lnTo>
                  <a:lnTo>
                    <a:pt x="5" y="1"/>
                  </a:lnTo>
                  <a:lnTo>
                    <a:pt x="5" y="1"/>
                  </a:lnTo>
                  <a:lnTo>
                    <a:pt x="5" y="9"/>
                  </a:lnTo>
                  <a:lnTo>
                    <a:pt x="5" y="9"/>
                  </a:lnTo>
                  <a:lnTo>
                    <a:pt x="5" y="1"/>
                  </a:lnTo>
                  <a:lnTo>
                    <a:pt x="6" y="1"/>
                  </a:lnTo>
                  <a:lnTo>
                    <a:pt x="6" y="9"/>
                  </a:lnTo>
                  <a:lnTo>
                    <a:pt x="6" y="9"/>
                  </a:lnTo>
                  <a:lnTo>
                    <a:pt x="6" y="1"/>
                  </a:lnTo>
                  <a:lnTo>
                    <a:pt x="6" y="2"/>
                  </a:lnTo>
                  <a:lnTo>
                    <a:pt x="6" y="9"/>
                  </a:lnTo>
                  <a:lnTo>
                    <a:pt x="6" y="8"/>
                  </a:lnTo>
                  <a:lnTo>
                    <a:pt x="6" y="2"/>
                  </a:lnTo>
                  <a:lnTo>
                    <a:pt x="6" y="2"/>
                  </a:lnTo>
                  <a:lnTo>
                    <a:pt x="6" y="8"/>
                  </a:lnTo>
                  <a:lnTo>
                    <a:pt x="6" y="8"/>
                  </a:lnTo>
                  <a:lnTo>
                    <a:pt x="6" y="2"/>
                  </a:lnTo>
                  <a:lnTo>
                    <a:pt x="6" y="3"/>
                  </a:lnTo>
                  <a:lnTo>
                    <a:pt x="6" y="8"/>
                  </a:lnTo>
                  <a:lnTo>
                    <a:pt x="6" y="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697" name="Freeform 785"/>
            <p:cNvSpPr>
              <a:spLocks/>
            </p:cNvSpPr>
            <p:nvPr/>
          </p:nvSpPr>
          <p:spPr bwMode="auto">
            <a:xfrm>
              <a:off x="8389491" y="3578225"/>
              <a:ext cx="12700" cy="9525"/>
            </a:xfrm>
            <a:custGeom>
              <a:avLst/>
              <a:gdLst/>
              <a:ahLst/>
              <a:cxnLst>
                <a:cxn ang="0">
                  <a:pos x="3" y="3"/>
                </a:cxn>
                <a:cxn ang="0">
                  <a:pos x="3" y="0"/>
                </a:cxn>
                <a:cxn ang="0">
                  <a:pos x="5" y="0"/>
                </a:cxn>
                <a:cxn ang="0">
                  <a:pos x="5" y="0"/>
                </a:cxn>
                <a:cxn ang="0">
                  <a:pos x="3" y="0"/>
                </a:cxn>
                <a:cxn ang="0">
                  <a:pos x="3" y="0"/>
                </a:cxn>
                <a:cxn ang="0">
                  <a:pos x="5" y="0"/>
                </a:cxn>
                <a:cxn ang="0">
                  <a:pos x="5" y="1"/>
                </a:cxn>
                <a:cxn ang="0">
                  <a:pos x="3" y="1"/>
                </a:cxn>
                <a:cxn ang="0">
                  <a:pos x="2" y="1"/>
                </a:cxn>
                <a:cxn ang="0">
                  <a:pos x="6" y="1"/>
                </a:cxn>
                <a:cxn ang="0">
                  <a:pos x="6" y="1"/>
                </a:cxn>
                <a:cxn ang="0">
                  <a:pos x="2" y="1"/>
                </a:cxn>
                <a:cxn ang="0">
                  <a:pos x="2" y="1"/>
                </a:cxn>
                <a:cxn ang="0">
                  <a:pos x="7"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6"/>
                </a:cxn>
                <a:cxn ang="0">
                  <a:pos x="7"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1"/>
                  </a:lnTo>
                  <a:lnTo>
                    <a:pt x="3" y="1"/>
                  </a:lnTo>
                  <a:lnTo>
                    <a:pt x="2" y="1"/>
                  </a:lnTo>
                  <a:lnTo>
                    <a:pt x="6" y="1"/>
                  </a:lnTo>
                  <a:lnTo>
                    <a:pt x="6" y="1"/>
                  </a:lnTo>
                  <a:lnTo>
                    <a:pt x="2" y="1"/>
                  </a:lnTo>
                  <a:lnTo>
                    <a:pt x="2" y="1"/>
                  </a:lnTo>
                  <a:lnTo>
                    <a:pt x="7" y="1"/>
                  </a:lnTo>
                  <a:lnTo>
                    <a:pt x="7" y="1"/>
                  </a:lnTo>
                  <a:lnTo>
                    <a:pt x="2"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4"/>
                  </a:lnTo>
                  <a:lnTo>
                    <a:pt x="8"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6"/>
                  </a:lnTo>
                  <a:lnTo>
                    <a:pt x="7" y="6"/>
                  </a:lnTo>
                  <a:lnTo>
                    <a:pt x="6" y="6"/>
                  </a:lnTo>
                  <a:lnTo>
                    <a:pt x="2" y="6"/>
                  </a:lnTo>
                  <a:lnTo>
                    <a:pt x="2" y="6"/>
                  </a:lnTo>
                  <a:lnTo>
                    <a:pt x="6" y="6"/>
                  </a:lnTo>
                  <a:lnTo>
                    <a:pt x="5" y="6"/>
                  </a:lnTo>
                  <a:lnTo>
                    <a:pt x="3"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8" name="Freeform 786"/>
            <p:cNvSpPr>
              <a:spLocks/>
            </p:cNvSpPr>
            <p:nvPr/>
          </p:nvSpPr>
          <p:spPr bwMode="auto">
            <a:xfrm>
              <a:off x="8392666" y="3578225"/>
              <a:ext cx="12700"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699" name="Freeform 787"/>
            <p:cNvSpPr>
              <a:spLocks/>
            </p:cNvSpPr>
            <p:nvPr/>
          </p:nvSpPr>
          <p:spPr bwMode="auto">
            <a:xfrm>
              <a:off x="8394254" y="3578225"/>
              <a:ext cx="12700"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2" y="1"/>
                  </a:lnTo>
                  <a:lnTo>
                    <a:pt x="1" y="1"/>
                  </a:lnTo>
                  <a:lnTo>
                    <a:pt x="6" y="1"/>
                  </a:lnTo>
                  <a:lnTo>
                    <a:pt x="6" y="1"/>
                  </a:lnTo>
                  <a:lnTo>
                    <a:pt x="1" y="1"/>
                  </a:lnTo>
                  <a:lnTo>
                    <a:pt x="1"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0"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0" name="Freeform 788"/>
            <p:cNvSpPr>
              <a:spLocks/>
            </p:cNvSpPr>
            <p:nvPr/>
          </p:nvSpPr>
          <p:spPr bwMode="auto">
            <a:xfrm>
              <a:off x="8395841" y="3578225"/>
              <a:ext cx="12700" cy="9525"/>
            </a:xfrm>
            <a:custGeom>
              <a:avLst/>
              <a:gdLst/>
              <a:ahLst/>
              <a:cxnLst>
                <a:cxn ang="0">
                  <a:pos x="3" y="3"/>
                </a:cxn>
                <a:cxn ang="0">
                  <a:pos x="3" y="0"/>
                </a:cxn>
                <a:cxn ang="0">
                  <a:pos x="4" y="0"/>
                </a:cxn>
                <a:cxn ang="0">
                  <a:pos x="4" y="0"/>
                </a:cxn>
                <a:cxn ang="0">
                  <a:pos x="3" y="0"/>
                </a:cxn>
                <a:cxn ang="0">
                  <a:pos x="3" y="0"/>
                </a:cxn>
                <a:cxn ang="0">
                  <a:pos x="5" y="0"/>
                </a:cxn>
                <a:cxn ang="0">
                  <a:pos x="5" y="1"/>
                </a:cxn>
                <a:cxn ang="0">
                  <a:pos x="2" y="1"/>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1"/>
                  </a:lnTo>
                  <a:lnTo>
                    <a:pt x="2" y="1"/>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3"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1" name="Freeform 789"/>
            <p:cNvSpPr>
              <a:spLocks/>
            </p:cNvSpPr>
            <p:nvPr/>
          </p:nvSpPr>
          <p:spPr bwMode="auto">
            <a:xfrm>
              <a:off x="8397429" y="3578225"/>
              <a:ext cx="12700" cy="9525"/>
            </a:xfrm>
            <a:custGeom>
              <a:avLst/>
              <a:gdLst/>
              <a:ahLst/>
              <a:cxnLst>
                <a:cxn ang="0">
                  <a:pos x="3" y="3"/>
                </a:cxn>
                <a:cxn ang="0">
                  <a:pos x="3" y="0"/>
                </a:cxn>
                <a:cxn ang="0">
                  <a:pos x="5"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2" y="1"/>
                </a:cxn>
                <a:cxn ang="0">
                  <a:pos x="6" y="1"/>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2"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1"/>
                  </a:lnTo>
                  <a:lnTo>
                    <a:pt x="2" y="1"/>
                  </a:lnTo>
                  <a:lnTo>
                    <a:pt x="2" y="1"/>
                  </a:lnTo>
                  <a:lnTo>
                    <a:pt x="6" y="1"/>
                  </a:lnTo>
                  <a:lnTo>
                    <a:pt x="6" y="1"/>
                  </a:lnTo>
                  <a:lnTo>
                    <a:pt x="2" y="1"/>
                  </a:lnTo>
                  <a:lnTo>
                    <a:pt x="2" y="1"/>
                  </a:lnTo>
                  <a:lnTo>
                    <a:pt x="6" y="1"/>
                  </a:lnTo>
                  <a:lnTo>
                    <a:pt x="6" y="1"/>
                  </a:lnTo>
                  <a:lnTo>
                    <a:pt x="2"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5"/>
                  </a:lnTo>
                  <a:lnTo>
                    <a:pt x="2"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2" name="Freeform 790"/>
            <p:cNvSpPr>
              <a:spLocks/>
            </p:cNvSpPr>
            <p:nvPr/>
          </p:nvSpPr>
          <p:spPr bwMode="auto">
            <a:xfrm>
              <a:off x="8400604" y="3578225"/>
              <a:ext cx="11112" cy="9525"/>
            </a:xfrm>
            <a:custGeom>
              <a:avLst/>
              <a:gdLst/>
              <a:ahLst/>
              <a:cxnLst>
                <a:cxn ang="0">
                  <a:pos x="3" y="3"/>
                </a:cxn>
                <a:cxn ang="0">
                  <a:pos x="3" y="0"/>
                </a:cxn>
                <a:cxn ang="0">
                  <a:pos x="4" y="0"/>
                </a:cxn>
                <a:cxn ang="0">
                  <a:pos x="4" y="0"/>
                </a:cxn>
                <a:cxn ang="0">
                  <a:pos x="2" y="0"/>
                </a:cxn>
                <a:cxn ang="0">
                  <a:pos x="2" y="0"/>
                </a:cxn>
                <a:cxn ang="0">
                  <a:pos x="4" y="0"/>
                </a:cxn>
                <a:cxn ang="0">
                  <a:pos x="4" y="1"/>
                </a:cxn>
                <a:cxn ang="0">
                  <a:pos x="1" y="1"/>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1" y="6"/>
                </a:cxn>
                <a:cxn ang="0">
                  <a:pos x="5" y="6"/>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1"/>
                  </a:lnTo>
                  <a:lnTo>
                    <a:pt x="1" y="1"/>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1" y="5"/>
                  </a:lnTo>
                  <a:lnTo>
                    <a:pt x="1" y="6"/>
                  </a:lnTo>
                  <a:lnTo>
                    <a:pt x="5" y="6"/>
                  </a:lnTo>
                  <a:lnTo>
                    <a:pt x="5" y="6"/>
                  </a:lnTo>
                  <a:lnTo>
                    <a:pt x="1" y="6"/>
                  </a:lnTo>
                  <a:lnTo>
                    <a:pt x="1" y="6"/>
                  </a:lnTo>
                  <a:lnTo>
                    <a:pt x="5" y="6"/>
                  </a:lnTo>
                  <a:lnTo>
                    <a:pt x="4" y="6"/>
                  </a:lnTo>
                  <a:lnTo>
                    <a:pt x="1"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3" name="Freeform 791"/>
            <p:cNvSpPr>
              <a:spLocks/>
            </p:cNvSpPr>
            <p:nvPr/>
          </p:nvSpPr>
          <p:spPr bwMode="auto">
            <a:xfrm>
              <a:off x="8402191" y="3578225"/>
              <a:ext cx="14288"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0"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4" name="Freeform 792"/>
            <p:cNvSpPr>
              <a:spLocks/>
            </p:cNvSpPr>
            <p:nvPr/>
          </p:nvSpPr>
          <p:spPr bwMode="auto">
            <a:xfrm>
              <a:off x="8405366" y="3578225"/>
              <a:ext cx="12700"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5" name="Freeform 793"/>
            <p:cNvSpPr>
              <a:spLocks/>
            </p:cNvSpPr>
            <p:nvPr/>
          </p:nvSpPr>
          <p:spPr bwMode="auto">
            <a:xfrm>
              <a:off x="8406954" y="3578225"/>
              <a:ext cx="11112" cy="9525"/>
            </a:xfrm>
            <a:custGeom>
              <a:avLst/>
              <a:gdLst/>
              <a:ahLst/>
              <a:cxnLst>
                <a:cxn ang="0">
                  <a:pos x="3" y="3"/>
                </a:cxn>
                <a:cxn ang="0">
                  <a:pos x="3" y="0"/>
                </a:cxn>
                <a:cxn ang="0">
                  <a:pos x="4" y="0"/>
                </a:cxn>
                <a:cxn ang="0">
                  <a:pos x="5" y="0"/>
                </a:cxn>
                <a:cxn ang="0">
                  <a:pos x="3" y="0"/>
                </a:cxn>
                <a:cxn ang="0">
                  <a:pos x="3"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1"/>
                  </a:lnTo>
                  <a:lnTo>
                    <a:pt x="2" y="1"/>
                  </a:lnTo>
                  <a:lnTo>
                    <a:pt x="2" y="1"/>
                  </a:lnTo>
                  <a:lnTo>
                    <a:pt x="5" y="1"/>
                  </a:lnTo>
                  <a:lnTo>
                    <a:pt x="6" y="1"/>
                  </a:lnTo>
                  <a:lnTo>
                    <a:pt x="2"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6" name="Freeform 794"/>
            <p:cNvSpPr>
              <a:spLocks/>
            </p:cNvSpPr>
            <p:nvPr/>
          </p:nvSpPr>
          <p:spPr bwMode="auto">
            <a:xfrm>
              <a:off x="8408541" y="3578225"/>
              <a:ext cx="11113" cy="9525"/>
            </a:xfrm>
            <a:custGeom>
              <a:avLst/>
              <a:gdLst/>
              <a:ahLst/>
              <a:cxnLst>
                <a:cxn ang="0">
                  <a:pos x="3" y="3"/>
                </a:cxn>
                <a:cxn ang="0">
                  <a:pos x="3" y="0"/>
                </a:cxn>
                <a:cxn ang="0">
                  <a:pos x="5" y="0"/>
                </a:cxn>
                <a:cxn ang="0">
                  <a:pos x="5" y="0"/>
                </a:cxn>
                <a:cxn ang="0">
                  <a:pos x="3" y="0"/>
                </a:cxn>
                <a:cxn ang="0">
                  <a:pos x="3" y="0"/>
                </a:cxn>
                <a:cxn ang="0">
                  <a:pos x="5" y="0"/>
                </a:cxn>
                <a:cxn ang="0">
                  <a:pos x="5" y="1"/>
                </a:cxn>
                <a:cxn ang="0">
                  <a:pos x="2" y="1"/>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1"/>
                  </a:lnTo>
                  <a:lnTo>
                    <a:pt x="2" y="1"/>
                  </a:lnTo>
                  <a:lnTo>
                    <a:pt x="2" y="1"/>
                  </a:lnTo>
                  <a:lnTo>
                    <a:pt x="6" y="1"/>
                  </a:lnTo>
                  <a:lnTo>
                    <a:pt x="6" y="1"/>
                  </a:lnTo>
                  <a:lnTo>
                    <a:pt x="2" y="1"/>
                  </a:lnTo>
                  <a:lnTo>
                    <a:pt x="2"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7" y="5"/>
                  </a:lnTo>
                  <a:lnTo>
                    <a:pt x="7" y="5"/>
                  </a:lnTo>
                  <a:lnTo>
                    <a:pt x="1"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7" name="Freeform 795"/>
            <p:cNvSpPr>
              <a:spLocks/>
            </p:cNvSpPr>
            <p:nvPr/>
          </p:nvSpPr>
          <p:spPr bwMode="auto">
            <a:xfrm>
              <a:off x="8411716" y="3578225"/>
              <a:ext cx="12700" cy="9525"/>
            </a:xfrm>
            <a:custGeom>
              <a:avLst/>
              <a:gdLst/>
              <a:ahLst/>
              <a:cxnLst>
                <a:cxn ang="0">
                  <a:pos x="3" y="3"/>
                </a:cxn>
                <a:cxn ang="0">
                  <a:pos x="3" y="0"/>
                </a:cxn>
                <a:cxn ang="0">
                  <a:pos x="4" y="0"/>
                </a:cxn>
                <a:cxn ang="0">
                  <a:pos x="4" y="0"/>
                </a:cxn>
                <a:cxn ang="0">
                  <a:pos x="2" y="0"/>
                </a:cxn>
                <a:cxn ang="0">
                  <a:pos x="2" y="0"/>
                </a:cxn>
                <a:cxn ang="0">
                  <a:pos x="4"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1"/>
                  </a:lnTo>
                  <a:lnTo>
                    <a:pt x="2" y="1"/>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8" name="Freeform 796"/>
            <p:cNvSpPr>
              <a:spLocks/>
            </p:cNvSpPr>
            <p:nvPr/>
          </p:nvSpPr>
          <p:spPr bwMode="auto">
            <a:xfrm>
              <a:off x="8413304" y="3578225"/>
              <a:ext cx="12700" cy="9525"/>
            </a:xfrm>
            <a:custGeom>
              <a:avLst/>
              <a:gdLst/>
              <a:ahLst/>
              <a:cxnLst>
                <a:cxn ang="0">
                  <a:pos x="3" y="3"/>
                </a:cxn>
                <a:cxn ang="0">
                  <a:pos x="3" y="0"/>
                </a:cxn>
                <a:cxn ang="0">
                  <a:pos x="4" y="0"/>
                </a:cxn>
                <a:cxn ang="0">
                  <a:pos x="4" y="0"/>
                </a:cxn>
                <a:cxn ang="0">
                  <a:pos x="2" y="0"/>
                </a:cxn>
                <a:cxn ang="0">
                  <a:pos x="2" y="0"/>
                </a:cxn>
                <a:cxn ang="0">
                  <a:pos x="4"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09" name="Freeform 797"/>
            <p:cNvSpPr>
              <a:spLocks/>
            </p:cNvSpPr>
            <p:nvPr/>
          </p:nvSpPr>
          <p:spPr bwMode="auto">
            <a:xfrm>
              <a:off x="8416479" y="3571875"/>
              <a:ext cx="9525" cy="15875"/>
            </a:xfrm>
            <a:custGeom>
              <a:avLst/>
              <a:gdLst/>
              <a:ahLst/>
              <a:cxnLst>
                <a:cxn ang="0">
                  <a:pos x="3" y="7"/>
                </a:cxn>
                <a:cxn ang="0">
                  <a:pos x="0" y="7"/>
                </a:cxn>
                <a:cxn ang="0">
                  <a:pos x="0" y="3"/>
                </a:cxn>
                <a:cxn ang="0">
                  <a:pos x="0" y="2"/>
                </a:cxn>
                <a:cxn ang="0">
                  <a:pos x="0" y="8"/>
                </a:cxn>
                <a:cxn ang="0">
                  <a:pos x="0" y="8"/>
                </a:cxn>
                <a:cxn ang="0">
                  <a:pos x="0" y="2"/>
                </a:cxn>
                <a:cxn ang="0">
                  <a:pos x="0" y="2"/>
                </a:cxn>
                <a:cxn ang="0">
                  <a:pos x="0" y="8"/>
                </a:cxn>
                <a:cxn ang="0">
                  <a:pos x="0" y="8"/>
                </a:cxn>
                <a:cxn ang="0">
                  <a:pos x="0" y="2"/>
                </a:cxn>
                <a:cxn ang="0">
                  <a:pos x="0" y="1"/>
                </a:cxn>
                <a:cxn ang="0">
                  <a:pos x="0" y="9"/>
                </a:cxn>
                <a:cxn ang="0">
                  <a:pos x="1" y="9"/>
                </a:cxn>
                <a:cxn ang="0">
                  <a:pos x="1" y="1"/>
                </a:cxn>
                <a:cxn ang="0">
                  <a:pos x="1" y="1"/>
                </a:cxn>
                <a:cxn ang="0">
                  <a:pos x="1" y="9"/>
                </a:cxn>
                <a:cxn ang="0">
                  <a:pos x="1" y="9"/>
                </a:cxn>
                <a:cxn ang="0">
                  <a:pos x="1" y="0"/>
                </a:cxn>
                <a:cxn ang="0">
                  <a:pos x="1" y="0"/>
                </a:cxn>
                <a:cxn ang="0">
                  <a:pos x="1" y="10"/>
                </a:cxn>
                <a:cxn ang="0">
                  <a:pos x="1" y="10"/>
                </a:cxn>
                <a:cxn ang="0">
                  <a:pos x="1" y="0"/>
                </a:cxn>
                <a:cxn ang="0">
                  <a:pos x="2" y="0"/>
                </a:cxn>
                <a:cxn ang="0">
                  <a:pos x="2" y="10"/>
                </a:cxn>
                <a:cxn ang="0">
                  <a:pos x="2" y="10"/>
                </a:cxn>
                <a:cxn ang="0">
                  <a:pos x="2" y="0"/>
                </a:cxn>
                <a:cxn ang="0">
                  <a:pos x="2" y="0"/>
                </a:cxn>
                <a:cxn ang="0">
                  <a:pos x="2" y="10"/>
                </a:cxn>
                <a:cxn ang="0">
                  <a:pos x="3" y="10"/>
                </a:cxn>
                <a:cxn ang="0">
                  <a:pos x="3" y="0"/>
                </a:cxn>
                <a:cxn ang="0">
                  <a:pos x="3" y="0"/>
                </a:cxn>
                <a:cxn ang="0">
                  <a:pos x="3" y="10"/>
                </a:cxn>
                <a:cxn ang="0">
                  <a:pos x="3" y="10"/>
                </a:cxn>
                <a:cxn ang="0">
                  <a:pos x="3" y="0"/>
                </a:cxn>
                <a:cxn ang="0">
                  <a:pos x="3" y="0"/>
                </a:cxn>
                <a:cxn ang="0">
                  <a:pos x="3" y="10"/>
                </a:cxn>
                <a:cxn ang="0">
                  <a:pos x="4" y="10"/>
                </a:cxn>
                <a:cxn ang="0">
                  <a:pos x="4" y="0"/>
                </a:cxn>
                <a:cxn ang="0">
                  <a:pos x="4" y="0"/>
                </a:cxn>
                <a:cxn ang="0">
                  <a:pos x="4" y="10"/>
                </a:cxn>
                <a:cxn ang="0">
                  <a:pos x="5" y="10"/>
                </a:cxn>
                <a:cxn ang="0">
                  <a:pos x="5" y="0"/>
                </a:cxn>
                <a:cxn ang="0">
                  <a:pos x="5" y="0"/>
                </a:cxn>
                <a:cxn ang="0">
                  <a:pos x="5" y="10"/>
                </a:cxn>
                <a:cxn ang="0">
                  <a:pos x="5" y="9"/>
                </a:cxn>
                <a:cxn ang="0">
                  <a:pos x="5" y="0"/>
                </a:cxn>
                <a:cxn ang="0">
                  <a:pos x="5" y="1"/>
                </a:cxn>
                <a:cxn ang="0">
                  <a:pos x="5" y="9"/>
                </a:cxn>
                <a:cxn ang="0">
                  <a:pos x="5" y="9"/>
                </a:cxn>
                <a:cxn ang="0">
                  <a:pos x="5" y="1"/>
                </a:cxn>
                <a:cxn ang="0">
                  <a:pos x="5" y="1"/>
                </a:cxn>
                <a:cxn ang="0">
                  <a:pos x="5" y="9"/>
                </a:cxn>
                <a:cxn ang="0">
                  <a:pos x="6" y="8"/>
                </a:cxn>
                <a:cxn ang="0">
                  <a:pos x="6" y="2"/>
                </a:cxn>
                <a:cxn ang="0">
                  <a:pos x="6" y="2"/>
                </a:cxn>
                <a:cxn ang="0">
                  <a:pos x="6" y="8"/>
                </a:cxn>
                <a:cxn ang="0">
                  <a:pos x="6" y="8"/>
                </a:cxn>
                <a:cxn ang="0">
                  <a:pos x="6" y="2"/>
                </a:cxn>
                <a:cxn ang="0">
                  <a:pos x="6" y="2"/>
                </a:cxn>
                <a:cxn ang="0">
                  <a:pos x="6" y="8"/>
                </a:cxn>
                <a:cxn ang="0">
                  <a:pos x="6" y="7"/>
                </a:cxn>
                <a:cxn ang="0">
                  <a:pos x="6" y="3"/>
                </a:cxn>
              </a:cxnLst>
              <a:rect l="0" t="0" r="r" b="b"/>
              <a:pathLst>
                <a:path w="6" h="10">
                  <a:moveTo>
                    <a:pt x="3" y="7"/>
                  </a:moveTo>
                  <a:lnTo>
                    <a:pt x="0" y="7"/>
                  </a:lnTo>
                  <a:lnTo>
                    <a:pt x="0" y="3"/>
                  </a:lnTo>
                  <a:lnTo>
                    <a:pt x="0" y="2"/>
                  </a:lnTo>
                  <a:lnTo>
                    <a:pt x="0" y="8"/>
                  </a:lnTo>
                  <a:lnTo>
                    <a:pt x="0" y="8"/>
                  </a:lnTo>
                  <a:lnTo>
                    <a:pt x="0" y="2"/>
                  </a:lnTo>
                  <a:lnTo>
                    <a:pt x="0" y="2"/>
                  </a:lnTo>
                  <a:lnTo>
                    <a:pt x="0" y="8"/>
                  </a:lnTo>
                  <a:lnTo>
                    <a:pt x="0" y="8"/>
                  </a:lnTo>
                  <a:lnTo>
                    <a:pt x="0" y="2"/>
                  </a:lnTo>
                  <a:lnTo>
                    <a:pt x="0" y="1"/>
                  </a:lnTo>
                  <a:lnTo>
                    <a:pt x="0" y="9"/>
                  </a:lnTo>
                  <a:lnTo>
                    <a:pt x="1" y="9"/>
                  </a:lnTo>
                  <a:lnTo>
                    <a:pt x="1" y="1"/>
                  </a:lnTo>
                  <a:lnTo>
                    <a:pt x="1" y="1"/>
                  </a:lnTo>
                  <a:lnTo>
                    <a:pt x="1" y="9"/>
                  </a:lnTo>
                  <a:lnTo>
                    <a:pt x="1" y="9"/>
                  </a:lnTo>
                  <a:lnTo>
                    <a:pt x="1" y="0"/>
                  </a:lnTo>
                  <a:lnTo>
                    <a:pt x="1" y="0"/>
                  </a:lnTo>
                  <a:lnTo>
                    <a:pt x="1" y="10"/>
                  </a:lnTo>
                  <a:lnTo>
                    <a:pt x="1" y="10"/>
                  </a:lnTo>
                  <a:lnTo>
                    <a:pt x="1" y="0"/>
                  </a:lnTo>
                  <a:lnTo>
                    <a:pt x="2" y="0"/>
                  </a:lnTo>
                  <a:lnTo>
                    <a:pt x="2" y="10"/>
                  </a:lnTo>
                  <a:lnTo>
                    <a:pt x="2" y="10"/>
                  </a:lnTo>
                  <a:lnTo>
                    <a:pt x="2" y="0"/>
                  </a:lnTo>
                  <a:lnTo>
                    <a:pt x="2" y="0"/>
                  </a:lnTo>
                  <a:lnTo>
                    <a:pt x="2" y="10"/>
                  </a:lnTo>
                  <a:lnTo>
                    <a:pt x="3" y="10"/>
                  </a:lnTo>
                  <a:lnTo>
                    <a:pt x="3" y="0"/>
                  </a:lnTo>
                  <a:lnTo>
                    <a:pt x="3" y="0"/>
                  </a:lnTo>
                  <a:lnTo>
                    <a:pt x="3" y="10"/>
                  </a:lnTo>
                  <a:lnTo>
                    <a:pt x="3" y="10"/>
                  </a:lnTo>
                  <a:lnTo>
                    <a:pt x="3" y="0"/>
                  </a:lnTo>
                  <a:lnTo>
                    <a:pt x="3" y="0"/>
                  </a:lnTo>
                  <a:lnTo>
                    <a:pt x="3" y="10"/>
                  </a:lnTo>
                  <a:lnTo>
                    <a:pt x="4" y="10"/>
                  </a:lnTo>
                  <a:lnTo>
                    <a:pt x="4" y="0"/>
                  </a:lnTo>
                  <a:lnTo>
                    <a:pt x="4" y="0"/>
                  </a:lnTo>
                  <a:lnTo>
                    <a:pt x="4" y="10"/>
                  </a:lnTo>
                  <a:lnTo>
                    <a:pt x="5" y="10"/>
                  </a:lnTo>
                  <a:lnTo>
                    <a:pt x="5" y="0"/>
                  </a:lnTo>
                  <a:lnTo>
                    <a:pt x="5" y="0"/>
                  </a:lnTo>
                  <a:lnTo>
                    <a:pt x="5" y="10"/>
                  </a:lnTo>
                  <a:lnTo>
                    <a:pt x="5" y="9"/>
                  </a:lnTo>
                  <a:lnTo>
                    <a:pt x="5" y="0"/>
                  </a:lnTo>
                  <a:lnTo>
                    <a:pt x="5" y="1"/>
                  </a:lnTo>
                  <a:lnTo>
                    <a:pt x="5" y="9"/>
                  </a:lnTo>
                  <a:lnTo>
                    <a:pt x="5" y="9"/>
                  </a:lnTo>
                  <a:lnTo>
                    <a:pt x="5" y="1"/>
                  </a:lnTo>
                  <a:lnTo>
                    <a:pt x="5" y="1"/>
                  </a:lnTo>
                  <a:lnTo>
                    <a:pt x="5" y="9"/>
                  </a:lnTo>
                  <a:lnTo>
                    <a:pt x="6" y="8"/>
                  </a:lnTo>
                  <a:lnTo>
                    <a:pt x="6" y="2"/>
                  </a:lnTo>
                  <a:lnTo>
                    <a:pt x="6" y="2"/>
                  </a:lnTo>
                  <a:lnTo>
                    <a:pt x="6" y="8"/>
                  </a:lnTo>
                  <a:lnTo>
                    <a:pt x="6" y="8"/>
                  </a:lnTo>
                  <a:lnTo>
                    <a:pt x="6" y="2"/>
                  </a:lnTo>
                  <a:lnTo>
                    <a:pt x="6" y="2"/>
                  </a:lnTo>
                  <a:lnTo>
                    <a:pt x="6" y="8"/>
                  </a:lnTo>
                  <a:lnTo>
                    <a:pt x="6" y="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10" name="Freeform 798"/>
            <p:cNvSpPr>
              <a:spLocks/>
            </p:cNvSpPr>
            <p:nvPr/>
          </p:nvSpPr>
          <p:spPr bwMode="auto">
            <a:xfrm>
              <a:off x="8416479" y="3571875"/>
              <a:ext cx="11112"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7"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7"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1" name="Freeform 799"/>
            <p:cNvSpPr>
              <a:spLocks/>
            </p:cNvSpPr>
            <p:nvPr/>
          </p:nvSpPr>
          <p:spPr bwMode="auto">
            <a:xfrm>
              <a:off x="8418066" y="3571875"/>
              <a:ext cx="11113" cy="7938"/>
            </a:xfrm>
            <a:custGeom>
              <a:avLst/>
              <a:gdLst/>
              <a:ahLst/>
              <a:cxnLst>
                <a:cxn ang="0">
                  <a:pos x="3" y="3"/>
                </a:cxn>
                <a:cxn ang="0">
                  <a:pos x="3" y="0"/>
                </a:cxn>
                <a:cxn ang="0">
                  <a:pos x="4" y="0"/>
                </a:cxn>
                <a:cxn ang="0">
                  <a:pos x="5" y="0"/>
                </a:cxn>
                <a:cxn ang="0">
                  <a:pos x="3" y="0"/>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6" y="0"/>
                </a:cxn>
                <a:cxn ang="0">
                  <a:pos x="1" y="0"/>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6"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6" y="0"/>
                  </a:lnTo>
                  <a:lnTo>
                    <a:pt x="2" y="0"/>
                  </a:lnTo>
                  <a:lnTo>
                    <a:pt x="2" y="0"/>
                  </a:lnTo>
                  <a:lnTo>
                    <a:pt x="6" y="0"/>
                  </a:lnTo>
                  <a:lnTo>
                    <a:pt x="6" y="0"/>
                  </a:lnTo>
                  <a:lnTo>
                    <a:pt x="2" y="0"/>
                  </a:lnTo>
                  <a:lnTo>
                    <a:pt x="2" y="0"/>
                  </a:lnTo>
                  <a:lnTo>
                    <a:pt x="6" y="0"/>
                  </a:lnTo>
                  <a:lnTo>
                    <a:pt x="6" y="0"/>
                  </a:lnTo>
                  <a:lnTo>
                    <a:pt x="1" y="0"/>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6" y="5"/>
                  </a:lnTo>
                  <a:lnTo>
                    <a:pt x="6"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2" name="Freeform 800"/>
            <p:cNvSpPr>
              <a:spLocks/>
            </p:cNvSpPr>
            <p:nvPr/>
          </p:nvSpPr>
          <p:spPr bwMode="auto">
            <a:xfrm>
              <a:off x="8419654" y="3571875"/>
              <a:ext cx="14287"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0" y="0"/>
                </a:cxn>
                <a:cxn ang="0">
                  <a:pos x="0"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0" y="0"/>
                  </a:lnTo>
                  <a:lnTo>
                    <a:pt x="0"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0" y="5"/>
                  </a:lnTo>
                  <a:lnTo>
                    <a:pt x="6" y="5"/>
                  </a:lnTo>
                  <a:lnTo>
                    <a:pt x="5"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3" name="Freeform 801"/>
            <p:cNvSpPr>
              <a:spLocks/>
            </p:cNvSpPr>
            <p:nvPr/>
          </p:nvSpPr>
          <p:spPr bwMode="auto">
            <a:xfrm>
              <a:off x="8422829" y="3571875"/>
              <a:ext cx="11112"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4" name="Freeform 802"/>
            <p:cNvSpPr>
              <a:spLocks/>
            </p:cNvSpPr>
            <p:nvPr/>
          </p:nvSpPr>
          <p:spPr bwMode="auto">
            <a:xfrm>
              <a:off x="8424416" y="3571875"/>
              <a:ext cx="11113"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1" y="4"/>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5" name="Freeform 803"/>
            <p:cNvSpPr>
              <a:spLocks/>
            </p:cNvSpPr>
            <p:nvPr/>
          </p:nvSpPr>
          <p:spPr bwMode="auto">
            <a:xfrm>
              <a:off x="8426004" y="35718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6" name="Freeform 804"/>
            <p:cNvSpPr>
              <a:spLocks/>
            </p:cNvSpPr>
            <p:nvPr/>
          </p:nvSpPr>
          <p:spPr bwMode="auto">
            <a:xfrm>
              <a:off x="8427591" y="3571875"/>
              <a:ext cx="14288" cy="7938"/>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6" y="0"/>
                </a:cxn>
                <a:cxn ang="0">
                  <a:pos x="1" y="0"/>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0" y="2"/>
                </a:cxn>
                <a:cxn ang="0">
                  <a:pos x="8" y="2"/>
                </a:cxn>
                <a:cxn ang="0">
                  <a:pos x="8" y="3"/>
                </a:cxn>
                <a:cxn ang="0">
                  <a:pos x="0" y="3"/>
                </a:cxn>
                <a:cxn ang="0">
                  <a:pos x="0" y="3"/>
                </a:cxn>
                <a:cxn ang="0">
                  <a:pos x="8" y="3"/>
                </a:cxn>
                <a:cxn ang="0">
                  <a:pos x="7" y="3"/>
                </a:cxn>
                <a:cxn ang="0">
                  <a:pos x="1" y="3"/>
                </a:cxn>
                <a:cxn ang="0">
                  <a:pos x="1" y="3"/>
                </a:cxn>
                <a:cxn ang="0">
                  <a:pos x="7" y="3"/>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5"/>
                </a:cxn>
                <a:cxn ang="0">
                  <a:pos x="3" y="5"/>
                </a:cxn>
                <a:cxn ang="0">
                  <a:pos x="3" y="5"/>
                </a:cxn>
                <a:cxn ang="0">
                  <a:pos x="5" y="5"/>
                </a:cxn>
                <a:cxn ang="0">
                  <a:pos x="5" y="5"/>
                </a:cxn>
                <a:cxn ang="0">
                  <a:pos x="3" y="5"/>
                </a:cxn>
                <a:cxn ang="0">
                  <a:pos x="3" y="5"/>
                </a:cxn>
                <a:cxn ang="0">
                  <a:pos x="4" y="5"/>
                </a:cxn>
              </a:cxnLst>
              <a:rect l="0" t="0" r="r" b="b"/>
              <a:pathLst>
                <a:path w="8" h="5">
                  <a:moveTo>
                    <a:pt x="3" y="3"/>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6" y="0"/>
                  </a:lnTo>
                  <a:lnTo>
                    <a:pt x="1" y="0"/>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0" y="2"/>
                  </a:lnTo>
                  <a:lnTo>
                    <a:pt x="8" y="2"/>
                  </a:lnTo>
                  <a:lnTo>
                    <a:pt x="8" y="3"/>
                  </a:lnTo>
                  <a:lnTo>
                    <a:pt x="0" y="3"/>
                  </a:lnTo>
                  <a:lnTo>
                    <a:pt x="0" y="3"/>
                  </a:lnTo>
                  <a:lnTo>
                    <a:pt x="8" y="3"/>
                  </a:lnTo>
                  <a:lnTo>
                    <a:pt x="7" y="3"/>
                  </a:lnTo>
                  <a:lnTo>
                    <a:pt x="1" y="3"/>
                  </a:lnTo>
                  <a:lnTo>
                    <a:pt x="1" y="3"/>
                  </a:lnTo>
                  <a:lnTo>
                    <a:pt x="7" y="3"/>
                  </a:lnTo>
                  <a:lnTo>
                    <a:pt x="7" y="4"/>
                  </a:lnTo>
                  <a:lnTo>
                    <a:pt x="1"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6" y="5"/>
                  </a:lnTo>
                  <a:lnTo>
                    <a:pt x="5" y="5"/>
                  </a:lnTo>
                  <a:lnTo>
                    <a:pt x="3"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7" name="Freeform 805"/>
            <p:cNvSpPr>
              <a:spLocks/>
            </p:cNvSpPr>
            <p:nvPr/>
          </p:nvSpPr>
          <p:spPr bwMode="auto">
            <a:xfrm>
              <a:off x="8430766" y="3571875"/>
              <a:ext cx="12700"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8" name="Freeform 806"/>
            <p:cNvSpPr>
              <a:spLocks/>
            </p:cNvSpPr>
            <p:nvPr/>
          </p:nvSpPr>
          <p:spPr bwMode="auto">
            <a:xfrm>
              <a:off x="8433941" y="3571875"/>
              <a:ext cx="11113"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19" name="Freeform 807"/>
            <p:cNvSpPr>
              <a:spLocks/>
            </p:cNvSpPr>
            <p:nvPr/>
          </p:nvSpPr>
          <p:spPr bwMode="auto">
            <a:xfrm>
              <a:off x="8433941" y="3571875"/>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1"/>
                  </a:lnTo>
                  <a:lnTo>
                    <a:pt x="6" y="1"/>
                  </a:lnTo>
                  <a:lnTo>
                    <a:pt x="7"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20" name="Freeform 808"/>
            <p:cNvSpPr>
              <a:spLocks/>
            </p:cNvSpPr>
            <p:nvPr/>
          </p:nvSpPr>
          <p:spPr bwMode="auto">
            <a:xfrm>
              <a:off x="8435529" y="3571875"/>
              <a:ext cx="14287"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21" name="Freeform 809"/>
            <p:cNvSpPr>
              <a:spLocks/>
            </p:cNvSpPr>
            <p:nvPr/>
          </p:nvSpPr>
          <p:spPr bwMode="auto">
            <a:xfrm>
              <a:off x="8438704" y="3571875"/>
              <a:ext cx="12700"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2" y="0"/>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0"/>
                  </a:lnTo>
                  <a:lnTo>
                    <a:pt x="2" y="0"/>
                  </a:lnTo>
                  <a:lnTo>
                    <a:pt x="1" y="1"/>
                  </a:lnTo>
                  <a:lnTo>
                    <a:pt x="7" y="1"/>
                  </a:lnTo>
                  <a:lnTo>
                    <a:pt x="7"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5"/>
                  </a:lnTo>
                  <a:lnTo>
                    <a:pt x="7" y="5"/>
                  </a:lnTo>
                  <a:lnTo>
                    <a:pt x="7" y="5"/>
                  </a:lnTo>
                  <a:lnTo>
                    <a:pt x="2"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22" name="Freeform 810"/>
            <p:cNvSpPr>
              <a:spLocks/>
            </p:cNvSpPr>
            <p:nvPr/>
          </p:nvSpPr>
          <p:spPr bwMode="auto">
            <a:xfrm>
              <a:off x="8441879" y="3571875"/>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5" y="0"/>
                </a:cxn>
                <a:cxn ang="0">
                  <a:pos x="6" y="0"/>
                </a:cxn>
                <a:cxn ang="0">
                  <a:pos x="1" y="0"/>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5" y="0"/>
                  </a:lnTo>
                  <a:lnTo>
                    <a:pt x="6" y="0"/>
                  </a:lnTo>
                  <a:lnTo>
                    <a:pt x="1" y="0"/>
                  </a:lnTo>
                  <a:lnTo>
                    <a:pt x="0" y="1"/>
                  </a:lnTo>
                  <a:lnTo>
                    <a:pt x="6" y="1"/>
                  </a:lnTo>
                  <a:lnTo>
                    <a:pt x="6"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23" name="Freeform 811"/>
            <p:cNvSpPr>
              <a:spLocks/>
            </p:cNvSpPr>
            <p:nvPr/>
          </p:nvSpPr>
          <p:spPr bwMode="auto">
            <a:xfrm>
              <a:off x="8443466" y="3556000"/>
              <a:ext cx="11113" cy="23813"/>
            </a:xfrm>
            <a:custGeom>
              <a:avLst/>
              <a:gdLst/>
              <a:ahLst/>
              <a:cxnLst>
                <a:cxn ang="0">
                  <a:pos x="3" y="13"/>
                </a:cxn>
                <a:cxn ang="0">
                  <a:pos x="0" y="13"/>
                </a:cxn>
                <a:cxn ang="0">
                  <a:pos x="0" y="3"/>
                </a:cxn>
                <a:cxn ang="0">
                  <a:pos x="0" y="3"/>
                </a:cxn>
                <a:cxn ang="0">
                  <a:pos x="0" y="13"/>
                </a:cxn>
                <a:cxn ang="0">
                  <a:pos x="0" y="13"/>
                </a:cxn>
                <a:cxn ang="0">
                  <a:pos x="0" y="3"/>
                </a:cxn>
                <a:cxn ang="0">
                  <a:pos x="0" y="2"/>
                </a:cxn>
                <a:cxn ang="0">
                  <a:pos x="0" y="13"/>
                </a:cxn>
                <a:cxn ang="0">
                  <a:pos x="0" y="14"/>
                </a:cxn>
                <a:cxn ang="0">
                  <a:pos x="0" y="2"/>
                </a:cxn>
                <a:cxn ang="0">
                  <a:pos x="0" y="1"/>
                </a:cxn>
                <a:cxn ang="0">
                  <a:pos x="0" y="14"/>
                </a:cxn>
                <a:cxn ang="0">
                  <a:pos x="0" y="14"/>
                </a:cxn>
                <a:cxn ang="0">
                  <a:pos x="0" y="1"/>
                </a:cxn>
                <a:cxn ang="0">
                  <a:pos x="1" y="1"/>
                </a:cxn>
                <a:cxn ang="0">
                  <a:pos x="1" y="15"/>
                </a:cxn>
                <a:cxn ang="0">
                  <a:pos x="1" y="15"/>
                </a:cxn>
                <a:cxn ang="0">
                  <a:pos x="1" y="1"/>
                </a:cxn>
                <a:cxn ang="0">
                  <a:pos x="1" y="1"/>
                </a:cxn>
                <a:cxn ang="0">
                  <a:pos x="1" y="15"/>
                </a:cxn>
                <a:cxn ang="0">
                  <a:pos x="1" y="15"/>
                </a:cxn>
                <a:cxn ang="0">
                  <a:pos x="1" y="1"/>
                </a:cxn>
                <a:cxn ang="0">
                  <a:pos x="2" y="0"/>
                </a:cxn>
                <a:cxn ang="0">
                  <a:pos x="2" y="15"/>
                </a:cxn>
                <a:cxn ang="0">
                  <a:pos x="2" y="15"/>
                </a:cxn>
                <a:cxn ang="0">
                  <a:pos x="2" y="0"/>
                </a:cxn>
                <a:cxn ang="0">
                  <a:pos x="2" y="0"/>
                </a:cxn>
                <a:cxn ang="0">
                  <a:pos x="2" y="15"/>
                </a:cxn>
                <a:cxn ang="0">
                  <a:pos x="2" y="15"/>
                </a:cxn>
                <a:cxn ang="0">
                  <a:pos x="2" y="0"/>
                </a:cxn>
                <a:cxn ang="0">
                  <a:pos x="3" y="0"/>
                </a:cxn>
                <a:cxn ang="0">
                  <a:pos x="3" y="15"/>
                </a:cxn>
                <a:cxn ang="0">
                  <a:pos x="3" y="15"/>
                </a:cxn>
                <a:cxn ang="0">
                  <a:pos x="3" y="0"/>
                </a:cxn>
                <a:cxn ang="0">
                  <a:pos x="4" y="0"/>
                </a:cxn>
                <a:cxn ang="0">
                  <a:pos x="4" y="15"/>
                </a:cxn>
                <a:cxn ang="0">
                  <a:pos x="4" y="15"/>
                </a:cxn>
                <a:cxn ang="0">
                  <a:pos x="4" y="0"/>
                </a:cxn>
                <a:cxn ang="0">
                  <a:pos x="4" y="0"/>
                </a:cxn>
                <a:cxn ang="0">
                  <a:pos x="4" y="15"/>
                </a:cxn>
                <a:cxn ang="0">
                  <a:pos x="4" y="15"/>
                </a:cxn>
                <a:cxn ang="0">
                  <a:pos x="4" y="1"/>
                </a:cxn>
                <a:cxn ang="0">
                  <a:pos x="4" y="1"/>
                </a:cxn>
                <a:cxn ang="0">
                  <a:pos x="4" y="15"/>
                </a:cxn>
                <a:cxn ang="0">
                  <a:pos x="5" y="15"/>
                </a:cxn>
                <a:cxn ang="0">
                  <a:pos x="5" y="1"/>
                </a:cxn>
                <a:cxn ang="0">
                  <a:pos x="5" y="1"/>
                </a:cxn>
                <a:cxn ang="0">
                  <a:pos x="5" y="15"/>
                </a:cxn>
                <a:cxn ang="0">
                  <a:pos x="5" y="14"/>
                </a:cxn>
                <a:cxn ang="0">
                  <a:pos x="5" y="1"/>
                </a:cxn>
                <a:cxn ang="0">
                  <a:pos x="6" y="1"/>
                </a:cxn>
                <a:cxn ang="0">
                  <a:pos x="6" y="14"/>
                </a:cxn>
                <a:cxn ang="0">
                  <a:pos x="6" y="14"/>
                </a:cxn>
                <a:cxn ang="0">
                  <a:pos x="6" y="2"/>
                </a:cxn>
                <a:cxn ang="0">
                  <a:pos x="6" y="2"/>
                </a:cxn>
                <a:cxn ang="0">
                  <a:pos x="6" y="13"/>
                </a:cxn>
                <a:cxn ang="0">
                  <a:pos x="6" y="13"/>
                </a:cxn>
                <a:cxn ang="0">
                  <a:pos x="6" y="3"/>
                </a:cxn>
                <a:cxn ang="0">
                  <a:pos x="6" y="3"/>
                </a:cxn>
                <a:cxn ang="0">
                  <a:pos x="6" y="13"/>
                </a:cxn>
                <a:cxn ang="0">
                  <a:pos x="6" y="13"/>
                </a:cxn>
                <a:cxn ang="0">
                  <a:pos x="6" y="3"/>
                </a:cxn>
              </a:cxnLst>
              <a:rect l="0" t="0" r="r" b="b"/>
              <a:pathLst>
                <a:path w="6" h="15">
                  <a:moveTo>
                    <a:pt x="3" y="13"/>
                  </a:moveTo>
                  <a:lnTo>
                    <a:pt x="0" y="13"/>
                  </a:lnTo>
                  <a:lnTo>
                    <a:pt x="0" y="3"/>
                  </a:lnTo>
                  <a:lnTo>
                    <a:pt x="0" y="3"/>
                  </a:lnTo>
                  <a:lnTo>
                    <a:pt x="0" y="13"/>
                  </a:lnTo>
                  <a:lnTo>
                    <a:pt x="0" y="13"/>
                  </a:lnTo>
                  <a:lnTo>
                    <a:pt x="0" y="3"/>
                  </a:lnTo>
                  <a:lnTo>
                    <a:pt x="0" y="2"/>
                  </a:lnTo>
                  <a:lnTo>
                    <a:pt x="0" y="13"/>
                  </a:lnTo>
                  <a:lnTo>
                    <a:pt x="0" y="14"/>
                  </a:lnTo>
                  <a:lnTo>
                    <a:pt x="0" y="2"/>
                  </a:lnTo>
                  <a:lnTo>
                    <a:pt x="0" y="1"/>
                  </a:lnTo>
                  <a:lnTo>
                    <a:pt x="0" y="14"/>
                  </a:lnTo>
                  <a:lnTo>
                    <a:pt x="0" y="14"/>
                  </a:lnTo>
                  <a:lnTo>
                    <a:pt x="0" y="1"/>
                  </a:lnTo>
                  <a:lnTo>
                    <a:pt x="1" y="1"/>
                  </a:lnTo>
                  <a:lnTo>
                    <a:pt x="1" y="15"/>
                  </a:lnTo>
                  <a:lnTo>
                    <a:pt x="1" y="15"/>
                  </a:lnTo>
                  <a:lnTo>
                    <a:pt x="1" y="1"/>
                  </a:lnTo>
                  <a:lnTo>
                    <a:pt x="1" y="1"/>
                  </a:lnTo>
                  <a:lnTo>
                    <a:pt x="1" y="15"/>
                  </a:lnTo>
                  <a:lnTo>
                    <a:pt x="1" y="15"/>
                  </a:lnTo>
                  <a:lnTo>
                    <a:pt x="1" y="1"/>
                  </a:lnTo>
                  <a:lnTo>
                    <a:pt x="2" y="0"/>
                  </a:lnTo>
                  <a:lnTo>
                    <a:pt x="2" y="15"/>
                  </a:lnTo>
                  <a:lnTo>
                    <a:pt x="2" y="15"/>
                  </a:lnTo>
                  <a:lnTo>
                    <a:pt x="2" y="0"/>
                  </a:lnTo>
                  <a:lnTo>
                    <a:pt x="2" y="0"/>
                  </a:lnTo>
                  <a:lnTo>
                    <a:pt x="2" y="15"/>
                  </a:lnTo>
                  <a:lnTo>
                    <a:pt x="2" y="15"/>
                  </a:lnTo>
                  <a:lnTo>
                    <a:pt x="2" y="0"/>
                  </a:lnTo>
                  <a:lnTo>
                    <a:pt x="3" y="0"/>
                  </a:lnTo>
                  <a:lnTo>
                    <a:pt x="3" y="15"/>
                  </a:lnTo>
                  <a:lnTo>
                    <a:pt x="3" y="15"/>
                  </a:lnTo>
                  <a:lnTo>
                    <a:pt x="3" y="0"/>
                  </a:lnTo>
                  <a:lnTo>
                    <a:pt x="4" y="0"/>
                  </a:lnTo>
                  <a:lnTo>
                    <a:pt x="4" y="15"/>
                  </a:lnTo>
                  <a:lnTo>
                    <a:pt x="4" y="15"/>
                  </a:lnTo>
                  <a:lnTo>
                    <a:pt x="4" y="0"/>
                  </a:lnTo>
                  <a:lnTo>
                    <a:pt x="4" y="0"/>
                  </a:lnTo>
                  <a:lnTo>
                    <a:pt x="4" y="15"/>
                  </a:lnTo>
                  <a:lnTo>
                    <a:pt x="4" y="15"/>
                  </a:lnTo>
                  <a:lnTo>
                    <a:pt x="4" y="1"/>
                  </a:lnTo>
                  <a:lnTo>
                    <a:pt x="4" y="1"/>
                  </a:lnTo>
                  <a:lnTo>
                    <a:pt x="4" y="15"/>
                  </a:lnTo>
                  <a:lnTo>
                    <a:pt x="5" y="15"/>
                  </a:lnTo>
                  <a:lnTo>
                    <a:pt x="5" y="1"/>
                  </a:lnTo>
                  <a:lnTo>
                    <a:pt x="5" y="1"/>
                  </a:lnTo>
                  <a:lnTo>
                    <a:pt x="5" y="15"/>
                  </a:lnTo>
                  <a:lnTo>
                    <a:pt x="5" y="14"/>
                  </a:lnTo>
                  <a:lnTo>
                    <a:pt x="5" y="1"/>
                  </a:lnTo>
                  <a:lnTo>
                    <a:pt x="6" y="1"/>
                  </a:lnTo>
                  <a:lnTo>
                    <a:pt x="6" y="14"/>
                  </a:lnTo>
                  <a:lnTo>
                    <a:pt x="6" y="14"/>
                  </a:lnTo>
                  <a:lnTo>
                    <a:pt x="6" y="2"/>
                  </a:lnTo>
                  <a:lnTo>
                    <a:pt x="6" y="2"/>
                  </a:lnTo>
                  <a:lnTo>
                    <a:pt x="6" y="13"/>
                  </a:lnTo>
                  <a:lnTo>
                    <a:pt x="6" y="13"/>
                  </a:lnTo>
                  <a:lnTo>
                    <a:pt x="6" y="3"/>
                  </a:lnTo>
                  <a:lnTo>
                    <a:pt x="6" y="3"/>
                  </a:lnTo>
                  <a:lnTo>
                    <a:pt x="6" y="13"/>
                  </a:lnTo>
                  <a:lnTo>
                    <a:pt x="6" y="13"/>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24" name="Freeform 812"/>
            <p:cNvSpPr>
              <a:spLocks/>
            </p:cNvSpPr>
            <p:nvPr/>
          </p:nvSpPr>
          <p:spPr bwMode="auto">
            <a:xfrm>
              <a:off x="8443466" y="3556000"/>
              <a:ext cx="12700" cy="11113"/>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1" y="5"/>
                </a:cxn>
                <a:cxn ang="0">
                  <a:pos x="6"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7" y="5"/>
                  </a:lnTo>
                  <a:lnTo>
                    <a:pt x="6" y="5"/>
                  </a:lnTo>
                  <a:lnTo>
                    <a:pt x="0" y="5"/>
                  </a:lnTo>
                  <a:lnTo>
                    <a:pt x="1" y="5"/>
                  </a:lnTo>
                  <a:lnTo>
                    <a:pt x="6" y="5"/>
                  </a:lnTo>
                  <a:lnTo>
                    <a:pt x="6" y="5"/>
                  </a:lnTo>
                  <a:lnTo>
                    <a:pt x="1" y="5"/>
                  </a:lnTo>
                  <a:lnTo>
                    <a:pt x="1" y="5"/>
                  </a:lnTo>
                  <a:lnTo>
                    <a:pt x="6" y="5"/>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25" name="Freeform 813"/>
            <p:cNvSpPr>
              <a:spLocks/>
            </p:cNvSpPr>
            <p:nvPr/>
          </p:nvSpPr>
          <p:spPr bwMode="auto">
            <a:xfrm>
              <a:off x="8445054" y="3556000"/>
              <a:ext cx="12700" cy="11113"/>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1"/>
                  </a:lnTo>
                  <a:lnTo>
                    <a:pt x="1" y="1"/>
                  </a:lnTo>
                  <a:lnTo>
                    <a:pt x="1"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26" name="Freeform 814"/>
            <p:cNvSpPr>
              <a:spLocks/>
            </p:cNvSpPr>
            <p:nvPr/>
          </p:nvSpPr>
          <p:spPr bwMode="auto">
            <a:xfrm>
              <a:off x="8446641" y="3556000"/>
              <a:ext cx="12700" cy="11113"/>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2"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2"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1"/>
                  </a:lnTo>
                  <a:lnTo>
                    <a:pt x="2" y="1"/>
                  </a:lnTo>
                  <a:lnTo>
                    <a:pt x="2" y="1"/>
                  </a:lnTo>
                  <a:lnTo>
                    <a:pt x="6" y="1"/>
                  </a:lnTo>
                  <a:lnTo>
                    <a:pt x="6" y="1"/>
                  </a:lnTo>
                  <a:lnTo>
                    <a:pt x="1" y="1"/>
                  </a:lnTo>
                  <a:lnTo>
                    <a:pt x="1" y="1"/>
                  </a:lnTo>
                  <a:lnTo>
                    <a:pt x="6" y="1"/>
                  </a:lnTo>
                  <a:lnTo>
                    <a:pt x="7" y="1"/>
                  </a:lnTo>
                  <a:lnTo>
                    <a:pt x="1" y="1"/>
                  </a:lnTo>
                  <a:lnTo>
                    <a:pt x="1" y="1"/>
                  </a:lnTo>
                  <a:lnTo>
                    <a:pt x="7" y="1"/>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2"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27" name="Freeform 815"/>
            <p:cNvSpPr>
              <a:spLocks/>
            </p:cNvSpPr>
            <p:nvPr/>
          </p:nvSpPr>
          <p:spPr bwMode="auto">
            <a:xfrm>
              <a:off x="8451404" y="3556000"/>
              <a:ext cx="9525" cy="11113"/>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2" y="0"/>
                </a:cxn>
                <a:cxn ang="0">
                  <a:pos x="5" y="0"/>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1" y="5"/>
                </a:cxn>
                <a:cxn ang="0">
                  <a:pos x="1" y="5"/>
                </a:cxn>
                <a:cxn ang="0">
                  <a:pos x="5" y="5"/>
                </a:cxn>
                <a:cxn ang="0">
                  <a:pos x="5" y="6"/>
                </a:cxn>
                <a:cxn ang="0">
                  <a:pos x="1" y="6"/>
                </a:cxn>
                <a:cxn ang="0">
                  <a:pos x="2" y="6"/>
                </a:cxn>
                <a:cxn ang="0">
                  <a:pos x="5" y="6"/>
                </a:cxn>
                <a:cxn ang="0">
                  <a:pos x="4" y="6"/>
                </a:cxn>
                <a:cxn ang="0">
                  <a:pos x="2"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2" y="0"/>
                  </a:lnTo>
                  <a:lnTo>
                    <a:pt x="2" y="0"/>
                  </a:lnTo>
                  <a:lnTo>
                    <a:pt x="5" y="0"/>
                  </a:lnTo>
                  <a:lnTo>
                    <a:pt x="5" y="1"/>
                  </a:lnTo>
                  <a:lnTo>
                    <a:pt x="1" y="1"/>
                  </a:lnTo>
                  <a:lnTo>
                    <a:pt x="1" y="1"/>
                  </a:lnTo>
                  <a:lnTo>
                    <a:pt x="5" y="1"/>
                  </a:lnTo>
                  <a:lnTo>
                    <a:pt x="6" y="1"/>
                  </a:lnTo>
                  <a:lnTo>
                    <a:pt x="1"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1" y="5"/>
                  </a:lnTo>
                  <a:lnTo>
                    <a:pt x="1" y="5"/>
                  </a:lnTo>
                  <a:lnTo>
                    <a:pt x="5" y="5"/>
                  </a:lnTo>
                  <a:lnTo>
                    <a:pt x="5" y="6"/>
                  </a:lnTo>
                  <a:lnTo>
                    <a:pt x="1" y="6"/>
                  </a:lnTo>
                  <a:lnTo>
                    <a:pt x="2" y="6"/>
                  </a:lnTo>
                  <a:lnTo>
                    <a:pt x="5" y="6"/>
                  </a:lnTo>
                  <a:lnTo>
                    <a:pt x="4"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28" name="Freeform 816"/>
            <p:cNvSpPr>
              <a:spLocks/>
            </p:cNvSpPr>
            <p:nvPr/>
          </p:nvSpPr>
          <p:spPr bwMode="auto">
            <a:xfrm>
              <a:off x="8451404" y="3549650"/>
              <a:ext cx="9525" cy="17463"/>
            </a:xfrm>
            <a:custGeom>
              <a:avLst/>
              <a:gdLst/>
              <a:ahLst/>
              <a:cxnLst>
                <a:cxn ang="0">
                  <a:pos x="3" y="8"/>
                </a:cxn>
                <a:cxn ang="0">
                  <a:pos x="0" y="8"/>
                </a:cxn>
                <a:cxn ang="0">
                  <a:pos x="0" y="4"/>
                </a:cxn>
                <a:cxn ang="0">
                  <a:pos x="0" y="3"/>
                </a:cxn>
                <a:cxn ang="0">
                  <a:pos x="0" y="8"/>
                </a:cxn>
                <a:cxn ang="0">
                  <a:pos x="0" y="9"/>
                </a:cxn>
                <a:cxn ang="0">
                  <a:pos x="0" y="3"/>
                </a:cxn>
                <a:cxn ang="0">
                  <a:pos x="0" y="2"/>
                </a:cxn>
                <a:cxn ang="0">
                  <a:pos x="0" y="9"/>
                </a:cxn>
                <a:cxn ang="0">
                  <a:pos x="0" y="9"/>
                </a:cxn>
                <a:cxn ang="0">
                  <a:pos x="0" y="2"/>
                </a:cxn>
                <a:cxn ang="0">
                  <a:pos x="0" y="2"/>
                </a:cxn>
                <a:cxn ang="0">
                  <a:pos x="0" y="10"/>
                </a:cxn>
                <a:cxn ang="0">
                  <a:pos x="1" y="10"/>
                </a:cxn>
                <a:cxn ang="0">
                  <a:pos x="1" y="2"/>
                </a:cxn>
                <a:cxn ang="0">
                  <a:pos x="1" y="2"/>
                </a:cxn>
                <a:cxn ang="0">
                  <a:pos x="1" y="10"/>
                </a:cxn>
                <a:cxn ang="0">
                  <a:pos x="1" y="10"/>
                </a:cxn>
                <a:cxn ang="0">
                  <a:pos x="1" y="1"/>
                </a:cxn>
                <a:cxn ang="0">
                  <a:pos x="1" y="1"/>
                </a:cxn>
                <a:cxn ang="0">
                  <a:pos x="1" y="10"/>
                </a:cxn>
                <a:cxn ang="0">
                  <a:pos x="1" y="11"/>
                </a:cxn>
                <a:cxn ang="0">
                  <a:pos x="1" y="1"/>
                </a:cxn>
                <a:cxn ang="0">
                  <a:pos x="2" y="1"/>
                </a:cxn>
                <a:cxn ang="0">
                  <a:pos x="2"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1"/>
                </a:cxn>
                <a:cxn ang="0">
                  <a:pos x="4" y="11"/>
                </a:cxn>
                <a:cxn ang="0">
                  <a:pos x="4" y="11"/>
                </a:cxn>
                <a:cxn ang="0">
                  <a:pos x="4" y="1"/>
                </a:cxn>
                <a:cxn ang="0">
                  <a:pos x="4" y="1"/>
                </a:cxn>
                <a:cxn ang="0">
                  <a:pos x="4" y="10"/>
                </a:cxn>
                <a:cxn ang="0">
                  <a:pos x="5" y="10"/>
                </a:cxn>
                <a:cxn ang="0">
                  <a:pos x="5" y="1"/>
                </a:cxn>
                <a:cxn ang="0">
                  <a:pos x="5" y="2"/>
                </a:cxn>
                <a:cxn ang="0">
                  <a:pos x="5" y="10"/>
                </a:cxn>
                <a:cxn ang="0">
                  <a:pos x="5" y="10"/>
                </a:cxn>
                <a:cxn ang="0">
                  <a:pos x="5" y="2"/>
                </a:cxn>
                <a:cxn ang="0">
                  <a:pos x="5" y="2"/>
                </a:cxn>
                <a:cxn ang="0">
                  <a:pos x="5" y="10"/>
                </a:cxn>
                <a:cxn ang="0">
                  <a:pos x="5" y="9"/>
                </a:cxn>
                <a:cxn ang="0">
                  <a:pos x="5" y="2"/>
                </a:cxn>
                <a:cxn ang="0">
                  <a:pos x="5" y="2"/>
                </a:cxn>
                <a:cxn ang="0">
                  <a:pos x="5" y="9"/>
                </a:cxn>
                <a:cxn ang="0">
                  <a:pos x="5" y="9"/>
                </a:cxn>
                <a:cxn ang="0">
                  <a:pos x="5" y="3"/>
                </a:cxn>
                <a:cxn ang="0">
                  <a:pos x="5" y="3"/>
                </a:cxn>
                <a:cxn ang="0">
                  <a:pos x="5" y="8"/>
                </a:cxn>
                <a:cxn ang="0">
                  <a:pos x="5" y="8"/>
                </a:cxn>
                <a:cxn ang="0">
                  <a:pos x="5" y="4"/>
                </a:cxn>
              </a:cxnLst>
              <a:rect l="0" t="0" r="r" b="b"/>
              <a:pathLst>
                <a:path w="5" h="11">
                  <a:moveTo>
                    <a:pt x="3" y="8"/>
                  </a:moveTo>
                  <a:lnTo>
                    <a:pt x="0" y="8"/>
                  </a:lnTo>
                  <a:lnTo>
                    <a:pt x="0" y="4"/>
                  </a:lnTo>
                  <a:lnTo>
                    <a:pt x="0" y="3"/>
                  </a:lnTo>
                  <a:lnTo>
                    <a:pt x="0" y="8"/>
                  </a:lnTo>
                  <a:lnTo>
                    <a:pt x="0" y="9"/>
                  </a:lnTo>
                  <a:lnTo>
                    <a:pt x="0" y="3"/>
                  </a:lnTo>
                  <a:lnTo>
                    <a:pt x="0" y="2"/>
                  </a:lnTo>
                  <a:lnTo>
                    <a:pt x="0" y="9"/>
                  </a:lnTo>
                  <a:lnTo>
                    <a:pt x="0" y="9"/>
                  </a:lnTo>
                  <a:lnTo>
                    <a:pt x="0" y="2"/>
                  </a:lnTo>
                  <a:lnTo>
                    <a:pt x="0" y="2"/>
                  </a:lnTo>
                  <a:lnTo>
                    <a:pt x="0" y="10"/>
                  </a:lnTo>
                  <a:lnTo>
                    <a:pt x="1" y="10"/>
                  </a:lnTo>
                  <a:lnTo>
                    <a:pt x="1" y="2"/>
                  </a:lnTo>
                  <a:lnTo>
                    <a:pt x="1" y="2"/>
                  </a:lnTo>
                  <a:lnTo>
                    <a:pt x="1" y="10"/>
                  </a:lnTo>
                  <a:lnTo>
                    <a:pt x="1" y="10"/>
                  </a:lnTo>
                  <a:lnTo>
                    <a:pt x="1" y="1"/>
                  </a:lnTo>
                  <a:lnTo>
                    <a:pt x="1" y="1"/>
                  </a:lnTo>
                  <a:lnTo>
                    <a:pt x="1" y="10"/>
                  </a:lnTo>
                  <a:lnTo>
                    <a:pt x="1" y="11"/>
                  </a:lnTo>
                  <a:lnTo>
                    <a:pt x="1" y="1"/>
                  </a:lnTo>
                  <a:lnTo>
                    <a:pt x="2" y="1"/>
                  </a:lnTo>
                  <a:lnTo>
                    <a:pt x="2" y="11"/>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1"/>
                  </a:lnTo>
                  <a:lnTo>
                    <a:pt x="4" y="11"/>
                  </a:lnTo>
                  <a:lnTo>
                    <a:pt x="4" y="11"/>
                  </a:lnTo>
                  <a:lnTo>
                    <a:pt x="4" y="1"/>
                  </a:lnTo>
                  <a:lnTo>
                    <a:pt x="4" y="1"/>
                  </a:lnTo>
                  <a:lnTo>
                    <a:pt x="4" y="10"/>
                  </a:lnTo>
                  <a:lnTo>
                    <a:pt x="5" y="10"/>
                  </a:lnTo>
                  <a:lnTo>
                    <a:pt x="5" y="1"/>
                  </a:lnTo>
                  <a:lnTo>
                    <a:pt x="5" y="2"/>
                  </a:lnTo>
                  <a:lnTo>
                    <a:pt x="5" y="10"/>
                  </a:lnTo>
                  <a:lnTo>
                    <a:pt x="5" y="10"/>
                  </a:lnTo>
                  <a:lnTo>
                    <a:pt x="5" y="2"/>
                  </a:lnTo>
                  <a:lnTo>
                    <a:pt x="5" y="2"/>
                  </a:lnTo>
                  <a:lnTo>
                    <a:pt x="5" y="10"/>
                  </a:lnTo>
                  <a:lnTo>
                    <a:pt x="5" y="9"/>
                  </a:lnTo>
                  <a:lnTo>
                    <a:pt x="5" y="2"/>
                  </a:lnTo>
                  <a:lnTo>
                    <a:pt x="5" y="2"/>
                  </a:lnTo>
                  <a:lnTo>
                    <a:pt x="5" y="9"/>
                  </a:lnTo>
                  <a:lnTo>
                    <a:pt x="5" y="9"/>
                  </a:lnTo>
                  <a:lnTo>
                    <a:pt x="5" y="3"/>
                  </a:lnTo>
                  <a:lnTo>
                    <a:pt x="5" y="3"/>
                  </a:lnTo>
                  <a:lnTo>
                    <a:pt x="5" y="8"/>
                  </a:lnTo>
                  <a:lnTo>
                    <a:pt x="5" y="8"/>
                  </a:lnTo>
                  <a:lnTo>
                    <a:pt x="5" y="4"/>
                  </a:lnTo>
                </a:path>
              </a:pathLst>
            </a:custGeom>
            <a:noFill/>
            <a:ln w="28575" cmpd="sng">
              <a:solidFill>
                <a:srgbClr val="FF6600"/>
              </a:solidFill>
              <a:prstDash val="solid"/>
              <a:round/>
              <a:headEnd/>
              <a:tailEnd/>
            </a:ln>
          </p:spPr>
          <p:txBody>
            <a:bodyPr/>
            <a:lstStyle/>
            <a:p>
              <a:endParaRPr lang="fr-CA">
                <a:latin typeface="+mj-lt"/>
              </a:endParaRPr>
            </a:p>
          </p:txBody>
        </p:sp>
        <p:sp>
          <p:nvSpPr>
            <p:cNvPr id="2087729" name="Freeform 817"/>
            <p:cNvSpPr>
              <a:spLocks/>
            </p:cNvSpPr>
            <p:nvPr/>
          </p:nvSpPr>
          <p:spPr bwMode="auto">
            <a:xfrm>
              <a:off x="8451404" y="3549650"/>
              <a:ext cx="12700" cy="7938"/>
            </a:xfrm>
            <a:custGeom>
              <a:avLst/>
              <a:gdLst/>
              <a:ahLst/>
              <a:cxnLst>
                <a:cxn ang="0">
                  <a:pos x="3" y="4"/>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1" y="2"/>
                </a:cxn>
                <a:cxn ang="0">
                  <a:pos x="6" y="2"/>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1" y="5"/>
                </a:cxn>
                <a:cxn ang="0">
                  <a:pos x="1"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4"/>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1" y="2"/>
                  </a:lnTo>
                  <a:lnTo>
                    <a:pt x="6" y="2"/>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0" y="5"/>
                  </a:lnTo>
                  <a:lnTo>
                    <a:pt x="6" y="5"/>
                  </a:lnTo>
                  <a:lnTo>
                    <a:pt x="6" y="5"/>
                  </a:lnTo>
                  <a:lnTo>
                    <a:pt x="1" y="5"/>
                  </a:lnTo>
                  <a:lnTo>
                    <a:pt x="1"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0" name="Freeform 818"/>
            <p:cNvSpPr>
              <a:spLocks/>
            </p:cNvSpPr>
            <p:nvPr/>
          </p:nvSpPr>
          <p:spPr bwMode="auto">
            <a:xfrm>
              <a:off x="8454579" y="3549650"/>
              <a:ext cx="12700" cy="7938"/>
            </a:xfrm>
            <a:custGeom>
              <a:avLst/>
              <a:gdLst/>
              <a:ahLst/>
              <a:cxnLst>
                <a:cxn ang="0">
                  <a:pos x="3" y="4"/>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2"/>
                </a:cxn>
                <a:cxn ang="0">
                  <a:pos x="6" y="2"/>
                </a:cxn>
                <a:cxn ang="0">
                  <a:pos x="6"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4"/>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2"/>
                  </a:lnTo>
                  <a:lnTo>
                    <a:pt x="6" y="2"/>
                  </a:lnTo>
                  <a:lnTo>
                    <a:pt x="6" y="2"/>
                  </a:lnTo>
                  <a:lnTo>
                    <a:pt x="1"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0" y="5"/>
                  </a:lnTo>
                  <a:lnTo>
                    <a:pt x="7" y="5"/>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1" name="Freeform 819"/>
            <p:cNvSpPr>
              <a:spLocks/>
            </p:cNvSpPr>
            <p:nvPr/>
          </p:nvSpPr>
          <p:spPr bwMode="auto">
            <a:xfrm>
              <a:off x="8456166" y="3549650"/>
              <a:ext cx="11113" cy="7938"/>
            </a:xfrm>
            <a:custGeom>
              <a:avLst/>
              <a:gdLst/>
              <a:ahLst/>
              <a:cxnLst>
                <a:cxn ang="0">
                  <a:pos x="3" y="4"/>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2"/>
                </a:cxn>
                <a:cxn ang="0">
                  <a:pos x="7" y="2"/>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4"/>
                  </a:moveTo>
                  <a:lnTo>
                    <a:pt x="3" y="0"/>
                  </a:lnTo>
                  <a:lnTo>
                    <a:pt x="4" y="0"/>
                  </a:lnTo>
                  <a:lnTo>
                    <a:pt x="5" y="0"/>
                  </a:lnTo>
                  <a:lnTo>
                    <a:pt x="3" y="0"/>
                  </a:lnTo>
                  <a:lnTo>
                    <a:pt x="3" y="0"/>
                  </a:lnTo>
                  <a:lnTo>
                    <a:pt x="5" y="0"/>
                  </a:lnTo>
                  <a:lnTo>
                    <a:pt x="5" y="0"/>
                  </a:lnTo>
                  <a:lnTo>
                    <a:pt x="2" y="0"/>
                  </a:lnTo>
                  <a:lnTo>
                    <a:pt x="2" y="1"/>
                  </a:lnTo>
                  <a:lnTo>
                    <a:pt x="5" y="1"/>
                  </a:lnTo>
                  <a:lnTo>
                    <a:pt x="6" y="1"/>
                  </a:lnTo>
                  <a:lnTo>
                    <a:pt x="1" y="1"/>
                  </a:lnTo>
                  <a:lnTo>
                    <a:pt x="1" y="1"/>
                  </a:lnTo>
                  <a:lnTo>
                    <a:pt x="6" y="1"/>
                  </a:lnTo>
                  <a:lnTo>
                    <a:pt x="6" y="1"/>
                  </a:lnTo>
                  <a:lnTo>
                    <a:pt x="1" y="1"/>
                  </a:lnTo>
                  <a:lnTo>
                    <a:pt x="1" y="2"/>
                  </a:lnTo>
                  <a:lnTo>
                    <a:pt x="7" y="2"/>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1" y="5"/>
                  </a:lnTo>
                  <a:lnTo>
                    <a:pt x="7" y="5"/>
                  </a:lnTo>
                  <a:lnTo>
                    <a:pt x="7" y="5"/>
                  </a:lnTo>
                  <a:lnTo>
                    <a:pt x="1" y="5"/>
                  </a:lnTo>
                  <a:lnTo>
                    <a:pt x="1" y="5"/>
                  </a:lnTo>
                  <a:lnTo>
                    <a:pt x="7" y="5"/>
                  </a:lnTo>
                  <a:lnTo>
                    <a:pt x="6" y="5"/>
                  </a:lnTo>
                  <a:lnTo>
                    <a:pt x="1" y="5"/>
                  </a:lnTo>
                  <a:lnTo>
                    <a:pt x="1" y="6"/>
                  </a:lnTo>
                  <a:lnTo>
                    <a:pt x="6" y="6"/>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2" name="Freeform 820"/>
            <p:cNvSpPr>
              <a:spLocks/>
            </p:cNvSpPr>
            <p:nvPr/>
          </p:nvSpPr>
          <p:spPr bwMode="auto">
            <a:xfrm>
              <a:off x="8457754" y="3549650"/>
              <a:ext cx="11112" cy="7938"/>
            </a:xfrm>
            <a:custGeom>
              <a:avLst/>
              <a:gdLst/>
              <a:ahLst/>
              <a:cxnLst>
                <a:cxn ang="0">
                  <a:pos x="3" y="4"/>
                </a:cxn>
                <a:cxn ang="0">
                  <a:pos x="3" y="0"/>
                </a:cxn>
                <a:cxn ang="0">
                  <a:pos x="4" y="0"/>
                </a:cxn>
                <a:cxn ang="0">
                  <a:pos x="5" y="0"/>
                </a:cxn>
                <a:cxn ang="0">
                  <a:pos x="3" y="0"/>
                </a:cxn>
                <a:cxn ang="0">
                  <a:pos x="3" y="0"/>
                </a:cxn>
                <a:cxn ang="0">
                  <a:pos x="5" y="0"/>
                </a:cxn>
                <a:cxn ang="0">
                  <a:pos x="6" y="0"/>
                </a:cxn>
                <a:cxn ang="0">
                  <a:pos x="2" y="0"/>
                </a:cxn>
                <a:cxn ang="0">
                  <a:pos x="2" y="1"/>
                </a:cxn>
                <a:cxn ang="0">
                  <a:pos x="6" y="1"/>
                </a:cxn>
                <a:cxn ang="0">
                  <a:pos x="6" y="1"/>
                </a:cxn>
                <a:cxn ang="0">
                  <a:pos x="2" y="1"/>
                </a:cxn>
                <a:cxn ang="0">
                  <a:pos x="2" y="1"/>
                </a:cxn>
                <a:cxn ang="0">
                  <a:pos x="6" y="1"/>
                </a:cxn>
                <a:cxn ang="0">
                  <a:pos x="6" y="1"/>
                </a:cxn>
                <a:cxn ang="0">
                  <a:pos x="1" y="1"/>
                </a:cxn>
                <a:cxn ang="0">
                  <a:pos x="1" y="2"/>
                </a:cxn>
                <a:cxn ang="0">
                  <a:pos x="7" y="2"/>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6" y="6"/>
                </a:cxn>
                <a:cxn ang="0">
                  <a:pos x="6" y="6"/>
                </a:cxn>
                <a:cxn ang="0">
                  <a:pos x="2" y="6"/>
                </a:cxn>
                <a:cxn ang="0">
                  <a:pos x="3" y="6"/>
                </a:cxn>
                <a:cxn ang="0">
                  <a:pos x="5" y="6"/>
                </a:cxn>
                <a:cxn ang="0">
                  <a:pos x="5" y="6"/>
                </a:cxn>
                <a:cxn ang="0">
                  <a:pos x="3" y="6"/>
                </a:cxn>
                <a:cxn ang="0">
                  <a:pos x="3" y="6"/>
                </a:cxn>
                <a:cxn ang="0">
                  <a:pos x="4" y="6"/>
                </a:cxn>
              </a:cxnLst>
              <a:rect l="0" t="0" r="r" b="b"/>
              <a:pathLst>
                <a:path w="7" h="6">
                  <a:moveTo>
                    <a:pt x="3" y="4"/>
                  </a:moveTo>
                  <a:lnTo>
                    <a:pt x="3" y="0"/>
                  </a:lnTo>
                  <a:lnTo>
                    <a:pt x="4" y="0"/>
                  </a:lnTo>
                  <a:lnTo>
                    <a:pt x="5" y="0"/>
                  </a:lnTo>
                  <a:lnTo>
                    <a:pt x="3" y="0"/>
                  </a:lnTo>
                  <a:lnTo>
                    <a:pt x="3" y="0"/>
                  </a:lnTo>
                  <a:lnTo>
                    <a:pt x="5" y="0"/>
                  </a:lnTo>
                  <a:lnTo>
                    <a:pt x="6" y="0"/>
                  </a:lnTo>
                  <a:lnTo>
                    <a:pt x="2" y="0"/>
                  </a:lnTo>
                  <a:lnTo>
                    <a:pt x="2" y="1"/>
                  </a:lnTo>
                  <a:lnTo>
                    <a:pt x="6" y="1"/>
                  </a:lnTo>
                  <a:lnTo>
                    <a:pt x="6" y="1"/>
                  </a:lnTo>
                  <a:lnTo>
                    <a:pt x="2" y="1"/>
                  </a:lnTo>
                  <a:lnTo>
                    <a:pt x="2" y="1"/>
                  </a:lnTo>
                  <a:lnTo>
                    <a:pt x="6" y="1"/>
                  </a:lnTo>
                  <a:lnTo>
                    <a:pt x="6" y="1"/>
                  </a:lnTo>
                  <a:lnTo>
                    <a:pt x="1" y="1"/>
                  </a:lnTo>
                  <a:lnTo>
                    <a:pt x="1" y="2"/>
                  </a:lnTo>
                  <a:lnTo>
                    <a:pt x="7" y="2"/>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1" y="5"/>
                  </a:lnTo>
                  <a:lnTo>
                    <a:pt x="7" y="5"/>
                  </a:lnTo>
                  <a:lnTo>
                    <a:pt x="7" y="5"/>
                  </a:lnTo>
                  <a:lnTo>
                    <a:pt x="1" y="5"/>
                  </a:lnTo>
                  <a:lnTo>
                    <a:pt x="1" y="5"/>
                  </a:lnTo>
                  <a:lnTo>
                    <a:pt x="7" y="5"/>
                  </a:lnTo>
                  <a:lnTo>
                    <a:pt x="6" y="5"/>
                  </a:lnTo>
                  <a:lnTo>
                    <a:pt x="1" y="5"/>
                  </a:lnTo>
                  <a:lnTo>
                    <a:pt x="2" y="6"/>
                  </a:lnTo>
                  <a:lnTo>
                    <a:pt x="6" y="6"/>
                  </a:lnTo>
                  <a:lnTo>
                    <a:pt x="6" y="6"/>
                  </a:lnTo>
                  <a:lnTo>
                    <a:pt x="2" y="6"/>
                  </a:lnTo>
                  <a:lnTo>
                    <a:pt x="2" y="6"/>
                  </a:lnTo>
                  <a:lnTo>
                    <a:pt x="6" y="6"/>
                  </a:lnTo>
                  <a:lnTo>
                    <a:pt x="6"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3" name="Freeform 821"/>
            <p:cNvSpPr>
              <a:spLocks/>
            </p:cNvSpPr>
            <p:nvPr/>
          </p:nvSpPr>
          <p:spPr bwMode="auto">
            <a:xfrm>
              <a:off x="8460929" y="3549650"/>
              <a:ext cx="12700" cy="7938"/>
            </a:xfrm>
            <a:custGeom>
              <a:avLst/>
              <a:gdLst/>
              <a:ahLst/>
              <a:cxnLst>
                <a:cxn ang="0">
                  <a:pos x="2" y="4"/>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0" y="5"/>
                </a:cxn>
                <a:cxn ang="0">
                  <a:pos x="0" y="5"/>
                </a:cxn>
                <a:cxn ang="0">
                  <a:pos x="6" y="5"/>
                </a:cxn>
                <a:cxn ang="0">
                  <a:pos x="6"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4"/>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2"/>
                  </a:lnTo>
                  <a:lnTo>
                    <a:pt x="6" y="2"/>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0" y="5"/>
                  </a:lnTo>
                  <a:lnTo>
                    <a:pt x="0" y="5"/>
                  </a:lnTo>
                  <a:lnTo>
                    <a:pt x="6" y="5"/>
                  </a:lnTo>
                  <a:lnTo>
                    <a:pt x="6"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4" name="Freeform 822"/>
            <p:cNvSpPr>
              <a:spLocks/>
            </p:cNvSpPr>
            <p:nvPr/>
          </p:nvSpPr>
          <p:spPr bwMode="auto">
            <a:xfrm>
              <a:off x="8462516" y="3549650"/>
              <a:ext cx="12700" cy="7938"/>
            </a:xfrm>
            <a:custGeom>
              <a:avLst/>
              <a:gdLst/>
              <a:ahLst/>
              <a:cxnLst>
                <a:cxn ang="0">
                  <a:pos x="3" y="4"/>
                </a:cxn>
                <a:cxn ang="0">
                  <a:pos x="3" y="0"/>
                </a:cxn>
                <a:cxn ang="0">
                  <a:pos x="4" y="0"/>
                </a:cxn>
                <a:cxn ang="0">
                  <a:pos x="4" y="0"/>
                </a:cxn>
                <a:cxn ang="0">
                  <a:pos x="3" y="0"/>
                </a:cxn>
                <a:cxn ang="0">
                  <a:pos x="2" y="0"/>
                </a:cxn>
                <a:cxn ang="0">
                  <a:pos x="4" y="0"/>
                </a:cxn>
                <a:cxn ang="0">
                  <a:pos x="5" y="0"/>
                </a:cxn>
                <a:cxn ang="0">
                  <a:pos x="2" y="0"/>
                </a:cxn>
                <a:cxn ang="0">
                  <a:pos x="2" y="1"/>
                </a:cxn>
                <a:cxn ang="0">
                  <a:pos x="5" y="1"/>
                </a:cxn>
                <a:cxn ang="0">
                  <a:pos x="5" y="1"/>
                </a:cxn>
                <a:cxn ang="0">
                  <a:pos x="1" y="1"/>
                </a:cxn>
                <a:cxn ang="0">
                  <a:pos x="1" y="1"/>
                </a:cxn>
                <a:cxn ang="0">
                  <a:pos x="6" y="1"/>
                </a:cxn>
                <a:cxn ang="0">
                  <a:pos x="6" y="1"/>
                </a:cxn>
                <a:cxn ang="0">
                  <a:pos x="1" y="1"/>
                </a:cxn>
                <a:cxn ang="0">
                  <a:pos x="1" y="2"/>
                </a:cxn>
                <a:cxn ang="0">
                  <a:pos x="6" y="2"/>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1" y="5"/>
                </a:cxn>
                <a:cxn ang="0">
                  <a:pos x="1" y="5"/>
                </a:cxn>
                <a:cxn ang="0">
                  <a:pos x="6" y="5"/>
                </a:cxn>
                <a:cxn ang="0">
                  <a:pos x="6" y="5"/>
                </a:cxn>
                <a:cxn ang="0">
                  <a:pos x="1" y="5"/>
                </a:cxn>
                <a:cxn ang="0">
                  <a:pos x="1" y="6"/>
                </a:cxn>
                <a:cxn ang="0">
                  <a:pos x="6" y="6"/>
                </a:cxn>
                <a:cxn ang="0">
                  <a:pos x="5"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4"/>
                  </a:moveTo>
                  <a:lnTo>
                    <a:pt x="3" y="0"/>
                  </a:lnTo>
                  <a:lnTo>
                    <a:pt x="4" y="0"/>
                  </a:lnTo>
                  <a:lnTo>
                    <a:pt x="4" y="0"/>
                  </a:lnTo>
                  <a:lnTo>
                    <a:pt x="3" y="0"/>
                  </a:lnTo>
                  <a:lnTo>
                    <a:pt x="2" y="0"/>
                  </a:lnTo>
                  <a:lnTo>
                    <a:pt x="4" y="0"/>
                  </a:lnTo>
                  <a:lnTo>
                    <a:pt x="5" y="0"/>
                  </a:lnTo>
                  <a:lnTo>
                    <a:pt x="2" y="0"/>
                  </a:lnTo>
                  <a:lnTo>
                    <a:pt x="2" y="1"/>
                  </a:lnTo>
                  <a:lnTo>
                    <a:pt x="5" y="1"/>
                  </a:lnTo>
                  <a:lnTo>
                    <a:pt x="5" y="1"/>
                  </a:lnTo>
                  <a:lnTo>
                    <a:pt x="1" y="1"/>
                  </a:lnTo>
                  <a:lnTo>
                    <a:pt x="1" y="1"/>
                  </a:lnTo>
                  <a:lnTo>
                    <a:pt x="6" y="1"/>
                  </a:lnTo>
                  <a:lnTo>
                    <a:pt x="6" y="1"/>
                  </a:lnTo>
                  <a:lnTo>
                    <a:pt x="1" y="1"/>
                  </a:lnTo>
                  <a:lnTo>
                    <a:pt x="1" y="2"/>
                  </a:lnTo>
                  <a:lnTo>
                    <a:pt x="6" y="2"/>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0" y="5"/>
                  </a:lnTo>
                  <a:lnTo>
                    <a:pt x="6" y="5"/>
                  </a:lnTo>
                  <a:lnTo>
                    <a:pt x="6" y="5"/>
                  </a:lnTo>
                  <a:lnTo>
                    <a:pt x="1" y="5"/>
                  </a:lnTo>
                  <a:lnTo>
                    <a:pt x="1" y="5"/>
                  </a:lnTo>
                  <a:lnTo>
                    <a:pt x="6" y="5"/>
                  </a:lnTo>
                  <a:lnTo>
                    <a:pt x="6" y="5"/>
                  </a:lnTo>
                  <a:lnTo>
                    <a:pt x="1" y="5"/>
                  </a:lnTo>
                  <a:lnTo>
                    <a:pt x="1" y="6"/>
                  </a:lnTo>
                  <a:lnTo>
                    <a:pt x="6" y="6"/>
                  </a:lnTo>
                  <a:lnTo>
                    <a:pt x="5"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5" name="Freeform 823"/>
            <p:cNvSpPr>
              <a:spLocks/>
            </p:cNvSpPr>
            <p:nvPr/>
          </p:nvSpPr>
          <p:spPr bwMode="auto">
            <a:xfrm>
              <a:off x="8464104" y="3549650"/>
              <a:ext cx="12700" cy="7938"/>
            </a:xfrm>
            <a:custGeom>
              <a:avLst/>
              <a:gdLst/>
              <a:ahLst/>
              <a:cxnLst>
                <a:cxn ang="0">
                  <a:pos x="3" y="4"/>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2"/>
                </a:cxn>
                <a:cxn ang="0">
                  <a:pos x="6" y="2"/>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4"/>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2"/>
                  </a:lnTo>
                  <a:lnTo>
                    <a:pt x="6" y="2"/>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0"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6" name="Freeform 824"/>
            <p:cNvSpPr>
              <a:spLocks/>
            </p:cNvSpPr>
            <p:nvPr/>
          </p:nvSpPr>
          <p:spPr bwMode="auto">
            <a:xfrm>
              <a:off x="8467279" y="3541713"/>
              <a:ext cx="9525" cy="15875"/>
            </a:xfrm>
            <a:custGeom>
              <a:avLst/>
              <a:gdLst/>
              <a:ahLst/>
              <a:cxnLst>
                <a:cxn ang="0">
                  <a:pos x="3" y="9"/>
                </a:cxn>
                <a:cxn ang="0">
                  <a:pos x="0" y="9"/>
                </a:cxn>
                <a:cxn ang="0">
                  <a:pos x="0" y="3"/>
                </a:cxn>
                <a:cxn ang="0">
                  <a:pos x="0" y="3"/>
                </a:cxn>
                <a:cxn ang="0">
                  <a:pos x="0" y="9"/>
                </a:cxn>
                <a:cxn ang="0">
                  <a:pos x="1" y="9"/>
                </a:cxn>
                <a:cxn ang="0">
                  <a:pos x="1" y="2"/>
                </a:cxn>
                <a:cxn ang="0">
                  <a:pos x="1" y="2"/>
                </a:cxn>
                <a:cxn ang="0">
                  <a:pos x="1" y="9"/>
                </a:cxn>
                <a:cxn ang="0">
                  <a:pos x="1" y="10"/>
                </a:cxn>
                <a:cxn ang="0">
                  <a:pos x="1" y="2"/>
                </a:cxn>
                <a:cxn ang="0">
                  <a:pos x="1" y="2"/>
                </a:cxn>
                <a:cxn ang="0">
                  <a:pos x="1" y="10"/>
                </a:cxn>
                <a:cxn ang="0">
                  <a:pos x="1" y="10"/>
                </a:cxn>
                <a:cxn ang="0">
                  <a:pos x="1" y="1"/>
                </a:cxn>
                <a:cxn ang="0">
                  <a:pos x="1" y="1"/>
                </a:cxn>
                <a:cxn ang="0">
                  <a:pos x="1" y="10"/>
                </a:cxn>
                <a:cxn ang="0">
                  <a:pos x="1" y="10"/>
                </a:cxn>
                <a:cxn ang="0">
                  <a:pos x="1" y="1"/>
                </a:cxn>
                <a:cxn ang="0">
                  <a:pos x="1" y="1"/>
                </a:cxn>
                <a:cxn ang="0">
                  <a:pos x="1" y="11"/>
                </a:cxn>
                <a:cxn ang="0">
                  <a:pos x="2" y="11"/>
                </a:cxn>
                <a:cxn ang="0">
                  <a:pos x="2"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4" y="0"/>
                </a:cxn>
                <a:cxn ang="0">
                  <a:pos x="4" y="11"/>
                </a:cxn>
                <a:cxn ang="0">
                  <a:pos x="5" y="11"/>
                </a:cxn>
                <a:cxn ang="0">
                  <a:pos x="5" y="0"/>
                </a:cxn>
                <a:cxn ang="0">
                  <a:pos x="5" y="1"/>
                </a:cxn>
                <a:cxn ang="0">
                  <a:pos x="5" y="11"/>
                </a:cxn>
                <a:cxn ang="0">
                  <a:pos x="5" y="10"/>
                </a:cxn>
                <a:cxn ang="0">
                  <a:pos x="5" y="1"/>
                </a:cxn>
                <a:cxn ang="0">
                  <a:pos x="5" y="1"/>
                </a:cxn>
                <a:cxn ang="0">
                  <a:pos x="5" y="10"/>
                </a:cxn>
                <a:cxn ang="0">
                  <a:pos x="6" y="10"/>
                </a:cxn>
                <a:cxn ang="0">
                  <a:pos x="6" y="1"/>
                </a:cxn>
                <a:cxn ang="0">
                  <a:pos x="6" y="2"/>
                </a:cxn>
                <a:cxn ang="0">
                  <a:pos x="6" y="10"/>
                </a:cxn>
                <a:cxn ang="0">
                  <a:pos x="6" y="10"/>
                </a:cxn>
                <a:cxn ang="0">
                  <a:pos x="6" y="2"/>
                </a:cxn>
                <a:cxn ang="0">
                  <a:pos x="6" y="2"/>
                </a:cxn>
                <a:cxn ang="0">
                  <a:pos x="6" y="9"/>
                </a:cxn>
                <a:cxn ang="0">
                  <a:pos x="6" y="9"/>
                </a:cxn>
                <a:cxn ang="0">
                  <a:pos x="6" y="2"/>
                </a:cxn>
                <a:cxn ang="0">
                  <a:pos x="6" y="3"/>
                </a:cxn>
                <a:cxn ang="0">
                  <a:pos x="6" y="9"/>
                </a:cxn>
                <a:cxn ang="0">
                  <a:pos x="6" y="9"/>
                </a:cxn>
                <a:cxn ang="0">
                  <a:pos x="6" y="3"/>
                </a:cxn>
              </a:cxnLst>
              <a:rect l="0" t="0" r="r" b="b"/>
              <a:pathLst>
                <a:path w="6" h="11">
                  <a:moveTo>
                    <a:pt x="3" y="9"/>
                  </a:moveTo>
                  <a:lnTo>
                    <a:pt x="0" y="9"/>
                  </a:lnTo>
                  <a:lnTo>
                    <a:pt x="0" y="3"/>
                  </a:lnTo>
                  <a:lnTo>
                    <a:pt x="0" y="3"/>
                  </a:lnTo>
                  <a:lnTo>
                    <a:pt x="0" y="9"/>
                  </a:lnTo>
                  <a:lnTo>
                    <a:pt x="1" y="9"/>
                  </a:lnTo>
                  <a:lnTo>
                    <a:pt x="1" y="2"/>
                  </a:lnTo>
                  <a:lnTo>
                    <a:pt x="1" y="2"/>
                  </a:lnTo>
                  <a:lnTo>
                    <a:pt x="1" y="9"/>
                  </a:lnTo>
                  <a:lnTo>
                    <a:pt x="1" y="10"/>
                  </a:lnTo>
                  <a:lnTo>
                    <a:pt x="1" y="2"/>
                  </a:lnTo>
                  <a:lnTo>
                    <a:pt x="1" y="2"/>
                  </a:lnTo>
                  <a:lnTo>
                    <a:pt x="1" y="10"/>
                  </a:lnTo>
                  <a:lnTo>
                    <a:pt x="1" y="10"/>
                  </a:lnTo>
                  <a:lnTo>
                    <a:pt x="1" y="1"/>
                  </a:lnTo>
                  <a:lnTo>
                    <a:pt x="1" y="1"/>
                  </a:lnTo>
                  <a:lnTo>
                    <a:pt x="1" y="10"/>
                  </a:lnTo>
                  <a:lnTo>
                    <a:pt x="1" y="10"/>
                  </a:lnTo>
                  <a:lnTo>
                    <a:pt x="1" y="1"/>
                  </a:lnTo>
                  <a:lnTo>
                    <a:pt x="1" y="1"/>
                  </a:lnTo>
                  <a:lnTo>
                    <a:pt x="1" y="11"/>
                  </a:lnTo>
                  <a:lnTo>
                    <a:pt x="2" y="11"/>
                  </a:lnTo>
                  <a:lnTo>
                    <a:pt x="2" y="0"/>
                  </a:lnTo>
                  <a:lnTo>
                    <a:pt x="2" y="0"/>
                  </a:lnTo>
                  <a:lnTo>
                    <a:pt x="2" y="11"/>
                  </a:lnTo>
                  <a:lnTo>
                    <a:pt x="2" y="11"/>
                  </a:lnTo>
                  <a:lnTo>
                    <a:pt x="2" y="0"/>
                  </a:lnTo>
                  <a:lnTo>
                    <a:pt x="2" y="0"/>
                  </a:lnTo>
                  <a:lnTo>
                    <a:pt x="2" y="11"/>
                  </a:lnTo>
                  <a:lnTo>
                    <a:pt x="3" y="11"/>
                  </a:lnTo>
                  <a:lnTo>
                    <a:pt x="3" y="0"/>
                  </a:lnTo>
                  <a:lnTo>
                    <a:pt x="3" y="0"/>
                  </a:lnTo>
                  <a:lnTo>
                    <a:pt x="3" y="11"/>
                  </a:lnTo>
                  <a:lnTo>
                    <a:pt x="4" y="11"/>
                  </a:lnTo>
                  <a:lnTo>
                    <a:pt x="4" y="0"/>
                  </a:lnTo>
                  <a:lnTo>
                    <a:pt x="4" y="0"/>
                  </a:lnTo>
                  <a:lnTo>
                    <a:pt x="4" y="11"/>
                  </a:lnTo>
                  <a:lnTo>
                    <a:pt x="4" y="11"/>
                  </a:lnTo>
                  <a:lnTo>
                    <a:pt x="4" y="0"/>
                  </a:lnTo>
                  <a:lnTo>
                    <a:pt x="4" y="0"/>
                  </a:lnTo>
                  <a:lnTo>
                    <a:pt x="4" y="11"/>
                  </a:lnTo>
                  <a:lnTo>
                    <a:pt x="5" y="11"/>
                  </a:lnTo>
                  <a:lnTo>
                    <a:pt x="5" y="0"/>
                  </a:lnTo>
                  <a:lnTo>
                    <a:pt x="5" y="1"/>
                  </a:lnTo>
                  <a:lnTo>
                    <a:pt x="5" y="11"/>
                  </a:lnTo>
                  <a:lnTo>
                    <a:pt x="5" y="10"/>
                  </a:lnTo>
                  <a:lnTo>
                    <a:pt x="5" y="1"/>
                  </a:lnTo>
                  <a:lnTo>
                    <a:pt x="5" y="1"/>
                  </a:lnTo>
                  <a:lnTo>
                    <a:pt x="5" y="10"/>
                  </a:lnTo>
                  <a:lnTo>
                    <a:pt x="6" y="10"/>
                  </a:lnTo>
                  <a:lnTo>
                    <a:pt x="6" y="1"/>
                  </a:lnTo>
                  <a:lnTo>
                    <a:pt x="6" y="2"/>
                  </a:lnTo>
                  <a:lnTo>
                    <a:pt x="6" y="10"/>
                  </a:lnTo>
                  <a:lnTo>
                    <a:pt x="6" y="10"/>
                  </a:lnTo>
                  <a:lnTo>
                    <a:pt x="6" y="2"/>
                  </a:lnTo>
                  <a:lnTo>
                    <a:pt x="6" y="2"/>
                  </a:lnTo>
                  <a:lnTo>
                    <a:pt x="6" y="9"/>
                  </a:lnTo>
                  <a:lnTo>
                    <a:pt x="6" y="9"/>
                  </a:lnTo>
                  <a:lnTo>
                    <a:pt x="6" y="2"/>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37" name="Freeform 825"/>
            <p:cNvSpPr>
              <a:spLocks/>
            </p:cNvSpPr>
            <p:nvPr/>
          </p:nvSpPr>
          <p:spPr bwMode="auto">
            <a:xfrm>
              <a:off x="8467279" y="3541713"/>
              <a:ext cx="11112" cy="7937"/>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7" y="3"/>
                </a:cxn>
                <a:cxn ang="0">
                  <a:pos x="7" y="3"/>
                </a:cxn>
                <a:cxn ang="0">
                  <a:pos x="0" y="3"/>
                </a:cxn>
                <a:cxn ang="0">
                  <a:pos x="0" y="3"/>
                </a:cxn>
                <a:cxn ang="0">
                  <a:pos x="7" y="3"/>
                </a:cxn>
                <a:cxn ang="0">
                  <a:pos x="7" y="3"/>
                </a:cxn>
                <a:cxn ang="0">
                  <a:pos x="1" y="3"/>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7" y="3"/>
                  </a:lnTo>
                  <a:lnTo>
                    <a:pt x="7" y="3"/>
                  </a:lnTo>
                  <a:lnTo>
                    <a:pt x="0" y="3"/>
                  </a:lnTo>
                  <a:lnTo>
                    <a:pt x="0" y="3"/>
                  </a:lnTo>
                  <a:lnTo>
                    <a:pt x="7" y="3"/>
                  </a:lnTo>
                  <a:lnTo>
                    <a:pt x="7" y="3"/>
                  </a:lnTo>
                  <a:lnTo>
                    <a:pt x="1" y="3"/>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6" y="5"/>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8" name="Freeform 826"/>
            <p:cNvSpPr>
              <a:spLocks/>
            </p:cNvSpPr>
            <p:nvPr/>
          </p:nvSpPr>
          <p:spPr bwMode="auto">
            <a:xfrm>
              <a:off x="8468866" y="3541713"/>
              <a:ext cx="14288" cy="7937"/>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39" name="Freeform 827"/>
            <p:cNvSpPr>
              <a:spLocks/>
            </p:cNvSpPr>
            <p:nvPr/>
          </p:nvSpPr>
          <p:spPr bwMode="auto">
            <a:xfrm>
              <a:off x="8472041" y="3533775"/>
              <a:ext cx="11113" cy="15875"/>
            </a:xfrm>
            <a:custGeom>
              <a:avLst/>
              <a:gdLst/>
              <a:ahLst/>
              <a:cxnLst>
                <a:cxn ang="0">
                  <a:pos x="3" y="8"/>
                </a:cxn>
                <a:cxn ang="0">
                  <a:pos x="0" y="8"/>
                </a:cxn>
                <a:cxn ang="0">
                  <a:pos x="0" y="2"/>
                </a:cxn>
                <a:cxn ang="0">
                  <a:pos x="0" y="2"/>
                </a:cxn>
                <a:cxn ang="0">
                  <a:pos x="0" y="8"/>
                </a:cxn>
                <a:cxn ang="0">
                  <a:pos x="0" y="8"/>
                </a:cxn>
                <a:cxn ang="0">
                  <a:pos x="0" y="2"/>
                </a:cxn>
                <a:cxn ang="0">
                  <a:pos x="0" y="2"/>
                </a:cxn>
                <a:cxn ang="0">
                  <a:pos x="0" y="9"/>
                </a:cxn>
                <a:cxn ang="0">
                  <a:pos x="0" y="9"/>
                </a:cxn>
                <a:cxn ang="0">
                  <a:pos x="0" y="1"/>
                </a:cxn>
                <a:cxn ang="0">
                  <a:pos x="0" y="1"/>
                </a:cxn>
                <a:cxn ang="0">
                  <a:pos x="0" y="9"/>
                </a:cxn>
                <a:cxn ang="0">
                  <a:pos x="0" y="10"/>
                </a:cxn>
                <a:cxn ang="0">
                  <a:pos x="0" y="1"/>
                </a:cxn>
                <a:cxn ang="0">
                  <a:pos x="1" y="0"/>
                </a:cxn>
                <a:cxn ang="0">
                  <a:pos x="1" y="10"/>
                </a:cxn>
                <a:cxn ang="0">
                  <a:pos x="1" y="10"/>
                </a:cxn>
                <a:cxn ang="0">
                  <a:pos x="1" y="0"/>
                </a:cxn>
                <a:cxn ang="0">
                  <a:pos x="1" y="0"/>
                </a:cxn>
                <a:cxn ang="0">
                  <a:pos x="1" y="10"/>
                </a:cxn>
                <a:cxn ang="0">
                  <a:pos x="1" y="10"/>
                </a:cxn>
                <a:cxn ang="0">
                  <a:pos x="1" y="0"/>
                </a:cxn>
                <a:cxn ang="0">
                  <a:pos x="1" y="0"/>
                </a:cxn>
                <a:cxn ang="0">
                  <a:pos x="1" y="10"/>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4" y="11"/>
                </a:cxn>
                <a:cxn ang="0">
                  <a:pos x="4" y="0"/>
                </a:cxn>
                <a:cxn ang="0">
                  <a:pos x="4" y="0"/>
                </a:cxn>
                <a:cxn ang="0">
                  <a:pos x="4" y="10"/>
                </a:cxn>
                <a:cxn ang="0">
                  <a:pos x="4" y="10"/>
                </a:cxn>
                <a:cxn ang="0">
                  <a:pos x="4" y="0"/>
                </a:cxn>
                <a:cxn ang="0">
                  <a:pos x="4" y="0"/>
                </a:cxn>
                <a:cxn ang="0">
                  <a:pos x="4" y="10"/>
                </a:cxn>
                <a:cxn ang="0">
                  <a:pos x="4" y="10"/>
                </a:cxn>
                <a:cxn ang="0">
                  <a:pos x="4" y="0"/>
                </a:cxn>
                <a:cxn ang="0">
                  <a:pos x="5" y="0"/>
                </a:cxn>
                <a:cxn ang="0">
                  <a:pos x="5" y="10"/>
                </a:cxn>
                <a:cxn ang="0">
                  <a:pos x="5" y="10"/>
                </a:cxn>
                <a:cxn ang="0">
                  <a:pos x="5" y="1"/>
                </a:cxn>
                <a:cxn ang="0">
                  <a:pos x="5" y="1"/>
                </a:cxn>
                <a:cxn ang="0">
                  <a:pos x="5" y="9"/>
                </a:cxn>
                <a:cxn ang="0">
                  <a:pos x="5" y="9"/>
                </a:cxn>
                <a:cxn ang="0">
                  <a:pos x="5" y="1"/>
                </a:cxn>
                <a:cxn ang="0">
                  <a:pos x="5" y="2"/>
                </a:cxn>
                <a:cxn ang="0">
                  <a:pos x="5" y="9"/>
                </a:cxn>
                <a:cxn ang="0">
                  <a:pos x="6" y="8"/>
                </a:cxn>
                <a:cxn ang="0">
                  <a:pos x="6" y="2"/>
                </a:cxn>
                <a:cxn ang="0">
                  <a:pos x="6" y="2"/>
                </a:cxn>
                <a:cxn ang="0">
                  <a:pos x="6" y="8"/>
                </a:cxn>
                <a:cxn ang="0">
                  <a:pos x="6" y="8"/>
                </a:cxn>
                <a:cxn ang="0">
                  <a:pos x="6" y="2"/>
                </a:cxn>
              </a:cxnLst>
              <a:rect l="0" t="0" r="r" b="b"/>
              <a:pathLst>
                <a:path w="6" h="11">
                  <a:moveTo>
                    <a:pt x="3" y="8"/>
                  </a:moveTo>
                  <a:lnTo>
                    <a:pt x="0" y="8"/>
                  </a:lnTo>
                  <a:lnTo>
                    <a:pt x="0" y="2"/>
                  </a:lnTo>
                  <a:lnTo>
                    <a:pt x="0" y="2"/>
                  </a:lnTo>
                  <a:lnTo>
                    <a:pt x="0" y="8"/>
                  </a:lnTo>
                  <a:lnTo>
                    <a:pt x="0" y="8"/>
                  </a:lnTo>
                  <a:lnTo>
                    <a:pt x="0" y="2"/>
                  </a:lnTo>
                  <a:lnTo>
                    <a:pt x="0" y="2"/>
                  </a:lnTo>
                  <a:lnTo>
                    <a:pt x="0" y="9"/>
                  </a:lnTo>
                  <a:lnTo>
                    <a:pt x="0" y="9"/>
                  </a:lnTo>
                  <a:lnTo>
                    <a:pt x="0" y="1"/>
                  </a:lnTo>
                  <a:lnTo>
                    <a:pt x="0" y="1"/>
                  </a:lnTo>
                  <a:lnTo>
                    <a:pt x="0" y="9"/>
                  </a:lnTo>
                  <a:lnTo>
                    <a:pt x="0" y="10"/>
                  </a:lnTo>
                  <a:lnTo>
                    <a:pt x="0" y="1"/>
                  </a:lnTo>
                  <a:lnTo>
                    <a:pt x="1" y="0"/>
                  </a:lnTo>
                  <a:lnTo>
                    <a:pt x="1" y="10"/>
                  </a:lnTo>
                  <a:lnTo>
                    <a:pt x="1" y="10"/>
                  </a:lnTo>
                  <a:lnTo>
                    <a:pt x="1" y="0"/>
                  </a:lnTo>
                  <a:lnTo>
                    <a:pt x="1" y="0"/>
                  </a:lnTo>
                  <a:lnTo>
                    <a:pt x="1" y="10"/>
                  </a:lnTo>
                  <a:lnTo>
                    <a:pt x="1" y="10"/>
                  </a:lnTo>
                  <a:lnTo>
                    <a:pt x="1" y="0"/>
                  </a:lnTo>
                  <a:lnTo>
                    <a:pt x="1" y="0"/>
                  </a:lnTo>
                  <a:lnTo>
                    <a:pt x="1" y="10"/>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4" y="11"/>
                  </a:lnTo>
                  <a:lnTo>
                    <a:pt x="4" y="0"/>
                  </a:lnTo>
                  <a:lnTo>
                    <a:pt x="4" y="0"/>
                  </a:lnTo>
                  <a:lnTo>
                    <a:pt x="4" y="10"/>
                  </a:lnTo>
                  <a:lnTo>
                    <a:pt x="4" y="10"/>
                  </a:lnTo>
                  <a:lnTo>
                    <a:pt x="4" y="0"/>
                  </a:lnTo>
                  <a:lnTo>
                    <a:pt x="4" y="0"/>
                  </a:lnTo>
                  <a:lnTo>
                    <a:pt x="4" y="10"/>
                  </a:lnTo>
                  <a:lnTo>
                    <a:pt x="4" y="10"/>
                  </a:lnTo>
                  <a:lnTo>
                    <a:pt x="4" y="0"/>
                  </a:lnTo>
                  <a:lnTo>
                    <a:pt x="5" y="0"/>
                  </a:lnTo>
                  <a:lnTo>
                    <a:pt x="5" y="10"/>
                  </a:lnTo>
                  <a:lnTo>
                    <a:pt x="5" y="10"/>
                  </a:lnTo>
                  <a:lnTo>
                    <a:pt x="5" y="1"/>
                  </a:lnTo>
                  <a:lnTo>
                    <a:pt x="5" y="1"/>
                  </a:lnTo>
                  <a:lnTo>
                    <a:pt x="5" y="9"/>
                  </a:lnTo>
                  <a:lnTo>
                    <a:pt x="5" y="9"/>
                  </a:lnTo>
                  <a:lnTo>
                    <a:pt x="5" y="1"/>
                  </a:lnTo>
                  <a:lnTo>
                    <a:pt x="5" y="2"/>
                  </a:lnTo>
                  <a:lnTo>
                    <a:pt x="5" y="9"/>
                  </a:lnTo>
                  <a:lnTo>
                    <a:pt x="6" y="8"/>
                  </a:lnTo>
                  <a:lnTo>
                    <a:pt x="6" y="2"/>
                  </a:lnTo>
                  <a:lnTo>
                    <a:pt x="6" y="2"/>
                  </a:lnTo>
                  <a:lnTo>
                    <a:pt x="6" y="8"/>
                  </a:lnTo>
                  <a:lnTo>
                    <a:pt x="6" y="8"/>
                  </a:lnTo>
                  <a:lnTo>
                    <a:pt x="6" y="2"/>
                  </a:lnTo>
                </a:path>
              </a:pathLst>
            </a:custGeom>
            <a:noFill/>
            <a:ln w="28575" cmpd="sng">
              <a:solidFill>
                <a:srgbClr val="FF6600"/>
              </a:solidFill>
              <a:prstDash val="solid"/>
              <a:round/>
              <a:headEnd/>
              <a:tailEnd/>
            </a:ln>
          </p:spPr>
          <p:txBody>
            <a:bodyPr/>
            <a:lstStyle/>
            <a:p>
              <a:endParaRPr lang="fr-CA">
                <a:latin typeface="+mj-lt"/>
              </a:endParaRPr>
            </a:p>
          </p:txBody>
        </p:sp>
        <p:sp>
          <p:nvSpPr>
            <p:cNvPr id="2087740" name="Freeform 828"/>
            <p:cNvSpPr>
              <a:spLocks/>
            </p:cNvSpPr>
            <p:nvPr/>
          </p:nvSpPr>
          <p:spPr bwMode="auto">
            <a:xfrm>
              <a:off x="8472041" y="3533775"/>
              <a:ext cx="12700" cy="7938"/>
            </a:xfrm>
            <a:custGeom>
              <a:avLst/>
              <a:gdLst/>
              <a:ahLst/>
              <a:cxnLst>
                <a:cxn ang="0">
                  <a:pos x="3" y="2"/>
                </a:cxn>
                <a:cxn ang="0">
                  <a:pos x="3"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6" y="3"/>
                </a:cxn>
                <a:cxn ang="0">
                  <a:pos x="0" y="3"/>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6" y="3"/>
                  </a:lnTo>
                  <a:lnTo>
                    <a:pt x="0" y="3"/>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41" name="Freeform 829"/>
            <p:cNvSpPr>
              <a:spLocks/>
            </p:cNvSpPr>
            <p:nvPr/>
          </p:nvSpPr>
          <p:spPr bwMode="auto">
            <a:xfrm>
              <a:off x="8473629" y="3533775"/>
              <a:ext cx="11112" cy="7938"/>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0"/>
                </a:cxn>
                <a:cxn ang="0">
                  <a:pos x="6" y="0"/>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6" y="3"/>
                </a:cxn>
                <a:cxn ang="0">
                  <a:pos x="0" y="3"/>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0"/>
                  </a:lnTo>
                  <a:lnTo>
                    <a:pt x="6" y="0"/>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6" y="3"/>
                  </a:lnTo>
                  <a:lnTo>
                    <a:pt x="0" y="3"/>
                  </a:lnTo>
                  <a:lnTo>
                    <a:pt x="0" y="4"/>
                  </a:lnTo>
                  <a:lnTo>
                    <a:pt x="6" y="4"/>
                  </a:lnTo>
                  <a:lnTo>
                    <a:pt x="6" y="4"/>
                  </a:lnTo>
                  <a:lnTo>
                    <a:pt x="0" y="4"/>
                  </a:lnTo>
                  <a:lnTo>
                    <a:pt x="1" y="4"/>
                  </a:lnTo>
                  <a:lnTo>
                    <a:pt x="6" y="4"/>
                  </a:lnTo>
                  <a:lnTo>
                    <a:pt x="6" y="5"/>
                  </a:lnTo>
                  <a:lnTo>
                    <a:pt x="1" y="5"/>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42" name="Freeform 830"/>
            <p:cNvSpPr>
              <a:spLocks/>
            </p:cNvSpPr>
            <p:nvPr/>
          </p:nvSpPr>
          <p:spPr bwMode="auto">
            <a:xfrm>
              <a:off x="8475216" y="3525838"/>
              <a:ext cx="9525" cy="15875"/>
            </a:xfrm>
            <a:custGeom>
              <a:avLst/>
              <a:gdLst/>
              <a:ahLst/>
              <a:cxnLst>
                <a:cxn ang="0">
                  <a:pos x="3" y="8"/>
                </a:cxn>
                <a:cxn ang="0">
                  <a:pos x="0" y="8"/>
                </a:cxn>
                <a:cxn ang="0">
                  <a:pos x="0" y="3"/>
                </a:cxn>
                <a:cxn ang="0">
                  <a:pos x="0" y="3"/>
                </a:cxn>
                <a:cxn ang="0">
                  <a:pos x="0" y="9"/>
                </a:cxn>
                <a:cxn ang="0">
                  <a:pos x="0" y="9"/>
                </a:cxn>
                <a:cxn ang="0">
                  <a:pos x="0" y="2"/>
                </a:cxn>
                <a:cxn ang="0">
                  <a:pos x="0" y="2"/>
                </a:cxn>
                <a:cxn ang="0">
                  <a:pos x="0" y="9"/>
                </a:cxn>
                <a:cxn ang="0">
                  <a:pos x="1" y="9"/>
                </a:cxn>
                <a:cxn ang="0">
                  <a:pos x="1" y="2"/>
                </a:cxn>
                <a:cxn ang="0">
                  <a:pos x="1" y="1"/>
                </a:cxn>
                <a:cxn ang="0">
                  <a:pos x="1" y="10"/>
                </a:cxn>
                <a:cxn ang="0">
                  <a:pos x="1" y="10"/>
                </a:cxn>
                <a:cxn ang="0">
                  <a:pos x="1" y="1"/>
                </a:cxn>
                <a:cxn ang="0">
                  <a:pos x="1" y="1"/>
                </a:cxn>
                <a:cxn ang="0">
                  <a:pos x="1" y="10"/>
                </a:cxn>
                <a:cxn ang="0">
                  <a:pos x="1" y="11"/>
                </a:cxn>
                <a:cxn ang="0">
                  <a:pos x="1" y="1"/>
                </a:cxn>
                <a:cxn ang="0">
                  <a:pos x="1" y="1"/>
                </a:cxn>
                <a:cxn ang="0">
                  <a:pos x="1" y="11"/>
                </a:cxn>
                <a:cxn ang="0">
                  <a:pos x="2" y="11"/>
                </a:cxn>
                <a:cxn ang="0">
                  <a:pos x="2"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4" y="0"/>
                </a:cxn>
                <a:cxn ang="0">
                  <a:pos x="4" y="11"/>
                </a:cxn>
                <a:cxn ang="0">
                  <a:pos x="4" y="11"/>
                </a:cxn>
                <a:cxn ang="0">
                  <a:pos x="4" y="0"/>
                </a:cxn>
                <a:cxn ang="0">
                  <a:pos x="5" y="1"/>
                </a:cxn>
                <a:cxn ang="0">
                  <a:pos x="5" y="11"/>
                </a:cxn>
                <a:cxn ang="0">
                  <a:pos x="5" y="11"/>
                </a:cxn>
                <a:cxn ang="0">
                  <a:pos x="5" y="1"/>
                </a:cxn>
                <a:cxn ang="0">
                  <a:pos x="5" y="1"/>
                </a:cxn>
                <a:cxn ang="0">
                  <a:pos x="5" y="10"/>
                </a:cxn>
                <a:cxn ang="0">
                  <a:pos x="5" y="10"/>
                </a:cxn>
                <a:cxn ang="0">
                  <a:pos x="5" y="1"/>
                </a:cxn>
                <a:cxn ang="0">
                  <a:pos x="5" y="1"/>
                </a:cxn>
                <a:cxn ang="0">
                  <a:pos x="5" y="10"/>
                </a:cxn>
                <a:cxn ang="0">
                  <a:pos x="5" y="9"/>
                </a:cxn>
                <a:cxn ang="0">
                  <a:pos x="5" y="2"/>
                </a:cxn>
                <a:cxn ang="0">
                  <a:pos x="6" y="2"/>
                </a:cxn>
                <a:cxn ang="0">
                  <a:pos x="6" y="9"/>
                </a:cxn>
                <a:cxn ang="0">
                  <a:pos x="6" y="9"/>
                </a:cxn>
                <a:cxn ang="0">
                  <a:pos x="6" y="2"/>
                </a:cxn>
                <a:cxn ang="0">
                  <a:pos x="6" y="3"/>
                </a:cxn>
                <a:cxn ang="0">
                  <a:pos x="6" y="9"/>
                </a:cxn>
                <a:cxn ang="0">
                  <a:pos x="6" y="8"/>
                </a:cxn>
                <a:cxn ang="0">
                  <a:pos x="6" y="3"/>
                </a:cxn>
              </a:cxnLst>
              <a:rect l="0" t="0" r="r" b="b"/>
              <a:pathLst>
                <a:path w="6" h="11">
                  <a:moveTo>
                    <a:pt x="3" y="8"/>
                  </a:moveTo>
                  <a:lnTo>
                    <a:pt x="0" y="8"/>
                  </a:lnTo>
                  <a:lnTo>
                    <a:pt x="0" y="3"/>
                  </a:lnTo>
                  <a:lnTo>
                    <a:pt x="0" y="3"/>
                  </a:lnTo>
                  <a:lnTo>
                    <a:pt x="0" y="9"/>
                  </a:lnTo>
                  <a:lnTo>
                    <a:pt x="0" y="9"/>
                  </a:lnTo>
                  <a:lnTo>
                    <a:pt x="0" y="2"/>
                  </a:lnTo>
                  <a:lnTo>
                    <a:pt x="0" y="2"/>
                  </a:lnTo>
                  <a:lnTo>
                    <a:pt x="0" y="9"/>
                  </a:lnTo>
                  <a:lnTo>
                    <a:pt x="1" y="9"/>
                  </a:lnTo>
                  <a:lnTo>
                    <a:pt x="1" y="2"/>
                  </a:lnTo>
                  <a:lnTo>
                    <a:pt x="1" y="1"/>
                  </a:lnTo>
                  <a:lnTo>
                    <a:pt x="1" y="10"/>
                  </a:lnTo>
                  <a:lnTo>
                    <a:pt x="1" y="10"/>
                  </a:lnTo>
                  <a:lnTo>
                    <a:pt x="1" y="1"/>
                  </a:lnTo>
                  <a:lnTo>
                    <a:pt x="1" y="1"/>
                  </a:lnTo>
                  <a:lnTo>
                    <a:pt x="1" y="10"/>
                  </a:lnTo>
                  <a:lnTo>
                    <a:pt x="1" y="11"/>
                  </a:lnTo>
                  <a:lnTo>
                    <a:pt x="1" y="1"/>
                  </a:lnTo>
                  <a:lnTo>
                    <a:pt x="1" y="1"/>
                  </a:lnTo>
                  <a:lnTo>
                    <a:pt x="1" y="11"/>
                  </a:lnTo>
                  <a:lnTo>
                    <a:pt x="2" y="11"/>
                  </a:lnTo>
                  <a:lnTo>
                    <a:pt x="2" y="0"/>
                  </a:lnTo>
                  <a:lnTo>
                    <a:pt x="2" y="0"/>
                  </a:lnTo>
                  <a:lnTo>
                    <a:pt x="2" y="11"/>
                  </a:lnTo>
                  <a:lnTo>
                    <a:pt x="2" y="11"/>
                  </a:lnTo>
                  <a:lnTo>
                    <a:pt x="2" y="0"/>
                  </a:lnTo>
                  <a:lnTo>
                    <a:pt x="2" y="0"/>
                  </a:lnTo>
                  <a:lnTo>
                    <a:pt x="2" y="11"/>
                  </a:lnTo>
                  <a:lnTo>
                    <a:pt x="3" y="11"/>
                  </a:lnTo>
                  <a:lnTo>
                    <a:pt x="3" y="0"/>
                  </a:lnTo>
                  <a:lnTo>
                    <a:pt x="3" y="0"/>
                  </a:lnTo>
                  <a:lnTo>
                    <a:pt x="3" y="11"/>
                  </a:lnTo>
                  <a:lnTo>
                    <a:pt x="3" y="11"/>
                  </a:lnTo>
                  <a:lnTo>
                    <a:pt x="3" y="0"/>
                  </a:lnTo>
                  <a:lnTo>
                    <a:pt x="4" y="0"/>
                  </a:lnTo>
                  <a:lnTo>
                    <a:pt x="4" y="11"/>
                  </a:lnTo>
                  <a:lnTo>
                    <a:pt x="4" y="11"/>
                  </a:lnTo>
                  <a:lnTo>
                    <a:pt x="4" y="0"/>
                  </a:lnTo>
                  <a:lnTo>
                    <a:pt x="4" y="0"/>
                  </a:lnTo>
                  <a:lnTo>
                    <a:pt x="4" y="11"/>
                  </a:lnTo>
                  <a:lnTo>
                    <a:pt x="4" y="11"/>
                  </a:lnTo>
                  <a:lnTo>
                    <a:pt x="4" y="0"/>
                  </a:lnTo>
                  <a:lnTo>
                    <a:pt x="5" y="1"/>
                  </a:lnTo>
                  <a:lnTo>
                    <a:pt x="5" y="11"/>
                  </a:lnTo>
                  <a:lnTo>
                    <a:pt x="5" y="11"/>
                  </a:lnTo>
                  <a:lnTo>
                    <a:pt x="5" y="1"/>
                  </a:lnTo>
                  <a:lnTo>
                    <a:pt x="5" y="1"/>
                  </a:lnTo>
                  <a:lnTo>
                    <a:pt x="5" y="10"/>
                  </a:lnTo>
                  <a:lnTo>
                    <a:pt x="5" y="10"/>
                  </a:lnTo>
                  <a:lnTo>
                    <a:pt x="5" y="1"/>
                  </a:lnTo>
                  <a:lnTo>
                    <a:pt x="5" y="1"/>
                  </a:lnTo>
                  <a:lnTo>
                    <a:pt x="5" y="10"/>
                  </a:lnTo>
                  <a:lnTo>
                    <a:pt x="5" y="9"/>
                  </a:lnTo>
                  <a:lnTo>
                    <a:pt x="5" y="2"/>
                  </a:lnTo>
                  <a:lnTo>
                    <a:pt x="6" y="2"/>
                  </a:lnTo>
                  <a:lnTo>
                    <a:pt x="6" y="9"/>
                  </a:lnTo>
                  <a:lnTo>
                    <a:pt x="6" y="9"/>
                  </a:lnTo>
                  <a:lnTo>
                    <a:pt x="6" y="2"/>
                  </a:lnTo>
                  <a:lnTo>
                    <a:pt x="6" y="3"/>
                  </a:lnTo>
                  <a:lnTo>
                    <a:pt x="6" y="9"/>
                  </a:lnTo>
                  <a:lnTo>
                    <a:pt x="6" y="8"/>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43" name="Freeform 831"/>
            <p:cNvSpPr>
              <a:spLocks/>
            </p:cNvSpPr>
            <p:nvPr/>
          </p:nvSpPr>
          <p:spPr bwMode="auto">
            <a:xfrm>
              <a:off x="8475216" y="3525838"/>
              <a:ext cx="12700" cy="7937"/>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5" y="0"/>
                </a:cxn>
                <a:cxn ang="0">
                  <a:pos x="2" y="0"/>
                </a:cxn>
                <a:cxn ang="0">
                  <a:pos x="1"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5"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5" y="0"/>
                  </a:lnTo>
                  <a:lnTo>
                    <a:pt x="2" y="0"/>
                  </a:lnTo>
                  <a:lnTo>
                    <a:pt x="1" y="1"/>
                  </a:lnTo>
                  <a:lnTo>
                    <a:pt x="6" y="1"/>
                  </a:lnTo>
                  <a:lnTo>
                    <a:pt x="6" y="1"/>
                  </a:lnTo>
                  <a:lnTo>
                    <a:pt x="1" y="1"/>
                  </a:lnTo>
                  <a:lnTo>
                    <a:pt x="1" y="1"/>
                  </a:lnTo>
                  <a:lnTo>
                    <a:pt x="6" y="1"/>
                  </a:lnTo>
                  <a:lnTo>
                    <a:pt x="7" y="1"/>
                  </a:lnTo>
                  <a:lnTo>
                    <a:pt x="1" y="1"/>
                  </a:lnTo>
                  <a:lnTo>
                    <a:pt x="1" y="1"/>
                  </a:lnTo>
                  <a:lnTo>
                    <a:pt x="7" y="1"/>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5"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44" name="Freeform 832"/>
            <p:cNvSpPr>
              <a:spLocks/>
            </p:cNvSpPr>
            <p:nvPr/>
          </p:nvSpPr>
          <p:spPr bwMode="auto">
            <a:xfrm>
              <a:off x="8476804" y="3525838"/>
              <a:ext cx="12700" cy="7937"/>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6" y="1"/>
                  </a:lnTo>
                  <a:lnTo>
                    <a:pt x="7" y="1"/>
                  </a:lnTo>
                  <a:lnTo>
                    <a:pt x="1" y="1"/>
                  </a:lnTo>
                  <a:lnTo>
                    <a:pt x="1" y="1"/>
                  </a:lnTo>
                  <a:lnTo>
                    <a:pt x="7" y="1"/>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45" name="Freeform 833"/>
            <p:cNvSpPr>
              <a:spLocks/>
            </p:cNvSpPr>
            <p:nvPr/>
          </p:nvSpPr>
          <p:spPr bwMode="auto">
            <a:xfrm>
              <a:off x="8478391" y="3525838"/>
              <a:ext cx="14288" cy="7937"/>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1"/>
                </a:cxn>
                <a:cxn ang="0">
                  <a:pos x="6" y="1"/>
                </a:cxn>
                <a:cxn ang="0">
                  <a:pos x="7" y="1"/>
                </a:cxn>
                <a:cxn ang="0">
                  <a:pos x="2"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3"/>
                </a:cxn>
                <a:cxn ang="0">
                  <a:pos x="1" y="3"/>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6"/>
                </a:cxn>
                <a:cxn ang="0">
                  <a:pos x="6" y="6"/>
                </a:cxn>
                <a:cxn ang="0">
                  <a:pos x="5" y="6"/>
                </a:cxn>
                <a:cxn ang="0">
                  <a:pos x="3" y="6"/>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0"/>
                  </a:lnTo>
                  <a:lnTo>
                    <a:pt x="3" y="0"/>
                  </a:lnTo>
                  <a:lnTo>
                    <a:pt x="2" y="0"/>
                  </a:lnTo>
                  <a:lnTo>
                    <a:pt x="6" y="0"/>
                  </a:lnTo>
                  <a:lnTo>
                    <a:pt x="6" y="0"/>
                  </a:lnTo>
                  <a:lnTo>
                    <a:pt x="2" y="0"/>
                  </a:lnTo>
                  <a:lnTo>
                    <a:pt x="2" y="1"/>
                  </a:lnTo>
                  <a:lnTo>
                    <a:pt x="6" y="1"/>
                  </a:lnTo>
                  <a:lnTo>
                    <a:pt x="7" y="1"/>
                  </a:lnTo>
                  <a:lnTo>
                    <a:pt x="2" y="1"/>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3"/>
                  </a:lnTo>
                  <a:lnTo>
                    <a:pt x="1" y="3"/>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6" y="5"/>
                  </a:lnTo>
                  <a:lnTo>
                    <a:pt x="6" y="5"/>
                  </a:lnTo>
                  <a:lnTo>
                    <a:pt x="2" y="5"/>
                  </a:lnTo>
                  <a:lnTo>
                    <a:pt x="2" y="6"/>
                  </a:lnTo>
                  <a:lnTo>
                    <a:pt x="6" y="6"/>
                  </a:lnTo>
                  <a:lnTo>
                    <a:pt x="5" y="6"/>
                  </a:lnTo>
                  <a:lnTo>
                    <a:pt x="3"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46" name="Freeform 834"/>
            <p:cNvSpPr>
              <a:spLocks/>
            </p:cNvSpPr>
            <p:nvPr/>
          </p:nvSpPr>
          <p:spPr bwMode="auto">
            <a:xfrm>
              <a:off x="8483154" y="3525838"/>
              <a:ext cx="11112" cy="7937"/>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6" y="5"/>
                </a:cxn>
                <a:cxn ang="0">
                  <a:pos x="0" y="5"/>
                </a:cxn>
                <a:cxn ang="0">
                  <a:pos x="0"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1"/>
                  </a:lnTo>
                  <a:lnTo>
                    <a:pt x="6" y="1"/>
                  </a:lnTo>
                  <a:lnTo>
                    <a:pt x="6" y="1"/>
                  </a:lnTo>
                  <a:lnTo>
                    <a:pt x="1" y="1"/>
                  </a:lnTo>
                  <a:lnTo>
                    <a:pt x="0" y="1"/>
                  </a:lnTo>
                  <a:lnTo>
                    <a:pt x="6" y="1"/>
                  </a:lnTo>
                  <a:lnTo>
                    <a:pt x="6"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6" y="5"/>
                  </a:lnTo>
                  <a:lnTo>
                    <a:pt x="0" y="5"/>
                  </a:lnTo>
                  <a:lnTo>
                    <a:pt x="0"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47" name="Freeform 835"/>
            <p:cNvSpPr>
              <a:spLocks/>
            </p:cNvSpPr>
            <p:nvPr/>
          </p:nvSpPr>
          <p:spPr bwMode="auto">
            <a:xfrm>
              <a:off x="8484741" y="3514725"/>
              <a:ext cx="9525" cy="19050"/>
            </a:xfrm>
            <a:custGeom>
              <a:avLst/>
              <a:gdLst/>
              <a:ahLst/>
              <a:cxnLst>
                <a:cxn ang="0">
                  <a:pos x="3" y="9"/>
                </a:cxn>
                <a:cxn ang="0">
                  <a:pos x="0" y="9"/>
                </a:cxn>
                <a:cxn ang="0">
                  <a:pos x="0" y="3"/>
                </a:cxn>
                <a:cxn ang="0">
                  <a:pos x="0" y="3"/>
                </a:cxn>
                <a:cxn ang="0">
                  <a:pos x="0" y="9"/>
                </a:cxn>
                <a:cxn ang="0">
                  <a:pos x="0" y="9"/>
                </a:cxn>
                <a:cxn ang="0">
                  <a:pos x="0" y="3"/>
                </a:cxn>
                <a:cxn ang="0">
                  <a:pos x="0" y="2"/>
                </a:cxn>
                <a:cxn ang="0">
                  <a:pos x="0" y="10"/>
                </a:cxn>
                <a:cxn ang="0">
                  <a:pos x="0" y="10"/>
                </a:cxn>
                <a:cxn ang="0">
                  <a:pos x="0" y="2"/>
                </a:cxn>
                <a:cxn ang="0">
                  <a:pos x="0" y="2"/>
                </a:cxn>
                <a:cxn ang="0">
                  <a:pos x="0" y="11"/>
                </a:cxn>
                <a:cxn ang="0">
                  <a:pos x="0" y="11"/>
                </a:cxn>
                <a:cxn ang="0">
                  <a:pos x="0" y="2"/>
                </a:cxn>
                <a:cxn ang="0">
                  <a:pos x="1" y="1"/>
                </a:cxn>
                <a:cxn ang="0">
                  <a:pos x="1" y="11"/>
                </a:cxn>
                <a:cxn ang="0">
                  <a:pos x="1" y="11"/>
                </a:cxn>
                <a:cxn ang="0">
                  <a:pos x="1" y="1"/>
                </a:cxn>
                <a:cxn ang="0">
                  <a:pos x="1" y="1"/>
                </a:cxn>
                <a:cxn ang="0">
                  <a:pos x="1" y="11"/>
                </a:cxn>
                <a:cxn ang="0">
                  <a:pos x="1" y="11"/>
                </a:cxn>
                <a:cxn ang="0">
                  <a:pos x="1" y="1"/>
                </a:cxn>
                <a:cxn ang="0">
                  <a:pos x="2" y="0"/>
                </a:cxn>
                <a:cxn ang="0">
                  <a:pos x="2" y="12"/>
                </a:cxn>
                <a:cxn ang="0">
                  <a:pos x="2" y="12"/>
                </a:cxn>
                <a:cxn ang="0">
                  <a:pos x="2" y="0"/>
                </a:cxn>
                <a:cxn ang="0">
                  <a:pos x="2" y="0"/>
                </a:cxn>
                <a:cxn ang="0">
                  <a:pos x="2" y="12"/>
                </a:cxn>
                <a:cxn ang="0">
                  <a:pos x="2" y="12"/>
                </a:cxn>
                <a:cxn ang="0">
                  <a:pos x="2" y="0"/>
                </a:cxn>
                <a:cxn ang="0">
                  <a:pos x="3" y="0"/>
                </a:cxn>
                <a:cxn ang="0">
                  <a:pos x="3" y="12"/>
                </a:cxn>
                <a:cxn ang="0">
                  <a:pos x="3" y="12"/>
                </a:cxn>
                <a:cxn ang="0">
                  <a:pos x="3" y="0"/>
                </a:cxn>
                <a:cxn ang="0">
                  <a:pos x="4" y="0"/>
                </a:cxn>
                <a:cxn ang="0">
                  <a:pos x="4" y="12"/>
                </a:cxn>
                <a:cxn ang="0">
                  <a:pos x="4" y="12"/>
                </a:cxn>
                <a:cxn ang="0">
                  <a:pos x="4" y="0"/>
                </a:cxn>
                <a:cxn ang="0">
                  <a:pos x="4" y="0"/>
                </a:cxn>
                <a:cxn ang="0">
                  <a:pos x="4" y="12"/>
                </a:cxn>
                <a:cxn ang="0">
                  <a:pos x="4" y="11"/>
                </a:cxn>
                <a:cxn ang="0">
                  <a:pos x="4" y="1"/>
                </a:cxn>
                <a:cxn ang="0">
                  <a:pos x="5" y="1"/>
                </a:cxn>
                <a:cxn ang="0">
                  <a:pos x="5" y="11"/>
                </a:cxn>
                <a:cxn ang="0">
                  <a:pos x="5" y="11"/>
                </a:cxn>
                <a:cxn ang="0">
                  <a:pos x="5" y="1"/>
                </a:cxn>
                <a:cxn ang="0">
                  <a:pos x="5" y="1"/>
                </a:cxn>
                <a:cxn ang="0">
                  <a:pos x="5" y="11"/>
                </a:cxn>
                <a:cxn ang="0">
                  <a:pos x="5" y="11"/>
                </a:cxn>
                <a:cxn ang="0">
                  <a:pos x="5" y="2"/>
                </a:cxn>
                <a:cxn ang="0">
                  <a:pos x="6" y="2"/>
                </a:cxn>
                <a:cxn ang="0">
                  <a:pos x="6" y="11"/>
                </a:cxn>
                <a:cxn ang="0">
                  <a:pos x="6" y="10"/>
                </a:cxn>
                <a:cxn ang="0">
                  <a:pos x="6" y="2"/>
                </a:cxn>
                <a:cxn ang="0">
                  <a:pos x="6" y="2"/>
                </a:cxn>
                <a:cxn ang="0">
                  <a:pos x="6" y="10"/>
                </a:cxn>
                <a:cxn ang="0">
                  <a:pos x="6" y="9"/>
                </a:cxn>
                <a:cxn ang="0">
                  <a:pos x="6" y="3"/>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0" y="9"/>
                  </a:lnTo>
                  <a:lnTo>
                    <a:pt x="0" y="3"/>
                  </a:lnTo>
                  <a:lnTo>
                    <a:pt x="0" y="2"/>
                  </a:lnTo>
                  <a:lnTo>
                    <a:pt x="0" y="10"/>
                  </a:lnTo>
                  <a:lnTo>
                    <a:pt x="0" y="10"/>
                  </a:lnTo>
                  <a:lnTo>
                    <a:pt x="0" y="2"/>
                  </a:lnTo>
                  <a:lnTo>
                    <a:pt x="0" y="2"/>
                  </a:lnTo>
                  <a:lnTo>
                    <a:pt x="0" y="11"/>
                  </a:lnTo>
                  <a:lnTo>
                    <a:pt x="0" y="11"/>
                  </a:lnTo>
                  <a:lnTo>
                    <a:pt x="0" y="2"/>
                  </a:lnTo>
                  <a:lnTo>
                    <a:pt x="1" y="1"/>
                  </a:lnTo>
                  <a:lnTo>
                    <a:pt x="1" y="11"/>
                  </a:lnTo>
                  <a:lnTo>
                    <a:pt x="1" y="11"/>
                  </a:lnTo>
                  <a:lnTo>
                    <a:pt x="1" y="1"/>
                  </a:lnTo>
                  <a:lnTo>
                    <a:pt x="1" y="1"/>
                  </a:lnTo>
                  <a:lnTo>
                    <a:pt x="1" y="11"/>
                  </a:lnTo>
                  <a:lnTo>
                    <a:pt x="1" y="11"/>
                  </a:lnTo>
                  <a:lnTo>
                    <a:pt x="1" y="1"/>
                  </a:lnTo>
                  <a:lnTo>
                    <a:pt x="2" y="0"/>
                  </a:lnTo>
                  <a:lnTo>
                    <a:pt x="2" y="12"/>
                  </a:lnTo>
                  <a:lnTo>
                    <a:pt x="2" y="12"/>
                  </a:lnTo>
                  <a:lnTo>
                    <a:pt x="2" y="0"/>
                  </a:lnTo>
                  <a:lnTo>
                    <a:pt x="2" y="0"/>
                  </a:lnTo>
                  <a:lnTo>
                    <a:pt x="2" y="12"/>
                  </a:lnTo>
                  <a:lnTo>
                    <a:pt x="2" y="12"/>
                  </a:lnTo>
                  <a:lnTo>
                    <a:pt x="2" y="0"/>
                  </a:lnTo>
                  <a:lnTo>
                    <a:pt x="3" y="0"/>
                  </a:lnTo>
                  <a:lnTo>
                    <a:pt x="3" y="12"/>
                  </a:lnTo>
                  <a:lnTo>
                    <a:pt x="3" y="12"/>
                  </a:lnTo>
                  <a:lnTo>
                    <a:pt x="3" y="0"/>
                  </a:lnTo>
                  <a:lnTo>
                    <a:pt x="4" y="0"/>
                  </a:lnTo>
                  <a:lnTo>
                    <a:pt x="4" y="12"/>
                  </a:lnTo>
                  <a:lnTo>
                    <a:pt x="4" y="12"/>
                  </a:lnTo>
                  <a:lnTo>
                    <a:pt x="4" y="0"/>
                  </a:lnTo>
                  <a:lnTo>
                    <a:pt x="4" y="0"/>
                  </a:lnTo>
                  <a:lnTo>
                    <a:pt x="4" y="12"/>
                  </a:lnTo>
                  <a:lnTo>
                    <a:pt x="4" y="11"/>
                  </a:lnTo>
                  <a:lnTo>
                    <a:pt x="4" y="1"/>
                  </a:lnTo>
                  <a:lnTo>
                    <a:pt x="5" y="1"/>
                  </a:lnTo>
                  <a:lnTo>
                    <a:pt x="5" y="11"/>
                  </a:lnTo>
                  <a:lnTo>
                    <a:pt x="5" y="11"/>
                  </a:lnTo>
                  <a:lnTo>
                    <a:pt x="5" y="1"/>
                  </a:lnTo>
                  <a:lnTo>
                    <a:pt x="5" y="1"/>
                  </a:lnTo>
                  <a:lnTo>
                    <a:pt x="5" y="11"/>
                  </a:lnTo>
                  <a:lnTo>
                    <a:pt x="5" y="11"/>
                  </a:lnTo>
                  <a:lnTo>
                    <a:pt x="5" y="2"/>
                  </a:lnTo>
                  <a:lnTo>
                    <a:pt x="6" y="2"/>
                  </a:lnTo>
                  <a:lnTo>
                    <a:pt x="6" y="11"/>
                  </a:lnTo>
                  <a:lnTo>
                    <a:pt x="6" y="10"/>
                  </a:lnTo>
                  <a:lnTo>
                    <a:pt x="6" y="2"/>
                  </a:lnTo>
                  <a:lnTo>
                    <a:pt x="6" y="2"/>
                  </a:lnTo>
                  <a:lnTo>
                    <a:pt x="6" y="10"/>
                  </a:lnTo>
                  <a:lnTo>
                    <a:pt x="6" y="9"/>
                  </a:lnTo>
                  <a:lnTo>
                    <a:pt x="6" y="3"/>
                  </a:lnTo>
                  <a:lnTo>
                    <a:pt x="6" y="3"/>
                  </a:lnTo>
                  <a:lnTo>
                    <a:pt x="6" y="9"/>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48" name="Freeform 836"/>
            <p:cNvSpPr>
              <a:spLocks/>
            </p:cNvSpPr>
            <p:nvPr/>
          </p:nvSpPr>
          <p:spPr bwMode="auto">
            <a:xfrm>
              <a:off x="8484741" y="3514725"/>
              <a:ext cx="11113" cy="11113"/>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49" name="Freeform 837"/>
            <p:cNvSpPr>
              <a:spLocks/>
            </p:cNvSpPr>
            <p:nvPr/>
          </p:nvSpPr>
          <p:spPr bwMode="auto">
            <a:xfrm>
              <a:off x="8484741" y="3514725"/>
              <a:ext cx="12700" cy="11113"/>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0" name="Freeform 838"/>
            <p:cNvSpPr>
              <a:spLocks/>
            </p:cNvSpPr>
            <p:nvPr/>
          </p:nvSpPr>
          <p:spPr bwMode="auto">
            <a:xfrm>
              <a:off x="8487916" y="3514725"/>
              <a:ext cx="12700" cy="11113"/>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2" y="1"/>
                </a:cxn>
                <a:cxn ang="0">
                  <a:pos x="6"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6"/>
                </a:cxn>
                <a:cxn ang="0">
                  <a:pos x="2"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0"/>
                  </a:lnTo>
                  <a:lnTo>
                    <a:pt x="6" y="0"/>
                  </a:lnTo>
                  <a:lnTo>
                    <a:pt x="6" y="1"/>
                  </a:lnTo>
                  <a:lnTo>
                    <a:pt x="2" y="1"/>
                  </a:lnTo>
                  <a:lnTo>
                    <a:pt x="2" y="1"/>
                  </a:lnTo>
                  <a:lnTo>
                    <a:pt x="6" y="1"/>
                  </a:lnTo>
                  <a:lnTo>
                    <a:pt x="7" y="1"/>
                  </a:lnTo>
                  <a:lnTo>
                    <a:pt x="2" y="1"/>
                  </a:lnTo>
                  <a:lnTo>
                    <a:pt x="1" y="1"/>
                  </a:lnTo>
                  <a:lnTo>
                    <a:pt x="7"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7" y="5"/>
                  </a:lnTo>
                  <a:lnTo>
                    <a:pt x="7" y="6"/>
                  </a:lnTo>
                  <a:lnTo>
                    <a:pt x="2"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1" name="Freeform 839"/>
            <p:cNvSpPr>
              <a:spLocks/>
            </p:cNvSpPr>
            <p:nvPr/>
          </p:nvSpPr>
          <p:spPr bwMode="auto">
            <a:xfrm>
              <a:off x="8491091" y="3514725"/>
              <a:ext cx="11113" cy="11113"/>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2" name="Freeform 840"/>
            <p:cNvSpPr>
              <a:spLocks/>
            </p:cNvSpPr>
            <p:nvPr/>
          </p:nvSpPr>
          <p:spPr bwMode="auto">
            <a:xfrm>
              <a:off x="8492679" y="3514725"/>
              <a:ext cx="12700" cy="11113"/>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3" name="Freeform 841"/>
            <p:cNvSpPr>
              <a:spLocks/>
            </p:cNvSpPr>
            <p:nvPr/>
          </p:nvSpPr>
          <p:spPr bwMode="auto">
            <a:xfrm>
              <a:off x="8494266" y="3514725"/>
              <a:ext cx="12700" cy="11113"/>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4" name="Freeform 842"/>
            <p:cNvSpPr>
              <a:spLocks/>
            </p:cNvSpPr>
            <p:nvPr/>
          </p:nvSpPr>
          <p:spPr bwMode="auto">
            <a:xfrm>
              <a:off x="8495854" y="3514725"/>
              <a:ext cx="12700" cy="11113"/>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6"/>
                </a:cxn>
                <a:cxn ang="0">
                  <a:pos x="1" y="6"/>
                </a:cxn>
                <a:cxn ang="0">
                  <a:pos x="2" y="6"/>
                </a:cxn>
                <a:cxn ang="0">
                  <a:pos x="6" y="6"/>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6"/>
                  </a:lnTo>
                  <a:lnTo>
                    <a:pt x="1" y="6"/>
                  </a:lnTo>
                  <a:lnTo>
                    <a:pt x="2" y="6"/>
                  </a:lnTo>
                  <a:lnTo>
                    <a:pt x="6" y="6"/>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5" name="Freeform 843"/>
            <p:cNvSpPr>
              <a:spLocks/>
            </p:cNvSpPr>
            <p:nvPr/>
          </p:nvSpPr>
          <p:spPr bwMode="auto">
            <a:xfrm>
              <a:off x="8500616" y="3514725"/>
              <a:ext cx="9525" cy="11113"/>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0" y="6"/>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0" y="6"/>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6" name="Freeform 844"/>
            <p:cNvSpPr>
              <a:spLocks/>
            </p:cNvSpPr>
            <p:nvPr/>
          </p:nvSpPr>
          <p:spPr bwMode="auto">
            <a:xfrm>
              <a:off x="8500616" y="3506788"/>
              <a:ext cx="9525" cy="19050"/>
            </a:xfrm>
            <a:custGeom>
              <a:avLst/>
              <a:gdLst/>
              <a:ahLst/>
              <a:cxnLst>
                <a:cxn ang="0">
                  <a:pos x="3" y="9"/>
                </a:cxn>
                <a:cxn ang="0">
                  <a:pos x="0" y="9"/>
                </a:cxn>
                <a:cxn ang="0">
                  <a:pos x="0" y="3"/>
                </a:cxn>
                <a:cxn ang="0">
                  <a:pos x="0" y="3"/>
                </a:cxn>
                <a:cxn ang="0">
                  <a:pos x="0" y="10"/>
                </a:cxn>
                <a:cxn ang="0">
                  <a:pos x="0" y="10"/>
                </a:cxn>
                <a:cxn ang="0">
                  <a:pos x="0" y="3"/>
                </a:cxn>
                <a:cxn ang="0">
                  <a:pos x="0" y="2"/>
                </a:cxn>
                <a:cxn ang="0">
                  <a:pos x="0" y="10"/>
                </a:cxn>
                <a:cxn ang="0">
                  <a:pos x="0" y="10"/>
                </a:cxn>
                <a:cxn ang="0">
                  <a:pos x="0" y="2"/>
                </a:cxn>
                <a:cxn ang="0">
                  <a:pos x="0" y="2"/>
                </a:cxn>
                <a:cxn ang="0">
                  <a:pos x="0" y="11"/>
                </a:cxn>
                <a:cxn ang="0">
                  <a:pos x="0" y="11"/>
                </a:cxn>
                <a:cxn ang="0">
                  <a:pos x="0" y="2"/>
                </a:cxn>
                <a:cxn ang="0">
                  <a:pos x="1" y="2"/>
                </a:cxn>
                <a:cxn ang="0">
                  <a:pos x="1" y="11"/>
                </a:cxn>
                <a:cxn ang="0">
                  <a:pos x="1" y="12"/>
                </a:cxn>
                <a:cxn ang="0">
                  <a:pos x="1" y="1"/>
                </a:cxn>
                <a:cxn ang="0">
                  <a:pos x="1" y="1"/>
                </a:cxn>
                <a:cxn ang="0">
                  <a:pos x="1" y="12"/>
                </a:cxn>
                <a:cxn ang="0">
                  <a:pos x="1" y="12"/>
                </a:cxn>
                <a:cxn ang="0">
                  <a:pos x="1" y="1"/>
                </a:cxn>
                <a:cxn ang="0">
                  <a:pos x="2" y="1"/>
                </a:cxn>
                <a:cxn ang="0">
                  <a:pos x="2" y="12"/>
                </a:cxn>
                <a:cxn ang="0">
                  <a:pos x="2" y="12"/>
                </a:cxn>
                <a:cxn ang="0">
                  <a:pos x="2" y="1"/>
                </a:cxn>
                <a:cxn ang="0">
                  <a:pos x="2" y="0"/>
                </a:cxn>
                <a:cxn ang="0">
                  <a:pos x="2" y="12"/>
                </a:cxn>
                <a:cxn ang="0">
                  <a:pos x="2" y="12"/>
                </a:cxn>
                <a:cxn ang="0">
                  <a:pos x="2" y="0"/>
                </a:cxn>
                <a:cxn ang="0">
                  <a:pos x="3" y="0"/>
                </a:cxn>
                <a:cxn ang="0">
                  <a:pos x="3" y="12"/>
                </a:cxn>
                <a:cxn ang="0">
                  <a:pos x="3" y="12"/>
                </a:cxn>
                <a:cxn ang="0">
                  <a:pos x="3" y="0"/>
                </a:cxn>
                <a:cxn ang="0">
                  <a:pos x="3" y="0"/>
                </a:cxn>
                <a:cxn ang="0">
                  <a:pos x="3" y="12"/>
                </a:cxn>
                <a:cxn ang="0">
                  <a:pos x="4" y="12"/>
                </a:cxn>
                <a:cxn ang="0">
                  <a:pos x="4" y="1"/>
                </a:cxn>
                <a:cxn ang="0">
                  <a:pos x="4" y="1"/>
                </a:cxn>
                <a:cxn ang="0">
                  <a:pos x="4" y="12"/>
                </a:cxn>
                <a:cxn ang="0">
                  <a:pos x="4" y="12"/>
                </a:cxn>
                <a:cxn ang="0">
                  <a:pos x="4" y="1"/>
                </a:cxn>
                <a:cxn ang="0">
                  <a:pos x="4" y="1"/>
                </a:cxn>
                <a:cxn ang="0">
                  <a:pos x="4" y="12"/>
                </a:cxn>
                <a:cxn ang="0">
                  <a:pos x="5" y="12"/>
                </a:cxn>
                <a:cxn ang="0">
                  <a:pos x="5" y="1"/>
                </a:cxn>
                <a:cxn ang="0">
                  <a:pos x="5" y="2"/>
                </a:cxn>
                <a:cxn ang="0">
                  <a:pos x="5" y="11"/>
                </a:cxn>
                <a:cxn ang="0">
                  <a:pos x="5" y="11"/>
                </a:cxn>
                <a:cxn ang="0">
                  <a:pos x="5" y="2"/>
                </a:cxn>
                <a:cxn ang="0">
                  <a:pos x="5" y="2"/>
                </a:cxn>
                <a:cxn ang="0">
                  <a:pos x="5" y="11"/>
                </a:cxn>
                <a:cxn ang="0">
                  <a:pos x="5" y="10"/>
                </a:cxn>
                <a:cxn ang="0">
                  <a:pos x="5" y="2"/>
                </a:cxn>
                <a:cxn ang="0">
                  <a:pos x="5" y="2"/>
                </a:cxn>
                <a:cxn ang="0">
                  <a:pos x="5" y="10"/>
                </a:cxn>
                <a:cxn ang="0">
                  <a:pos x="5" y="10"/>
                </a:cxn>
                <a:cxn ang="0">
                  <a:pos x="5" y="3"/>
                </a:cxn>
                <a:cxn ang="0">
                  <a:pos x="5" y="3"/>
                </a:cxn>
                <a:cxn ang="0">
                  <a:pos x="5" y="10"/>
                </a:cxn>
                <a:cxn ang="0">
                  <a:pos x="5" y="9"/>
                </a:cxn>
                <a:cxn ang="0">
                  <a:pos x="5" y="3"/>
                </a:cxn>
              </a:cxnLst>
              <a:rect l="0" t="0" r="r" b="b"/>
              <a:pathLst>
                <a:path w="5" h="12">
                  <a:moveTo>
                    <a:pt x="3" y="9"/>
                  </a:moveTo>
                  <a:lnTo>
                    <a:pt x="0" y="9"/>
                  </a:lnTo>
                  <a:lnTo>
                    <a:pt x="0" y="3"/>
                  </a:lnTo>
                  <a:lnTo>
                    <a:pt x="0" y="3"/>
                  </a:lnTo>
                  <a:lnTo>
                    <a:pt x="0" y="10"/>
                  </a:lnTo>
                  <a:lnTo>
                    <a:pt x="0" y="10"/>
                  </a:lnTo>
                  <a:lnTo>
                    <a:pt x="0" y="3"/>
                  </a:lnTo>
                  <a:lnTo>
                    <a:pt x="0" y="2"/>
                  </a:lnTo>
                  <a:lnTo>
                    <a:pt x="0" y="10"/>
                  </a:lnTo>
                  <a:lnTo>
                    <a:pt x="0" y="10"/>
                  </a:lnTo>
                  <a:lnTo>
                    <a:pt x="0" y="2"/>
                  </a:lnTo>
                  <a:lnTo>
                    <a:pt x="0" y="2"/>
                  </a:lnTo>
                  <a:lnTo>
                    <a:pt x="0" y="11"/>
                  </a:lnTo>
                  <a:lnTo>
                    <a:pt x="0" y="11"/>
                  </a:lnTo>
                  <a:lnTo>
                    <a:pt x="0" y="2"/>
                  </a:lnTo>
                  <a:lnTo>
                    <a:pt x="1" y="2"/>
                  </a:lnTo>
                  <a:lnTo>
                    <a:pt x="1" y="11"/>
                  </a:lnTo>
                  <a:lnTo>
                    <a:pt x="1" y="12"/>
                  </a:lnTo>
                  <a:lnTo>
                    <a:pt x="1" y="1"/>
                  </a:lnTo>
                  <a:lnTo>
                    <a:pt x="1" y="1"/>
                  </a:lnTo>
                  <a:lnTo>
                    <a:pt x="1" y="12"/>
                  </a:lnTo>
                  <a:lnTo>
                    <a:pt x="1" y="12"/>
                  </a:lnTo>
                  <a:lnTo>
                    <a:pt x="1" y="1"/>
                  </a:lnTo>
                  <a:lnTo>
                    <a:pt x="2" y="1"/>
                  </a:lnTo>
                  <a:lnTo>
                    <a:pt x="2" y="12"/>
                  </a:lnTo>
                  <a:lnTo>
                    <a:pt x="2" y="12"/>
                  </a:lnTo>
                  <a:lnTo>
                    <a:pt x="2" y="1"/>
                  </a:lnTo>
                  <a:lnTo>
                    <a:pt x="2" y="0"/>
                  </a:lnTo>
                  <a:lnTo>
                    <a:pt x="2" y="12"/>
                  </a:lnTo>
                  <a:lnTo>
                    <a:pt x="2" y="12"/>
                  </a:lnTo>
                  <a:lnTo>
                    <a:pt x="2" y="0"/>
                  </a:lnTo>
                  <a:lnTo>
                    <a:pt x="3" y="0"/>
                  </a:lnTo>
                  <a:lnTo>
                    <a:pt x="3" y="12"/>
                  </a:lnTo>
                  <a:lnTo>
                    <a:pt x="3" y="12"/>
                  </a:lnTo>
                  <a:lnTo>
                    <a:pt x="3" y="0"/>
                  </a:lnTo>
                  <a:lnTo>
                    <a:pt x="3" y="0"/>
                  </a:lnTo>
                  <a:lnTo>
                    <a:pt x="3" y="12"/>
                  </a:lnTo>
                  <a:lnTo>
                    <a:pt x="4" y="12"/>
                  </a:lnTo>
                  <a:lnTo>
                    <a:pt x="4" y="1"/>
                  </a:lnTo>
                  <a:lnTo>
                    <a:pt x="4" y="1"/>
                  </a:lnTo>
                  <a:lnTo>
                    <a:pt x="4" y="12"/>
                  </a:lnTo>
                  <a:lnTo>
                    <a:pt x="4" y="12"/>
                  </a:lnTo>
                  <a:lnTo>
                    <a:pt x="4" y="1"/>
                  </a:lnTo>
                  <a:lnTo>
                    <a:pt x="4" y="1"/>
                  </a:lnTo>
                  <a:lnTo>
                    <a:pt x="4" y="12"/>
                  </a:lnTo>
                  <a:lnTo>
                    <a:pt x="5" y="12"/>
                  </a:lnTo>
                  <a:lnTo>
                    <a:pt x="5" y="1"/>
                  </a:lnTo>
                  <a:lnTo>
                    <a:pt x="5" y="2"/>
                  </a:lnTo>
                  <a:lnTo>
                    <a:pt x="5" y="11"/>
                  </a:lnTo>
                  <a:lnTo>
                    <a:pt x="5" y="11"/>
                  </a:lnTo>
                  <a:lnTo>
                    <a:pt x="5" y="2"/>
                  </a:lnTo>
                  <a:lnTo>
                    <a:pt x="5" y="2"/>
                  </a:lnTo>
                  <a:lnTo>
                    <a:pt x="5" y="11"/>
                  </a:lnTo>
                  <a:lnTo>
                    <a:pt x="5" y="10"/>
                  </a:lnTo>
                  <a:lnTo>
                    <a:pt x="5" y="2"/>
                  </a:lnTo>
                  <a:lnTo>
                    <a:pt x="5" y="2"/>
                  </a:lnTo>
                  <a:lnTo>
                    <a:pt x="5" y="10"/>
                  </a:lnTo>
                  <a:lnTo>
                    <a:pt x="5" y="10"/>
                  </a:lnTo>
                  <a:lnTo>
                    <a:pt x="5" y="3"/>
                  </a:lnTo>
                  <a:lnTo>
                    <a:pt x="5" y="3"/>
                  </a:lnTo>
                  <a:lnTo>
                    <a:pt x="5" y="10"/>
                  </a:lnTo>
                  <a:lnTo>
                    <a:pt x="5" y="9"/>
                  </a:lnTo>
                  <a:lnTo>
                    <a:pt x="5"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57" name="Freeform 845"/>
            <p:cNvSpPr>
              <a:spLocks/>
            </p:cNvSpPr>
            <p:nvPr/>
          </p:nvSpPr>
          <p:spPr bwMode="auto">
            <a:xfrm>
              <a:off x="8500616" y="3506788"/>
              <a:ext cx="12700" cy="7937"/>
            </a:xfrm>
            <a:custGeom>
              <a:avLst/>
              <a:gdLst/>
              <a:ahLst/>
              <a:cxnLst>
                <a:cxn ang="0">
                  <a:pos x="3" y="3"/>
                </a:cxn>
                <a:cxn ang="0">
                  <a:pos x="3" y="0"/>
                </a:cxn>
                <a:cxn ang="0">
                  <a:pos x="4" y="0"/>
                </a:cxn>
                <a:cxn ang="0">
                  <a:pos x="4" y="0"/>
                </a:cxn>
                <a:cxn ang="0">
                  <a:pos x="2" y="0"/>
                </a:cxn>
                <a:cxn ang="0">
                  <a:pos x="2" y="0"/>
                </a:cxn>
                <a:cxn ang="0">
                  <a:pos x="4"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1" y="2"/>
                </a:cxn>
                <a:cxn ang="0">
                  <a:pos x="6" y="2"/>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1"/>
                  </a:lnTo>
                  <a:lnTo>
                    <a:pt x="2" y="1"/>
                  </a:lnTo>
                  <a:lnTo>
                    <a:pt x="2" y="1"/>
                  </a:lnTo>
                  <a:lnTo>
                    <a:pt x="5" y="1"/>
                  </a:lnTo>
                  <a:lnTo>
                    <a:pt x="5" y="1"/>
                  </a:lnTo>
                  <a:lnTo>
                    <a:pt x="1" y="1"/>
                  </a:lnTo>
                  <a:lnTo>
                    <a:pt x="1" y="1"/>
                  </a:lnTo>
                  <a:lnTo>
                    <a:pt x="5" y="1"/>
                  </a:lnTo>
                  <a:lnTo>
                    <a:pt x="6" y="1"/>
                  </a:lnTo>
                  <a:lnTo>
                    <a:pt x="1" y="1"/>
                  </a:lnTo>
                  <a:lnTo>
                    <a:pt x="1" y="2"/>
                  </a:lnTo>
                  <a:lnTo>
                    <a:pt x="6" y="2"/>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6" y="5"/>
                  </a:lnTo>
                  <a:lnTo>
                    <a:pt x="6" y="5"/>
                  </a:lnTo>
                  <a:lnTo>
                    <a:pt x="0" y="5"/>
                  </a:lnTo>
                  <a:lnTo>
                    <a:pt x="1"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8" name="Freeform 846"/>
            <p:cNvSpPr>
              <a:spLocks/>
            </p:cNvSpPr>
            <p:nvPr/>
          </p:nvSpPr>
          <p:spPr bwMode="auto">
            <a:xfrm>
              <a:off x="8502204" y="3506788"/>
              <a:ext cx="14287" cy="7937"/>
            </a:xfrm>
            <a:custGeom>
              <a:avLst/>
              <a:gdLst/>
              <a:ahLst/>
              <a:cxnLst>
                <a:cxn ang="0">
                  <a:pos x="3" y="3"/>
                </a:cxn>
                <a:cxn ang="0">
                  <a:pos x="3" y="0"/>
                </a:cxn>
                <a:cxn ang="0">
                  <a:pos x="4" y="0"/>
                </a:cxn>
                <a:cxn ang="0">
                  <a:pos x="4" y="0"/>
                </a:cxn>
                <a:cxn ang="0">
                  <a:pos x="3" y="0"/>
                </a:cxn>
                <a:cxn ang="0">
                  <a:pos x="2" y="0"/>
                </a:cxn>
                <a:cxn ang="0">
                  <a:pos x="4"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2"/>
                </a:cxn>
                <a:cxn ang="0">
                  <a:pos x="6" y="2"/>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1"/>
                  </a:lnTo>
                  <a:lnTo>
                    <a:pt x="2" y="1"/>
                  </a:lnTo>
                  <a:lnTo>
                    <a:pt x="2" y="1"/>
                  </a:lnTo>
                  <a:lnTo>
                    <a:pt x="5" y="1"/>
                  </a:lnTo>
                  <a:lnTo>
                    <a:pt x="6" y="1"/>
                  </a:lnTo>
                  <a:lnTo>
                    <a:pt x="1" y="1"/>
                  </a:lnTo>
                  <a:lnTo>
                    <a:pt x="1" y="1"/>
                  </a:lnTo>
                  <a:lnTo>
                    <a:pt x="6" y="1"/>
                  </a:lnTo>
                  <a:lnTo>
                    <a:pt x="6" y="1"/>
                  </a:lnTo>
                  <a:lnTo>
                    <a:pt x="1" y="1"/>
                  </a:lnTo>
                  <a:lnTo>
                    <a:pt x="1" y="2"/>
                  </a:lnTo>
                  <a:lnTo>
                    <a:pt x="6" y="2"/>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6" y="5"/>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59" name="Freeform 847"/>
            <p:cNvSpPr>
              <a:spLocks/>
            </p:cNvSpPr>
            <p:nvPr/>
          </p:nvSpPr>
          <p:spPr bwMode="auto">
            <a:xfrm>
              <a:off x="8505379" y="3506788"/>
              <a:ext cx="12700" cy="7937"/>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2"/>
                </a:cxn>
                <a:cxn ang="0">
                  <a:pos x="7" y="2"/>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2"/>
                  </a:lnTo>
                  <a:lnTo>
                    <a:pt x="7" y="2"/>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7" y="5"/>
                  </a:lnTo>
                  <a:lnTo>
                    <a:pt x="7" y="5"/>
                  </a:lnTo>
                  <a:lnTo>
                    <a:pt x="1" y="5"/>
                  </a:lnTo>
                  <a:lnTo>
                    <a:pt x="1" y="5"/>
                  </a:lnTo>
                  <a:lnTo>
                    <a:pt x="7"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0" name="Freeform 848"/>
            <p:cNvSpPr>
              <a:spLocks/>
            </p:cNvSpPr>
            <p:nvPr/>
          </p:nvSpPr>
          <p:spPr bwMode="auto">
            <a:xfrm>
              <a:off x="8508554" y="3506788"/>
              <a:ext cx="9525" cy="7937"/>
            </a:xfrm>
            <a:custGeom>
              <a:avLst/>
              <a:gdLst/>
              <a:ahLst/>
              <a:cxnLst>
                <a:cxn ang="0">
                  <a:pos x="2" y="3"/>
                </a:cxn>
                <a:cxn ang="0">
                  <a:pos x="2" y="0"/>
                </a:cxn>
                <a:cxn ang="0">
                  <a:pos x="3" y="0"/>
                </a:cxn>
                <a:cxn ang="0">
                  <a:pos x="4" y="0"/>
                </a:cxn>
                <a:cxn ang="0">
                  <a:pos x="2" y="0"/>
                </a:cxn>
                <a:cxn ang="0">
                  <a:pos x="1" y="0"/>
                </a:cxn>
                <a:cxn ang="0">
                  <a:pos x="4" y="0"/>
                </a:cxn>
                <a:cxn ang="0">
                  <a:pos x="5" y="1"/>
                </a:cxn>
                <a:cxn ang="0">
                  <a:pos x="1" y="1"/>
                </a:cxn>
                <a:cxn ang="0">
                  <a:pos x="1" y="1"/>
                </a:cxn>
                <a:cxn ang="0">
                  <a:pos x="5" y="1"/>
                </a:cxn>
                <a:cxn ang="0">
                  <a:pos x="5" y="1"/>
                </a:cxn>
                <a:cxn ang="0">
                  <a:pos x="1" y="1"/>
                </a:cxn>
                <a:cxn ang="0">
                  <a:pos x="1" y="1"/>
                </a:cxn>
                <a:cxn ang="0">
                  <a:pos x="5" y="1"/>
                </a:cxn>
                <a:cxn ang="0">
                  <a:pos x="5" y="1"/>
                </a:cxn>
                <a:cxn ang="0">
                  <a:pos x="0" y="1"/>
                </a:cxn>
                <a:cxn ang="0">
                  <a:pos x="0" y="2"/>
                </a:cxn>
                <a:cxn ang="0">
                  <a:pos x="6" y="2"/>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1" y="6"/>
                </a:cxn>
                <a:cxn ang="0">
                  <a:pos x="1"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1" y="0"/>
                  </a:lnTo>
                  <a:lnTo>
                    <a:pt x="4" y="0"/>
                  </a:lnTo>
                  <a:lnTo>
                    <a:pt x="5" y="1"/>
                  </a:lnTo>
                  <a:lnTo>
                    <a:pt x="1" y="1"/>
                  </a:lnTo>
                  <a:lnTo>
                    <a:pt x="1" y="1"/>
                  </a:lnTo>
                  <a:lnTo>
                    <a:pt x="5" y="1"/>
                  </a:lnTo>
                  <a:lnTo>
                    <a:pt x="5" y="1"/>
                  </a:lnTo>
                  <a:lnTo>
                    <a:pt x="1" y="1"/>
                  </a:lnTo>
                  <a:lnTo>
                    <a:pt x="1" y="1"/>
                  </a:lnTo>
                  <a:lnTo>
                    <a:pt x="5" y="1"/>
                  </a:lnTo>
                  <a:lnTo>
                    <a:pt x="5" y="1"/>
                  </a:lnTo>
                  <a:lnTo>
                    <a:pt x="0" y="1"/>
                  </a:lnTo>
                  <a:lnTo>
                    <a:pt x="0" y="2"/>
                  </a:lnTo>
                  <a:lnTo>
                    <a:pt x="6" y="2"/>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1" y="6"/>
                  </a:lnTo>
                  <a:lnTo>
                    <a:pt x="1" y="6"/>
                  </a:lnTo>
                  <a:lnTo>
                    <a:pt x="4" y="6"/>
                  </a:lnTo>
                  <a:lnTo>
                    <a:pt x="4" y="6"/>
                  </a:lnTo>
                  <a:lnTo>
                    <a:pt x="2" y="6"/>
                  </a:lnTo>
                  <a:lnTo>
                    <a:pt x="2" y="6"/>
                  </a:lnTo>
                  <a:lnTo>
                    <a:pt x="3"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1" name="Freeform 849"/>
            <p:cNvSpPr>
              <a:spLocks/>
            </p:cNvSpPr>
            <p:nvPr/>
          </p:nvSpPr>
          <p:spPr bwMode="auto">
            <a:xfrm>
              <a:off x="8510141" y="3506788"/>
              <a:ext cx="12700" cy="7937"/>
            </a:xfrm>
            <a:custGeom>
              <a:avLst/>
              <a:gdLst/>
              <a:ahLst/>
              <a:cxnLst>
                <a:cxn ang="0">
                  <a:pos x="2" y="3"/>
                </a:cxn>
                <a:cxn ang="0">
                  <a:pos x="2" y="0"/>
                </a:cxn>
                <a:cxn ang="0">
                  <a:pos x="4"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2"/>
                </a:cxn>
                <a:cxn ang="0">
                  <a:pos x="6" y="2"/>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1"/>
                  </a:lnTo>
                  <a:lnTo>
                    <a:pt x="2" y="1"/>
                  </a:lnTo>
                  <a:lnTo>
                    <a:pt x="1" y="1"/>
                  </a:lnTo>
                  <a:lnTo>
                    <a:pt x="5" y="1"/>
                  </a:lnTo>
                  <a:lnTo>
                    <a:pt x="5" y="1"/>
                  </a:lnTo>
                  <a:lnTo>
                    <a:pt x="1" y="1"/>
                  </a:lnTo>
                  <a:lnTo>
                    <a:pt x="1" y="1"/>
                  </a:lnTo>
                  <a:lnTo>
                    <a:pt x="5" y="1"/>
                  </a:lnTo>
                  <a:lnTo>
                    <a:pt x="5" y="1"/>
                  </a:lnTo>
                  <a:lnTo>
                    <a:pt x="0" y="1"/>
                  </a:lnTo>
                  <a:lnTo>
                    <a:pt x="0" y="2"/>
                  </a:lnTo>
                  <a:lnTo>
                    <a:pt x="6" y="2"/>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5"/>
                  </a:lnTo>
                  <a:lnTo>
                    <a:pt x="0" y="5"/>
                  </a:lnTo>
                  <a:lnTo>
                    <a:pt x="0" y="5"/>
                  </a:lnTo>
                  <a:lnTo>
                    <a:pt x="6" y="5"/>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2" name="Freeform 850"/>
            <p:cNvSpPr>
              <a:spLocks/>
            </p:cNvSpPr>
            <p:nvPr/>
          </p:nvSpPr>
          <p:spPr bwMode="auto">
            <a:xfrm>
              <a:off x="8511729" y="3497263"/>
              <a:ext cx="11112" cy="17462"/>
            </a:xfrm>
            <a:custGeom>
              <a:avLst/>
              <a:gdLst/>
              <a:ahLst/>
              <a:cxnLst>
                <a:cxn ang="0">
                  <a:pos x="3" y="9"/>
                </a:cxn>
                <a:cxn ang="0">
                  <a:pos x="0" y="9"/>
                </a:cxn>
                <a:cxn ang="0">
                  <a:pos x="0" y="3"/>
                </a:cxn>
                <a:cxn ang="0">
                  <a:pos x="0" y="3"/>
                </a:cxn>
                <a:cxn ang="0">
                  <a:pos x="0" y="10"/>
                </a:cxn>
                <a:cxn ang="0">
                  <a:pos x="0" y="10"/>
                </a:cxn>
                <a:cxn ang="0">
                  <a:pos x="0" y="3"/>
                </a:cxn>
                <a:cxn ang="0">
                  <a:pos x="0" y="2"/>
                </a:cxn>
                <a:cxn ang="0">
                  <a:pos x="0" y="10"/>
                </a:cxn>
                <a:cxn ang="0">
                  <a:pos x="0" y="11"/>
                </a:cxn>
                <a:cxn ang="0">
                  <a:pos x="0" y="2"/>
                </a:cxn>
                <a:cxn ang="0">
                  <a:pos x="0" y="2"/>
                </a:cxn>
                <a:cxn ang="0">
                  <a:pos x="0" y="11"/>
                </a:cxn>
                <a:cxn ang="0">
                  <a:pos x="0" y="11"/>
                </a:cxn>
                <a:cxn ang="0">
                  <a:pos x="0" y="1"/>
                </a:cxn>
                <a:cxn ang="0">
                  <a:pos x="1" y="1"/>
                </a:cxn>
                <a:cxn ang="0">
                  <a:pos x="1" y="11"/>
                </a:cxn>
                <a:cxn ang="0">
                  <a:pos x="1" y="11"/>
                </a:cxn>
                <a:cxn ang="0">
                  <a:pos x="1" y="1"/>
                </a:cxn>
                <a:cxn ang="0">
                  <a:pos x="1" y="1"/>
                </a:cxn>
                <a:cxn ang="0">
                  <a:pos x="1" y="12"/>
                </a:cxn>
                <a:cxn ang="0">
                  <a:pos x="1" y="12"/>
                </a:cxn>
                <a:cxn ang="0">
                  <a:pos x="1" y="1"/>
                </a:cxn>
                <a:cxn ang="0">
                  <a:pos x="1" y="1"/>
                </a:cxn>
                <a:cxn ang="0">
                  <a:pos x="1" y="12"/>
                </a:cxn>
                <a:cxn ang="0">
                  <a:pos x="2" y="12"/>
                </a:cxn>
                <a:cxn ang="0">
                  <a:pos x="2" y="1"/>
                </a:cxn>
                <a:cxn ang="0">
                  <a:pos x="2" y="0"/>
                </a:cxn>
                <a:cxn ang="0">
                  <a:pos x="2" y="12"/>
                </a:cxn>
                <a:cxn ang="0">
                  <a:pos x="3" y="12"/>
                </a:cxn>
                <a:cxn ang="0">
                  <a:pos x="3" y="0"/>
                </a:cxn>
                <a:cxn ang="0">
                  <a:pos x="3" y="0"/>
                </a:cxn>
                <a:cxn ang="0">
                  <a:pos x="3" y="12"/>
                </a:cxn>
                <a:cxn ang="0">
                  <a:pos x="3" y="12"/>
                </a:cxn>
                <a:cxn ang="0">
                  <a:pos x="3" y="0"/>
                </a:cxn>
                <a:cxn ang="0">
                  <a:pos x="3" y="0"/>
                </a:cxn>
                <a:cxn ang="0">
                  <a:pos x="3" y="12"/>
                </a:cxn>
                <a:cxn ang="0">
                  <a:pos x="4" y="12"/>
                </a:cxn>
                <a:cxn ang="0">
                  <a:pos x="4" y="1"/>
                </a:cxn>
                <a:cxn ang="0">
                  <a:pos x="4" y="1"/>
                </a:cxn>
                <a:cxn ang="0">
                  <a:pos x="4" y="12"/>
                </a:cxn>
                <a:cxn ang="0">
                  <a:pos x="4" y="12"/>
                </a:cxn>
                <a:cxn ang="0">
                  <a:pos x="4" y="1"/>
                </a:cxn>
                <a:cxn ang="0">
                  <a:pos x="4" y="1"/>
                </a:cxn>
                <a:cxn ang="0">
                  <a:pos x="4" y="12"/>
                </a:cxn>
                <a:cxn ang="0">
                  <a:pos x="4" y="11"/>
                </a:cxn>
                <a:cxn ang="0">
                  <a:pos x="4" y="1"/>
                </a:cxn>
                <a:cxn ang="0">
                  <a:pos x="5" y="1"/>
                </a:cxn>
                <a:cxn ang="0">
                  <a:pos x="5" y="11"/>
                </a:cxn>
                <a:cxn ang="0">
                  <a:pos x="5" y="11"/>
                </a:cxn>
                <a:cxn ang="0">
                  <a:pos x="5" y="1"/>
                </a:cxn>
                <a:cxn ang="0">
                  <a:pos x="5" y="2"/>
                </a:cxn>
                <a:cxn ang="0">
                  <a:pos x="5" y="11"/>
                </a:cxn>
                <a:cxn ang="0">
                  <a:pos x="5" y="11"/>
                </a:cxn>
                <a:cxn ang="0">
                  <a:pos x="5" y="2"/>
                </a:cxn>
                <a:cxn ang="0">
                  <a:pos x="6" y="2"/>
                </a:cxn>
                <a:cxn ang="0">
                  <a:pos x="6" y="10"/>
                </a:cxn>
                <a:cxn ang="0">
                  <a:pos x="6" y="10"/>
                </a:cxn>
                <a:cxn ang="0">
                  <a:pos x="6" y="3"/>
                </a:cxn>
                <a:cxn ang="0">
                  <a:pos x="6" y="3"/>
                </a:cxn>
                <a:cxn ang="0">
                  <a:pos x="6" y="10"/>
                </a:cxn>
                <a:cxn ang="0">
                  <a:pos x="6" y="9"/>
                </a:cxn>
                <a:cxn ang="0">
                  <a:pos x="6" y="3"/>
                </a:cxn>
              </a:cxnLst>
              <a:rect l="0" t="0" r="r" b="b"/>
              <a:pathLst>
                <a:path w="6" h="12">
                  <a:moveTo>
                    <a:pt x="3" y="9"/>
                  </a:moveTo>
                  <a:lnTo>
                    <a:pt x="0" y="9"/>
                  </a:lnTo>
                  <a:lnTo>
                    <a:pt x="0" y="3"/>
                  </a:lnTo>
                  <a:lnTo>
                    <a:pt x="0" y="3"/>
                  </a:lnTo>
                  <a:lnTo>
                    <a:pt x="0" y="10"/>
                  </a:lnTo>
                  <a:lnTo>
                    <a:pt x="0" y="10"/>
                  </a:lnTo>
                  <a:lnTo>
                    <a:pt x="0" y="3"/>
                  </a:lnTo>
                  <a:lnTo>
                    <a:pt x="0" y="2"/>
                  </a:lnTo>
                  <a:lnTo>
                    <a:pt x="0" y="10"/>
                  </a:lnTo>
                  <a:lnTo>
                    <a:pt x="0" y="11"/>
                  </a:lnTo>
                  <a:lnTo>
                    <a:pt x="0" y="2"/>
                  </a:lnTo>
                  <a:lnTo>
                    <a:pt x="0" y="2"/>
                  </a:lnTo>
                  <a:lnTo>
                    <a:pt x="0" y="11"/>
                  </a:lnTo>
                  <a:lnTo>
                    <a:pt x="0" y="11"/>
                  </a:lnTo>
                  <a:lnTo>
                    <a:pt x="0" y="1"/>
                  </a:lnTo>
                  <a:lnTo>
                    <a:pt x="1" y="1"/>
                  </a:lnTo>
                  <a:lnTo>
                    <a:pt x="1" y="11"/>
                  </a:lnTo>
                  <a:lnTo>
                    <a:pt x="1" y="11"/>
                  </a:lnTo>
                  <a:lnTo>
                    <a:pt x="1" y="1"/>
                  </a:lnTo>
                  <a:lnTo>
                    <a:pt x="1" y="1"/>
                  </a:lnTo>
                  <a:lnTo>
                    <a:pt x="1" y="12"/>
                  </a:lnTo>
                  <a:lnTo>
                    <a:pt x="1" y="12"/>
                  </a:lnTo>
                  <a:lnTo>
                    <a:pt x="1" y="1"/>
                  </a:lnTo>
                  <a:lnTo>
                    <a:pt x="1" y="1"/>
                  </a:lnTo>
                  <a:lnTo>
                    <a:pt x="1" y="12"/>
                  </a:lnTo>
                  <a:lnTo>
                    <a:pt x="2" y="12"/>
                  </a:lnTo>
                  <a:lnTo>
                    <a:pt x="2" y="1"/>
                  </a:lnTo>
                  <a:lnTo>
                    <a:pt x="2" y="0"/>
                  </a:lnTo>
                  <a:lnTo>
                    <a:pt x="2" y="12"/>
                  </a:lnTo>
                  <a:lnTo>
                    <a:pt x="3" y="12"/>
                  </a:lnTo>
                  <a:lnTo>
                    <a:pt x="3" y="0"/>
                  </a:lnTo>
                  <a:lnTo>
                    <a:pt x="3" y="0"/>
                  </a:lnTo>
                  <a:lnTo>
                    <a:pt x="3" y="12"/>
                  </a:lnTo>
                  <a:lnTo>
                    <a:pt x="3" y="12"/>
                  </a:lnTo>
                  <a:lnTo>
                    <a:pt x="3" y="0"/>
                  </a:lnTo>
                  <a:lnTo>
                    <a:pt x="3" y="0"/>
                  </a:lnTo>
                  <a:lnTo>
                    <a:pt x="3" y="12"/>
                  </a:lnTo>
                  <a:lnTo>
                    <a:pt x="4" y="12"/>
                  </a:lnTo>
                  <a:lnTo>
                    <a:pt x="4" y="1"/>
                  </a:lnTo>
                  <a:lnTo>
                    <a:pt x="4" y="1"/>
                  </a:lnTo>
                  <a:lnTo>
                    <a:pt x="4" y="12"/>
                  </a:lnTo>
                  <a:lnTo>
                    <a:pt x="4" y="12"/>
                  </a:lnTo>
                  <a:lnTo>
                    <a:pt x="4" y="1"/>
                  </a:lnTo>
                  <a:lnTo>
                    <a:pt x="4" y="1"/>
                  </a:lnTo>
                  <a:lnTo>
                    <a:pt x="4" y="12"/>
                  </a:lnTo>
                  <a:lnTo>
                    <a:pt x="4" y="11"/>
                  </a:lnTo>
                  <a:lnTo>
                    <a:pt x="4" y="1"/>
                  </a:lnTo>
                  <a:lnTo>
                    <a:pt x="5" y="1"/>
                  </a:lnTo>
                  <a:lnTo>
                    <a:pt x="5" y="11"/>
                  </a:lnTo>
                  <a:lnTo>
                    <a:pt x="5" y="11"/>
                  </a:lnTo>
                  <a:lnTo>
                    <a:pt x="5" y="1"/>
                  </a:lnTo>
                  <a:lnTo>
                    <a:pt x="5" y="2"/>
                  </a:lnTo>
                  <a:lnTo>
                    <a:pt x="5" y="11"/>
                  </a:lnTo>
                  <a:lnTo>
                    <a:pt x="5" y="11"/>
                  </a:lnTo>
                  <a:lnTo>
                    <a:pt x="5" y="2"/>
                  </a:lnTo>
                  <a:lnTo>
                    <a:pt x="6" y="2"/>
                  </a:lnTo>
                  <a:lnTo>
                    <a:pt x="6" y="10"/>
                  </a:lnTo>
                  <a:lnTo>
                    <a:pt x="6" y="10"/>
                  </a:lnTo>
                  <a:lnTo>
                    <a:pt x="6" y="3"/>
                  </a:lnTo>
                  <a:lnTo>
                    <a:pt x="6" y="3"/>
                  </a:lnTo>
                  <a:lnTo>
                    <a:pt x="6" y="10"/>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63" name="Freeform 851"/>
            <p:cNvSpPr>
              <a:spLocks/>
            </p:cNvSpPr>
            <p:nvPr/>
          </p:nvSpPr>
          <p:spPr bwMode="auto">
            <a:xfrm>
              <a:off x="8511729" y="3497263"/>
              <a:ext cx="12700" cy="9525"/>
            </a:xfrm>
            <a:custGeom>
              <a:avLst/>
              <a:gdLst/>
              <a:ahLst/>
              <a:cxnLst>
                <a:cxn ang="0">
                  <a:pos x="3" y="3"/>
                </a:cxn>
                <a:cxn ang="0">
                  <a:pos x="3" y="0"/>
                </a:cxn>
                <a:cxn ang="0">
                  <a:pos x="4" y="0"/>
                </a:cxn>
                <a:cxn ang="0">
                  <a:pos x="4" y="0"/>
                </a:cxn>
                <a:cxn ang="0">
                  <a:pos x="3" y="0"/>
                </a:cxn>
                <a:cxn ang="0">
                  <a:pos x="2" y="0"/>
                </a:cxn>
                <a:cxn ang="0">
                  <a:pos x="4"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1"/>
                  </a:lnTo>
                  <a:lnTo>
                    <a:pt x="2" y="1"/>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4" name="Freeform 852"/>
            <p:cNvSpPr>
              <a:spLocks/>
            </p:cNvSpPr>
            <p:nvPr/>
          </p:nvSpPr>
          <p:spPr bwMode="auto">
            <a:xfrm>
              <a:off x="8513316" y="3497263"/>
              <a:ext cx="12700" cy="9525"/>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2" y="1"/>
                  </a:lnTo>
                  <a:lnTo>
                    <a:pt x="5" y="1"/>
                  </a:lnTo>
                  <a:lnTo>
                    <a:pt x="5" y="1"/>
                  </a:lnTo>
                  <a:lnTo>
                    <a:pt x="2" y="1"/>
                  </a:lnTo>
                  <a:lnTo>
                    <a:pt x="1" y="1"/>
                  </a:lnTo>
                  <a:lnTo>
                    <a:pt x="6"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5" name="Freeform 853"/>
            <p:cNvSpPr>
              <a:spLocks/>
            </p:cNvSpPr>
            <p:nvPr/>
          </p:nvSpPr>
          <p:spPr bwMode="auto">
            <a:xfrm>
              <a:off x="8516491" y="3497263"/>
              <a:ext cx="11113" cy="9525"/>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6" name="Freeform 854"/>
            <p:cNvSpPr>
              <a:spLocks/>
            </p:cNvSpPr>
            <p:nvPr/>
          </p:nvSpPr>
          <p:spPr bwMode="auto">
            <a:xfrm>
              <a:off x="8518079" y="3497263"/>
              <a:ext cx="14287" cy="9525"/>
            </a:xfrm>
            <a:custGeom>
              <a:avLst/>
              <a:gdLst/>
              <a:ahLst/>
              <a:cxnLst>
                <a:cxn ang="0">
                  <a:pos x="3" y="3"/>
                </a:cxn>
                <a:cxn ang="0">
                  <a:pos x="3" y="0"/>
                </a:cxn>
                <a:cxn ang="0">
                  <a:pos x="4" y="0"/>
                </a:cxn>
                <a:cxn ang="0">
                  <a:pos x="5" y="0"/>
                </a:cxn>
                <a:cxn ang="0">
                  <a:pos x="3" y="0"/>
                </a:cxn>
                <a:cxn ang="0">
                  <a:pos x="3" y="0"/>
                </a:cxn>
                <a:cxn ang="0">
                  <a:pos x="5" y="0"/>
                </a:cxn>
                <a:cxn ang="0">
                  <a:pos x="5" y="1"/>
                </a:cxn>
                <a:cxn ang="0">
                  <a:pos x="3" y="1"/>
                </a:cxn>
                <a:cxn ang="0">
                  <a:pos x="2" y="1"/>
                </a:cxn>
                <a:cxn ang="0">
                  <a:pos x="6" y="1"/>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3"/>
                </a:cxn>
                <a:cxn ang="0">
                  <a:pos x="1" y="3"/>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1" y="6"/>
                </a:cxn>
                <a:cxn ang="0">
                  <a:pos x="6"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1"/>
                  </a:lnTo>
                  <a:lnTo>
                    <a:pt x="3" y="1"/>
                  </a:lnTo>
                  <a:lnTo>
                    <a:pt x="2" y="1"/>
                  </a:lnTo>
                  <a:lnTo>
                    <a:pt x="6" y="1"/>
                  </a:lnTo>
                  <a:lnTo>
                    <a:pt x="6" y="1"/>
                  </a:lnTo>
                  <a:lnTo>
                    <a:pt x="2" y="1"/>
                  </a:lnTo>
                  <a:lnTo>
                    <a:pt x="1" y="1"/>
                  </a:lnTo>
                  <a:lnTo>
                    <a:pt x="6" y="1"/>
                  </a:lnTo>
                  <a:lnTo>
                    <a:pt x="7" y="1"/>
                  </a:lnTo>
                  <a:lnTo>
                    <a:pt x="1" y="1"/>
                  </a:lnTo>
                  <a:lnTo>
                    <a:pt x="1" y="1"/>
                  </a:lnTo>
                  <a:lnTo>
                    <a:pt x="7" y="1"/>
                  </a:lnTo>
                  <a:lnTo>
                    <a:pt x="7" y="1"/>
                  </a:lnTo>
                  <a:lnTo>
                    <a:pt x="1" y="1"/>
                  </a:lnTo>
                  <a:lnTo>
                    <a:pt x="1" y="2"/>
                  </a:lnTo>
                  <a:lnTo>
                    <a:pt x="7" y="2"/>
                  </a:lnTo>
                  <a:lnTo>
                    <a:pt x="7" y="2"/>
                  </a:lnTo>
                  <a:lnTo>
                    <a:pt x="1" y="2"/>
                  </a:lnTo>
                  <a:lnTo>
                    <a:pt x="1" y="2"/>
                  </a:lnTo>
                  <a:lnTo>
                    <a:pt x="7" y="2"/>
                  </a:lnTo>
                  <a:lnTo>
                    <a:pt x="7" y="3"/>
                  </a:lnTo>
                  <a:lnTo>
                    <a:pt x="1" y="3"/>
                  </a:lnTo>
                  <a:lnTo>
                    <a:pt x="0" y="3"/>
                  </a:lnTo>
                  <a:lnTo>
                    <a:pt x="8" y="3"/>
                  </a:lnTo>
                  <a:lnTo>
                    <a:pt x="8" y="3"/>
                  </a:lnTo>
                  <a:lnTo>
                    <a:pt x="0" y="3"/>
                  </a:lnTo>
                  <a:lnTo>
                    <a:pt x="0" y="4"/>
                  </a:lnTo>
                  <a:lnTo>
                    <a:pt x="8"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7" y="5"/>
                  </a:lnTo>
                  <a:lnTo>
                    <a:pt x="1" y="5"/>
                  </a:lnTo>
                  <a:lnTo>
                    <a:pt x="1" y="6"/>
                  </a:lnTo>
                  <a:lnTo>
                    <a:pt x="6" y="6"/>
                  </a:lnTo>
                  <a:lnTo>
                    <a:pt x="6" y="6"/>
                  </a:lnTo>
                  <a:lnTo>
                    <a:pt x="2" y="6"/>
                  </a:lnTo>
                  <a:lnTo>
                    <a:pt x="2" y="6"/>
                  </a:lnTo>
                  <a:lnTo>
                    <a:pt x="6" y="6"/>
                  </a:lnTo>
                  <a:lnTo>
                    <a:pt x="5" y="6"/>
                  </a:lnTo>
                  <a:lnTo>
                    <a:pt x="3" y="6"/>
                  </a:lnTo>
                  <a:lnTo>
                    <a:pt x="3" y="6"/>
                  </a:lnTo>
                  <a:lnTo>
                    <a:pt x="5" y="6"/>
                  </a:lnTo>
                  <a:lnTo>
                    <a:pt x="5" y="6"/>
                  </a:lnTo>
                  <a:lnTo>
                    <a:pt x="3" y="6"/>
                  </a:lnTo>
                  <a:lnTo>
                    <a:pt x="3" y="6"/>
                  </a:lnTo>
                  <a:lnTo>
                    <a:pt x="4" y="6"/>
                  </a:lnTo>
                </a:path>
              </a:pathLst>
            </a:custGeom>
            <a:noFill/>
            <a:ln w="28575" cmpd="sng">
              <a:solidFill>
                <a:srgbClr val="FF6600"/>
              </a:solidFill>
              <a:prstDash val="solid"/>
              <a:round/>
              <a:headEnd/>
              <a:tailEnd/>
            </a:ln>
          </p:spPr>
          <p:txBody>
            <a:bodyPr/>
            <a:lstStyle/>
            <a:p>
              <a:endParaRPr lang="fr-CA">
                <a:latin typeface="+mj-lt"/>
              </a:endParaRPr>
            </a:p>
          </p:txBody>
        </p:sp>
        <p:sp>
          <p:nvSpPr>
            <p:cNvPr id="2087767" name="Freeform 855"/>
            <p:cNvSpPr>
              <a:spLocks/>
            </p:cNvSpPr>
            <p:nvPr/>
          </p:nvSpPr>
          <p:spPr bwMode="auto">
            <a:xfrm>
              <a:off x="8521254" y="3487738"/>
              <a:ext cx="11112" cy="19050"/>
            </a:xfrm>
            <a:custGeom>
              <a:avLst/>
              <a:gdLst/>
              <a:ahLst/>
              <a:cxnLst>
                <a:cxn ang="0">
                  <a:pos x="2" y="9"/>
                </a:cxn>
                <a:cxn ang="0">
                  <a:pos x="0" y="9"/>
                </a:cxn>
                <a:cxn ang="0">
                  <a:pos x="0" y="3"/>
                </a:cxn>
                <a:cxn ang="0">
                  <a:pos x="0" y="2"/>
                </a:cxn>
                <a:cxn ang="0">
                  <a:pos x="0" y="10"/>
                </a:cxn>
                <a:cxn ang="0">
                  <a:pos x="0" y="10"/>
                </a:cxn>
                <a:cxn ang="0">
                  <a:pos x="0" y="2"/>
                </a:cxn>
                <a:cxn ang="0">
                  <a:pos x="0" y="2"/>
                </a:cxn>
                <a:cxn ang="0">
                  <a:pos x="0" y="10"/>
                </a:cxn>
                <a:cxn ang="0">
                  <a:pos x="0" y="10"/>
                </a:cxn>
                <a:cxn ang="0">
                  <a:pos x="0" y="1"/>
                </a:cxn>
                <a:cxn ang="0">
                  <a:pos x="0" y="1"/>
                </a:cxn>
                <a:cxn ang="0">
                  <a:pos x="0" y="11"/>
                </a:cxn>
                <a:cxn ang="0">
                  <a:pos x="0" y="11"/>
                </a:cxn>
                <a:cxn ang="0">
                  <a:pos x="0" y="1"/>
                </a:cxn>
                <a:cxn ang="0">
                  <a:pos x="0" y="1"/>
                </a:cxn>
                <a:cxn ang="0">
                  <a:pos x="0" y="11"/>
                </a:cxn>
                <a:cxn ang="0">
                  <a:pos x="1" y="11"/>
                </a:cxn>
                <a:cxn ang="0">
                  <a:pos x="1" y="1"/>
                </a:cxn>
                <a:cxn ang="0">
                  <a:pos x="1" y="0"/>
                </a:cxn>
                <a:cxn ang="0">
                  <a:pos x="1" y="12"/>
                </a:cxn>
                <a:cxn ang="0">
                  <a:pos x="1" y="12"/>
                </a:cxn>
                <a:cxn ang="0">
                  <a:pos x="1" y="0"/>
                </a:cxn>
                <a:cxn ang="0">
                  <a:pos x="1" y="0"/>
                </a:cxn>
                <a:cxn ang="0">
                  <a:pos x="1" y="12"/>
                </a:cxn>
                <a:cxn ang="0">
                  <a:pos x="2" y="12"/>
                </a:cxn>
                <a:cxn ang="0">
                  <a:pos x="2" y="0"/>
                </a:cxn>
                <a:cxn ang="0">
                  <a:pos x="2" y="0"/>
                </a:cxn>
                <a:cxn ang="0">
                  <a:pos x="2" y="12"/>
                </a:cxn>
                <a:cxn ang="0">
                  <a:pos x="2" y="12"/>
                </a:cxn>
                <a:cxn ang="0">
                  <a:pos x="2" y="0"/>
                </a:cxn>
                <a:cxn ang="0">
                  <a:pos x="2" y="0"/>
                </a:cxn>
                <a:cxn ang="0">
                  <a:pos x="2" y="12"/>
                </a:cxn>
                <a:cxn ang="0">
                  <a:pos x="3" y="12"/>
                </a:cxn>
                <a:cxn ang="0">
                  <a:pos x="3" y="0"/>
                </a:cxn>
                <a:cxn ang="0">
                  <a:pos x="3" y="0"/>
                </a:cxn>
                <a:cxn ang="0">
                  <a:pos x="3" y="12"/>
                </a:cxn>
                <a:cxn ang="0">
                  <a:pos x="3" y="12"/>
                </a:cxn>
                <a:cxn ang="0">
                  <a:pos x="3" y="0"/>
                </a:cxn>
                <a:cxn ang="0">
                  <a:pos x="4" y="0"/>
                </a:cxn>
                <a:cxn ang="0">
                  <a:pos x="4" y="12"/>
                </a:cxn>
                <a:cxn ang="0">
                  <a:pos x="4" y="12"/>
                </a:cxn>
                <a:cxn ang="0">
                  <a:pos x="4" y="0"/>
                </a:cxn>
                <a:cxn ang="0">
                  <a:pos x="4" y="0"/>
                </a:cxn>
                <a:cxn ang="0">
                  <a:pos x="4" y="12"/>
                </a:cxn>
                <a:cxn ang="0">
                  <a:pos x="5" y="11"/>
                </a:cxn>
                <a:cxn ang="0">
                  <a:pos x="5" y="1"/>
                </a:cxn>
                <a:cxn ang="0">
                  <a:pos x="5" y="1"/>
                </a:cxn>
                <a:cxn ang="0">
                  <a:pos x="5" y="11"/>
                </a:cxn>
                <a:cxn ang="0">
                  <a:pos x="5" y="11"/>
                </a:cxn>
                <a:cxn ang="0">
                  <a:pos x="5" y="1"/>
                </a:cxn>
                <a:cxn ang="0">
                  <a:pos x="5" y="1"/>
                </a:cxn>
                <a:cxn ang="0">
                  <a:pos x="5" y="11"/>
                </a:cxn>
                <a:cxn ang="0">
                  <a:pos x="5" y="10"/>
                </a:cxn>
                <a:cxn ang="0">
                  <a:pos x="5" y="1"/>
                </a:cxn>
                <a:cxn ang="0">
                  <a:pos x="5" y="2"/>
                </a:cxn>
                <a:cxn ang="0">
                  <a:pos x="5" y="10"/>
                </a:cxn>
                <a:cxn ang="0">
                  <a:pos x="5" y="10"/>
                </a:cxn>
                <a:cxn ang="0">
                  <a:pos x="5" y="2"/>
                </a:cxn>
                <a:cxn ang="0">
                  <a:pos x="6" y="2"/>
                </a:cxn>
                <a:cxn ang="0">
                  <a:pos x="6" y="10"/>
                </a:cxn>
                <a:cxn ang="0">
                  <a:pos x="6" y="9"/>
                </a:cxn>
                <a:cxn ang="0">
                  <a:pos x="6" y="3"/>
                </a:cxn>
              </a:cxnLst>
              <a:rect l="0" t="0" r="r" b="b"/>
              <a:pathLst>
                <a:path w="6" h="12">
                  <a:moveTo>
                    <a:pt x="2" y="9"/>
                  </a:moveTo>
                  <a:lnTo>
                    <a:pt x="0" y="9"/>
                  </a:lnTo>
                  <a:lnTo>
                    <a:pt x="0" y="3"/>
                  </a:lnTo>
                  <a:lnTo>
                    <a:pt x="0" y="2"/>
                  </a:lnTo>
                  <a:lnTo>
                    <a:pt x="0" y="10"/>
                  </a:lnTo>
                  <a:lnTo>
                    <a:pt x="0" y="10"/>
                  </a:lnTo>
                  <a:lnTo>
                    <a:pt x="0" y="2"/>
                  </a:lnTo>
                  <a:lnTo>
                    <a:pt x="0" y="2"/>
                  </a:lnTo>
                  <a:lnTo>
                    <a:pt x="0" y="10"/>
                  </a:lnTo>
                  <a:lnTo>
                    <a:pt x="0" y="10"/>
                  </a:lnTo>
                  <a:lnTo>
                    <a:pt x="0" y="1"/>
                  </a:lnTo>
                  <a:lnTo>
                    <a:pt x="0" y="1"/>
                  </a:lnTo>
                  <a:lnTo>
                    <a:pt x="0" y="11"/>
                  </a:lnTo>
                  <a:lnTo>
                    <a:pt x="0" y="11"/>
                  </a:lnTo>
                  <a:lnTo>
                    <a:pt x="0" y="1"/>
                  </a:lnTo>
                  <a:lnTo>
                    <a:pt x="0" y="1"/>
                  </a:lnTo>
                  <a:lnTo>
                    <a:pt x="0" y="11"/>
                  </a:lnTo>
                  <a:lnTo>
                    <a:pt x="1" y="11"/>
                  </a:lnTo>
                  <a:lnTo>
                    <a:pt x="1" y="1"/>
                  </a:lnTo>
                  <a:lnTo>
                    <a:pt x="1" y="0"/>
                  </a:lnTo>
                  <a:lnTo>
                    <a:pt x="1" y="12"/>
                  </a:lnTo>
                  <a:lnTo>
                    <a:pt x="1" y="12"/>
                  </a:lnTo>
                  <a:lnTo>
                    <a:pt x="1" y="0"/>
                  </a:lnTo>
                  <a:lnTo>
                    <a:pt x="1" y="0"/>
                  </a:lnTo>
                  <a:lnTo>
                    <a:pt x="1" y="12"/>
                  </a:lnTo>
                  <a:lnTo>
                    <a:pt x="2" y="12"/>
                  </a:lnTo>
                  <a:lnTo>
                    <a:pt x="2" y="0"/>
                  </a:lnTo>
                  <a:lnTo>
                    <a:pt x="2" y="0"/>
                  </a:lnTo>
                  <a:lnTo>
                    <a:pt x="2" y="12"/>
                  </a:lnTo>
                  <a:lnTo>
                    <a:pt x="2" y="12"/>
                  </a:lnTo>
                  <a:lnTo>
                    <a:pt x="2" y="0"/>
                  </a:lnTo>
                  <a:lnTo>
                    <a:pt x="2" y="0"/>
                  </a:lnTo>
                  <a:lnTo>
                    <a:pt x="2" y="12"/>
                  </a:lnTo>
                  <a:lnTo>
                    <a:pt x="3" y="12"/>
                  </a:lnTo>
                  <a:lnTo>
                    <a:pt x="3" y="0"/>
                  </a:lnTo>
                  <a:lnTo>
                    <a:pt x="3" y="0"/>
                  </a:lnTo>
                  <a:lnTo>
                    <a:pt x="3" y="12"/>
                  </a:lnTo>
                  <a:lnTo>
                    <a:pt x="3" y="12"/>
                  </a:lnTo>
                  <a:lnTo>
                    <a:pt x="3" y="0"/>
                  </a:lnTo>
                  <a:lnTo>
                    <a:pt x="4" y="0"/>
                  </a:lnTo>
                  <a:lnTo>
                    <a:pt x="4" y="12"/>
                  </a:lnTo>
                  <a:lnTo>
                    <a:pt x="4" y="12"/>
                  </a:lnTo>
                  <a:lnTo>
                    <a:pt x="4" y="0"/>
                  </a:lnTo>
                  <a:lnTo>
                    <a:pt x="4" y="0"/>
                  </a:lnTo>
                  <a:lnTo>
                    <a:pt x="4" y="12"/>
                  </a:lnTo>
                  <a:lnTo>
                    <a:pt x="5" y="11"/>
                  </a:lnTo>
                  <a:lnTo>
                    <a:pt x="5" y="1"/>
                  </a:lnTo>
                  <a:lnTo>
                    <a:pt x="5" y="1"/>
                  </a:lnTo>
                  <a:lnTo>
                    <a:pt x="5" y="11"/>
                  </a:lnTo>
                  <a:lnTo>
                    <a:pt x="5" y="11"/>
                  </a:lnTo>
                  <a:lnTo>
                    <a:pt x="5" y="1"/>
                  </a:lnTo>
                  <a:lnTo>
                    <a:pt x="5" y="1"/>
                  </a:lnTo>
                  <a:lnTo>
                    <a:pt x="5" y="11"/>
                  </a:lnTo>
                  <a:lnTo>
                    <a:pt x="5" y="10"/>
                  </a:lnTo>
                  <a:lnTo>
                    <a:pt x="5" y="1"/>
                  </a:lnTo>
                  <a:lnTo>
                    <a:pt x="5" y="2"/>
                  </a:lnTo>
                  <a:lnTo>
                    <a:pt x="5" y="10"/>
                  </a:lnTo>
                  <a:lnTo>
                    <a:pt x="5" y="10"/>
                  </a:lnTo>
                  <a:lnTo>
                    <a:pt x="5" y="2"/>
                  </a:lnTo>
                  <a:lnTo>
                    <a:pt x="6" y="2"/>
                  </a:lnTo>
                  <a:lnTo>
                    <a:pt x="6" y="10"/>
                  </a:lnTo>
                  <a:lnTo>
                    <a:pt x="6" y="9"/>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768" name="Freeform 856"/>
            <p:cNvSpPr>
              <a:spLocks/>
            </p:cNvSpPr>
            <p:nvPr/>
          </p:nvSpPr>
          <p:spPr bwMode="auto">
            <a:xfrm>
              <a:off x="8521254" y="3487738"/>
              <a:ext cx="12700" cy="9525"/>
            </a:xfrm>
            <a:custGeom>
              <a:avLst/>
              <a:gdLst/>
              <a:ahLst/>
              <a:cxnLst>
                <a:cxn ang="0">
                  <a:pos x="2" y="3"/>
                </a:cxn>
                <a:cxn ang="0">
                  <a:pos x="2"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69" name="Freeform 857"/>
            <p:cNvSpPr>
              <a:spLocks/>
            </p:cNvSpPr>
            <p:nvPr/>
          </p:nvSpPr>
          <p:spPr bwMode="auto">
            <a:xfrm>
              <a:off x="8522841" y="348773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0" name="Freeform 858"/>
            <p:cNvSpPr>
              <a:spLocks/>
            </p:cNvSpPr>
            <p:nvPr/>
          </p:nvSpPr>
          <p:spPr bwMode="auto">
            <a:xfrm>
              <a:off x="8524429" y="3487738"/>
              <a:ext cx="11112"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3"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7" y="1"/>
                  </a:lnTo>
                  <a:lnTo>
                    <a:pt x="0"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5" y="5"/>
                  </a:lnTo>
                  <a:lnTo>
                    <a:pt x="2" y="5"/>
                  </a:lnTo>
                  <a:lnTo>
                    <a:pt x="2" y="5"/>
                  </a:lnTo>
                  <a:lnTo>
                    <a:pt x="5"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1" name="Freeform 859"/>
            <p:cNvSpPr>
              <a:spLocks/>
            </p:cNvSpPr>
            <p:nvPr/>
          </p:nvSpPr>
          <p:spPr bwMode="auto">
            <a:xfrm>
              <a:off x="8526016" y="3487738"/>
              <a:ext cx="12700"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6" y="5"/>
                </a:cxn>
                <a:cxn ang="0">
                  <a:pos x="6" y="5"/>
                </a:cxn>
                <a:cxn ang="0">
                  <a:pos x="2"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3" y="0"/>
                  </a:lnTo>
                  <a:lnTo>
                    <a:pt x="5" y="0"/>
                  </a:lnTo>
                  <a:lnTo>
                    <a:pt x="5" y="0"/>
                  </a:lnTo>
                  <a:lnTo>
                    <a:pt x="2" y="0"/>
                  </a:lnTo>
                  <a:lnTo>
                    <a:pt x="2" y="0"/>
                  </a:lnTo>
                  <a:lnTo>
                    <a:pt x="6" y="0"/>
                  </a:lnTo>
                  <a:lnTo>
                    <a:pt x="6" y="0"/>
                  </a:lnTo>
                  <a:lnTo>
                    <a:pt x="2" y="0"/>
                  </a:lnTo>
                  <a:lnTo>
                    <a:pt x="2" y="0"/>
                  </a:lnTo>
                  <a:lnTo>
                    <a:pt x="6" y="0"/>
                  </a:lnTo>
                  <a:lnTo>
                    <a:pt x="6" y="1"/>
                  </a:lnTo>
                  <a:lnTo>
                    <a:pt x="2" y="1"/>
                  </a:lnTo>
                  <a:lnTo>
                    <a:pt x="1" y="1"/>
                  </a:lnTo>
                  <a:lnTo>
                    <a:pt x="6"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6" y="5"/>
                  </a:lnTo>
                  <a:lnTo>
                    <a:pt x="6" y="5"/>
                  </a:lnTo>
                  <a:lnTo>
                    <a:pt x="2" y="5"/>
                  </a:lnTo>
                  <a:lnTo>
                    <a:pt x="2" y="5"/>
                  </a:lnTo>
                  <a:lnTo>
                    <a:pt x="6" y="5"/>
                  </a:lnTo>
                  <a:lnTo>
                    <a:pt x="6" y="5"/>
                  </a:lnTo>
                  <a:lnTo>
                    <a:pt x="2" y="5"/>
                  </a:lnTo>
                  <a:lnTo>
                    <a:pt x="2" y="5"/>
                  </a:lnTo>
                  <a:lnTo>
                    <a:pt x="6"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2" name="Freeform 860"/>
            <p:cNvSpPr>
              <a:spLocks/>
            </p:cNvSpPr>
            <p:nvPr/>
          </p:nvSpPr>
          <p:spPr bwMode="auto">
            <a:xfrm>
              <a:off x="8529191" y="3487738"/>
              <a:ext cx="11113" cy="9525"/>
            </a:xfrm>
            <a:custGeom>
              <a:avLst/>
              <a:gdLst/>
              <a:ahLst/>
              <a:cxnLst>
                <a:cxn ang="0">
                  <a:pos x="2" y="3"/>
                </a:cxn>
                <a:cxn ang="0">
                  <a:pos x="2"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5"/>
                </a:cxn>
                <a:cxn ang="0">
                  <a:pos x="1" y="5"/>
                </a:cxn>
                <a:cxn ang="0">
                  <a:pos x="2" y="5"/>
                </a:cxn>
                <a:cxn ang="0">
                  <a:pos x="4" y="5"/>
                </a:cxn>
                <a:cxn ang="0">
                  <a:pos x="4" y="5"/>
                </a:cxn>
                <a:cxn ang="0">
                  <a:pos x="2" y="5"/>
                </a:cxn>
                <a:cxn ang="0">
                  <a:pos x="2" y="5"/>
                </a:cxn>
                <a:cxn ang="0">
                  <a:pos x="4" y="5"/>
                </a:cxn>
              </a:cxnLst>
              <a:rect l="0" t="0" r="r" b="b"/>
              <a:pathLst>
                <a:path w="6" h="5">
                  <a:moveTo>
                    <a:pt x="2" y="3"/>
                  </a:moveTo>
                  <a:lnTo>
                    <a:pt x="2" y="0"/>
                  </a:lnTo>
                  <a:lnTo>
                    <a:pt x="4" y="0"/>
                  </a:lnTo>
                  <a:lnTo>
                    <a:pt x="4" y="0"/>
                  </a:lnTo>
                  <a:lnTo>
                    <a:pt x="2" y="0"/>
                  </a:lnTo>
                  <a:lnTo>
                    <a:pt x="2" y="0"/>
                  </a:lnTo>
                  <a:lnTo>
                    <a:pt x="4" y="0"/>
                  </a:lnTo>
                  <a:lnTo>
                    <a:pt x="4" y="0"/>
                  </a:lnTo>
                  <a:lnTo>
                    <a:pt x="1"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4" y="5"/>
                  </a:lnTo>
                  <a:lnTo>
                    <a:pt x="1"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3" name="Freeform 861"/>
            <p:cNvSpPr>
              <a:spLocks/>
            </p:cNvSpPr>
            <p:nvPr/>
          </p:nvSpPr>
          <p:spPr bwMode="auto">
            <a:xfrm>
              <a:off x="8532366" y="348773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4" name="Freeform 862"/>
            <p:cNvSpPr>
              <a:spLocks/>
            </p:cNvSpPr>
            <p:nvPr/>
          </p:nvSpPr>
          <p:spPr bwMode="auto">
            <a:xfrm>
              <a:off x="8533954" y="3487738"/>
              <a:ext cx="11112"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0"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0" y="1"/>
                  </a:lnTo>
                  <a:lnTo>
                    <a:pt x="6" y="1"/>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5" name="Freeform 863"/>
            <p:cNvSpPr>
              <a:spLocks/>
            </p:cNvSpPr>
            <p:nvPr/>
          </p:nvSpPr>
          <p:spPr bwMode="auto">
            <a:xfrm>
              <a:off x="8533954" y="3487738"/>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6" name="Freeform 864"/>
            <p:cNvSpPr>
              <a:spLocks/>
            </p:cNvSpPr>
            <p:nvPr/>
          </p:nvSpPr>
          <p:spPr bwMode="auto">
            <a:xfrm>
              <a:off x="8535541" y="3487738"/>
              <a:ext cx="14288"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7" name="Freeform 865"/>
            <p:cNvSpPr>
              <a:spLocks/>
            </p:cNvSpPr>
            <p:nvPr/>
          </p:nvSpPr>
          <p:spPr bwMode="auto">
            <a:xfrm>
              <a:off x="8540304" y="3487738"/>
              <a:ext cx="11112"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6" h="5">
                  <a:moveTo>
                    <a:pt x="3" y="3"/>
                  </a:moveTo>
                  <a:lnTo>
                    <a:pt x="3"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8" name="Freeform 866"/>
            <p:cNvSpPr>
              <a:spLocks/>
            </p:cNvSpPr>
            <p:nvPr/>
          </p:nvSpPr>
          <p:spPr bwMode="auto">
            <a:xfrm>
              <a:off x="8541891" y="34877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1" y="1"/>
                </a:cxn>
                <a:cxn ang="0">
                  <a:pos x="6" y="1"/>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1" y="4"/>
                </a:cxn>
                <a:cxn ang="0">
                  <a:pos x="1" y="5"/>
                </a:cxn>
                <a:cxn ang="0">
                  <a:pos x="6" y="5"/>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1" y="1"/>
                  </a:lnTo>
                  <a:lnTo>
                    <a:pt x="6" y="1"/>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1" y="4"/>
                  </a:lnTo>
                  <a:lnTo>
                    <a:pt x="1" y="5"/>
                  </a:lnTo>
                  <a:lnTo>
                    <a:pt x="6" y="5"/>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79" name="Freeform 867"/>
            <p:cNvSpPr>
              <a:spLocks/>
            </p:cNvSpPr>
            <p:nvPr/>
          </p:nvSpPr>
          <p:spPr bwMode="auto">
            <a:xfrm>
              <a:off x="8543479" y="348773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0" name="Freeform 868"/>
            <p:cNvSpPr>
              <a:spLocks/>
            </p:cNvSpPr>
            <p:nvPr/>
          </p:nvSpPr>
          <p:spPr bwMode="auto">
            <a:xfrm>
              <a:off x="8545066" y="348773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1" name="Freeform 869"/>
            <p:cNvSpPr>
              <a:spLocks/>
            </p:cNvSpPr>
            <p:nvPr/>
          </p:nvSpPr>
          <p:spPr bwMode="auto">
            <a:xfrm>
              <a:off x="8549829" y="3487738"/>
              <a:ext cx="9525" cy="9525"/>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5"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5"/>
                </a:cxn>
                <a:cxn ang="0">
                  <a:pos x="1" y="5"/>
                </a:cxn>
                <a:cxn ang="0">
                  <a:pos x="2" y="5"/>
                </a:cxn>
                <a:cxn ang="0">
                  <a:pos x="4" y="5"/>
                </a:cxn>
                <a:cxn ang="0">
                  <a:pos x="4" y="5"/>
                </a:cxn>
                <a:cxn ang="0">
                  <a:pos x="2" y="5"/>
                </a:cxn>
                <a:cxn ang="0">
                  <a:pos x="2" y="5"/>
                </a:cxn>
                <a:cxn ang="0">
                  <a:pos x="3" y="5"/>
                </a:cxn>
              </a:cxnLst>
              <a:rect l="0" t="0" r="r" b="b"/>
              <a:pathLst>
                <a:path w="6" h="5">
                  <a:moveTo>
                    <a:pt x="2" y="3"/>
                  </a:moveTo>
                  <a:lnTo>
                    <a:pt x="2" y="0"/>
                  </a:lnTo>
                  <a:lnTo>
                    <a:pt x="3"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5" y="1"/>
                  </a:lnTo>
                  <a:lnTo>
                    <a:pt x="0"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5" y="5"/>
                  </a:lnTo>
                  <a:lnTo>
                    <a:pt x="0" y="5"/>
                  </a:lnTo>
                  <a:lnTo>
                    <a:pt x="1" y="5"/>
                  </a:lnTo>
                  <a:lnTo>
                    <a:pt x="5" y="5"/>
                  </a:lnTo>
                  <a:lnTo>
                    <a:pt x="5" y="5"/>
                  </a:lnTo>
                  <a:lnTo>
                    <a:pt x="1" y="5"/>
                  </a:lnTo>
                  <a:lnTo>
                    <a:pt x="1" y="5"/>
                  </a:lnTo>
                  <a:lnTo>
                    <a:pt x="5" y="5"/>
                  </a:lnTo>
                  <a:lnTo>
                    <a:pt x="5" y="5"/>
                  </a:lnTo>
                  <a:lnTo>
                    <a:pt x="1" y="5"/>
                  </a:lnTo>
                  <a:lnTo>
                    <a:pt x="2" y="5"/>
                  </a:lnTo>
                  <a:lnTo>
                    <a:pt x="4" y="5"/>
                  </a:lnTo>
                  <a:lnTo>
                    <a:pt x="4" y="5"/>
                  </a:lnTo>
                  <a:lnTo>
                    <a:pt x="2" y="5"/>
                  </a:lnTo>
                  <a:lnTo>
                    <a:pt x="2" y="5"/>
                  </a:lnTo>
                  <a:lnTo>
                    <a:pt x="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2" name="Freeform 870"/>
            <p:cNvSpPr>
              <a:spLocks/>
            </p:cNvSpPr>
            <p:nvPr/>
          </p:nvSpPr>
          <p:spPr bwMode="auto">
            <a:xfrm>
              <a:off x="8551416" y="3487738"/>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0" y="1"/>
                  </a:lnTo>
                  <a:lnTo>
                    <a:pt x="0"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0" y="5"/>
                  </a:lnTo>
                  <a:lnTo>
                    <a:pt x="6" y="5"/>
                  </a:lnTo>
                  <a:lnTo>
                    <a:pt x="6"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3" name="Freeform 871"/>
            <p:cNvSpPr>
              <a:spLocks/>
            </p:cNvSpPr>
            <p:nvPr/>
          </p:nvSpPr>
          <p:spPr bwMode="auto">
            <a:xfrm>
              <a:off x="8551416" y="3487738"/>
              <a:ext cx="14288"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4" name="Freeform 872"/>
            <p:cNvSpPr>
              <a:spLocks/>
            </p:cNvSpPr>
            <p:nvPr/>
          </p:nvSpPr>
          <p:spPr bwMode="auto">
            <a:xfrm>
              <a:off x="8554591" y="348773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5" name="Freeform 873"/>
            <p:cNvSpPr>
              <a:spLocks/>
            </p:cNvSpPr>
            <p:nvPr/>
          </p:nvSpPr>
          <p:spPr bwMode="auto">
            <a:xfrm>
              <a:off x="8556179" y="3487738"/>
              <a:ext cx="14287"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7"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8" y="3"/>
                </a:cxn>
                <a:cxn ang="0">
                  <a:pos x="0" y="3"/>
                </a:cxn>
                <a:cxn ang="0">
                  <a:pos x="0" y="3"/>
                </a:cxn>
                <a:cxn ang="0">
                  <a:pos x="7" y="3"/>
                </a:cxn>
                <a:cxn ang="0">
                  <a:pos x="7" y="3"/>
                </a:cxn>
                <a:cxn ang="0">
                  <a:pos x="1" y="3"/>
                </a:cxn>
                <a:cxn ang="0">
                  <a:pos x="1" y="3"/>
                </a:cxn>
                <a:cxn ang="0">
                  <a:pos x="7" y="3"/>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2" y="5"/>
                </a:cxn>
                <a:cxn ang="0">
                  <a:pos x="5" y="5"/>
                </a:cxn>
                <a:cxn ang="0">
                  <a:pos x="5" y="5"/>
                </a:cxn>
                <a:cxn ang="0">
                  <a:pos x="3" y="5"/>
                </a:cxn>
                <a:cxn ang="0">
                  <a:pos x="3" y="5"/>
                </a:cxn>
                <a:cxn ang="0">
                  <a:pos x="4" y="5"/>
                </a:cxn>
              </a:cxnLst>
              <a:rect l="0" t="0" r="r" b="b"/>
              <a:pathLst>
                <a:path w="8" h="5">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7"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8" y="3"/>
                  </a:lnTo>
                  <a:lnTo>
                    <a:pt x="0" y="3"/>
                  </a:lnTo>
                  <a:lnTo>
                    <a:pt x="0" y="3"/>
                  </a:lnTo>
                  <a:lnTo>
                    <a:pt x="7" y="3"/>
                  </a:lnTo>
                  <a:lnTo>
                    <a:pt x="7" y="3"/>
                  </a:lnTo>
                  <a:lnTo>
                    <a:pt x="1" y="3"/>
                  </a:lnTo>
                  <a:lnTo>
                    <a:pt x="1" y="3"/>
                  </a:lnTo>
                  <a:lnTo>
                    <a:pt x="7" y="3"/>
                  </a:lnTo>
                  <a:lnTo>
                    <a:pt x="7" y="4"/>
                  </a:lnTo>
                  <a:lnTo>
                    <a:pt x="1" y="4"/>
                  </a:lnTo>
                  <a:lnTo>
                    <a:pt x="1" y="4"/>
                  </a:lnTo>
                  <a:lnTo>
                    <a:pt x="7" y="4"/>
                  </a:lnTo>
                  <a:lnTo>
                    <a:pt x="7" y="4"/>
                  </a:lnTo>
                  <a:lnTo>
                    <a:pt x="1" y="4"/>
                  </a:lnTo>
                  <a:lnTo>
                    <a:pt x="1" y="5"/>
                  </a:lnTo>
                  <a:lnTo>
                    <a:pt x="7" y="5"/>
                  </a:lnTo>
                  <a:lnTo>
                    <a:pt x="6" y="5"/>
                  </a:lnTo>
                  <a:lnTo>
                    <a:pt x="1" y="5"/>
                  </a:lnTo>
                  <a:lnTo>
                    <a:pt x="1" y="5"/>
                  </a:lnTo>
                  <a:lnTo>
                    <a:pt x="6" y="5"/>
                  </a:lnTo>
                  <a:lnTo>
                    <a:pt x="6" y="5"/>
                  </a:lnTo>
                  <a:lnTo>
                    <a:pt x="2" y="5"/>
                  </a:lnTo>
                  <a:lnTo>
                    <a:pt x="2" y="5"/>
                  </a:lnTo>
                  <a:lnTo>
                    <a:pt x="6"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6" name="Freeform 874"/>
            <p:cNvSpPr>
              <a:spLocks/>
            </p:cNvSpPr>
            <p:nvPr/>
          </p:nvSpPr>
          <p:spPr bwMode="auto">
            <a:xfrm>
              <a:off x="8559354" y="3487738"/>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1"/>
                  </a:lnTo>
                  <a:lnTo>
                    <a:pt x="0" y="1"/>
                  </a:lnTo>
                  <a:lnTo>
                    <a:pt x="0" y="1"/>
                  </a:lnTo>
                  <a:lnTo>
                    <a:pt x="6" y="1"/>
                  </a:lnTo>
                  <a:lnTo>
                    <a:pt x="6" y="1"/>
                  </a:lnTo>
                  <a:lnTo>
                    <a:pt x="0" y="1"/>
                  </a:lnTo>
                  <a:lnTo>
                    <a:pt x="0" y="1"/>
                  </a:lnTo>
                  <a:lnTo>
                    <a:pt x="6" y="1"/>
                  </a:lnTo>
                  <a:lnTo>
                    <a:pt x="6" y="1"/>
                  </a:lnTo>
                  <a:lnTo>
                    <a:pt x="0"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0" y="5"/>
                  </a:lnTo>
                  <a:lnTo>
                    <a:pt x="1" y="5"/>
                  </a:lnTo>
                  <a:lnTo>
                    <a:pt x="6"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7" name="Freeform 875"/>
            <p:cNvSpPr>
              <a:spLocks/>
            </p:cNvSpPr>
            <p:nvPr/>
          </p:nvSpPr>
          <p:spPr bwMode="auto">
            <a:xfrm>
              <a:off x="8560941" y="34877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1"/>
                  </a:lnTo>
                  <a:lnTo>
                    <a:pt x="6" y="1"/>
                  </a:lnTo>
                  <a:lnTo>
                    <a:pt x="6" y="1"/>
                  </a:lnTo>
                  <a:lnTo>
                    <a:pt x="0"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8" name="Freeform 876"/>
            <p:cNvSpPr>
              <a:spLocks/>
            </p:cNvSpPr>
            <p:nvPr/>
          </p:nvSpPr>
          <p:spPr bwMode="auto">
            <a:xfrm>
              <a:off x="8562529" y="348773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89" name="Freeform 877"/>
            <p:cNvSpPr>
              <a:spLocks/>
            </p:cNvSpPr>
            <p:nvPr/>
          </p:nvSpPr>
          <p:spPr bwMode="auto">
            <a:xfrm>
              <a:off x="8565704" y="3487738"/>
              <a:ext cx="11112"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3"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6" y="5"/>
                  </a:lnTo>
                  <a:lnTo>
                    <a:pt x="6" y="5"/>
                  </a:lnTo>
                  <a:lnTo>
                    <a:pt x="1" y="5"/>
                  </a:lnTo>
                  <a:lnTo>
                    <a:pt x="1" y="5"/>
                  </a:lnTo>
                  <a:lnTo>
                    <a:pt x="6" y="5"/>
                  </a:lnTo>
                  <a:lnTo>
                    <a:pt x="5" y="5"/>
                  </a:lnTo>
                  <a:lnTo>
                    <a:pt x="2" y="5"/>
                  </a:lnTo>
                  <a:lnTo>
                    <a:pt x="2" y="5"/>
                  </a:lnTo>
                  <a:lnTo>
                    <a:pt x="5"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0" name="Freeform 878"/>
            <p:cNvSpPr>
              <a:spLocks/>
            </p:cNvSpPr>
            <p:nvPr/>
          </p:nvSpPr>
          <p:spPr bwMode="auto">
            <a:xfrm>
              <a:off x="8567291" y="3487738"/>
              <a:ext cx="11113"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5"/>
                </a:cxn>
                <a:cxn ang="0">
                  <a:pos x="6" y="5"/>
                </a:cxn>
                <a:cxn ang="0">
                  <a:pos x="6" y="5"/>
                </a:cxn>
                <a:cxn ang="0">
                  <a:pos x="2"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1"/>
                  </a:lnTo>
                  <a:lnTo>
                    <a:pt x="2" y="1"/>
                  </a:lnTo>
                  <a:lnTo>
                    <a:pt x="1" y="1"/>
                  </a:lnTo>
                  <a:lnTo>
                    <a:pt x="6" y="1"/>
                  </a:lnTo>
                  <a:lnTo>
                    <a:pt x="7" y="1"/>
                  </a:lnTo>
                  <a:lnTo>
                    <a:pt x="1" y="1"/>
                  </a:lnTo>
                  <a:lnTo>
                    <a:pt x="1" y="1"/>
                  </a:lnTo>
                  <a:lnTo>
                    <a:pt x="7" y="1"/>
                  </a:lnTo>
                  <a:lnTo>
                    <a:pt x="7" y="1"/>
                  </a:lnTo>
                  <a:lnTo>
                    <a:pt x="1" y="1"/>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5"/>
                  </a:lnTo>
                  <a:lnTo>
                    <a:pt x="6" y="5"/>
                  </a:lnTo>
                  <a:lnTo>
                    <a:pt x="6" y="5"/>
                  </a:lnTo>
                  <a:lnTo>
                    <a:pt x="2"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1" name="Freeform 879"/>
            <p:cNvSpPr>
              <a:spLocks/>
            </p:cNvSpPr>
            <p:nvPr/>
          </p:nvSpPr>
          <p:spPr bwMode="auto">
            <a:xfrm>
              <a:off x="8570466" y="3487738"/>
              <a:ext cx="12700" cy="9525"/>
            </a:xfrm>
            <a:custGeom>
              <a:avLst/>
              <a:gdLst/>
              <a:ahLst/>
              <a:cxnLst>
                <a:cxn ang="0">
                  <a:pos x="2" y="3"/>
                </a:cxn>
                <a:cxn ang="0">
                  <a:pos x="2" y="0"/>
                </a:cxn>
                <a:cxn ang="0">
                  <a:pos x="4" y="0"/>
                </a:cxn>
                <a:cxn ang="0">
                  <a:pos x="4" y="0"/>
                </a:cxn>
                <a:cxn ang="0">
                  <a:pos x="2" y="0"/>
                </a:cxn>
                <a:cxn ang="0">
                  <a:pos x="2" y="0"/>
                </a:cxn>
                <a:cxn ang="0">
                  <a:pos x="4" y="0"/>
                </a:cxn>
                <a:cxn ang="0">
                  <a:pos x="4"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4"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7"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4"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2" name="Freeform 880"/>
            <p:cNvSpPr>
              <a:spLocks/>
            </p:cNvSpPr>
            <p:nvPr/>
          </p:nvSpPr>
          <p:spPr bwMode="auto">
            <a:xfrm>
              <a:off x="8572054" y="34877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0"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0" y="1"/>
                  </a:lnTo>
                  <a:lnTo>
                    <a:pt x="6" y="1"/>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3" name="Freeform 881"/>
            <p:cNvSpPr>
              <a:spLocks/>
            </p:cNvSpPr>
            <p:nvPr/>
          </p:nvSpPr>
          <p:spPr bwMode="auto">
            <a:xfrm>
              <a:off x="8573641" y="348773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0"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4" name="Freeform 882"/>
            <p:cNvSpPr>
              <a:spLocks/>
            </p:cNvSpPr>
            <p:nvPr/>
          </p:nvSpPr>
          <p:spPr bwMode="auto">
            <a:xfrm>
              <a:off x="8575229" y="348773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5" name="Freeform 883"/>
            <p:cNvSpPr>
              <a:spLocks/>
            </p:cNvSpPr>
            <p:nvPr/>
          </p:nvSpPr>
          <p:spPr bwMode="auto">
            <a:xfrm>
              <a:off x="8576816" y="3487738"/>
              <a:ext cx="12700" cy="9525"/>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4" y="5"/>
                </a:cxn>
                <a:cxn ang="0">
                  <a:pos x="5" y="5"/>
                </a:cxn>
              </a:cxnLst>
              <a:rect l="0" t="0" r="r" b="b"/>
              <a:pathLst>
                <a:path w="7" h="5">
                  <a:moveTo>
                    <a:pt x="4" y="3"/>
                  </a:moveTo>
                  <a:lnTo>
                    <a:pt x="4"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4"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6" name="Freeform 884"/>
            <p:cNvSpPr>
              <a:spLocks/>
            </p:cNvSpPr>
            <p:nvPr/>
          </p:nvSpPr>
          <p:spPr bwMode="auto">
            <a:xfrm>
              <a:off x="8579991" y="34877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7" name="Freeform 885"/>
            <p:cNvSpPr>
              <a:spLocks/>
            </p:cNvSpPr>
            <p:nvPr/>
          </p:nvSpPr>
          <p:spPr bwMode="auto">
            <a:xfrm>
              <a:off x="8583166" y="348773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8" name="Freeform 886"/>
            <p:cNvSpPr>
              <a:spLocks/>
            </p:cNvSpPr>
            <p:nvPr/>
          </p:nvSpPr>
          <p:spPr bwMode="auto">
            <a:xfrm>
              <a:off x="8584754" y="3487738"/>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799" name="Freeform 887"/>
            <p:cNvSpPr>
              <a:spLocks/>
            </p:cNvSpPr>
            <p:nvPr/>
          </p:nvSpPr>
          <p:spPr bwMode="auto">
            <a:xfrm>
              <a:off x="8584754" y="3487738"/>
              <a:ext cx="14287"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0" name="Freeform 888"/>
            <p:cNvSpPr>
              <a:spLocks/>
            </p:cNvSpPr>
            <p:nvPr/>
          </p:nvSpPr>
          <p:spPr bwMode="auto">
            <a:xfrm>
              <a:off x="8589516" y="3487738"/>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6"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0"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1" name="Freeform 889"/>
            <p:cNvSpPr>
              <a:spLocks/>
            </p:cNvSpPr>
            <p:nvPr/>
          </p:nvSpPr>
          <p:spPr bwMode="auto">
            <a:xfrm>
              <a:off x="8591104" y="34877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1" y="1"/>
                </a:cxn>
                <a:cxn ang="0">
                  <a:pos x="1"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1" y="1"/>
                  </a:lnTo>
                  <a:lnTo>
                    <a:pt x="1" y="1"/>
                  </a:lnTo>
                  <a:lnTo>
                    <a:pt x="6" y="1"/>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1" y="5"/>
                  </a:lnTo>
                  <a:lnTo>
                    <a:pt x="6" y="5"/>
                  </a:lnTo>
                  <a:lnTo>
                    <a:pt x="6" y="5"/>
                  </a:lnTo>
                  <a:lnTo>
                    <a:pt x="1"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2" name="Freeform 890"/>
            <p:cNvSpPr>
              <a:spLocks/>
            </p:cNvSpPr>
            <p:nvPr/>
          </p:nvSpPr>
          <p:spPr bwMode="auto">
            <a:xfrm>
              <a:off x="8592691" y="3487738"/>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3" name="Freeform 891"/>
            <p:cNvSpPr>
              <a:spLocks/>
            </p:cNvSpPr>
            <p:nvPr/>
          </p:nvSpPr>
          <p:spPr bwMode="auto">
            <a:xfrm>
              <a:off x="8594279" y="3467100"/>
              <a:ext cx="11112" cy="30163"/>
            </a:xfrm>
            <a:custGeom>
              <a:avLst/>
              <a:gdLst/>
              <a:ahLst/>
              <a:cxnLst>
                <a:cxn ang="0">
                  <a:pos x="3" y="17"/>
                </a:cxn>
                <a:cxn ang="0">
                  <a:pos x="0" y="17"/>
                </a:cxn>
                <a:cxn ang="0">
                  <a:pos x="0" y="3"/>
                </a:cxn>
                <a:cxn ang="0">
                  <a:pos x="0" y="2"/>
                </a:cxn>
                <a:cxn ang="0">
                  <a:pos x="0" y="17"/>
                </a:cxn>
                <a:cxn ang="0">
                  <a:pos x="0" y="17"/>
                </a:cxn>
                <a:cxn ang="0">
                  <a:pos x="0" y="2"/>
                </a:cxn>
                <a:cxn ang="0">
                  <a:pos x="0" y="1"/>
                </a:cxn>
                <a:cxn ang="0">
                  <a:pos x="0" y="17"/>
                </a:cxn>
                <a:cxn ang="0">
                  <a:pos x="0" y="18"/>
                </a:cxn>
                <a:cxn ang="0">
                  <a:pos x="0" y="1"/>
                </a:cxn>
                <a:cxn ang="0">
                  <a:pos x="0" y="1"/>
                </a:cxn>
                <a:cxn ang="0">
                  <a:pos x="0" y="18"/>
                </a:cxn>
                <a:cxn ang="0">
                  <a:pos x="1" y="18"/>
                </a:cxn>
                <a:cxn ang="0">
                  <a:pos x="1" y="1"/>
                </a:cxn>
                <a:cxn ang="0">
                  <a:pos x="1" y="1"/>
                </a:cxn>
                <a:cxn ang="0">
                  <a:pos x="1" y="19"/>
                </a:cxn>
                <a:cxn ang="0">
                  <a:pos x="1" y="19"/>
                </a:cxn>
                <a:cxn ang="0">
                  <a:pos x="1" y="0"/>
                </a:cxn>
                <a:cxn ang="0">
                  <a:pos x="1" y="0"/>
                </a:cxn>
                <a:cxn ang="0">
                  <a:pos x="1" y="19"/>
                </a:cxn>
                <a:cxn ang="0">
                  <a:pos x="2" y="19"/>
                </a:cxn>
                <a:cxn ang="0">
                  <a:pos x="2" y="0"/>
                </a:cxn>
                <a:cxn ang="0">
                  <a:pos x="2" y="0"/>
                </a:cxn>
                <a:cxn ang="0">
                  <a:pos x="2" y="19"/>
                </a:cxn>
                <a:cxn ang="0">
                  <a:pos x="2" y="19"/>
                </a:cxn>
                <a:cxn ang="0">
                  <a:pos x="2" y="0"/>
                </a:cxn>
                <a:cxn ang="0">
                  <a:pos x="2" y="0"/>
                </a:cxn>
                <a:cxn ang="0">
                  <a:pos x="2" y="19"/>
                </a:cxn>
                <a:cxn ang="0">
                  <a:pos x="3" y="19"/>
                </a:cxn>
                <a:cxn ang="0">
                  <a:pos x="3" y="0"/>
                </a:cxn>
                <a:cxn ang="0">
                  <a:pos x="3" y="0"/>
                </a:cxn>
                <a:cxn ang="0">
                  <a:pos x="3" y="19"/>
                </a:cxn>
                <a:cxn ang="0">
                  <a:pos x="3" y="19"/>
                </a:cxn>
                <a:cxn ang="0">
                  <a:pos x="3" y="0"/>
                </a:cxn>
                <a:cxn ang="0">
                  <a:pos x="3" y="0"/>
                </a:cxn>
                <a:cxn ang="0">
                  <a:pos x="3" y="19"/>
                </a:cxn>
                <a:cxn ang="0">
                  <a:pos x="4" y="19"/>
                </a:cxn>
                <a:cxn ang="0">
                  <a:pos x="4" y="0"/>
                </a:cxn>
                <a:cxn ang="0">
                  <a:pos x="4" y="0"/>
                </a:cxn>
                <a:cxn ang="0">
                  <a:pos x="4" y="19"/>
                </a:cxn>
                <a:cxn ang="0">
                  <a:pos x="5" y="19"/>
                </a:cxn>
                <a:cxn ang="0">
                  <a:pos x="5" y="0"/>
                </a:cxn>
                <a:cxn ang="0">
                  <a:pos x="5" y="0"/>
                </a:cxn>
                <a:cxn ang="0">
                  <a:pos x="5" y="19"/>
                </a:cxn>
                <a:cxn ang="0">
                  <a:pos x="5" y="19"/>
                </a:cxn>
                <a:cxn ang="0">
                  <a:pos x="5" y="0"/>
                </a:cxn>
                <a:cxn ang="0">
                  <a:pos x="5" y="1"/>
                </a:cxn>
                <a:cxn ang="0">
                  <a:pos x="5" y="19"/>
                </a:cxn>
                <a:cxn ang="0">
                  <a:pos x="5" y="18"/>
                </a:cxn>
                <a:cxn ang="0">
                  <a:pos x="5" y="1"/>
                </a:cxn>
                <a:cxn ang="0">
                  <a:pos x="5" y="1"/>
                </a:cxn>
                <a:cxn ang="0">
                  <a:pos x="5" y="18"/>
                </a:cxn>
                <a:cxn ang="0">
                  <a:pos x="6" y="18"/>
                </a:cxn>
                <a:cxn ang="0">
                  <a:pos x="6" y="1"/>
                </a:cxn>
                <a:cxn ang="0">
                  <a:pos x="6" y="1"/>
                </a:cxn>
                <a:cxn ang="0">
                  <a:pos x="6" y="17"/>
                </a:cxn>
                <a:cxn ang="0">
                  <a:pos x="6" y="17"/>
                </a:cxn>
                <a:cxn ang="0">
                  <a:pos x="6" y="2"/>
                </a:cxn>
                <a:cxn ang="0">
                  <a:pos x="6" y="2"/>
                </a:cxn>
                <a:cxn ang="0">
                  <a:pos x="6" y="17"/>
                </a:cxn>
                <a:cxn ang="0">
                  <a:pos x="6" y="17"/>
                </a:cxn>
                <a:cxn ang="0">
                  <a:pos x="6" y="3"/>
                </a:cxn>
              </a:cxnLst>
              <a:rect l="0" t="0" r="r" b="b"/>
              <a:pathLst>
                <a:path w="6" h="19">
                  <a:moveTo>
                    <a:pt x="3" y="17"/>
                  </a:moveTo>
                  <a:lnTo>
                    <a:pt x="0" y="17"/>
                  </a:lnTo>
                  <a:lnTo>
                    <a:pt x="0" y="3"/>
                  </a:lnTo>
                  <a:lnTo>
                    <a:pt x="0" y="2"/>
                  </a:lnTo>
                  <a:lnTo>
                    <a:pt x="0" y="17"/>
                  </a:lnTo>
                  <a:lnTo>
                    <a:pt x="0" y="17"/>
                  </a:lnTo>
                  <a:lnTo>
                    <a:pt x="0" y="2"/>
                  </a:lnTo>
                  <a:lnTo>
                    <a:pt x="0" y="1"/>
                  </a:lnTo>
                  <a:lnTo>
                    <a:pt x="0" y="17"/>
                  </a:lnTo>
                  <a:lnTo>
                    <a:pt x="0" y="18"/>
                  </a:lnTo>
                  <a:lnTo>
                    <a:pt x="0" y="1"/>
                  </a:lnTo>
                  <a:lnTo>
                    <a:pt x="0" y="1"/>
                  </a:lnTo>
                  <a:lnTo>
                    <a:pt x="0" y="18"/>
                  </a:lnTo>
                  <a:lnTo>
                    <a:pt x="1" y="18"/>
                  </a:lnTo>
                  <a:lnTo>
                    <a:pt x="1" y="1"/>
                  </a:lnTo>
                  <a:lnTo>
                    <a:pt x="1" y="1"/>
                  </a:lnTo>
                  <a:lnTo>
                    <a:pt x="1" y="19"/>
                  </a:lnTo>
                  <a:lnTo>
                    <a:pt x="1" y="19"/>
                  </a:lnTo>
                  <a:lnTo>
                    <a:pt x="1" y="0"/>
                  </a:lnTo>
                  <a:lnTo>
                    <a:pt x="1" y="0"/>
                  </a:lnTo>
                  <a:lnTo>
                    <a:pt x="1" y="19"/>
                  </a:lnTo>
                  <a:lnTo>
                    <a:pt x="2" y="19"/>
                  </a:lnTo>
                  <a:lnTo>
                    <a:pt x="2" y="0"/>
                  </a:lnTo>
                  <a:lnTo>
                    <a:pt x="2" y="0"/>
                  </a:lnTo>
                  <a:lnTo>
                    <a:pt x="2" y="19"/>
                  </a:lnTo>
                  <a:lnTo>
                    <a:pt x="2" y="19"/>
                  </a:lnTo>
                  <a:lnTo>
                    <a:pt x="2" y="0"/>
                  </a:lnTo>
                  <a:lnTo>
                    <a:pt x="2" y="0"/>
                  </a:lnTo>
                  <a:lnTo>
                    <a:pt x="2" y="19"/>
                  </a:lnTo>
                  <a:lnTo>
                    <a:pt x="3" y="19"/>
                  </a:lnTo>
                  <a:lnTo>
                    <a:pt x="3" y="0"/>
                  </a:lnTo>
                  <a:lnTo>
                    <a:pt x="3" y="0"/>
                  </a:lnTo>
                  <a:lnTo>
                    <a:pt x="3" y="19"/>
                  </a:lnTo>
                  <a:lnTo>
                    <a:pt x="3" y="19"/>
                  </a:lnTo>
                  <a:lnTo>
                    <a:pt x="3" y="0"/>
                  </a:lnTo>
                  <a:lnTo>
                    <a:pt x="3" y="0"/>
                  </a:lnTo>
                  <a:lnTo>
                    <a:pt x="3" y="19"/>
                  </a:lnTo>
                  <a:lnTo>
                    <a:pt x="4" y="19"/>
                  </a:lnTo>
                  <a:lnTo>
                    <a:pt x="4" y="0"/>
                  </a:lnTo>
                  <a:lnTo>
                    <a:pt x="4" y="0"/>
                  </a:lnTo>
                  <a:lnTo>
                    <a:pt x="4" y="19"/>
                  </a:lnTo>
                  <a:lnTo>
                    <a:pt x="5" y="19"/>
                  </a:lnTo>
                  <a:lnTo>
                    <a:pt x="5" y="0"/>
                  </a:lnTo>
                  <a:lnTo>
                    <a:pt x="5" y="0"/>
                  </a:lnTo>
                  <a:lnTo>
                    <a:pt x="5" y="19"/>
                  </a:lnTo>
                  <a:lnTo>
                    <a:pt x="5" y="19"/>
                  </a:lnTo>
                  <a:lnTo>
                    <a:pt x="5" y="0"/>
                  </a:lnTo>
                  <a:lnTo>
                    <a:pt x="5" y="1"/>
                  </a:lnTo>
                  <a:lnTo>
                    <a:pt x="5" y="19"/>
                  </a:lnTo>
                  <a:lnTo>
                    <a:pt x="5" y="18"/>
                  </a:lnTo>
                  <a:lnTo>
                    <a:pt x="5" y="1"/>
                  </a:lnTo>
                  <a:lnTo>
                    <a:pt x="5" y="1"/>
                  </a:lnTo>
                  <a:lnTo>
                    <a:pt x="5" y="18"/>
                  </a:lnTo>
                  <a:lnTo>
                    <a:pt x="6" y="18"/>
                  </a:lnTo>
                  <a:lnTo>
                    <a:pt x="6" y="1"/>
                  </a:lnTo>
                  <a:lnTo>
                    <a:pt x="6" y="1"/>
                  </a:lnTo>
                  <a:lnTo>
                    <a:pt x="6" y="17"/>
                  </a:lnTo>
                  <a:lnTo>
                    <a:pt x="6" y="17"/>
                  </a:lnTo>
                  <a:lnTo>
                    <a:pt x="6" y="2"/>
                  </a:lnTo>
                  <a:lnTo>
                    <a:pt x="6" y="2"/>
                  </a:lnTo>
                  <a:lnTo>
                    <a:pt x="6" y="17"/>
                  </a:lnTo>
                  <a:lnTo>
                    <a:pt x="6" y="17"/>
                  </a:lnTo>
                  <a:lnTo>
                    <a:pt x="6" y="3"/>
                  </a:lnTo>
                </a:path>
              </a:pathLst>
            </a:custGeom>
            <a:noFill/>
            <a:ln w="28575" cmpd="sng">
              <a:solidFill>
                <a:srgbClr val="FF6600"/>
              </a:solidFill>
              <a:prstDash val="solid"/>
              <a:round/>
              <a:headEnd/>
              <a:tailEnd/>
            </a:ln>
          </p:spPr>
          <p:txBody>
            <a:bodyPr/>
            <a:lstStyle/>
            <a:p>
              <a:endParaRPr lang="fr-CA">
                <a:latin typeface="+mj-lt"/>
              </a:endParaRPr>
            </a:p>
          </p:txBody>
        </p:sp>
        <p:sp>
          <p:nvSpPr>
            <p:cNvPr id="2087804" name="Freeform 892"/>
            <p:cNvSpPr>
              <a:spLocks/>
            </p:cNvSpPr>
            <p:nvPr/>
          </p:nvSpPr>
          <p:spPr bwMode="auto">
            <a:xfrm>
              <a:off x="8594279" y="346710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7" y="1"/>
                </a:cxn>
                <a:cxn ang="0">
                  <a:pos x="7" y="1"/>
                </a:cxn>
                <a:cxn ang="0">
                  <a:pos x="1"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6" y="4"/>
                </a:cxn>
                <a:cxn ang="0">
                  <a:pos x="1" y="4"/>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7" y="1"/>
                  </a:lnTo>
                  <a:lnTo>
                    <a:pt x="7" y="1"/>
                  </a:lnTo>
                  <a:lnTo>
                    <a:pt x="1"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6" y="4"/>
                  </a:lnTo>
                  <a:lnTo>
                    <a:pt x="1" y="4"/>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5" name="Freeform 893"/>
            <p:cNvSpPr>
              <a:spLocks/>
            </p:cNvSpPr>
            <p:nvPr/>
          </p:nvSpPr>
          <p:spPr bwMode="auto">
            <a:xfrm>
              <a:off x="8599041" y="3467100"/>
              <a:ext cx="9525" cy="7938"/>
            </a:xfrm>
            <a:custGeom>
              <a:avLst/>
              <a:gdLst/>
              <a:ahLst/>
              <a:cxnLst>
                <a:cxn ang="0">
                  <a:pos x="2" y="3"/>
                </a:cxn>
                <a:cxn ang="0">
                  <a:pos x="2" y="0"/>
                </a:cxn>
                <a:cxn ang="0">
                  <a:pos x="3" y="0"/>
                </a:cxn>
                <a:cxn ang="0">
                  <a:pos x="4" y="0"/>
                </a:cxn>
                <a:cxn ang="0">
                  <a:pos x="2" y="0"/>
                </a:cxn>
                <a:cxn ang="0">
                  <a:pos x="1" y="0"/>
                </a:cxn>
                <a:cxn ang="0">
                  <a:pos x="4" y="0"/>
                </a:cxn>
                <a:cxn ang="0">
                  <a:pos x="4" y="0"/>
                </a:cxn>
                <a:cxn ang="0">
                  <a:pos x="1" y="0"/>
                </a:cxn>
                <a:cxn ang="0">
                  <a:pos x="1" y="0"/>
                </a:cxn>
                <a:cxn ang="0">
                  <a:pos x="5" y="0"/>
                </a:cxn>
                <a:cxn ang="0">
                  <a:pos x="5" y="0"/>
                </a:cxn>
                <a:cxn ang="0">
                  <a:pos x="1" y="0"/>
                </a:cxn>
                <a:cxn ang="0">
                  <a:pos x="1" y="0"/>
                </a:cxn>
                <a:cxn ang="0">
                  <a:pos x="5" y="0"/>
                </a:cxn>
                <a:cxn ang="0">
                  <a:pos x="5" y="0"/>
                </a:cxn>
                <a:cxn ang="0">
                  <a:pos x="0" y="0"/>
                </a:cxn>
                <a:cxn ang="0">
                  <a:pos x="0" y="1"/>
                </a:cxn>
                <a:cxn ang="0">
                  <a:pos x="6"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5" y="4"/>
                </a:cxn>
                <a:cxn ang="0">
                  <a:pos x="0" y="4"/>
                </a:cxn>
                <a:cxn ang="0">
                  <a:pos x="1" y="5"/>
                </a:cxn>
                <a:cxn ang="0">
                  <a:pos x="5" y="5"/>
                </a:cxn>
                <a:cxn ang="0">
                  <a:pos x="5" y="5"/>
                </a:cxn>
                <a:cxn ang="0">
                  <a:pos x="1" y="5"/>
                </a:cxn>
                <a:cxn ang="0">
                  <a:pos x="1" y="5"/>
                </a:cxn>
                <a:cxn ang="0">
                  <a:pos x="5" y="5"/>
                </a:cxn>
                <a:cxn ang="0">
                  <a:pos x="4" y="5"/>
                </a:cxn>
                <a:cxn ang="0">
                  <a:pos x="1" y="5"/>
                </a:cxn>
                <a:cxn ang="0">
                  <a:pos x="1" y="5"/>
                </a:cxn>
                <a:cxn ang="0">
                  <a:pos x="4" y="5"/>
                </a:cxn>
                <a:cxn ang="0">
                  <a:pos x="4" y="5"/>
                </a:cxn>
                <a:cxn ang="0">
                  <a:pos x="2" y="5"/>
                </a:cxn>
                <a:cxn ang="0">
                  <a:pos x="2" y="5"/>
                </a:cxn>
                <a:cxn ang="0">
                  <a:pos x="3" y="5"/>
                </a:cxn>
              </a:cxnLst>
              <a:rect l="0" t="0" r="r" b="b"/>
              <a:pathLst>
                <a:path w="6" h="5">
                  <a:moveTo>
                    <a:pt x="2" y="3"/>
                  </a:moveTo>
                  <a:lnTo>
                    <a:pt x="2" y="0"/>
                  </a:lnTo>
                  <a:lnTo>
                    <a:pt x="3" y="0"/>
                  </a:lnTo>
                  <a:lnTo>
                    <a:pt x="4" y="0"/>
                  </a:lnTo>
                  <a:lnTo>
                    <a:pt x="2" y="0"/>
                  </a:lnTo>
                  <a:lnTo>
                    <a:pt x="1" y="0"/>
                  </a:lnTo>
                  <a:lnTo>
                    <a:pt x="4" y="0"/>
                  </a:lnTo>
                  <a:lnTo>
                    <a:pt x="4" y="0"/>
                  </a:lnTo>
                  <a:lnTo>
                    <a:pt x="1" y="0"/>
                  </a:lnTo>
                  <a:lnTo>
                    <a:pt x="1" y="0"/>
                  </a:lnTo>
                  <a:lnTo>
                    <a:pt x="5" y="0"/>
                  </a:lnTo>
                  <a:lnTo>
                    <a:pt x="5" y="0"/>
                  </a:lnTo>
                  <a:lnTo>
                    <a:pt x="1" y="0"/>
                  </a:lnTo>
                  <a:lnTo>
                    <a:pt x="1" y="0"/>
                  </a:lnTo>
                  <a:lnTo>
                    <a:pt x="5" y="0"/>
                  </a:lnTo>
                  <a:lnTo>
                    <a:pt x="5" y="0"/>
                  </a:lnTo>
                  <a:lnTo>
                    <a:pt x="0" y="0"/>
                  </a:lnTo>
                  <a:lnTo>
                    <a:pt x="0" y="1"/>
                  </a:lnTo>
                  <a:lnTo>
                    <a:pt x="6" y="1"/>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5" y="4"/>
                  </a:lnTo>
                  <a:lnTo>
                    <a:pt x="0" y="4"/>
                  </a:lnTo>
                  <a:lnTo>
                    <a:pt x="1" y="5"/>
                  </a:lnTo>
                  <a:lnTo>
                    <a:pt x="5" y="5"/>
                  </a:lnTo>
                  <a:lnTo>
                    <a:pt x="5" y="5"/>
                  </a:lnTo>
                  <a:lnTo>
                    <a:pt x="1" y="5"/>
                  </a:lnTo>
                  <a:lnTo>
                    <a:pt x="1" y="5"/>
                  </a:lnTo>
                  <a:lnTo>
                    <a:pt x="5" y="5"/>
                  </a:lnTo>
                  <a:lnTo>
                    <a:pt x="4" y="5"/>
                  </a:lnTo>
                  <a:lnTo>
                    <a:pt x="1" y="5"/>
                  </a:lnTo>
                  <a:lnTo>
                    <a:pt x="1" y="5"/>
                  </a:lnTo>
                  <a:lnTo>
                    <a:pt x="4" y="5"/>
                  </a:lnTo>
                  <a:lnTo>
                    <a:pt x="4" y="5"/>
                  </a:lnTo>
                  <a:lnTo>
                    <a:pt x="2" y="5"/>
                  </a:lnTo>
                  <a:lnTo>
                    <a:pt x="2" y="5"/>
                  </a:lnTo>
                  <a:lnTo>
                    <a:pt x="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6" name="Freeform 894"/>
            <p:cNvSpPr>
              <a:spLocks/>
            </p:cNvSpPr>
            <p:nvPr/>
          </p:nvSpPr>
          <p:spPr bwMode="auto">
            <a:xfrm>
              <a:off x="8600629" y="3467100"/>
              <a:ext cx="11112"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0" y="0"/>
                </a:cxn>
                <a:cxn ang="0">
                  <a:pos x="0" y="1"/>
                </a:cxn>
                <a:cxn ang="0">
                  <a:pos x="6" y="1"/>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5" y="4"/>
                </a:cxn>
                <a:cxn ang="0">
                  <a:pos x="0" y="4"/>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0" y="0"/>
                  </a:lnTo>
                  <a:lnTo>
                    <a:pt x="0" y="1"/>
                  </a:lnTo>
                  <a:lnTo>
                    <a:pt x="6" y="1"/>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0" y="4"/>
                  </a:lnTo>
                  <a:lnTo>
                    <a:pt x="6" y="4"/>
                  </a:lnTo>
                  <a:lnTo>
                    <a:pt x="5" y="4"/>
                  </a:lnTo>
                  <a:lnTo>
                    <a:pt x="0" y="4"/>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7" name="Freeform 895"/>
            <p:cNvSpPr>
              <a:spLocks/>
            </p:cNvSpPr>
            <p:nvPr/>
          </p:nvSpPr>
          <p:spPr bwMode="auto">
            <a:xfrm>
              <a:off x="8600629" y="3467100"/>
              <a:ext cx="14287"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1" y="4"/>
                </a:cxn>
                <a:cxn ang="0">
                  <a:pos x="6" y="4"/>
                </a:cxn>
                <a:cxn ang="0">
                  <a:pos x="6" y="4"/>
                </a:cxn>
                <a:cxn ang="0">
                  <a:pos x="1" y="4"/>
                </a:cxn>
                <a:cxn ang="0">
                  <a:pos x="1" y="5"/>
                </a:cxn>
                <a:cxn ang="0">
                  <a:pos x="6"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6" y="4"/>
                  </a:lnTo>
                  <a:lnTo>
                    <a:pt x="0" y="4"/>
                  </a:lnTo>
                  <a:lnTo>
                    <a:pt x="0" y="4"/>
                  </a:lnTo>
                  <a:lnTo>
                    <a:pt x="6" y="4"/>
                  </a:lnTo>
                  <a:lnTo>
                    <a:pt x="6" y="4"/>
                  </a:lnTo>
                  <a:lnTo>
                    <a:pt x="0" y="4"/>
                  </a:lnTo>
                  <a:lnTo>
                    <a:pt x="1" y="4"/>
                  </a:lnTo>
                  <a:lnTo>
                    <a:pt x="6" y="4"/>
                  </a:lnTo>
                  <a:lnTo>
                    <a:pt x="6" y="4"/>
                  </a:lnTo>
                  <a:lnTo>
                    <a:pt x="1" y="4"/>
                  </a:lnTo>
                  <a:lnTo>
                    <a:pt x="1" y="5"/>
                  </a:lnTo>
                  <a:lnTo>
                    <a:pt x="6"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8" name="Freeform 896"/>
            <p:cNvSpPr>
              <a:spLocks/>
            </p:cNvSpPr>
            <p:nvPr/>
          </p:nvSpPr>
          <p:spPr bwMode="auto">
            <a:xfrm>
              <a:off x="8603804" y="346710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1"/>
                </a:cxn>
                <a:cxn ang="0">
                  <a:pos x="6" y="1"/>
                </a:cxn>
                <a:cxn ang="0">
                  <a:pos x="7"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6" y="4"/>
                </a:cxn>
                <a:cxn ang="0">
                  <a:pos x="6" y="4"/>
                </a:cxn>
                <a:cxn ang="0">
                  <a:pos x="1" y="4"/>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1"/>
                  </a:lnTo>
                  <a:lnTo>
                    <a:pt x="6" y="1"/>
                  </a:lnTo>
                  <a:lnTo>
                    <a:pt x="7" y="1"/>
                  </a:lnTo>
                  <a:lnTo>
                    <a:pt x="0"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6" y="4"/>
                  </a:lnTo>
                  <a:lnTo>
                    <a:pt x="6" y="4"/>
                  </a:lnTo>
                  <a:lnTo>
                    <a:pt x="1" y="4"/>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09" name="Freeform 897"/>
            <p:cNvSpPr>
              <a:spLocks/>
            </p:cNvSpPr>
            <p:nvPr/>
          </p:nvSpPr>
          <p:spPr bwMode="auto">
            <a:xfrm>
              <a:off x="8605391" y="3467100"/>
              <a:ext cx="11113"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4"/>
                </a:cxn>
                <a:cxn ang="0">
                  <a:pos x="6" y="4"/>
                </a:cxn>
                <a:cxn ang="0">
                  <a:pos x="6" y="4"/>
                </a:cxn>
                <a:cxn ang="0">
                  <a:pos x="1" y="4"/>
                </a:cxn>
                <a:cxn ang="0">
                  <a:pos x="1" y="5"/>
                </a:cxn>
                <a:cxn ang="0">
                  <a:pos x="6" y="5"/>
                </a:cxn>
                <a:cxn ang="0">
                  <a:pos x="6" y="5"/>
                </a:cxn>
                <a:cxn ang="0">
                  <a:pos x="2" y="5"/>
                </a:cxn>
                <a:cxn ang="0">
                  <a:pos x="2" y="5"/>
                </a:cxn>
                <a:cxn ang="0">
                  <a:pos x="6"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1"/>
                  </a:lnTo>
                  <a:lnTo>
                    <a:pt x="1" y="1"/>
                  </a:lnTo>
                  <a:lnTo>
                    <a:pt x="1" y="1"/>
                  </a:lnTo>
                  <a:lnTo>
                    <a:pt x="7" y="1"/>
                  </a:lnTo>
                  <a:lnTo>
                    <a:pt x="7" y="2"/>
                  </a:lnTo>
                  <a:lnTo>
                    <a:pt x="0" y="2"/>
                  </a:lnTo>
                  <a:lnTo>
                    <a:pt x="0" y="2"/>
                  </a:lnTo>
                  <a:lnTo>
                    <a:pt x="7" y="2"/>
                  </a:lnTo>
                  <a:lnTo>
                    <a:pt x="7" y="3"/>
                  </a:lnTo>
                  <a:lnTo>
                    <a:pt x="0" y="3"/>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4"/>
                  </a:lnTo>
                  <a:lnTo>
                    <a:pt x="6" y="4"/>
                  </a:lnTo>
                  <a:lnTo>
                    <a:pt x="6" y="4"/>
                  </a:lnTo>
                  <a:lnTo>
                    <a:pt x="1" y="4"/>
                  </a:lnTo>
                  <a:lnTo>
                    <a:pt x="1" y="5"/>
                  </a:lnTo>
                  <a:lnTo>
                    <a:pt x="6" y="5"/>
                  </a:lnTo>
                  <a:lnTo>
                    <a:pt x="6" y="5"/>
                  </a:lnTo>
                  <a:lnTo>
                    <a:pt x="2" y="5"/>
                  </a:lnTo>
                  <a:lnTo>
                    <a:pt x="2" y="5"/>
                  </a:lnTo>
                  <a:lnTo>
                    <a:pt x="6"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0" name="Freeform 898"/>
            <p:cNvSpPr>
              <a:spLocks/>
            </p:cNvSpPr>
            <p:nvPr/>
          </p:nvSpPr>
          <p:spPr bwMode="auto">
            <a:xfrm>
              <a:off x="8606979" y="3467100"/>
              <a:ext cx="11112" cy="7938"/>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1" y="0"/>
                </a:cxn>
                <a:cxn ang="0">
                  <a:pos x="6" y="0"/>
                </a:cxn>
                <a:cxn ang="0">
                  <a:pos x="7" y="0"/>
                </a:cxn>
                <a:cxn ang="0">
                  <a:pos x="1" y="0"/>
                </a:cxn>
                <a:cxn ang="0">
                  <a:pos x="1" y="1"/>
                </a:cxn>
                <a:cxn ang="0">
                  <a:pos x="7" y="1"/>
                </a:cxn>
                <a:cxn ang="0">
                  <a:pos x="7"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7" y="4"/>
                </a:cxn>
                <a:cxn ang="0">
                  <a:pos x="1" y="4"/>
                </a:cxn>
                <a:cxn ang="0">
                  <a:pos x="1" y="5"/>
                </a:cxn>
                <a:cxn ang="0">
                  <a:pos x="6" y="5"/>
                </a:cxn>
                <a:cxn ang="0">
                  <a:pos x="6" y="5"/>
                </a:cxn>
                <a:cxn ang="0">
                  <a:pos x="2" y="5"/>
                </a:cxn>
                <a:cxn ang="0">
                  <a:pos x="2" y="5"/>
                </a:cxn>
                <a:cxn ang="0">
                  <a:pos x="6" y="5"/>
                </a:cxn>
                <a:cxn ang="0">
                  <a:pos x="5" y="5"/>
                </a:cxn>
                <a:cxn ang="0">
                  <a:pos x="3"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3" y="0"/>
                  </a:lnTo>
                  <a:lnTo>
                    <a:pt x="2" y="0"/>
                  </a:lnTo>
                  <a:lnTo>
                    <a:pt x="6" y="0"/>
                  </a:lnTo>
                  <a:lnTo>
                    <a:pt x="6" y="0"/>
                  </a:lnTo>
                  <a:lnTo>
                    <a:pt x="2" y="0"/>
                  </a:lnTo>
                  <a:lnTo>
                    <a:pt x="1" y="0"/>
                  </a:lnTo>
                  <a:lnTo>
                    <a:pt x="6" y="0"/>
                  </a:lnTo>
                  <a:lnTo>
                    <a:pt x="7" y="0"/>
                  </a:lnTo>
                  <a:lnTo>
                    <a:pt x="1" y="0"/>
                  </a:lnTo>
                  <a:lnTo>
                    <a:pt x="1" y="1"/>
                  </a:lnTo>
                  <a:lnTo>
                    <a:pt x="7" y="1"/>
                  </a:lnTo>
                  <a:lnTo>
                    <a:pt x="7" y="1"/>
                  </a:lnTo>
                  <a:lnTo>
                    <a:pt x="1" y="1"/>
                  </a:lnTo>
                  <a:lnTo>
                    <a:pt x="1" y="1"/>
                  </a:lnTo>
                  <a:lnTo>
                    <a:pt x="7" y="1"/>
                  </a:lnTo>
                  <a:lnTo>
                    <a:pt x="7" y="1"/>
                  </a:lnTo>
                  <a:lnTo>
                    <a:pt x="1" y="1"/>
                  </a:lnTo>
                  <a:lnTo>
                    <a:pt x="1" y="1"/>
                  </a:lnTo>
                  <a:lnTo>
                    <a:pt x="7" y="1"/>
                  </a:lnTo>
                  <a:lnTo>
                    <a:pt x="7" y="2"/>
                  </a:lnTo>
                  <a:lnTo>
                    <a:pt x="0" y="2"/>
                  </a:lnTo>
                  <a:lnTo>
                    <a:pt x="0" y="2"/>
                  </a:lnTo>
                  <a:lnTo>
                    <a:pt x="7" y="2"/>
                  </a:lnTo>
                  <a:lnTo>
                    <a:pt x="7" y="3"/>
                  </a:lnTo>
                  <a:lnTo>
                    <a:pt x="0" y="3"/>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4"/>
                  </a:lnTo>
                  <a:lnTo>
                    <a:pt x="7" y="4"/>
                  </a:lnTo>
                  <a:lnTo>
                    <a:pt x="7" y="4"/>
                  </a:lnTo>
                  <a:lnTo>
                    <a:pt x="1" y="4"/>
                  </a:lnTo>
                  <a:lnTo>
                    <a:pt x="1" y="5"/>
                  </a:lnTo>
                  <a:lnTo>
                    <a:pt x="6" y="5"/>
                  </a:lnTo>
                  <a:lnTo>
                    <a:pt x="6" y="5"/>
                  </a:lnTo>
                  <a:lnTo>
                    <a:pt x="2" y="5"/>
                  </a:lnTo>
                  <a:lnTo>
                    <a:pt x="2" y="5"/>
                  </a:lnTo>
                  <a:lnTo>
                    <a:pt x="6" y="5"/>
                  </a:lnTo>
                  <a:lnTo>
                    <a:pt x="5" y="5"/>
                  </a:lnTo>
                  <a:lnTo>
                    <a:pt x="3"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1" name="Freeform 899"/>
            <p:cNvSpPr>
              <a:spLocks/>
            </p:cNvSpPr>
            <p:nvPr/>
          </p:nvSpPr>
          <p:spPr bwMode="auto">
            <a:xfrm>
              <a:off x="8608566" y="3467100"/>
              <a:ext cx="14288" cy="7938"/>
            </a:xfrm>
            <a:custGeom>
              <a:avLst/>
              <a:gdLst/>
              <a:ahLst/>
              <a:cxnLst>
                <a:cxn ang="0">
                  <a:pos x="4" y="3"/>
                </a:cxn>
                <a:cxn ang="0">
                  <a:pos x="4" y="0"/>
                </a:cxn>
                <a:cxn ang="0">
                  <a:pos x="5" y="0"/>
                </a:cxn>
                <a:cxn ang="0">
                  <a:pos x="5" y="0"/>
                </a:cxn>
                <a:cxn ang="0">
                  <a:pos x="3" y="0"/>
                </a:cxn>
                <a:cxn ang="0">
                  <a:pos x="3" y="0"/>
                </a:cxn>
                <a:cxn ang="0">
                  <a:pos x="6"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1"/>
                </a:cxn>
                <a:cxn ang="0">
                  <a:pos x="7" y="1"/>
                </a:cxn>
                <a:cxn ang="0">
                  <a:pos x="7" y="1"/>
                </a:cxn>
                <a:cxn ang="0">
                  <a:pos x="1" y="1"/>
                </a:cxn>
                <a:cxn ang="0">
                  <a:pos x="1" y="1"/>
                </a:cxn>
                <a:cxn ang="0">
                  <a:pos x="7" y="1"/>
                </a:cxn>
                <a:cxn ang="0">
                  <a:pos x="7" y="1"/>
                </a:cxn>
                <a:cxn ang="0">
                  <a:pos x="1" y="1"/>
                </a:cxn>
                <a:cxn ang="0">
                  <a:pos x="1" y="1"/>
                </a:cxn>
                <a:cxn ang="0">
                  <a:pos x="7" y="1"/>
                </a:cxn>
                <a:cxn ang="0">
                  <a:pos x="8" y="2"/>
                </a:cxn>
                <a:cxn ang="0">
                  <a:pos x="1" y="2"/>
                </a:cxn>
                <a:cxn ang="0">
                  <a:pos x="1" y="2"/>
                </a:cxn>
                <a:cxn ang="0">
                  <a:pos x="8" y="2"/>
                </a:cxn>
                <a:cxn ang="0">
                  <a:pos x="8" y="3"/>
                </a:cxn>
                <a:cxn ang="0">
                  <a:pos x="0" y="3"/>
                </a:cxn>
                <a:cxn ang="0">
                  <a:pos x="1" y="3"/>
                </a:cxn>
                <a:cxn ang="0">
                  <a:pos x="8" y="3"/>
                </a:cxn>
                <a:cxn ang="0">
                  <a:pos x="8" y="3"/>
                </a:cxn>
                <a:cxn ang="0">
                  <a:pos x="1"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7" y="4"/>
                </a:cxn>
                <a:cxn ang="0">
                  <a:pos x="2" y="4"/>
                </a:cxn>
                <a:cxn ang="0">
                  <a:pos x="2" y="5"/>
                </a:cxn>
                <a:cxn ang="0">
                  <a:pos x="7" y="5"/>
                </a:cxn>
                <a:cxn ang="0">
                  <a:pos x="6" y="5"/>
                </a:cxn>
                <a:cxn ang="0">
                  <a:pos x="2" y="5"/>
                </a:cxn>
                <a:cxn ang="0">
                  <a:pos x="2" y="5"/>
                </a:cxn>
                <a:cxn ang="0">
                  <a:pos x="6" y="5"/>
                </a:cxn>
                <a:cxn ang="0">
                  <a:pos x="6" y="5"/>
                </a:cxn>
                <a:cxn ang="0">
                  <a:pos x="3" y="5"/>
                </a:cxn>
                <a:cxn ang="0">
                  <a:pos x="3" y="5"/>
                </a:cxn>
                <a:cxn ang="0">
                  <a:pos x="6" y="5"/>
                </a:cxn>
                <a:cxn ang="0">
                  <a:pos x="5" y="5"/>
                </a:cxn>
                <a:cxn ang="0">
                  <a:pos x="3" y="5"/>
                </a:cxn>
                <a:cxn ang="0">
                  <a:pos x="4" y="5"/>
                </a:cxn>
                <a:cxn ang="0">
                  <a:pos x="5" y="5"/>
                </a:cxn>
              </a:cxnLst>
              <a:rect l="0" t="0" r="r" b="b"/>
              <a:pathLst>
                <a:path w="8" h="5">
                  <a:moveTo>
                    <a:pt x="4" y="3"/>
                  </a:moveTo>
                  <a:lnTo>
                    <a:pt x="4" y="0"/>
                  </a:lnTo>
                  <a:lnTo>
                    <a:pt x="5" y="0"/>
                  </a:lnTo>
                  <a:lnTo>
                    <a:pt x="5" y="0"/>
                  </a:lnTo>
                  <a:lnTo>
                    <a:pt x="3" y="0"/>
                  </a:lnTo>
                  <a:lnTo>
                    <a:pt x="3" y="0"/>
                  </a:lnTo>
                  <a:lnTo>
                    <a:pt x="6" y="0"/>
                  </a:lnTo>
                  <a:lnTo>
                    <a:pt x="6" y="0"/>
                  </a:lnTo>
                  <a:lnTo>
                    <a:pt x="3" y="0"/>
                  </a:lnTo>
                  <a:lnTo>
                    <a:pt x="2" y="0"/>
                  </a:lnTo>
                  <a:lnTo>
                    <a:pt x="6" y="0"/>
                  </a:lnTo>
                  <a:lnTo>
                    <a:pt x="6" y="0"/>
                  </a:lnTo>
                  <a:lnTo>
                    <a:pt x="2" y="0"/>
                  </a:lnTo>
                  <a:lnTo>
                    <a:pt x="2" y="0"/>
                  </a:lnTo>
                  <a:lnTo>
                    <a:pt x="7" y="0"/>
                  </a:lnTo>
                  <a:lnTo>
                    <a:pt x="7" y="0"/>
                  </a:lnTo>
                  <a:lnTo>
                    <a:pt x="2" y="0"/>
                  </a:lnTo>
                  <a:lnTo>
                    <a:pt x="1" y="1"/>
                  </a:lnTo>
                  <a:lnTo>
                    <a:pt x="7" y="1"/>
                  </a:lnTo>
                  <a:lnTo>
                    <a:pt x="7" y="1"/>
                  </a:lnTo>
                  <a:lnTo>
                    <a:pt x="1" y="1"/>
                  </a:lnTo>
                  <a:lnTo>
                    <a:pt x="1" y="1"/>
                  </a:lnTo>
                  <a:lnTo>
                    <a:pt x="7" y="1"/>
                  </a:lnTo>
                  <a:lnTo>
                    <a:pt x="7" y="1"/>
                  </a:lnTo>
                  <a:lnTo>
                    <a:pt x="1" y="1"/>
                  </a:lnTo>
                  <a:lnTo>
                    <a:pt x="1" y="1"/>
                  </a:lnTo>
                  <a:lnTo>
                    <a:pt x="7" y="1"/>
                  </a:lnTo>
                  <a:lnTo>
                    <a:pt x="8" y="2"/>
                  </a:lnTo>
                  <a:lnTo>
                    <a:pt x="1" y="2"/>
                  </a:lnTo>
                  <a:lnTo>
                    <a:pt x="1" y="2"/>
                  </a:lnTo>
                  <a:lnTo>
                    <a:pt x="8" y="2"/>
                  </a:lnTo>
                  <a:lnTo>
                    <a:pt x="8" y="3"/>
                  </a:lnTo>
                  <a:lnTo>
                    <a:pt x="0" y="3"/>
                  </a:lnTo>
                  <a:lnTo>
                    <a:pt x="1" y="3"/>
                  </a:lnTo>
                  <a:lnTo>
                    <a:pt x="8" y="3"/>
                  </a:lnTo>
                  <a:lnTo>
                    <a:pt x="8" y="3"/>
                  </a:lnTo>
                  <a:lnTo>
                    <a:pt x="1" y="3"/>
                  </a:lnTo>
                  <a:lnTo>
                    <a:pt x="1" y="3"/>
                  </a:lnTo>
                  <a:lnTo>
                    <a:pt x="7" y="3"/>
                  </a:lnTo>
                  <a:lnTo>
                    <a:pt x="7" y="4"/>
                  </a:lnTo>
                  <a:lnTo>
                    <a:pt x="1" y="4"/>
                  </a:lnTo>
                  <a:lnTo>
                    <a:pt x="1" y="4"/>
                  </a:lnTo>
                  <a:lnTo>
                    <a:pt x="7" y="4"/>
                  </a:lnTo>
                  <a:lnTo>
                    <a:pt x="7" y="4"/>
                  </a:lnTo>
                  <a:lnTo>
                    <a:pt x="1" y="4"/>
                  </a:lnTo>
                  <a:lnTo>
                    <a:pt x="1" y="4"/>
                  </a:lnTo>
                  <a:lnTo>
                    <a:pt x="7" y="4"/>
                  </a:lnTo>
                  <a:lnTo>
                    <a:pt x="7" y="4"/>
                  </a:lnTo>
                  <a:lnTo>
                    <a:pt x="2" y="4"/>
                  </a:lnTo>
                  <a:lnTo>
                    <a:pt x="2" y="5"/>
                  </a:lnTo>
                  <a:lnTo>
                    <a:pt x="7" y="5"/>
                  </a:lnTo>
                  <a:lnTo>
                    <a:pt x="6" y="5"/>
                  </a:lnTo>
                  <a:lnTo>
                    <a:pt x="2" y="5"/>
                  </a:lnTo>
                  <a:lnTo>
                    <a:pt x="2" y="5"/>
                  </a:lnTo>
                  <a:lnTo>
                    <a:pt x="6" y="5"/>
                  </a:lnTo>
                  <a:lnTo>
                    <a:pt x="6" y="5"/>
                  </a:lnTo>
                  <a:lnTo>
                    <a:pt x="3" y="5"/>
                  </a:lnTo>
                  <a:lnTo>
                    <a:pt x="3" y="5"/>
                  </a:lnTo>
                  <a:lnTo>
                    <a:pt x="6" y="5"/>
                  </a:lnTo>
                  <a:lnTo>
                    <a:pt x="5" y="5"/>
                  </a:lnTo>
                  <a:lnTo>
                    <a:pt x="3" y="5"/>
                  </a:lnTo>
                  <a:lnTo>
                    <a:pt x="4"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2" name="Freeform 900"/>
            <p:cNvSpPr>
              <a:spLocks/>
            </p:cNvSpPr>
            <p:nvPr/>
          </p:nvSpPr>
          <p:spPr bwMode="auto">
            <a:xfrm>
              <a:off x="8611741" y="3467100"/>
              <a:ext cx="14288" cy="7938"/>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7" y="0"/>
                </a:cxn>
                <a:cxn ang="0">
                  <a:pos x="7" y="0"/>
                </a:cxn>
                <a:cxn ang="0">
                  <a:pos x="1" y="0"/>
                </a:cxn>
                <a:cxn ang="0">
                  <a:pos x="1" y="0"/>
                </a:cxn>
                <a:cxn ang="0">
                  <a:pos x="7" y="0"/>
                </a:cxn>
                <a:cxn ang="0">
                  <a:pos x="7" y="0"/>
                </a:cxn>
                <a:cxn ang="0">
                  <a:pos x="1" y="0"/>
                </a:cxn>
                <a:cxn ang="0">
                  <a:pos x="1" y="1"/>
                </a:cxn>
                <a:cxn ang="0">
                  <a:pos x="7" y="1"/>
                </a:cxn>
                <a:cxn ang="0">
                  <a:pos x="8" y="1"/>
                </a:cxn>
                <a:cxn ang="0">
                  <a:pos x="0"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4"/>
                </a:cxn>
                <a:cxn ang="0">
                  <a:pos x="7" y="4"/>
                </a:cxn>
                <a:cxn ang="0">
                  <a:pos x="7" y="4"/>
                </a:cxn>
                <a:cxn ang="0">
                  <a:pos x="1" y="4"/>
                </a:cxn>
                <a:cxn ang="0">
                  <a:pos x="1" y="5"/>
                </a:cxn>
                <a:cxn ang="0">
                  <a:pos x="7" y="5"/>
                </a:cxn>
                <a:cxn ang="0">
                  <a:pos x="7" y="5"/>
                </a:cxn>
                <a:cxn ang="0">
                  <a:pos x="1" y="5"/>
                </a:cxn>
                <a:cxn ang="0">
                  <a:pos x="2" y="5"/>
                </a:cxn>
                <a:cxn ang="0">
                  <a:pos x="7"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3"/>
                  </a:moveTo>
                  <a:lnTo>
                    <a:pt x="3" y="0"/>
                  </a:lnTo>
                  <a:lnTo>
                    <a:pt x="5" y="0"/>
                  </a:lnTo>
                  <a:lnTo>
                    <a:pt x="5" y="0"/>
                  </a:lnTo>
                  <a:lnTo>
                    <a:pt x="2" y="0"/>
                  </a:lnTo>
                  <a:lnTo>
                    <a:pt x="2" y="0"/>
                  </a:lnTo>
                  <a:lnTo>
                    <a:pt x="6" y="0"/>
                  </a:lnTo>
                  <a:lnTo>
                    <a:pt x="6" y="0"/>
                  </a:lnTo>
                  <a:lnTo>
                    <a:pt x="2" y="0"/>
                  </a:lnTo>
                  <a:lnTo>
                    <a:pt x="2" y="0"/>
                  </a:lnTo>
                  <a:lnTo>
                    <a:pt x="7" y="0"/>
                  </a:lnTo>
                  <a:lnTo>
                    <a:pt x="7" y="0"/>
                  </a:lnTo>
                  <a:lnTo>
                    <a:pt x="1" y="0"/>
                  </a:lnTo>
                  <a:lnTo>
                    <a:pt x="1" y="0"/>
                  </a:lnTo>
                  <a:lnTo>
                    <a:pt x="7" y="0"/>
                  </a:lnTo>
                  <a:lnTo>
                    <a:pt x="7" y="0"/>
                  </a:lnTo>
                  <a:lnTo>
                    <a:pt x="1" y="0"/>
                  </a:lnTo>
                  <a:lnTo>
                    <a:pt x="1" y="1"/>
                  </a:lnTo>
                  <a:lnTo>
                    <a:pt x="7" y="1"/>
                  </a:lnTo>
                  <a:lnTo>
                    <a:pt x="8" y="1"/>
                  </a:lnTo>
                  <a:lnTo>
                    <a:pt x="0"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4"/>
                  </a:lnTo>
                  <a:lnTo>
                    <a:pt x="7" y="4"/>
                  </a:lnTo>
                  <a:lnTo>
                    <a:pt x="7" y="4"/>
                  </a:lnTo>
                  <a:lnTo>
                    <a:pt x="1" y="4"/>
                  </a:lnTo>
                  <a:lnTo>
                    <a:pt x="1" y="5"/>
                  </a:lnTo>
                  <a:lnTo>
                    <a:pt x="7" y="5"/>
                  </a:lnTo>
                  <a:lnTo>
                    <a:pt x="7" y="5"/>
                  </a:lnTo>
                  <a:lnTo>
                    <a:pt x="1" y="5"/>
                  </a:lnTo>
                  <a:lnTo>
                    <a:pt x="2" y="5"/>
                  </a:lnTo>
                  <a:lnTo>
                    <a:pt x="7" y="5"/>
                  </a:lnTo>
                  <a:lnTo>
                    <a:pt x="6" y="5"/>
                  </a:lnTo>
                  <a:lnTo>
                    <a:pt x="2" y="5"/>
                  </a:lnTo>
                  <a:lnTo>
                    <a:pt x="2" y="5"/>
                  </a:lnTo>
                  <a:lnTo>
                    <a:pt x="6" y="5"/>
                  </a:lnTo>
                  <a:lnTo>
                    <a:pt x="5" y="5"/>
                  </a:lnTo>
                  <a:lnTo>
                    <a:pt x="2"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3" name="Freeform 901"/>
            <p:cNvSpPr>
              <a:spLocks/>
            </p:cNvSpPr>
            <p:nvPr/>
          </p:nvSpPr>
          <p:spPr bwMode="auto">
            <a:xfrm>
              <a:off x="8616504" y="3467100"/>
              <a:ext cx="11112"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4"/>
                </a:cxn>
                <a:cxn ang="0">
                  <a:pos x="6" y="4"/>
                </a:cxn>
                <a:cxn ang="0">
                  <a:pos x="6" y="4"/>
                </a:cxn>
                <a:cxn ang="0">
                  <a:pos x="1" y="4"/>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4"/>
                  </a:lnTo>
                  <a:lnTo>
                    <a:pt x="6" y="4"/>
                  </a:lnTo>
                  <a:lnTo>
                    <a:pt x="6" y="4"/>
                  </a:lnTo>
                  <a:lnTo>
                    <a:pt x="1" y="4"/>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4" name="Freeform 902"/>
            <p:cNvSpPr>
              <a:spLocks/>
            </p:cNvSpPr>
            <p:nvPr/>
          </p:nvSpPr>
          <p:spPr bwMode="auto">
            <a:xfrm>
              <a:off x="8618091" y="3467100"/>
              <a:ext cx="11113" cy="7938"/>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0"/>
                </a:cxn>
                <a:cxn ang="0">
                  <a:pos x="5" y="0"/>
                </a:cxn>
                <a:cxn ang="0">
                  <a:pos x="6" y="0"/>
                </a:cxn>
                <a:cxn ang="0">
                  <a:pos x="1" y="0"/>
                </a:cxn>
                <a:cxn ang="0">
                  <a:pos x="0" y="1"/>
                </a:cxn>
                <a:cxn ang="0">
                  <a:pos x="6"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4"/>
                </a:cxn>
                <a:cxn ang="0">
                  <a:pos x="1" y="4"/>
                </a:cxn>
                <a:cxn ang="0">
                  <a:pos x="1" y="5"/>
                </a:cxn>
                <a:cxn ang="0">
                  <a:pos x="5" y="5"/>
                </a:cxn>
                <a:cxn ang="0">
                  <a:pos x="5" y="5"/>
                </a:cxn>
                <a:cxn ang="0">
                  <a:pos x="1" y="5"/>
                </a:cxn>
                <a:cxn ang="0">
                  <a:pos x="1" y="5"/>
                </a:cxn>
                <a:cxn ang="0">
                  <a:pos x="5" y="5"/>
                </a:cxn>
                <a:cxn ang="0">
                  <a:pos x="4" y="5"/>
                </a:cxn>
                <a:cxn ang="0">
                  <a:pos x="1" y="5"/>
                </a:cxn>
                <a:cxn ang="0">
                  <a:pos x="2" y="5"/>
                </a:cxn>
                <a:cxn ang="0">
                  <a:pos x="4" y="5"/>
                </a:cxn>
                <a:cxn ang="0">
                  <a:pos x="4" y="5"/>
                </a:cxn>
                <a:cxn ang="0">
                  <a:pos x="2" y="5"/>
                </a:cxn>
                <a:cxn ang="0">
                  <a:pos x="3" y="5"/>
                </a:cxn>
                <a:cxn ang="0">
                  <a:pos x="4" y="5"/>
                </a:cxn>
              </a:cxnLst>
              <a:rect l="0" t="0" r="r" b="b"/>
              <a:pathLst>
                <a:path w="6" h="5">
                  <a:moveTo>
                    <a:pt x="3" y="3"/>
                  </a:moveTo>
                  <a:lnTo>
                    <a:pt x="3" y="0"/>
                  </a:lnTo>
                  <a:lnTo>
                    <a:pt x="4" y="0"/>
                  </a:lnTo>
                  <a:lnTo>
                    <a:pt x="4" y="0"/>
                  </a:lnTo>
                  <a:lnTo>
                    <a:pt x="2" y="0"/>
                  </a:lnTo>
                  <a:lnTo>
                    <a:pt x="2" y="0"/>
                  </a:lnTo>
                  <a:lnTo>
                    <a:pt x="4" y="0"/>
                  </a:lnTo>
                  <a:lnTo>
                    <a:pt x="4" y="0"/>
                  </a:lnTo>
                  <a:lnTo>
                    <a:pt x="1" y="0"/>
                  </a:lnTo>
                  <a:lnTo>
                    <a:pt x="1" y="0"/>
                  </a:lnTo>
                  <a:lnTo>
                    <a:pt x="5" y="0"/>
                  </a:lnTo>
                  <a:lnTo>
                    <a:pt x="5" y="0"/>
                  </a:lnTo>
                  <a:lnTo>
                    <a:pt x="1" y="0"/>
                  </a:lnTo>
                  <a:lnTo>
                    <a:pt x="1" y="0"/>
                  </a:lnTo>
                  <a:lnTo>
                    <a:pt x="5" y="0"/>
                  </a:lnTo>
                  <a:lnTo>
                    <a:pt x="6" y="0"/>
                  </a:lnTo>
                  <a:lnTo>
                    <a:pt x="1" y="0"/>
                  </a:lnTo>
                  <a:lnTo>
                    <a:pt x="0" y="1"/>
                  </a:lnTo>
                  <a:lnTo>
                    <a:pt x="6" y="1"/>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4"/>
                  </a:lnTo>
                  <a:lnTo>
                    <a:pt x="1" y="4"/>
                  </a:lnTo>
                  <a:lnTo>
                    <a:pt x="1" y="5"/>
                  </a:lnTo>
                  <a:lnTo>
                    <a:pt x="5" y="5"/>
                  </a:lnTo>
                  <a:lnTo>
                    <a:pt x="5" y="5"/>
                  </a:lnTo>
                  <a:lnTo>
                    <a:pt x="1" y="5"/>
                  </a:lnTo>
                  <a:lnTo>
                    <a:pt x="1" y="5"/>
                  </a:lnTo>
                  <a:lnTo>
                    <a:pt x="5" y="5"/>
                  </a:lnTo>
                  <a:lnTo>
                    <a:pt x="4" y="5"/>
                  </a:lnTo>
                  <a:lnTo>
                    <a:pt x="1"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5" name="Freeform 903"/>
            <p:cNvSpPr>
              <a:spLocks/>
            </p:cNvSpPr>
            <p:nvPr/>
          </p:nvSpPr>
          <p:spPr bwMode="auto">
            <a:xfrm>
              <a:off x="8621266" y="3467100"/>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5" y="0"/>
                </a:cxn>
                <a:cxn ang="0">
                  <a:pos x="6" y="0"/>
                </a:cxn>
                <a:cxn ang="0">
                  <a:pos x="1" y="0"/>
                </a:cxn>
                <a:cxn ang="0">
                  <a:pos x="0" y="1"/>
                </a:cxn>
                <a:cxn ang="0">
                  <a:pos x="6" y="1"/>
                </a:cxn>
                <a:cxn ang="0">
                  <a:pos x="6" y="1"/>
                </a:cxn>
                <a:cxn ang="0">
                  <a:pos x="0"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4"/>
                </a:cxn>
                <a:cxn ang="0">
                  <a:pos x="1" y="4"/>
                </a:cxn>
                <a:cxn ang="0">
                  <a:pos x="1" y="5"/>
                </a:cxn>
                <a:cxn ang="0">
                  <a:pos x="5" y="5"/>
                </a:cxn>
                <a:cxn ang="0">
                  <a:pos x="5"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5" y="0"/>
                  </a:lnTo>
                  <a:lnTo>
                    <a:pt x="6" y="0"/>
                  </a:lnTo>
                  <a:lnTo>
                    <a:pt x="1" y="0"/>
                  </a:lnTo>
                  <a:lnTo>
                    <a:pt x="0" y="1"/>
                  </a:lnTo>
                  <a:lnTo>
                    <a:pt x="6" y="1"/>
                  </a:lnTo>
                  <a:lnTo>
                    <a:pt x="6" y="1"/>
                  </a:lnTo>
                  <a:lnTo>
                    <a:pt x="0" y="1"/>
                  </a:lnTo>
                  <a:lnTo>
                    <a:pt x="0" y="1"/>
                  </a:lnTo>
                  <a:lnTo>
                    <a:pt x="6"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4"/>
                  </a:lnTo>
                  <a:lnTo>
                    <a:pt x="1" y="4"/>
                  </a:lnTo>
                  <a:lnTo>
                    <a:pt x="1" y="5"/>
                  </a:lnTo>
                  <a:lnTo>
                    <a:pt x="5" y="5"/>
                  </a:lnTo>
                  <a:lnTo>
                    <a:pt x="5"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6" name="Freeform 904"/>
            <p:cNvSpPr>
              <a:spLocks/>
            </p:cNvSpPr>
            <p:nvPr/>
          </p:nvSpPr>
          <p:spPr bwMode="auto">
            <a:xfrm>
              <a:off x="8622854" y="3467100"/>
              <a:ext cx="11112"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6" y="1"/>
                </a:cxn>
                <a:cxn ang="0">
                  <a:pos x="1"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1" y="4"/>
                </a:cxn>
                <a:cxn ang="0">
                  <a:pos x="1" y="4"/>
                </a:cxn>
                <a:cxn ang="0">
                  <a:pos x="6" y="4"/>
                </a:cxn>
                <a:cxn ang="0">
                  <a:pos x="6" y="4"/>
                </a:cxn>
                <a:cxn ang="0">
                  <a:pos x="1" y="4"/>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6" y="1"/>
                  </a:lnTo>
                  <a:lnTo>
                    <a:pt x="1"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1" y="4"/>
                  </a:lnTo>
                  <a:lnTo>
                    <a:pt x="1" y="4"/>
                  </a:lnTo>
                  <a:lnTo>
                    <a:pt x="6" y="4"/>
                  </a:lnTo>
                  <a:lnTo>
                    <a:pt x="6" y="4"/>
                  </a:lnTo>
                  <a:lnTo>
                    <a:pt x="1" y="4"/>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7" name="Freeform 905"/>
            <p:cNvSpPr>
              <a:spLocks/>
            </p:cNvSpPr>
            <p:nvPr/>
          </p:nvSpPr>
          <p:spPr bwMode="auto">
            <a:xfrm>
              <a:off x="8624441" y="3467100"/>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6"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6" y="4"/>
                </a:cxn>
                <a:cxn ang="0">
                  <a:pos x="1" y="4"/>
                </a:cxn>
                <a:cxn ang="0">
                  <a:pos x="1" y="4"/>
                </a:cxn>
                <a:cxn ang="0">
                  <a:pos x="6" y="4"/>
                </a:cxn>
                <a:cxn ang="0">
                  <a:pos x="6" y="4"/>
                </a:cxn>
                <a:cxn ang="0">
                  <a:pos x="1" y="4"/>
                </a:cxn>
                <a:cxn ang="0">
                  <a:pos x="1" y="5"/>
                </a:cxn>
                <a:cxn ang="0">
                  <a:pos x="6" y="5"/>
                </a:cxn>
                <a:cxn ang="0">
                  <a:pos x="6" y="5"/>
                </a:cxn>
                <a:cxn ang="0">
                  <a:pos x="1"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6" y="1"/>
                  </a:lnTo>
                  <a:lnTo>
                    <a:pt x="1" y="1"/>
                  </a:lnTo>
                  <a:lnTo>
                    <a:pt x="1"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6" y="4"/>
                  </a:lnTo>
                  <a:lnTo>
                    <a:pt x="1" y="4"/>
                  </a:lnTo>
                  <a:lnTo>
                    <a:pt x="1" y="4"/>
                  </a:lnTo>
                  <a:lnTo>
                    <a:pt x="6" y="4"/>
                  </a:lnTo>
                  <a:lnTo>
                    <a:pt x="6" y="4"/>
                  </a:lnTo>
                  <a:lnTo>
                    <a:pt x="1" y="4"/>
                  </a:lnTo>
                  <a:lnTo>
                    <a:pt x="1" y="5"/>
                  </a:lnTo>
                  <a:lnTo>
                    <a:pt x="6" y="5"/>
                  </a:lnTo>
                  <a:lnTo>
                    <a:pt x="6" y="5"/>
                  </a:lnTo>
                  <a:lnTo>
                    <a:pt x="1"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8" name="Freeform 906"/>
            <p:cNvSpPr>
              <a:spLocks/>
            </p:cNvSpPr>
            <p:nvPr/>
          </p:nvSpPr>
          <p:spPr bwMode="auto">
            <a:xfrm>
              <a:off x="8626029" y="3467100"/>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1"/>
                </a:cxn>
                <a:cxn ang="0">
                  <a:pos x="7" y="1"/>
                </a:cxn>
                <a:cxn ang="0">
                  <a:pos x="7"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4"/>
                </a:cxn>
                <a:cxn ang="0">
                  <a:pos x="1" y="4"/>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1"/>
                  </a:lnTo>
                  <a:lnTo>
                    <a:pt x="7" y="1"/>
                  </a:lnTo>
                  <a:lnTo>
                    <a:pt x="7" y="1"/>
                  </a:lnTo>
                  <a:lnTo>
                    <a:pt x="1" y="1"/>
                  </a:lnTo>
                  <a:lnTo>
                    <a:pt x="1"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4"/>
                  </a:lnTo>
                  <a:lnTo>
                    <a:pt x="1" y="4"/>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19" name="Freeform 907"/>
            <p:cNvSpPr>
              <a:spLocks/>
            </p:cNvSpPr>
            <p:nvPr/>
          </p:nvSpPr>
          <p:spPr bwMode="auto">
            <a:xfrm>
              <a:off x="8629204" y="3467100"/>
              <a:ext cx="12700"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0"/>
                </a:cxn>
                <a:cxn ang="0">
                  <a:pos x="0" y="0"/>
                </a:cxn>
                <a:cxn ang="0">
                  <a:pos x="0" y="1"/>
                </a:cxn>
                <a:cxn ang="0">
                  <a:pos x="6" y="1"/>
                </a:cxn>
                <a:cxn ang="0">
                  <a:pos x="6" y="1"/>
                </a:cxn>
                <a:cxn ang="0">
                  <a:pos x="0"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4"/>
                </a:cxn>
                <a:cxn ang="0">
                  <a:pos x="0" y="4"/>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0"/>
                  </a:lnTo>
                  <a:lnTo>
                    <a:pt x="0" y="0"/>
                  </a:lnTo>
                  <a:lnTo>
                    <a:pt x="0" y="1"/>
                  </a:lnTo>
                  <a:lnTo>
                    <a:pt x="6" y="1"/>
                  </a:lnTo>
                  <a:lnTo>
                    <a:pt x="6" y="1"/>
                  </a:lnTo>
                  <a:lnTo>
                    <a:pt x="0" y="1"/>
                  </a:lnTo>
                  <a:lnTo>
                    <a:pt x="0" y="1"/>
                  </a:lnTo>
                  <a:lnTo>
                    <a:pt x="6"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4"/>
                  </a:lnTo>
                  <a:lnTo>
                    <a:pt x="0" y="4"/>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0" name="Freeform 908"/>
            <p:cNvSpPr>
              <a:spLocks/>
            </p:cNvSpPr>
            <p:nvPr/>
          </p:nvSpPr>
          <p:spPr bwMode="auto">
            <a:xfrm>
              <a:off x="8632379" y="3467100"/>
              <a:ext cx="11112"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6" y="1"/>
                </a:cxn>
                <a:cxn ang="0">
                  <a:pos x="1"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1" y="4"/>
                </a:cxn>
                <a:cxn ang="0">
                  <a:pos x="1" y="4"/>
                </a:cxn>
                <a:cxn ang="0">
                  <a:pos x="6" y="4"/>
                </a:cxn>
                <a:cxn ang="0">
                  <a:pos x="6" y="4"/>
                </a:cxn>
                <a:cxn ang="0">
                  <a:pos x="1" y="4"/>
                </a:cxn>
                <a:cxn ang="0">
                  <a:pos x="1" y="5"/>
                </a:cxn>
                <a:cxn ang="0">
                  <a:pos x="6" y="5"/>
                </a:cxn>
                <a:cxn ang="0">
                  <a:pos x="6"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6" y="1"/>
                  </a:lnTo>
                  <a:lnTo>
                    <a:pt x="1" y="1"/>
                  </a:lnTo>
                  <a:lnTo>
                    <a:pt x="0" y="1"/>
                  </a:lnTo>
                  <a:lnTo>
                    <a:pt x="6"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1" y="4"/>
                  </a:lnTo>
                  <a:lnTo>
                    <a:pt x="1" y="4"/>
                  </a:lnTo>
                  <a:lnTo>
                    <a:pt x="6" y="4"/>
                  </a:lnTo>
                  <a:lnTo>
                    <a:pt x="6" y="4"/>
                  </a:lnTo>
                  <a:lnTo>
                    <a:pt x="1" y="4"/>
                  </a:lnTo>
                  <a:lnTo>
                    <a:pt x="1" y="5"/>
                  </a:lnTo>
                  <a:lnTo>
                    <a:pt x="6" y="5"/>
                  </a:lnTo>
                  <a:lnTo>
                    <a:pt x="6"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1" name="Freeform 909"/>
            <p:cNvSpPr>
              <a:spLocks/>
            </p:cNvSpPr>
            <p:nvPr/>
          </p:nvSpPr>
          <p:spPr bwMode="auto">
            <a:xfrm>
              <a:off x="8633966" y="3467100"/>
              <a:ext cx="14288" cy="7938"/>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7" y="0"/>
                </a:cxn>
                <a:cxn ang="0">
                  <a:pos x="7" y="0"/>
                </a:cxn>
                <a:cxn ang="0">
                  <a:pos x="1" y="0"/>
                </a:cxn>
                <a:cxn ang="0">
                  <a:pos x="1" y="0"/>
                </a:cxn>
                <a:cxn ang="0">
                  <a:pos x="7" y="0"/>
                </a:cxn>
                <a:cxn ang="0">
                  <a:pos x="7" y="0"/>
                </a:cxn>
                <a:cxn ang="0">
                  <a:pos x="1" y="0"/>
                </a:cxn>
                <a:cxn ang="0">
                  <a:pos x="1" y="1"/>
                </a:cxn>
                <a:cxn ang="0">
                  <a:pos x="8" y="1"/>
                </a:cxn>
                <a:cxn ang="0">
                  <a:pos x="8"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1" y="4"/>
                </a:cxn>
                <a:cxn ang="0">
                  <a:pos x="1" y="4"/>
                </a:cxn>
                <a:cxn ang="0">
                  <a:pos x="8" y="4"/>
                </a:cxn>
                <a:cxn ang="0">
                  <a:pos x="7" y="4"/>
                </a:cxn>
                <a:cxn ang="0">
                  <a:pos x="1" y="4"/>
                </a:cxn>
                <a:cxn ang="0">
                  <a:pos x="1" y="5"/>
                </a:cxn>
                <a:cxn ang="0">
                  <a:pos x="7" y="5"/>
                </a:cxn>
                <a:cxn ang="0">
                  <a:pos x="7" y="5"/>
                </a:cxn>
                <a:cxn ang="0">
                  <a:pos x="1" y="5"/>
                </a:cxn>
                <a:cxn ang="0">
                  <a:pos x="2" y="5"/>
                </a:cxn>
                <a:cxn ang="0">
                  <a:pos x="7" y="5"/>
                </a:cxn>
                <a:cxn ang="0">
                  <a:pos x="6" y="5"/>
                </a:cxn>
                <a:cxn ang="0">
                  <a:pos x="2" y="5"/>
                </a:cxn>
                <a:cxn ang="0">
                  <a:pos x="2" y="5"/>
                </a:cxn>
                <a:cxn ang="0">
                  <a:pos x="6" y="5"/>
                </a:cxn>
                <a:cxn ang="0">
                  <a:pos x="6" y="5"/>
                </a:cxn>
                <a:cxn ang="0">
                  <a:pos x="3" y="5"/>
                </a:cxn>
                <a:cxn ang="0">
                  <a:pos x="3" y="5"/>
                </a:cxn>
                <a:cxn ang="0">
                  <a:pos x="5" y="5"/>
                </a:cxn>
              </a:cxnLst>
              <a:rect l="0" t="0" r="r" b="b"/>
              <a:pathLst>
                <a:path w="8" h="5">
                  <a:moveTo>
                    <a:pt x="3" y="3"/>
                  </a:moveTo>
                  <a:lnTo>
                    <a:pt x="3" y="0"/>
                  </a:lnTo>
                  <a:lnTo>
                    <a:pt x="5" y="0"/>
                  </a:lnTo>
                  <a:lnTo>
                    <a:pt x="6" y="0"/>
                  </a:lnTo>
                  <a:lnTo>
                    <a:pt x="3" y="0"/>
                  </a:lnTo>
                  <a:lnTo>
                    <a:pt x="2" y="0"/>
                  </a:lnTo>
                  <a:lnTo>
                    <a:pt x="6" y="0"/>
                  </a:lnTo>
                  <a:lnTo>
                    <a:pt x="6" y="0"/>
                  </a:lnTo>
                  <a:lnTo>
                    <a:pt x="2" y="0"/>
                  </a:lnTo>
                  <a:lnTo>
                    <a:pt x="2" y="0"/>
                  </a:lnTo>
                  <a:lnTo>
                    <a:pt x="7" y="0"/>
                  </a:lnTo>
                  <a:lnTo>
                    <a:pt x="7" y="0"/>
                  </a:lnTo>
                  <a:lnTo>
                    <a:pt x="1" y="0"/>
                  </a:lnTo>
                  <a:lnTo>
                    <a:pt x="1" y="0"/>
                  </a:lnTo>
                  <a:lnTo>
                    <a:pt x="7" y="0"/>
                  </a:lnTo>
                  <a:lnTo>
                    <a:pt x="7" y="0"/>
                  </a:lnTo>
                  <a:lnTo>
                    <a:pt x="1" y="0"/>
                  </a:lnTo>
                  <a:lnTo>
                    <a:pt x="1" y="1"/>
                  </a:lnTo>
                  <a:lnTo>
                    <a:pt x="8" y="1"/>
                  </a:lnTo>
                  <a:lnTo>
                    <a:pt x="8" y="1"/>
                  </a:lnTo>
                  <a:lnTo>
                    <a:pt x="1"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1" y="4"/>
                  </a:lnTo>
                  <a:lnTo>
                    <a:pt x="1" y="4"/>
                  </a:lnTo>
                  <a:lnTo>
                    <a:pt x="8" y="4"/>
                  </a:lnTo>
                  <a:lnTo>
                    <a:pt x="7" y="4"/>
                  </a:lnTo>
                  <a:lnTo>
                    <a:pt x="1" y="4"/>
                  </a:lnTo>
                  <a:lnTo>
                    <a:pt x="1" y="5"/>
                  </a:lnTo>
                  <a:lnTo>
                    <a:pt x="7" y="5"/>
                  </a:lnTo>
                  <a:lnTo>
                    <a:pt x="7" y="5"/>
                  </a:lnTo>
                  <a:lnTo>
                    <a:pt x="1" y="5"/>
                  </a:lnTo>
                  <a:lnTo>
                    <a:pt x="2" y="5"/>
                  </a:lnTo>
                  <a:lnTo>
                    <a:pt x="7" y="5"/>
                  </a:lnTo>
                  <a:lnTo>
                    <a:pt x="6" y="5"/>
                  </a:lnTo>
                  <a:lnTo>
                    <a:pt x="2" y="5"/>
                  </a:lnTo>
                  <a:lnTo>
                    <a:pt x="2"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2" name="Freeform 910"/>
            <p:cNvSpPr>
              <a:spLocks/>
            </p:cNvSpPr>
            <p:nvPr/>
          </p:nvSpPr>
          <p:spPr bwMode="auto">
            <a:xfrm>
              <a:off x="8638729" y="3467100"/>
              <a:ext cx="11112"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0" y="0"/>
                </a:cxn>
                <a:cxn ang="0">
                  <a:pos x="0" y="1"/>
                </a:cxn>
                <a:cxn ang="0">
                  <a:pos x="6"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5" y="4"/>
                </a:cxn>
                <a:cxn ang="0">
                  <a:pos x="0" y="4"/>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6" h="5">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0" y="0"/>
                  </a:lnTo>
                  <a:lnTo>
                    <a:pt x="0" y="1"/>
                  </a:lnTo>
                  <a:lnTo>
                    <a:pt x="6" y="1"/>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5" y="4"/>
                  </a:lnTo>
                  <a:lnTo>
                    <a:pt x="0" y="4"/>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3" name="Freeform 911"/>
            <p:cNvSpPr>
              <a:spLocks/>
            </p:cNvSpPr>
            <p:nvPr/>
          </p:nvSpPr>
          <p:spPr bwMode="auto">
            <a:xfrm>
              <a:off x="8640316" y="3467100"/>
              <a:ext cx="20638" cy="7938"/>
            </a:xfrm>
            <a:custGeom>
              <a:avLst/>
              <a:gdLst/>
              <a:ahLst/>
              <a:cxnLst>
                <a:cxn ang="0">
                  <a:pos x="3" y="3"/>
                </a:cxn>
                <a:cxn ang="0">
                  <a:pos x="3" y="0"/>
                </a:cxn>
                <a:cxn ang="0">
                  <a:pos x="9" y="0"/>
                </a:cxn>
                <a:cxn ang="0">
                  <a:pos x="9" y="0"/>
                </a:cxn>
                <a:cxn ang="0">
                  <a:pos x="3" y="0"/>
                </a:cxn>
                <a:cxn ang="0">
                  <a:pos x="2" y="0"/>
                </a:cxn>
                <a:cxn ang="0">
                  <a:pos x="9" y="0"/>
                </a:cxn>
                <a:cxn ang="0">
                  <a:pos x="9" y="0"/>
                </a:cxn>
                <a:cxn ang="0">
                  <a:pos x="2" y="0"/>
                </a:cxn>
                <a:cxn ang="0">
                  <a:pos x="1" y="0"/>
                </a:cxn>
                <a:cxn ang="0">
                  <a:pos x="10" y="0"/>
                </a:cxn>
                <a:cxn ang="0">
                  <a:pos x="10" y="0"/>
                </a:cxn>
                <a:cxn ang="0">
                  <a:pos x="1" y="0"/>
                </a:cxn>
                <a:cxn ang="0">
                  <a:pos x="1" y="0"/>
                </a:cxn>
                <a:cxn ang="0">
                  <a:pos x="11" y="0"/>
                </a:cxn>
                <a:cxn ang="0">
                  <a:pos x="11" y="0"/>
                </a:cxn>
                <a:cxn ang="0">
                  <a:pos x="1" y="0"/>
                </a:cxn>
                <a:cxn ang="0">
                  <a:pos x="1" y="1"/>
                </a:cxn>
                <a:cxn ang="0">
                  <a:pos x="11" y="1"/>
                </a:cxn>
                <a:cxn ang="0">
                  <a:pos x="11" y="1"/>
                </a:cxn>
                <a:cxn ang="0">
                  <a:pos x="0" y="1"/>
                </a:cxn>
                <a:cxn ang="0">
                  <a:pos x="0" y="1"/>
                </a:cxn>
                <a:cxn ang="0">
                  <a:pos x="11" y="1"/>
                </a:cxn>
                <a:cxn ang="0">
                  <a:pos x="11" y="1"/>
                </a:cxn>
                <a:cxn ang="0">
                  <a:pos x="0" y="1"/>
                </a:cxn>
                <a:cxn ang="0">
                  <a:pos x="0" y="1"/>
                </a:cxn>
                <a:cxn ang="0">
                  <a:pos x="11" y="1"/>
                </a:cxn>
                <a:cxn ang="0">
                  <a:pos x="11" y="2"/>
                </a:cxn>
                <a:cxn ang="0">
                  <a:pos x="0" y="2"/>
                </a:cxn>
                <a:cxn ang="0">
                  <a:pos x="0" y="2"/>
                </a:cxn>
                <a:cxn ang="0">
                  <a:pos x="12" y="2"/>
                </a:cxn>
                <a:cxn ang="0">
                  <a:pos x="12" y="3"/>
                </a:cxn>
                <a:cxn ang="0">
                  <a:pos x="0" y="3"/>
                </a:cxn>
                <a:cxn ang="0">
                  <a:pos x="0" y="3"/>
                </a:cxn>
                <a:cxn ang="0">
                  <a:pos x="12"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1" y="4"/>
                </a:cxn>
                <a:cxn ang="0">
                  <a:pos x="11" y="4"/>
                </a:cxn>
                <a:cxn ang="0">
                  <a:pos x="11" y="4"/>
                </a:cxn>
                <a:cxn ang="0">
                  <a:pos x="1" y="4"/>
                </a:cxn>
                <a:cxn ang="0">
                  <a:pos x="1" y="5"/>
                </a:cxn>
                <a:cxn ang="0">
                  <a:pos x="11" y="5"/>
                </a:cxn>
                <a:cxn ang="0">
                  <a:pos x="10" y="5"/>
                </a:cxn>
                <a:cxn ang="0">
                  <a:pos x="1" y="5"/>
                </a:cxn>
                <a:cxn ang="0">
                  <a:pos x="1" y="5"/>
                </a:cxn>
                <a:cxn ang="0">
                  <a:pos x="10" y="5"/>
                </a:cxn>
                <a:cxn ang="0">
                  <a:pos x="9" y="5"/>
                </a:cxn>
                <a:cxn ang="0">
                  <a:pos x="2" y="5"/>
                </a:cxn>
                <a:cxn ang="0">
                  <a:pos x="2" y="5"/>
                </a:cxn>
                <a:cxn ang="0">
                  <a:pos x="9" y="5"/>
                </a:cxn>
                <a:cxn ang="0">
                  <a:pos x="9" y="5"/>
                </a:cxn>
                <a:cxn ang="0">
                  <a:pos x="3" y="5"/>
                </a:cxn>
                <a:cxn ang="0">
                  <a:pos x="3" y="5"/>
                </a:cxn>
                <a:cxn ang="0">
                  <a:pos x="9" y="5"/>
                </a:cxn>
              </a:cxnLst>
              <a:rect l="0" t="0" r="r" b="b"/>
              <a:pathLst>
                <a:path w="12" h="5">
                  <a:moveTo>
                    <a:pt x="3" y="3"/>
                  </a:moveTo>
                  <a:lnTo>
                    <a:pt x="3" y="0"/>
                  </a:lnTo>
                  <a:lnTo>
                    <a:pt x="9" y="0"/>
                  </a:lnTo>
                  <a:lnTo>
                    <a:pt x="9" y="0"/>
                  </a:lnTo>
                  <a:lnTo>
                    <a:pt x="3" y="0"/>
                  </a:lnTo>
                  <a:lnTo>
                    <a:pt x="2" y="0"/>
                  </a:lnTo>
                  <a:lnTo>
                    <a:pt x="9" y="0"/>
                  </a:lnTo>
                  <a:lnTo>
                    <a:pt x="9" y="0"/>
                  </a:lnTo>
                  <a:lnTo>
                    <a:pt x="2" y="0"/>
                  </a:lnTo>
                  <a:lnTo>
                    <a:pt x="1" y="0"/>
                  </a:lnTo>
                  <a:lnTo>
                    <a:pt x="10" y="0"/>
                  </a:lnTo>
                  <a:lnTo>
                    <a:pt x="10" y="0"/>
                  </a:lnTo>
                  <a:lnTo>
                    <a:pt x="1" y="0"/>
                  </a:lnTo>
                  <a:lnTo>
                    <a:pt x="1" y="0"/>
                  </a:lnTo>
                  <a:lnTo>
                    <a:pt x="11" y="0"/>
                  </a:lnTo>
                  <a:lnTo>
                    <a:pt x="11" y="0"/>
                  </a:lnTo>
                  <a:lnTo>
                    <a:pt x="1" y="0"/>
                  </a:lnTo>
                  <a:lnTo>
                    <a:pt x="1" y="1"/>
                  </a:lnTo>
                  <a:lnTo>
                    <a:pt x="11" y="1"/>
                  </a:lnTo>
                  <a:lnTo>
                    <a:pt x="11" y="1"/>
                  </a:lnTo>
                  <a:lnTo>
                    <a:pt x="0" y="1"/>
                  </a:lnTo>
                  <a:lnTo>
                    <a:pt x="0" y="1"/>
                  </a:lnTo>
                  <a:lnTo>
                    <a:pt x="11" y="1"/>
                  </a:lnTo>
                  <a:lnTo>
                    <a:pt x="11" y="1"/>
                  </a:lnTo>
                  <a:lnTo>
                    <a:pt x="0" y="1"/>
                  </a:lnTo>
                  <a:lnTo>
                    <a:pt x="0" y="1"/>
                  </a:lnTo>
                  <a:lnTo>
                    <a:pt x="11" y="1"/>
                  </a:lnTo>
                  <a:lnTo>
                    <a:pt x="11" y="2"/>
                  </a:lnTo>
                  <a:lnTo>
                    <a:pt x="0" y="2"/>
                  </a:lnTo>
                  <a:lnTo>
                    <a:pt x="0" y="2"/>
                  </a:lnTo>
                  <a:lnTo>
                    <a:pt x="12" y="2"/>
                  </a:lnTo>
                  <a:lnTo>
                    <a:pt x="12" y="3"/>
                  </a:lnTo>
                  <a:lnTo>
                    <a:pt x="0" y="3"/>
                  </a:lnTo>
                  <a:lnTo>
                    <a:pt x="0" y="3"/>
                  </a:lnTo>
                  <a:lnTo>
                    <a:pt x="12" y="3"/>
                  </a:lnTo>
                  <a:lnTo>
                    <a:pt x="11" y="3"/>
                  </a:lnTo>
                  <a:lnTo>
                    <a:pt x="0" y="3"/>
                  </a:lnTo>
                  <a:lnTo>
                    <a:pt x="0" y="3"/>
                  </a:lnTo>
                  <a:lnTo>
                    <a:pt x="11" y="3"/>
                  </a:lnTo>
                  <a:lnTo>
                    <a:pt x="11" y="4"/>
                  </a:lnTo>
                  <a:lnTo>
                    <a:pt x="0" y="4"/>
                  </a:lnTo>
                  <a:lnTo>
                    <a:pt x="0" y="4"/>
                  </a:lnTo>
                  <a:lnTo>
                    <a:pt x="11" y="4"/>
                  </a:lnTo>
                  <a:lnTo>
                    <a:pt x="11" y="4"/>
                  </a:lnTo>
                  <a:lnTo>
                    <a:pt x="0" y="4"/>
                  </a:lnTo>
                  <a:lnTo>
                    <a:pt x="1" y="4"/>
                  </a:lnTo>
                  <a:lnTo>
                    <a:pt x="11" y="4"/>
                  </a:lnTo>
                  <a:lnTo>
                    <a:pt x="11" y="4"/>
                  </a:lnTo>
                  <a:lnTo>
                    <a:pt x="1" y="4"/>
                  </a:lnTo>
                  <a:lnTo>
                    <a:pt x="1" y="5"/>
                  </a:lnTo>
                  <a:lnTo>
                    <a:pt x="11" y="5"/>
                  </a:lnTo>
                  <a:lnTo>
                    <a:pt x="10" y="5"/>
                  </a:lnTo>
                  <a:lnTo>
                    <a:pt x="1" y="5"/>
                  </a:lnTo>
                  <a:lnTo>
                    <a:pt x="1" y="5"/>
                  </a:lnTo>
                  <a:lnTo>
                    <a:pt x="10" y="5"/>
                  </a:lnTo>
                  <a:lnTo>
                    <a:pt x="9" y="5"/>
                  </a:lnTo>
                  <a:lnTo>
                    <a:pt x="2" y="5"/>
                  </a:lnTo>
                  <a:lnTo>
                    <a:pt x="2" y="5"/>
                  </a:lnTo>
                  <a:lnTo>
                    <a:pt x="9" y="5"/>
                  </a:lnTo>
                  <a:lnTo>
                    <a:pt x="9" y="5"/>
                  </a:lnTo>
                  <a:lnTo>
                    <a:pt x="3" y="5"/>
                  </a:lnTo>
                  <a:lnTo>
                    <a:pt x="3" y="5"/>
                  </a:lnTo>
                  <a:lnTo>
                    <a:pt x="9"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4" name="Freeform 912"/>
            <p:cNvSpPr>
              <a:spLocks/>
            </p:cNvSpPr>
            <p:nvPr/>
          </p:nvSpPr>
          <p:spPr bwMode="auto">
            <a:xfrm>
              <a:off x="8649841" y="3467100"/>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6" y="1"/>
                </a:cxn>
                <a:cxn ang="0">
                  <a:pos x="0"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1" y="4"/>
                </a:cxn>
                <a:cxn ang="0">
                  <a:pos x="6" y="4"/>
                </a:cxn>
                <a:cxn ang="0">
                  <a:pos x="6" y="4"/>
                </a:cxn>
                <a:cxn ang="0">
                  <a:pos x="1" y="4"/>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6" y="1"/>
                  </a:lnTo>
                  <a:lnTo>
                    <a:pt x="0" y="1"/>
                  </a:lnTo>
                  <a:lnTo>
                    <a:pt x="0" y="1"/>
                  </a:lnTo>
                  <a:lnTo>
                    <a:pt x="6" y="1"/>
                  </a:lnTo>
                  <a:lnTo>
                    <a:pt x="6" y="1"/>
                  </a:lnTo>
                  <a:lnTo>
                    <a:pt x="0" y="1"/>
                  </a:lnTo>
                  <a:lnTo>
                    <a:pt x="0" y="1"/>
                  </a:lnTo>
                  <a:lnTo>
                    <a:pt x="6" y="1"/>
                  </a:lnTo>
                  <a:lnTo>
                    <a:pt x="7" y="2"/>
                  </a:lnTo>
                  <a:lnTo>
                    <a:pt x="0" y="2"/>
                  </a:lnTo>
                  <a:lnTo>
                    <a:pt x="0" y="2"/>
                  </a:lnTo>
                  <a:lnTo>
                    <a:pt x="7" y="2"/>
                  </a:lnTo>
                  <a:lnTo>
                    <a:pt x="7" y="3"/>
                  </a:lnTo>
                  <a:lnTo>
                    <a:pt x="0" y="3"/>
                  </a:lnTo>
                  <a:lnTo>
                    <a:pt x="0" y="3"/>
                  </a:lnTo>
                  <a:lnTo>
                    <a:pt x="7" y="3"/>
                  </a:lnTo>
                  <a:lnTo>
                    <a:pt x="7" y="3"/>
                  </a:lnTo>
                  <a:lnTo>
                    <a:pt x="0" y="3"/>
                  </a:lnTo>
                  <a:lnTo>
                    <a:pt x="0" y="3"/>
                  </a:lnTo>
                  <a:lnTo>
                    <a:pt x="6" y="3"/>
                  </a:lnTo>
                  <a:lnTo>
                    <a:pt x="6" y="4"/>
                  </a:lnTo>
                  <a:lnTo>
                    <a:pt x="0" y="4"/>
                  </a:lnTo>
                  <a:lnTo>
                    <a:pt x="0" y="4"/>
                  </a:lnTo>
                  <a:lnTo>
                    <a:pt x="6" y="4"/>
                  </a:lnTo>
                  <a:lnTo>
                    <a:pt x="6" y="4"/>
                  </a:lnTo>
                  <a:lnTo>
                    <a:pt x="0" y="4"/>
                  </a:lnTo>
                  <a:lnTo>
                    <a:pt x="1" y="4"/>
                  </a:lnTo>
                  <a:lnTo>
                    <a:pt x="6" y="4"/>
                  </a:lnTo>
                  <a:lnTo>
                    <a:pt x="6" y="4"/>
                  </a:lnTo>
                  <a:lnTo>
                    <a:pt x="1" y="4"/>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5" name="Freeform 913"/>
            <p:cNvSpPr>
              <a:spLocks/>
            </p:cNvSpPr>
            <p:nvPr/>
          </p:nvSpPr>
          <p:spPr bwMode="auto">
            <a:xfrm>
              <a:off x="8653016" y="346710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1"/>
                </a:cxn>
                <a:cxn ang="0">
                  <a:pos x="6" y="1"/>
                </a:cxn>
                <a:cxn ang="0">
                  <a:pos x="7"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6" y="4"/>
                </a:cxn>
                <a:cxn ang="0">
                  <a:pos x="6" y="4"/>
                </a:cxn>
                <a:cxn ang="0">
                  <a:pos x="1" y="4"/>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1"/>
                  </a:lnTo>
                  <a:lnTo>
                    <a:pt x="6" y="1"/>
                  </a:lnTo>
                  <a:lnTo>
                    <a:pt x="7" y="1"/>
                  </a:lnTo>
                  <a:lnTo>
                    <a:pt x="0"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6" y="4"/>
                  </a:lnTo>
                  <a:lnTo>
                    <a:pt x="6" y="4"/>
                  </a:lnTo>
                  <a:lnTo>
                    <a:pt x="1" y="4"/>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6" name="Freeform 914"/>
            <p:cNvSpPr>
              <a:spLocks/>
            </p:cNvSpPr>
            <p:nvPr/>
          </p:nvSpPr>
          <p:spPr bwMode="auto">
            <a:xfrm>
              <a:off x="8654604" y="3467100"/>
              <a:ext cx="12700" cy="7938"/>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4"/>
                </a:cxn>
                <a:cxn ang="0">
                  <a:pos x="6" y="4"/>
                </a:cxn>
                <a:cxn ang="0">
                  <a:pos x="6" y="4"/>
                </a:cxn>
                <a:cxn ang="0">
                  <a:pos x="1" y="4"/>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4"/>
                  </a:lnTo>
                  <a:lnTo>
                    <a:pt x="6" y="4"/>
                  </a:lnTo>
                  <a:lnTo>
                    <a:pt x="6" y="4"/>
                  </a:lnTo>
                  <a:lnTo>
                    <a:pt x="1" y="4"/>
                  </a:lnTo>
                  <a:lnTo>
                    <a:pt x="1" y="5"/>
                  </a:lnTo>
                  <a:lnTo>
                    <a:pt x="6" y="5"/>
                  </a:lnTo>
                  <a:lnTo>
                    <a:pt x="6" y="5"/>
                  </a:lnTo>
                  <a:lnTo>
                    <a:pt x="2" y="5"/>
                  </a:lnTo>
                  <a:lnTo>
                    <a:pt x="2" y="5"/>
                  </a:lnTo>
                  <a:lnTo>
                    <a:pt x="6"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7" name="Freeform 915"/>
            <p:cNvSpPr>
              <a:spLocks/>
            </p:cNvSpPr>
            <p:nvPr/>
          </p:nvSpPr>
          <p:spPr bwMode="auto">
            <a:xfrm>
              <a:off x="8656191" y="3467100"/>
              <a:ext cx="17463" cy="7938"/>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2" y="0"/>
                </a:cxn>
                <a:cxn ang="0">
                  <a:pos x="9" y="0"/>
                </a:cxn>
                <a:cxn ang="0">
                  <a:pos x="9" y="0"/>
                </a:cxn>
                <a:cxn ang="0">
                  <a:pos x="2" y="0"/>
                </a:cxn>
                <a:cxn ang="0">
                  <a:pos x="1" y="1"/>
                </a:cxn>
                <a:cxn ang="0">
                  <a:pos x="9" y="1"/>
                </a:cxn>
                <a:cxn ang="0">
                  <a:pos x="9" y="1"/>
                </a:cxn>
                <a:cxn ang="0">
                  <a:pos x="1" y="1"/>
                </a:cxn>
                <a:cxn ang="0">
                  <a:pos x="1" y="1"/>
                </a:cxn>
                <a:cxn ang="0">
                  <a:pos x="10" y="1"/>
                </a:cxn>
                <a:cxn ang="0">
                  <a:pos x="10" y="1"/>
                </a:cxn>
                <a:cxn ang="0">
                  <a:pos x="1" y="1"/>
                </a:cxn>
                <a:cxn ang="0">
                  <a:pos x="1" y="1"/>
                </a:cxn>
                <a:cxn ang="0">
                  <a:pos x="10" y="1"/>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1" y="3"/>
                </a:cxn>
                <a:cxn ang="0">
                  <a:pos x="10" y="3"/>
                </a:cxn>
                <a:cxn ang="0">
                  <a:pos x="10" y="4"/>
                </a:cxn>
                <a:cxn ang="0">
                  <a:pos x="1" y="4"/>
                </a:cxn>
                <a:cxn ang="0">
                  <a:pos x="1" y="4"/>
                </a:cxn>
                <a:cxn ang="0">
                  <a:pos x="10" y="4"/>
                </a:cxn>
                <a:cxn ang="0">
                  <a:pos x="9" y="4"/>
                </a:cxn>
                <a:cxn ang="0">
                  <a:pos x="1" y="4"/>
                </a:cxn>
                <a:cxn ang="0">
                  <a:pos x="1" y="4"/>
                </a:cxn>
                <a:cxn ang="0">
                  <a:pos x="9" y="4"/>
                </a:cxn>
                <a:cxn ang="0">
                  <a:pos x="9" y="4"/>
                </a:cxn>
                <a:cxn ang="0">
                  <a:pos x="2" y="4"/>
                </a:cxn>
                <a:cxn ang="0">
                  <a:pos x="2" y="5"/>
                </a:cxn>
                <a:cxn ang="0">
                  <a:pos x="9" y="5"/>
                </a:cxn>
                <a:cxn ang="0">
                  <a:pos x="8" y="5"/>
                </a:cxn>
                <a:cxn ang="0">
                  <a:pos x="2" y="5"/>
                </a:cxn>
                <a:cxn ang="0">
                  <a:pos x="2" y="5"/>
                </a:cxn>
                <a:cxn ang="0">
                  <a:pos x="8" y="5"/>
                </a:cxn>
                <a:cxn ang="0">
                  <a:pos x="8" y="5"/>
                </a:cxn>
                <a:cxn ang="0">
                  <a:pos x="2" y="5"/>
                </a:cxn>
                <a:cxn ang="0">
                  <a:pos x="3" y="5"/>
                </a:cxn>
                <a:cxn ang="0">
                  <a:pos x="8"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2" y="0"/>
                  </a:lnTo>
                  <a:lnTo>
                    <a:pt x="9" y="0"/>
                  </a:lnTo>
                  <a:lnTo>
                    <a:pt x="9" y="0"/>
                  </a:lnTo>
                  <a:lnTo>
                    <a:pt x="2" y="0"/>
                  </a:lnTo>
                  <a:lnTo>
                    <a:pt x="1" y="1"/>
                  </a:lnTo>
                  <a:lnTo>
                    <a:pt x="9" y="1"/>
                  </a:lnTo>
                  <a:lnTo>
                    <a:pt x="9" y="1"/>
                  </a:lnTo>
                  <a:lnTo>
                    <a:pt x="1" y="1"/>
                  </a:lnTo>
                  <a:lnTo>
                    <a:pt x="1" y="1"/>
                  </a:lnTo>
                  <a:lnTo>
                    <a:pt x="10" y="1"/>
                  </a:lnTo>
                  <a:lnTo>
                    <a:pt x="10" y="1"/>
                  </a:lnTo>
                  <a:lnTo>
                    <a:pt x="1" y="1"/>
                  </a:lnTo>
                  <a:lnTo>
                    <a:pt x="1" y="1"/>
                  </a:lnTo>
                  <a:lnTo>
                    <a:pt x="10" y="1"/>
                  </a:lnTo>
                  <a:lnTo>
                    <a:pt x="10" y="2"/>
                  </a:lnTo>
                  <a:lnTo>
                    <a:pt x="0" y="2"/>
                  </a:lnTo>
                  <a:lnTo>
                    <a:pt x="0" y="2"/>
                  </a:lnTo>
                  <a:lnTo>
                    <a:pt x="10" y="2"/>
                  </a:lnTo>
                  <a:lnTo>
                    <a:pt x="10" y="3"/>
                  </a:lnTo>
                  <a:lnTo>
                    <a:pt x="0" y="3"/>
                  </a:lnTo>
                  <a:lnTo>
                    <a:pt x="0" y="3"/>
                  </a:lnTo>
                  <a:lnTo>
                    <a:pt x="10" y="3"/>
                  </a:lnTo>
                  <a:lnTo>
                    <a:pt x="10" y="3"/>
                  </a:lnTo>
                  <a:lnTo>
                    <a:pt x="0" y="3"/>
                  </a:lnTo>
                  <a:lnTo>
                    <a:pt x="1" y="3"/>
                  </a:lnTo>
                  <a:lnTo>
                    <a:pt x="10" y="3"/>
                  </a:lnTo>
                  <a:lnTo>
                    <a:pt x="10" y="4"/>
                  </a:lnTo>
                  <a:lnTo>
                    <a:pt x="1" y="4"/>
                  </a:lnTo>
                  <a:lnTo>
                    <a:pt x="1" y="4"/>
                  </a:lnTo>
                  <a:lnTo>
                    <a:pt x="10" y="4"/>
                  </a:lnTo>
                  <a:lnTo>
                    <a:pt x="9" y="4"/>
                  </a:lnTo>
                  <a:lnTo>
                    <a:pt x="1" y="4"/>
                  </a:lnTo>
                  <a:lnTo>
                    <a:pt x="1" y="4"/>
                  </a:lnTo>
                  <a:lnTo>
                    <a:pt x="9" y="4"/>
                  </a:lnTo>
                  <a:lnTo>
                    <a:pt x="9" y="4"/>
                  </a:lnTo>
                  <a:lnTo>
                    <a:pt x="2" y="4"/>
                  </a:lnTo>
                  <a:lnTo>
                    <a:pt x="2" y="5"/>
                  </a:lnTo>
                  <a:lnTo>
                    <a:pt x="9" y="5"/>
                  </a:lnTo>
                  <a:lnTo>
                    <a:pt x="8" y="5"/>
                  </a:lnTo>
                  <a:lnTo>
                    <a:pt x="2" y="5"/>
                  </a:lnTo>
                  <a:lnTo>
                    <a:pt x="2" y="5"/>
                  </a:lnTo>
                  <a:lnTo>
                    <a:pt x="8" y="5"/>
                  </a:lnTo>
                  <a:lnTo>
                    <a:pt x="8" y="5"/>
                  </a:lnTo>
                  <a:lnTo>
                    <a:pt x="2" y="5"/>
                  </a:lnTo>
                  <a:lnTo>
                    <a:pt x="3" y="5"/>
                  </a:lnTo>
                  <a:lnTo>
                    <a:pt x="8" y="5"/>
                  </a:lnTo>
                  <a:lnTo>
                    <a:pt x="7" y="5"/>
                  </a:lnTo>
                  <a:lnTo>
                    <a:pt x="3" y="5"/>
                  </a:lnTo>
                  <a:lnTo>
                    <a:pt x="3" y="5"/>
                  </a:lnTo>
                  <a:lnTo>
                    <a:pt x="7"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8" name="Freeform 916"/>
            <p:cNvSpPr>
              <a:spLocks/>
            </p:cNvSpPr>
            <p:nvPr/>
          </p:nvSpPr>
          <p:spPr bwMode="auto">
            <a:xfrm>
              <a:off x="8662541" y="3467100"/>
              <a:ext cx="12700" cy="7938"/>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6"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6" y="4"/>
                </a:cxn>
                <a:cxn ang="0">
                  <a:pos x="1" y="4"/>
                </a:cxn>
                <a:cxn ang="0">
                  <a:pos x="1" y="4"/>
                </a:cxn>
                <a:cxn ang="0">
                  <a:pos x="6" y="4"/>
                </a:cxn>
                <a:cxn ang="0">
                  <a:pos x="6" y="4"/>
                </a:cxn>
                <a:cxn ang="0">
                  <a:pos x="1" y="4"/>
                </a:cxn>
                <a:cxn ang="0">
                  <a:pos x="1" y="5"/>
                </a:cxn>
                <a:cxn ang="0">
                  <a:pos x="6" y="5"/>
                </a:cxn>
                <a:cxn ang="0">
                  <a:pos x="6" y="5"/>
                </a:cxn>
                <a:cxn ang="0">
                  <a:pos x="1" y="5"/>
                </a:cxn>
                <a:cxn ang="0">
                  <a:pos x="2" y="5"/>
                </a:cxn>
                <a:cxn ang="0">
                  <a:pos x="5"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3"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6" y="1"/>
                  </a:lnTo>
                  <a:lnTo>
                    <a:pt x="1" y="1"/>
                  </a:lnTo>
                  <a:lnTo>
                    <a:pt x="1"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6" y="4"/>
                  </a:lnTo>
                  <a:lnTo>
                    <a:pt x="1" y="4"/>
                  </a:lnTo>
                  <a:lnTo>
                    <a:pt x="1" y="4"/>
                  </a:lnTo>
                  <a:lnTo>
                    <a:pt x="6" y="4"/>
                  </a:lnTo>
                  <a:lnTo>
                    <a:pt x="6" y="4"/>
                  </a:lnTo>
                  <a:lnTo>
                    <a:pt x="1" y="4"/>
                  </a:lnTo>
                  <a:lnTo>
                    <a:pt x="1" y="5"/>
                  </a:lnTo>
                  <a:lnTo>
                    <a:pt x="6" y="5"/>
                  </a:lnTo>
                  <a:lnTo>
                    <a:pt x="6" y="5"/>
                  </a:lnTo>
                  <a:lnTo>
                    <a:pt x="1" y="5"/>
                  </a:lnTo>
                  <a:lnTo>
                    <a:pt x="2" y="5"/>
                  </a:lnTo>
                  <a:lnTo>
                    <a:pt x="5"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29" name="Freeform 917"/>
            <p:cNvSpPr>
              <a:spLocks/>
            </p:cNvSpPr>
            <p:nvPr/>
          </p:nvSpPr>
          <p:spPr bwMode="auto">
            <a:xfrm>
              <a:off x="8665716" y="3467100"/>
              <a:ext cx="11113"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6" y="4"/>
                </a:cxn>
                <a:cxn ang="0">
                  <a:pos x="6" y="4"/>
                </a:cxn>
                <a:cxn ang="0">
                  <a:pos x="1" y="4"/>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1"/>
                  </a:lnTo>
                  <a:lnTo>
                    <a:pt x="6" y="1"/>
                  </a:lnTo>
                  <a:lnTo>
                    <a:pt x="7" y="1"/>
                  </a:lnTo>
                  <a:lnTo>
                    <a:pt x="1" y="1"/>
                  </a:lnTo>
                  <a:lnTo>
                    <a:pt x="1"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6" y="4"/>
                  </a:lnTo>
                  <a:lnTo>
                    <a:pt x="6" y="4"/>
                  </a:lnTo>
                  <a:lnTo>
                    <a:pt x="1" y="4"/>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0" name="Freeform 918"/>
            <p:cNvSpPr>
              <a:spLocks/>
            </p:cNvSpPr>
            <p:nvPr/>
          </p:nvSpPr>
          <p:spPr bwMode="auto">
            <a:xfrm>
              <a:off x="8667304" y="3467100"/>
              <a:ext cx="15875" cy="7938"/>
            </a:xfrm>
            <a:custGeom>
              <a:avLst/>
              <a:gdLst/>
              <a:ahLst/>
              <a:cxnLst>
                <a:cxn ang="0">
                  <a:pos x="2" y="3"/>
                </a:cxn>
                <a:cxn ang="0">
                  <a:pos x="2" y="0"/>
                </a:cxn>
                <a:cxn ang="0">
                  <a:pos x="6" y="0"/>
                </a:cxn>
                <a:cxn ang="0">
                  <a:pos x="6" y="0"/>
                </a:cxn>
                <a:cxn ang="0">
                  <a:pos x="2" y="0"/>
                </a:cxn>
                <a:cxn ang="0">
                  <a:pos x="2" y="0"/>
                </a:cxn>
                <a:cxn ang="0">
                  <a:pos x="7" y="0"/>
                </a:cxn>
                <a:cxn ang="0">
                  <a:pos x="7" y="0"/>
                </a:cxn>
                <a:cxn ang="0">
                  <a:pos x="1" y="0"/>
                </a:cxn>
                <a:cxn ang="0">
                  <a:pos x="1" y="0"/>
                </a:cxn>
                <a:cxn ang="0">
                  <a:pos x="7" y="0"/>
                </a:cxn>
                <a:cxn ang="0">
                  <a:pos x="8" y="0"/>
                </a:cxn>
                <a:cxn ang="0">
                  <a:pos x="1" y="0"/>
                </a:cxn>
                <a:cxn ang="0">
                  <a:pos x="1" y="0"/>
                </a:cxn>
                <a:cxn ang="0">
                  <a:pos x="8" y="0"/>
                </a:cxn>
                <a:cxn ang="0">
                  <a:pos x="8" y="0"/>
                </a:cxn>
                <a:cxn ang="0">
                  <a:pos x="0" y="0"/>
                </a:cxn>
                <a:cxn ang="0">
                  <a:pos x="0" y="1"/>
                </a:cxn>
                <a:cxn ang="0">
                  <a:pos x="8" y="1"/>
                </a:cxn>
                <a:cxn ang="0">
                  <a:pos x="8" y="1"/>
                </a:cxn>
                <a:cxn ang="0">
                  <a:pos x="0" y="1"/>
                </a:cxn>
                <a:cxn ang="0">
                  <a:pos x="0" y="1"/>
                </a:cxn>
                <a:cxn ang="0">
                  <a:pos x="8" y="1"/>
                </a:cxn>
                <a:cxn ang="0">
                  <a:pos x="9" y="1"/>
                </a:cxn>
                <a:cxn ang="0">
                  <a:pos x="0" y="1"/>
                </a:cxn>
                <a:cxn ang="0">
                  <a:pos x="0"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8" y="4"/>
                </a:cxn>
                <a:cxn ang="0">
                  <a:pos x="8" y="4"/>
                </a:cxn>
                <a:cxn ang="0">
                  <a:pos x="0" y="4"/>
                </a:cxn>
                <a:cxn ang="0">
                  <a:pos x="0" y="4"/>
                </a:cxn>
                <a:cxn ang="0">
                  <a:pos x="8" y="4"/>
                </a:cxn>
                <a:cxn ang="0">
                  <a:pos x="8" y="4"/>
                </a:cxn>
                <a:cxn ang="0">
                  <a:pos x="0" y="4"/>
                </a:cxn>
                <a:cxn ang="0">
                  <a:pos x="1" y="5"/>
                </a:cxn>
                <a:cxn ang="0">
                  <a:pos x="8" y="5"/>
                </a:cxn>
                <a:cxn ang="0">
                  <a:pos x="8" y="5"/>
                </a:cxn>
                <a:cxn ang="0">
                  <a:pos x="1" y="5"/>
                </a:cxn>
                <a:cxn ang="0">
                  <a:pos x="1" y="5"/>
                </a:cxn>
                <a:cxn ang="0">
                  <a:pos x="7" y="5"/>
                </a:cxn>
                <a:cxn ang="0">
                  <a:pos x="7" y="5"/>
                </a:cxn>
                <a:cxn ang="0">
                  <a:pos x="1" y="5"/>
                </a:cxn>
                <a:cxn ang="0">
                  <a:pos x="2" y="5"/>
                </a:cxn>
                <a:cxn ang="0">
                  <a:pos x="7" y="5"/>
                </a:cxn>
                <a:cxn ang="0">
                  <a:pos x="6" y="5"/>
                </a:cxn>
                <a:cxn ang="0">
                  <a:pos x="2" y="5"/>
                </a:cxn>
                <a:cxn ang="0">
                  <a:pos x="2" y="5"/>
                </a:cxn>
                <a:cxn ang="0">
                  <a:pos x="6" y="5"/>
                </a:cxn>
              </a:cxnLst>
              <a:rect l="0" t="0" r="r" b="b"/>
              <a:pathLst>
                <a:path w="9" h="5">
                  <a:moveTo>
                    <a:pt x="2" y="3"/>
                  </a:moveTo>
                  <a:lnTo>
                    <a:pt x="2" y="0"/>
                  </a:lnTo>
                  <a:lnTo>
                    <a:pt x="6" y="0"/>
                  </a:lnTo>
                  <a:lnTo>
                    <a:pt x="6" y="0"/>
                  </a:lnTo>
                  <a:lnTo>
                    <a:pt x="2" y="0"/>
                  </a:lnTo>
                  <a:lnTo>
                    <a:pt x="2" y="0"/>
                  </a:lnTo>
                  <a:lnTo>
                    <a:pt x="7" y="0"/>
                  </a:lnTo>
                  <a:lnTo>
                    <a:pt x="7" y="0"/>
                  </a:lnTo>
                  <a:lnTo>
                    <a:pt x="1" y="0"/>
                  </a:lnTo>
                  <a:lnTo>
                    <a:pt x="1" y="0"/>
                  </a:lnTo>
                  <a:lnTo>
                    <a:pt x="7" y="0"/>
                  </a:lnTo>
                  <a:lnTo>
                    <a:pt x="8" y="0"/>
                  </a:lnTo>
                  <a:lnTo>
                    <a:pt x="1" y="0"/>
                  </a:lnTo>
                  <a:lnTo>
                    <a:pt x="1" y="0"/>
                  </a:lnTo>
                  <a:lnTo>
                    <a:pt x="8" y="0"/>
                  </a:lnTo>
                  <a:lnTo>
                    <a:pt x="8" y="0"/>
                  </a:lnTo>
                  <a:lnTo>
                    <a:pt x="0" y="0"/>
                  </a:lnTo>
                  <a:lnTo>
                    <a:pt x="0" y="1"/>
                  </a:lnTo>
                  <a:lnTo>
                    <a:pt x="8" y="1"/>
                  </a:lnTo>
                  <a:lnTo>
                    <a:pt x="8" y="1"/>
                  </a:lnTo>
                  <a:lnTo>
                    <a:pt x="0" y="1"/>
                  </a:lnTo>
                  <a:lnTo>
                    <a:pt x="0" y="1"/>
                  </a:lnTo>
                  <a:lnTo>
                    <a:pt x="8" y="1"/>
                  </a:lnTo>
                  <a:lnTo>
                    <a:pt x="9" y="1"/>
                  </a:lnTo>
                  <a:lnTo>
                    <a:pt x="0" y="1"/>
                  </a:lnTo>
                  <a:lnTo>
                    <a:pt x="0"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8" y="4"/>
                  </a:lnTo>
                  <a:lnTo>
                    <a:pt x="8" y="4"/>
                  </a:lnTo>
                  <a:lnTo>
                    <a:pt x="0" y="4"/>
                  </a:lnTo>
                  <a:lnTo>
                    <a:pt x="0" y="4"/>
                  </a:lnTo>
                  <a:lnTo>
                    <a:pt x="8" y="4"/>
                  </a:lnTo>
                  <a:lnTo>
                    <a:pt x="8" y="4"/>
                  </a:lnTo>
                  <a:lnTo>
                    <a:pt x="0" y="4"/>
                  </a:lnTo>
                  <a:lnTo>
                    <a:pt x="1" y="5"/>
                  </a:lnTo>
                  <a:lnTo>
                    <a:pt x="8" y="5"/>
                  </a:lnTo>
                  <a:lnTo>
                    <a:pt x="8" y="5"/>
                  </a:lnTo>
                  <a:lnTo>
                    <a:pt x="1" y="5"/>
                  </a:lnTo>
                  <a:lnTo>
                    <a:pt x="1" y="5"/>
                  </a:lnTo>
                  <a:lnTo>
                    <a:pt x="7" y="5"/>
                  </a:lnTo>
                  <a:lnTo>
                    <a:pt x="7" y="5"/>
                  </a:lnTo>
                  <a:lnTo>
                    <a:pt x="1" y="5"/>
                  </a:lnTo>
                  <a:lnTo>
                    <a:pt x="2" y="5"/>
                  </a:lnTo>
                  <a:lnTo>
                    <a:pt x="7" y="5"/>
                  </a:lnTo>
                  <a:lnTo>
                    <a:pt x="6" y="5"/>
                  </a:lnTo>
                  <a:lnTo>
                    <a:pt x="2" y="5"/>
                  </a:lnTo>
                  <a:lnTo>
                    <a:pt x="2" y="5"/>
                  </a:lnTo>
                  <a:lnTo>
                    <a:pt x="6"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1" name="Freeform 919"/>
            <p:cNvSpPr>
              <a:spLocks/>
            </p:cNvSpPr>
            <p:nvPr/>
          </p:nvSpPr>
          <p:spPr bwMode="auto">
            <a:xfrm>
              <a:off x="8673654" y="3467100"/>
              <a:ext cx="14287" cy="7938"/>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1"/>
                </a:cxn>
                <a:cxn ang="0">
                  <a:pos x="8" y="1"/>
                </a:cxn>
                <a:cxn ang="0">
                  <a:pos x="8"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1" y="4"/>
                </a:cxn>
                <a:cxn ang="0">
                  <a:pos x="1" y="4"/>
                </a:cxn>
                <a:cxn ang="0">
                  <a:pos x="8" y="4"/>
                </a:cxn>
                <a:cxn ang="0">
                  <a:pos x="7" y="4"/>
                </a:cxn>
                <a:cxn ang="0">
                  <a:pos x="1" y="4"/>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6" y="5"/>
                </a:cxn>
                <a:cxn ang="0">
                  <a:pos x="3" y="5"/>
                </a:cxn>
                <a:cxn ang="0">
                  <a:pos x="3" y="5"/>
                </a:cxn>
                <a:cxn ang="0">
                  <a:pos x="5" y="5"/>
                </a:cxn>
              </a:cxnLst>
              <a:rect l="0" t="0" r="r" b="b"/>
              <a:pathLst>
                <a:path w="8" h="5">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1"/>
                  </a:lnTo>
                  <a:lnTo>
                    <a:pt x="8" y="1"/>
                  </a:lnTo>
                  <a:lnTo>
                    <a:pt x="8" y="1"/>
                  </a:lnTo>
                  <a:lnTo>
                    <a:pt x="1"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1" y="4"/>
                  </a:lnTo>
                  <a:lnTo>
                    <a:pt x="1" y="4"/>
                  </a:lnTo>
                  <a:lnTo>
                    <a:pt x="8" y="4"/>
                  </a:lnTo>
                  <a:lnTo>
                    <a:pt x="7" y="4"/>
                  </a:lnTo>
                  <a:lnTo>
                    <a:pt x="1" y="4"/>
                  </a:lnTo>
                  <a:lnTo>
                    <a:pt x="1" y="5"/>
                  </a:lnTo>
                  <a:lnTo>
                    <a:pt x="7" y="5"/>
                  </a:lnTo>
                  <a:lnTo>
                    <a:pt x="7" y="5"/>
                  </a:lnTo>
                  <a:lnTo>
                    <a:pt x="1" y="5"/>
                  </a:lnTo>
                  <a:lnTo>
                    <a:pt x="2" y="5"/>
                  </a:lnTo>
                  <a:lnTo>
                    <a:pt x="6" y="5"/>
                  </a:lnTo>
                  <a:lnTo>
                    <a:pt x="6" y="5"/>
                  </a:lnTo>
                  <a:lnTo>
                    <a:pt x="2" y="5"/>
                  </a:lnTo>
                  <a:lnTo>
                    <a:pt x="2" y="5"/>
                  </a:lnTo>
                  <a:lnTo>
                    <a:pt x="6" y="5"/>
                  </a:lnTo>
                  <a:lnTo>
                    <a:pt x="6"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2" name="Freeform 920"/>
            <p:cNvSpPr>
              <a:spLocks/>
            </p:cNvSpPr>
            <p:nvPr/>
          </p:nvSpPr>
          <p:spPr bwMode="auto">
            <a:xfrm>
              <a:off x="8678416" y="3467100"/>
              <a:ext cx="11113" cy="7938"/>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0" y="0"/>
                </a:cxn>
                <a:cxn ang="0">
                  <a:pos x="0" y="1"/>
                </a:cxn>
                <a:cxn ang="0">
                  <a:pos x="6"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5" y="4"/>
                </a:cxn>
                <a:cxn ang="0">
                  <a:pos x="0" y="4"/>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3" y="5"/>
                </a:cxn>
              </a:cxnLst>
              <a:rect l="0" t="0" r="r" b="b"/>
              <a:pathLst>
                <a:path w="6" h="5">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0" y="0"/>
                  </a:lnTo>
                  <a:lnTo>
                    <a:pt x="0" y="1"/>
                  </a:lnTo>
                  <a:lnTo>
                    <a:pt x="6" y="1"/>
                  </a:lnTo>
                  <a:lnTo>
                    <a:pt x="6" y="1"/>
                  </a:lnTo>
                  <a:lnTo>
                    <a:pt x="0"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5" y="4"/>
                  </a:lnTo>
                  <a:lnTo>
                    <a:pt x="0" y="4"/>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3"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3" name="Freeform 921"/>
            <p:cNvSpPr>
              <a:spLocks/>
            </p:cNvSpPr>
            <p:nvPr/>
          </p:nvSpPr>
          <p:spPr bwMode="auto">
            <a:xfrm>
              <a:off x="8681591" y="3467100"/>
              <a:ext cx="12700" cy="7938"/>
            </a:xfrm>
            <a:custGeom>
              <a:avLst/>
              <a:gdLst/>
              <a:ahLst/>
              <a:cxnLst>
                <a:cxn ang="0">
                  <a:pos x="2" y="3"/>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7" y="0"/>
                </a:cxn>
                <a:cxn ang="0">
                  <a:pos x="1" y="0"/>
                </a:cxn>
                <a:cxn ang="0">
                  <a:pos x="1" y="0"/>
                </a:cxn>
                <a:cxn ang="0">
                  <a:pos x="7" y="0"/>
                </a:cxn>
                <a:cxn ang="0">
                  <a:pos x="7" y="0"/>
                </a:cxn>
                <a:cxn ang="0">
                  <a:pos x="1" y="0"/>
                </a:cxn>
                <a:cxn ang="0">
                  <a:pos x="1" y="1"/>
                </a:cxn>
                <a:cxn ang="0">
                  <a:pos x="7" y="1"/>
                </a:cxn>
                <a:cxn ang="0">
                  <a:pos x="8" y="1"/>
                </a:cxn>
                <a:cxn ang="0">
                  <a:pos x="0"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Lst>
              <a:rect l="0" t="0" r="r" b="b"/>
              <a:pathLst>
                <a:path w="8" h="5">
                  <a:moveTo>
                    <a:pt x="2" y="3"/>
                  </a:moveTo>
                  <a:lnTo>
                    <a:pt x="2" y="0"/>
                  </a:lnTo>
                  <a:lnTo>
                    <a:pt x="5" y="0"/>
                  </a:lnTo>
                  <a:lnTo>
                    <a:pt x="5" y="0"/>
                  </a:lnTo>
                  <a:lnTo>
                    <a:pt x="2" y="0"/>
                  </a:lnTo>
                  <a:lnTo>
                    <a:pt x="2" y="0"/>
                  </a:lnTo>
                  <a:lnTo>
                    <a:pt x="5" y="0"/>
                  </a:lnTo>
                  <a:lnTo>
                    <a:pt x="6" y="0"/>
                  </a:lnTo>
                  <a:lnTo>
                    <a:pt x="2" y="0"/>
                  </a:lnTo>
                  <a:lnTo>
                    <a:pt x="1" y="0"/>
                  </a:lnTo>
                  <a:lnTo>
                    <a:pt x="6" y="0"/>
                  </a:lnTo>
                  <a:lnTo>
                    <a:pt x="7" y="0"/>
                  </a:lnTo>
                  <a:lnTo>
                    <a:pt x="1" y="0"/>
                  </a:lnTo>
                  <a:lnTo>
                    <a:pt x="1" y="0"/>
                  </a:lnTo>
                  <a:lnTo>
                    <a:pt x="7" y="0"/>
                  </a:lnTo>
                  <a:lnTo>
                    <a:pt x="7" y="0"/>
                  </a:lnTo>
                  <a:lnTo>
                    <a:pt x="1" y="0"/>
                  </a:lnTo>
                  <a:lnTo>
                    <a:pt x="1" y="1"/>
                  </a:lnTo>
                  <a:lnTo>
                    <a:pt x="7" y="1"/>
                  </a:lnTo>
                  <a:lnTo>
                    <a:pt x="8" y="1"/>
                  </a:lnTo>
                  <a:lnTo>
                    <a:pt x="0"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4"/>
                  </a:lnTo>
                  <a:lnTo>
                    <a:pt x="7" y="4"/>
                  </a:lnTo>
                  <a:lnTo>
                    <a:pt x="7" y="4"/>
                  </a:lnTo>
                  <a:lnTo>
                    <a:pt x="1" y="4"/>
                  </a:lnTo>
                  <a:lnTo>
                    <a:pt x="1" y="5"/>
                  </a:lnTo>
                  <a:lnTo>
                    <a:pt x="7" y="5"/>
                  </a:lnTo>
                  <a:lnTo>
                    <a:pt x="7" y="5"/>
                  </a:lnTo>
                  <a:lnTo>
                    <a:pt x="1" y="5"/>
                  </a:lnTo>
                  <a:lnTo>
                    <a:pt x="1" y="5"/>
                  </a:lnTo>
                  <a:lnTo>
                    <a:pt x="6" y="5"/>
                  </a:lnTo>
                  <a:lnTo>
                    <a:pt x="6" y="5"/>
                  </a:lnTo>
                  <a:lnTo>
                    <a:pt x="2" y="5"/>
                  </a:lnTo>
                  <a:lnTo>
                    <a:pt x="2" y="5"/>
                  </a:lnTo>
                  <a:lnTo>
                    <a:pt x="5" y="5"/>
                  </a:lnTo>
                  <a:lnTo>
                    <a:pt x="5" y="5"/>
                  </a:lnTo>
                  <a:lnTo>
                    <a:pt x="2" y="5"/>
                  </a:lnTo>
                  <a:lnTo>
                    <a:pt x="2"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4" name="Freeform 922"/>
            <p:cNvSpPr>
              <a:spLocks/>
            </p:cNvSpPr>
            <p:nvPr/>
          </p:nvSpPr>
          <p:spPr bwMode="auto">
            <a:xfrm>
              <a:off x="8683179" y="346710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7" y="1"/>
                </a:cxn>
                <a:cxn ang="0">
                  <a:pos x="7" y="1"/>
                </a:cxn>
                <a:cxn ang="0">
                  <a:pos x="1"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6" y="4"/>
                </a:cxn>
                <a:cxn ang="0">
                  <a:pos x="1" y="4"/>
                </a:cxn>
                <a:cxn ang="0">
                  <a:pos x="1" y="5"/>
                </a:cxn>
                <a:cxn ang="0">
                  <a:pos x="6" y="5"/>
                </a:cxn>
                <a:cxn ang="0">
                  <a:pos x="6" y="5"/>
                </a:cxn>
                <a:cxn ang="0">
                  <a:pos x="2" y="5"/>
                </a:cxn>
                <a:cxn ang="0">
                  <a:pos x="2" y="5"/>
                </a:cxn>
                <a:cxn ang="0">
                  <a:pos x="6"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7" y="1"/>
                  </a:lnTo>
                  <a:lnTo>
                    <a:pt x="7" y="1"/>
                  </a:lnTo>
                  <a:lnTo>
                    <a:pt x="1"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6" y="4"/>
                  </a:lnTo>
                  <a:lnTo>
                    <a:pt x="1" y="4"/>
                  </a:lnTo>
                  <a:lnTo>
                    <a:pt x="1" y="5"/>
                  </a:lnTo>
                  <a:lnTo>
                    <a:pt x="6" y="5"/>
                  </a:lnTo>
                  <a:lnTo>
                    <a:pt x="6" y="5"/>
                  </a:lnTo>
                  <a:lnTo>
                    <a:pt x="2" y="5"/>
                  </a:lnTo>
                  <a:lnTo>
                    <a:pt x="2" y="5"/>
                  </a:lnTo>
                  <a:lnTo>
                    <a:pt x="6" y="5"/>
                  </a:lnTo>
                  <a:lnTo>
                    <a:pt x="5" y="5"/>
                  </a:lnTo>
                  <a:lnTo>
                    <a:pt x="2" y="5"/>
                  </a:lnTo>
                  <a:lnTo>
                    <a:pt x="2"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5" name="Freeform 923"/>
            <p:cNvSpPr>
              <a:spLocks/>
            </p:cNvSpPr>
            <p:nvPr/>
          </p:nvSpPr>
          <p:spPr bwMode="auto">
            <a:xfrm>
              <a:off x="8686354" y="3467100"/>
              <a:ext cx="14287" cy="7938"/>
            </a:xfrm>
            <a:custGeom>
              <a:avLst/>
              <a:gdLst/>
              <a:ahLst/>
              <a:cxnLst>
                <a:cxn ang="0">
                  <a:pos x="3" y="3"/>
                </a:cxn>
                <a:cxn ang="0">
                  <a:pos x="3" y="0"/>
                </a:cxn>
                <a:cxn ang="0">
                  <a:pos x="5"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1"/>
                </a:cxn>
                <a:cxn ang="0">
                  <a:pos x="7" y="1"/>
                </a:cxn>
                <a:cxn ang="0">
                  <a:pos x="7"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8" y="2"/>
                </a:cxn>
                <a:cxn ang="0">
                  <a:pos x="8" y="3"/>
                </a:cxn>
                <a:cxn ang="0">
                  <a:pos x="0" y="3"/>
                </a:cxn>
                <a:cxn ang="0">
                  <a:pos x="1" y="3"/>
                </a:cxn>
                <a:cxn ang="0">
                  <a:pos x="8" y="3"/>
                </a:cxn>
                <a:cxn ang="0">
                  <a:pos x="7" y="3"/>
                </a:cxn>
                <a:cxn ang="0">
                  <a:pos x="1"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6" y="4"/>
                </a:cxn>
                <a:cxn ang="0">
                  <a:pos x="1" y="4"/>
                </a:cxn>
                <a:cxn ang="0">
                  <a:pos x="2" y="5"/>
                </a:cxn>
                <a:cxn ang="0">
                  <a:pos x="6" y="5"/>
                </a:cxn>
                <a:cxn ang="0">
                  <a:pos x="6" y="5"/>
                </a:cxn>
                <a:cxn ang="0">
                  <a:pos x="2" y="5"/>
                </a:cxn>
                <a:cxn ang="0">
                  <a:pos x="2" y="5"/>
                </a:cxn>
                <a:cxn ang="0">
                  <a:pos x="6" y="5"/>
                </a:cxn>
                <a:cxn ang="0">
                  <a:pos x="5" y="5"/>
                </a:cxn>
                <a:cxn ang="0">
                  <a:pos x="2" y="5"/>
                </a:cxn>
                <a:cxn ang="0">
                  <a:pos x="2" y="5"/>
                </a:cxn>
                <a:cxn ang="0">
                  <a:pos x="5" y="5"/>
                </a:cxn>
                <a:cxn ang="0">
                  <a:pos x="5" y="5"/>
                </a:cxn>
                <a:cxn ang="0">
                  <a:pos x="3" y="5"/>
                </a:cxn>
                <a:cxn ang="0">
                  <a:pos x="3" y="5"/>
                </a:cxn>
                <a:cxn ang="0">
                  <a:pos x="5" y="5"/>
                </a:cxn>
              </a:cxnLst>
              <a:rect l="0" t="0" r="r" b="b"/>
              <a:pathLst>
                <a:path w="8" h="5">
                  <a:moveTo>
                    <a:pt x="3" y="3"/>
                  </a:moveTo>
                  <a:lnTo>
                    <a:pt x="3" y="0"/>
                  </a:lnTo>
                  <a:lnTo>
                    <a:pt x="5" y="0"/>
                  </a:lnTo>
                  <a:lnTo>
                    <a:pt x="5" y="0"/>
                  </a:lnTo>
                  <a:lnTo>
                    <a:pt x="3" y="0"/>
                  </a:lnTo>
                  <a:lnTo>
                    <a:pt x="2" y="0"/>
                  </a:lnTo>
                  <a:lnTo>
                    <a:pt x="5" y="0"/>
                  </a:lnTo>
                  <a:lnTo>
                    <a:pt x="5" y="0"/>
                  </a:lnTo>
                  <a:lnTo>
                    <a:pt x="2" y="0"/>
                  </a:lnTo>
                  <a:lnTo>
                    <a:pt x="2" y="0"/>
                  </a:lnTo>
                  <a:lnTo>
                    <a:pt x="6" y="0"/>
                  </a:lnTo>
                  <a:lnTo>
                    <a:pt x="6" y="0"/>
                  </a:lnTo>
                  <a:lnTo>
                    <a:pt x="2" y="0"/>
                  </a:lnTo>
                  <a:lnTo>
                    <a:pt x="2" y="0"/>
                  </a:lnTo>
                  <a:lnTo>
                    <a:pt x="6" y="0"/>
                  </a:lnTo>
                  <a:lnTo>
                    <a:pt x="6" y="0"/>
                  </a:lnTo>
                  <a:lnTo>
                    <a:pt x="1" y="0"/>
                  </a:lnTo>
                  <a:lnTo>
                    <a:pt x="1" y="1"/>
                  </a:lnTo>
                  <a:lnTo>
                    <a:pt x="7" y="1"/>
                  </a:lnTo>
                  <a:lnTo>
                    <a:pt x="7" y="1"/>
                  </a:lnTo>
                  <a:lnTo>
                    <a:pt x="1" y="1"/>
                  </a:lnTo>
                  <a:lnTo>
                    <a:pt x="1" y="1"/>
                  </a:lnTo>
                  <a:lnTo>
                    <a:pt x="7" y="1"/>
                  </a:lnTo>
                  <a:lnTo>
                    <a:pt x="7" y="1"/>
                  </a:lnTo>
                  <a:lnTo>
                    <a:pt x="1" y="1"/>
                  </a:lnTo>
                  <a:lnTo>
                    <a:pt x="1" y="1"/>
                  </a:lnTo>
                  <a:lnTo>
                    <a:pt x="7" y="1"/>
                  </a:lnTo>
                  <a:lnTo>
                    <a:pt x="7" y="2"/>
                  </a:lnTo>
                  <a:lnTo>
                    <a:pt x="1" y="2"/>
                  </a:lnTo>
                  <a:lnTo>
                    <a:pt x="1" y="2"/>
                  </a:lnTo>
                  <a:lnTo>
                    <a:pt x="8" y="2"/>
                  </a:lnTo>
                  <a:lnTo>
                    <a:pt x="8" y="3"/>
                  </a:lnTo>
                  <a:lnTo>
                    <a:pt x="0" y="3"/>
                  </a:lnTo>
                  <a:lnTo>
                    <a:pt x="1" y="3"/>
                  </a:lnTo>
                  <a:lnTo>
                    <a:pt x="8" y="3"/>
                  </a:lnTo>
                  <a:lnTo>
                    <a:pt x="7" y="3"/>
                  </a:lnTo>
                  <a:lnTo>
                    <a:pt x="1" y="3"/>
                  </a:lnTo>
                  <a:lnTo>
                    <a:pt x="1" y="3"/>
                  </a:lnTo>
                  <a:lnTo>
                    <a:pt x="7" y="3"/>
                  </a:lnTo>
                  <a:lnTo>
                    <a:pt x="7" y="4"/>
                  </a:lnTo>
                  <a:lnTo>
                    <a:pt x="1" y="4"/>
                  </a:lnTo>
                  <a:lnTo>
                    <a:pt x="1" y="4"/>
                  </a:lnTo>
                  <a:lnTo>
                    <a:pt x="7" y="4"/>
                  </a:lnTo>
                  <a:lnTo>
                    <a:pt x="7" y="4"/>
                  </a:lnTo>
                  <a:lnTo>
                    <a:pt x="1" y="4"/>
                  </a:lnTo>
                  <a:lnTo>
                    <a:pt x="1" y="4"/>
                  </a:lnTo>
                  <a:lnTo>
                    <a:pt x="7" y="4"/>
                  </a:lnTo>
                  <a:lnTo>
                    <a:pt x="6" y="4"/>
                  </a:lnTo>
                  <a:lnTo>
                    <a:pt x="1" y="4"/>
                  </a:lnTo>
                  <a:lnTo>
                    <a:pt x="2" y="5"/>
                  </a:lnTo>
                  <a:lnTo>
                    <a:pt x="6" y="5"/>
                  </a:lnTo>
                  <a:lnTo>
                    <a:pt x="6" y="5"/>
                  </a:lnTo>
                  <a:lnTo>
                    <a:pt x="2" y="5"/>
                  </a:lnTo>
                  <a:lnTo>
                    <a:pt x="2" y="5"/>
                  </a:lnTo>
                  <a:lnTo>
                    <a:pt x="6" y="5"/>
                  </a:lnTo>
                  <a:lnTo>
                    <a:pt x="5" y="5"/>
                  </a:lnTo>
                  <a:lnTo>
                    <a:pt x="2" y="5"/>
                  </a:lnTo>
                  <a:lnTo>
                    <a:pt x="2"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6" name="Freeform 924"/>
            <p:cNvSpPr>
              <a:spLocks/>
            </p:cNvSpPr>
            <p:nvPr/>
          </p:nvSpPr>
          <p:spPr bwMode="auto">
            <a:xfrm>
              <a:off x="8689529" y="3467100"/>
              <a:ext cx="14287" cy="7938"/>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0"/>
                </a:cxn>
                <a:cxn ang="0">
                  <a:pos x="0" y="0"/>
                </a:cxn>
                <a:cxn ang="0">
                  <a:pos x="0" y="1"/>
                </a:cxn>
                <a:cxn ang="0">
                  <a:pos x="7" y="1"/>
                </a:cxn>
                <a:cxn ang="0">
                  <a:pos x="7" y="1"/>
                </a:cxn>
                <a:cxn ang="0">
                  <a:pos x="0" y="1"/>
                </a:cxn>
                <a:cxn ang="0">
                  <a:pos x="0" y="1"/>
                </a:cxn>
                <a:cxn ang="0">
                  <a:pos x="7" y="1"/>
                </a:cxn>
                <a:cxn ang="0">
                  <a:pos x="7"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7" y="4"/>
                </a:cxn>
                <a:cxn ang="0">
                  <a:pos x="0" y="4"/>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3"/>
                  </a:move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0"/>
                  </a:lnTo>
                  <a:lnTo>
                    <a:pt x="0" y="0"/>
                  </a:lnTo>
                  <a:lnTo>
                    <a:pt x="0" y="1"/>
                  </a:lnTo>
                  <a:lnTo>
                    <a:pt x="7" y="1"/>
                  </a:lnTo>
                  <a:lnTo>
                    <a:pt x="7" y="1"/>
                  </a:lnTo>
                  <a:lnTo>
                    <a:pt x="0" y="1"/>
                  </a:lnTo>
                  <a:lnTo>
                    <a:pt x="0" y="1"/>
                  </a:lnTo>
                  <a:lnTo>
                    <a:pt x="7" y="1"/>
                  </a:lnTo>
                  <a:lnTo>
                    <a:pt x="7"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7" y="4"/>
                  </a:lnTo>
                  <a:lnTo>
                    <a:pt x="0" y="4"/>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2" y="5"/>
                  </a:lnTo>
                  <a:lnTo>
                    <a:pt x="2" y="5"/>
                  </a:lnTo>
                  <a:lnTo>
                    <a:pt x="6" y="5"/>
                  </a:lnTo>
                  <a:lnTo>
                    <a:pt x="5" y="5"/>
                  </a:lnTo>
                  <a:lnTo>
                    <a:pt x="2"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7" name="Freeform 925"/>
            <p:cNvSpPr>
              <a:spLocks/>
            </p:cNvSpPr>
            <p:nvPr/>
          </p:nvSpPr>
          <p:spPr bwMode="auto">
            <a:xfrm>
              <a:off x="8692704" y="346710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4"/>
                </a:cxn>
                <a:cxn ang="0">
                  <a:pos x="6" y="4"/>
                </a:cxn>
                <a:cxn ang="0">
                  <a:pos x="6" y="4"/>
                </a:cxn>
                <a:cxn ang="0">
                  <a:pos x="1" y="4"/>
                </a:cxn>
                <a:cxn ang="0">
                  <a:pos x="1" y="5"/>
                </a:cxn>
                <a:cxn ang="0">
                  <a:pos x="6" y="5"/>
                </a:cxn>
                <a:cxn ang="0">
                  <a:pos x="5" y="5"/>
                </a:cxn>
                <a:cxn ang="0">
                  <a:pos x="2"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0"/>
                  </a:lnTo>
                  <a:lnTo>
                    <a:pt x="1" y="0"/>
                  </a:lnTo>
                  <a:lnTo>
                    <a:pt x="1"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4"/>
                  </a:lnTo>
                  <a:lnTo>
                    <a:pt x="6" y="4"/>
                  </a:lnTo>
                  <a:lnTo>
                    <a:pt x="6" y="4"/>
                  </a:lnTo>
                  <a:lnTo>
                    <a:pt x="1" y="4"/>
                  </a:lnTo>
                  <a:lnTo>
                    <a:pt x="1" y="5"/>
                  </a:lnTo>
                  <a:lnTo>
                    <a:pt x="6" y="5"/>
                  </a:lnTo>
                  <a:lnTo>
                    <a:pt x="5" y="5"/>
                  </a:lnTo>
                  <a:lnTo>
                    <a:pt x="2"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8" name="Freeform 926"/>
            <p:cNvSpPr>
              <a:spLocks/>
            </p:cNvSpPr>
            <p:nvPr/>
          </p:nvSpPr>
          <p:spPr bwMode="auto">
            <a:xfrm>
              <a:off x="8694291" y="3467100"/>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4"/>
                </a:cxn>
                <a:cxn ang="0">
                  <a:pos x="6" y="4"/>
                </a:cxn>
                <a:cxn ang="0">
                  <a:pos x="6" y="4"/>
                </a:cxn>
                <a:cxn ang="0">
                  <a:pos x="1" y="4"/>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4"/>
                  </a:lnTo>
                  <a:lnTo>
                    <a:pt x="6" y="4"/>
                  </a:lnTo>
                  <a:lnTo>
                    <a:pt x="6" y="4"/>
                  </a:lnTo>
                  <a:lnTo>
                    <a:pt x="1" y="4"/>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39" name="Freeform 927"/>
            <p:cNvSpPr>
              <a:spLocks/>
            </p:cNvSpPr>
            <p:nvPr/>
          </p:nvSpPr>
          <p:spPr bwMode="auto">
            <a:xfrm>
              <a:off x="8695879" y="3467100"/>
              <a:ext cx="12700"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2" y="0"/>
                </a:cxn>
                <a:cxn ang="0">
                  <a:pos x="1" y="1"/>
                </a:cxn>
                <a:cxn ang="0">
                  <a:pos x="7" y="1"/>
                </a:cxn>
                <a:cxn ang="0">
                  <a:pos x="7"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7" y="4"/>
                </a:cxn>
                <a:cxn ang="0">
                  <a:pos x="2" y="4"/>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0"/>
                  </a:lnTo>
                  <a:lnTo>
                    <a:pt x="2" y="0"/>
                  </a:lnTo>
                  <a:lnTo>
                    <a:pt x="1" y="1"/>
                  </a:lnTo>
                  <a:lnTo>
                    <a:pt x="7" y="1"/>
                  </a:lnTo>
                  <a:lnTo>
                    <a:pt x="7" y="1"/>
                  </a:lnTo>
                  <a:lnTo>
                    <a:pt x="1" y="1"/>
                  </a:lnTo>
                  <a:lnTo>
                    <a:pt x="1" y="1"/>
                  </a:lnTo>
                  <a:lnTo>
                    <a:pt x="7" y="1"/>
                  </a:lnTo>
                  <a:lnTo>
                    <a:pt x="7" y="1"/>
                  </a:lnTo>
                  <a:lnTo>
                    <a:pt x="1" y="1"/>
                  </a:lnTo>
                  <a:lnTo>
                    <a:pt x="1" y="1"/>
                  </a:lnTo>
                  <a:lnTo>
                    <a:pt x="7" y="1"/>
                  </a:lnTo>
                  <a:lnTo>
                    <a:pt x="7" y="2"/>
                  </a:lnTo>
                  <a:lnTo>
                    <a:pt x="0" y="2"/>
                  </a:lnTo>
                  <a:lnTo>
                    <a:pt x="0" y="2"/>
                  </a:lnTo>
                  <a:lnTo>
                    <a:pt x="7" y="2"/>
                  </a:lnTo>
                  <a:lnTo>
                    <a:pt x="7" y="3"/>
                  </a:lnTo>
                  <a:lnTo>
                    <a:pt x="0" y="3"/>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4"/>
                  </a:lnTo>
                  <a:lnTo>
                    <a:pt x="7" y="4"/>
                  </a:lnTo>
                  <a:lnTo>
                    <a:pt x="7" y="4"/>
                  </a:lnTo>
                  <a:lnTo>
                    <a:pt x="2" y="4"/>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0" name="Freeform 928"/>
            <p:cNvSpPr>
              <a:spLocks/>
            </p:cNvSpPr>
            <p:nvPr/>
          </p:nvSpPr>
          <p:spPr bwMode="auto">
            <a:xfrm>
              <a:off x="8700641" y="3443288"/>
              <a:ext cx="7938" cy="31750"/>
            </a:xfrm>
            <a:custGeom>
              <a:avLst/>
              <a:gdLst/>
              <a:ahLst/>
              <a:cxnLst>
                <a:cxn ang="0">
                  <a:pos x="3" y="18"/>
                </a:cxn>
                <a:cxn ang="0">
                  <a:pos x="0" y="18"/>
                </a:cxn>
                <a:cxn ang="0">
                  <a:pos x="0" y="2"/>
                </a:cxn>
                <a:cxn ang="0">
                  <a:pos x="0" y="2"/>
                </a:cxn>
                <a:cxn ang="0">
                  <a:pos x="0" y="18"/>
                </a:cxn>
                <a:cxn ang="0">
                  <a:pos x="0" y="18"/>
                </a:cxn>
                <a:cxn ang="0">
                  <a:pos x="0" y="2"/>
                </a:cxn>
                <a:cxn ang="0">
                  <a:pos x="0" y="1"/>
                </a:cxn>
                <a:cxn ang="0">
                  <a:pos x="0" y="18"/>
                </a:cxn>
                <a:cxn ang="0">
                  <a:pos x="0" y="19"/>
                </a:cxn>
                <a:cxn ang="0">
                  <a:pos x="0" y="1"/>
                </a:cxn>
                <a:cxn ang="0">
                  <a:pos x="0" y="1"/>
                </a:cxn>
                <a:cxn ang="0">
                  <a:pos x="0" y="19"/>
                </a:cxn>
                <a:cxn ang="0">
                  <a:pos x="0" y="19"/>
                </a:cxn>
                <a:cxn ang="0">
                  <a:pos x="0" y="1"/>
                </a:cxn>
                <a:cxn ang="0">
                  <a:pos x="0" y="0"/>
                </a:cxn>
                <a:cxn ang="0">
                  <a:pos x="0" y="19"/>
                </a:cxn>
                <a:cxn ang="0">
                  <a:pos x="1" y="19"/>
                </a:cxn>
                <a:cxn ang="0">
                  <a:pos x="1" y="0"/>
                </a:cxn>
                <a:cxn ang="0">
                  <a:pos x="1" y="0"/>
                </a:cxn>
                <a:cxn ang="0">
                  <a:pos x="1" y="20"/>
                </a:cxn>
                <a:cxn ang="0">
                  <a:pos x="1" y="20"/>
                </a:cxn>
                <a:cxn ang="0">
                  <a:pos x="1" y="0"/>
                </a:cxn>
                <a:cxn ang="0">
                  <a:pos x="1" y="0"/>
                </a:cxn>
                <a:cxn ang="0">
                  <a:pos x="1" y="20"/>
                </a:cxn>
                <a:cxn ang="0">
                  <a:pos x="2" y="20"/>
                </a:cxn>
                <a:cxn ang="0">
                  <a:pos x="2" y="0"/>
                </a:cxn>
                <a:cxn ang="0">
                  <a:pos x="2" y="0"/>
                </a:cxn>
                <a:cxn ang="0">
                  <a:pos x="2" y="20"/>
                </a:cxn>
                <a:cxn ang="0">
                  <a:pos x="2" y="20"/>
                </a:cxn>
                <a:cxn ang="0">
                  <a:pos x="2" y="0"/>
                </a:cxn>
                <a:cxn ang="0">
                  <a:pos x="3" y="0"/>
                </a:cxn>
                <a:cxn ang="0">
                  <a:pos x="3" y="20"/>
                </a:cxn>
                <a:cxn ang="0">
                  <a:pos x="3" y="20"/>
                </a:cxn>
                <a:cxn ang="0">
                  <a:pos x="3" y="0"/>
                </a:cxn>
                <a:cxn ang="0">
                  <a:pos x="3" y="0"/>
                </a:cxn>
                <a:cxn ang="0">
                  <a:pos x="3" y="20"/>
                </a:cxn>
                <a:cxn ang="0">
                  <a:pos x="3" y="20"/>
                </a:cxn>
                <a:cxn ang="0">
                  <a:pos x="3" y="0"/>
                </a:cxn>
                <a:cxn ang="0">
                  <a:pos x="4" y="0"/>
                </a:cxn>
                <a:cxn ang="0">
                  <a:pos x="4" y="20"/>
                </a:cxn>
                <a:cxn ang="0">
                  <a:pos x="4" y="20"/>
                </a:cxn>
                <a:cxn ang="0">
                  <a:pos x="4" y="0"/>
                </a:cxn>
                <a:cxn ang="0">
                  <a:pos x="4" y="0"/>
                </a:cxn>
                <a:cxn ang="0">
                  <a:pos x="4" y="20"/>
                </a:cxn>
                <a:cxn ang="0">
                  <a:pos x="5" y="19"/>
                </a:cxn>
                <a:cxn ang="0">
                  <a:pos x="5" y="0"/>
                </a:cxn>
                <a:cxn ang="0">
                  <a:pos x="5" y="0"/>
                </a:cxn>
                <a:cxn ang="0">
                  <a:pos x="5" y="19"/>
                </a:cxn>
                <a:cxn ang="0">
                  <a:pos x="5" y="19"/>
                </a:cxn>
                <a:cxn ang="0">
                  <a:pos x="5" y="1"/>
                </a:cxn>
                <a:cxn ang="0">
                  <a:pos x="5" y="1"/>
                </a:cxn>
                <a:cxn ang="0">
                  <a:pos x="5" y="19"/>
                </a:cxn>
                <a:cxn ang="0">
                  <a:pos x="5" y="19"/>
                </a:cxn>
                <a:cxn ang="0">
                  <a:pos x="5" y="1"/>
                </a:cxn>
                <a:cxn ang="0">
                  <a:pos x="5" y="1"/>
                </a:cxn>
                <a:cxn ang="0">
                  <a:pos x="5" y="18"/>
                </a:cxn>
                <a:cxn ang="0">
                  <a:pos x="5" y="18"/>
                </a:cxn>
                <a:cxn ang="0">
                  <a:pos x="5" y="2"/>
                </a:cxn>
                <a:cxn ang="0">
                  <a:pos x="5" y="2"/>
                </a:cxn>
                <a:cxn ang="0">
                  <a:pos x="5" y="18"/>
                </a:cxn>
                <a:cxn ang="0">
                  <a:pos x="5" y="18"/>
                </a:cxn>
                <a:cxn ang="0">
                  <a:pos x="5" y="2"/>
                </a:cxn>
              </a:cxnLst>
              <a:rect l="0" t="0" r="r" b="b"/>
              <a:pathLst>
                <a:path w="5" h="20">
                  <a:moveTo>
                    <a:pt x="3" y="18"/>
                  </a:moveTo>
                  <a:lnTo>
                    <a:pt x="0" y="18"/>
                  </a:lnTo>
                  <a:lnTo>
                    <a:pt x="0" y="2"/>
                  </a:lnTo>
                  <a:lnTo>
                    <a:pt x="0" y="2"/>
                  </a:lnTo>
                  <a:lnTo>
                    <a:pt x="0" y="18"/>
                  </a:lnTo>
                  <a:lnTo>
                    <a:pt x="0" y="18"/>
                  </a:lnTo>
                  <a:lnTo>
                    <a:pt x="0" y="2"/>
                  </a:lnTo>
                  <a:lnTo>
                    <a:pt x="0" y="1"/>
                  </a:lnTo>
                  <a:lnTo>
                    <a:pt x="0" y="18"/>
                  </a:lnTo>
                  <a:lnTo>
                    <a:pt x="0" y="19"/>
                  </a:lnTo>
                  <a:lnTo>
                    <a:pt x="0" y="1"/>
                  </a:lnTo>
                  <a:lnTo>
                    <a:pt x="0" y="1"/>
                  </a:lnTo>
                  <a:lnTo>
                    <a:pt x="0" y="19"/>
                  </a:lnTo>
                  <a:lnTo>
                    <a:pt x="0" y="19"/>
                  </a:lnTo>
                  <a:lnTo>
                    <a:pt x="0" y="1"/>
                  </a:lnTo>
                  <a:lnTo>
                    <a:pt x="0" y="0"/>
                  </a:lnTo>
                  <a:lnTo>
                    <a:pt x="0" y="19"/>
                  </a:lnTo>
                  <a:lnTo>
                    <a:pt x="1" y="19"/>
                  </a:lnTo>
                  <a:lnTo>
                    <a:pt x="1" y="0"/>
                  </a:lnTo>
                  <a:lnTo>
                    <a:pt x="1" y="0"/>
                  </a:lnTo>
                  <a:lnTo>
                    <a:pt x="1" y="20"/>
                  </a:lnTo>
                  <a:lnTo>
                    <a:pt x="1" y="20"/>
                  </a:lnTo>
                  <a:lnTo>
                    <a:pt x="1" y="0"/>
                  </a:lnTo>
                  <a:lnTo>
                    <a:pt x="1" y="0"/>
                  </a:lnTo>
                  <a:lnTo>
                    <a:pt x="1" y="20"/>
                  </a:lnTo>
                  <a:lnTo>
                    <a:pt x="2" y="20"/>
                  </a:lnTo>
                  <a:lnTo>
                    <a:pt x="2" y="0"/>
                  </a:lnTo>
                  <a:lnTo>
                    <a:pt x="2" y="0"/>
                  </a:lnTo>
                  <a:lnTo>
                    <a:pt x="2" y="20"/>
                  </a:lnTo>
                  <a:lnTo>
                    <a:pt x="2" y="20"/>
                  </a:lnTo>
                  <a:lnTo>
                    <a:pt x="2" y="0"/>
                  </a:lnTo>
                  <a:lnTo>
                    <a:pt x="3" y="0"/>
                  </a:lnTo>
                  <a:lnTo>
                    <a:pt x="3" y="20"/>
                  </a:lnTo>
                  <a:lnTo>
                    <a:pt x="3" y="20"/>
                  </a:lnTo>
                  <a:lnTo>
                    <a:pt x="3" y="0"/>
                  </a:lnTo>
                  <a:lnTo>
                    <a:pt x="3" y="0"/>
                  </a:lnTo>
                  <a:lnTo>
                    <a:pt x="3" y="20"/>
                  </a:lnTo>
                  <a:lnTo>
                    <a:pt x="3" y="20"/>
                  </a:lnTo>
                  <a:lnTo>
                    <a:pt x="3" y="0"/>
                  </a:lnTo>
                  <a:lnTo>
                    <a:pt x="4" y="0"/>
                  </a:lnTo>
                  <a:lnTo>
                    <a:pt x="4" y="20"/>
                  </a:lnTo>
                  <a:lnTo>
                    <a:pt x="4" y="20"/>
                  </a:lnTo>
                  <a:lnTo>
                    <a:pt x="4" y="0"/>
                  </a:lnTo>
                  <a:lnTo>
                    <a:pt x="4" y="0"/>
                  </a:lnTo>
                  <a:lnTo>
                    <a:pt x="4" y="20"/>
                  </a:lnTo>
                  <a:lnTo>
                    <a:pt x="5" y="19"/>
                  </a:lnTo>
                  <a:lnTo>
                    <a:pt x="5" y="0"/>
                  </a:lnTo>
                  <a:lnTo>
                    <a:pt x="5" y="0"/>
                  </a:lnTo>
                  <a:lnTo>
                    <a:pt x="5" y="19"/>
                  </a:lnTo>
                  <a:lnTo>
                    <a:pt x="5" y="19"/>
                  </a:lnTo>
                  <a:lnTo>
                    <a:pt x="5" y="1"/>
                  </a:lnTo>
                  <a:lnTo>
                    <a:pt x="5" y="1"/>
                  </a:lnTo>
                  <a:lnTo>
                    <a:pt x="5" y="19"/>
                  </a:lnTo>
                  <a:lnTo>
                    <a:pt x="5" y="19"/>
                  </a:lnTo>
                  <a:lnTo>
                    <a:pt x="5" y="1"/>
                  </a:lnTo>
                  <a:lnTo>
                    <a:pt x="5" y="1"/>
                  </a:lnTo>
                  <a:lnTo>
                    <a:pt x="5" y="18"/>
                  </a:lnTo>
                  <a:lnTo>
                    <a:pt x="5" y="18"/>
                  </a:lnTo>
                  <a:lnTo>
                    <a:pt x="5" y="2"/>
                  </a:lnTo>
                  <a:lnTo>
                    <a:pt x="5" y="2"/>
                  </a:lnTo>
                  <a:lnTo>
                    <a:pt x="5" y="18"/>
                  </a:lnTo>
                  <a:lnTo>
                    <a:pt x="5" y="18"/>
                  </a:lnTo>
                  <a:lnTo>
                    <a:pt x="5" y="2"/>
                  </a:lnTo>
                </a:path>
              </a:pathLst>
            </a:custGeom>
            <a:noFill/>
            <a:ln w="28575" cmpd="sng">
              <a:solidFill>
                <a:srgbClr val="FF6600"/>
              </a:solidFill>
              <a:prstDash val="solid"/>
              <a:round/>
              <a:headEnd/>
              <a:tailEnd/>
            </a:ln>
          </p:spPr>
          <p:txBody>
            <a:bodyPr/>
            <a:lstStyle/>
            <a:p>
              <a:endParaRPr lang="fr-CA">
                <a:latin typeface="+mj-lt"/>
              </a:endParaRPr>
            </a:p>
          </p:txBody>
        </p:sp>
        <p:sp>
          <p:nvSpPr>
            <p:cNvPr id="2087841" name="Freeform 929"/>
            <p:cNvSpPr>
              <a:spLocks/>
            </p:cNvSpPr>
            <p:nvPr/>
          </p:nvSpPr>
          <p:spPr bwMode="auto">
            <a:xfrm>
              <a:off x="8700641" y="3443288"/>
              <a:ext cx="14288" cy="7937"/>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0"/>
                </a:cxn>
                <a:cxn ang="0">
                  <a:pos x="1" y="0"/>
                </a:cxn>
                <a:cxn ang="0">
                  <a:pos x="0" y="0"/>
                </a:cxn>
                <a:cxn ang="0">
                  <a:pos x="7" y="0"/>
                </a:cxn>
                <a:cxn ang="0">
                  <a:pos x="7" y="1"/>
                </a:cxn>
                <a:cxn ang="0">
                  <a:pos x="0"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7" y="4"/>
                </a:cxn>
                <a:cxn ang="0">
                  <a:pos x="0" y="4"/>
                </a:cxn>
                <a:cxn ang="0">
                  <a:pos x="0"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0"/>
                  </a:lnTo>
                  <a:lnTo>
                    <a:pt x="1" y="0"/>
                  </a:lnTo>
                  <a:lnTo>
                    <a:pt x="0" y="0"/>
                  </a:lnTo>
                  <a:lnTo>
                    <a:pt x="7" y="0"/>
                  </a:lnTo>
                  <a:lnTo>
                    <a:pt x="7" y="1"/>
                  </a:lnTo>
                  <a:lnTo>
                    <a:pt x="0" y="1"/>
                  </a:lnTo>
                  <a:lnTo>
                    <a:pt x="0" y="1"/>
                  </a:lnTo>
                  <a:lnTo>
                    <a:pt x="8"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7" y="4"/>
                  </a:lnTo>
                  <a:lnTo>
                    <a:pt x="0" y="4"/>
                  </a:lnTo>
                  <a:lnTo>
                    <a:pt x="0" y="4"/>
                  </a:lnTo>
                  <a:lnTo>
                    <a:pt x="7" y="4"/>
                  </a:lnTo>
                  <a:lnTo>
                    <a:pt x="7" y="4"/>
                  </a:lnTo>
                  <a:lnTo>
                    <a:pt x="1" y="4"/>
                  </a:lnTo>
                  <a:lnTo>
                    <a:pt x="1" y="4"/>
                  </a:lnTo>
                  <a:lnTo>
                    <a:pt x="7" y="4"/>
                  </a:lnTo>
                  <a:lnTo>
                    <a:pt x="6" y="5"/>
                  </a:lnTo>
                  <a:lnTo>
                    <a:pt x="1" y="5"/>
                  </a:lnTo>
                  <a:lnTo>
                    <a:pt x="1" y="5"/>
                  </a:lnTo>
                  <a:lnTo>
                    <a:pt x="6" y="5"/>
                  </a:lnTo>
                  <a:lnTo>
                    <a:pt x="6" y="5"/>
                  </a:lnTo>
                  <a:lnTo>
                    <a:pt x="2" y="5"/>
                  </a:lnTo>
                  <a:lnTo>
                    <a:pt x="2" y="5"/>
                  </a:lnTo>
                  <a:lnTo>
                    <a:pt x="6" y="5"/>
                  </a:lnTo>
                  <a:lnTo>
                    <a:pt x="5" y="5"/>
                  </a:lnTo>
                  <a:lnTo>
                    <a:pt x="2"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2" name="Freeform 930"/>
            <p:cNvSpPr>
              <a:spLocks/>
            </p:cNvSpPr>
            <p:nvPr/>
          </p:nvSpPr>
          <p:spPr bwMode="auto">
            <a:xfrm>
              <a:off x="8703816" y="3443288"/>
              <a:ext cx="12700" cy="7937"/>
            </a:xfrm>
            <a:custGeom>
              <a:avLst/>
              <a:gdLst/>
              <a:ahLst/>
              <a:cxnLst>
                <a:cxn ang="0">
                  <a:pos x="3" y="2"/>
                </a:cxn>
                <a:cxn ang="0">
                  <a:pos x="3" y="0"/>
                </a:cxn>
                <a:cxn ang="0">
                  <a:pos x="4" y="0"/>
                </a:cxn>
                <a:cxn ang="0">
                  <a:pos x="4"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6" y="0"/>
                </a:cxn>
                <a:cxn ang="0">
                  <a:pos x="7"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6" y="4"/>
                </a:cxn>
                <a:cxn ang="0">
                  <a:pos x="6" y="4"/>
                </a:cxn>
                <a:cxn ang="0">
                  <a:pos x="1" y="4"/>
                </a:cxn>
                <a:cxn ang="0">
                  <a:pos x="1" y="4"/>
                </a:cxn>
                <a:cxn ang="0">
                  <a:pos x="6" y="4"/>
                </a:cxn>
                <a:cxn ang="0">
                  <a:pos x="6" y="5"/>
                </a:cxn>
                <a:cxn ang="0">
                  <a:pos x="2" y="5"/>
                </a:cxn>
                <a:cxn ang="0">
                  <a:pos x="2" y="5"/>
                </a:cxn>
                <a:cxn ang="0">
                  <a:pos x="6"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6" y="0"/>
                  </a:lnTo>
                  <a:lnTo>
                    <a:pt x="7" y="1"/>
                  </a:lnTo>
                  <a:lnTo>
                    <a:pt x="1" y="1"/>
                  </a:lnTo>
                  <a:lnTo>
                    <a:pt x="1"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6" y="4"/>
                  </a:lnTo>
                  <a:lnTo>
                    <a:pt x="6" y="4"/>
                  </a:lnTo>
                  <a:lnTo>
                    <a:pt x="1" y="4"/>
                  </a:lnTo>
                  <a:lnTo>
                    <a:pt x="1" y="4"/>
                  </a:lnTo>
                  <a:lnTo>
                    <a:pt x="6" y="4"/>
                  </a:lnTo>
                  <a:lnTo>
                    <a:pt x="6" y="5"/>
                  </a:lnTo>
                  <a:lnTo>
                    <a:pt x="2" y="5"/>
                  </a:lnTo>
                  <a:lnTo>
                    <a:pt x="2" y="5"/>
                  </a:lnTo>
                  <a:lnTo>
                    <a:pt x="6" y="5"/>
                  </a:lnTo>
                  <a:lnTo>
                    <a:pt x="5" y="5"/>
                  </a:lnTo>
                  <a:lnTo>
                    <a:pt x="2" y="5"/>
                  </a:lnTo>
                  <a:lnTo>
                    <a:pt x="3" y="5"/>
                  </a:lnTo>
                  <a:lnTo>
                    <a:pt x="5" y="5"/>
                  </a:lnTo>
                  <a:lnTo>
                    <a:pt x="4"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3" name="Freeform 931"/>
            <p:cNvSpPr>
              <a:spLocks/>
            </p:cNvSpPr>
            <p:nvPr/>
          </p:nvSpPr>
          <p:spPr bwMode="auto">
            <a:xfrm>
              <a:off x="8705404" y="3443288"/>
              <a:ext cx="11112" cy="7937"/>
            </a:xfrm>
            <a:custGeom>
              <a:avLst/>
              <a:gdLst/>
              <a:ahLst/>
              <a:cxnLst>
                <a:cxn ang="0">
                  <a:pos x="3" y="2"/>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0"/>
                </a:cxn>
                <a:cxn ang="0">
                  <a:pos x="6" y="0"/>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1" y="3"/>
                </a:cxn>
                <a:cxn ang="0">
                  <a:pos x="1" y="4"/>
                </a:cxn>
                <a:cxn ang="0">
                  <a:pos x="7" y="4"/>
                </a:cxn>
                <a:cxn ang="0">
                  <a:pos x="7" y="4"/>
                </a:cxn>
                <a:cxn ang="0">
                  <a:pos x="1" y="4"/>
                </a:cxn>
                <a:cxn ang="0">
                  <a:pos x="1" y="4"/>
                </a:cxn>
                <a:cxn ang="0">
                  <a:pos x="6" y="4"/>
                </a:cxn>
                <a:cxn ang="0">
                  <a:pos x="6" y="4"/>
                </a:cxn>
                <a:cxn ang="0">
                  <a:pos x="1" y="4"/>
                </a:cxn>
                <a:cxn ang="0">
                  <a:pos x="2" y="4"/>
                </a:cxn>
                <a:cxn ang="0">
                  <a:pos x="6" y="4"/>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2"/>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0"/>
                  </a:lnTo>
                  <a:lnTo>
                    <a:pt x="6" y="0"/>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1" y="3"/>
                  </a:lnTo>
                  <a:lnTo>
                    <a:pt x="1" y="4"/>
                  </a:lnTo>
                  <a:lnTo>
                    <a:pt x="7" y="4"/>
                  </a:lnTo>
                  <a:lnTo>
                    <a:pt x="7" y="4"/>
                  </a:lnTo>
                  <a:lnTo>
                    <a:pt x="1" y="4"/>
                  </a:lnTo>
                  <a:lnTo>
                    <a:pt x="1" y="4"/>
                  </a:lnTo>
                  <a:lnTo>
                    <a:pt x="6" y="4"/>
                  </a:lnTo>
                  <a:lnTo>
                    <a:pt x="6" y="4"/>
                  </a:lnTo>
                  <a:lnTo>
                    <a:pt x="1" y="4"/>
                  </a:lnTo>
                  <a:lnTo>
                    <a:pt x="2" y="4"/>
                  </a:lnTo>
                  <a:lnTo>
                    <a:pt x="6" y="4"/>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4" name="Freeform 932"/>
            <p:cNvSpPr>
              <a:spLocks/>
            </p:cNvSpPr>
            <p:nvPr/>
          </p:nvSpPr>
          <p:spPr bwMode="auto">
            <a:xfrm>
              <a:off x="8708579" y="3443288"/>
              <a:ext cx="12700" cy="7937"/>
            </a:xfrm>
            <a:custGeom>
              <a:avLst/>
              <a:gdLst/>
              <a:ahLst/>
              <a:cxnLst>
                <a:cxn ang="0">
                  <a:pos x="3" y="2"/>
                </a:cxn>
                <a:cxn ang="0">
                  <a:pos x="3"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0"/>
                </a:cxn>
                <a:cxn ang="0">
                  <a:pos x="5" y="0"/>
                </a:cxn>
                <a:cxn ang="0">
                  <a:pos x="6" y="0"/>
                </a:cxn>
                <a:cxn ang="0">
                  <a:pos x="1" y="0"/>
                </a:cxn>
                <a:cxn ang="0">
                  <a:pos x="0" y="0"/>
                </a:cxn>
                <a:cxn ang="0">
                  <a:pos x="6" y="0"/>
                </a:cxn>
                <a:cxn ang="0">
                  <a:pos x="6" y="1"/>
                </a:cxn>
                <a:cxn ang="0">
                  <a:pos x="0"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1" y="4"/>
                </a:cxn>
                <a:cxn ang="0">
                  <a:pos x="1" y="4"/>
                </a:cxn>
                <a:cxn ang="0">
                  <a:pos x="5" y="4"/>
                </a:cxn>
                <a:cxn ang="0">
                  <a:pos x="5" y="5"/>
                </a:cxn>
                <a:cxn ang="0">
                  <a:pos x="1" y="5"/>
                </a:cxn>
                <a:cxn ang="0">
                  <a:pos x="1" y="5"/>
                </a:cxn>
                <a:cxn ang="0">
                  <a:pos x="5" y="5"/>
                </a:cxn>
                <a:cxn ang="0">
                  <a:pos x="4" y="5"/>
                </a:cxn>
                <a:cxn ang="0">
                  <a:pos x="1" y="5"/>
                </a:cxn>
                <a:cxn ang="0">
                  <a:pos x="2" y="5"/>
                </a:cxn>
                <a:cxn ang="0">
                  <a:pos x="4"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4" y="0"/>
                  </a:lnTo>
                  <a:lnTo>
                    <a:pt x="4" y="0"/>
                  </a:lnTo>
                  <a:lnTo>
                    <a:pt x="1" y="0"/>
                  </a:lnTo>
                  <a:lnTo>
                    <a:pt x="1" y="0"/>
                  </a:lnTo>
                  <a:lnTo>
                    <a:pt x="5" y="0"/>
                  </a:lnTo>
                  <a:lnTo>
                    <a:pt x="5" y="0"/>
                  </a:lnTo>
                  <a:lnTo>
                    <a:pt x="1" y="0"/>
                  </a:lnTo>
                  <a:lnTo>
                    <a:pt x="1" y="0"/>
                  </a:lnTo>
                  <a:lnTo>
                    <a:pt x="5" y="0"/>
                  </a:lnTo>
                  <a:lnTo>
                    <a:pt x="6" y="0"/>
                  </a:lnTo>
                  <a:lnTo>
                    <a:pt x="1" y="0"/>
                  </a:lnTo>
                  <a:lnTo>
                    <a:pt x="0" y="0"/>
                  </a:lnTo>
                  <a:lnTo>
                    <a:pt x="6" y="0"/>
                  </a:lnTo>
                  <a:lnTo>
                    <a:pt x="6" y="1"/>
                  </a:lnTo>
                  <a:lnTo>
                    <a:pt x="0" y="1"/>
                  </a:lnTo>
                  <a:lnTo>
                    <a:pt x="0" y="1"/>
                  </a:lnTo>
                  <a:lnTo>
                    <a:pt x="6"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1" y="4"/>
                  </a:lnTo>
                  <a:lnTo>
                    <a:pt x="1" y="4"/>
                  </a:lnTo>
                  <a:lnTo>
                    <a:pt x="5" y="4"/>
                  </a:lnTo>
                  <a:lnTo>
                    <a:pt x="5" y="5"/>
                  </a:lnTo>
                  <a:lnTo>
                    <a:pt x="1" y="5"/>
                  </a:lnTo>
                  <a:lnTo>
                    <a:pt x="1" y="5"/>
                  </a:lnTo>
                  <a:lnTo>
                    <a:pt x="5" y="5"/>
                  </a:lnTo>
                  <a:lnTo>
                    <a:pt x="4" y="5"/>
                  </a:lnTo>
                  <a:lnTo>
                    <a:pt x="1" y="5"/>
                  </a:lnTo>
                  <a:lnTo>
                    <a:pt x="2" y="5"/>
                  </a:lnTo>
                  <a:lnTo>
                    <a:pt x="4"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5" name="Freeform 933"/>
            <p:cNvSpPr>
              <a:spLocks/>
            </p:cNvSpPr>
            <p:nvPr/>
          </p:nvSpPr>
          <p:spPr bwMode="auto">
            <a:xfrm>
              <a:off x="8710166" y="3443288"/>
              <a:ext cx="12700" cy="7937"/>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0" y="0"/>
                </a:cxn>
                <a:cxn ang="0">
                  <a:pos x="6" y="0"/>
                </a:cxn>
                <a:cxn ang="0">
                  <a:pos x="6" y="1"/>
                </a:cxn>
                <a:cxn ang="0">
                  <a:pos x="0"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1" y="4"/>
                </a:cxn>
                <a:cxn ang="0">
                  <a:pos x="1" y="4"/>
                </a:cxn>
                <a:cxn ang="0">
                  <a:pos x="6" y="4"/>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0" y="0"/>
                  </a:lnTo>
                  <a:lnTo>
                    <a:pt x="6" y="0"/>
                  </a:lnTo>
                  <a:lnTo>
                    <a:pt x="6" y="1"/>
                  </a:lnTo>
                  <a:lnTo>
                    <a:pt x="0" y="1"/>
                  </a:lnTo>
                  <a:lnTo>
                    <a:pt x="0" y="1"/>
                  </a:lnTo>
                  <a:lnTo>
                    <a:pt x="6"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1" y="4"/>
                  </a:lnTo>
                  <a:lnTo>
                    <a:pt x="1" y="4"/>
                  </a:lnTo>
                  <a:lnTo>
                    <a:pt x="6" y="4"/>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6" name="Freeform 934"/>
            <p:cNvSpPr>
              <a:spLocks/>
            </p:cNvSpPr>
            <p:nvPr/>
          </p:nvSpPr>
          <p:spPr bwMode="auto">
            <a:xfrm>
              <a:off x="8711754" y="3443288"/>
              <a:ext cx="14287" cy="7937"/>
            </a:xfrm>
            <a:custGeom>
              <a:avLst/>
              <a:gdLst/>
              <a:ahLst/>
              <a:cxnLst>
                <a:cxn ang="0">
                  <a:pos x="3" y="2"/>
                </a:cxn>
                <a:cxn ang="0">
                  <a:pos x="3" y="0"/>
                </a:cxn>
                <a:cxn ang="0">
                  <a:pos x="4" y="0"/>
                </a:cxn>
                <a:cxn ang="0">
                  <a:pos x="5"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1"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1" y="4"/>
                </a:cxn>
                <a:cxn ang="0">
                  <a:pos x="1" y="4"/>
                </a:cxn>
                <a:cxn ang="0">
                  <a:pos x="6" y="4"/>
                </a:cxn>
                <a:cxn ang="0">
                  <a:pos x="6" y="4"/>
                </a:cxn>
                <a:cxn ang="0">
                  <a:pos x="1" y="4"/>
                </a:cxn>
                <a:cxn ang="0">
                  <a:pos x="1" y="4"/>
                </a:cxn>
                <a:cxn ang="0">
                  <a:pos x="6" y="4"/>
                </a:cxn>
                <a:cxn ang="0">
                  <a:pos x="6" y="5"/>
                </a:cxn>
                <a:cxn ang="0">
                  <a:pos x="1" y="5"/>
                </a:cxn>
                <a:cxn ang="0">
                  <a:pos x="2" y="5"/>
                </a:cxn>
                <a:cxn ang="0">
                  <a:pos x="5" y="5"/>
                </a:cxn>
                <a:cxn ang="0">
                  <a:pos x="5" y="5"/>
                </a:cxn>
                <a:cxn ang="0">
                  <a:pos x="2" y="5"/>
                </a:cxn>
                <a:cxn ang="0">
                  <a:pos x="2" y="5"/>
                </a:cxn>
                <a:cxn ang="0">
                  <a:pos x="5" y="5"/>
                </a:cxn>
                <a:cxn ang="0">
                  <a:pos x="5" y="5"/>
                </a:cxn>
                <a:cxn ang="0">
                  <a:pos x="2" y="5"/>
                </a:cxn>
                <a:cxn ang="0">
                  <a:pos x="3" y="5"/>
                </a:cxn>
                <a:cxn ang="0">
                  <a:pos x="4" y="5"/>
                </a:cxn>
              </a:cxnLst>
              <a:rect l="0" t="0" r="r" b="b"/>
              <a:pathLst>
                <a:path w="7" h="5">
                  <a:moveTo>
                    <a:pt x="3" y="2"/>
                  </a:moveTo>
                  <a:lnTo>
                    <a:pt x="3" y="0"/>
                  </a:lnTo>
                  <a:lnTo>
                    <a:pt x="4" y="0"/>
                  </a:lnTo>
                  <a:lnTo>
                    <a:pt x="5" y="0"/>
                  </a:lnTo>
                  <a:lnTo>
                    <a:pt x="2"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1" y="1"/>
                  </a:lnTo>
                  <a:lnTo>
                    <a:pt x="0"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1" y="4"/>
                  </a:lnTo>
                  <a:lnTo>
                    <a:pt x="1" y="4"/>
                  </a:lnTo>
                  <a:lnTo>
                    <a:pt x="6" y="4"/>
                  </a:lnTo>
                  <a:lnTo>
                    <a:pt x="6" y="4"/>
                  </a:lnTo>
                  <a:lnTo>
                    <a:pt x="1" y="4"/>
                  </a:lnTo>
                  <a:lnTo>
                    <a:pt x="1" y="4"/>
                  </a:lnTo>
                  <a:lnTo>
                    <a:pt x="6" y="4"/>
                  </a:lnTo>
                  <a:lnTo>
                    <a:pt x="6" y="5"/>
                  </a:lnTo>
                  <a:lnTo>
                    <a:pt x="1" y="5"/>
                  </a:lnTo>
                  <a:lnTo>
                    <a:pt x="2" y="5"/>
                  </a:lnTo>
                  <a:lnTo>
                    <a:pt x="5" y="5"/>
                  </a:lnTo>
                  <a:lnTo>
                    <a:pt x="5" y="5"/>
                  </a:lnTo>
                  <a:lnTo>
                    <a:pt x="2" y="5"/>
                  </a:lnTo>
                  <a:lnTo>
                    <a:pt x="2" y="5"/>
                  </a:lnTo>
                  <a:lnTo>
                    <a:pt x="5" y="5"/>
                  </a:lnTo>
                  <a:lnTo>
                    <a:pt x="5" y="5"/>
                  </a:lnTo>
                  <a:lnTo>
                    <a:pt x="2"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7" name="Freeform 935"/>
            <p:cNvSpPr>
              <a:spLocks/>
            </p:cNvSpPr>
            <p:nvPr/>
          </p:nvSpPr>
          <p:spPr bwMode="auto">
            <a:xfrm>
              <a:off x="8714929" y="3443288"/>
              <a:ext cx="11112" cy="7937"/>
            </a:xfrm>
            <a:custGeom>
              <a:avLst/>
              <a:gdLst/>
              <a:ahLst/>
              <a:cxnLst>
                <a:cxn ang="0">
                  <a:pos x="3" y="2"/>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6" y="4"/>
                </a:cxn>
                <a:cxn ang="0">
                  <a:pos x="1" y="4"/>
                </a:cxn>
                <a:cxn ang="0">
                  <a:pos x="1" y="4"/>
                </a:cxn>
                <a:cxn ang="0">
                  <a:pos x="6" y="4"/>
                </a:cxn>
                <a:cxn ang="0">
                  <a:pos x="6" y="4"/>
                </a:cxn>
                <a:cxn ang="0">
                  <a:pos x="1" y="4"/>
                </a:cxn>
                <a:cxn ang="0">
                  <a:pos x="1" y="4"/>
                </a:cxn>
                <a:cxn ang="0">
                  <a:pos x="6" y="4"/>
                </a:cxn>
                <a:cxn ang="0">
                  <a:pos x="6" y="5"/>
                </a:cxn>
                <a:cxn ang="0">
                  <a:pos x="1"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1" y="1"/>
                  </a:lnTo>
                  <a:lnTo>
                    <a:pt x="1"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6" y="4"/>
                  </a:lnTo>
                  <a:lnTo>
                    <a:pt x="1" y="4"/>
                  </a:lnTo>
                  <a:lnTo>
                    <a:pt x="1" y="4"/>
                  </a:lnTo>
                  <a:lnTo>
                    <a:pt x="6" y="4"/>
                  </a:lnTo>
                  <a:lnTo>
                    <a:pt x="6" y="4"/>
                  </a:lnTo>
                  <a:lnTo>
                    <a:pt x="1" y="4"/>
                  </a:lnTo>
                  <a:lnTo>
                    <a:pt x="1" y="4"/>
                  </a:lnTo>
                  <a:lnTo>
                    <a:pt x="6" y="4"/>
                  </a:lnTo>
                  <a:lnTo>
                    <a:pt x="6" y="5"/>
                  </a:lnTo>
                  <a:lnTo>
                    <a:pt x="1"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8" name="Freeform 936"/>
            <p:cNvSpPr>
              <a:spLocks/>
            </p:cNvSpPr>
            <p:nvPr/>
          </p:nvSpPr>
          <p:spPr bwMode="auto">
            <a:xfrm>
              <a:off x="8716516" y="3443288"/>
              <a:ext cx="11113" cy="7937"/>
            </a:xfrm>
            <a:custGeom>
              <a:avLst/>
              <a:gdLst/>
              <a:ahLst/>
              <a:cxnLst>
                <a:cxn ang="0">
                  <a:pos x="3" y="2"/>
                </a:cxn>
                <a:cxn ang="0">
                  <a:pos x="3" y="0"/>
                </a:cxn>
                <a:cxn ang="0">
                  <a:pos x="4" y="0"/>
                </a:cxn>
                <a:cxn ang="0">
                  <a:pos x="5" y="0"/>
                </a:cxn>
                <a:cxn ang="0">
                  <a:pos x="3" y="0"/>
                </a:cxn>
                <a:cxn ang="0">
                  <a:pos x="3" y="0"/>
                </a:cxn>
                <a:cxn ang="0">
                  <a:pos x="5" y="0"/>
                </a:cxn>
                <a:cxn ang="0">
                  <a:pos x="5" y="0"/>
                </a:cxn>
                <a:cxn ang="0">
                  <a:pos x="3" y="0"/>
                </a:cxn>
                <a:cxn ang="0">
                  <a:pos x="2" y="0"/>
                </a:cxn>
                <a:cxn ang="0">
                  <a:pos x="5" y="0"/>
                </a:cxn>
                <a:cxn ang="0">
                  <a:pos x="6" y="0"/>
                </a:cxn>
                <a:cxn ang="0">
                  <a:pos x="2" y="0"/>
                </a:cxn>
                <a:cxn ang="0">
                  <a:pos x="2"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6" y="4"/>
                </a:cxn>
                <a:cxn ang="0">
                  <a:pos x="1" y="4"/>
                </a:cxn>
                <a:cxn ang="0">
                  <a:pos x="2" y="4"/>
                </a:cxn>
                <a:cxn ang="0">
                  <a:pos x="6" y="4"/>
                </a:cxn>
                <a:cxn ang="0">
                  <a:pos x="6" y="5"/>
                </a:cxn>
                <a:cxn ang="0">
                  <a:pos x="2" y="5"/>
                </a:cxn>
                <a:cxn ang="0">
                  <a:pos x="2" y="5"/>
                </a:cxn>
                <a:cxn ang="0">
                  <a:pos x="5" y="5"/>
                </a:cxn>
                <a:cxn ang="0">
                  <a:pos x="5" y="5"/>
                </a:cxn>
                <a:cxn ang="0">
                  <a:pos x="3"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3" y="0"/>
                  </a:lnTo>
                  <a:lnTo>
                    <a:pt x="2" y="0"/>
                  </a:lnTo>
                  <a:lnTo>
                    <a:pt x="5" y="0"/>
                  </a:lnTo>
                  <a:lnTo>
                    <a:pt x="6" y="0"/>
                  </a:lnTo>
                  <a:lnTo>
                    <a:pt x="2" y="0"/>
                  </a:lnTo>
                  <a:lnTo>
                    <a:pt x="2" y="0"/>
                  </a:lnTo>
                  <a:lnTo>
                    <a:pt x="6" y="0"/>
                  </a:lnTo>
                  <a:lnTo>
                    <a:pt x="6" y="0"/>
                  </a:lnTo>
                  <a:lnTo>
                    <a:pt x="1" y="0"/>
                  </a:lnTo>
                  <a:lnTo>
                    <a:pt x="1" y="0"/>
                  </a:lnTo>
                  <a:lnTo>
                    <a:pt x="7" y="0"/>
                  </a:lnTo>
                  <a:lnTo>
                    <a:pt x="7" y="1"/>
                  </a:lnTo>
                  <a:lnTo>
                    <a:pt x="1" y="1"/>
                  </a:lnTo>
                  <a:lnTo>
                    <a:pt x="1"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6" y="4"/>
                  </a:lnTo>
                  <a:lnTo>
                    <a:pt x="1" y="4"/>
                  </a:lnTo>
                  <a:lnTo>
                    <a:pt x="2" y="4"/>
                  </a:lnTo>
                  <a:lnTo>
                    <a:pt x="6" y="4"/>
                  </a:lnTo>
                  <a:lnTo>
                    <a:pt x="6" y="5"/>
                  </a:lnTo>
                  <a:lnTo>
                    <a:pt x="2" y="5"/>
                  </a:lnTo>
                  <a:lnTo>
                    <a:pt x="2" y="5"/>
                  </a:lnTo>
                  <a:lnTo>
                    <a:pt x="5" y="5"/>
                  </a:lnTo>
                  <a:lnTo>
                    <a:pt x="5" y="5"/>
                  </a:lnTo>
                  <a:lnTo>
                    <a:pt x="3" y="5"/>
                  </a:lnTo>
                  <a:lnTo>
                    <a:pt x="3" y="5"/>
                  </a:lnTo>
                  <a:lnTo>
                    <a:pt x="5" y="5"/>
                  </a:lnTo>
                  <a:lnTo>
                    <a:pt x="5" y="5"/>
                  </a:lnTo>
                  <a:lnTo>
                    <a:pt x="3" y="5"/>
                  </a:lnTo>
                  <a:lnTo>
                    <a:pt x="3"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49" name="Freeform 937"/>
            <p:cNvSpPr>
              <a:spLocks/>
            </p:cNvSpPr>
            <p:nvPr/>
          </p:nvSpPr>
          <p:spPr bwMode="auto">
            <a:xfrm>
              <a:off x="8719691" y="3443288"/>
              <a:ext cx="12700" cy="7937"/>
            </a:xfrm>
            <a:custGeom>
              <a:avLst/>
              <a:gdLst/>
              <a:ahLst/>
              <a:cxnLst>
                <a:cxn ang="0">
                  <a:pos x="2" y="2"/>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0"/>
                </a:cxn>
                <a:cxn ang="0">
                  <a:pos x="1" y="0"/>
                </a:cxn>
                <a:cxn ang="0">
                  <a:pos x="1" y="0"/>
                </a:cxn>
                <a:cxn ang="0">
                  <a:pos x="6" y="0"/>
                </a:cxn>
                <a:cxn ang="0">
                  <a:pos x="6" y="1"/>
                </a:cxn>
                <a:cxn ang="0">
                  <a:pos x="0" y="1"/>
                </a:cxn>
                <a:cxn ang="0">
                  <a:pos x="0"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1" y="4"/>
                </a:cxn>
                <a:cxn ang="0">
                  <a:pos x="6" y="4"/>
                </a:cxn>
                <a:cxn ang="0">
                  <a:pos x="6" y="4"/>
                </a:cxn>
                <a:cxn ang="0">
                  <a:pos x="1" y="4"/>
                </a:cxn>
                <a:cxn ang="0">
                  <a:pos x="1" y="4"/>
                </a:cxn>
                <a:cxn ang="0">
                  <a:pos x="5" y="4"/>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7" h="5">
                  <a:moveTo>
                    <a:pt x="2" y="2"/>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0"/>
                  </a:lnTo>
                  <a:lnTo>
                    <a:pt x="1" y="0"/>
                  </a:lnTo>
                  <a:lnTo>
                    <a:pt x="1" y="0"/>
                  </a:lnTo>
                  <a:lnTo>
                    <a:pt x="6" y="0"/>
                  </a:lnTo>
                  <a:lnTo>
                    <a:pt x="6" y="1"/>
                  </a:lnTo>
                  <a:lnTo>
                    <a:pt x="0" y="1"/>
                  </a:lnTo>
                  <a:lnTo>
                    <a:pt x="0" y="1"/>
                  </a:lnTo>
                  <a:lnTo>
                    <a:pt x="6"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1" y="4"/>
                  </a:lnTo>
                  <a:lnTo>
                    <a:pt x="6" y="4"/>
                  </a:lnTo>
                  <a:lnTo>
                    <a:pt x="6" y="4"/>
                  </a:lnTo>
                  <a:lnTo>
                    <a:pt x="1" y="4"/>
                  </a:lnTo>
                  <a:lnTo>
                    <a:pt x="1" y="4"/>
                  </a:lnTo>
                  <a:lnTo>
                    <a:pt x="5" y="4"/>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FF6600"/>
              </a:solidFill>
              <a:prstDash val="solid"/>
              <a:round/>
              <a:headEnd/>
              <a:tailEnd/>
            </a:ln>
          </p:spPr>
          <p:txBody>
            <a:bodyPr/>
            <a:lstStyle/>
            <a:p>
              <a:endParaRPr lang="fr-CA">
                <a:latin typeface="+mj-lt"/>
              </a:endParaRPr>
            </a:p>
          </p:txBody>
        </p:sp>
        <p:sp>
          <p:nvSpPr>
            <p:cNvPr id="2087850" name="Freeform 938"/>
            <p:cNvSpPr>
              <a:spLocks/>
            </p:cNvSpPr>
            <p:nvPr/>
          </p:nvSpPr>
          <p:spPr bwMode="auto">
            <a:xfrm>
              <a:off x="5019229" y="4667250"/>
              <a:ext cx="68262" cy="7938"/>
            </a:xfrm>
            <a:custGeom>
              <a:avLst/>
              <a:gdLst/>
              <a:ahLst/>
              <a:cxnLst>
                <a:cxn ang="0">
                  <a:pos x="4" y="2"/>
                </a:cxn>
                <a:cxn ang="0">
                  <a:pos x="4" y="0"/>
                </a:cxn>
                <a:cxn ang="0">
                  <a:pos x="36" y="0"/>
                </a:cxn>
                <a:cxn ang="0">
                  <a:pos x="37" y="0"/>
                </a:cxn>
                <a:cxn ang="0">
                  <a:pos x="3" y="0"/>
                </a:cxn>
                <a:cxn ang="0">
                  <a:pos x="3" y="0"/>
                </a:cxn>
                <a:cxn ang="0">
                  <a:pos x="37" y="0"/>
                </a:cxn>
                <a:cxn ang="0">
                  <a:pos x="37" y="0"/>
                </a:cxn>
                <a:cxn ang="0">
                  <a:pos x="2" y="0"/>
                </a:cxn>
                <a:cxn ang="0">
                  <a:pos x="2" y="0"/>
                </a:cxn>
                <a:cxn ang="0">
                  <a:pos x="37" y="0"/>
                </a:cxn>
                <a:cxn ang="0">
                  <a:pos x="38" y="0"/>
                </a:cxn>
                <a:cxn ang="0">
                  <a:pos x="2" y="0"/>
                </a:cxn>
                <a:cxn ang="0">
                  <a:pos x="2" y="0"/>
                </a:cxn>
                <a:cxn ang="0">
                  <a:pos x="38" y="0"/>
                </a:cxn>
                <a:cxn ang="0">
                  <a:pos x="38" y="1"/>
                </a:cxn>
                <a:cxn ang="0">
                  <a:pos x="2" y="1"/>
                </a:cxn>
                <a:cxn ang="0">
                  <a:pos x="1" y="1"/>
                </a:cxn>
                <a:cxn ang="0">
                  <a:pos x="38" y="1"/>
                </a:cxn>
                <a:cxn ang="0">
                  <a:pos x="38" y="1"/>
                </a:cxn>
                <a:cxn ang="0">
                  <a:pos x="1" y="1"/>
                </a:cxn>
                <a:cxn ang="0">
                  <a:pos x="1" y="1"/>
                </a:cxn>
                <a:cxn ang="0">
                  <a:pos x="39" y="1"/>
                </a:cxn>
                <a:cxn ang="0">
                  <a:pos x="39" y="1"/>
                </a:cxn>
                <a:cxn ang="0">
                  <a:pos x="1" y="1"/>
                </a:cxn>
                <a:cxn ang="0">
                  <a:pos x="0" y="2"/>
                </a:cxn>
                <a:cxn ang="0">
                  <a:pos x="39" y="2"/>
                </a:cxn>
                <a:cxn ang="0">
                  <a:pos x="39" y="2"/>
                </a:cxn>
                <a:cxn ang="0">
                  <a:pos x="0" y="2"/>
                </a:cxn>
                <a:cxn ang="0">
                  <a:pos x="0" y="2"/>
                </a:cxn>
                <a:cxn ang="0">
                  <a:pos x="39" y="2"/>
                </a:cxn>
                <a:cxn ang="0">
                  <a:pos x="39" y="2"/>
                </a:cxn>
                <a:cxn ang="0">
                  <a:pos x="0" y="2"/>
                </a:cxn>
                <a:cxn ang="0">
                  <a:pos x="0" y="3"/>
                </a:cxn>
                <a:cxn ang="0">
                  <a:pos x="39" y="3"/>
                </a:cxn>
                <a:cxn ang="0">
                  <a:pos x="39" y="3"/>
                </a:cxn>
                <a:cxn ang="0">
                  <a:pos x="0" y="3"/>
                </a:cxn>
                <a:cxn ang="0">
                  <a:pos x="0" y="3"/>
                </a:cxn>
                <a:cxn ang="0">
                  <a:pos x="39" y="3"/>
                </a:cxn>
                <a:cxn ang="0">
                  <a:pos x="39" y="4"/>
                </a:cxn>
                <a:cxn ang="0">
                  <a:pos x="1" y="4"/>
                </a:cxn>
                <a:cxn ang="0">
                  <a:pos x="1" y="4"/>
                </a:cxn>
                <a:cxn ang="0">
                  <a:pos x="39" y="4"/>
                </a:cxn>
                <a:cxn ang="0">
                  <a:pos x="38" y="4"/>
                </a:cxn>
                <a:cxn ang="0">
                  <a:pos x="1" y="4"/>
                </a:cxn>
                <a:cxn ang="0">
                  <a:pos x="1" y="4"/>
                </a:cxn>
                <a:cxn ang="0">
                  <a:pos x="38" y="4"/>
                </a:cxn>
                <a:cxn ang="0">
                  <a:pos x="38" y="5"/>
                </a:cxn>
                <a:cxn ang="0">
                  <a:pos x="2" y="5"/>
                </a:cxn>
                <a:cxn ang="0">
                  <a:pos x="2" y="5"/>
                </a:cxn>
                <a:cxn ang="0">
                  <a:pos x="38" y="5"/>
                </a:cxn>
                <a:cxn ang="0">
                  <a:pos x="38" y="5"/>
                </a:cxn>
                <a:cxn ang="0">
                  <a:pos x="2" y="5"/>
                </a:cxn>
                <a:cxn ang="0">
                  <a:pos x="2" y="5"/>
                </a:cxn>
                <a:cxn ang="0">
                  <a:pos x="37" y="5"/>
                </a:cxn>
                <a:cxn ang="0">
                  <a:pos x="37" y="5"/>
                </a:cxn>
                <a:cxn ang="0">
                  <a:pos x="2" y="5"/>
                </a:cxn>
                <a:cxn ang="0">
                  <a:pos x="3" y="6"/>
                </a:cxn>
                <a:cxn ang="0">
                  <a:pos x="37" y="6"/>
                </a:cxn>
                <a:cxn ang="0">
                  <a:pos x="37" y="6"/>
                </a:cxn>
                <a:cxn ang="0">
                  <a:pos x="3" y="6"/>
                </a:cxn>
                <a:cxn ang="0">
                  <a:pos x="4" y="6"/>
                </a:cxn>
                <a:cxn ang="0">
                  <a:pos x="36" y="6"/>
                </a:cxn>
              </a:cxnLst>
              <a:rect l="0" t="0" r="r" b="b"/>
              <a:pathLst>
                <a:path w="39" h="6">
                  <a:moveTo>
                    <a:pt x="4" y="2"/>
                  </a:moveTo>
                  <a:lnTo>
                    <a:pt x="4" y="0"/>
                  </a:lnTo>
                  <a:lnTo>
                    <a:pt x="36" y="0"/>
                  </a:lnTo>
                  <a:lnTo>
                    <a:pt x="37" y="0"/>
                  </a:lnTo>
                  <a:lnTo>
                    <a:pt x="3" y="0"/>
                  </a:lnTo>
                  <a:lnTo>
                    <a:pt x="3" y="0"/>
                  </a:lnTo>
                  <a:lnTo>
                    <a:pt x="37" y="0"/>
                  </a:lnTo>
                  <a:lnTo>
                    <a:pt x="37" y="0"/>
                  </a:lnTo>
                  <a:lnTo>
                    <a:pt x="2" y="0"/>
                  </a:lnTo>
                  <a:lnTo>
                    <a:pt x="2" y="0"/>
                  </a:lnTo>
                  <a:lnTo>
                    <a:pt x="37" y="0"/>
                  </a:lnTo>
                  <a:lnTo>
                    <a:pt x="38" y="0"/>
                  </a:lnTo>
                  <a:lnTo>
                    <a:pt x="2" y="0"/>
                  </a:lnTo>
                  <a:lnTo>
                    <a:pt x="2" y="0"/>
                  </a:lnTo>
                  <a:lnTo>
                    <a:pt x="38" y="0"/>
                  </a:lnTo>
                  <a:lnTo>
                    <a:pt x="38" y="1"/>
                  </a:lnTo>
                  <a:lnTo>
                    <a:pt x="2" y="1"/>
                  </a:lnTo>
                  <a:lnTo>
                    <a:pt x="1" y="1"/>
                  </a:lnTo>
                  <a:lnTo>
                    <a:pt x="38" y="1"/>
                  </a:lnTo>
                  <a:lnTo>
                    <a:pt x="38" y="1"/>
                  </a:lnTo>
                  <a:lnTo>
                    <a:pt x="1" y="1"/>
                  </a:lnTo>
                  <a:lnTo>
                    <a:pt x="1" y="1"/>
                  </a:lnTo>
                  <a:lnTo>
                    <a:pt x="39" y="1"/>
                  </a:lnTo>
                  <a:lnTo>
                    <a:pt x="39" y="1"/>
                  </a:lnTo>
                  <a:lnTo>
                    <a:pt x="1" y="1"/>
                  </a:lnTo>
                  <a:lnTo>
                    <a:pt x="0" y="2"/>
                  </a:lnTo>
                  <a:lnTo>
                    <a:pt x="39" y="2"/>
                  </a:lnTo>
                  <a:lnTo>
                    <a:pt x="39" y="2"/>
                  </a:lnTo>
                  <a:lnTo>
                    <a:pt x="0" y="2"/>
                  </a:lnTo>
                  <a:lnTo>
                    <a:pt x="0" y="2"/>
                  </a:lnTo>
                  <a:lnTo>
                    <a:pt x="39" y="2"/>
                  </a:lnTo>
                  <a:lnTo>
                    <a:pt x="39" y="2"/>
                  </a:lnTo>
                  <a:lnTo>
                    <a:pt x="0" y="2"/>
                  </a:lnTo>
                  <a:lnTo>
                    <a:pt x="0" y="3"/>
                  </a:lnTo>
                  <a:lnTo>
                    <a:pt x="39" y="3"/>
                  </a:lnTo>
                  <a:lnTo>
                    <a:pt x="39" y="3"/>
                  </a:lnTo>
                  <a:lnTo>
                    <a:pt x="0" y="3"/>
                  </a:lnTo>
                  <a:lnTo>
                    <a:pt x="0" y="3"/>
                  </a:lnTo>
                  <a:lnTo>
                    <a:pt x="39" y="3"/>
                  </a:lnTo>
                  <a:lnTo>
                    <a:pt x="39" y="4"/>
                  </a:lnTo>
                  <a:lnTo>
                    <a:pt x="1" y="4"/>
                  </a:lnTo>
                  <a:lnTo>
                    <a:pt x="1" y="4"/>
                  </a:lnTo>
                  <a:lnTo>
                    <a:pt x="39" y="4"/>
                  </a:lnTo>
                  <a:lnTo>
                    <a:pt x="38" y="4"/>
                  </a:lnTo>
                  <a:lnTo>
                    <a:pt x="1" y="4"/>
                  </a:lnTo>
                  <a:lnTo>
                    <a:pt x="1" y="4"/>
                  </a:lnTo>
                  <a:lnTo>
                    <a:pt x="38" y="4"/>
                  </a:lnTo>
                  <a:lnTo>
                    <a:pt x="38" y="5"/>
                  </a:lnTo>
                  <a:lnTo>
                    <a:pt x="2" y="5"/>
                  </a:lnTo>
                  <a:lnTo>
                    <a:pt x="2" y="5"/>
                  </a:lnTo>
                  <a:lnTo>
                    <a:pt x="38" y="5"/>
                  </a:lnTo>
                  <a:lnTo>
                    <a:pt x="38" y="5"/>
                  </a:lnTo>
                  <a:lnTo>
                    <a:pt x="2" y="5"/>
                  </a:lnTo>
                  <a:lnTo>
                    <a:pt x="2" y="5"/>
                  </a:lnTo>
                  <a:lnTo>
                    <a:pt x="37" y="5"/>
                  </a:lnTo>
                  <a:lnTo>
                    <a:pt x="37" y="5"/>
                  </a:lnTo>
                  <a:lnTo>
                    <a:pt x="2" y="5"/>
                  </a:lnTo>
                  <a:lnTo>
                    <a:pt x="3" y="6"/>
                  </a:lnTo>
                  <a:lnTo>
                    <a:pt x="37" y="6"/>
                  </a:lnTo>
                  <a:lnTo>
                    <a:pt x="37" y="6"/>
                  </a:lnTo>
                  <a:lnTo>
                    <a:pt x="3" y="6"/>
                  </a:lnTo>
                  <a:lnTo>
                    <a:pt x="4" y="6"/>
                  </a:lnTo>
                  <a:lnTo>
                    <a:pt x="3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51" name="Freeform 939"/>
            <p:cNvSpPr>
              <a:spLocks/>
            </p:cNvSpPr>
            <p:nvPr/>
          </p:nvSpPr>
          <p:spPr bwMode="auto">
            <a:xfrm>
              <a:off x="5079554" y="4660900"/>
              <a:ext cx="7937" cy="14288"/>
            </a:xfrm>
            <a:custGeom>
              <a:avLst/>
              <a:gdLst/>
              <a:ahLst/>
              <a:cxnLst>
                <a:cxn ang="0">
                  <a:pos x="2" y="5"/>
                </a:cxn>
                <a:cxn ang="0">
                  <a:pos x="0" y="5"/>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7"/>
                </a:cxn>
                <a:cxn ang="0">
                  <a:pos x="0" y="8"/>
                </a:cxn>
                <a:cxn ang="0">
                  <a:pos x="0" y="1"/>
                </a:cxn>
                <a:cxn ang="0">
                  <a:pos x="1" y="1"/>
                </a:cxn>
                <a:cxn ang="0">
                  <a:pos x="1" y="8"/>
                </a:cxn>
                <a:cxn ang="0">
                  <a:pos x="1" y="8"/>
                </a:cxn>
                <a:cxn ang="0">
                  <a:pos x="1" y="0"/>
                </a:cxn>
                <a:cxn ang="0">
                  <a:pos x="1" y="0"/>
                </a:cxn>
                <a:cxn ang="0">
                  <a:pos x="1" y="8"/>
                </a:cxn>
                <a:cxn ang="0">
                  <a:pos x="1" y="8"/>
                </a:cxn>
                <a:cxn ang="0">
                  <a:pos x="1" y="0"/>
                </a:cxn>
                <a:cxn ang="0">
                  <a:pos x="1" y="0"/>
                </a:cxn>
                <a:cxn ang="0">
                  <a:pos x="1" y="9"/>
                </a:cxn>
                <a:cxn ang="0">
                  <a:pos x="2" y="9"/>
                </a:cxn>
                <a:cxn ang="0">
                  <a:pos x="2" y="0"/>
                </a:cxn>
                <a:cxn ang="0">
                  <a:pos x="2" y="0"/>
                </a:cxn>
                <a:cxn ang="0">
                  <a:pos x="2" y="9"/>
                </a:cxn>
                <a:cxn ang="0">
                  <a:pos x="3" y="9"/>
                </a:cxn>
                <a:cxn ang="0">
                  <a:pos x="3" y="0"/>
                </a:cxn>
                <a:cxn ang="0">
                  <a:pos x="3" y="0"/>
                </a:cxn>
                <a:cxn ang="0">
                  <a:pos x="3" y="9"/>
                </a:cxn>
                <a:cxn ang="0">
                  <a:pos x="3" y="8"/>
                </a:cxn>
                <a:cxn ang="0">
                  <a:pos x="3" y="0"/>
                </a:cxn>
                <a:cxn ang="0">
                  <a:pos x="3" y="0"/>
                </a:cxn>
                <a:cxn ang="0">
                  <a:pos x="3" y="8"/>
                </a:cxn>
                <a:cxn ang="0">
                  <a:pos x="4" y="8"/>
                </a:cxn>
                <a:cxn ang="0">
                  <a:pos x="4" y="0"/>
                </a:cxn>
                <a:cxn ang="0">
                  <a:pos x="4" y="1"/>
                </a:cxn>
                <a:cxn ang="0">
                  <a:pos x="4" y="8"/>
                </a:cxn>
                <a:cxn ang="0">
                  <a:pos x="4" y="8"/>
                </a:cxn>
                <a:cxn ang="0">
                  <a:pos x="4" y="1"/>
                </a:cxn>
                <a:cxn ang="0">
                  <a:pos x="4" y="1"/>
                </a:cxn>
                <a:cxn ang="0">
                  <a:pos x="4" y="7"/>
                </a:cxn>
                <a:cxn ang="0">
                  <a:pos x="4" y="7"/>
                </a:cxn>
                <a:cxn ang="0">
                  <a:pos x="4" y="1"/>
                </a:cxn>
                <a:cxn ang="0">
                  <a:pos x="5" y="1"/>
                </a:cxn>
                <a:cxn ang="0">
                  <a:pos x="5" y="7"/>
                </a:cxn>
                <a:cxn ang="0">
                  <a:pos x="5" y="7"/>
                </a:cxn>
                <a:cxn ang="0">
                  <a:pos x="5" y="2"/>
                </a:cxn>
                <a:cxn ang="0">
                  <a:pos x="5" y="2"/>
                </a:cxn>
                <a:cxn ang="0">
                  <a:pos x="5" y="6"/>
                </a:cxn>
                <a:cxn ang="0">
                  <a:pos x="5" y="6"/>
                </a:cxn>
                <a:cxn ang="0">
                  <a:pos x="5" y="2"/>
                </a:cxn>
                <a:cxn ang="0">
                  <a:pos x="5" y="2"/>
                </a:cxn>
                <a:cxn ang="0">
                  <a:pos x="5" y="6"/>
                </a:cxn>
                <a:cxn ang="0">
                  <a:pos x="5" y="5"/>
                </a:cxn>
                <a:cxn ang="0">
                  <a:pos x="5" y="3"/>
                </a:cxn>
              </a:cxnLst>
              <a:rect l="0" t="0" r="r" b="b"/>
              <a:pathLst>
                <a:path w="5" h="9">
                  <a:moveTo>
                    <a:pt x="2" y="5"/>
                  </a:moveTo>
                  <a:lnTo>
                    <a:pt x="0" y="5"/>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7"/>
                  </a:lnTo>
                  <a:lnTo>
                    <a:pt x="0" y="8"/>
                  </a:lnTo>
                  <a:lnTo>
                    <a:pt x="0" y="1"/>
                  </a:lnTo>
                  <a:lnTo>
                    <a:pt x="1" y="1"/>
                  </a:lnTo>
                  <a:lnTo>
                    <a:pt x="1" y="8"/>
                  </a:lnTo>
                  <a:lnTo>
                    <a:pt x="1" y="8"/>
                  </a:lnTo>
                  <a:lnTo>
                    <a:pt x="1" y="0"/>
                  </a:lnTo>
                  <a:lnTo>
                    <a:pt x="1" y="0"/>
                  </a:lnTo>
                  <a:lnTo>
                    <a:pt x="1" y="8"/>
                  </a:lnTo>
                  <a:lnTo>
                    <a:pt x="1" y="8"/>
                  </a:lnTo>
                  <a:lnTo>
                    <a:pt x="1" y="0"/>
                  </a:lnTo>
                  <a:lnTo>
                    <a:pt x="1" y="0"/>
                  </a:lnTo>
                  <a:lnTo>
                    <a:pt x="1" y="9"/>
                  </a:lnTo>
                  <a:lnTo>
                    <a:pt x="2" y="9"/>
                  </a:lnTo>
                  <a:lnTo>
                    <a:pt x="2" y="0"/>
                  </a:lnTo>
                  <a:lnTo>
                    <a:pt x="2" y="0"/>
                  </a:lnTo>
                  <a:lnTo>
                    <a:pt x="2" y="9"/>
                  </a:lnTo>
                  <a:lnTo>
                    <a:pt x="3" y="9"/>
                  </a:lnTo>
                  <a:lnTo>
                    <a:pt x="3" y="0"/>
                  </a:lnTo>
                  <a:lnTo>
                    <a:pt x="3" y="0"/>
                  </a:lnTo>
                  <a:lnTo>
                    <a:pt x="3" y="9"/>
                  </a:lnTo>
                  <a:lnTo>
                    <a:pt x="3" y="8"/>
                  </a:lnTo>
                  <a:lnTo>
                    <a:pt x="3" y="0"/>
                  </a:lnTo>
                  <a:lnTo>
                    <a:pt x="3" y="0"/>
                  </a:lnTo>
                  <a:lnTo>
                    <a:pt x="3" y="8"/>
                  </a:lnTo>
                  <a:lnTo>
                    <a:pt x="4" y="8"/>
                  </a:lnTo>
                  <a:lnTo>
                    <a:pt x="4" y="0"/>
                  </a:lnTo>
                  <a:lnTo>
                    <a:pt x="4" y="1"/>
                  </a:lnTo>
                  <a:lnTo>
                    <a:pt x="4" y="8"/>
                  </a:lnTo>
                  <a:lnTo>
                    <a:pt x="4" y="8"/>
                  </a:lnTo>
                  <a:lnTo>
                    <a:pt x="4" y="1"/>
                  </a:lnTo>
                  <a:lnTo>
                    <a:pt x="4" y="1"/>
                  </a:lnTo>
                  <a:lnTo>
                    <a:pt x="4" y="7"/>
                  </a:lnTo>
                  <a:lnTo>
                    <a:pt x="4" y="7"/>
                  </a:lnTo>
                  <a:lnTo>
                    <a:pt x="4" y="1"/>
                  </a:lnTo>
                  <a:lnTo>
                    <a:pt x="5" y="1"/>
                  </a:lnTo>
                  <a:lnTo>
                    <a:pt x="5" y="7"/>
                  </a:lnTo>
                  <a:lnTo>
                    <a:pt x="5" y="7"/>
                  </a:lnTo>
                  <a:lnTo>
                    <a:pt x="5" y="2"/>
                  </a:lnTo>
                  <a:lnTo>
                    <a:pt x="5" y="2"/>
                  </a:lnTo>
                  <a:lnTo>
                    <a:pt x="5" y="6"/>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52" name="Freeform 940"/>
            <p:cNvSpPr>
              <a:spLocks/>
            </p:cNvSpPr>
            <p:nvPr/>
          </p:nvSpPr>
          <p:spPr bwMode="auto">
            <a:xfrm>
              <a:off x="5079554" y="4660900"/>
              <a:ext cx="23812" cy="7938"/>
            </a:xfrm>
            <a:custGeom>
              <a:avLst/>
              <a:gdLst/>
              <a:ahLst/>
              <a:cxnLst>
                <a:cxn ang="0">
                  <a:pos x="2" y="3"/>
                </a:cxn>
                <a:cxn ang="0">
                  <a:pos x="2" y="0"/>
                </a:cxn>
                <a:cxn ang="0">
                  <a:pos x="11" y="0"/>
                </a:cxn>
                <a:cxn ang="0">
                  <a:pos x="11" y="0"/>
                </a:cxn>
                <a:cxn ang="0">
                  <a:pos x="2" y="0"/>
                </a:cxn>
                <a:cxn ang="0">
                  <a:pos x="1" y="0"/>
                </a:cxn>
                <a:cxn ang="0">
                  <a:pos x="11" y="0"/>
                </a:cxn>
                <a:cxn ang="0">
                  <a:pos x="12" y="0"/>
                </a:cxn>
                <a:cxn ang="0">
                  <a:pos x="1" y="0"/>
                </a:cxn>
                <a:cxn ang="0">
                  <a:pos x="1" y="0"/>
                </a:cxn>
                <a:cxn ang="0">
                  <a:pos x="12" y="0"/>
                </a:cxn>
                <a:cxn ang="0">
                  <a:pos x="12" y="0"/>
                </a:cxn>
                <a:cxn ang="0">
                  <a:pos x="1" y="0"/>
                </a:cxn>
                <a:cxn ang="0">
                  <a:pos x="1" y="1"/>
                </a:cxn>
                <a:cxn ang="0">
                  <a:pos x="13" y="1"/>
                </a:cxn>
                <a:cxn ang="0">
                  <a:pos x="13" y="1"/>
                </a:cxn>
                <a:cxn ang="0">
                  <a:pos x="0" y="1"/>
                </a:cxn>
                <a:cxn ang="0">
                  <a:pos x="0" y="1"/>
                </a:cxn>
                <a:cxn ang="0">
                  <a:pos x="13" y="1"/>
                </a:cxn>
                <a:cxn ang="0">
                  <a:pos x="13" y="1"/>
                </a:cxn>
                <a:cxn ang="0">
                  <a:pos x="0" y="1"/>
                </a:cxn>
                <a:cxn ang="0">
                  <a:pos x="0" y="1"/>
                </a:cxn>
                <a:cxn ang="0">
                  <a:pos x="13" y="1"/>
                </a:cxn>
                <a:cxn ang="0">
                  <a:pos x="13" y="2"/>
                </a:cxn>
                <a:cxn ang="0">
                  <a:pos x="0" y="2"/>
                </a:cxn>
                <a:cxn ang="0">
                  <a:pos x="0" y="2"/>
                </a:cxn>
                <a:cxn ang="0">
                  <a:pos x="13"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3" y="4"/>
                </a:cxn>
                <a:cxn ang="0">
                  <a:pos x="13" y="4"/>
                </a:cxn>
                <a:cxn ang="0">
                  <a:pos x="0" y="4"/>
                </a:cxn>
                <a:cxn ang="0">
                  <a:pos x="0" y="4"/>
                </a:cxn>
                <a:cxn ang="0">
                  <a:pos x="13" y="4"/>
                </a:cxn>
                <a:cxn ang="0">
                  <a:pos x="13" y="4"/>
                </a:cxn>
                <a:cxn ang="0">
                  <a:pos x="0" y="4"/>
                </a:cxn>
                <a:cxn ang="0">
                  <a:pos x="0" y="5"/>
                </a:cxn>
                <a:cxn ang="0">
                  <a:pos x="13" y="5"/>
                </a:cxn>
                <a:cxn ang="0">
                  <a:pos x="13" y="5"/>
                </a:cxn>
                <a:cxn ang="0">
                  <a:pos x="0" y="5"/>
                </a:cxn>
                <a:cxn ang="0">
                  <a:pos x="1" y="5"/>
                </a:cxn>
                <a:cxn ang="0">
                  <a:pos x="13" y="5"/>
                </a:cxn>
                <a:cxn ang="0">
                  <a:pos x="12" y="5"/>
                </a:cxn>
                <a:cxn ang="0">
                  <a:pos x="1" y="5"/>
                </a:cxn>
                <a:cxn ang="0">
                  <a:pos x="1" y="5"/>
                </a:cxn>
                <a:cxn ang="0">
                  <a:pos x="12" y="5"/>
                </a:cxn>
                <a:cxn ang="0">
                  <a:pos x="12" y="5"/>
                </a:cxn>
                <a:cxn ang="0">
                  <a:pos x="1" y="5"/>
                </a:cxn>
                <a:cxn ang="0">
                  <a:pos x="1" y="5"/>
                </a:cxn>
                <a:cxn ang="0">
                  <a:pos x="11" y="5"/>
                </a:cxn>
                <a:cxn ang="0">
                  <a:pos x="11" y="5"/>
                </a:cxn>
                <a:cxn ang="0">
                  <a:pos x="2" y="5"/>
                </a:cxn>
                <a:cxn ang="0">
                  <a:pos x="2" y="5"/>
                </a:cxn>
                <a:cxn ang="0">
                  <a:pos x="11" y="5"/>
                </a:cxn>
              </a:cxnLst>
              <a:rect l="0" t="0" r="r" b="b"/>
              <a:pathLst>
                <a:path w="14" h="5">
                  <a:moveTo>
                    <a:pt x="2" y="3"/>
                  </a:moveTo>
                  <a:lnTo>
                    <a:pt x="2" y="0"/>
                  </a:lnTo>
                  <a:lnTo>
                    <a:pt x="11" y="0"/>
                  </a:lnTo>
                  <a:lnTo>
                    <a:pt x="11" y="0"/>
                  </a:lnTo>
                  <a:lnTo>
                    <a:pt x="2" y="0"/>
                  </a:lnTo>
                  <a:lnTo>
                    <a:pt x="1" y="0"/>
                  </a:lnTo>
                  <a:lnTo>
                    <a:pt x="11" y="0"/>
                  </a:lnTo>
                  <a:lnTo>
                    <a:pt x="12" y="0"/>
                  </a:lnTo>
                  <a:lnTo>
                    <a:pt x="1" y="0"/>
                  </a:lnTo>
                  <a:lnTo>
                    <a:pt x="1" y="0"/>
                  </a:lnTo>
                  <a:lnTo>
                    <a:pt x="12" y="0"/>
                  </a:lnTo>
                  <a:lnTo>
                    <a:pt x="12" y="0"/>
                  </a:lnTo>
                  <a:lnTo>
                    <a:pt x="1" y="0"/>
                  </a:lnTo>
                  <a:lnTo>
                    <a:pt x="1" y="1"/>
                  </a:lnTo>
                  <a:lnTo>
                    <a:pt x="13" y="1"/>
                  </a:lnTo>
                  <a:lnTo>
                    <a:pt x="13" y="1"/>
                  </a:lnTo>
                  <a:lnTo>
                    <a:pt x="0" y="1"/>
                  </a:lnTo>
                  <a:lnTo>
                    <a:pt x="0" y="1"/>
                  </a:lnTo>
                  <a:lnTo>
                    <a:pt x="13" y="1"/>
                  </a:lnTo>
                  <a:lnTo>
                    <a:pt x="13" y="1"/>
                  </a:lnTo>
                  <a:lnTo>
                    <a:pt x="0" y="1"/>
                  </a:lnTo>
                  <a:lnTo>
                    <a:pt x="0" y="1"/>
                  </a:lnTo>
                  <a:lnTo>
                    <a:pt x="13" y="1"/>
                  </a:lnTo>
                  <a:lnTo>
                    <a:pt x="13" y="2"/>
                  </a:lnTo>
                  <a:lnTo>
                    <a:pt x="0" y="2"/>
                  </a:lnTo>
                  <a:lnTo>
                    <a:pt x="0" y="2"/>
                  </a:lnTo>
                  <a:lnTo>
                    <a:pt x="13" y="2"/>
                  </a:lnTo>
                  <a:lnTo>
                    <a:pt x="14" y="2"/>
                  </a:lnTo>
                  <a:lnTo>
                    <a:pt x="0" y="2"/>
                  </a:lnTo>
                  <a:lnTo>
                    <a:pt x="0" y="2"/>
                  </a:lnTo>
                  <a:lnTo>
                    <a:pt x="14" y="2"/>
                  </a:lnTo>
                  <a:lnTo>
                    <a:pt x="14" y="3"/>
                  </a:lnTo>
                  <a:lnTo>
                    <a:pt x="0" y="3"/>
                  </a:lnTo>
                  <a:lnTo>
                    <a:pt x="0" y="3"/>
                  </a:lnTo>
                  <a:lnTo>
                    <a:pt x="14" y="3"/>
                  </a:lnTo>
                  <a:lnTo>
                    <a:pt x="14" y="3"/>
                  </a:lnTo>
                  <a:lnTo>
                    <a:pt x="0" y="3"/>
                  </a:lnTo>
                  <a:lnTo>
                    <a:pt x="0" y="4"/>
                  </a:lnTo>
                  <a:lnTo>
                    <a:pt x="13" y="4"/>
                  </a:lnTo>
                  <a:lnTo>
                    <a:pt x="13" y="4"/>
                  </a:lnTo>
                  <a:lnTo>
                    <a:pt x="0" y="4"/>
                  </a:lnTo>
                  <a:lnTo>
                    <a:pt x="0" y="4"/>
                  </a:lnTo>
                  <a:lnTo>
                    <a:pt x="13" y="4"/>
                  </a:lnTo>
                  <a:lnTo>
                    <a:pt x="13" y="4"/>
                  </a:lnTo>
                  <a:lnTo>
                    <a:pt x="0" y="4"/>
                  </a:lnTo>
                  <a:lnTo>
                    <a:pt x="0" y="5"/>
                  </a:lnTo>
                  <a:lnTo>
                    <a:pt x="13" y="5"/>
                  </a:lnTo>
                  <a:lnTo>
                    <a:pt x="13" y="5"/>
                  </a:lnTo>
                  <a:lnTo>
                    <a:pt x="0" y="5"/>
                  </a:lnTo>
                  <a:lnTo>
                    <a:pt x="1" y="5"/>
                  </a:lnTo>
                  <a:lnTo>
                    <a:pt x="13" y="5"/>
                  </a:lnTo>
                  <a:lnTo>
                    <a:pt x="12" y="5"/>
                  </a:lnTo>
                  <a:lnTo>
                    <a:pt x="1" y="5"/>
                  </a:lnTo>
                  <a:lnTo>
                    <a:pt x="1" y="5"/>
                  </a:lnTo>
                  <a:lnTo>
                    <a:pt x="12" y="5"/>
                  </a:lnTo>
                  <a:lnTo>
                    <a:pt x="12" y="5"/>
                  </a:lnTo>
                  <a:lnTo>
                    <a:pt x="1" y="5"/>
                  </a:lnTo>
                  <a:lnTo>
                    <a:pt x="1" y="5"/>
                  </a:lnTo>
                  <a:lnTo>
                    <a:pt x="11" y="5"/>
                  </a:lnTo>
                  <a:lnTo>
                    <a:pt x="11" y="5"/>
                  </a:lnTo>
                  <a:lnTo>
                    <a:pt x="2" y="5"/>
                  </a:lnTo>
                  <a:lnTo>
                    <a:pt x="2" y="5"/>
                  </a:lnTo>
                  <a:lnTo>
                    <a:pt x="11"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53" name="Freeform 941"/>
            <p:cNvSpPr>
              <a:spLocks/>
            </p:cNvSpPr>
            <p:nvPr/>
          </p:nvSpPr>
          <p:spPr bwMode="auto">
            <a:xfrm>
              <a:off x="5092254" y="4656138"/>
              <a:ext cx="11112"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1" y="1"/>
                </a:cxn>
                <a:cxn ang="0">
                  <a:pos x="1"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0" y="7"/>
                  </a:lnTo>
                  <a:lnTo>
                    <a:pt x="0" y="1"/>
                  </a:lnTo>
                  <a:lnTo>
                    <a:pt x="1" y="1"/>
                  </a:lnTo>
                  <a:lnTo>
                    <a:pt x="1" y="8"/>
                  </a:lnTo>
                  <a:lnTo>
                    <a:pt x="1" y="8"/>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1"/>
                  </a:lnTo>
                  <a:lnTo>
                    <a:pt x="5" y="1"/>
                  </a:lnTo>
                  <a:lnTo>
                    <a:pt x="5" y="8"/>
                  </a:lnTo>
                  <a:lnTo>
                    <a:pt x="5" y="7"/>
                  </a:lnTo>
                  <a:lnTo>
                    <a:pt x="5" y="1"/>
                  </a:lnTo>
                  <a:lnTo>
                    <a:pt x="5" y="2"/>
                  </a:lnTo>
                  <a:lnTo>
                    <a:pt x="5" y="7"/>
                  </a:lnTo>
                  <a:lnTo>
                    <a:pt x="5" y="7"/>
                  </a:lnTo>
                  <a:lnTo>
                    <a:pt x="5" y="2"/>
                  </a:lnTo>
                  <a:lnTo>
                    <a:pt x="5" y="2"/>
                  </a:lnTo>
                  <a:lnTo>
                    <a:pt x="5"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54" name="Freeform 942"/>
            <p:cNvSpPr>
              <a:spLocks/>
            </p:cNvSpPr>
            <p:nvPr/>
          </p:nvSpPr>
          <p:spPr bwMode="auto">
            <a:xfrm>
              <a:off x="5092254" y="4656138"/>
              <a:ext cx="26987" cy="11112"/>
            </a:xfrm>
            <a:custGeom>
              <a:avLst/>
              <a:gdLst/>
              <a:ahLst/>
              <a:cxnLst>
                <a:cxn ang="0">
                  <a:pos x="3" y="3"/>
                </a:cxn>
                <a:cxn ang="0">
                  <a:pos x="3" y="0"/>
                </a:cxn>
                <a:cxn ang="0">
                  <a:pos x="13" y="0"/>
                </a:cxn>
                <a:cxn ang="0">
                  <a:pos x="13" y="0"/>
                </a:cxn>
                <a:cxn ang="0">
                  <a:pos x="2" y="0"/>
                </a:cxn>
                <a:cxn ang="0">
                  <a:pos x="2" y="0"/>
                </a:cxn>
                <a:cxn ang="0">
                  <a:pos x="13" y="0"/>
                </a:cxn>
                <a:cxn ang="0">
                  <a:pos x="13" y="0"/>
                </a:cxn>
                <a:cxn ang="0">
                  <a:pos x="2" y="0"/>
                </a:cxn>
                <a:cxn ang="0">
                  <a:pos x="1" y="0"/>
                </a:cxn>
                <a:cxn ang="0">
                  <a:pos x="14" y="0"/>
                </a:cxn>
                <a:cxn ang="0">
                  <a:pos x="14" y="0"/>
                </a:cxn>
                <a:cxn ang="0">
                  <a:pos x="1" y="0"/>
                </a:cxn>
                <a:cxn ang="0">
                  <a:pos x="1" y="0"/>
                </a:cxn>
                <a:cxn ang="0">
                  <a:pos x="14" y="0"/>
                </a:cxn>
                <a:cxn ang="0">
                  <a:pos x="15" y="1"/>
                </a:cxn>
                <a:cxn ang="0">
                  <a:pos x="1" y="1"/>
                </a:cxn>
                <a:cxn ang="0">
                  <a:pos x="1" y="1"/>
                </a:cxn>
                <a:cxn ang="0">
                  <a:pos x="15" y="1"/>
                </a:cxn>
                <a:cxn ang="0">
                  <a:pos x="15" y="1"/>
                </a:cxn>
                <a:cxn ang="0">
                  <a:pos x="0" y="1"/>
                </a:cxn>
                <a:cxn ang="0">
                  <a:pos x="0" y="2"/>
                </a:cxn>
                <a:cxn ang="0">
                  <a:pos x="15" y="2"/>
                </a:cxn>
                <a:cxn ang="0">
                  <a:pos x="15" y="2"/>
                </a:cxn>
                <a:cxn ang="0">
                  <a:pos x="0" y="2"/>
                </a:cxn>
                <a:cxn ang="0">
                  <a:pos x="0" y="2"/>
                </a:cxn>
                <a:cxn ang="0">
                  <a:pos x="15" y="2"/>
                </a:cxn>
                <a:cxn ang="0">
                  <a:pos x="15" y="2"/>
                </a:cxn>
                <a:cxn ang="0">
                  <a:pos x="0" y="2"/>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4"/>
                </a:cxn>
                <a:cxn ang="0">
                  <a:pos x="0" y="4"/>
                </a:cxn>
                <a:cxn ang="0">
                  <a:pos x="0" y="4"/>
                </a:cxn>
                <a:cxn ang="0">
                  <a:pos x="15" y="4"/>
                </a:cxn>
                <a:cxn ang="0">
                  <a:pos x="15" y="5"/>
                </a:cxn>
                <a:cxn ang="0">
                  <a:pos x="0" y="5"/>
                </a:cxn>
                <a:cxn ang="0">
                  <a:pos x="1" y="5"/>
                </a:cxn>
                <a:cxn ang="0">
                  <a:pos x="15" y="5"/>
                </a:cxn>
                <a:cxn ang="0">
                  <a:pos x="15" y="5"/>
                </a:cxn>
                <a:cxn ang="0">
                  <a:pos x="1" y="5"/>
                </a:cxn>
                <a:cxn ang="0">
                  <a:pos x="1" y="5"/>
                </a:cxn>
                <a:cxn ang="0">
                  <a:pos x="14" y="5"/>
                </a:cxn>
                <a:cxn ang="0">
                  <a:pos x="14" y="5"/>
                </a:cxn>
                <a:cxn ang="0">
                  <a:pos x="1" y="5"/>
                </a:cxn>
                <a:cxn ang="0">
                  <a:pos x="1" y="5"/>
                </a:cxn>
                <a:cxn ang="0">
                  <a:pos x="14" y="5"/>
                </a:cxn>
                <a:cxn ang="0">
                  <a:pos x="13" y="6"/>
                </a:cxn>
                <a:cxn ang="0">
                  <a:pos x="2" y="6"/>
                </a:cxn>
                <a:cxn ang="0">
                  <a:pos x="2" y="6"/>
                </a:cxn>
                <a:cxn ang="0">
                  <a:pos x="13" y="6"/>
                </a:cxn>
                <a:cxn ang="0">
                  <a:pos x="13" y="6"/>
                </a:cxn>
                <a:cxn ang="0">
                  <a:pos x="2" y="6"/>
                </a:cxn>
                <a:cxn ang="0">
                  <a:pos x="3" y="6"/>
                </a:cxn>
                <a:cxn ang="0">
                  <a:pos x="13" y="6"/>
                </a:cxn>
              </a:cxnLst>
              <a:rect l="0" t="0" r="r" b="b"/>
              <a:pathLst>
                <a:path w="15" h="6">
                  <a:moveTo>
                    <a:pt x="3" y="3"/>
                  </a:moveTo>
                  <a:lnTo>
                    <a:pt x="3" y="0"/>
                  </a:lnTo>
                  <a:lnTo>
                    <a:pt x="13" y="0"/>
                  </a:lnTo>
                  <a:lnTo>
                    <a:pt x="13" y="0"/>
                  </a:lnTo>
                  <a:lnTo>
                    <a:pt x="2" y="0"/>
                  </a:lnTo>
                  <a:lnTo>
                    <a:pt x="2" y="0"/>
                  </a:lnTo>
                  <a:lnTo>
                    <a:pt x="13" y="0"/>
                  </a:lnTo>
                  <a:lnTo>
                    <a:pt x="13" y="0"/>
                  </a:lnTo>
                  <a:lnTo>
                    <a:pt x="2" y="0"/>
                  </a:lnTo>
                  <a:lnTo>
                    <a:pt x="1" y="0"/>
                  </a:lnTo>
                  <a:lnTo>
                    <a:pt x="14" y="0"/>
                  </a:lnTo>
                  <a:lnTo>
                    <a:pt x="14" y="0"/>
                  </a:lnTo>
                  <a:lnTo>
                    <a:pt x="1" y="0"/>
                  </a:lnTo>
                  <a:lnTo>
                    <a:pt x="1" y="0"/>
                  </a:lnTo>
                  <a:lnTo>
                    <a:pt x="14" y="0"/>
                  </a:lnTo>
                  <a:lnTo>
                    <a:pt x="15" y="1"/>
                  </a:lnTo>
                  <a:lnTo>
                    <a:pt x="1" y="1"/>
                  </a:lnTo>
                  <a:lnTo>
                    <a:pt x="1" y="1"/>
                  </a:lnTo>
                  <a:lnTo>
                    <a:pt x="15" y="1"/>
                  </a:lnTo>
                  <a:lnTo>
                    <a:pt x="15" y="1"/>
                  </a:lnTo>
                  <a:lnTo>
                    <a:pt x="0" y="1"/>
                  </a:lnTo>
                  <a:lnTo>
                    <a:pt x="0" y="2"/>
                  </a:lnTo>
                  <a:lnTo>
                    <a:pt x="15" y="2"/>
                  </a:lnTo>
                  <a:lnTo>
                    <a:pt x="15" y="2"/>
                  </a:lnTo>
                  <a:lnTo>
                    <a:pt x="0" y="2"/>
                  </a:lnTo>
                  <a:lnTo>
                    <a:pt x="0" y="2"/>
                  </a:lnTo>
                  <a:lnTo>
                    <a:pt x="15" y="2"/>
                  </a:lnTo>
                  <a:lnTo>
                    <a:pt x="15" y="2"/>
                  </a:lnTo>
                  <a:lnTo>
                    <a:pt x="0" y="2"/>
                  </a:lnTo>
                  <a:lnTo>
                    <a:pt x="0" y="3"/>
                  </a:lnTo>
                  <a:lnTo>
                    <a:pt x="15" y="3"/>
                  </a:lnTo>
                  <a:lnTo>
                    <a:pt x="15" y="3"/>
                  </a:lnTo>
                  <a:lnTo>
                    <a:pt x="0" y="3"/>
                  </a:lnTo>
                  <a:lnTo>
                    <a:pt x="0" y="3"/>
                  </a:lnTo>
                  <a:lnTo>
                    <a:pt x="15" y="3"/>
                  </a:lnTo>
                  <a:lnTo>
                    <a:pt x="15" y="4"/>
                  </a:lnTo>
                  <a:lnTo>
                    <a:pt x="0" y="4"/>
                  </a:lnTo>
                  <a:lnTo>
                    <a:pt x="0" y="4"/>
                  </a:lnTo>
                  <a:lnTo>
                    <a:pt x="15" y="4"/>
                  </a:lnTo>
                  <a:lnTo>
                    <a:pt x="15" y="4"/>
                  </a:lnTo>
                  <a:lnTo>
                    <a:pt x="0" y="4"/>
                  </a:lnTo>
                  <a:lnTo>
                    <a:pt x="0" y="4"/>
                  </a:lnTo>
                  <a:lnTo>
                    <a:pt x="15" y="4"/>
                  </a:lnTo>
                  <a:lnTo>
                    <a:pt x="15" y="5"/>
                  </a:lnTo>
                  <a:lnTo>
                    <a:pt x="0" y="5"/>
                  </a:lnTo>
                  <a:lnTo>
                    <a:pt x="1" y="5"/>
                  </a:lnTo>
                  <a:lnTo>
                    <a:pt x="15" y="5"/>
                  </a:lnTo>
                  <a:lnTo>
                    <a:pt x="15" y="5"/>
                  </a:lnTo>
                  <a:lnTo>
                    <a:pt x="1" y="5"/>
                  </a:lnTo>
                  <a:lnTo>
                    <a:pt x="1" y="5"/>
                  </a:lnTo>
                  <a:lnTo>
                    <a:pt x="14" y="5"/>
                  </a:lnTo>
                  <a:lnTo>
                    <a:pt x="14" y="5"/>
                  </a:lnTo>
                  <a:lnTo>
                    <a:pt x="1" y="5"/>
                  </a:lnTo>
                  <a:lnTo>
                    <a:pt x="1" y="5"/>
                  </a:lnTo>
                  <a:lnTo>
                    <a:pt x="14" y="5"/>
                  </a:lnTo>
                  <a:lnTo>
                    <a:pt x="13" y="6"/>
                  </a:lnTo>
                  <a:lnTo>
                    <a:pt x="2" y="6"/>
                  </a:lnTo>
                  <a:lnTo>
                    <a:pt x="2" y="6"/>
                  </a:lnTo>
                  <a:lnTo>
                    <a:pt x="13" y="6"/>
                  </a:lnTo>
                  <a:lnTo>
                    <a:pt x="13" y="6"/>
                  </a:lnTo>
                  <a:lnTo>
                    <a:pt x="2"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55" name="Freeform 943"/>
            <p:cNvSpPr>
              <a:spLocks/>
            </p:cNvSpPr>
            <p:nvPr/>
          </p:nvSpPr>
          <p:spPr bwMode="auto">
            <a:xfrm>
              <a:off x="5108129" y="4652963"/>
              <a:ext cx="11112" cy="14287"/>
            </a:xfrm>
            <a:custGeom>
              <a:avLst/>
              <a:gdLst/>
              <a:ahLst/>
              <a:cxnLst>
                <a:cxn ang="0">
                  <a:pos x="4"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8"/>
                </a:cxn>
                <a:cxn ang="0">
                  <a:pos x="1" y="2"/>
                </a:cxn>
                <a:cxn ang="0">
                  <a:pos x="1" y="1"/>
                </a:cxn>
                <a:cxn ang="0">
                  <a:pos x="1" y="8"/>
                </a:cxn>
                <a:cxn ang="0">
                  <a:pos x="1" y="8"/>
                </a:cxn>
                <a:cxn ang="0">
                  <a:pos x="1" y="1"/>
                </a:cxn>
                <a:cxn ang="0">
                  <a:pos x="2" y="1"/>
                </a:cxn>
                <a:cxn ang="0">
                  <a:pos x="2" y="8"/>
                </a:cxn>
                <a:cxn ang="0">
                  <a:pos x="2" y="8"/>
                </a:cxn>
                <a:cxn ang="0">
                  <a:pos x="2" y="1"/>
                </a:cxn>
                <a:cxn ang="0">
                  <a:pos x="2" y="0"/>
                </a:cxn>
                <a:cxn ang="0">
                  <a:pos x="2" y="8"/>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8"/>
                </a:cxn>
                <a:cxn ang="0">
                  <a:pos x="5" y="8"/>
                </a:cxn>
                <a:cxn ang="0">
                  <a:pos x="5" y="1"/>
                </a:cxn>
                <a:cxn ang="0">
                  <a:pos x="5" y="1"/>
                </a:cxn>
                <a:cxn ang="0">
                  <a:pos x="5" y="8"/>
                </a:cxn>
                <a:cxn ang="0">
                  <a:pos x="6" y="8"/>
                </a:cxn>
                <a:cxn ang="0">
                  <a:pos x="6" y="1"/>
                </a:cxn>
                <a:cxn ang="0">
                  <a:pos x="6" y="1"/>
                </a:cxn>
                <a:cxn ang="0">
                  <a:pos x="6" y="8"/>
                </a:cxn>
                <a:cxn ang="0">
                  <a:pos x="6" y="8"/>
                </a:cxn>
                <a:cxn ang="0">
                  <a:pos x="6" y="2"/>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8"/>
                  </a:lnTo>
                  <a:lnTo>
                    <a:pt x="1" y="2"/>
                  </a:lnTo>
                  <a:lnTo>
                    <a:pt x="1" y="1"/>
                  </a:lnTo>
                  <a:lnTo>
                    <a:pt x="1" y="8"/>
                  </a:lnTo>
                  <a:lnTo>
                    <a:pt x="1" y="8"/>
                  </a:lnTo>
                  <a:lnTo>
                    <a:pt x="1" y="1"/>
                  </a:lnTo>
                  <a:lnTo>
                    <a:pt x="2" y="1"/>
                  </a:lnTo>
                  <a:lnTo>
                    <a:pt x="2" y="8"/>
                  </a:lnTo>
                  <a:lnTo>
                    <a:pt x="2" y="8"/>
                  </a:lnTo>
                  <a:lnTo>
                    <a:pt x="2" y="1"/>
                  </a:lnTo>
                  <a:lnTo>
                    <a:pt x="2" y="0"/>
                  </a:lnTo>
                  <a:lnTo>
                    <a:pt x="2" y="8"/>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8"/>
                  </a:lnTo>
                  <a:lnTo>
                    <a:pt x="5" y="8"/>
                  </a:lnTo>
                  <a:lnTo>
                    <a:pt x="5" y="1"/>
                  </a:lnTo>
                  <a:lnTo>
                    <a:pt x="5" y="1"/>
                  </a:lnTo>
                  <a:lnTo>
                    <a:pt x="5" y="8"/>
                  </a:lnTo>
                  <a:lnTo>
                    <a:pt x="6" y="8"/>
                  </a:lnTo>
                  <a:lnTo>
                    <a:pt x="6" y="1"/>
                  </a:lnTo>
                  <a:lnTo>
                    <a:pt x="6" y="1"/>
                  </a:lnTo>
                  <a:lnTo>
                    <a:pt x="6" y="8"/>
                  </a:lnTo>
                  <a:lnTo>
                    <a:pt x="6" y="8"/>
                  </a:lnTo>
                  <a:lnTo>
                    <a:pt x="6" y="2"/>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56" name="Freeform 944"/>
            <p:cNvSpPr>
              <a:spLocks/>
            </p:cNvSpPr>
            <p:nvPr/>
          </p:nvSpPr>
          <p:spPr bwMode="auto">
            <a:xfrm>
              <a:off x="5108129" y="4652963"/>
              <a:ext cx="17462" cy="7937"/>
            </a:xfrm>
            <a:custGeom>
              <a:avLst/>
              <a:gdLst/>
              <a:ahLst/>
              <a:cxnLst>
                <a:cxn ang="0">
                  <a:pos x="4" y="3"/>
                </a:cxn>
                <a:cxn ang="0">
                  <a:pos x="4" y="0"/>
                </a:cxn>
                <a:cxn ang="0">
                  <a:pos x="6" y="0"/>
                </a:cxn>
                <a:cxn ang="0">
                  <a:pos x="6" y="0"/>
                </a:cxn>
                <a:cxn ang="0">
                  <a:pos x="3" y="0"/>
                </a:cxn>
                <a:cxn ang="0">
                  <a:pos x="3" y="0"/>
                </a:cxn>
                <a:cxn ang="0">
                  <a:pos x="6" y="0"/>
                </a:cxn>
                <a:cxn ang="0">
                  <a:pos x="7" y="0"/>
                </a:cxn>
                <a:cxn ang="0">
                  <a:pos x="2" y="0"/>
                </a:cxn>
                <a:cxn ang="0">
                  <a:pos x="2" y="0"/>
                </a:cxn>
                <a:cxn ang="0">
                  <a:pos x="7" y="0"/>
                </a:cxn>
                <a:cxn ang="0">
                  <a:pos x="7" y="1"/>
                </a:cxn>
                <a:cxn ang="0">
                  <a:pos x="2" y="1"/>
                </a:cxn>
                <a:cxn ang="0">
                  <a:pos x="2" y="1"/>
                </a:cxn>
                <a:cxn ang="0">
                  <a:pos x="7" y="1"/>
                </a:cxn>
                <a:cxn ang="0">
                  <a:pos x="8" y="1"/>
                </a:cxn>
                <a:cxn ang="0">
                  <a:pos x="1" y="1"/>
                </a:cxn>
                <a:cxn ang="0">
                  <a:pos x="1" y="1"/>
                </a:cxn>
                <a:cxn ang="0">
                  <a:pos x="8" y="1"/>
                </a:cxn>
                <a:cxn ang="0">
                  <a:pos x="8" y="2"/>
                </a:cxn>
                <a:cxn ang="0">
                  <a:pos x="1" y="2"/>
                </a:cxn>
                <a:cxn ang="0">
                  <a:pos x="1" y="2"/>
                </a:cxn>
                <a:cxn ang="0">
                  <a:pos x="8" y="2"/>
                </a:cxn>
                <a:cxn ang="0">
                  <a:pos x="9" y="2"/>
                </a:cxn>
                <a:cxn ang="0">
                  <a:pos x="1"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1" y="4"/>
                </a:cxn>
                <a:cxn ang="0">
                  <a:pos x="1" y="5"/>
                </a:cxn>
                <a:cxn ang="0">
                  <a:pos x="8" y="5"/>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6"/>
                </a:cxn>
                <a:cxn ang="0">
                  <a:pos x="7" y="6"/>
                </a:cxn>
                <a:cxn ang="0">
                  <a:pos x="7" y="6"/>
                </a:cxn>
                <a:cxn ang="0">
                  <a:pos x="2" y="6"/>
                </a:cxn>
                <a:cxn ang="0">
                  <a:pos x="3" y="6"/>
                </a:cxn>
                <a:cxn ang="0">
                  <a:pos x="6" y="6"/>
                </a:cxn>
                <a:cxn ang="0">
                  <a:pos x="6" y="6"/>
                </a:cxn>
                <a:cxn ang="0">
                  <a:pos x="3" y="6"/>
                </a:cxn>
                <a:cxn ang="0">
                  <a:pos x="4" y="6"/>
                </a:cxn>
                <a:cxn ang="0">
                  <a:pos x="6" y="6"/>
                </a:cxn>
              </a:cxnLst>
              <a:rect l="0" t="0" r="r" b="b"/>
              <a:pathLst>
                <a:path w="9" h="6">
                  <a:moveTo>
                    <a:pt x="4" y="3"/>
                  </a:moveTo>
                  <a:lnTo>
                    <a:pt x="4" y="0"/>
                  </a:lnTo>
                  <a:lnTo>
                    <a:pt x="6" y="0"/>
                  </a:lnTo>
                  <a:lnTo>
                    <a:pt x="6" y="0"/>
                  </a:lnTo>
                  <a:lnTo>
                    <a:pt x="3" y="0"/>
                  </a:lnTo>
                  <a:lnTo>
                    <a:pt x="3" y="0"/>
                  </a:lnTo>
                  <a:lnTo>
                    <a:pt x="6" y="0"/>
                  </a:lnTo>
                  <a:lnTo>
                    <a:pt x="7" y="0"/>
                  </a:lnTo>
                  <a:lnTo>
                    <a:pt x="2" y="0"/>
                  </a:lnTo>
                  <a:lnTo>
                    <a:pt x="2" y="0"/>
                  </a:lnTo>
                  <a:lnTo>
                    <a:pt x="7" y="0"/>
                  </a:lnTo>
                  <a:lnTo>
                    <a:pt x="7" y="1"/>
                  </a:lnTo>
                  <a:lnTo>
                    <a:pt x="2" y="1"/>
                  </a:lnTo>
                  <a:lnTo>
                    <a:pt x="2" y="1"/>
                  </a:lnTo>
                  <a:lnTo>
                    <a:pt x="7" y="1"/>
                  </a:lnTo>
                  <a:lnTo>
                    <a:pt x="8" y="1"/>
                  </a:lnTo>
                  <a:lnTo>
                    <a:pt x="1" y="1"/>
                  </a:lnTo>
                  <a:lnTo>
                    <a:pt x="1" y="1"/>
                  </a:lnTo>
                  <a:lnTo>
                    <a:pt x="8" y="1"/>
                  </a:lnTo>
                  <a:lnTo>
                    <a:pt x="8" y="2"/>
                  </a:lnTo>
                  <a:lnTo>
                    <a:pt x="1" y="2"/>
                  </a:lnTo>
                  <a:lnTo>
                    <a:pt x="1" y="2"/>
                  </a:lnTo>
                  <a:lnTo>
                    <a:pt x="8" y="2"/>
                  </a:lnTo>
                  <a:lnTo>
                    <a:pt x="9" y="2"/>
                  </a:lnTo>
                  <a:lnTo>
                    <a:pt x="1"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1" y="4"/>
                  </a:lnTo>
                  <a:lnTo>
                    <a:pt x="1" y="5"/>
                  </a:lnTo>
                  <a:lnTo>
                    <a:pt x="8" y="5"/>
                  </a:lnTo>
                  <a:lnTo>
                    <a:pt x="8" y="5"/>
                  </a:lnTo>
                  <a:lnTo>
                    <a:pt x="1" y="5"/>
                  </a:lnTo>
                  <a:lnTo>
                    <a:pt x="1" y="5"/>
                  </a:lnTo>
                  <a:lnTo>
                    <a:pt x="8" y="5"/>
                  </a:lnTo>
                  <a:lnTo>
                    <a:pt x="8" y="5"/>
                  </a:lnTo>
                  <a:lnTo>
                    <a:pt x="1" y="5"/>
                  </a:lnTo>
                  <a:lnTo>
                    <a:pt x="2" y="5"/>
                  </a:lnTo>
                  <a:lnTo>
                    <a:pt x="7" y="5"/>
                  </a:lnTo>
                  <a:lnTo>
                    <a:pt x="7" y="5"/>
                  </a:lnTo>
                  <a:lnTo>
                    <a:pt x="2" y="5"/>
                  </a:lnTo>
                  <a:lnTo>
                    <a:pt x="2" y="6"/>
                  </a:lnTo>
                  <a:lnTo>
                    <a:pt x="7" y="6"/>
                  </a:lnTo>
                  <a:lnTo>
                    <a:pt x="7" y="6"/>
                  </a:lnTo>
                  <a:lnTo>
                    <a:pt x="2" y="6"/>
                  </a:lnTo>
                  <a:lnTo>
                    <a:pt x="3" y="6"/>
                  </a:lnTo>
                  <a:lnTo>
                    <a:pt x="6" y="6"/>
                  </a:lnTo>
                  <a:lnTo>
                    <a:pt x="6" y="6"/>
                  </a:lnTo>
                  <a:lnTo>
                    <a:pt x="3" y="6"/>
                  </a:lnTo>
                  <a:lnTo>
                    <a:pt x="4"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57" name="Freeform 945"/>
            <p:cNvSpPr>
              <a:spLocks/>
            </p:cNvSpPr>
            <p:nvPr/>
          </p:nvSpPr>
          <p:spPr bwMode="auto">
            <a:xfrm>
              <a:off x="5114479" y="4652963"/>
              <a:ext cx="19050" cy="7937"/>
            </a:xfrm>
            <a:custGeom>
              <a:avLst/>
              <a:gdLst/>
              <a:ahLst/>
              <a:cxnLst>
                <a:cxn ang="0">
                  <a:pos x="3" y="3"/>
                </a:cxn>
                <a:cxn ang="0">
                  <a:pos x="3" y="0"/>
                </a:cxn>
                <a:cxn ang="0">
                  <a:pos x="8" y="0"/>
                </a:cxn>
                <a:cxn ang="0">
                  <a:pos x="8" y="0"/>
                </a:cxn>
                <a:cxn ang="0">
                  <a:pos x="3" y="0"/>
                </a:cxn>
                <a:cxn ang="0">
                  <a:pos x="2" y="0"/>
                </a:cxn>
                <a:cxn ang="0">
                  <a:pos x="8" y="0"/>
                </a:cxn>
                <a:cxn ang="0">
                  <a:pos x="9" y="0"/>
                </a:cxn>
                <a:cxn ang="0">
                  <a:pos x="2" y="0"/>
                </a:cxn>
                <a:cxn ang="0">
                  <a:pos x="2" y="0"/>
                </a:cxn>
                <a:cxn ang="0">
                  <a:pos x="9" y="0"/>
                </a:cxn>
                <a:cxn ang="0">
                  <a:pos x="9" y="1"/>
                </a:cxn>
                <a:cxn ang="0">
                  <a:pos x="1" y="1"/>
                </a:cxn>
                <a:cxn ang="0">
                  <a:pos x="1" y="1"/>
                </a:cxn>
                <a:cxn ang="0">
                  <a:pos x="9" y="1"/>
                </a:cxn>
                <a:cxn ang="0">
                  <a:pos x="10" y="1"/>
                </a:cxn>
                <a:cxn ang="0">
                  <a:pos x="1" y="1"/>
                </a:cxn>
                <a:cxn ang="0">
                  <a:pos x="1" y="1"/>
                </a:cxn>
                <a:cxn ang="0">
                  <a:pos x="10" y="1"/>
                </a:cxn>
                <a:cxn ang="0">
                  <a:pos x="10" y="2"/>
                </a:cxn>
                <a:cxn ang="0">
                  <a:pos x="1" y="2"/>
                </a:cxn>
                <a:cxn ang="0">
                  <a:pos x="0" y="2"/>
                </a:cxn>
                <a:cxn ang="0">
                  <a:pos x="10" y="2"/>
                </a:cxn>
                <a:cxn ang="0">
                  <a:pos x="10"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0" y="4"/>
                </a:cxn>
                <a:cxn ang="0">
                  <a:pos x="0" y="4"/>
                </a:cxn>
                <a:cxn ang="0">
                  <a:pos x="0" y="5"/>
                </a:cxn>
                <a:cxn ang="0">
                  <a:pos x="10" y="5"/>
                </a:cxn>
                <a:cxn ang="0">
                  <a:pos x="10" y="5"/>
                </a:cxn>
                <a:cxn ang="0">
                  <a:pos x="1" y="5"/>
                </a:cxn>
                <a:cxn ang="0">
                  <a:pos x="1" y="5"/>
                </a:cxn>
                <a:cxn ang="0">
                  <a:pos x="10" y="5"/>
                </a:cxn>
                <a:cxn ang="0">
                  <a:pos x="10" y="5"/>
                </a:cxn>
                <a:cxn ang="0">
                  <a:pos x="1" y="5"/>
                </a:cxn>
                <a:cxn ang="0">
                  <a:pos x="1" y="5"/>
                </a:cxn>
                <a:cxn ang="0">
                  <a:pos x="9" y="5"/>
                </a:cxn>
                <a:cxn ang="0">
                  <a:pos x="9" y="5"/>
                </a:cxn>
                <a:cxn ang="0">
                  <a:pos x="1" y="5"/>
                </a:cxn>
                <a:cxn ang="0">
                  <a:pos x="2" y="6"/>
                </a:cxn>
                <a:cxn ang="0">
                  <a:pos x="9" y="6"/>
                </a:cxn>
                <a:cxn ang="0">
                  <a:pos x="9" y="6"/>
                </a:cxn>
                <a:cxn ang="0">
                  <a:pos x="2" y="6"/>
                </a:cxn>
                <a:cxn ang="0">
                  <a:pos x="2"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8" y="0"/>
                  </a:lnTo>
                  <a:lnTo>
                    <a:pt x="9" y="0"/>
                  </a:lnTo>
                  <a:lnTo>
                    <a:pt x="2" y="0"/>
                  </a:lnTo>
                  <a:lnTo>
                    <a:pt x="2" y="0"/>
                  </a:lnTo>
                  <a:lnTo>
                    <a:pt x="9" y="0"/>
                  </a:lnTo>
                  <a:lnTo>
                    <a:pt x="9" y="1"/>
                  </a:lnTo>
                  <a:lnTo>
                    <a:pt x="1" y="1"/>
                  </a:lnTo>
                  <a:lnTo>
                    <a:pt x="1" y="1"/>
                  </a:lnTo>
                  <a:lnTo>
                    <a:pt x="9" y="1"/>
                  </a:lnTo>
                  <a:lnTo>
                    <a:pt x="10" y="1"/>
                  </a:lnTo>
                  <a:lnTo>
                    <a:pt x="1" y="1"/>
                  </a:lnTo>
                  <a:lnTo>
                    <a:pt x="1" y="1"/>
                  </a:lnTo>
                  <a:lnTo>
                    <a:pt x="10" y="1"/>
                  </a:lnTo>
                  <a:lnTo>
                    <a:pt x="10" y="2"/>
                  </a:lnTo>
                  <a:lnTo>
                    <a:pt x="1" y="2"/>
                  </a:lnTo>
                  <a:lnTo>
                    <a:pt x="0" y="2"/>
                  </a:lnTo>
                  <a:lnTo>
                    <a:pt x="10" y="2"/>
                  </a:lnTo>
                  <a:lnTo>
                    <a:pt x="10" y="2"/>
                  </a:lnTo>
                  <a:lnTo>
                    <a:pt x="0" y="2"/>
                  </a:lnTo>
                  <a:lnTo>
                    <a:pt x="0" y="2"/>
                  </a:lnTo>
                  <a:lnTo>
                    <a:pt x="11" y="2"/>
                  </a:lnTo>
                  <a:lnTo>
                    <a:pt x="11" y="2"/>
                  </a:lnTo>
                  <a:lnTo>
                    <a:pt x="0" y="2"/>
                  </a:lnTo>
                  <a:lnTo>
                    <a:pt x="0" y="3"/>
                  </a:lnTo>
                  <a:lnTo>
                    <a:pt x="11" y="3"/>
                  </a:lnTo>
                  <a:lnTo>
                    <a:pt x="11" y="3"/>
                  </a:lnTo>
                  <a:lnTo>
                    <a:pt x="0" y="3"/>
                  </a:lnTo>
                  <a:lnTo>
                    <a:pt x="0" y="3"/>
                  </a:lnTo>
                  <a:lnTo>
                    <a:pt x="11" y="3"/>
                  </a:lnTo>
                  <a:lnTo>
                    <a:pt x="11" y="4"/>
                  </a:lnTo>
                  <a:lnTo>
                    <a:pt x="0" y="4"/>
                  </a:lnTo>
                  <a:lnTo>
                    <a:pt x="0" y="4"/>
                  </a:lnTo>
                  <a:lnTo>
                    <a:pt x="11" y="4"/>
                  </a:lnTo>
                  <a:lnTo>
                    <a:pt x="10" y="4"/>
                  </a:lnTo>
                  <a:lnTo>
                    <a:pt x="0" y="4"/>
                  </a:lnTo>
                  <a:lnTo>
                    <a:pt x="0" y="5"/>
                  </a:lnTo>
                  <a:lnTo>
                    <a:pt x="10" y="5"/>
                  </a:lnTo>
                  <a:lnTo>
                    <a:pt x="10" y="5"/>
                  </a:lnTo>
                  <a:lnTo>
                    <a:pt x="1" y="5"/>
                  </a:lnTo>
                  <a:lnTo>
                    <a:pt x="1" y="5"/>
                  </a:lnTo>
                  <a:lnTo>
                    <a:pt x="10" y="5"/>
                  </a:lnTo>
                  <a:lnTo>
                    <a:pt x="10" y="5"/>
                  </a:lnTo>
                  <a:lnTo>
                    <a:pt x="1" y="5"/>
                  </a:lnTo>
                  <a:lnTo>
                    <a:pt x="1" y="5"/>
                  </a:lnTo>
                  <a:lnTo>
                    <a:pt x="9" y="5"/>
                  </a:lnTo>
                  <a:lnTo>
                    <a:pt x="9" y="5"/>
                  </a:lnTo>
                  <a:lnTo>
                    <a:pt x="1" y="5"/>
                  </a:lnTo>
                  <a:lnTo>
                    <a:pt x="2" y="6"/>
                  </a:lnTo>
                  <a:lnTo>
                    <a:pt x="9" y="6"/>
                  </a:lnTo>
                  <a:lnTo>
                    <a:pt x="9" y="6"/>
                  </a:lnTo>
                  <a:lnTo>
                    <a:pt x="2" y="6"/>
                  </a:lnTo>
                  <a:lnTo>
                    <a:pt x="2"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58" name="Freeform 946"/>
            <p:cNvSpPr>
              <a:spLocks/>
            </p:cNvSpPr>
            <p:nvPr/>
          </p:nvSpPr>
          <p:spPr bwMode="auto">
            <a:xfrm>
              <a:off x="5124004" y="4652963"/>
              <a:ext cx="20637" cy="7937"/>
            </a:xfrm>
            <a:custGeom>
              <a:avLst/>
              <a:gdLst/>
              <a:ahLst/>
              <a:cxnLst>
                <a:cxn ang="0">
                  <a:pos x="3" y="3"/>
                </a:cxn>
                <a:cxn ang="0">
                  <a:pos x="3" y="0"/>
                </a:cxn>
                <a:cxn ang="0">
                  <a:pos x="9" y="0"/>
                </a:cxn>
                <a:cxn ang="0">
                  <a:pos x="9" y="0"/>
                </a:cxn>
                <a:cxn ang="0">
                  <a:pos x="3" y="0"/>
                </a:cxn>
                <a:cxn ang="0">
                  <a:pos x="2" y="0"/>
                </a:cxn>
                <a:cxn ang="0">
                  <a:pos x="9" y="0"/>
                </a:cxn>
                <a:cxn ang="0">
                  <a:pos x="10" y="0"/>
                </a:cxn>
                <a:cxn ang="0">
                  <a:pos x="2" y="0"/>
                </a:cxn>
                <a:cxn ang="0">
                  <a:pos x="1" y="0"/>
                </a:cxn>
                <a:cxn ang="0">
                  <a:pos x="10" y="0"/>
                </a:cxn>
                <a:cxn ang="0">
                  <a:pos x="10" y="1"/>
                </a:cxn>
                <a:cxn ang="0">
                  <a:pos x="1" y="1"/>
                </a:cxn>
                <a:cxn ang="0">
                  <a:pos x="1" y="1"/>
                </a:cxn>
                <a:cxn ang="0">
                  <a:pos x="11" y="1"/>
                </a:cxn>
                <a:cxn ang="0">
                  <a:pos x="11" y="1"/>
                </a:cxn>
                <a:cxn ang="0">
                  <a:pos x="1" y="1"/>
                </a:cxn>
                <a:cxn ang="0">
                  <a:pos x="1" y="1"/>
                </a:cxn>
                <a:cxn ang="0">
                  <a:pos x="11" y="1"/>
                </a:cxn>
                <a:cxn ang="0">
                  <a:pos x="11" y="2"/>
                </a:cxn>
                <a:cxn ang="0">
                  <a:pos x="0" y="2"/>
                </a:cxn>
                <a:cxn ang="0">
                  <a:pos x="0" y="2"/>
                </a:cxn>
                <a:cxn ang="0">
                  <a:pos x="11" y="2"/>
                </a:cxn>
                <a:cxn ang="0">
                  <a:pos x="11" y="2"/>
                </a:cxn>
                <a:cxn ang="0">
                  <a:pos x="0" y="2"/>
                </a:cxn>
                <a:cxn ang="0">
                  <a:pos x="0" y="2"/>
                </a:cxn>
                <a:cxn ang="0">
                  <a:pos x="11"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0" y="4"/>
                </a:cxn>
                <a:cxn ang="0">
                  <a:pos x="11" y="4"/>
                </a:cxn>
                <a:cxn ang="0">
                  <a:pos x="11" y="4"/>
                </a:cxn>
                <a:cxn ang="0">
                  <a:pos x="0" y="4"/>
                </a:cxn>
                <a:cxn ang="0">
                  <a:pos x="0" y="5"/>
                </a:cxn>
                <a:cxn ang="0">
                  <a:pos x="11" y="5"/>
                </a:cxn>
                <a:cxn ang="0">
                  <a:pos x="11" y="5"/>
                </a:cxn>
                <a:cxn ang="0">
                  <a:pos x="0" y="5"/>
                </a:cxn>
                <a:cxn ang="0">
                  <a:pos x="1" y="5"/>
                </a:cxn>
                <a:cxn ang="0">
                  <a:pos x="11" y="5"/>
                </a:cxn>
                <a:cxn ang="0">
                  <a:pos x="11" y="5"/>
                </a:cxn>
                <a:cxn ang="0">
                  <a:pos x="1" y="5"/>
                </a:cxn>
                <a:cxn ang="0">
                  <a:pos x="1" y="5"/>
                </a:cxn>
                <a:cxn ang="0">
                  <a:pos x="11" y="5"/>
                </a:cxn>
                <a:cxn ang="0">
                  <a:pos x="10" y="5"/>
                </a:cxn>
                <a:cxn ang="0">
                  <a:pos x="1" y="5"/>
                </a:cxn>
                <a:cxn ang="0">
                  <a:pos x="1" y="6"/>
                </a:cxn>
                <a:cxn ang="0">
                  <a:pos x="10" y="6"/>
                </a:cxn>
                <a:cxn ang="0">
                  <a:pos x="10" y="6"/>
                </a:cxn>
                <a:cxn ang="0">
                  <a:pos x="2" y="6"/>
                </a:cxn>
                <a:cxn ang="0">
                  <a:pos x="2" y="6"/>
                </a:cxn>
                <a:cxn ang="0">
                  <a:pos x="9"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9" y="0"/>
                  </a:lnTo>
                  <a:lnTo>
                    <a:pt x="10" y="0"/>
                  </a:lnTo>
                  <a:lnTo>
                    <a:pt x="2" y="0"/>
                  </a:lnTo>
                  <a:lnTo>
                    <a:pt x="1" y="0"/>
                  </a:lnTo>
                  <a:lnTo>
                    <a:pt x="10" y="0"/>
                  </a:lnTo>
                  <a:lnTo>
                    <a:pt x="10" y="1"/>
                  </a:lnTo>
                  <a:lnTo>
                    <a:pt x="1" y="1"/>
                  </a:lnTo>
                  <a:lnTo>
                    <a:pt x="1" y="1"/>
                  </a:lnTo>
                  <a:lnTo>
                    <a:pt x="11" y="1"/>
                  </a:lnTo>
                  <a:lnTo>
                    <a:pt x="11" y="1"/>
                  </a:lnTo>
                  <a:lnTo>
                    <a:pt x="1" y="1"/>
                  </a:lnTo>
                  <a:lnTo>
                    <a:pt x="1" y="1"/>
                  </a:lnTo>
                  <a:lnTo>
                    <a:pt x="11" y="1"/>
                  </a:lnTo>
                  <a:lnTo>
                    <a:pt x="11" y="2"/>
                  </a:lnTo>
                  <a:lnTo>
                    <a:pt x="0" y="2"/>
                  </a:lnTo>
                  <a:lnTo>
                    <a:pt x="0" y="2"/>
                  </a:lnTo>
                  <a:lnTo>
                    <a:pt x="11" y="2"/>
                  </a:lnTo>
                  <a:lnTo>
                    <a:pt x="11" y="2"/>
                  </a:lnTo>
                  <a:lnTo>
                    <a:pt x="0" y="2"/>
                  </a:lnTo>
                  <a:lnTo>
                    <a:pt x="0" y="2"/>
                  </a:lnTo>
                  <a:lnTo>
                    <a:pt x="11" y="2"/>
                  </a:lnTo>
                  <a:lnTo>
                    <a:pt x="12" y="2"/>
                  </a:lnTo>
                  <a:lnTo>
                    <a:pt x="0" y="2"/>
                  </a:lnTo>
                  <a:lnTo>
                    <a:pt x="0" y="3"/>
                  </a:lnTo>
                  <a:lnTo>
                    <a:pt x="12" y="3"/>
                  </a:lnTo>
                  <a:lnTo>
                    <a:pt x="12" y="3"/>
                  </a:lnTo>
                  <a:lnTo>
                    <a:pt x="0" y="3"/>
                  </a:lnTo>
                  <a:lnTo>
                    <a:pt x="0" y="3"/>
                  </a:lnTo>
                  <a:lnTo>
                    <a:pt x="12" y="3"/>
                  </a:lnTo>
                  <a:lnTo>
                    <a:pt x="12" y="4"/>
                  </a:lnTo>
                  <a:lnTo>
                    <a:pt x="0" y="4"/>
                  </a:lnTo>
                  <a:lnTo>
                    <a:pt x="0" y="4"/>
                  </a:lnTo>
                  <a:lnTo>
                    <a:pt x="11" y="4"/>
                  </a:lnTo>
                  <a:lnTo>
                    <a:pt x="11" y="4"/>
                  </a:lnTo>
                  <a:lnTo>
                    <a:pt x="0" y="4"/>
                  </a:lnTo>
                  <a:lnTo>
                    <a:pt x="0" y="5"/>
                  </a:lnTo>
                  <a:lnTo>
                    <a:pt x="11" y="5"/>
                  </a:lnTo>
                  <a:lnTo>
                    <a:pt x="11" y="5"/>
                  </a:lnTo>
                  <a:lnTo>
                    <a:pt x="0" y="5"/>
                  </a:lnTo>
                  <a:lnTo>
                    <a:pt x="1" y="5"/>
                  </a:lnTo>
                  <a:lnTo>
                    <a:pt x="11" y="5"/>
                  </a:lnTo>
                  <a:lnTo>
                    <a:pt x="11" y="5"/>
                  </a:lnTo>
                  <a:lnTo>
                    <a:pt x="1" y="5"/>
                  </a:lnTo>
                  <a:lnTo>
                    <a:pt x="1" y="5"/>
                  </a:lnTo>
                  <a:lnTo>
                    <a:pt x="11" y="5"/>
                  </a:lnTo>
                  <a:lnTo>
                    <a:pt x="10" y="5"/>
                  </a:lnTo>
                  <a:lnTo>
                    <a:pt x="1" y="5"/>
                  </a:lnTo>
                  <a:lnTo>
                    <a:pt x="1" y="6"/>
                  </a:lnTo>
                  <a:lnTo>
                    <a:pt x="10" y="6"/>
                  </a:lnTo>
                  <a:lnTo>
                    <a:pt x="10" y="6"/>
                  </a:lnTo>
                  <a:lnTo>
                    <a:pt x="2" y="6"/>
                  </a:lnTo>
                  <a:lnTo>
                    <a:pt x="2" y="6"/>
                  </a:lnTo>
                  <a:lnTo>
                    <a:pt x="9" y="6"/>
                  </a:lnTo>
                  <a:lnTo>
                    <a:pt x="9"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59" name="Freeform 947"/>
            <p:cNvSpPr>
              <a:spLocks/>
            </p:cNvSpPr>
            <p:nvPr/>
          </p:nvSpPr>
          <p:spPr bwMode="auto">
            <a:xfrm>
              <a:off x="5133529" y="4648200"/>
              <a:ext cx="11112" cy="12700"/>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1" y="8"/>
                </a:cxn>
                <a:cxn ang="0">
                  <a:pos x="1" y="1"/>
                </a:cxn>
                <a:cxn ang="0">
                  <a:pos x="1" y="1"/>
                </a:cxn>
                <a:cxn ang="0">
                  <a:pos x="1"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1" y="8"/>
                  </a:lnTo>
                  <a:lnTo>
                    <a:pt x="1" y="1"/>
                  </a:lnTo>
                  <a:lnTo>
                    <a:pt x="1" y="1"/>
                  </a:lnTo>
                  <a:lnTo>
                    <a:pt x="1"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4" y="8"/>
                  </a:lnTo>
                  <a:lnTo>
                    <a:pt x="4" y="1"/>
                  </a:lnTo>
                  <a:lnTo>
                    <a:pt x="5" y="1"/>
                  </a:lnTo>
                  <a:lnTo>
                    <a:pt x="5"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60" name="Freeform 948"/>
            <p:cNvSpPr>
              <a:spLocks/>
            </p:cNvSpPr>
            <p:nvPr/>
          </p:nvSpPr>
          <p:spPr bwMode="auto">
            <a:xfrm>
              <a:off x="5133529" y="4648200"/>
              <a:ext cx="26987" cy="7938"/>
            </a:xfrm>
            <a:custGeom>
              <a:avLst/>
              <a:gdLst/>
              <a:ahLst/>
              <a:cxnLst>
                <a:cxn ang="0">
                  <a:pos x="3" y="3"/>
                </a:cxn>
                <a:cxn ang="0">
                  <a:pos x="3" y="0"/>
                </a:cxn>
                <a:cxn ang="0">
                  <a:pos x="13" y="0"/>
                </a:cxn>
                <a:cxn ang="0">
                  <a:pos x="13" y="0"/>
                </a:cxn>
                <a:cxn ang="0">
                  <a:pos x="3" y="0"/>
                </a:cxn>
                <a:cxn ang="0">
                  <a:pos x="2" y="0"/>
                </a:cxn>
                <a:cxn ang="0">
                  <a:pos x="13" y="0"/>
                </a:cxn>
                <a:cxn ang="0">
                  <a:pos x="13" y="0"/>
                </a:cxn>
                <a:cxn ang="0">
                  <a:pos x="2" y="0"/>
                </a:cxn>
                <a:cxn ang="0">
                  <a:pos x="1" y="1"/>
                </a:cxn>
                <a:cxn ang="0">
                  <a:pos x="14" y="1"/>
                </a:cxn>
                <a:cxn ang="0">
                  <a:pos x="14" y="1"/>
                </a:cxn>
                <a:cxn ang="0">
                  <a:pos x="1" y="1"/>
                </a:cxn>
                <a:cxn ang="0">
                  <a:pos x="1" y="1"/>
                </a:cxn>
                <a:cxn ang="0">
                  <a:pos x="14" y="1"/>
                </a:cxn>
                <a:cxn ang="0">
                  <a:pos x="15" y="1"/>
                </a:cxn>
                <a:cxn ang="0">
                  <a:pos x="1" y="1"/>
                </a:cxn>
                <a:cxn ang="0">
                  <a:pos x="1" y="1"/>
                </a:cxn>
                <a:cxn ang="0">
                  <a:pos x="15" y="1"/>
                </a:cxn>
                <a:cxn ang="0">
                  <a:pos x="15" y="1"/>
                </a:cxn>
                <a:cxn ang="0">
                  <a:pos x="0" y="1"/>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5"/>
                </a:cxn>
                <a:cxn ang="0">
                  <a:pos x="0" y="5"/>
                </a:cxn>
                <a:cxn ang="0">
                  <a:pos x="0" y="5"/>
                </a:cxn>
                <a:cxn ang="0">
                  <a:pos x="15" y="5"/>
                </a:cxn>
                <a:cxn ang="0">
                  <a:pos x="15" y="5"/>
                </a:cxn>
                <a:cxn ang="0">
                  <a:pos x="0" y="5"/>
                </a:cxn>
                <a:cxn ang="0">
                  <a:pos x="1" y="5"/>
                </a:cxn>
                <a:cxn ang="0">
                  <a:pos x="15" y="5"/>
                </a:cxn>
                <a:cxn ang="0">
                  <a:pos x="15" y="5"/>
                </a:cxn>
                <a:cxn ang="0">
                  <a:pos x="1" y="5"/>
                </a:cxn>
                <a:cxn ang="0">
                  <a:pos x="1" y="6"/>
                </a:cxn>
                <a:cxn ang="0">
                  <a:pos x="14" y="6"/>
                </a:cxn>
                <a:cxn ang="0">
                  <a:pos x="14" y="6"/>
                </a:cxn>
                <a:cxn ang="0">
                  <a:pos x="1" y="6"/>
                </a:cxn>
                <a:cxn ang="0">
                  <a:pos x="1" y="6"/>
                </a:cxn>
                <a:cxn ang="0">
                  <a:pos x="14" y="6"/>
                </a:cxn>
                <a:cxn ang="0">
                  <a:pos x="13" y="6"/>
                </a:cxn>
                <a:cxn ang="0">
                  <a:pos x="2" y="6"/>
                </a:cxn>
                <a:cxn ang="0">
                  <a:pos x="2" y="6"/>
                </a:cxn>
                <a:cxn ang="0">
                  <a:pos x="13" y="6"/>
                </a:cxn>
                <a:cxn ang="0">
                  <a:pos x="13" y="6"/>
                </a:cxn>
                <a:cxn ang="0">
                  <a:pos x="3" y="6"/>
                </a:cxn>
                <a:cxn ang="0">
                  <a:pos x="3" y="6"/>
                </a:cxn>
                <a:cxn ang="0">
                  <a:pos x="13" y="6"/>
                </a:cxn>
              </a:cxnLst>
              <a:rect l="0" t="0" r="r" b="b"/>
              <a:pathLst>
                <a:path w="15" h="6">
                  <a:moveTo>
                    <a:pt x="3" y="3"/>
                  </a:moveTo>
                  <a:lnTo>
                    <a:pt x="3" y="0"/>
                  </a:lnTo>
                  <a:lnTo>
                    <a:pt x="13" y="0"/>
                  </a:lnTo>
                  <a:lnTo>
                    <a:pt x="13" y="0"/>
                  </a:lnTo>
                  <a:lnTo>
                    <a:pt x="3" y="0"/>
                  </a:lnTo>
                  <a:lnTo>
                    <a:pt x="2" y="0"/>
                  </a:lnTo>
                  <a:lnTo>
                    <a:pt x="13" y="0"/>
                  </a:lnTo>
                  <a:lnTo>
                    <a:pt x="13" y="0"/>
                  </a:lnTo>
                  <a:lnTo>
                    <a:pt x="2" y="0"/>
                  </a:lnTo>
                  <a:lnTo>
                    <a:pt x="1" y="1"/>
                  </a:lnTo>
                  <a:lnTo>
                    <a:pt x="14" y="1"/>
                  </a:lnTo>
                  <a:lnTo>
                    <a:pt x="14" y="1"/>
                  </a:lnTo>
                  <a:lnTo>
                    <a:pt x="1" y="1"/>
                  </a:lnTo>
                  <a:lnTo>
                    <a:pt x="1" y="1"/>
                  </a:lnTo>
                  <a:lnTo>
                    <a:pt x="14" y="1"/>
                  </a:lnTo>
                  <a:lnTo>
                    <a:pt x="15" y="1"/>
                  </a:lnTo>
                  <a:lnTo>
                    <a:pt x="1" y="1"/>
                  </a:lnTo>
                  <a:lnTo>
                    <a:pt x="1" y="1"/>
                  </a:lnTo>
                  <a:lnTo>
                    <a:pt x="15" y="1"/>
                  </a:lnTo>
                  <a:lnTo>
                    <a:pt x="15" y="1"/>
                  </a:lnTo>
                  <a:lnTo>
                    <a:pt x="0" y="1"/>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5" y="4"/>
                  </a:lnTo>
                  <a:lnTo>
                    <a:pt x="0" y="4"/>
                  </a:lnTo>
                  <a:lnTo>
                    <a:pt x="0" y="4"/>
                  </a:lnTo>
                  <a:lnTo>
                    <a:pt x="15" y="4"/>
                  </a:lnTo>
                  <a:lnTo>
                    <a:pt x="15" y="5"/>
                  </a:lnTo>
                  <a:lnTo>
                    <a:pt x="0" y="5"/>
                  </a:lnTo>
                  <a:lnTo>
                    <a:pt x="0" y="5"/>
                  </a:lnTo>
                  <a:lnTo>
                    <a:pt x="15" y="5"/>
                  </a:lnTo>
                  <a:lnTo>
                    <a:pt x="15" y="5"/>
                  </a:lnTo>
                  <a:lnTo>
                    <a:pt x="0" y="5"/>
                  </a:lnTo>
                  <a:lnTo>
                    <a:pt x="1" y="5"/>
                  </a:lnTo>
                  <a:lnTo>
                    <a:pt x="15" y="5"/>
                  </a:lnTo>
                  <a:lnTo>
                    <a:pt x="15" y="5"/>
                  </a:lnTo>
                  <a:lnTo>
                    <a:pt x="1" y="5"/>
                  </a:lnTo>
                  <a:lnTo>
                    <a:pt x="1" y="6"/>
                  </a:lnTo>
                  <a:lnTo>
                    <a:pt x="14" y="6"/>
                  </a:lnTo>
                  <a:lnTo>
                    <a:pt x="14" y="6"/>
                  </a:lnTo>
                  <a:lnTo>
                    <a:pt x="1" y="6"/>
                  </a:lnTo>
                  <a:lnTo>
                    <a:pt x="1" y="6"/>
                  </a:lnTo>
                  <a:lnTo>
                    <a:pt x="14" y="6"/>
                  </a:lnTo>
                  <a:lnTo>
                    <a:pt x="13" y="6"/>
                  </a:lnTo>
                  <a:lnTo>
                    <a:pt x="2" y="6"/>
                  </a:lnTo>
                  <a:lnTo>
                    <a:pt x="2" y="6"/>
                  </a:lnTo>
                  <a:lnTo>
                    <a:pt x="13" y="6"/>
                  </a:lnTo>
                  <a:lnTo>
                    <a:pt x="13" y="6"/>
                  </a:lnTo>
                  <a:lnTo>
                    <a:pt x="3"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61" name="Freeform 949"/>
            <p:cNvSpPr>
              <a:spLocks/>
            </p:cNvSpPr>
            <p:nvPr/>
          </p:nvSpPr>
          <p:spPr bwMode="auto">
            <a:xfrm>
              <a:off x="5149404" y="4645025"/>
              <a:ext cx="11112" cy="11113"/>
            </a:xfrm>
            <a:custGeom>
              <a:avLst/>
              <a:gdLst/>
              <a:ahLst/>
              <a:cxnLst>
                <a:cxn ang="0">
                  <a:pos x="4" y="5"/>
                </a:cxn>
                <a:cxn ang="0">
                  <a:pos x="0" y="5"/>
                </a:cxn>
                <a:cxn ang="0">
                  <a:pos x="0" y="2"/>
                </a:cxn>
                <a:cxn ang="0">
                  <a:pos x="0" y="2"/>
                </a:cxn>
                <a:cxn ang="0">
                  <a:pos x="0" y="5"/>
                </a:cxn>
                <a:cxn ang="0">
                  <a:pos x="0" y="6"/>
                </a:cxn>
                <a:cxn ang="0">
                  <a:pos x="0" y="2"/>
                </a:cxn>
                <a:cxn ang="0">
                  <a:pos x="1" y="1"/>
                </a:cxn>
                <a:cxn ang="0">
                  <a:pos x="1" y="6"/>
                </a:cxn>
                <a:cxn ang="0">
                  <a:pos x="1" y="7"/>
                </a:cxn>
                <a:cxn ang="0">
                  <a:pos x="1" y="1"/>
                </a:cxn>
                <a:cxn ang="0">
                  <a:pos x="1" y="1"/>
                </a:cxn>
                <a:cxn ang="0">
                  <a:pos x="1" y="7"/>
                </a:cxn>
                <a:cxn ang="0">
                  <a:pos x="1" y="7"/>
                </a:cxn>
                <a:cxn ang="0">
                  <a:pos x="1" y="1"/>
                </a:cxn>
                <a:cxn ang="0">
                  <a:pos x="1" y="0"/>
                </a:cxn>
                <a:cxn ang="0">
                  <a:pos x="1" y="7"/>
                </a:cxn>
                <a:cxn ang="0">
                  <a:pos x="2" y="7"/>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6" y="7"/>
                </a:cxn>
                <a:cxn ang="0">
                  <a:pos x="6" y="0"/>
                </a:cxn>
                <a:cxn ang="0">
                  <a:pos x="6" y="0"/>
                </a:cxn>
                <a:cxn ang="0">
                  <a:pos x="6" y="7"/>
                </a:cxn>
                <a:cxn ang="0">
                  <a:pos x="6" y="7"/>
                </a:cxn>
                <a:cxn ang="0">
                  <a:pos x="6" y="1"/>
                </a:cxn>
                <a:cxn ang="0">
                  <a:pos x="6" y="1"/>
                </a:cxn>
                <a:cxn ang="0">
                  <a:pos x="6" y="7"/>
                </a:cxn>
                <a:cxn ang="0">
                  <a:pos x="6" y="7"/>
                </a:cxn>
                <a:cxn ang="0">
                  <a:pos x="6" y="1"/>
                </a:cxn>
                <a:cxn ang="0">
                  <a:pos x="6" y="1"/>
                </a:cxn>
                <a:cxn ang="0">
                  <a:pos x="6" y="6"/>
                </a:cxn>
                <a:cxn ang="0">
                  <a:pos x="6" y="6"/>
                </a:cxn>
                <a:cxn ang="0">
                  <a:pos x="6" y="2"/>
                </a:cxn>
                <a:cxn ang="0">
                  <a:pos x="6" y="2"/>
                </a:cxn>
                <a:cxn ang="0">
                  <a:pos x="6" y="5"/>
                </a:cxn>
                <a:cxn ang="0">
                  <a:pos x="6" y="5"/>
                </a:cxn>
                <a:cxn ang="0">
                  <a:pos x="6" y="2"/>
                </a:cxn>
              </a:cxnLst>
              <a:rect l="0" t="0" r="r" b="b"/>
              <a:pathLst>
                <a:path w="6" h="8">
                  <a:moveTo>
                    <a:pt x="4" y="5"/>
                  </a:moveTo>
                  <a:lnTo>
                    <a:pt x="0" y="5"/>
                  </a:lnTo>
                  <a:lnTo>
                    <a:pt x="0" y="2"/>
                  </a:lnTo>
                  <a:lnTo>
                    <a:pt x="0" y="2"/>
                  </a:lnTo>
                  <a:lnTo>
                    <a:pt x="0" y="5"/>
                  </a:lnTo>
                  <a:lnTo>
                    <a:pt x="0" y="6"/>
                  </a:lnTo>
                  <a:lnTo>
                    <a:pt x="0" y="2"/>
                  </a:lnTo>
                  <a:lnTo>
                    <a:pt x="1" y="1"/>
                  </a:lnTo>
                  <a:lnTo>
                    <a:pt x="1" y="6"/>
                  </a:lnTo>
                  <a:lnTo>
                    <a:pt x="1" y="7"/>
                  </a:lnTo>
                  <a:lnTo>
                    <a:pt x="1" y="1"/>
                  </a:lnTo>
                  <a:lnTo>
                    <a:pt x="1" y="1"/>
                  </a:lnTo>
                  <a:lnTo>
                    <a:pt x="1" y="7"/>
                  </a:lnTo>
                  <a:lnTo>
                    <a:pt x="1" y="7"/>
                  </a:lnTo>
                  <a:lnTo>
                    <a:pt x="1" y="1"/>
                  </a:lnTo>
                  <a:lnTo>
                    <a:pt x="1" y="0"/>
                  </a:lnTo>
                  <a:lnTo>
                    <a:pt x="1" y="7"/>
                  </a:lnTo>
                  <a:lnTo>
                    <a:pt x="2" y="7"/>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0"/>
                  </a:lnTo>
                  <a:lnTo>
                    <a:pt x="5" y="8"/>
                  </a:lnTo>
                  <a:lnTo>
                    <a:pt x="6" y="7"/>
                  </a:lnTo>
                  <a:lnTo>
                    <a:pt x="6" y="0"/>
                  </a:lnTo>
                  <a:lnTo>
                    <a:pt x="6" y="0"/>
                  </a:lnTo>
                  <a:lnTo>
                    <a:pt x="6" y="7"/>
                  </a:lnTo>
                  <a:lnTo>
                    <a:pt x="6" y="7"/>
                  </a:lnTo>
                  <a:lnTo>
                    <a:pt x="6" y="1"/>
                  </a:lnTo>
                  <a:lnTo>
                    <a:pt x="6" y="1"/>
                  </a:lnTo>
                  <a:lnTo>
                    <a:pt x="6" y="7"/>
                  </a:lnTo>
                  <a:lnTo>
                    <a:pt x="6" y="7"/>
                  </a:lnTo>
                  <a:lnTo>
                    <a:pt x="6" y="1"/>
                  </a:lnTo>
                  <a:lnTo>
                    <a:pt x="6" y="1"/>
                  </a:lnTo>
                  <a:lnTo>
                    <a:pt x="6" y="6"/>
                  </a:lnTo>
                  <a:lnTo>
                    <a:pt x="6" y="6"/>
                  </a:lnTo>
                  <a:lnTo>
                    <a:pt x="6" y="2"/>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862" name="Freeform 950"/>
            <p:cNvSpPr>
              <a:spLocks/>
            </p:cNvSpPr>
            <p:nvPr/>
          </p:nvSpPr>
          <p:spPr bwMode="auto">
            <a:xfrm>
              <a:off x="5149404" y="4645025"/>
              <a:ext cx="33337" cy="7938"/>
            </a:xfrm>
            <a:custGeom>
              <a:avLst/>
              <a:gdLst/>
              <a:ahLst/>
              <a:cxnLst>
                <a:cxn ang="0">
                  <a:pos x="4" y="2"/>
                </a:cxn>
                <a:cxn ang="0">
                  <a:pos x="4" y="0"/>
                </a:cxn>
                <a:cxn ang="0">
                  <a:pos x="15" y="0"/>
                </a:cxn>
                <a:cxn ang="0">
                  <a:pos x="16" y="0"/>
                </a:cxn>
                <a:cxn ang="0">
                  <a:pos x="3" y="0"/>
                </a:cxn>
                <a:cxn ang="0">
                  <a:pos x="3" y="0"/>
                </a:cxn>
                <a:cxn ang="0">
                  <a:pos x="16" y="0"/>
                </a:cxn>
                <a:cxn ang="0">
                  <a:pos x="17" y="0"/>
                </a:cxn>
                <a:cxn ang="0">
                  <a:pos x="3" y="0"/>
                </a:cxn>
                <a:cxn ang="0">
                  <a:pos x="3" y="0"/>
                </a:cxn>
                <a:cxn ang="0">
                  <a:pos x="17" y="0"/>
                </a:cxn>
                <a:cxn ang="0">
                  <a:pos x="17" y="0"/>
                </a:cxn>
                <a:cxn ang="0">
                  <a:pos x="2" y="0"/>
                </a:cxn>
                <a:cxn ang="0">
                  <a:pos x="2" y="0"/>
                </a:cxn>
                <a:cxn ang="0">
                  <a:pos x="18" y="0"/>
                </a:cxn>
                <a:cxn ang="0">
                  <a:pos x="18" y="0"/>
                </a:cxn>
                <a:cxn ang="0">
                  <a:pos x="2" y="0"/>
                </a:cxn>
                <a:cxn ang="0">
                  <a:pos x="1" y="0"/>
                </a:cxn>
                <a:cxn ang="0">
                  <a:pos x="18" y="0"/>
                </a:cxn>
                <a:cxn ang="0">
                  <a:pos x="18" y="1"/>
                </a:cxn>
                <a:cxn ang="0">
                  <a:pos x="1" y="1"/>
                </a:cxn>
                <a:cxn ang="0">
                  <a:pos x="1" y="1"/>
                </a:cxn>
                <a:cxn ang="0">
                  <a:pos x="18" y="1"/>
                </a:cxn>
                <a:cxn ang="0">
                  <a:pos x="18" y="1"/>
                </a:cxn>
                <a:cxn ang="0">
                  <a:pos x="1" y="1"/>
                </a:cxn>
                <a:cxn ang="0">
                  <a:pos x="1" y="1"/>
                </a:cxn>
                <a:cxn ang="0">
                  <a:pos x="18" y="1"/>
                </a:cxn>
                <a:cxn ang="0">
                  <a:pos x="19" y="2"/>
                </a:cxn>
                <a:cxn ang="0">
                  <a:pos x="0" y="2"/>
                </a:cxn>
                <a:cxn ang="0">
                  <a:pos x="0" y="2"/>
                </a:cxn>
                <a:cxn ang="0">
                  <a:pos x="19" y="2"/>
                </a:cxn>
                <a:cxn ang="0">
                  <a:pos x="19" y="2"/>
                </a:cxn>
                <a:cxn ang="0">
                  <a:pos x="0" y="2"/>
                </a:cxn>
                <a:cxn ang="0">
                  <a:pos x="0" y="3"/>
                </a:cxn>
                <a:cxn ang="0">
                  <a:pos x="19" y="3"/>
                </a:cxn>
                <a:cxn ang="0">
                  <a:pos x="19" y="3"/>
                </a:cxn>
                <a:cxn ang="0">
                  <a:pos x="0" y="3"/>
                </a:cxn>
                <a:cxn ang="0">
                  <a:pos x="1" y="3"/>
                </a:cxn>
                <a:cxn ang="0">
                  <a:pos x="18" y="3"/>
                </a:cxn>
                <a:cxn ang="0">
                  <a:pos x="18" y="3"/>
                </a:cxn>
                <a:cxn ang="0">
                  <a:pos x="1" y="3"/>
                </a:cxn>
                <a:cxn ang="0">
                  <a:pos x="1" y="4"/>
                </a:cxn>
                <a:cxn ang="0">
                  <a:pos x="18" y="4"/>
                </a:cxn>
                <a:cxn ang="0">
                  <a:pos x="18" y="4"/>
                </a:cxn>
                <a:cxn ang="0">
                  <a:pos x="1" y="4"/>
                </a:cxn>
                <a:cxn ang="0">
                  <a:pos x="1" y="4"/>
                </a:cxn>
                <a:cxn ang="0">
                  <a:pos x="18" y="4"/>
                </a:cxn>
                <a:cxn ang="0">
                  <a:pos x="18" y="5"/>
                </a:cxn>
                <a:cxn ang="0">
                  <a:pos x="2" y="5"/>
                </a:cxn>
                <a:cxn ang="0">
                  <a:pos x="2" y="5"/>
                </a:cxn>
                <a:cxn ang="0">
                  <a:pos x="18" y="5"/>
                </a:cxn>
                <a:cxn ang="0">
                  <a:pos x="17" y="5"/>
                </a:cxn>
                <a:cxn ang="0">
                  <a:pos x="2" y="5"/>
                </a:cxn>
                <a:cxn ang="0">
                  <a:pos x="3" y="5"/>
                </a:cxn>
                <a:cxn ang="0">
                  <a:pos x="17" y="5"/>
                </a:cxn>
                <a:cxn ang="0">
                  <a:pos x="17" y="5"/>
                </a:cxn>
                <a:cxn ang="0">
                  <a:pos x="3" y="5"/>
                </a:cxn>
                <a:cxn ang="0">
                  <a:pos x="3" y="5"/>
                </a:cxn>
                <a:cxn ang="0">
                  <a:pos x="16" y="5"/>
                </a:cxn>
                <a:cxn ang="0">
                  <a:pos x="16" y="5"/>
                </a:cxn>
                <a:cxn ang="0">
                  <a:pos x="3" y="5"/>
                </a:cxn>
                <a:cxn ang="0">
                  <a:pos x="4" y="5"/>
                </a:cxn>
                <a:cxn ang="0">
                  <a:pos x="15" y="5"/>
                </a:cxn>
              </a:cxnLst>
              <a:rect l="0" t="0" r="r" b="b"/>
              <a:pathLst>
                <a:path w="19" h="5">
                  <a:moveTo>
                    <a:pt x="4" y="2"/>
                  </a:moveTo>
                  <a:lnTo>
                    <a:pt x="4" y="0"/>
                  </a:lnTo>
                  <a:lnTo>
                    <a:pt x="15" y="0"/>
                  </a:lnTo>
                  <a:lnTo>
                    <a:pt x="16" y="0"/>
                  </a:lnTo>
                  <a:lnTo>
                    <a:pt x="3" y="0"/>
                  </a:lnTo>
                  <a:lnTo>
                    <a:pt x="3" y="0"/>
                  </a:lnTo>
                  <a:lnTo>
                    <a:pt x="16" y="0"/>
                  </a:lnTo>
                  <a:lnTo>
                    <a:pt x="17" y="0"/>
                  </a:lnTo>
                  <a:lnTo>
                    <a:pt x="3" y="0"/>
                  </a:lnTo>
                  <a:lnTo>
                    <a:pt x="3" y="0"/>
                  </a:lnTo>
                  <a:lnTo>
                    <a:pt x="17" y="0"/>
                  </a:lnTo>
                  <a:lnTo>
                    <a:pt x="17" y="0"/>
                  </a:lnTo>
                  <a:lnTo>
                    <a:pt x="2" y="0"/>
                  </a:lnTo>
                  <a:lnTo>
                    <a:pt x="2" y="0"/>
                  </a:lnTo>
                  <a:lnTo>
                    <a:pt x="18" y="0"/>
                  </a:lnTo>
                  <a:lnTo>
                    <a:pt x="18" y="0"/>
                  </a:lnTo>
                  <a:lnTo>
                    <a:pt x="2" y="0"/>
                  </a:lnTo>
                  <a:lnTo>
                    <a:pt x="1" y="0"/>
                  </a:lnTo>
                  <a:lnTo>
                    <a:pt x="18" y="0"/>
                  </a:lnTo>
                  <a:lnTo>
                    <a:pt x="18" y="1"/>
                  </a:lnTo>
                  <a:lnTo>
                    <a:pt x="1" y="1"/>
                  </a:lnTo>
                  <a:lnTo>
                    <a:pt x="1" y="1"/>
                  </a:lnTo>
                  <a:lnTo>
                    <a:pt x="18" y="1"/>
                  </a:lnTo>
                  <a:lnTo>
                    <a:pt x="18" y="1"/>
                  </a:lnTo>
                  <a:lnTo>
                    <a:pt x="1" y="1"/>
                  </a:lnTo>
                  <a:lnTo>
                    <a:pt x="1" y="1"/>
                  </a:lnTo>
                  <a:lnTo>
                    <a:pt x="18" y="1"/>
                  </a:lnTo>
                  <a:lnTo>
                    <a:pt x="19" y="2"/>
                  </a:lnTo>
                  <a:lnTo>
                    <a:pt x="0" y="2"/>
                  </a:lnTo>
                  <a:lnTo>
                    <a:pt x="0" y="2"/>
                  </a:lnTo>
                  <a:lnTo>
                    <a:pt x="19" y="2"/>
                  </a:lnTo>
                  <a:lnTo>
                    <a:pt x="19" y="2"/>
                  </a:lnTo>
                  <a:lnTo>
                    <a:pt x="0" y="2"/>
                  </a:lnTo>
                  <a:lnTo>
                    <a:pt x="0" y="3"/>
                  </a:lnTo>
                  <a:lnTo>
                    <a:pt x="19" y="3"/>
                  </a:lnTo>
                  <a:lnTo>
                    <a:pt x="19" y="3"/>
                  </a:lnTo>
                  <a:lnTo>
                    <a:pt x="0" y="3"/>
                  </a:lnTo>
                  <a:lnTo>
                    <a:pt x="1" y="3"/>
                  </a:lnTo>
                  <a:lnTo>
                    <a:pt x="18" y="3"/>
                  </a:lnTo>
                  <a:lnTo>
                    <a:pt x="18" y="3"/>
                  </a:lnTo>
                  <a:lnTo>
                    <a:pt x="1" y="3"/>
                  </a:lnTo>
                  <a:lnTo>
                    <a:pt x="1" y="4"/>
                  </a:lnTo>
                  <a:lnTo>
                    <a:pt x="18" y="4"/>
                  </a:lnTo>
                  <a:lnTo>
                    <a:pt x="18" y="4"/>
                  </a:lnTo>
                  <a:lnTo>
                    <a:pt x="1" y="4"/>
                  </a:lnTo>
                  <a:lnTo>
                    <a:pt x="1" y="4"/>
                  </a:lnTo>
                  <a:lnTo>
                    <a:pt x="18" y="4"/>
                  </a:lnTo>
                  <a:lnTo>
                    <a:pt x="18" y="5"/>
                  </a:lnTo>
                  <a:lnTo>
                    <a:pt x="2" y="5"/>
                  </a:lnTo>
                  <a:lnTo>
                    <a:pt x="2" y="5"/>
                  </a:lnTo>
                  <a:lnTo>
                    <a:pt x="18" y="5"/>
                  </a:lnTo>
                  <a:lnTo>
                    <a:pt x="17" y="5"/>
                  </a:lnTo>
                  <a:lnTo>
                    <a:pt x="2" y="5"/>
                  </a:lnTo>
                  <a:lnTo>
                    <a:pt x="3" y="5"/>
                  </a:lnTo>
                  <a:lnTo>
                    <a:pt x="17" y="5"/>
                  </a:lnTo>
                  <a:lnTo>
                    <a:pt x="17" y="5"/>
                  </a:lnTo>
                  <a:lnTo>
                    <a:pt x="3" y="5"/>
                  </a:lnTo>
                  <a:lnTo>
                    <a:pt x="3" y="5"/>
                  </a:lnTo>
                  <a:lnTo>
                    <a:pt x="16" y="5"/>
                  </a:lnTo>
                  <a:lnTo>
                    <a:pt x="16" y="5"/>
                  </a:lnTo>
                  <a:lnTo>
                    <a:pt x="3" y="5"/>
                  </a:lnTo>
                  <a:lnTo>
                    <a:pt x="4" y="5"/>
                  </a:lnTo>
                  <a:lnTo>
                    <a:pt x="15"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63" name="Freeform 951"/>
            <p:cNvSpPr>
              <a:spLocks/>
            </p:cNvSpPr>
            <p:nvPr/>
          </p:nvSpPr>
          <p:spPr bwMode="auto">
            <a:xfrm>
              <a:off x="5173216" y="4640263"/>
              <a:ext cx="9525" cy="12700"/>
            </a:xfrm>
            <a:custGeom>
              <a:avLst/>
              <a:gdLst/>
              <a:ahLst/>
              <a:cxnLst>
                <a:cxn ang="0">
                  <a:pos x="2" y="5"/>
                </a:cxn>
                <a:cxn ang="0">
                  <a:pos x="0" y="5"/>
                </a:cxn>
                <a:cxn ang="0">
                  <a:pos x="0" y="3"/>
                </a:cxn>
                <a:cxn ang="0">
                  <a:pos x="0" y="2"/>
                </a:cxn>
                <a:cxn ang="0">
                  <a:pos x="0" y="6"/>
                </a:cxn>
                <a:cxn ang="0">
                  <a:pos x="0" y="6"/>
                </a:cxn>
                <a:cxn ang="0">
                  <a:pos x="0" y="2"/>
                </a:cxn>
                <a:cxn ang="0">
                  <a:pos x="0" y="2"/>
                </a:cxn>
                <a:cxn ang="0">
                  <a:pos x="0" y="6"/>
                </a:cxn>
                <a:cxn ang="0">
                  <a:pos x="0" y="6"/>
                </a:cxn>
                <a:cxn ang="0">
                  <a:pos x="0" y="2"/>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1"/>
                </a:cxn>
                <a:cxn ang="0">
                  <a:pos x="5" y="7"/>
                </a:cxn>
                <a:cxn ang="0">
                  <a:pos x="5" y="7"/>
                </a:cxn>
                <a:cxn ang="0">
                  <a:pos x="5" y="1"/>
                </a:cxn>
                <a:cxn ang="0">
                  <a:pos x="5" y="1"/>
                </a:cxn>
                <a:cxn ang="0">
                  <a:pos x="5" y="7"/>
                </a:cxn>
                <a:cxn ang="0">
                  <a:pos x="5" y="6"/>
                </a:cxn>
                <a:cxn ang="0">
                  <a:pos x="5" y="2"/>
                </a:cxn>
                <a:cxn ang="0">
                  <a:pos x="5" y="2"/>
                </a:cxn>
                <a:cxn ang="0">
                  <a:pos x="5" y="6"/>
                </a:cxn>
                <a:cxn ang="0">
                  <a:pos x="6" y="6"/>
                </a:cxn>
                <a:cxn ang="0">
                  <a:pos x="6" y="2"/>
                </a:cxn>
                <a:cxn ang="0">
                  <a:pos x="6" y="2"/>
                </a:cxn>
                <a:cxn ang="0">
                  <a:pos x="6" y="6"/>
                </a:cxn>
                <a:cxn ang="0">
                  <a:pos x="6" y="5"/>
                </a:cxn>
                <a:cxn ang="0">
                  <a:pos x="6" y="3"/>
                </a:cxn>
              </a:cxnLst>
              <a:rect l="0" t="0" r="r" b="b"/>
              <a:pathLst>
                <a:path w="6" h="8">
                  <a:moveTo>
                    <a:pt x="2" y="5"/>
                  </a:moveTo>
                  <a:lnTo>
                    <a:pt x="0" y="5"/>
                  </a:lnTo>
                  <a:lnTo>
                    <a:pt x="0" y="3"/>
                  </a:lnTo>
                  <a:lnTo>
                    <a:pt x="0" y="2"/>
                  </a:lnTo>
                  <a:lnTo>
                    <a:pt x="0" y="6"/>
                  </a:lnTo>
                  <a:lnTo>
                    <a:pt x="0" y="6"/>
                  </a:lnTo>
                  <a:lnTo>
                    <a:pt x="0" y="2"/>
                  </a:lnTo>
                  <a:lnTo>
                    <a:pt x="0" y="2"/>
                  </a:lnTo>
                  <a:lnTo>
                    <a:pt x="0" y="6"/>
                  </a:lnTo>
                  <a:lnTo>
                    <a:pt x="0" y="6"/>
                  </a:lnTo>
                  <a:lnTo>
                    <a:pt x="0" y="2"/>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1"/>
                  </a:lnTo>
                  <a:lnTo>
                    <a:pt x="5" y="7"/>
                  </a:lnTo>
                  <a:lnTo>
                    <a:pt x="5" y="7"/>
                  </a:lnTo>
                  <a:lnTo>
                    <a:pt x="5" y="1"/>
                  </a:lnTo>
                  <a:lnTo>
                    <a:pt x="5" y="1"/>
                  </a:lnTo>
                  <a:lnTo>
                    <a:pt x="5" y="7"/>
                  </a:lnTo>
                  <a:lnTo>
                    <a:pt x="5" y="6"/>
                  </a:lnTo>
                  <a:lnTo>
                    <a:pt x="5" y="2"/>
                  </a:lnTo>
                  <a:lnTo>
                    <a:pt x="5" y="2"/>
                  </a:lnTo>
                  <a:lnTo>
                    <a:pt x="5"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64" name="Freeform 952"/>
            <p:cNvSpPr>
              <a:spLocks/>
            </p:cNvSpPr>
            <p:nvPr/>
          </p:nvSpPr>
          <p:spPr bwMode="auto">
            <a:xfrm>
              <a:off x="5173216" y="4640263"/>
              <a:ext cx="20638" cy="7937"/>
            </a:xfrm>
            <a:custGeom>
              <a:avLst/>
              <a:gdLst/>
              <a:ahLst/>
              <a:cxnLst>
                <a:cxn ang="0">
                  <a:pos x="2" y="3"/>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0"/>
                </a:cxn>
                <a:cxn ang="0">
                  <a:pos x="11" y="0"/>
                </a:cxn>
                <a:cxn ang="0">
                  <a:pos x="11" y="0"/>
                </a:cxn>
                <a:cxn ang="0">
                  <a:pos x="1" y="0"/>
                </a:cxn>
                <a:cxn ang="0">
                  <a:pos x="1" y="1"/>
                </a:cxn>
                <a:cxn ang="0">
                  <a:pos x="11" y="1"/>
                </a:cxn>
                <a:cxn ang="0">
                  <a:pos x="11" y="1"/>
                </a:cxn>
                <a:cxn ang="0">
                  <a:pos x="0" y="1"/>
                </a:cxn>
                <a:cxn ang="0">
                  <a:pos x="0" y="1"/>
                </a:cxn>
                <a:cxn ang="0">
                  <a:pos x="11" y="1"/>
                </a:cxn>
                <a:cxn ang="0">
                  <a:pos x="11" y="2"/>
                </a:cxn>
                <a:cxn ang="0">
                  <a:pos x="0" y="2"/>
                </a:cxn>
                <a:cxn ang="0">
                  <a:pos x="0" y="2"/>
                </a:cxn>
                <a:cxn ang="0">
                  <a:pos x="11" y="2"/>
                </a:cxn>
                <a:cxn ang="0">
                  <a:pos x="11" y="2"/>
                </a:cxn>
                <a:cxn ang="0">
                  <a:pos x="0" y="2"/>
                </a:cxn>
                <a:cxn ang="0">
                  <a:pos x="0" y="2"/>
                </a:cxn>
                <a:cxn ang="0">
                  <a:pos x="12" y="2"/>
                </a:cxn>
                <a:cxn ang="0">
                  <a:pos x="12" y="3"/>
                </a:cxn>
                <a:cxn ang="0">
                  <a:pos x="0" y="3"/>
                </a:cxn>
                <a:cxn ang="0">
                  <a:pos x="0" y="3"/>
                </a:cxn>
                <a:cxn ang="0">
                  <a:pos x="12"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1" y="4"/>
                </a:cxn>
                <a:cxn ang="0">
                  <a:pos x="11" y="4"/>
                </a:cxn>
                <a:cxn ang="0">
                  <a:pos x="11" y="4"/>
                </a:cxn>
                <a:cxn ang="0">
                  <a:pos x="1" y="4"/>
                </a:cxn>
                <a:cxn ang="0">
                  <a:pos x="1" y="5"/>
                </a:cxn>
                <a:cxn ang="0">
                  <a:pos x="11" y="5"/>
                </a:cxn>
                <a:cxn ang="0">
                  <a:pos x="10" y="5"/>
                </a:cxn>
                <a:cxn ang="0">
                  <a:pos x="1" y="5"/>
                </a:cxn>
                <a:cxn ang="0">
                  <a:pos x="1" y="5"/>
                </a:cxn>
                <a:cxn ang="0">
                  <a:pos x="10" y="5"/>
                </a:cxn>
                <a:cxn ang="0">
                  <a:pos x="9" y="5"/>
                </a:cxn>
                <a:cxn ang="0">
                  <a:pos x="2" y="5"/>
                </a:cxn>
                <a:cxn ang="0">
                  <a:pos x="2" y="5"/>
                </a:cxn>
                <a:cxn ang="0">
                  <a:pos x="9" y="5"/>
                </a:cxn>
                <a:cxn ang="0">
                  <a:pos x="9" y="5"/>
                </a:cxn>
                <a:cxn ang="0">
                  <a:pos x="2" y="5"/>
                </a:cxn>
                <a:cxn ang="0">
                  <a:pos x="2" y="5"/>
                </a:cxn>
                <a:cxn ang="0">
                  <a:pos x="9" y="5"/>
                </a:cxn>
              </a:cxnLst>
              <a:rect l="0" t="0" r="r" b="b"/>
              <a:pathLst>
                <a:path w="12" h="5">
                  <a:moveTo>
                    <a:pt x="2" y="3"/>
                  </a:moveTo>
                  <a:lnTo>
                    <a:pt x="2" y="0"/>
                  </a:lnTo>
                  <a:lnTo>
                    <a:pt x="9" y="0"/>
                  </a:lnTo>
                  <a:lnTo>
                    <a:pt x="9" y="0"/>
                  </a:lnTo>
                  <a:lnTo>
                    <a:pt x="2" y="0"/>
                  </a:lnTo>
                  <a:lnTo>
                    <a:pt x="2" y="0"/>
                  </a:lnTo>
                  <a:lnTo>
                    <a:pt x="9" y="0"/>
                  </a:lnTo>
                  <a:lnTo>
                    <a:pt x="9" y="0"/>
                  </a:lnTo>
                  <a:lnTo>
                    <a:pt x="2" y="0"/>
                  </a:lnTo>
                  <a:lnTo>
                    <a:pt x="1" y="0"/>
                  </a:lnTo>
                  <a:lnTo>
                    <a:pt x="10" y="0"/>
                  </a:lnTo>
                  <a:lnTo>
                    <a:pt x="10" y="0"/>
                  </a:lnTo>
                  <a:lnTo>
                    <a:pt x="1" y="0"/>
                  </a:lnTo>
                  <a:lnTo>
                    <a:pt x="1" y="0"/>
                  </a:lnTo>
                  <a:lnTo>
                    <a:pt x="11" y="0"/>
                  </a:lnTo>
                  <a:lnTo>
                    <a:pt x="11" y="0"/>
                  </a:lnTo>
                  <a:lnTo>
                    <a:pt x="1" y="0"/>
                  </a:lnTo>
                  <a:lnTo>
                    <a:pt x="1" y="1"/>
                  </a:lnTo>
                  <a:lnTo>
                    <a:pt x="11" y="1"/>
                  </a:lnTo>
                  <a:lnTo>
                    <a:pt x="11" y="1"/>
                  </a:lnTo>
                  <a:lnTo>
                    <a:pt x="0" y="1"/>
                  </a:lnTo>
                  <a:lnTo>
                    <a:pt x="0" y="1"/>
                  </a:lnTo>
                  <a:lnTo>
                    <a:pt x="11" y="1"/>
                  </a:lnTo>
                  <a:lnTo>
                    <a:pt x="11" y="2"/>
                  </a:lnTo>
                  <a:lnTo>
                    <a:pt x="0" y="2"/>
                  </a:lnTo>
                  <a:lnTo>
                    <a:pt x="0" y="2"/>
                  </a:lnTo>
                  <a:lnTo>
                    <a:pt x="11" y="2"/>
                  </a:lnTo>
                  <a:lnTo>
                    <a:pt x="11" y="2"/>
                  </a:lnTo>
                  <a:lnTo>
                    <a:pt x="0" y="2"/>
                  </a:lnTo>
                  <a:lnTo>
                    <a:pt x="0" y="2"/>
                  </a:lnTo>
                  <a:lnTo>
                    <a:pt x="12" y="2"/>
                  </a:lnTo>
                  <a:lnTo>
                    <a:pt x="12" y="3"/>
                  </a:lnTo>
                  <a:lnTo>
                    <a:pt x="0" y="3"/>
                  </a:lnTo>
                  <a:lnTo>
                    <a:pt x="0" y="3"/>
                  </a:lnTo>
                  <a:lnTo>
                    <a:pt x="12" y="3"/>
                  </a:lnTo>
                  <a:lnTo>
                    <a:pt x="11" y="3"/>
                  </a:lnTo>
                  <a:lnTo>
                    <a:pt x="0" y="3"/>
                  </a:lnTo>
                  <a:lnTo>
                    <a:pt x="0" y="3"/>
                  </a:lnTo>
                  <a:lnTo>
                    <a:pt x="11" y="3"/>
                  </a:lnTo>
                  <a:lnTo>
                    <a:pt x="11" y="4"/>
                  </a:lnTo>
                  <a:lnTo>
                    <a:pt x="0" y="4"/>
                  </a:lnTo>
                  <a:lnTo>
                    <a:pt x="0" y="4"/>
                  </a:lnTo>
                  <a:lnTo>
                    <a:pt x="11" y="4"/>
                  </a:lnTo>
                  <a:lnTo>
                    <a:pt x="11" y="4"/>
                  </a:lnTo>
                  <a:lnTo>
                    <a:pt x="0" y="4"/>
                  </a:lnTo>
                  <a:lnTo>
                    <a:pt x="1" y="4"/>
                  </a:lnTo>
                  <a:lnTo>
                    <a:pt x="11" y="4"/>
                  </a:lnTo>
                  <a:lnTo>
                    <a:pt x="11" y="4"/>
                  </a:lnTo>
                  <a:lnTo>
                    <a:pt x="1" y="4"/>
                  </a:lnTo>
                  <a:lnTo>
                    <a:pt x="1" y="5"/>
                  </a:lnTo>
                  <a:lnTo>
                    <a:pt x="11" y="5"/>
                  </a:lnTo>
                  <a:lnTo>
                    <a:pt x="10" y="5"/>
                  </a:lnTo>
                  <a:lnTo>
                    <a:pt x="1" y="5"/>
                  </a:lnTo>
                  <a:lnTo>
                    <a:pt x="1" y="5"/>
                  </a:lnTo>
                  <a:lnTo>
                    <a:pt x="10" y="5"/>
                  </a:lnTo>
                  <a:lnTo>
                    <a:pt x="9" y="5"/>
                  </a:lnTo>
                  <a:lnTo>
                    <a:pt x="2" y="5"/>
                  </a:lnTo>
                  <a:lnTo>
                    <a:pt x="2" y="5"/>
                  </a:lnTo>
                  <a:lnTo>
                    <a:pt x="9" y="5"/>
                  </a:lnTo>
                  <a:lnTo>
                    <a:pt x="9" y="5"/>
                  </a:lnTo>
                  <a:lnTo>
                    <a:pt x="2" y="5"/>
                  </a:lnTo>
                  <a:lnTo>
                    <a:pt x="2" y="5"/>
                  </a:lnTo>
                  <a:lnTo>
                    <a:pt x="9"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65" name="Freeform 953"/>
            <p:cNvSpPr>
              <a:spLocks/>
            </p:cNvSpPr>
            <p:nvPr/>
          </p:nvSpPr>
          <p:spPr bwMode="auto">
            <a:xfrm>
              <a:off x="5182741" y="4635500"/>
              <a:ext cx="11113"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7"/>
                  </a:lnTo>
                  <a:lnTo>
                    <a:pt x="5" y="1"/>
                  </a:lnTo>
                  <a:lnTo>
                    <a:pt x="5" y="1"/>
                  </a:lnTo>
                  <a:lnTo>
                    <a:pt x="5" y="7"/>
                  </a:lnTo>
                  <a:lnTo>
                    <a:pt x="5" y="7"/>
                  </a:lnTo>
                  <a:lnTo>
                    <a:pt x="5" y="1"/>
                  </a:lnTo>
                  <a:lnTo>
                    <a:pt x="5" y="1"/>
                  </a:lnTo>
                  <a:lnTo>
                    <a:pt x="5" y="7"/>
                  </a:lnTo>
                  <a:lnTo>
                    <a:pt x="5" y="7"/>
                  </a:lnTo>
                  <a:lnTo>
                    <a:pt x="5" y="1"/>
                  </a:lnTo>
                  <a:lnTo>
                    <a:pt x="5" y="2"/>
                  </a:lnTo>
                  <a:lnTo>
                    <a:pt x="5" y="6"/>
                  </a:lnTo>
                  <a:lnTo>
                    <a:pt x="5" y="6"/>
                  </a:lnTo>
                  <a:lnTo>
                    <a:pt x="5"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66" name="Freeform 954"/>
            <p:cNvSpPr>
              <a:spLocks/>
            </p:cNvSpPr>
            <p:nvPr/>
          </p:nvSpPr>
          <p:spPr bwMode="auto">
            <a:xfrm>
              <a:off x="5182741" y="4635500"/>
              <a:ext cx="33338" cy="9525"/>
            </a:xfrm>
            <a:custGeom>
              <a:avLst/>
              <a:gdLst/>
              <a:ahLst/>
              <a:cxnLst>
                <a:cxn ang="0">
                  <a:pos x="3" y="3"/>
                </a:cxn>
                <a:cxn ang="0">
                  <a:pos x="3" y="0"/>
                </a:cxn>
                <a:cxn ang="0">
                  <a:pos x="16" y="0"/>
                </a:cxn>
                <a:cxn ang="0">
                  <a:pos x="16" y="0"/>
                </a:cxn>
                <a:cxn ang="0">
                  <a:pos x="2" y="0"/>
                </a:cxn>
                <a:cxn ang="0">
                  <a:pos x="2" y="0"/>
                </a:cxn>
                <a:cxn ang="0">
                  <a:pos x="17" y="0"/>
                </a:cxn>
                <a:cxn ang="0">
                  <a:pos x="17" y="0"/>
                </a:cxn>
                <a:cxn ang="0">
                  <a:pos x="2" y="0"/>
                </a:cxn>
                <a:cxn ang="0">
                  <a:pos x="1" y="0"/>
                </a:cxn>
                <a:cxn ang="0">
                  <a:pos x="17" y="0"/>
                </a:cxn>
                <a:cxn ang="0">
                  <a:pos x="18" y="0"/>
                </a:cxn>
                <a:cxn ang="0">
                  <a:pos x="1" y="0"/>
                </a:cxn>
                <a:cxn ang="0">
                  <a:pos x="1" y="0"/>
                </a:cxn>
                <a:cxn ang="0">
                  <a:pos x="18" y="0"/>
                </a:cxn>
                <a:cxn ang="0">
                  <a:pos x="18" y="1"/>
                </a:cxn>
                <a:cxn ang="0">
                  <a:pos x="1" y="1"/>
                </a:cxn>
                <a:cxn ang="0">
                  <a:pos x="1" y="1"/>
                </a:cxn>
                <a:cxn ang="0">
                  <a:pos x="18" y="1"/>
                </a:cxn>
                <a:cxn ang="0">
                  <a:pos x="18" y="1"/>
                </a:cxn>
                <a:cxn ang="0">
                  <a:pos x="0" y="1"/>
                </a:cxn>
                <a:cxn ang="0">
                  <a:pos x="0" y="1"/>
                </a:cxn>
                <a:cxn ang="0">
                  <a:pos x="18" y="1"/>
                </a:cxn>
                <a:cxn ang="0">
                  <a:pos x="19" y="1"/>
                </a:cxn>
                <a:cxn ang="0">
                  <a:pos x="0" y="1"/>
                </a:cxn>
                <a:cxn ang="0">
                  <a:pos x="0" y="2"/>
                </a:cxn>
                <a:cxn ang="0">
                  <a:pos x="19" y="2"/>
                </a:cxn>
                <a:cxn ang="0">
                  <a:pos x="19" y="2"/>
                </a:cxn>
                <a:cxn ang="0">
                  <a:pos x="0" y="2"/>
                </a:cxn>
                <a:cxn ang="0">
                  <a:pos x="0" y="3"/>
                </a:cxn>
                <a:cxn ang="0">
                  <a:pos x="19" y="3"/>
                </a:cxn>
                <a:cxn ang="0">
                  <a:pos x="19" y="3"/>
                </a:cxn>
                <a:cxn ang="0">
                  <a:pos x="0" y="3"/>
                </a:cxn>
                <a:cxn ang="0">
                  <a:pos x="0" y="3"/>
                </a:cxn>
                <a:cxn ang="0">
                  <a:pos x="19" y="3"/>
                </a:cxn>
                <a:cxn ang="0">
                  <a:pos x="19" y="3"/>
                </a:cxn>
                <a:cxn ang="0">
                  <a:pos x="0" y="3"/>
                </a:cxn>
                <a:cxn ang="0">
                  <a:pos x="0" y="4"/>
                </a:cxn>
                <a:cxn ang="0">
                  <a:pos x="19" y="4"/>
                </a:cxn>
                <a:cxn ang="0">
                  <a:pos x="19" y="4"/>
                </a:cxn>
                <a:cxn ang="0">
                  <a:pos x="0" y="4"/>
                </a:cxn>
                <a:cxn ang="0">
                  <a:pos x="0" y="4"/>
                </a:cxn>
                <a:cxn ang="0">
                  <a:pos x="18" y="4"/>
                </a:cxn>
                <a:cxn ang="0">
                  <a:pos x="18" y="5"/>
                </a:cxn>
                <a:cxn ang="0">
                  <a:pos x="0" y="5"/>
                </a:cxn>
                <a:cxn ang="0">
                  <a:pos x="1" y="5"/>
                </a:cxn>
                <a:cxn ang="0">
                  <a:pos x="18" y="5"/>
                </a:cxn>
                <a:cxn ang="0">
                  <a:pos x="18" y="5"/>
                </a:cxn>
                <a:cxn ang="0">
                  <a:pos x="1" y="5"/>
                </a:cxn>
                <a:cxn ang="0">
                  <a:pos x="1" y="5"/>
                </a:cxn>
                <a:cxn ang="0">
                  <a:pos x="18" y="5"/>
                </a:cxn>
                <a:cxn ang="0">
                  <a:pos x="18" y="5"/>
                </a:cxn>
                <a:cxn ang="0">
                  <a:pos x="1" y="5"/>
                </a:cxn>
                <a:cxn ang="0">
                  <a:pos x="1" y="5"/>
                </a:cxn>
                <a:cxn ang="0">
                  <a:pos x="17" y="5"/>
                </a:cxn>
                <a:cxn ang="0">
                  <a:pos x="17" y="6"/>
                </a:cxn>
                <a:cxn ang="0">
                  <a:pos x="2" y="6"/>
                </a:cxn>
                <a:cxn ang="0">
                  <a:pos x="2" y="6"/>
                </a:cxn>
                <a:cxn ang="0">
                  <a:pos x="17" y="6"/>
                </a:cxn>
                <a:cxn ang="0">
                  <a:pos x="16" y="6"/>
                </a:cxn>
                <a:cxn ang="0">
                  <a:pos x="2" y="6"/>
                </a:cxn>
                <a:cxn ang="0">
                  <a:pos x="3" y="6"/>
                </a:cxn>
                <a:cxn ang="0">
                  <a:pos x="16" y="6"/>
                </a:cxn>
              </a:cxnLst>
              <a:rect l="0" t="0" r="r" b="b"/>
              <a:pathLst>
                <a:path w="19" h="6">
                  <a:moveTo>
                    <a:pt x="3" y="3"/>
                  </a:moveTo>
                  <a:lnTo>
                    <a:pt x="3" y="0"/>
                  </a:lnTo>
                  <a:lnTo>
                    <a:pt x="16" y="0"/>
                  </a:lnTo>
                  <a:lnTo>
                    <a:pt x="16" y="0"/>
                  </a:lnTo>
                  <a:lnTo>
                    <a:pt x="2" y="0"/>
                  </a:lnTo>
                  <a:lnTo>
                    <a:pt x="2" y="0"/>
                  </a:lnTo>
                  <a:lnTo>
                    <a:pt x="17" y="0"/>
                  </a:lnTo>
                  <a:lnTo>
                    <a:pt x="17" y="0"/>
                  </a:lnTo>
                  <a:lnTo>
                    <a:pt x="2" y="0"/>
                  </a:lnTo>
                  <a:lnTo>
                    <a:pt x="1" y="0"/>
                  </a:lnTo>
                  <a:lnTo>
                    <a:pt x="17" y="0"/>
                  </a:lnTo>
                  <a:lnTo>
                    <a:pt x="18" y="0"/>
                  </a:lnTo>
                  <a:lnTo>
                    <a:pt x="1" y="0"/>
                  </a:lnTo>
                  <a:lnTo>
                    <a:pt x="1" y="0"/>
                  </a:lnTo>
                  <a:lnTo>
                    <a:pt x="18" y="0"/>
                  </a:lnTo>
                  <a:lnTo>
                    <a:pt x="18" y="1"/>
                  </a:lnTo>
                  <a:lnTo>
                    <a:pt x="1" y="1"/>
                  </a:lnTo>
                  <a:lnTo>
                    <a:pt x="1" y="1"/>
                  </a:lnTo>
                  <a:lnTo>
                    <a:pt x="18" y="1"/>
                  </a:lnTo>
                  <a:lnTo>
                    <a:pt x="18" y="1"/>
                  </a:lnTo>
                  <a:lnTo>
                    <a:pt x="0" y="1"/>
                  </a:lnTo>
                  <a:lnTo>
                    <a:pt x="0" y="1"/>
                  </a:lnTo>
                  <a:lnTo>
                    <a:pt x="18" y="1"/>
                  </a:lnTo>
                  <a:lnTo>
                    <a:pt x="19" y="1"/>
                  </a:lnTo>
                  <a:lnTo>
                    <a:pt x="0" y="1"/>
                  </a:lnTo>
                  <a:lnTo>
                    <a:pt x="0" y="2"/>
                  </a:lnTo>
                  <a:lnTo>
                    <a:pt x="19" y="2"/>
                  </a:lnTo>
                  <a:lnTo>
                    <a:pt x="19" y="2"/>
                  </a:lnTo>
                  <a:lnTo>
                    <a:pt x="0" y="2"/>
                  </a:lnTo>
                  <a:lnTo>
                    <a:pt x="0" y="3"/>
                  </a:lnTo>
                  <a:lnTo>
                    <a:pt x="19" y="3"/>
                  </a:lnTo>
                  <a:lnTo>
                    <a:pt x="19" y="3"/>
                  </a:lnTo>
                  <a:lnTo>
                    <a:pt x="0" y="3"/>
                  </a:lnTo>
                  <a:lnTo>
                    <a:pt x="0" y="3"/>
                  </a:lnTo>
                  <a:lnTo>
                    <a:pt x="19" y="3"/>
                  </a:lnTo>
                  <a:lnTo>
                    <a:pt x="19" y="3"/>
                  </a:lnTo>
                  <a:lnTo>
                    <a:pt x="0" y="3"/>
                  </a:lnTo>
                  <a:lnTo>
                    <a:pt x="0" y="4"/>
                  </a:lnTo>
                  <a:lnTo>
                    <a:pt x="19" y="4"/>
                  </a:lnTo>
                  <a:lnTo>
                    <a:pt x="19" y="4"/>
                  </a:lnTo>
                  <a:lnTo>
                    <a:pt x="0" y="4"/>
                  </a:lnTo>
                  <a:lnTo>
                    <a:pt x="0" y="4"/>
                  </a:lnTo>
                  <a:lnTo>
                    <a:pt x="18" y="4"/>
                  </a:lnTo>
                  <a:lnTo>
                    <a:pt x="18" y="5"/>
                  </a:lnTo>
                  <a:lnTo>
                    <a:pt x="0" y="5"/>
                  </a:lnTo>
                  <a:lnTo>
                    <a:pt x="1" y="5"/>
                  </a:lnTo>
                  <a:lnTo>
                    <a:pt x="18" y="5"/>
                  </a:lnTo>
                  <a:lnTo>
                    <a:pt x="18" y="5"/>
                  </a:lnTo>
                  <a:lnTo>
                    <a:pt x="1" y="5"/>
                  </a:lnTo>
                  <a:lnTo>
                    <a:pt x="1" y="5"/>
                  </a:lnTo>
                  <a:lnTo>
                    <a:pt x="18" y="5"/>
                  </a:lnTo>
                  <a:lnTo>
                    <a:pt x="18" y="5"/>
                  </a:lnTo>
                  <a:lnTo>
                    <a:pt x="1" y="5"/>
                  </a:lnTo>
                  <a:lnTo>
                    <a:pt x="1" y="5"/>
                  </a:lnTo>
                  <a:lnTo>
                    <a:pt x="17" y="5"/>
                  </a:lnTo>
                  <a:lnTo>
                    <a:pt x="17" y="6"/>
                  </a:lnTo>
                  <a:lnTo>
                    <a:pt x="2" y="6"/>
                  </a:lnTo>
                  <a:lnTo>
                    <a:pt x="2" y="6"/>
                  </a:lnTo>
                  <a:lnTo>
                    <a:pt x="17" y="6"/>
                  </a:lnTo>
                  <a:lnTo>
                    <a:pt x="16" y="6"/>
                  </a:lnTo>
                  <a:lnTo>
                    <a:pt x="2" y="6"/>
                  </a:lnTo>
                  <a:lnTo>
                    <a:pt x="3"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67" name="Freeform 955"/>
            <p:cNvSpPr>
              <a:spLocks/>
            </p:cNvSpPr>
            <p:nvPr/>
          </p:nvSpPr>
          <p:spPr bwMode="auto">
            <a:xfrm>
              <a:off x="5206554" y="4632325"/>
              <a:ext cx="9525"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8"/>
                </a:cxn>
                <a:cxn ang="0">
                  <a:pos x="1" y="1"/>
                </a:cxn>
                <a:cxn ang="0">
                  <a:pos x="1" y="1"/>
                </a:cxn>
                <a:cxn ang="0">
                  <a:pos x="1" y="8"/>
                </a:cxn>
                <a:cxn ang="0">
                  <a:pos x="1" y="8"/>
                </a:cxn>
                <a:cxn ang="0">
                  <a:pos x="1" y="1"/>
                </a:cxn>
                <a:cxn ang="0">
                  <a:pos x="2" y="1"/>
                </a:cxn>
                <a:cxn ang="0">
                  <a:pos x="2" y="8"/>
                </a:cxn>
                <a:cxn ang="0">
                  <a:pos x="2" y="8"/>
                </a:cxn>
                <a:cxn ang="0">
                  <a:pos x="2" y="1"/>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5" y="8"/>
                </a:cxn>
                <a:cxn ang="0">
                  <a:pos x="5" y="1"/>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1" y="8"/>
                  </a:lnTo>
                  <a:lnTo>
                    <a:pt x="1" y="1"/>
                  </a:lnTo>
                  <a:lnTo>
                    <a:pt x="1" y="1"/>
                  </a:lnTo>
                  <a:lnTo>
                    <a:pt x="1" y="8"/>
                  </a:lnTo>
                  <a:lnTo>
                    <a:pt x="1" y="8"/>
                  </a:lnTo>
                  <a:lnTo>
                    <a:pt x="1" y="1"/>
                  </a:lnTo>
                  <a:lnTo>
                    <a:pt x="2" y="1"/>
                  </a:lnTo>
                  <a:lnTo>
                    <a:pt x="2" y="8"/>
                  </a:lnTo>
                  <a:lnTo>
                    <a:pt x="2" y="8"/>
                  </a:lnTo>
                  <a:lnTo>
                    <a:pt x="2" y="1"/>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5" y="8"/>
                  </a:lnTo>
                  <a:lnTo>
                    <a:pt x="5" y="1"/>
                  </a:lnTo>
                  <a:lnTo>
                    <a:pt x="5" y="1"/>
                  </a:lnTo>
                  <a:lnTo>
                    <a:pt x="5" y="8"/>
                  </a:lnTo>
                  <a:lnTo>
                    <a:pt x="5" y="8"/>
                  </a:lnTo>
                  <a:lnTo>
                    <a:pt x="5" y="1"/>
                  </a:lnTo>
                  <a:lnTo>
                    <a:pt x="5" y="1"/>
                  </a:lnTo>
                  <a:lnTo>
                    <a:pt x="5" y="8"/>
                  </a:lnTo>
                  <a:lnTo>
                    <a:pt x="5" y="8"/>
                  </a:lnTo>
                  <a:lnTo>
                    <a:pt x="5" y="1"/>
                  </a:lnTo>
                  <a:lnTo>
                    <a:pt x="5" y="1"/>
                  </a:lnTo>
                  <a:lnTo>
                    <a:pt x="5"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68" name="Freeform 956"/>
            <p:cNvSpPr>
              <a:spLocks/>
            </p:cNvSpPr>
            <p:nvPr/>
          </p:nvSpPr>
          <p:spPr bwMode="auto">
            <a:xfrm>
              <a:off x="5206554" y="4632325"/>
              <a:ext cx="20637" cy="7938"/>
            </a:xfrm>
            <a:custGeom>
              <a:avLst/>
              <a:gdLst/>
              <a:ahLst/>
              <a:cxnLst>
                <a:cxn ang="0">
                  <a:pos x="3" y="3"/>
                </a:cxn>
                <a:cxn ang="0">
                  <a:pos x="3" y="0"/>
                </a:cxn>
                <a:cxn ang="0">
                  <a:pos x="9" y="0"/>
                </a:cxn>
                <a:cxn ang="0">
                  <a:pos x="10" y="0"/>
                </a:cxn>
                <a:cxn ang="0">
                  <a:pos x="3" y="0"/>
                </a:cxn>
                <a:cxn ang="0">
                  <a:pos x="2" y="0"/>
                </a:cxn>
                <a:cxn ang="0">
                  <a:pos x="10" y="0"/>
                </a:cxn>
                <a:cxn ang="0">
                  <a:pos x="10" y="0"/>
                </a:cxn>
                <a:cxn ang="0">
                  <a:pos x="2" y="0"/>
                </a:cxn>
                <a:cxn ang="0">
                  <a:pos x="2" y="0"/>
                </a:cxn>
                <a:cxn ang="0">
                  <a:pos x="10" y="0"/>
                </a:cxn>
                <a:cxn ang="0">
                  <a:pos x="11" y="1"/>
                </a:cxn>
                <a:cxn ang="0">
                  <a:pos x="2" y="1"/>
                </a:cxn>
                <a:cxn ang="0">
                  <a:pos x="2" y="1"/>
                </a:cxn>
                <a:cxn ang="0">
                  <a:pos x="11" y="1"/>
                </a:cxn>
                <a:cxn ang="0">
                  <a:pos x="11" y="1"/>
                </a:cxn>
                <a:cxn ang="0">
                  <a:pos x="1" y="1"/>
                </a:cxn>
                <a:cxn ang="0">
                  <a:pos x="1" y="1"/>
                </a:cxn>
                <a:cxn ang="0">
                  <a:pos x="11" y="1"/>
                </a:cxn>
                <a:cxn ang="0">
                  <a:pos x="11" y="1"/>
                </a:cxn>
                <a:cxn ang="0">
                  <a:pos x="1" y="1"/>
                </a:cxn>
                <a:cxn ang="0">
                  <a:pos x="0" y="1"/>
                </a:cxn>
                <a:cxn ang="0">
                  <a:pos x="11" y="1"/>
                </a:cxn>
                <a:cxn ang="0">
                  <a:pos x="12" y="2"/>
                </a:cxn>
                <a:cxn ang="0">
                  <a:pos x="0" y="2"/>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4"/>
                </a:cxn>
                <a:cxn ang="0">
                  <a:pos x="0" y="4"/>
                </a:cxn>
                <a:cxn ang="0">
                  <a:pos x="0" y="4"/>
                </a:cxn>
                <a:cxn ang="0">
                  <a:pos x="12" y="4"/>
                </a:cxn>
                <a:cxn ang="0">
                  <a:pos x="12" y="4"/>
                </a:cxn>
                <a:cxn ang="0">
                  <a:pos x="0" y="4"/>
                </a:cxn>
                <a:cxn ang="0">
                  <a:pos x="0" y="4"/>
                </a:cxn>
                <a:cxn ang="0">
                  <a:pos x="11" y="4"/>
                </a:cxn>
                <a:cxn ang="0">
                  <a:pos x="11" y="4"/>
                </a:cxn>
                <a:cxn ang="0">
                  <a:pos x="1" y="4"/>
                </a:cxn>
                <a:cxn ang="0">
                  <a:pos x="1" y="5"/>
                </a:cxn>
                <a:cxn ang="0">
                  <a:pos x="11" y="5"/>
                </a:cxn>
                <a:cxn ang="0">
                  <a:pos x="11" y="5"/>
                </a:cxn>
                <a:cxn ang="0">
                  <a:pos x="1" y="5"/>
                </a:cxn>
                <a:cxn ang="0">
                  <a:pos x="2" y="5"/>
                </a:cxn>
                <a:cxn ang="0">
                  <a:pos x="11" y="5"/>
                </a:cxn>
                <a:cxn ang="0">
                  <a:pos x="11" y="6"/>
                </a:cxn>
                <a:cxn ang="0">
                  <a:pos x="2" y="6"/>
                </a:cxn>
                <a:cxn ang="0">
                  <a:pos x="2" y="6"/>
                </a:cxn>
                <a:cxn ang="0">
                  <a:pos x="10" y="6"/>
                </a:cxn>
                <a:cxn ang="0">
                  <a:pos x="10" y="6"/>
                </a:cxn>
                <a:cxn ang="0">
                  <a:pos x="2" y="6"/>
                </a:cxn>
                <a:cxn ang="0">
                  <a:pos x="2"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2" y="0"/>
                  </a:lnTo>
                  <a:lnTo>
                    <a:pt x="10" y="0"/>
                  </a:lnTo>
                  <a:lnTo>
                    <a:pt x="10" y="0"/>
                  </a:lnTo>
                  <a:lnTo>
                    <a:pt x="2" y="0"/>
                  </a:lnTo>
                  <a:lnTo>
                    <a:pt x="2" y="0"/>
                  </a:lnTo>
                  <a:lnTo>
                    <a:pt x="10" y="0"/>
                  </a:lnTo>
                  <a:lnTo>
                    <a:pt x="11" y="1"/>
                  </a:lnTo>
                  <a:lnTo>
                    <a:pt x="2" y="1"/>
                  </a:lnTo>
                  <a:lnTo>
                    <a:pt x="2" y="1"/>
                  </a:lnTo>
                  <a:lnTo>
                    <a:pt x="11" y="1"/>
                  </a:lnTo>
                  <a:lnTo>
                    <a:pt x="11" y="1"/>
                  </a:lnTo>
                  <a:lnTo>
                    <a:pt x="1" y="1"/>
                  </a:lnTo>
                  <a:lnTo>
                    <a:pt x="1" y="1"/>
                  </a:lnTo>
                  <a:lnTo>
                    <a:pt x="11" y="1"/>
                  </a:lnTo>
                  <a:lnTo>
                    <a:pt x="11" y="1"/>
                  </a:lnTo>
                  <a:lnTo>
                    <a:pt x="1" y="1"/>
                  </a:lnTo>
                  <a:lnTo>
                    <a:pt x="0" y="1"/>
                  </a:lnTo>
                  <a:lnTo>
                    <a:pt x="11" y="1"/>
                  </a:lnTo>
                  <a:lnTo>
                    <a:pt x="12" y="2"/>
                  </a:lnTo>
                  <a:lnTo>
                    <a:pt x="0" y="2"/>
                  </a:lnTo>
                  <a:lnTo>
                    <a:pt x="0" y="2"/>
                  </a:lnTo>
                  <a:lnTo>
                    <a:pt x="12" y="2"/>
                  </a:lnTo>
                  <a:lnTo>
                    <a:pt x="12" y="2"/>
                  </a:lnTo>
                  <a:lnTo>
                    <a:pt x="0" y="2"/>
                  </a:lnTo>
                  <a:lnTo>
                    <a:pt x="0" y="2"/>
                  </a:lnTo>
                  <a:lnTo>
                    <a:pt x="12" y="2"/>
                  </a:lnTo>
                  <a:lnTo>
                    <a:pt x="12" y="3"/>
                  </a:lnTo>
                  <a:lnTo>
                    <a:pt x="0" y="3"/>
                  </a:lnTo>
                  <a:lnTo>
                    <a:pt x="0" y="3"/>
                  </a:lnTo>
                  <a:lnTo>
                    <a:pt x="12" y="3"/>
                  </a:lnTo>
                  <a:lnTo>
                    <a:pt x="12" y="4"/>
                  </a:lnTo>
                  <a:lnTo>
                    <a:pt x="0" y="4"/>
                  </a:lnTo>
                  <a:lnTo>
                    <a:pt x="0" y="4"/>
                  </a:lnTo>
                  <a:lnTo>
                    <a:pt x="12" y="4"/>
                  </a:lnTo>
                  <a:lnTo>
                    <a:pt x="12" y="4"/>
                  </a:lnTo>
                  <a:lnTo>
                    <a:pt x="0" y="4"/>
                  </a:lnTo>
                  <a:lnTo>
                    <a:pt x="0" y="4"/>
                  </a:lnTo>
                  <a:lnTo>
                    <a:pt x="11" y="4"/>
                  </a:lnTo>
                  <a:lnTo>
                    <a:pt x="11" y="4"/>
                  </a:lnTo>
                  <a:lnTo>
                    <a:pt x="1" y="4"/>
                  </a:lnTo>
                  <a:lnTo>
                    <a:pt x="1" y="5"/>
                  </a:lnTo>
                  <a:lnTo>
                    <a:pt x="11" y="5"/>
                  </a:lnTo>
                  <a:lnTo>
                    <a:pt x="11" y="5"/>
                  </a:lnTo>
                  <a:lnTo>
                    <a:pt x="1" y="5"/>
                  </a:lnTo>
                  <a:lnTo>
                    <a:pt x="2" y="5"/>
                  </a:lnTo>
                  <a:lnTo>
                    <a:pt x="11" y="5"/>
                  </a:lnTo>
                  <a:lnTo>
                    <a:pt x="11" y="6"/>
                  </a:lnTo>
                  <a:lnTo>
                    <a:pt x="2" y="6"/>
                  </a:lnTo>
                  <a:lnTo>
                    <a:pt x="2" y="6"/>
                  </a:lnTo>
                  <a:lnTo>
                    <a:pt x="10" y="6"/>
                  </a:lnTo>
                  <a:lnTo>
                    <a:pt x="10" y="6"/>
                  </a:lnTo>
                  <a:lnTo>
                    <a:pt x="2" y="6"/>
                  </a:lnTo>
                  <a:lnTo>
                    <a:pt x="2"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69" name="Freeform 957"/>
            <p:cNvSpPr>
              <a:spLocks/>
            </p:cNvSpPr>
            <p:nvPr/>
          </p:nvSpPr>
          <p:spPr bwMode="auto">
            <a:xfrm>
              <a:off x="5216079" y="4625975"/>
              <a:ext cx="11112" cy="14288"/>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9"/>
                </a:cxn>
                <a:cxn ang="0">
                  <a:pos x="5" y="0"/>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7"/>
                  </a:lnTo>
                  <a:lnTo>
                    <a:pt x="1" y="1"/>
                  </a:lnTo>
                  <a:lnTo>
                    <a:pt x="1" y="1"/>
                  </a:lnTo>
                  <a:lnTo>
                    <a:pt x="1" y="8"/>
                  </a:lnTo>
                  <a:lnTo>
                    <a:pt x="1" y="8"/>
                  </a:lnTo>
                  <a:lnTo>
                    <a:pt x="1" y="1"/>
                  </a:lnTo>
                  <a:lnTo>
                    <a:pt x="1" y="1"/>
                  </a:lnTo>
                  <a:lnTo>
                    <a:pt x="1"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9"/>
                  </a:lnTo>
                  <a:lnTo>
                    <a:pt x="5" y="0"/>
                  </a:lnTo>
                  <a:lnTo>
                    <a:pt x="5" y="1"/>
                  </a:lnTo>
                  <a:lnTo>
                    <a:pt x="5" y="8"/>
                  </a:lnTo>
                  <a:lnTo>
                    <a:pt x="5" y="8"/>
                  </a:lnTo>
                  <a:lnTo>
                    <a:pt x="5" y="1"/>
                  </a:lnTo>
                  <a:lnTo>
                    <a:pt x="5" y="1"/>
                  </a:lnTo>
                  <a:lnTo>
                    <a:pt x="5" y="8"/>
                  </a:lnTo>
                  <a:lnTo>
                    <a:pt x="5" y="7"/>
                  </a:lnTo>
                  <a:lnTo>
                    <a:pt x="5" y="1"/>
                  </a:lnTo>
                  <a:lnTo>
                    <a:pt x="5" y="2"/>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70" name="Freeform 958"/>
            <p:cNvSpPr>
              <a:spLocks/>
            </p:cNvSpPr>
            <p:nvPr/>
          </p:nvSpPr>
          <p:spPr bwMode="auto">
            <a:xfrm>
              <a:off x="5216079" y="4625975"/>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1" y="1"/>
                  </a:lnTo>
                  <a:lnTo>
                    <a:pt x="6" y="1"/>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71" name="Freeform 959"/>
            <p:cNvSpPr>
              <a:spLocks/>
            </p:cNvSpPr>
            <p:nvPr/>
          </p:nvSpPr>
          <p:spPr bwMode="auto">
            <a:xfrm>
              <a:off x="5217666" y="4621213"/>
              <a:ext cx="11113" cy="14287"/>
            </a:xfrm>
            <a:custGeom>
              <a:avLst/>
              <a:gdLst/>
              <a:ahLst/>
              <a:cxnLst>
                <a:cxn ang="0">
                  <a:pos x="3" y="6"/>
                </a:cxn>
                <a:cxn ang="0">
                  <a:pos x="0" y="6"/>
                </a:cxn>
                <a:cxn ang="0">
                  <a:pos x="0" y="3"/>
                </a:cxn>
                <a:cxn ang="0">
                  <a:pos x="1" y="3"/>
                </a:cxn>
                <a:cxn ang="0">
                  <a:pos x="1" y="6"/>
                </a:cxn>
                <a:cxn ang="0">
                  <a:pos x="1" y="7"/>
                </a:cxn>
                <a:cxn ang="0">
                  <a:pos x="1" y="3"/>
                </a:cxn>
                <a:cxn ang="0">
                  <a:pos x="1" y="2"/>
                </a:cxn>
                <a:cxn ang="0">
                  <a:pos x="1" y="7"/>
                </a:cxn>
                <a:cxn ang="0">
                  <a:pos x="1" y="7"/>
                </a:cxn>
                <a:cxn ang="0">
                  <a:pos x="1" y="2"/>
                </a:cxn>
                <a:cxn ang="0">
                  <a:pos x="1" y="2"/>
                </a:cxn>
                <a:cxn ang="0">
                  <a:pos x="1" y="7"/>
                </a:cxn>
                <a:cxn ang="0">
                  <a:pos x="1" y="8"/>
                </a:cxn>
                <a:cxn ang="0">
                  <a:pos x="1" y="2"/>
                </a:cxn>
                <a:cxn ang="0">
                  <a:pos x="1" y="1"/>
                </a:cxn>
                <a:cxn ang="0">
                  <a:pos x="1" y="8"/>
                </a:cxn>
                <a:cxn ang="0">
                  <a:pos x="2" y="8"/>
                </a:cxn>
                <a:cxn ang="0">
                  <a:pos x="2" y="1"/>
                </a:cxn>
                <a:cxn ang="0">
                  <a:pos x="2" y="1"/>
                </a:cxn>
                <a:cxn ang="0">
                  <a:pos x="2" y="8"/>
                </a:cxn>
                <a:cxn ang="0">
                  <a:pos x="2" y="8"/>
                </a:cxn>
                <a:cxn ang="0">
                  <a:pos x="2" y="1"/>
                </a:cxn>
                <a:cxn ang="0">
                  <a:pos x="2" y="0"/>
                </a:cxn>
                <a:cxn ang="0">
                  <a:pos x="2" y="8"/>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8"/>
                </a:cxn>
                <a:cxn ang="0">
                  <a:pos x="5" y="8"/>
                </a:cxn>
                <a:cxn ang="0">
                  <a:pos x="5" y="1"/>
                </a:cxn>
                <a:cxn ang="0">
                  <a:pos x="5" y="1"/>
                </a:cxn>
                <a:cxn ang="0">
                  <a:pos x="5" y="8"/>
                </a:cxn>
                <a:cxn ang="0">
                  <a:pos x="5" y="8"/>
                </a:cxn>
                <a:cxn ang="0">
                  <a:pos x="5" y="1"/>
                </a:cxn>
                <a:cxn ang="0">
                  <a:pos x="6" y="1"/>
                </a:cxn>
                <a:cxn ang="0">
                  <a:pos x="6" y="8"/>
                </a:cxn>
                <a:cxn ang="0">
                  <a:pos x="6" y="8"/>
                </a:cxn>
                <a:cxn ang="0">
                  <a:pos x="6" y="2"/>
                </a:cxn>
                <a:cxn ang="0">
                  <a:pos x="6" y="2"/>
                </a:cxn>
                <a:cxn ang="0">
                  <a:pos x="6"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1" y="3"/>
                  </a:lnTo>
                  <a:lnTo>
                    <a:pt x="1" y="6"/>
                  </a:lnTo>
                  <a:lnTo>
                    <a:pt x="1" y="7"/>
                  </a:lnTo>
                  <a:lnTo>
                    <a:pt x="1" y="3"/>
                  </a:lnTo>
                  <a:lnTo>
                    <a:pt x="1" y="2"/>
                  </a:lnTo>
                  <a:lnTo>
                    <a:pt x="1" y="7"/>
                  </a:lnTo>
                  <a:lnTo>
                    <a:pt x="1" y="7"/>
                  </a:lnTo>
                  <a:lnTo>
                    <a:pt x="1" y="2"/>
                  </a:lnTo>
                  <a:lnTo>
                    <a:pt x="1" y="2"/>
                  </a:lnTo>
                  <a:lnTo>
                    <a:pt x="1" y="7"/>
                  </a:lnTo>
                  <a:lnTo>
                    <a:pt x="1" y="8"/>
                  </a:lnTo>
                  <a:lnTo>
                    <a:pt x="1" y="2"/>
                  </a:lnTo>
                  <a:lnTo>
                    <a:pt x="1" y="1"/>
                  </a:lnTo>
                  <a:lnTo>
                    <a:pt x="1" y="8"/>
                  </a:lnTo>
                  <a:lnTo>
                    <a:pt x="2" y="8"/>
                  </a:lnTo>
                  <a:lnTo>
                    <a:pt x="2" y="1"/>
                  </a:lnTo>
                  <a:lnTo>
                    <a:pt x="2" y="1"/>
                  </a:lnTo>
                  <a:lnTo>
                    <a:pt x="2" y="8"/>
                  </a:lnTo>
                  <a:lnTo>
                    <a:pt x="2" y="8"/>
                  </a:lnTo>
                  <a:lnTo>
                    <a:pt x="2" y="1"/>
                  </a:lnTo>
                  <a:lnTo>
                    <a:pt x="2" y="0"/>
                  </a:lnTo>
                  <a:lnTo>
                    <a:pt x="2" y="8"/>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8"/>
                  </a:lnTo>
                  <a:lnTo>
                    <a:pt x="5" y="8"/>
                  </a:lnTo>
                  <a:lnTo>
                    <a:pt x="5" y="1"/>
                  </a:lnTo>
                  <a:lnTo>
                    <a:pt x="5" y="1"/>
                  </a:lnTo>
                  <a:lnTo>
                    <a:pt x="5" y="8"/>
                  </a:lnTo>
                  <a:lnTo>
                    <a:pt x="5" y="8"/>
                  </a:lnTo>
                  <a:lnTo>
                    <a:pt x="5" y="1"/>
                  </a:lnTo>
                  <a:lnTo>
                    <a:pt x="6" y="1"/>
                  </a:lnTo>
                  <a:lnTo>
                    <a:pt x="6" y="8"/>
                  </a:lnTo>
                  <a:lnTo>
                    <a:pt x="6" y="8"/>
                  </a:lnTo>
                  <a:lnTo>
                    <a:pt x="6" y="2"/>
                  </a:lnTo>
                  <a:lnTo>
                    <a:pt x="6" y="2"/>
                  </a:lnTo>
                  <a:lnTo>
                    <a:pt x="6"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72" name="Freeform 960"/>
            <p:cNvSpPr>
              <a:spLocks/>
            </p:cNvSpPr>
            <p:nvPr/>
          </p:nvSpPr>
          <p:spPr bwMode="auto">
            <a:xfrm>
              <a:off x="5217666" y="4621213"/>
              <a:ext cx="15875" cy="11112"/>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1"/>
                </a:cxn>
                <a:cxn ang="0">
                  <a:pos x="2" y="1"/>
                </a:cxn>
                <a:cxn ang="0">
                  <a:pos x="2" y="1"/>
                </a:cxn>
                <a:cxn ang="0">
                  <a:pos x="6" y="1"/>
                </a:cxn>
                <a:cxn ang="0">
                  <a:pos x="6"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1" y="3"/>
                </a:cxn>
                <a:cxn ang="0">
                  <a:pos x="8" y="3"/>
                </a:cxn>
                <a:cxn ang="0">
                  <a:pos x="8" y="3"/>
                </a:cxn>
                <a:cxn ang="0">
                  <a:pos x="0" y="3"/>
                </a:cxn>
                <a:cxn ang="0">
                  <a:pos x="1" y="3"/>
                </a:cxn>
                <a:cxn ang="0">
                  <a:pos x="8"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2" y="5"/>
                </a:cxn>
                <a:cxn ang="0">
                  <a:pos x="2" y="5"/>
                </a:cxn>
                <a:cxn ang="0">
                  <a:pos x="6" y="5"/>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0"/>
                  </a:lnTo>
                  <a:lnTo>
                    <a:pt x="6" y="0"/>
                  </a:lnTo>
                  <a:lnTo>
                    <a:pt x="6" y="1"/>
                  </a:lnTo>
                  <a:lnTo>
                    <a:pt x="2" y="1"/>
                  </a:lnTo>
                  <a:lnTo>
                    <a:pt x="2" y="1"/>
                  </a:lnTo>
                  <a:lnTo>
                    <a:pt x="6" y="1"/>
                  </a:lnTo>
                  <a:lnTo>
                    <a:pt x="6" y="1"/>
                  </a:lnTo>
                  <a:lnTo>
                    <a:pt x="2" y="1"/>
                  </a:lnTo>
                  <a:lnTo>
                    <a:pt x="1" y="1"/>
                  </a:lnTo>
                  <a:lnTo>
                    <a:pt x="7" y="1"/>
                  </a:lnTo>
                  <a:lnTo>
                    <a:pt x="7" y="2"/>
                  </a:lnTo>
                  <a:lnTo>
                    <a:pt x="1" y="2"/>
                  </a:lnTo>
                  <a:lnTo>
                    <a:pt x="1" y="2"/>
                  </a:lnTo>
                  <a:lnTo>
                    <a:pt x="7" y="2"/>
                  </a:lnTo>
                  <a:lnTo>
                    <a:pt x="7" y="2"/>
                  </a:lnTo>
                  <a:lnTo>
                    <a:pt x="1" y="2"/>
                  </a:lnTo>
                  <a:lnTo>
                    <a:pt x="1" y="2"/>
                  </a:lnTo>
                  <a:lnTo>
                    <a:pt x="7" y="2"/>
                  </a:lnTo>
                  <a:lnTo>
                    <a:pt x="7" y="3"/>
                  </a:lnTo>
                  <a:lnTo>
                    <a:pt x="1" y="3"/>
                  </a:lnTo>
                  <a:lnTo>
                    <a:pt x="1" y="3"/>
                  </a:lnTo>
                  <a:lnTo>
                    <a:pt x="8" y="3"/>
                  </a:lnTo>
                  <a:lnTo>
                    <a:pt x="8" y="3"/>
                  </a:lnTo>
                  <a:lnTo>
                    <a:pt x="0" y="3"/>
                  </a:lnTo>
                  <a:lnTo>
                    <a:pt x="1" y="3"/>
                  </a:lnTo>
                  <a:lnTo>
                    <a:pt x="8" y="3"/>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6" y="5"/>
                  </a:lnTo>
                  <a:lnTo>
                    <a:pt x="2" y="5"/>
                  </a:lnTo>
                  <a:lnTo>
                    <a:pt x="2" y="5"/>
                  </a:lnTo>
                  <a:lnTo>
                    <a:pt x="6" y="5"/>
                  </a:lnTo>
                  <a:lnTo>
                    <a:pt x="6" y="6"/>
                  </a:lnTo>
                  <a:lnTo>
                    <a:pt x="2" y="6"/>
                  </a:lnTo>
                  <a:lnTo>
                    <a:pt x="2" y="6"/>
                  </a:lnTo>
                  <a:lnTo>
                    <a:pt x="6" y="6"/>
                  </a:lnTo>
                  <a:lnTo>
                    <a:pt x="5" y="6"/>
                  </a:lnTo>
                  <a:lnTo>
                    <a:pt x="3"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73" name="Freeform 961"/>
            <p:cNvSpPr>
              <a:spLocks/>
            </p:cNvSpPr>
            <p:nvPr/>
          </p:nvSpPr>
          <p:spPr bwMode="auto">
            <a:xfrm>
              <a:off x="5222429" y="4618038"/>
              <a:ext cx="11112" cy="14287"/>
            </a:xfrm>
            <a:custGeom>
              <a:avLst/>
              <a:gdLst/>
              <a:ahLst/>
              <a:cxnLst>
                <a:cxn ang="0">
                  <a:pos x="2"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1" y="2"/>
                </a:cxn>
                <a:cxn ang="0">
                  <a:pos x="1" y="8"/>
                </a:cxn>
                <a:cxn ang="0">
                  <a:pos x="1" y="8"/>
                </a:cxn>
                <a:cxn ang="0">
                  <a:pos x="1" y="1"/>
                </a:cxn>
                <a:cxn ang="0">
                  <a:pos x="1" y="1"/>
                </a:cxn>
                <a:cxn ang="0">
                  <a:pos x="1" y="8"/>
                </a:cxn>
                <a:cxn ang="0">
                  <a:pos x="1" y="9"/>
                </a:cxn>
                <a:cxn ang="0">
                  <a:pos x="1" y="1"/>
                </a:cxn>
                <a:cxn ang="0">
                  <a:pos x="1" y="1"/>
                </a:cxn>
                <a:cxn ang="0">
                  <a:pos x="1" y="9"/>
                </a:cxn>
                <a:cxn ang="0">
                  <a:pos x="2" y="9"/>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1"/>
                </a:cxn>
                <a:cxn ang="0">
                  <a:pos x="4" y="1"/>
                </a:cxn>
                <a:cxn ang="0">
                  <a:pos x="4" y="9"/>
                </a:cxn>
                <a:cxn ang="0">
                  <a:pos x="4" y="9"/>
                </a:cxn>
                <a:cxn ang="0">
                  <a:pos x="4" y="1"/>
                </a:cxn>
                <a:cxn ang="0">
                  <a:pos x="4" y="1"/>
                </a:cxn>
                <a:cxn ang="0">
                  <a:pos x="4" y="8"/>
                </a:cxn>
                <a:cxn ang="0">
                  <a:pos x="4" y="8"/>
                </a:cxn>
                <a:cxn ang="0">
                  <a:pos x="4" y="1"/>
                </a:cxn>
                <a:cxn ang="0">
                  <a:pos x="5" y="2"/>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6" y="3"/>
                </a:cxn>
                <a:cxn ang="0">
                  <a:pos x="6" y="6"/>
                </a:cxn>
                <a:cxn ang="0">
                  <a:pos x="6" y="6"/>
                </a:cxn>
                <a:cxn ang="0">
                  <a:pos x="6" y="3"/>
                </a:cxn>
              </a:cxnLst>
              <a:rect l="0" t="0" r="r" b="b"/>
              <a:pathLst>
                <a:path w="6" h="9">
                  <a:moveTo>
                    <a:pt x="2"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0" y="8"/>
                  </a:lnTo>
                  <a:lnTo>
                    <a:pt x="0" y="2"/>
                  </a:lnTo>
                  <a:lnTo>
                    <a:pt x="1" y="2"/>
                  </a:lnTo>
                  <a:lnTo>
                    <a:pt x="1" y="8"/>
                  </a:lnTo>
                  <a:lnTo>
                    <a:pt x="1" y="8"/>
                  </a:lnTo>
                  <a:lnTo>
                    <a:pt x="1" y="1"/>
                  </a:lnTo>
                  <a:lnTo>
                    <a:pt x="1" y="1"/>
                  </a:lnTo>
                  <a:lnTo>
                    <a:pt x="1" y="8"/>
                  </a:lnTo>
                  <a:lnTo>
                    <a:pt x="1" y="9"/>
                  </a:lnTo>
                  <a:lnTo>
                    <a:pt x="1" y="1"/>
                  </a:lnTo>
                  <a:lnTo>
                    <a:pt x="1" y="1"/>
                  </a:lnTo>
                  <a:lnTo>
                    <a:pt x="1" y="9"/>
                  </a:lnTo>
                  <a:lnTo>
                    <a:pt x="2" y="9"/>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1"/>
                  </a:lnTo>
                  <a:lnTo>
                    <a:pt x="4" y="1"/>
                  </a:lnTo>
                  <a:lnTo>
                    <a:pt x="4" y="9"/>
                  </a:lnTo>
                  <a:lnTo>
                    <a:pt x="4" y="9"/>
                  </a:lnTo>
                  <a:lnTo>
                    <a:pt x="4" y="1"/>
                  </a:lnTo>
                  <a:lnTo>
                    <a:pt x="4" y="1"/>
                  </a:lnTo>
                  <a:lnTo>
                    <a:pt x="4" y="8"/>
                  </a:lnTo>
                  <a:lnTo>
                    <a:pt x="4" y="8"/>
                  </a:lnTo>
                  <a:lnTo>
                    <a:pt x="4" y="1"/>
                  </a:lnTo>
                  <a:lnTo>
                    <a:pt x="5" y="2"/>
                  </a:lnTo>
                  <a:lnTo>
                    <a:pt x="5" y="8"/>
                  </a:lnTo>
                  <a:lnTo>
                    <a:pt x="5" y="8"/>
                  </a:lnTo>
                  <a:lnTo>
                    <a:pt x="5" y="2"/>
                  </a:lnTo>
                  <a:lnTo>
                    <a:pt x="5" y="2"/>
                  </a:lnTo>
                  <a:lnTo>
                    <a:pt x="5" y="8"/>
                  </a:lnTo>
                  <a:lnTo>
                    <a:pt x="5" y="7"/>
                  </a:lnTo>
                  <a:lnTo>
                    <a:pt x="5" y="2"/>
                  </a:lnTo>
                  <a:lnTo>
                    <a:pt x="5" y="2"/>
                  </a:lnTo>
                  <a:lnTo>
                    <a:pt x="5" y="7"/>
                  </a:lnTo>
                  <a:lnTo>
                    <a:pt x="5" y="7"/>
                  </a:lnTo>
                  <a:lnTo>
                    <a:pt x="5"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74" name="Freeform 962"/>
            <p:cNvSpPr>
              <a:spLocks/>
            </p:cNvSpPr>
            <p:nvPr/>
          </p:nvSpPr>
          <p:spPr bwMode="auto">
            <a:xfrm>
              <a:off x="5222429" y="4618038"/>
              <a:ext cx="19050" cy="7937"/>
            </a:xfrm>
            <a:custGeom>
              <a:avLst/>
              <a:gdLst/>
              <a:ahLst/>
              <a:cxnLst>
                <a:cxn ang="0">
                  <a:pos x="2" y="3"/>
                </a:cxn>
                <a:cxn ang="0">
                  <a:pos x="2" y="0"/>
                </a:cxn>
                <a:cxn ang="0">
                  <a:pos x="9" y="0"/>
                </a:cxn>
                <a:cxn ang="0">
                  <a:pos x="9" y="0"/>
                </a:cxn>
                <a:cxn ang="0">
                  <a:pos x="2" y="0"/>
                </a:cxn>
                <a:cxn ang="0">
                  <a:pos x="2" y="0"/>
                </a:cxn>
                <a:cxn ang="0">
                  <a:pos x="9" y="0"/>
                </a:cxn>
                <a:cxn ang="0">
                  <a:pos x="9" y="1"/>
                </a:cxn>
                <a:cxn ang="0">
                  <a:pos x="2" y="1"/>
                </a:cxn>
                <a:cxn ang="0">
                  <a:pos x="1" y="1"/>
                </a:cxn>
                <a:cxn ang="0">
                  <a:pos x="10" y="1"/>
                </a:cxn>
                <a:cxn ang="0">
                  <a:pos x="10" y="1"/>
                </a:cxn>
                <a:cxn ang="0">
                  <a:pos x="1" y="1"/>
                </a:cxn>
                <a:cxn ang="0">
                  <a:pos x="1" y="1"/>
                </a:cxn>
                <a:cxn ang="0">
                  <a:pos x="10" y="1"/>
                </a:cxn>
                <a:cxn ang="0">
                  <a:pos x="11" y="1"/>
                </a:cxn>
                <a:cxn ang="0">
                  <a:pos x="1" y="1"/>
                </a:cxn>
                <a:cxn ang="0">
                  <a:pos x="1" y="2"/>
                </a:cxn>
                <a:cxn ang="0">
                  <a:pos x="11" y="2"/>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5"/>
                </a:cxn>
                <a:cxn ang="0">
                  <a:pos x="0" y="5"/>
                </a:cxn>
                <a:cxn ang="0">
                  <a:pos x="0" y="5"/>
                </a:cxn>
                <a:cxn ang="0">
                  <a:pos x="11" y="5"/>
                </a:cxn>
                <a:cxn ang="0">
                  <a:pos x="11" y="5"/>
                </a:cxn>
                <a:cxn ang="0">
                  <a:pos x="0" y="5"/>
                </a:cxn>
                <a:cxn ang="0">
                  <a:pos x="1" y="5"/>
                </a:cxn>
                <a:cxn ang="0">
                  <a:pos x="11" y="5"/>
                </a:cxn>
                <a:cxn ang="0">
                  <a:pos x="11" y="5"/>
                </a:cxn>
                <a:cxn ang="0">
                  <a:pos x="1" y="5"/>
                </a:cxn>
                <a:cxn ang="0">
                  <a:pos x="1" y="6"/>
                </a:cxn>
                <a:cxn ang="0">
                  <a:pos x="10" y="6"/>
                </a:cxn>
                <a:cxn ang="0">
                  <a:pos x="10" y="6"/>
                </a:cxn>
                <a:cxn ang="0">
                  <a:pos x="1" y="6"/>
                </a:cxn>
                <a:cxn ang="0">
                  <a:pos x="1" y="6"/>
                </a:cxn>
                <a:cxn ang="0">
                  <a:pos x="10" y="6"/>
                </a:cxn>
                <a:cxn ang="0">
                  <a:pos x="9" y="6"/>
                </a:cxn>
                <a:cxn ang="0">
                  <a:pos x="2" y="6"/>
                </a:cxn>
                <a:cxn ang="0">
                  <a:pos x="2" y="6"/>
                </a:cxn>
                <a:cxn ang="0">
                  <a:pos x="9" y="6"/>
                </a:cxn>
                <a:cxn ang="0">
                  <a:pos x="9" y="6"/>
                </a:cxn>
                <a:cxn ang="0">
                  <a:pos x="2" y="6"/>
                </a:cxn>
                <a:cxn ang="0">
                  <a:pos x="2" y="6"/>
                </a:cxn>
                <a:cxn ang="0">
                  <a:pos x="9" y="6"/>
                </a:cxn>
              </a:cxnLst>
              <a:rect l="0" t="0" r="r" b="b"/>
              <a:pathLst>
                <a:path w="11" h="6">
                  <a:moveTo>
                    <a:pt x="2" y="3"/>
                  </a:moveTo>
                  <a:lnTo>
                    <a:pt x="2" y="0"/>
                  </a:lnTo>
                  <a:lnTo>
                    <a:pt x="9" y="0"/>
                  </a:lnTo>
                  <a:lnTo>
                    <a:pt x="9" y="0"/>
                  </a:lnTo>
                  <a:lnTo>
                    <a:pt x="2" y="0"/>
                  </a:lnTo>
                  <a:lnTo>
                    <a:pt x="2" y="0"/>
                  </a:lnTo>
                  <a:lnTo>
                    <a:pt x="9" y="0"/>
                  </a:lnTo>
                  <a:lnTo>
                    <a:pt x="9" y="1"/>
                  </a:lnTo>
                  <a:lnTo>
                    <a:pt x="2" y="1"/>
                  </a:lnTo>
                  <a:lnTo>
                    <a:pt x="1" y="1"/>
                  </a:lnTo>
                  <a:lnTo>
                    <a:pt x="10" y="1"/>
                  </a:lnTo>
                  <a:lnTo>
                    <a:pt x="10" y="1"/>
                  </a:lnTo>
                  <a:lnTo>
                    <a:pt x="1" y="1"/>
                  </a:lnTo>
                  <a:lnTo>
                    <a:pt x="1" y="1"/>
                  </a:lnTo>
                  <a:lnTo>
                    <a:pt x="10" y="1"/>
                  </a:lnTo>
                  <a:lnTo>
                    <a:pt x="11" y="1"/>
                  </a:lnTo>
                  <a:lnTo>
                    <a:pt x="1" y="1"/>
                  </a:lnTo>
                  <a:lnTo>
                    <a:pt x="1" y="2"/>
                  </a:lnTo>
                  <a:lnTo>
                    <a:pt x="11" y="2"/>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4"/>
                  </a:lnTo>
                  <a:lnTo>
                    <a:pt x="11" y="4"/>
                  </a:lnTo>
                  <a:lnTo>
                    <a:pt x="11" y="4"/>
                  </a:lnTo>
                  <a:lnTo>
                    <a:pt x="0" y="4"/>
                  </a:lnTo>
                  <a:lnTo>
                    <a:pt x="0" y="4"/>
                  </a:lnTo>
                  <a:lnTo>
                    <a:pt x="11" y="4"/>
                  </a:lnTo>
                  <a:lnTo>
                    <a:pt x="11" y="5"/>
                  </a:lnTo>
                  <a:lnTo>
                    <a:pt x="0" y="5"/>
                  </a:lnTo>
                  <a:lnTo>
                    <a:pt x="0" y="5"/>
                  </a:lnTo>
                  <a:lnTo>
                    <a:pt x="11" y="5"/>
                  </a:lnTo>
                  <a:lnTo>
                    <a:pt x="11" y="5"/>
                  </a:lnTo>
                  <a:lnTo>
                    <a:pt x="0" y="5"/>
                  </a:lnTo>
                  <a:lnTo>
                    <a:pt x="1" y="5"/>
                  </a:lnTo>
                  <a:lnTo>
                    <a:pt x="11" y="5"/>
                  </a:lnTo>
                  <a:lnTo>
                    <a:pt x="11" y="5"/>
                  </a:lnTo>
                  <a:lnTo>
                    <a:pt x="1" y="5"/>
                  </a:lnTo>
                  <a:lnTo>
                    <a:pt x="1" y="6"/>
                  </a:lnTo>
                  <a:lnTo>
                    <a:pt x="10" y="6"/>
                  </a:lnTo>
                  <a:lnTo>
                    <a:pt x="10" y="6"/>
                  </a:lnTo>
                  <a:lnTo>
                    <a:pt x="1" y="6"/>
                  </a:lnTo>
                  <a:lnTo>
                    <a:pt x="1" y="6"/>
                  </a:lnTo>
                  <a:lnTo>
                    <a:pt x="10" y="6"/>
                  </a:lnTo>
                  <a:lnTo>
                    <a:pt x="9" y="6"/>
                  </a:lnTo>
                  <a:lnTo>
                    <a:pt x="2" y="6"/>
                  </a:lnTo>
                  <a:lnTo>
                    <a:pt x="2" y="6"/>
                  </a:lnTo>
                  <a:lnTo>
                    <a:pt x="9" y="6"/>
                  </a:lnTo>
                  <a:lnTo>
                    <a:pt x="9" y="6"/>
                  </a:lnTo>
                  <a:lnTo>
                    <a:pt x="2" y="6"/>
                  </a:lnTo>
                  <a:lnTo>
                    <a:pt x="2"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75" name="Freeform 963"/>
            <p:cNvSpPr>
              <a:spLocks/>
            </p:cNvSpPr>
            <p:nvPr/>
          </p:nvSpPr>
          <p:spPr bwMode="auto">
            <a:xfrm>
              <a:off x="5233541" y="4618038"/>
              <a:ext cx="66675" cy="7937"/>
            </a:xfrm>
            <a:custGeom>
              <a:avLst/>
              <a:gdLst/>
              <a:ahLst/>
              <a:cxnLst>
                <a:cxn ang="0">
                  <a:pos x="3" y="3"/>
                </a:cxn>
                <a:cxn ang="0">
                  <a:pos x="3" y="0"/>
                </a:cxn>
                <a:cxn ang="0">
                  <a:pos x="35" y="0"/>
                </a:cxn>
                <a:cxn ang="0">
                  <a:pos x="36" y="0"/>
                </a:cxn>
                <a:cxn ang="0">
                  <a:pos x="2" y="0"/>
                </a:cxn>
                <a:cxn ang="0">
                  <a:pos x="2" y="0"/>
                </a:cxn>
                <a:cxn ang="0">
                  <a:pos x="36" y="0"/>
                </a:cxn>
                <a:cxn ang="0">
                  <a:pos x="37" y="1"/>
                </a:cxn>
                <a:cxn ang="0">
                  <a:pos x="2" y="1"/>
                </a:cxn>
                <a:cxn ang="0">
                  <a:pos x="2" y="1"/>
                </a:cxn>
                <a:cxn ang="0">
                  <a:pos x="37" y="1"/>
                </a:cxn>
                <a:cxn ang="0">
                  <a:pos x="37" y="1"/>
                </a:cxn>
                <a:cxn ang="0">
                  <a:pos x="1" y="1"/>
                </a:cxn>
                <a:cxn ang="0">
                  <a:pos x="1" y="1"/>
                </a:cxn>
                <a:cxn ang="0">
                  <a:pos x="37" y="1"/>
                </a:cxn>
                <a:cxn ang="0">
                  <a:pos x="37" y="1"/>
                </a:cxn>
                <a:cxn ang="0">
                  <a:pos x="1" y="1"/>
                </a:cxn>
                <a:cxn ang="0">
                  <a:pos x="0" y="2"/>
                </a:cxn>
                <a:cxn ang="0">
                  <a:pos x="38" y="2"/>
                </a:cxn>
                <a:cxn ang="0">
                  <a:pos x="38" y="2"/>
                </a:cxn>
                <a:cxn ang="0">
                  <a:pos x="0" y="2"/>
                </a:cxn>
                <a:cxn ang="0">
                  <a:pos x="0" y="2"/>
                </a:cxn>
                <a:cxn ang="0">
                  <a:pos x="38" y="2"/>
                </a:cxn>
                <a:cxn ang="0">
                  <a:pos x="38" y="2"/>
                </a:cxn>
                <a:cxn ang="0">
                  <a:pos x="0" y="2"/>
                </a:cxn>
                <a:cxn ang="0">
                  <a:pos x="0" y="2"/>
                </a:cxn>
                <a:cxn ang="0">
                  <a:pos x="38" y="2"/>
                </a:cxn>
                <a:cxn ang="0">
                  <a:pos x="38" y="3"/>
                </a:cxn>
                <a:cxn ang="0">
                  <a:pos x="0" y="3"/>
                </a:cxn>
                <a:cxn ang="0">
                  <a:pos x="0" y="3"/>
                </a:cxn>
                <a:cxn ang="0">
                  <a:pos x="38" y="3"/>
                </a:cxn>
                <a:cxn ang="0">
                  <a:pos x="38" y="3"/>
                </a:cxn>
                <a:cxn ang="0">
                  <a:pos x="0" y="3"/>
                </a:cxn>
                <a:cxn ang="0">
                  <a:pos x="0" y="4"/>
                </a:cxn>
                <a:cxn ang="0">
                  <a:pos x="38" y="4"/>
                </a:cxn>
                <a:cxn ang="0">
                  <a:pos x="38" y="4"/>
                </a:cxn>
                <a:cxn ang="0">
                  <a:pos x="0" y="4"/>
                </a:cxn>
                <a:cxn ang="0">
                  <a:pos x="0" y="4"/>
                </a:cxn>
                <a:cxn ang="0">
                  <a:pos x="38" y="4"/>
                </a:cxn>
                <a:cxn ang="0">
                  <a:pos x="38" y="5"/>
                </a:cxn>
                <a:cxn ang="0">
                  <a:pos x="0" y="5"/>
                </a:cxn>
                <a:cxn ang="0">
                  <a:pos x="0" y="5"/>
                </a:cxn>
                <a:cxn ang="0">
                  <a:pos x="38" y="5"/>
                </a:cxn>
                <a:cxn ang="0">
                  <a:pos x="38" y="5"/>
                </a:cxn>
                <a:cxn ang="0">
                  <a:pos x="0" y="5"/>
                </a:cxn>
                <a:cxn ang="0">
                  <a:pos x="0" y="5"/>
                </a:cxn>
                <a:cxn ang="0">
                  <a:pos x="38" y="5"/>
                </a:cxn>
                <a:cxn ang="0">
                  <a:pos x="37" y="5"/>
                </a:cxn>
                <a:cxn ang="0">
                  <a:pos x="1" y="5"/>
                </a:cxn>
                <a:cxn ang="0">
                  <a:pos x="1" y="6"/>
                </a:cxn>
                <a:cxn ang="0">
                  <a:pos x="37" y="6"/>
                </a:cxn>
                <a:cxn ang="0">
                  <a:pos x="37" y="6"/>
                </a:cxn>
                <a:cxn ang="0">
                  <a:pos x="1" y="6"/>
                </a:cxn>
                <a:cxn ang="0">
                  <a:pos x="2" y="6"/>
                </a:cxn>
                <a:cxn ang="0">
                  <a:pos x="37" y="6"/>
                </a:cxn>
                <a:cxn ang="0">
                  <a:pos x="37" y="6"/>
                </a:cxn>
                <a:cxn ang="0">
                  <a:pos x="2" y="6"/>
                </a:cxn>
                <a:cxn ang="0">
                  <a:pos x="2" y="6"/>
                </a:cxn>
                <a:cxn ang="0">
                  <a:pos x="36" y="6"/>
                </a:cxn>
                <a:cxn ang="0">
                  <a:pos x="36" y="6"/>
                </a:cxn>
                <a:cxn ang="0">
                  <a:pos x="2" y="6"/>
                </a:cxn>
                <a:cxn ang="0">
                  <a:pos x="3" y="6"/>
                </a:cxn>
                <a:cxn ang="0">
                  <a:pos x="35" y="6"/>
                </a:cxn>
              </a:cxnLst>
              <a:rect l="0" t="0" r="r" b="b"/>
              <a:pathLst>
                <a:path w="38" h="6">
                  <a:moveTo>
                    <a:pt x="3" y="3"/>
                  </a:moveTo>
                  <a:lnTo>
                    <a:pt x="3" y="0"/>
                  </a:lnTo>
                  <a:lnTo>
                    <a:pt x="35" y="0"/>
                  </a:lnTo>
                  <a:lnTo>
                    <a:pt x="36" y="0"/>
                  </a:lnTo>
                  <a:lnTo>
                    <a:pt x="2" y="0"/>
                  </a:lnTo>
                  <a:lnTo>
                    <a:pt x="2" y="0"/>
                  </a:lnTo>
                  <a:lnTo>
                    <a:pt x="36" y="0"/>
                  </a:lnTo>
                  <a:lnTo>
                    <a:pt x="37" y="1"/>
                  </a:lnTo>
                  <a:lnTo>
                    <a:pt x="2" y="1"/>
                  </a:lnTo>
                  <a:lnTo>
                    <a:pt x="2" y="1"/>
                  </a:lnTo>
                  <a:lnTo>
                    <a:pt x="37" y="1"/>
                  </a:lnTo>
                  <a:lnTo>
                    <a:pt x="37" y="1"/>
                  </a:lnTo>
                  <a:lnTo>
                    <a:pt x="1" y="1"/>
                  </a:lnTo>
                  <a:lnTo>
                    <a:pt x="1" y="1"/>
                  </a:lnTo>
                  <a:lnTo>
                    <a:pt x="37" y="1"/>
                  </a:lnTo>
                  <a:lnTo>
                    <a:pt x="37" y="1"/>
                  </a:lnTo>
                  <a:lnTo>
                    <a:pt x="1" y="1"/>
                  </a:lnTo>
                  <a:lnTo>
                    <a:pt x="0" y="2"/>
                  </a:lnTo>
                  <a:lnTo>
                    <a:pt x="38" y="2"/>
                  </a:lnTo>
                  <a:lnTo>
                    <a:pt x="38" y="2"/>
                  </a:lnTo>
                  <a:lnTo>
                    <a:pt x="0" y="2"/>
                  </a:lnTo>
                  <a:lnTo>
                    <a:pt x="0" y="2"/>
                  </a:lnTo>
                  <a:lnTo>
                    <a:pt x="38" y="2"/>
                  </a:lnTo>
                  <a:lnTo>
                    <a:pt x="38" y="2"/>
                  </a:lnTo>
                  <a:lnTo>
                    <a:pt x="0" y="2"/>
                  </a:lnTo>
                  <a:lnTo>
                    <a:pt x="0" y="2"/>
                  </a:lnTo>
                  <a:lnTo>
                    <a:pt x="38" y="2"/>
                  </a:lnTo>
                  <a:lnTo>
                    <a:pt x="38" y="3"/>
                  </a:lnTo>
                  <a:lnTo>
                    <a:pt x="0" y="3"/>
                  </a:lnTo>
                  <a:lnTo>
                    <a:pt x="0" y="3"/>
                  </a:lnTo>
                  <a:lnTo>
                    <a:pt x="38" y="3"/>
                  </a:lnTo>
                  <a:lnTo>
                    <a:pt x="38" y="3"/>
                  </a:lnTo>
                  <a:lnTo>
                    <a:pt x="0" y="3"/>
                  </a:lnTo>
                  <a:lnTo>
                    <a:pt x="0" y="4"/>
                  </a:lnTo>
                  <a:lnTo>
                    <a:pt x="38" y="4"/>
                  </a:lnTo>
                  <a:lnTo>
                    <a:pt x="38" y="4"/>
                  </a:lnTo>
                  <a:lnTo>
                    <a:pt x="0" y="4"/>
                  </a:lnTo>
                  <a:lnTo>
                    <a:pt x="0" y="4"/>
                  </a:lnTo>
                  <a:lnTo>
                    <a:pt x="38" y="4"/>
                  </a:lnTo>
                  <a:lnTo>
                    <a:pt x="38" y="5"/>
                  </a:lnTo>
                  <a:lnTo>
                    <a:pt x="0" y="5"/>
                  </a:lnTo>
                  <a:lnTo>
                    <a:pt x="0" y="5"/>
                  </a:lnTo>
                  <a:lnTo>
                    <a:pt x="38" y="5"/>
                  </a:lnTo>
                  <a:lnTo>
                    <a:pt x="38" y="5"/>
                  </a:lnTo>
                  <a:lnTo>
                    <a:pt x="0" y="5"/>
                  </a:lnTo>
                  <a:lnTo>
                    <a:pt x="0" y="5"/>
                  </a:lnTo>
                  <a:lnTo>
                    <a:pt x="38" y="5"/>
                  </a:lnTo>
                  <a:lnTo>
                    <a:pt x="37" y="5"/>
                  </a:lnTo>
                  <a:lnTo>
                    <a:pt x="1" y="5"/>
                  </a:lnTo>
                  <a:lnTo>
                    <a:pt x="1" y="6"/>
                  </a:lnTo>
                  <a:lnTo>
                    <a:pt x="37" y="6"/>
                  </a:lnTo>
                  <a:lnTo>
                    <a:pt x="37" y="6"/>
                  </a:lnTo>
                  <a:lnTo>
                    <a:pt x="1" y="6"/>
                  </a:lnTo>
                  <a:lnTo>
                    <a:pt x="2" y="6"/>
                  </a:lnTo>
                  <a:lnTo>
                    <a:pt x="37" y="6"/>
                  </a:lnTo>
                  <a:lnTo>
                    <a:pt x="37" y="6"/>
                  </a:lnTo>
                  <a:lnTo>
                    <a:pt x="2" y="6"/>
                  </a:lnTo>
                  <a:lnTo>
                    <a:pt x="2" y="6"/>
                  </a:lnTo>
                  <a:lnTo>
                    <a:pt x="36" y="6"/>
                  </a:lnTo>
                  <a:lnTo>
                    <a:pt x="36" y="6"/>
                  </a:lnTo>
                  <a:lnTo>
                    <a:pt x="2" y="6"/>
                  </a:lnTo>
                  <a:lnTo>
                    <a:pt x="3" y="6"/>
                  </a:lnTo>
                  <a:lnTo>
                    <a:pt x="3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76" name="Freeform 964"/>
            <p:cNvSpPr>
              <a:spLocks/>
            </p:cNvSpPr>
            <p:nvPr/>
          </p:nvSpPr>
          <p:spPr bwMode="auto">
            <a:xfrm>
              <a:off x="5290691" y="4618038"/>
              <a:ext cx="15875" cy="7937"/>
            </a:xfrm>
            <a:custGeom>
              <a:avLst/>
              <a:gdLst/>
              <a:ahLst/>
              <a:cxnLst>
                <a:cxn ang="0">
                  <a:pos x="2" y="3"/>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8" y="1"/>
                </a:cxn>
                <a:cxn ang="0">
                  <a:pos x="1" y="1"/>
                </a:cxn>
                <a:cxn ang="0">
                  <a:pos x="1" y="1"/>
                </a:cxn>
                <a:cxn ang="0">
                  <a:pos x="8" y="1"/>
                </a:cxn>
                <a:cxn ang="0">
                  <a:pos x="8" y="1"/>
                </a:cxn>
                <a:cxn ang="0">
                  <a:pos x="0" y="1"/>
                </a:cxn>
                <a:cxn ang="0">
                  <a:pos x="0" y="2"/>
                </a:cxn>
                <a:cxn ang="0">
                  <a:pos x="8" y="2"/>
                </a:cxn>
                <a:cxn ang="0">
                  <a:pos x="8" y="2"/>
                </a:cxn>
                <a:cxn ang="0">
                  <a:pos x="0" y="2"/>
                </a:cxn>
                <a:cxn ang="0">
                  <a:pos x="0" y="2"/>
                </a:cxn>
                <a:cxn ang="0">
                  <a:pos x="8"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0" y="5"/>
                </a:cxn>
                <a:cxn ang="0">
                  <a:pos x="8" y="5"/>
                </a:cxn>
                <a:cxn ang="0">
                  <a:pos x="8" y="5"/>
                </a:cxn>
                <a:cxn ang="0">
                  <a:pos x="0" y="5"/>
                </a:cxn>
                <a:cxn ang="0">
                  <a:pos x="0" y="5"/>
                </a:cxn>
                <a:cxn ang="0">
                  <a:pos x="8" y="5"/>
                </a:cxn>
                <a:cxn ang="0">
                  <a:pos x="8" y="5"/>
                </a:cxn>
                <a:cxn ang="0">
                  <a:pos x="0" y="5"/>
                </a:cxn>
                <a:cxn ang="0">
                  <a:pos x="1" y="6"/>
                </a:cxn>
                <a:cxn ang="0">
                  <a:pos x="8" y="6"/>
                </a:cxn>
                <a:cxn ang="0">
                  <a:pos x="8" y="6"/>
                </a:cxn>
                <a:cxn ang="0">
                  <a:pos x="1" y="6"/>
                </a:cxn>
                <a:cxn ang="0">
                  <a:pos x="1" y="6"/>
                </a:cxn>
                <a:cxn ang="0">
                  <a:pos x="7" y="6"/>
                </a:cxn>
                <a:cxn ang="0">
                  <a:pos x="7" y="6"/>
                </a:cxn>
                <a:cxn ang="0">
                  <a:pos x="2" y="6"/>
                </a:cxn>
                <a:cxn ang="0">
                  <a:pos x="2" y="6"/>
                </a:cxn>
                <a:cxn ang="0">
                  <a:pos x="6" y="6"/>
                </a:cxn>
                <a:cxn ang="0">
                  <a:pos x="6" y="6"/>
                </a:cxn>
                <a:cxn ang="0">
                  <a:pos x="2" y="6"/>
                </a:cxn>
                <a:cxn ang="0">
                  <a:pos x="2" y="6"/>
                </a:cxn>
                <a:cxn ang="0">
                  <a:pos x="6" y="6"/>
                </a:cxn>
              </a:cxnLst>
              <a:rect l="0" t="0" r="r" b="b"/>
              <a:pathLst>
                <a:path w="9" h="6">
                  <a:moveTo>
                    <a:pt x="2" y="3"/>
                  </a:moveTo>
                  <a:lnTo>
                    <a:pt x="2" y="0"/>
                  </a:lnTo>
                  <a:lnTo>
                    <a:pt x="6" y="0"/>
                  </a:lnTo>
                  <a:lnTo>
                    <a:pt x="6" y="0"/>
                  </a:lnTo>
                  <a:lnTo>
                    <a:pt x="2" y="0"/>
                  </a:lnTo>
                  <a:lnTo>
                    <a:pt x="2" y="0"/>
                  </a:lnTo>
                  <a:lnTo>
                    <a:pt x="6" y="0"/>
                  </a:lnTo>
                  <a:lnTo>
                    <a:pt x="7" y="1"/>
                  </a:lnTo>
                  <a:lnTo>
                    <a:pt x="2" y="1"/>
                  </a:lnTo>
                  <a:lnTo>
                    <a:pt x="1" y="1"/>
                  </a:lnTo>
                  <a:lnTo>
                    <a:pt x="7" y="1"/>
                  </a:lnTo>
                  <a:lnTo>
                    <a:pt x="8" y="1"/>
                  </a:lnTo>
                  <a:lnTo>
                    <a:pt x="1" y="1"/>
                  </a:lnTo>
                  <a:lnTo>
                    <a:pt x="1" y="1"/>
                  </a:lnTo>
                  <a:lnTo>
                    <a:pt x="8" y="1"/>
                  </a:lnTo>
                  <a:lnTo>
                    <a:pt x="8" y="1"/>
                  </a:lnTo>
                  <a:lnTo>
                    <a:pt x="0" y="1"/>
                  </a:lnTo>
                  <a:lnTo>
                    <a:pt x="0" y="2"/>
                  </a:lnTo>
                  <a:lnTo>
                    <a:pt x="8" y="2"/>
                  </a:lnTo>
                  <a:lnTo>
                    <a:pt x="8" y="2"/>
                  </a:lnTo>
                  <a:lnTo>
                    <a:pt x="0" y="2"/>
                  </a:lnTo>
                  <a:lnTo>
                    <a:pt x="0" y="2"/>
                  </a:lnTo>
                  <a:lnTo>
                    <a:pt x="8"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0" y="5"/>
                  </a:lnTo>
                  <a:lnTo>
                    <a:pt x="8" y="5"/>
                  </a:lnTo>
                  <a:lnTo>
                    <a:pt x="8" y="5"/>
                  </a:lnTo>
                  <a:lnTo>
                    <a:pt x="0" y="5"/>
                  </a:lnTo>
                  <a:lnTo>
                    <a:pt x="0" y="5"/>
                  </a:lnTo>
                  <a:lnTo>
                    <a:pt x="8" y="5"/>
                  </a:lnTo>
                  <a:lnTo>
                    <a:pt x="8" y="5"/>
                  </a:lnTo>
                  <a:lnTo>
                    <a:pt x="0" y="5"/>
                  </a:lnTo>
                  <a:lnTo>
                    <a:pt x="1" y="6"/>
                  </a:lnTo>
                  <a:lnTo>
                    <a:pt x="8" y="6"/>
                  </a:lnTo>
                  <a:lnTo>
                    <a:pt x="8" y="6"/>
                  </a:lnTo>
                  <a:lnTo>
                    <a:pt x="1" y="6"/>
                  </a:lnTo>
                  <a:lnTo>
                    <a:pt x="1" y="6"/>
                  </a:lnTo>
                  <a:lnTo>
                    <a:pt x="7" y="6"/>
                  </a:lnTo>
                  <a:lnTo>
                    <a:pt x="7" y="6"/>
                  </a:lnTo>
                  <a:lnTo>
                    <a:pt x="2" y="6"/>
                  </a:lnTo>
                  <a:lnTo>
                    <a:pt x="2" y="6"/>
                  </a:lnTo>
                  <a:lnTo>
                    <a:pt x="6" y="6"/>
                  </a:lnTo>
                  <a:lnTo>
                    <a:pt x="6" y="6"/>
                  </a:lnTo>
                  <a:lnTo>
                    <a:pt x="2" y="6"/>
                  </a:lnTo>
                  <a:lnTo>
                    <a:pt x="2"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77" name="Freeform 965"/>
            <p:cNvSpPr>
              <a:spLocks/>
            </p:cNvSpPr>
            <p:nvPr/>
          </p:nvSpPr>
          <p:spPr bwMode="auto">
            <a:xfrm>
              <a:off x="5295454" y="4618038"/>
              <a:ext cx="12700" cy="7937"/>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2" y="1"/>
                </a:cxn>
                <a:cxn ang="0">
                  <a:pos x="6" y="1"/>
                </a:cxn>
                <a:cxn ang="0">
                  <a:pos x="6" y="1"/>
                </a:cxn>
                <a:cxn ang="0">
                  <a:pos x="1" y="1"/>
                </a:cxn>
                <a:cxn ang="0">
                  <a:pos x="1" y="2"/>
                </a:cxn>
                <a:cxn ang="0">
                  <a:pos x="7" y="2"/>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2" y="1"/>
                  </a:lnTo>
                  <a:lnTo>
                    <a:pt x="6" y="1"/>
                  </a:lnTo>
                  <a:lnTo>
                    <a:pt x="6" y="1"/>
                  </a:lnTo>
                  <a:lnTo>
                    <a:pt x="1" y="1"/>
                  </a:lnTo>
                  <a:lnTo>
                    <a:pt x="1" y="2"/>
                  </a:lnTo>
                  <a:lnTo>
                    <a:pt x="7" y="2"/>
                  </a:lnTo>
                  <a:lnTo>
                    <a:pt x="7" y="2"/>
                  </a:lnTo>
                  <a:lnTo>
                    <a:pt x="1" y="2"/>
                  </a:lnTo>
                  <a:lnTo>
                    <a:pt x="1" y="2"/>
                  </a:lnTo>
                  <a:lnTo>
                    <a:pt x="7" y="2"/>
                  </a:lnTo>
                  <a:lnTo>
                    <a:pt x="7" y="2"/>
                  </a:lnTo>
                  <a:lnTo>
                    <a:pt x="1" y="2"/>
                  </a:lnTo>
                  <a:lnTo>
                    <a:pt x="1" y="2"/>
                  </a:lnTo>
                  <a:lnTo>
                    <a:pt x="7" y="2"/>
                  </a:lnTo>
                  <a:lnTo>
                    <a:pt x="7" y="3"/>
                  </a:lnTo>
                  <a:lnTo>
                    <a:pt x="1" y="3"/>
                  </a:lnTo>
                  <a:lnTo>
                    <a:pt x="0" y="3"/>
                  </a:lnTo>
                  <a:lnTo>
                    <a:pt x="7" y="3"/>
                  </a:lnTo>
                  <a:lnTo>
                    <a:pt x="7" y="3"/>
                  </a:lnTo>
                  <a:lnTo>
                    <a:pt x="0" y="3"/>
                  </a:lnTo>
                  <a:lnTo>
                    <a:pt x="0" y="4"/>
                  </a:lnTo>
                  <a:lnTo>
                    <a:pt x="7" y="4"/>
                  </a:lnTo>
                  <a:lnTo>
                    <a:pt x="7" y="4"/>
                  </a:lnTo>
                  <a:lnTo>
                    <a:pt x="1" y="4"/>
                  </a:lnTo>
                  <a:lnTo>
                    <a:pt x="1" y="4"/>
                  </a:lnTo>
                  <a:lnTo>
                    <a:pt x="7" y="4"/>
                  </a:lnTo>
                  <a:lnTo>
                    <a:pt x="7" y="5"/>
                  </a:lnTo>
                  <a:lnTo>
                    <a:pt x="1" y="5"/>
                  </a:lnTo>
                  <a:lnTo>
                    <a:pt x="1" y="5"/>
                  </a:lnTo>
                  <a:lnTo>
                    <a:pt x="7" y="5"/>
                  </a:lnTo>
                  <a:lnTo>
                    <a:pt x="7" y="5"/>
                  </a:lnTo>
                  <a:lnTo>
                    <a:pt x="1" y="5"/>
                  </a:lnTo>
                  <a:lnTo>
                    <a:pt x="1" y="5"/>
                  </a:lnTo>
                  <a:lnTo>
                    <a:pt x="7" y="5"/>
                  </a:lnTo>
                  <a:lnTo>
                    <a:pt x="6" y="5"/>
                  </a:lnTo>
                  <a:lnTo>
                    <a:pt x="1" y="5"/>
                  </a:lnTo>
                  <a:lnTo>
                    <a:pt x="2"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78" name="Freeform 966"/>
            <p:cNvSpPr>
              <a:spLocks/>
            </p:cNvSpPr>
            <p:nvPr/>
          </p:nvSpPr>
          <p:spPr bwMode="auto">
            <a:xfrm>
              <a:off x="5300216" y="4613275"/>
              <a:ext cx="7938" cy="12700"/>
            </a:xfrm>
            <a:custGeom>
              <a:avLst/>
              <a:gdLst/>
              <a:ahLst/>
              <a:cxnLst>
                <a:cxn ang="0">
                  <a:pos x="2"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0" y="7"/>
                </a:cxn>
                <a:cxn ang="0">
                  <a:pos x="0"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7"/>
                </a:cxn>
                <a:cxn ang="0">
                  <a:pos x="4"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5"/>
                </a:cxn>
                <a:cxn ang="0">
                  <a:pos x="5" y="2"/>
                </a:cxn>
              </a:cxnLst>
              <a:rect l="0" t="0" r="r" b="b"/>
              <a:pathLst>
                <a:path w="5" h="8">
                  <a:moveTo>
                    <a:pt x="2"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0" y="7"/>
                  </a:lnTo>
                  <a:lnTo>
                    <a:pt x="0"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7"/>
                  </a:lnTo>
                  <a:lnTo>
                    <a:pt x="4"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7879" name="Freeform 967"/>
            <p:cNvSpPr>
              <a:spLocks/>
            </p:cNvSpPr>
            <p:nvPr/>
          </p:nvSpPr>
          <p:spPr bwMode="auto">
            <a:xfrm>
              <a:off x="5300216" y="4613275"/>
              <a:ext cx="17463" cy="7938"/>
            </a:xfrm>
            <a:custGeom>
              <a:avLst/>
              <a:gdLst/>
              <a:ahLst/>
              <a:cxnLst>
                <a:cxn ang="0">
                  <a:pos x="2" y="2"/>
                </a:cxn>
                <a:cxn ang="0">
                  <a:pos x="2" y="0"/>
                </a:cxn>
                <a:cxn ang="0">
                  <a:pos x="8" y="0"/>
                </a:cxn>
                <a:cxn ang="0">
                  <a:pos x="9" y="0"/>
                </a:cxn>
                <a:cxn ang="0">
                  <a:pos x="2" y="0"/>
                </a:cxn>
                <a:cxn ang="0">
                  <a:pos x="2" y="0"/>
                </a:cxn>
                <a:cxn ang="0">
                  <a:pos x="9" y="0"/>
                </a:cxn>
                <a:cxn ang="0">
                  <a:pos x="9" y="0"/>
                </a:cxn>
                <a:cxn ang="0">
                  <a:pos x="1" y="0"/>
                </a:cxn>
                <a:cxn ang="0">
                  <a:pos x="1" y="0"/>
                </a:cxn>
                <a:cxn ang="0">
                  <a:pos x="10" y="0"/>
                </a:cxn>
                <a:cxn ang="0">
                  <a:pos x="10" y="0"/>
                </a:cxn>
                <a:cxn ang="0">
                  <a:pos x="1" y="0"/>
                </a:cxn>
                <a:cxn ang="0">
                  <a:pos x="1" y="0"/>
                </a:cxn>
                <a:cxn ang="0">
                  <a:pos x="10" y="0"/>
                </a:cxn>
                <a:cxn ang="0">
                  <a:pos x="10" y="0"/>
                </a:cxn>
                <a:cxn ang="0">
                  <a:pos x="0" y="0"/>
                </a:cxn>
                <a:cxn ang="0">
                  <a:pos x="0" y="0"/>
                </a:cxn>
                <a:cxn ang="0">
                  <a:pos x="10" y="0"/>
                </a:cxn>
                <a:cxn ang="0">
                  <a:pos x="11" y="1"/>
                </a:cxn>
                <a:cxn ang="0">
                  <a:pos x="0" y="1"/>
                </a:cxn>
                <a:cxn ang="0">
                  <a:pos x="0" y="1"/>
                </a:cxn>
                <a:cxn ang="0">
                  <a:pos x="11" y="1"/>
                </a:cxn>
                <a:cxn ang="0">
                  <a:pos x="11" y="1"/>
                </a:cxn>
                <a:cxn ang="0">
                  <a:pos x="0" y="1"/>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4"/>
                </a:cxn>
                <a:cxn ang="0">
                  <a:pos x="0" y="4"/>
                </a:cxn>
                <a:cxn ang="0">
                  <a:pos x="0" y="4"/>
                </a:cxn>
                <a:cxn ang="0">
                  <a:pos x="10" y="4"/>
                </a:cxn>
                <a:cxn ang="0">
                  <a:pos x="10" y="5"/>
                </a:cxn>
                <a:cxn ang="0">
                  <a:pos x="0" y="5"/>
                </a:cxn>
                <a:cxn ang="0">
                  <a:pos x="1" y="5"/>
                </a:cxn>
                <a:cxn ang="0">
                  <a:pos x="10" y="5"/>
                </a:cxn>
                <a:cxn ang="0">
                  <a:pos x="10" y="5"/>
                </a:cxn>
                <a:cxn ang="0">
                  <a:pos x="1" y="5"/>
                </a:cxn>
                <a:cxn ang="0">
                  <a:pos x="1" y="5"/>
                </a:cxn>
                <a:cxn ang="0">
                  <a:pos x="10" y="5"/>
                </a:cxn>
                <a:cxn ang="0">
                  <a:pos x="9" y="5"/>
                </a:cxn>
                <a:cxn ang="0">
                  <a:pos x="1" y="5"/>
                </a:cxn>
                <a:cxn ang="0">
                  <a:pos x="2" y="5"/>
                </a:cxn>
                <a:cxn ang="0">
                  <a:pos x="9" y="5"/>
                </a:cxn>
                <a:cxn ang="0">
                  <a:pos x="9" y="5"/>
                </a:cxn>
                <a:cxn ang="0">
                  <a:pos x="2" y="5"/>
                </a:cxn>
                <a:cxn ang="0">
                  <a:pos x="2" y="5"/>
                </a:cxn>
                <a:cxn ang="0">
                  <a:pos x="8" y="5"/>
                </a:cxn>
              </a:cxnLst>
              <a:rect l="0" t="0" r="r" b="b"/>
              <a:pathLst>
                <a:path w="11" h="5">
                  <a:moveTo>
                    <a:pt x="2" y="2"/>
                  </a:moveTo>
                  <a:lnTo>
                    <a:pt x="2" y="0"/>
                  </a:lnTo>
                  <a:lnTo>
                    <a:pt x="8" y="0"/>
                  </a:lnTo>
                  <a:lnTo>
                    <a:pt x="9" y="0"/>
                  </a:lnTo>
                  <a:lnTo>
                    <a:pt x="2" y="0"/>
                  </a:lnTo>
                  <a:lnTo>
                    <a:pt x="2" y="0"/>
                  </a:lnTo>
                  <a:lnTo>
                    <a:pt x="9" y="0"/>
                  </a:lnTo>
                  <a:lnTo>
                    <a:pt x="9" y="0"/>
                  </a:lnTo>
                  <a:lnTo>
                    <a:pt x="1" y="0"/>
                  </a:lnTo>
                  <a:lnTo>
                    <a:pt x="1" y="0"/>
                  </a:lnTo>
                  <a:lnTo>
                    <a:pt x="10" y="0"/>
                  </a:lnTo>
                  <a:lnTo>
                    <a:pt x="10" y="0"/>
                  </a:lnTo>
                  <a:lnTo>
                    <a:pt x="1" y="0"/>
                  </a:lnTo>
                  <a:lnTo>
                    <a:pt x="1" y="0"/>
                  </a:lnTo>
                  <a:lnTo>
                    <a:pt x="10" y="0"/>
                  </a:lnTo>
                  <a:lnTo>
                    <a:pt x="10" y="0"/>
                  </a:lnTo>
                  <a:lnTo>
                    <a:pt x="0" y="0"/>
                  </a:lnTo>
                  <a:lnTo>
                    <a:pt x="0" y="0"/>
                  </a:lnTo>
                  <a:lnTo>
                    <a:pt x="10" y="0"/>
                  </a:lnTo>
                  <a:lnTo>
                    <a:pt x="11" y="1"/>
                  </a:lnTo>
                  <a:lnTo>
                    <a:pt x="0" y="1"/>
                  </a:lnTo>
                  <a:lnTo>
                    <a:pt x="0" y="1"/>
                  </a:lnTo>
                  <a:lnTo>
                    <a:pt x="11" y="1"/>
                  </a:lnTo>
                  <a:lnTo>
                    <a:pt x="11" y="1"/>
                  </a:lnTo>
                  <a:lnTo>
                    <a:pt x="0" y="1"/>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4"/>
                  </a:lnTo>
                  <a:lnTo>
                    <a:pt x="11" y="4"/>
                  </a:lnTo>
                  <a:lnTo>
                    <a:pt x="11" y="4"/>
                  </a:lnTo>
                  <a:lnTo>
                    <a:pt x="0" y="4"/>
                  </a:lnTo>
                  <a:lnTo>
                    <a:pt x="0" y="4"/>
                  </a:lnTo>
                  <a:lnTo>
                    <a:pt x="11" y="4"/>
                  </a:lnTo>
                  <a:lnTo>
                    <a:pt x="11" y="4"/>
                  </a:lnTo>
                  <a:lnTo>
                    <a:pt x="0" y="4"/>
                  </a:lnTo>
                  <a:lnTo>
                    <a:pt x="0" y="4"/>
                  </a:lnTo>
                  <a:lnTo>
                    <a:pt x="10" y="4"/>
                  </a:lnTo>
                  <a:lnTo>
                    <a:pt x="10" y="5"/>
                  </a:lnTo>
                  <a:lnTo>
                    <a:pt x="0" y="5"/>
                  </a:lnTo>
                  <a:lnTo>
                    <a:pt x="1" y="5"/>
                  </a:lnTo>
                  <a:lnTo>
                    <a:pt x="10" y="5"/>
                  </a:lnTo>
                  <a:lnTo>
                    <a:pt x="10" y="5"/>
                  </a:lnTo>
                  <a:lnTo>
                    <a:pt x="1" y="5"/>
                  </a:lnTo>
                  <a:lnTo>
                    <a:pt x="1" y="5"/>
                  </a:lnTo>
                  <a:lnTo>
                    <a:pt x="10" y="5"/>
                  </a:lnTo>
                  <a:lnTo>
                    <a:pt x="9" y="5"/>
                  </a:lnTo>
                  <a:lnTo>
                    <a:pt x="1" y="5"/>
                  </a:lnTo>
                  <a:lnTo>
                    <a:pt x="2" y="5"/>
                  </a:lnTo>
                  <a:lnTo>
                    <a:pt x="9" y="5"/>
                  </a:lnTo>
                  <a:lnTo>
                    <a:pt x="9" y="5"/>
                  </a:lnTo>
                  <a:lnTo>
                    <a:pt x="2" y="5"/>
                  </a:lnTo>
                  <a:lnTo>
                    <a:pt x="2"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80" name="Freeform 968"/>
            <p:cNvSpPr>
              <a:spLocks/>
            </p:cNvSpPr>
            <p:nvPr/>
          </p:nvSpPr>
          <p:spPr bwMode="auto">
            <a:xfrm>
              <a:off x="5308154" y="4613275"/>
              <a:ext cx="14287" cy="7938"/>
            </a:xfrm>
            <a:custGeom>
              <a:avLst/>
              <a:gdLst/>
              <a:ahLst/>
              <a:cxnLst>
                <a:cxn ang="0">
                  <a:pos x="3" y="2"/>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0"/>
                </a:cxn>
                <a:cxn ang="0">
                  <a:pos x="2" y="0"/>
                </a:cxn>
                <a:cxn ang="0">
                  <a:pos x="1" y="0"/>
                </a:cxn>
                <a:cxn ang="0">
                  <a:pos x="7" y="0"/>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8" y="2"/>
                </a:cxn>
                <a:cxn ang="0">
                  <a:pos x="8" y="2"/>
                </a:cxn>
                <a:cxn ang="0">
                  <a:pos x="0" y="2"/>
                </a:cxn>
                <a:cxn ang="0">
                  <a:pos x="0" y="3"/>
                </a:cxn>
                <a:cxn ang="0">
                  <a:pos x="8"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7" y="5"/>
                </a:cxn>
                <a:cxn ang="0">
                  <a:pos x="2" y="5"/>
                </a:cxn>
                <a:cxn ang="0">
                  <a:pos x="2" y="5"/>
                </a:cxn>
                <a:cxn ang="0">
                  <a:pos x="6" y="5"/>
                </a:cxn>
                <a:cxn ang="0">
                  <a:pos x="6" y="5"/>
                </a:cxn>
                <a:cxn ang="0">
                  <a:pos x="2" y="5"/>
                </a:cxn>
                <a:cxn ang="0">
                  <a:pos x="2" y="5"/>
                </a:cxn>
                <a:cxn ang="0">
                  <a:pos x="6" y="5"/>
                </a:cxn>
                <a:cxn ang="0">
                  <a:pos x="5" y="5"/>
                </a:cxn>
                <a:cxn ang="0">
                  <a:pos x="3" y="5"/>
                </a:cxn>
                <a:cxn ang="0">
                  <a:pos x="3" y="5"/>
                </a:cxn>
                <a:cxn ang="0">
                  <a:pos x="5" y="5"/>
                </a:cxn>
                <a:cxn ang="0">
                  <a:pos x="5" y="5"/>
                </a:cxn>
                <a:cxn ang="0">
                  <a:pos x="3" y="5"/>
                </a:cxn>
                <a:cxn ang="0">
                  <a:pos x="3" y="5"/>
                </a:cxn>
                <a:cxn ang="0">
                  <a:pos x="5" y="5"/>
                </a:cxn>
              </a:cxnLst>
              <a:rect l="0" t="0" r="r" b="b"/>
              <a:pathLst>
                <a:path w="8" h="5">
                  <a:moveTo>
                    <a:pt x="3" y="2"/>
                  </a:moveTo>
                  <a:lnTo>
                    <a:pt x="3" y="0"/>
                  </a:lnTo>
                  <a:lnTo>
                    <a:pt x="5"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7" y="0"/>
                  </a:lnTo>
                  <a:lnTo>
                    <a:pt x="2" y="0"/>
                  </a:lnTo>
                  <a:lnTo>
                    <a:pt x="1" y="0"/>
                  </a:lnTo>
                  <a:lnTo>
                    <a:pt x="7" y="0"/>
                  </a:lnTo>
                  <a:lnTo>
                    <a:pt x="7" y="1"/>
                  </a:lnTo>
                  <a:lnTo>
                    <a:pt x="1" y="1"/>
                  </a:lnTo>
                  <a:lnTo>
                    <a:pt x="1" y="1"/>
                  </a:lnTo>
                  <a:lnTo>
                    <a:pt x="7" y="1"/>
                  </a:lnTo>
                  <a:lnTo>
                    <a:pt x="7" y="1"/>
                  </a:lnTo>
                  <a:lnTo>
                    <a:pt x="1" y="1"/>
                  </a:lnTo>
                  <a:lnTo>
                    <a:pt x="1" y="2"/>
                  </a:lnTo>
                  <a:lnTo>
                    <a:pt x="7" y="2"/>
                  </a:lnTo>
                  <a:lnTo>
                    <a:pt x="7" y="2"/>
                  </a:lnTo>
                  <a:lnTo>
                    <a:pt x="1" y="2"/>
                  </a:lnTo>
                  <a:lnTo>
                    <a:pt x="0" y="2"/>
                  </a:lnTo>
                  <a:lnTo>
                    <a:pt x="8" y="2"/>
                  </a:lnTo>
                  <a:lnTo>
                    <a:pt x="8" y="2"/>
                  </a:lnTo>
                  <a:lnTo>
                    <a:pt x="0" y="2"/>
                  </a:lnTo>
                  <a:lnTo>
                    <a:pt x="0" y="3"/>
                  </a:lnTo>
                  <a:lnTo>
                    <a:pt x="8" y="3"/>
                  </a:lnTo>
                  <a:lnTo>
                    <a:pt x="7" y="3"/>
                  </a:lnTo>
                  <a:lnTo>
                    <a:pt x="1" y="3"/>
                  </a:lnTo>
                  <a:lnTo>
                    <a:pt x="1" y="4"/>
                  </a:lnTo>
                  <a:lnTo>
                    <a:pt x="7" y="4"/>
                  </a:lnTo>
                  <a:lnTo>
                    <a:pt x="7" y="4"/>
                  </a:lnTo>
                  <a:lnTo>
                    <a:pt x="1" y="4"/>
                  </a:lnTo>
                  <a:lnTo>
                    <a:pt x="1" y="4"/>
                  </a:lnTo>
                  <a:lnTo>
                    <a:pt x="7" y="4"/>
                  </a:lnTo>
                  <a:lnTo>
                    <a:pt x="7" y="4"/>
                  </a:lnTo>
                  <a:lnTo>
                    <a:pt x="1" y="4"/>
                  </a:lnTo>
                  <a:lnTo>
                    <a:pt x="1" y="4"/>
                  </a:lnTo>
                  <a:lnTo>
                    <a:pt x="7" y="4"/>
                  </a:lnTo>
                  <a:lnTo>
                    <a:pt x="7" y="5"/>
                  </a:lnTo>
                  <a:lnTo>
                    <a:pt x="2" y="5"/>
                  </a:lnTo>
                  <a:lnTo>
                    <a:pt x="2" y="5"/>
                  </a:lnTo>
                  <a:lnTo>
                    <a:pt x="6" y="5"/>
                  </a:lnTo>
                  <a:lnTo>
                    <a:pt x="6" y="5"/>
                  </a:lnTo>
                  <a:lnTo>
                    <a:pt x="2" y="5"/>
                  </a:lnTo>
                  <a:lnTo>
                    <a:pt x="2" y="5"/>
                  </a:lnTo>
                  <a:lnTo>
                    <a:pt x="6" y="5"/>
                  </a:lnTo>
                  <a:lnTo>
                    <a:pt x="5" y="5"/>
                  </a:lnTo>
                  <a:lnTo>
                    <a:pt x="3" y="5"/>
                  </a:lnTo>
                  <a:lnTo>
                    <a:pt x="3" y="5"/>
                  </a:lnTo>
                  <a:lnTo>
                    <a:pt x="5" y="5"/>
                  </a:lnTo>
                  <a:lnTo>
                    <a:pt x="5"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81" name="Freeform 969"/>
            <p:cNvSpPr>
              <a:spLocks/>
            </p:cNvSpPr>
            <p:nvPr/>
          </p:nvSpPr>
          <p:spPr bwMode="auto">
            <a:xfrm>
              <a:off x="5311329" y="4613275"/>
              <a:ext cx="12700" cy="7938"/>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6" y="1"/>
                  </a:lnTo>
                  <a:lnTo>
                    <a:pt x="0"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82" name="Freeform 970"/>
            <p:cNvSpPr>
              <a:spLocks/>
            </p:cNvSpPr>
            <p:nvPr/>
          </p:nvSpPr>
          <p:spPr bwMode="auto">
            <a:xfrm>
              <a:off x="5312916" y="4613275"/>
              <a:ext cx="14288" cy="7938"/>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0"/>
                </a:cxn>
                <a:cxn ang="0">
                  <a:pos x="1" y="0"/>
                </a:cxn>
                <a:cxn ang="0">
                  <a:pos x="1" y="0"/>
                </a:cxn>
                <a:cxn ang="0">
                  <a:pos x="7" y="0"/>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0" y="4"/>
                </a:cxn>
                <a:cxn ang="0">
                  <a:pos x="1" y="4"/>
                </a:cxn>
                <a:cxn ang="0">
                  <a:pos x="7" y="4"/>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6" y="0"/>
                  </a:lnTo>
                  <a:lnTo>
                    <a:pt x="6" y="0"/>
                  </a:lnTo>
                  <a:lnTo>
                    <a:pt x="2" y="0"/>
                  </a:lnTo>
                  <a:lnTo>
                    <a:pt x="2" y="0"/>
                  </a:lnTo>
                  <a:lnTo>
                    <a:pt x="7" y="0"/>
                  </a:lnTo>
                  <a:lnTo>
                    <a:pt x="7" y="0"/>
                  </a:lnTo>
                  <a:lnTo>
                    <a:pt x="2" y="0"/>
                  </a:lnTo>
                  <a:lnTo>
                    <a:pt x="1" y="0"/>
                  </a:lnTo>
                  <a:lnTo>
                    <a:pt x="7" y="0"/>
                  </a:lnTo>
                  <a:lnTo>
                    <a:pt x="7" y="0"/>
                  </a:lnTo>
                  <a:lnTo>
                    <a:pt x="1" y="0"/>
                  </a:lnTo>
                  <a:lnTo>
                    <a:pt x="1" y="0"/>
                  </a:lnTo>
                  <a:lnTo>
                    <a:pt x="7" y="0"/>
                  </a:lnTo>
                  <a:lnTo>
                    <a:pt x="8" y="1"/>
                  </a:lnTo>
                  <a:lnTo>
                    <a:pt x="0" y="1"/>
                  </a:lnTo>
                  <a:lnTo>
                    <a:pt x="0"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0" y="4"/>
                  </a:lnTo>
                  <a:lnTo>
                    <a:pt x="8" y="4"/>
                  </a:lnTo>
                  <a:lnTo>
                    <a:pt x="8" y="4"/>
                  </a:lnTo>
                  <a:lnTo>
                    <a:pt x="0" y="4"/>
                  </a:lnTo>
                  <a:lnTo>
                    <a:pt x="1" y="4"/>
                  </a:lnTo>
                  <a:lnTo>
                    <a:pt x="7" y="4"/>
                  </a:lnTo>
                  <a:lnTo>
                    <a:pt x="7" y="5"/>
                  </a:lnTo>
                  <a:lnTo>
                    <a:pt x="1" y="5"/>
                  </a:lnTo>
                  <a:lnTo>
                    <a:pt x="1" y="5"/>
                  </a:lnTo>
                  <a:lnTo>
                    <a:pt x="7" y="5"/>
                  </a:lnTo>
                  <a:lnTo>
                    <a:pt x="7" y="5"/>
                  </a:lnTo>
                  <a:lnTo>
                    <a:pt x="2" y="5"/>
                  </a:lnTo>
                  <a:lnTo>
                    <a:pt x="2" y="5"/>
                  </a:lnTo>
                  <a:lnTo>
                    <a:pt x="7" y="5"/>
                  </a:lnTo>
                  <a:lnTo>
                    <a:pt x="6" y="5"/>
                  </a:lnTo>
                  <a:lnTo>
                    <a:pt x="2" y="5"/>
                  </a:lnTo>
                  <a:lnTo>
                    <a:pt x="2" y="5"/>
                  </a:lnTo>
                  <a:lnTo>
                    <a:pt x="6" y="5"/>
                  </a:lnTo>
                  <a:lnTo>
                    <a:pt x="5" y="5"/>
                  </a:lnTo>
                  <a:lnTo>
                    <a:pt x="2"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83" name="Freeform 971"/>
            <p:cNvSpPr>
              <a:spLocks/>
            </p:cNvSpPr>
            <p:nvPr/>
          </p:nvSpPr>
          <p:spPr bwMode="auto">
            <a:xfrm>
              <a:off x="5316091" y="4605338"/>
              <a:ext cx="11113" cy="15875"/>
            </a:xfrm>
            <a:custGeom>
              <a:avLst/>
              <a:gdLst/>
              <a:ahLst/>
              <a:cxnLst>
                <a:cxn ang="0">
                  <a:pos x="3" y="8"/>
                </a:cxn>
                <a:cxn ang="0">
                  <a:pos x="0" y="8"/>
                </a:cxn>
                <a:cxn ang="0">
                  <a:pos x="0" y="3"/>
                </a:cxn>
                <a:cxn ang="0">
                  <a:pos x="0" y="3"/>
                </a:cxn>
                <a:cxn ang="0">
                  <a:pos x="0" y="9"/>
                </a:cxn>
                <a:cxn ang="0">
                  <a:pos x="0" y="9"/>
                </a:cxn>
                <a:cxn ang="0">
                  <a:pos x="0" y="2"/>
                </a:cxn>
                <a:cxn ang="0">
                  <a:pos x="0" y="2"/>
                </a:cxn>
                <a:cxn ang="0">
                  <a:pos x="0" y="10"/>
                </a:cxn>
                <a:cxn ang="0">
                  <a:pos x="1" y="10"/>
                </a:cxn>
                <a:cxn ang="0">
                  <a:pos x="1" y="2"/>
                </a:cxn>
                <a:cxn ang="0">
                  <a:pos x="1" y="1"/>
                </a:cxn>
                <a:cxn ang="0">
                  <a:pos x="1" y="10"/>
                </a:cxn>
                <a:cxn ang="0">
                  <a:pos x="1" y="10"/>
                </a:cxn>
                <a:cxn ang="0">
                  <a:pos x="1" y="1"/>
                </a:cxn>
                <a:cxn ang="0">
                  <a:pos x="1" y="1"/>
                </a:cxn>
                <a:cxn ang="0">
                  <a:pos x="1" y="10"/>
                </a:cxn>
                <a:cxn ang="0">
                  <a:pos x="2" y="11"/>
                </a:cxn>
                <a:cxn ang="0">
                  <a:pos x="2" y="1"/>
                </a:cxn>
                <a:cxn ang="0">
                  <a:pos x="2" y="1"/>
                </a:cxn>
                <a:cxn ang="0">
                  <a:pos x="2" y="11"/>
                </a:cxn>
                <a:cxn ang="0">
                  <a:pos x="2" y="11"/>
                </a:cxn>
                <a:cxn ang="0">
                  <a:pos x="2" y="0"/>
                </a:cxn>
                <a:cxn ang="0">
                  <a:pos x="2" y="0"/>
                </a:cxn>
                <a:cxn ang="0">
                  <a:pos x="2" y="11"/>
                </a:cxn>
                <a:cxn ang="0">
                  <a:pos x="2" y="11"/>
                </a:cxn>
                <a:cxn ang="0">
                  <a:pos x="2" y="0"/>
                </a:cxn>
                <a:cxn ang="0">
                  <a:pos x="3" y="0"/>
                </a:cxn>
                <a:cxn ang="0">
                  <a:pos x="3"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5" y="0"/>
                </a:cxn>
                <a:cxn ang="0">
                  <a:pos x="5" y="11"/>
                </a:cxn>
                <a:cxn ang="0">
                  <a:pos x="5" y="11"/>
                </a:cxn>
                <a:cxn ang="0">
                  <a:pos x="5" y="0"/>
                </a:cxn>
                <a:cxn ang="0">
                  <a:pos x="5" y="1"/>
                </a:cxn>
                <a:cxn ang="0">
                  <a:pos x="5" y="11"/>
                </a:cxn>
                <a:cxn ang="0">
                  <a:pos x="5" y="11"/>
                </a:cxn>
                <a:cxn ang="0">
                  <a:pos x="5" y="1"/>
                </a:cxn>
                <a:cxn ang="0">
                  <a:pos x="5" y="1"/>
                </a:cxn>
                <a:cxn ang="0">
                  <a:pos x="5" y="10"/>
                </a:cxn>
                <a:cxn ang="0">
                  <a:pos x="6" y="10"/>
                </a:cxn>
                <a:cxn ang="0">
                  <a:pos x="6" y="1"/>
                </a:cxn>
                <a:cxn ang="0">
                  <a:pos x="6" y="1"/>
                </a:cxn>
                <a:cxn ang="0">
                  <a:pos x="6" y="10"/>
                </a:cxn>
                <a:cxn ang="0">
                  <a:pos x="6" y="10"/>
                </a:cxn>
                <a:cxn ang="0">
                  <a:pos x="6" y="2"/>
                </a:cxn>
                <a:cxn ang="0">
                  <a:pos x="6" y="2"/>
                </a:cxn>
                <a:cxn ang="0">
                  <a:pos x="6" y="10"/>
                </a:cxn>
                <a:cxn ang="0">
                  <a:pos x="6" y="9"/>
                </a:cxn>
                <a:cxn ang="0">
                  <a:pos x="6" y="2"/>
                </a:cxn>
                <a:cxn ang="0">
                  <a:pos x="6" y="3"/>
                </a:cxn>
                <a:cxn ang="0">
                  <a:pos x="6" y="9"/>
                </a:cxn>
                <a:cxn ang="0">
                  <a:pos x="6" y="8"/>
                </a:cxn>
                <a:cxn ang="0">
                  <a:pos x="6" y="3"/>
                </a:cxn>
              </a:cxnLst>
              <a:rect l="0" t="0" r="r" b="b"/>
              <a:pathLst>
                <a:path w="6" h="11">
                  <a:moveTo>
                    <a:pt x="3" y="8"/>
                  </a:moveTo>
                  <a:lnTo>
                    <a:pt x="0" y="8"/>
                  </a:lnTo>
                  <a:lnTo>
                    <a:pt x="0" y="3"/>
                  </a:lnTo>
                  <a:lnTo>
                    <a:pt x="0" y="3"/>
                  </a:lnTo>
                  <a:lnTo>
                    <a:pt x="0" y="9"/>
                  </a:lnTo>
                  <a:lnTo>
                    <a:pt x="0" y="9"/>
                  </a:lnTo>
                  <a:lnTo>
                    <a:pt x="0" y="2"/>
                  </a:lnTo>
                  <a:lnTo>
                    <a:pt x="0" y="2"/>
                  </a:lnTo>
                  <a:lnTo>
                    <a:pt x="0" y="10"/>
                  </a:lnTo>
                  <a:lnTo>
                    <a:pt x="1" y="10"/>
                  </a:lnTo>
                  <a:lnTo>
                    <a:pt x="1" y="2"/>
                  </a:lnTo>
                  <a:lnTo>
                    <a:pt x="1" y="1"/>
                  </a:lnTo>
                  <a:lnTo>
                    <a:pt x="1" y="10"/>
                  </a:lnTo>
                  <a:lnTo>
                    <a:pt x="1" y="10"/>
                  </a:lnTo>
                  <a:lnTo>
                    <a:pt x="1" y="1"/>
                  </a:lnTo>
                  <a:lnTo>
                    <a:pt x="1" y="1"/>
                  </a:lnTo>
                  <a:lnTo>
                    <a:pt x="1" y="10"/>
                  </a:lnTo>
                  <a:lnTo>
                    <a:pt x="2" y="11"/>
                  </a:lnTo>
                  <a:lnTo>
                    <a:pt x="2" y="1"/>
                  </a:lnTo>
                  <a:lnTo>
                    <a:pt x="2" y="1"/>
                  </a:lnTo>
                  <a:lnTo>
                    <a:pt x="2" y="11"/>
                  </a:lnTo>
                  <a:lnTo>
                    <a:pt x="2" y="11"/>
                  </a:lnTo>
                  <a:lnTo>
                    <a:pt x="2" y="0"/>
                  </a:lnTo>
                  <a:lnTo>
                    <a:pt x="2" y="0"/>
                  </a:lnTo>
                  <a:lnTo>
                    <a:pt x="2" y="11"/>
                  </a:lnTo>
                  <a:lnTo>
                    <a:pt x="2" y="11"/>
                  </a:lnTo>
                  <a:lnTo>
                    <a:pt x="2" y="0"/>
                  </a:lnTo>
                  <a:lnTo>
                    <a:pt x="3" y="0"/>
                  </a:lnTo>
                  <a:lnTo>
                    <a:pt x="3" y="11"/>
                  </a:lnTo>
                  <a:lnTo>
                    <a:pt x="3" y="11"/>
                  </a:lnTo>
                  <a:lnTo>
                    <a:pt x="3" y="0"/>
                  </a:lnTo>
                  <a:lnTo>
                    <a:pt x="3" y="0"/>
                  </a:lnTo>
                  <a:lnTo>
                    <a:pt x="3" y="11"/>
                  </a:lnTo>
                  <a:lnTo>
                    <a:pt x="3" y="11"/>
                  </a:lnTo>
                  <a:lnTo>
                    <a:pt x="3" y="0"/>
                  </a:lnTo>
                  <a:lnTo>
                    <a:pt x="4" y="0"/>
                  </a:lnTo>
                  <a:lnTo>
                    <a:pt x="4" y="11"/>
                  </a:lnTo>
                  <a:lnTo>
                    <a:pt x="4" y="11"/>
                  </a:lnTo>
                  <a:lnTo>
                    <a:pt x="4" y="0"/>
                  </a:lnTo>
                  <a:lnTo>
                    <a:pt x="5" y="0"/>
                  </a:lnTo>
                  <a:lnTo>
                    <a:pt x="5" y="11"/>
                  </a:lnTo>
                  <a:lnTo>
                    <a:pt x="5" y="11"/>
                  </a:lnTo>
                  <a:lnTo>
                    <a:pt x="5" y="0"/>
                  </a:lnTo>
                  <a:lnTo>
                    <a:pt x="5" y="1"/>
                  </a:lnTo>
                  <a:lnTo>
                    <a:pt x="5" y="11"/>
                  </a:lnTo>
                  <a:lnTo>
                    <a:pt x="5" y="11"/>
                  </a:lnTo>
                  <a:lnTo>
                    <a:pt x="5" y="1"/>
                  </a:lnTo>
                  <a:lnTo>
                    <a:pt x="5" y="1"/>
                  </a:lnTo>
                  <a:lnTo>
                    <a:pt x="5" y="10"/>
                  </a:lnTo>
                  <a:lnTo>
                    <a:pt x="6" y="10"/>
                  </a:lnTo>
                  <a:lnTo>
                    <a:pt x="6" y="1"/>
                  </a:lnTo>
                  <a:lnTo>
                    <a:pt x="6" y="1"/>
                  </a:lnTo>
                  <a:lnTo>
                    <a:pt x="6" y="10"/>
                  </a:lnTo>
                  <a:lnTo>
                    <a:pt x="6" y="10"/>
                  </a:lnTo>
                  <a:lnTo>
                    <a:pt x="6" y="2"/>
                  </a:lnTo>
                  <a:lnTo>
                    <a:pt x="6" y="2"/>
                  </a:lnTo>
                  <a:lnTo>
                    <a:pt x="6" y="10"/>
                  </a:lnTo>
                  <a:lnTo>
                    <a:pt x="6" y="9"/>
                  </a:lnTo>
                  <a:lnTo>
                    <a:pt x="6" y="2"/>
                  </a:lnTo>
                  <a:lnTo>
                    <a:pt x="6" y="3"/>
                  </a:lnTo>
                  <a:lnTo>
                    <a:pt x="6" y="9"/>
                  </a:lnTo>
                  <a:lnTo>
                    <a:pt x="6" y="8"/>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84" name="Freeform 972"/>
            <p:cNvSpPr>
              <a:spLocks/>
            </p:cNvSpPr>
            <p:nvPr/>
          </p:nvSpPr>
          <p:spPr bwMode="auto">
            <a:xfrm>
              <a:off x="5316091" y="4605338"/>
              <a:ext cx="14288" cy="7937"/>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2" y="1"/>
                </a:cxn>
                <a:cxn ang="0">
                  <a:pos x="7" y="1"/>
                </a:cxn>
                <a:cxn ang="0">
                  <a:pos x="8" y="1"/>
                </a:cxn>
                <a:cxn ang="0">
                  <a:pos x="2" y="1"/>
                </a:cxn>
                <a:cxn ang="0">
                  <a:pos x="1" y="1"/>
                </a:cxn>
                <a:cxn ang="0">
                  <a:pos x="8" y="1"/>
                </a:cxn>
                <a:cxn ang="0">
                  <a:pos x="8" y="1"/>
                </a:cxn>
                <a:cxn ang="0">
                  <a:pos x="1" y="1"/>
                </a:cxn>
                <a:cxn ang="0">
                  <a:pos x="1" y="1"/>
                </a:cxn>
                <a:cxn ang="0">
                  <a:pos x="8" y="1"/>
                </a:cxn>
                <a:cxn ang="0">
                  <a:pos x="8" y="2"/>
                </a:cxn>
                <a:cxn ang="0">
                  <a:pos x="1"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2" y="5"/>
                </a:cxn>
                <a:cxn ang="0">
                  <a:pos x="2" y="5"/>
                </a:cxn>
                <a:cxn ang="0">
                  <a:pos x="7" y="5"/>
                </a:cxn>
                <a:cxn ang="0">
                  <a:pos x="7" y="5"/>
                </a:cxn>
                <a:cxn ang="0">
                  <a:pos x="2" y="5"/>
                </a:cxn>
                <a:cxn ang="0">
                  <a:pos x="2" y="5"/>
                </a:cxn>
                <a:cxn ang="0">
                  <a:pos x="7" y="5"/>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2" y="1"/>
                  </a:lnTo>
                  <a:lnTo>
                    <a:pt x="7" y="1"/>
                  </a:lnTo>
                  <a:lnTo>
                    <a:pt x="8" y="1"/>
                  </a:lnTo>
                  <a:lnTo>
                    <a:pt x="2" y="1"/>
                  </a:lnTo>
                  <a:lnTo>
                    <a:pt x="1" y="1"/>
                  </a:lnTo>
                  <a:lnTo>
                    <a:pt x="8" y="1"/>
                  </a:lnTo>
                  <a:lnTo>
                    <a:pt x="8" y="1"/>
                  </a:lnTo>
                  <a:lnTo>
                    <a:pt x="1" y="1"/>
                  </a:lnTo>
                  <a:lnTo>
                    <a:pt x="1" y="1"/>
                  </a:lnTo>
                  <a:lnTo>
                    <a:pt x="8" y="1"/>
                  </a:lnTo>
                  <a:lnTo>
                    <a:pt x="8" y="2"/>
                  </a:lnTo>
                  <a:lnTo>
                    <a:pt x="1"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1" y="4"/>
                  </a:lnTo>
                  <a:lnTo>
                    <a:pt x="1" y="4"/>
                  </a:lnTo>
                  <a:lnTo>
                    <a:pt x="8" y="4"/>
                  </a:lnTo>
                  <a:lnTo>
                    <a:pt x="8" y="5"/>
                  </a:lnTo>
                  <a:lnTo>
                    <a:pt x="1" y="5"/>
                  </a:lnTo>
                  <a:lnTo>
                    <a:pt x="1" y="5"/>
                  </a:lnTo>
                  <a:lnTo>
                    <a:pt x="8" y="5"/>
                  </a:lnTo>
                  <a:lnTo>
                    <a:pt x="8" y="5"/>
                  </a:lnTo>
                  <a:lnTo>
                    <a:pt x="2" y="5"/>
                  </a:lnTo>
                  <a:lnTo>
                    <a:pt x="2" y="5"/>
                  </a:lnTo>
                  <a:lnTo>
                    <a:pt x="7" y="5"/>
                  </a:lnTo>
                  <a:lnTo>
                    <a:pt x="7" y="5"/>
                  </a:lnTo>
                  <a:lnTo>
                    <a:pt x="2" y="5"/>
                  </a:lnTo>
                  <a:lnTo>
                    <a:pt x="2" y="5"/>
                  </a:lnTo>
                  <a:lnTo>
                    <a:pt x="7" y="5"/>
                  </a:lnTo>
                  <a:lnTo>
                    <a:pt x="6"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85" name="Freeform 973"/>
            <p:cNvSpPr>
              <a:spLocks/>
            </p:cNvSpPr>
            <p:nvPr/>
          </p:nvSpPr>
          <p:spPr bwMode="auto">
            <a:xfrm>
              <a:off x="5322441" y="4600575"/>
              <a:ext cx="7938"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1" y="8"/>
                </a:cxn>
                <a:cxn ang="0">
                  <a:pos x="1" y="1"/>
                </a:cxn>
                <a:cxn ang="0">
                  <a:pos x="1" y="1"/>
                </a:cxn>
                <a:cxn ang="0">
                  <a:pos x="1" y="8"/>
                </a:cxn>
                <a:cxn ang="0">
                  <a:pos x="1" y="8"/>
                </a:cxn>
                <a:cxn ang="0">
                  <a:pos x="1" y="1"/>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1"/>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8"/>
                  </a:lnTo>
                  <a:lnTo>
                    <a:pt x="0" y="1"/>
                  </a:lnTo>
                  <a:lnTo>
                    <a:pt x="0" y="1"/>
                  </a:lnTo>
                  <a:lnTo>
                    <a:pt x="0" y="8"/>
                  </a:lnTo>
                  <a:lnTo>
                    <a:pt x="1" y="8"/>
                  </a:lnTo>
                  <a:lnTo>
                    <a:pt x="1" y="1"/>
                  </a:lnTo>
                  <a:lnTo>
                    <a:pt x="1" y="1"/>
                  </a:lnTo>
                  <a:lnTo>
                    <a:pt x="1" y="8"/>
                  </a:lnTo>
                  <a:lnTo>
                    <a:pt x="1" y="8"/>
                  </a:lnTo>
                  <a:lnTo>
                    <a:pt x="1" y="1"/>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1"/>
                  </a:lnTo>
                  <a:lnTo>
                    <a:pt x="4" y="1"/>
                  </a:lnTo>
                  <a:lnTo>
                    <a:pt x="4"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86" name="Freeform 974"/>
            <p:cNvSpPr>
              <a:spLocks/>
            </p:cNvSpPr>
            <p:nvPr/>
          </p:nvSpPr>
          <p:spPr bwMode="auto">
            <a:xfrm>
              <a:off x="5322441" y="4600575"/>
              <a:ext cx="12700"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0" y="1"/>
                </a:cxn>
                <a:cxn ang="0">
                  <a:pos x="7" y="1"/>
                </a:cxn>
                <a:cxn ang="0">
                  <a:pos x="7" y="1"/>
                </a:cxn>
                <a:cxn ang="0">
                  <a:pos x="0"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7" y="5"/>
                </a:cxn>
                <a:cxn ang="0">
                  <a:pos x="7"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0" y="1"/>
                  </a:lnTo>
                  <a:lnTo>
                    <a:pt x="7" y="1"/>
                  </a:lnTo>
                  <a:lnTo>
                    <a:pt x="7" y="1"/>
                  </a:lnTo>
                  <a:lnTo>
                    <a:pt x="0"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7" y="5"/>
                  </a:lnTo>
                  <a:lnTo>
                    <a:pt x="7" y="6"/>
                  </a:lnTo>
                  <a:lnTo>
                    <a:pt x="1" y="6"/>
                  </a:lnTo>
                  <a:lnTo>
                    <a:pt x="2"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87" name="Freeform 975"/>
            <p:cNvSpPr>
              <a:spLocks/>
            </p:cNvSpPr>
            <p:nvPr/>
          </p:nvSpPr>
          <p:spPr bwMode="auto">
            <a:xfrm>
              <a:off x="5324029" y="4595813"/>
              <a:ext cx="11112"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8"/>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1" y="2"/>
                  </a:lnTo>
                  <a:lnTo>
                    <a:pt x="1" y="7"/>
                  </a:lnTo>
                  <a:lnTo>
                    <a:pt x="1" y="8"/>
                  </a:lnTo>
                  <a:lnTo>
                    <a:pt x="1" y="1"/>
                  </a:lnTo>
                  <a:lnTo>
                    <a:pt x="1" y="1"/>
                  </a:lnTo>
                  <a:lnTo>
                    <a:pt x="1" y="8"/>
                  </a:lnTo>
                  <a:lnTo>
                    <a:pt x="1" y="8"/>
                  </a:lnTo>
                  <a:lnTo>
                    <a:pt x="1" y="1"/>
                  </a:lnTo>
                  <a:lnTo>
                    <a:pt x="1" y="1"/>
                  </a:lnTo>
                  <a:lnTo>
                    <a:pt x="1" y="8"/>
                  </a:lnTo>
                  <a:lnTo>
                    <a:pt x="1" y="9"/>
                  </a:lnTo>
                  <a:lnTo>
                    <a:pt x="1" y="1"/>
                  </a:lnTo>
                  <a:lnTo>
                    <a:pt x="2" y="1"/>
                  </a:lnTo>
                  <a:lnTo>
                    <a:pt x="2" y="9"/>
                  </a:lnTo>
                  <a:lnTo>
                    <a:pt x="2" y="9"/>
                  </a:lnTo>
                  <a:lnTo>
                    <a:pt x="2" y="1"/>
                  </a:lnTo>
                  <a:lnTo>
                    <a:pt x="3" y="0"/>
                  </a:lnTo>
                  <a:lnTo>
                    <a:pt x="3" y="9"/>
                  </a:lnTo>
                  <a:lnTo>
                    <a:pt x="3" y="9"/>
                  </a:lnTo>
                  <a:lnTo>
                    <a:pt x="3" y="0"/>
                  </a:lnTo>
                  <a:lnTo>
                    <a:pt x="3" y="0"/>
                  </a:lnTo>
                  <a:lnTo>
                    <a:pt x="3" y="9"/>
                  </a:lnTo>
                  <a:lnTo>
                    <a:pt x="3" y="9"/>
                  </a:lnTo>
                  <a:lnTo>
                    <a:pt x="3" y="0"/>
                  </a:lnTo>
                  <a:lnTo>
                    <a:pt x="4" y="0"/>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5" y="8"/>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88" name="Freeform 976"/>
            <p:cNvSpPr>
              <a:spLocks/>
            </p:cNvSpPr>
            <p:nvPr/>
          </p:nvSpPr>
          <p:spPr bwMode="auto">
            <a:xfrm>
              <a:off x="5324029" y="4595813"/>
              <a:ext cx="17462" cy="9525"/>
            </a:xfrm>
            <a:custGeom>
              <a:avLst/>
              <a:gdLst/>
              <a:ahLst/>
              <a:cxnLst>
                <a:cxn ang="0">
                  <a:pos x="3" y="3"/>
                </a:cxn>
                <a:cxn ang="0">
                  <a:pos x="3" y="0"/>
                </a:cxn>
                <a:cxn ang="0">
                  <a:pos x="7" y="0"/>
                </a:cxn>
                <a:cxn ang="0">
                  <a:pos x="7" y="0"/>
                </a:cxn>
                <a:cxn ang="0">
                  <a:pos x="3" y="0"/>
                </a:cxn>
                <a:cxn ang="0">
                  <a:pos x="3" y="0"/>
                </a:cxn>
                <a:cxn ang="0">
                  <a:pos x="7" y="0"/>
                </a:cxn>
                <a:cxn ang="0">
                  <a:pos x="8" y="1"/>
                </a:cxn>
                <a:cxn ang="0">
                  <a:pos x="2" y="1"/>
                </a:cxn>
                <a:cxn ang="0">
                  <a:pos x="2" y="1"/>
                </a:cxn>
                <a:cxn ang="0">
                  <a:pos x="8" y="1"/>
                </a:cxn>
                <a:cxn ang="0">
                  <a:pos x="8" y="1"/>
                </a:cxn>
                <a:cxn ang="0">
                  <a:pos x="1" y="1"/>
                </a:cxn>
                <a:cxn ang="0">
                  <a:pos x="1" y="1"/>
                </a:cxn>
                <a:cxn ang="0">
                  <a:pos x="8" y="1"/>
                </a:cxn>
                <a:cxn ang="0">
                  <a:pos x="9" y="1"/>
                </a:cxn>
                <a:cxn ang="0">
                  <a:pos x="1" y="1"/>
                </a:cxn>
                <a:cxn ang="0">
                  <a:pos x="1" y="1"/>
                </a:cxn>
                <a:cxn ang="0">
                  <a:pos x="9" y="1"/>
                </a:cxn>
                <a:cxn ang="0">
                  <a:pos x="9" y="1"/>
                </a:cxn>
                <a:cxn ang="0">
                  <a:pos x="1" y="1"/>
                </a:cxn>
                <a:cxn ang="0">
                  <a:pos x="1"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5"/>
                </a:cxn>
                <a:cxn ang="0">
                  <a:pos x="9" y="5"/>
                </a:cxn>
                <a:cxn ang="0">
                  <a:pos x="9" y="5"/>
                </a:cxn>
                <a:cxn ang="0">
                  <a:pos x="1" y="5"/>
                </a:cxn>
                <a:cxn ang="0">
                  <a:pos x="1" y="5"/>
                </a:cxn>
                <a:cxn ang="0">
                  <a:pos x="9" y="5"/>
                </a:cxn>
                <a:cxn ang="0">
                  <a:pos x="9" y="5"/>
                </a:cxn>
                <a:cxn ang="0">
                  <a:pos x="1" y="5"/>
                </a:cxn>
                <a:cxn ang="0">
                  <a:pos x="1" y="5"/>
                </a:cxn>
                <a:cxn ang="0">
                  <a:pos x="8" y="5"/>
                </a:cxn>
                <a:cxn ang="0">
                  <a:pos x="8" y="5"/>
                </a:cxn>
                <a:cxn ang="0">
                  <a:pos x="1" y="5"/>
                </a:cxn>
                <a:cxn ang="0">
                  <a:pos x="2" y="6"/>
                </a:cxn>
                <a:cxn ang="0">
                  <a:pos x="8" y="6"/>
                </a:cxn>
                <a:cxn ang="0">
                  <a:pos x="8" y="6"/>
                </a:cxn>
                <a:cxn ang="0">
                  <a:pos x="2" y="6"/>
                </a:cxn>
                <a:cxn ang="0">
                  <a:pos x="3"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3" y="0"/>
                  </a:lnTo>
                  <a:lnTo>
                    <a:pt x="7" y="0"/>
                  </a:lnTo>
                  <a:lnTo>
                    <a:pt x="8" y="1"/>
                  </a:lnTo>
                  <a:lnTo>
                    <a:pt x="2" y="1"/>
                  </a:lnTo>
                  <a:lnTo>
                    <a:pt x="2" y="1"/>
                  </a:lnTo>
                  <a:lnTo>
                    <a:pt x="8" y="1"/>
                  </a:lnTo>
                  <a:lnTo>
                    <a:pt x="8" y="1"/>
                  </a:lnTo>
                  <a:lnTo>
                    <a:pt x="1" y="1"/>
                  </a:lnTo>
                  <a:lnTo>
                    <a:pt x="1" y="1"/>
                  </a:lnTo>
                  <a:lnTo>
                    <a:pt x="8" y="1"/>
                  </a:lnTo>
                  <a:lnTo>
                    <a:pt x="9" y="1"/>
                  </a:lnTo>
                  <a:lnTo>
                    <a:pt x="1" y="1"/>
                  </a:lnTo>
                  <a:lnTo>
                    <a:pt x="1" y="1"/>
                  </a:lnTo>
                  <a:lnTo>
                    <a:pt x="9" y="1"/>
                  </a:lnTo>
                  <a:lnTo>
                    <a:pt x="9" y="1"/>
                  </a:lnTo>
                  <a:lnTo>
                    <a:pt x="1" y="1"/>
                  </a:lnTo>
                  <a:lnTo>
                    <a:pt x="1"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5"/>
                  </a:lnTo>
                  <a:lnTo>
                    <a:pt x="9" y="5"/>
                  </a:lnTo>
                  <a:lnTo>
                    <a:pt x="9" y="5"/>
                  </a:lnTo>
                  <a:lnTo>
                    <a:pt x="1" y="5"/>
                  </a:lnTo>
                  <a:lnTo>
                    <a:pt x="1" y="5"/>
                  </a:lnTo>
                  <a:lnTo>
                    <a:pt x="9" y="5"/>
                  </a:lnTo>
                  <a:lnTo>
                    <a:pt x="9" y="5"/>
                  </a:lnTo>
                  <a:lnTo>
                    <a:pt x="1" y="5"/>
                  </a:lnTo>
                  <a:lnTo>
                    <a:pt x="1" y="5"/>
                  </a:lnTo>
                  <a:lnTo>
                    <a:pt x="8" y="5"/>
                  </a:lnTo>
                  <a:lnTo>
                    <a:pt x="8" y="5"/>
                  </a:lnTo>
                  <a:lnTo>
                    <a:pt x="1" y="5"/>
                  </a:lnTo>
                  <a:lnTo>
                    <a:pt x="2" y="6"/>
                  </a:lnTo>
                  <a:lnTo>
                    <a:pt x="8" y="6"/>
                  </a:lnTo>
                  <a:lnTo>
                    <a:pt x="8" y="6"/>
                  </a:lnTo>
                  <a:lnTo>
                    <a:pt x="2" y="6"/>
                  </a:lnTo>
                  <a:lnTo>
                    <a:pt x="3"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89" name="Freeform 977"/>
            <p:cNvSpPr>
              <a:spLocks/>
            </p:cNvSpPr>
            <p:nvPr/>
          </p:nvSpPr>
          <p:spPr bwMode="auto">
            <a:xfrm>
              <a:off x="5333554" y="4591050"/>
              <a:ext cx="7937" cy="14288"/>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1" y="8"/>
                </a:cxn>
                <a:cxn ang="0">
                  <a:pos x="1" y="2"/>
                </a:cxn>
                <a:cxn ang="0">
                  <a:pos x="1" y="1"/>
                </a:cxn>
                <a:cxn ang="0">
                  <a:pos x="1" y="8"/>
                </a:cxn>
                <a:cxn ang="0">
                  <a:pos x="1" y="8"/>
                </a:cxn>
                <a:cxn ang="0">
                  <a:pos x="1" y="1"/>
                </a:cxn>
                <a:cxn ang="0">
                  <a:pos x="1" y="1"/>
                </a:cxn>
                <a:cxn ang="0">
                  <a:pos x="1" y="8"/>
                </a:cxn>
                <a:cxn ang="0">
                  <a:pos x="1" y="8"/>
                </a:cxn>
                <a:cxn ang="0">
                  <a:pos x="1" y="1"/>
                </a:cxn>
                <a:cxn ang="0">
                  <a:pos x="2" y="1"/>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8"/>
                </a:cxn>
                <a:cxn ang="0">
                  <a:pos x="4" y="1"/>
                </a:cxn>
                <a:cxn ang="0">
                  <a:pos x="4" y="1"/>
                </a:cxn>
                <a:cxn ang="0">
                  <a:pos x="4" y="8"/>
                </a:cxn>
                <a:cxn ang="0">
                  <a:pos x="5" y="8"/>
                </a:cxn>
                <a:cxn ang="0">
                  <a:pos x="5" y="1"/>
                </a:cxn>
                <a:cxn ang="0">
                  <a:pos x="5" y="1"/>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5" y="6"/>
                </a:cxn>
                <a:cxn ang="0">
                  <a:pos x="5" y="3"/>
                </a:cxn>
              </a:cxnLst>
              <a:rect l="0" t="0" r="r" b="b"/>
              <a:pathLst>
                <a:path w="5"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1" y="8"/>
                  </a:lnTo>
                  <a:lnTo>
                    <a:pt x="1" y="2"/>
                  </a:lnTo>
                  <a:lnTo>
                    <a:pt x="1" y="1"/>
                  </a:lnTo>
                  <a:lnTo>
                    <a:pt x="1" y="8"/>
                  </a:lnTo>
                  <a:lnTo>
                    <a:pt x="1" y="8"/>
                  </a:lnTo>
                  <a:lnTo>
                    <a:pt x="1" y="1"/>
                  </a:lnTo>
                  <a:lnTo>
                    <a:pt x="1" y="1"/>
                  </a:lnTo>
                  <a:lnTo>
                    <a:pt x="1" y="8"/>
                  </a:lnTo>
                  <a:lnTo>
                    <a:pt x="1" y="8"/>
                  </a:lnTo>
                  <a:lnTo>
                    <a:pt x="1" y="1"/>
                  </a:lnTo>
                  <a:lnTo>
                    <a:pt x="2" y="1"/>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1"/>
                  </a:lnTo>
                  <a:lnTo>
                    <a:pt x="4" y="9"/>
                  </a:lnTo>
                  <a:lnTo>
                    <a:pt x="4" y="8"/>
                  </a:lnTo>
                  <a:lnTo>
                    <a:pt x="4" y="1"/>
                  </a:lnTo>
                  <a:lnTo>
                    <a:pt x="4" y="1"/>
                  </a:lnTo>
                  <a:lnTo>
                    <a:pt x="4" y="8"/>
                  </a:lnTo>
                  <a:lnTo>
                    <a:pt x="5" y="8"/>
                  </a:lnTo>
                  <a:lnTo>
                    <a:pt x="5" y="1"/>
                  </a:lnTo>
                  <a:lnTo>
                    <a:pt x="5" y="1"/>
                  </a:lnTo>
                  <a:lnTo>
                    <a:pt x="5" y="8"/>
                  </a:lnTo>
                  <a:lnTo>
                    <a:pt x="5" y="8"/>
                  </a:lnTo>
                  <a:lnTo>
                    <a:pt x="5" y="2"/>
                  </a:lnTo>
                  <a:lnTo>
                    <a:pt x="5" y="2"/>
                  </a:lnTo>
                  <a:lnTo>
                    <a:pt x="5" y="8"/>
                  </a:lnTo>
                  <a:lnTo>
                    <a:pt x="5" y="7"/>
                  </a:lnTo>
                  <a:lnTo>
                    <a:pt x="5" y="2"/>
                  </a:lnTo>
                  <a:lnTo>
                    <a:pt x="5" y="2"/>
                  </a:lnTo>
                  <a:lnTo>
                    <a:pt x="5" y="7"/>
                  </a:lnTo>
                  <a:lnTo>
                    <a:pt x="5" y="7"/>
                  </a:lnTo>
                  <a:lnTo>
                    <a:pt x="5" y="3"/>
                  </a:lnTo>
                  <a:lnTo>
                    <a:pt x="5" y="3"/>
                  </a:lnTo>
                  <a:lnTo>
                    <a:pt x="5" y="7"/>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90" name="Freeform 978"/>
            <p:cNvSpPr>
              <a:spLocks/>
            </p:cNvSpPr>
            <p:nvPr/>
          </p:nvSpPr>
          <p:spPr bwMode="auto">
            <a:xfrm>
              <a:off x="5333554" y="4591050"/>
              <a:ext cx="15875" cy="9525"/>
            </a:xfrm>
            <a:custGeom>
              <a:avLst/>
              <a:gdLst/>
              <a:ahLst/>
              <a:cxnLst>
                <a:cxn ang="0">
                  <a:pos x="3" y="3"/>
                </a:cxn>
                <a:cxn ang="0">
                  <a:pos x="3" y="0"/>
                </a:cxn>
                <a:cxn ang="0">
                  <a:pos x="6" y="0"/>
                </a:cxn>
                <a:cxn ang="0">
                  <a:pos x="7" y="0"/>
                </a:cxn>
                <a:cxn ang="0">
                  <a:pos x="2" y="0"/>
                </a:cxn>
                <a:cxn ang="0">
                  <a:pos x="2" y="0"/>
                </a:cxn>
                <a:cxn ang="0">
                  <a:pos x="7" y="0"/>
                </a:cxn>
                <a:cxn ang="0">
                  <a:pos x="8" y="0"/>
                </a:cxn>
                <a:cxn ang="0">
                  <a:pos x="2" y="0"/>
                </a:cxn>
                <a:cxn ang="0">
                  <a:pos x="2" y="1"/>
                </a:cxn>
                <a:cxn ang="0">
                  <a:pos x="8" y="1"/>
                </a:cxn>
                <a:cxn ang="0">
                  <a:pos x="8" y="1"/>
                </a:cxn>
                <a:cxn ang="0">
                  <a:pos x="1" y="1"/>
                </a:cxn>
                <a:cxn ang="0">
                  <a:pos x="1" y="1"/>
                </a:cxn>
                <a:cxn ang="0">
                  <a:pos x="8" y="1"/>
                </a:cxn>
                <a:cxn ang="0">
                  <a:pos x="8" y="1"/>
                </a:cxn>
                <a:cxn ang="0">
                  <a:pos x="1" y="1"/>
                </a:cxn>
                <a:cxn ang="0">
                  <a:pos x="1" y="1"/>
                </a:cxn>
                <a:cxn ang="0">
                  <a:pos x="9" y="1"/>
                </a:cxn>
                <a:cxn ang="0">
                  <a:pos x="9" y="2"/>
                </a:cxn>
                <a:cxn ang="0">
                  <a:pos x="1"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5"/>
                </a:cxn>
                <a:cxn ang="0">
                  <a:pos x="9" y="5"/>
                </a:cxn>
                <a:cxn ang="0">
                  <a:pos x="9" y="5"/>
                </a:cxn>
                <a:cxn ang="0">
                  <a:pos x="1" y="5"/>
                </a:cxn>
                <a:cxn ang="0">
                  <a:pos x="1" y="5"/>
                </a:cxn>
                <a:cxn ang="0">
                  <a:pos x="9" y="5"/>
                </a:cxn>
                <a:cxn ang="0">
                  <a:pos x="8" y="5"/>
                </a:cxn>
                <a:cxn ang="0">
                  <a:pos x="1" y="5"/>
                </a:cxn>
                <a:cxn ang="0">
                  <a:pos x="1" y="5"/>
                </a:cxn>
                <a:cxn ang="0">
                  <a:pos x="8" y="5"/>
                </a:cxn>
                <a:cxn ang="0">
                  <a:pos x="8" y="6"/>
                </a:cxn>
                <a:cxn ang="0">
                  <a:pos x="1" y="6"/>
                </a:cxn>
                <a:cxn ang="0">
                  <a:pos x="2" y="6"/>
                </a:cxn>
                <a:cxn ang="0">
                  <a:pos x="8" y="6"/>
                </a:cxn>
                <a:cxn ang="0">
                  <a:pos x="8"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8" y="0"/>
                  </a:lnTo>
                  <a:lnTo>
                    <a:pt x="2" y="0"/>
                  </a:lnTo>
                  <a:lnTo>
                    <a:pt x="2" y="1"/>
                  </a:lnTo>
                  <a:lnTo>
                    <a:pt x="8" y="1"/>
                  </a:lnTo>
                  <a:lnTo>
                    <a:pt x="8" y="1"/>
                  </a:lnTo>
                  <a:lnTo>
                    <a:pt x="1" y="1"/>
                  </a:lnTo>
                  <a:lnTo>
                    <a:pt x="1" y="1"/>
                  </a:lnTo>
                  <a:lnTo>
                    <a:pt x="8" y="1"/>
                  </a:lnTo>
                  <a:lnTo>
                    <a:pt x="8" y="1"/>
                  </a:lnTo>
                  <a:lnTo>
                    <a:pt x="1" y="1"/>
                  </a:lnTo>
                  <a:lnTo>
                    <a:pt x="1" y="1"/>
                  </a:lnTo>
                  <a:lnTo>
                    <a:pt x="9" y="1"/>
                  </a:lnTo>
                  <a:lnTo>
                    <a:pt x="9" y="2"/>
                  </a:lnTo>
                  <a:lnTo>
                    <a:pt x="1"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5"/>
                  </a:lnTo>
                  <a:lnTo>
                    <a:pt x="9" y="5"/>
                  </a:lnTo>
                  <a:lnTo>
                    <a:pt x="9" y="5"/>
                  </a:lnTo>
                  <a:lnTo>
                    <a:pt x="1" y="5"/>
                  </a:lnTo>
                  <a:lnTo>
                    <a:pt x="1" y="5"/>
                  </a:lnTo>
                  <a:lnTo>
                    <a:pt x="9" y="5"/>
                  </a:lnTo>
                  <a:lnTo>
                    <a:pt x="8" y="5"/>
                  </a:lnTo>
                  <a:lnTo>
                    <a:pt x="1" y="5"/>
                  </a:lnTo>
                  <a:lnTo>
                    <a:pt x="1" y="5"/>
                  </a:lnTo>
                  <a:lnTo>
                    <a:pt x="8" y="5"/>
                  </a:lnTo>
                  <a:lnTo>
                    <a:pt x="8" y="6"/>
                  </a:lnTo>
                  <a:lnTo>
                    <a:pt x="1" y="6"/>
                  </a:lnTo>
                  <a:lnTo>
                    <a:pt x="2" y="6"/>
                  </a:lnTo>
                  <a:lnTo>
                    <a:pt x="8" y="6"/>
                  </a:lnTo>
                  <a:lnTo>
                    <a:pt x="8" y="6"/>
                  </a:lnTo>
                  <a:lnTo>
                    <a:pt x="2" y="6"/>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91" name="Freeform 979"/>
            <p:cNvSpPr>
              <a:spLocks/>
            </p:cNvSpPr>
            <p:nvPr/>
          </p:nvSpPr>
          <p:spPr bwMode="auto">
            <a:xfrm>
              <a:off x="5339904" y="4586288"/>
              <a:ext cx="9525" cy="14287"/>
            </a:xfrm>
            <a:custGeom>
              <a:avLst/>
              <a:gdLst/>
              <a:ahLst/>
              <a:cxnLst>
                <a:cxn ang="0">
                  <a:pos x="2" y="6"/>
                </a:cxn>
                <a:cxn ang="0">
                  <a:pos x="0" y="6"/>
                </a:cxn>
                <a:cxn ang="0">
                  <a:pos x="0" y="3"/>
                </a:cxn>
                <a:cxn ang="0">
                  <a:pos x="0" y="3"/>
                </a:cxn>
                <a:cxn ang="0">
                  <a:pos x="0" y="7"/>
                </a:cxn>
                <a:cxn ang="0">
                  <a:pos x="0" y="7"/>
                </a:cxn>
                <a:cxn ang="0">
                  <a:pos x="0" y="3"/>
                </a:cxn>
                <a:cxn ang="0">
                  <a:pos x="0" y="3"/>
                </a:cxn>
                <a:cxn ang="0">
                  <a:pos x="0" y="7"/>
                </a:cxn>
                <a:cxn ang="0">
                  <a:pos x="0" y="7"/>
                </a:cxn>
                <a:cxn ang="0">
                  <a:pos x="0" y="2"/>
                </a:cxn>
                <a:cxn ang="0">
                  <a:pos x="0" y="2"/>
                </a:cxn>
                <a:cxn ang="0">
                  <a:pos x="0" y="8"/>
                </a:cxn>
                <a:cxn ang="0">
                  <a:pos x="0" y="8"/>
                </a:cxn>
                <a:cxn ang="0">
                  <a:pos x="0" y="2"/>
                </a:cxn>
                <a:cxn ang="0">
                  <a:pos x="0" y="2"/>
                </a:cxn>
                <a:cxn ang="0">
                  <a:pos x="0" y="8"/>
                </a:cxn>
                <a:cxn ang="0">
                  <a:pos x="0" y="8"/>
                </a:cxn>
                <a:cxn ang="0">
                  <a:pos x="0" y="1"/>
                </a:cxn>
                <a:cxn ang="0">
                  <a:pos x="1" y="1"/>
                </a:cxn>
                <a:cxn ang="0">
                  <a:pos x="1" y="8"/>
                </a:cxn>
                <a:cxn ang="0">
                  <a:pos x="1" y="9"/>
                </a:cxn>
                <a:cxn ang="0">
                  <a:pos x="1" y="1"/>
                </a:cxn>
                <a:cxn ang="0">
                  <a:pos x="1" y="1"/>
                </a:cxn>
                <a:cxn ang="0">
                  <a:pos x="1" y="9"/>
                </a:cxn>
                <a:cxn ang="0">
                  <a:pos x="1" y="9"/>
                </a:cxn>
                <a:cxn ang="0">
                  <a:pos x="1" y="1"/>
                </a:cxn>
                <a:cxn ang="0">
                  <a:pos x="2" y="1"/>
                </a:cxn>
                <a:cxn ang="0">
                  <a:pos x="2" y="9"/>
                </a:cxn>
                <a:cxn ang="0">
                  <a:pos x="2" y="9"/>
                </a:cxn>
                <a:cxn ang="0">
                  <a:pos x="2" y="1"/>
                </a:cxn>
                <a:cxn ang="0">
                  <a:pos x="2" y="0"/>
                </a:cxn>
                <a:cxn ang="0">
                  <a:pos x="2" y="9"/>
                </a:cxn>
                <a:cxn ang="0">
                  <a:pos x="3" y="9"/>
                </a:cxn>
                <a:cxn ang="0">
                  <a:pos x="3" y="1"/>
                </a:cxn>
                <a:cxn ang="0">
                  <a:pos x="3" y="1"/>
                </a:cxn>
                <a:cxn ang="0">
                  <a:pos x="3" y="9"/>
                </a:cxn>
                <a:cxn ang="0">
                  <a:pos x="4" y="9"/>
                </a:cxn>
                <a:cxn ang="0">
                  <a:pos x="4" y="1"/>
                </a:cxn>
                <a:cxn ang="0">
                  <a:pos x="4" y="1"/>
                </a:cxn>
                <a:cxn ang="0">
                  <a:pos x="4" y="9"/>
                </a:cxn>
                <a:cxn ang="0">
                  <a:pos x="4" y="9"/>
                </a:cxn>
                <a:cxn ang="0">
                  <a:pos x="4" y="1"/>
                </a:cxn>
                <a:cxn ang="0">
                  <a:pos x="4" y="1"/>
                </a:cxn>
                <a:cxn ang="0">
                  <a:pos x="4" y="8"/>
                </a:cxn>
                <a:cxn ang="0">
                  <a:pos x="4" y="8"/>
                </a:cxn>
                <a:cxn ang="0">
                  <a:pos x="4" y="1"/>
                </a:cxn>
                <a:cxn ang="0">
                  <a:pos x="5" y="2"/>
                </a:cxn>
                <a:cxn ang="0">
                  <a:pos x="5" y="8"/>
                </a:cxn>
                <a:cxn ang="0">
                  <a:pos x="5" y="8"/>
                </a:cxn>
                <a:cxn ang="0">
                  <a:pos x="5" y="2"/>
                </a:cxn>
                <a:cxn ang="0">
                  <a:pos x="5" y="2"/>
                </a:cxn>
                <a:cxn ang="0">
                  <a:pos x="5" y="8"/>
                </a:cxn>
                <a:cxn ang="0">
                  <a:pos x="5" y="7"/>
                </a:cxn>
                <a:cxn ang="0">
                  <a:pos x="5" y="2"/>
                </a:cxn>
                <a:cxn ang="0">
                  <a:pos x="5" y="3"/>
                </a:cxn>
                <a:cxn ang="0">
                  <a:pos x="5" y="7"/>
                </a:cxn>
                <a:cxn ang="0">
                  <a:pos x="5" y="7"/>
                </a:cxn>
                <a:cxn ang="0">
                  <a:pos x="5" y="3"/>
                </a:cxn>
                <a:cxn ang="0">
                  <a:pos x="5" y="3"/>
                </a:cxn>
                <a:cxn ang="0">
                  <a:pos x="5" y="7"/>
                </a:cxn>
                <a:cxn ang="0">
                  <a:pos x="5" y="6"/>
                </a:cxn>
                <a:cxn ang="0">
                  <a:pos x="5" y="3"/>
                </a:cxn>
              </a:cxnLst>
              <a:rect l="0" t="0" r="r" b="b"/>
              <a:pathLst>
                <a:path w="5" h="9">
                  <a:moveTo>
                    <a:pt x="2" y="6"/>
                  </a:moveTo>
                  <a:lnTo>
                    <a:pt x="0" y="6"/>
                  </a:lnTo>
                  <a:lnTo>
                    <a:pt x="0" y="3"/>
                  </a:lnTo>
                  <a:lnTo>
                    <a:pt x="0" y="3"/>
                  </a:lnTo>
                  <a:lnTo>
                    <a:pt x="0" y="7"/>
                  </a:lnTo>
                  <a:lnTo>
                    <a:pt x="0" y="7"/>
                  </a:lnTo>
                  <a:lnTo>
                    <a:pt x="0" y="3"/>
                  </a:lnTo>
                  <a:lnTo>
                    <a:pt x="0" y="3"/>
                  </a:lnTo>
                  <a:lnTo>
                    <a:pt x="0" y="7"/>
                  </a:lnTo>
                  <a:lnTo>
                    <a:pt x="0" y="7"/>
                  </a:lnTo>
                  <a:lnTo>
                    <a:pt x="0" y="2"/>
                  </a:lnTo>
                  <a:lnTo>
                    <a:pt x="0" y="2"/>
                  </a:lnTo>
                  <a:lnTo>
                    <a:pt x="0" y="8"/>
                  </a:lnTo>
                  <a:lnTo>
                    <a:pt x="0" y="8"/>
                  </a:lnTo>
                  <a:lnTo>
                    <a:pt x="0" y="2"/>
                  </a:lnTo>
                  <a:lnTo>
                    <a:pt x="0" y="2"/>
                  </a:lnTo>
                  <a:lnTo>
                    <a:pt x="0" y="8"/>
                  </a:lnTo>
                  <a:lnTo>
                    <a:pt x="0" y="8"/>
                  </a:lnTo>
                  <a:lnTo>
                    <a:pt x="0" y="1"/>
                  </a:lnTo>
                  <a:lnTo>
                    <a:pt x="1" y="1"/>
                  </a:lnTo>
                  <a:lnTo>
                    <a:pt x="1" y="8"/>
                  </a:lnTo>
                  <a:lnTo>
                    <a:pt x="1" y="9"/>
                  </a:lnTo>
                  <a:lnTo>
                    <a:pt x="1" y="1"/>
                  </a:lnTo>
                  <a:lnTo>
                    <a:pt x="1" y="1"/>
                  </a:lnTo>
                  <a:lnTo>
                    <a:pt x="1" y="9"/>
                  </a:lnTo>
                  <a:lnTo>
                    <a:pt x="1" y="9"/>
                  </a:lnTo>
                  <a:lnTo>
                    <a:pt x="1" y="1"/>
                  </a:lnTo>
                  <a:lnTo>
                    <a:pt x="2" y="1"/>
                  </a:lnTo>
                  <a:lnTo>
                    <a:pt x="2" y="9"/>
                  </a:lnTo>
                  <a:lnTo>
                    <a:pt x="2" y="9"/>
                  </a:lnTo>
                  <a:lnTo>
                    <a:pt x="2" y="1"/>
                  </a:lnTo>
                  <a:lnTo>
                    <a:pt x="2" y="0"/>
                  </a:lnTo>
                  <a:lnTo>
                    <a:pt x="2" y="9"/>
                  </a:lnTo>
                  <a:lnTo>
                    <a:pt x="3" y="9"/>
                  </a:lnTo>
                  <a:lnTo>
                    <a:pt x="3" y="1"/>
                  </a:lnTo>
                  <a:lnTo>
                    <a:pt x="3" y="1"/>
                  </a:lnTo>
                  <a:lnTo>
                    <a:pt x="3" y="9"/>
                  </a:lnTo>
                  <a:lnTo>
                    <a:pt x="4" y="9"/>
                  </a:lnTo>
                  <a:lnTo>
                    <a:pt x="4" y="1"/>
                  </a:lnTo>
                  <a:lnTo>
                    <a:pt x="4" y="1"/>
                  </a:lnTo>
                  <a:lnTo>
                    <a:pt x="4" y="9"/>
                  </a:lnTo>
                  <a:lnTo>
                    <a:pt x="4" y="9"/>
                  </a:lnTo>
                  <a:lnTo>
                    <a:pt x="4" y="1"/>
                  </a:lnTo>
                  <a:lnTo>
                    <a:pt x="4" y="1"/>
                  </a:lnTo>
                  <a:lnTo>
                    <a:pt x="4" y="8"/>
                  </a:lnTo>
                  <a:lnTo>
                    <a:pt x="4" y="8"/>
                  </a:lnTo>
                  <a:lnTo>
                    <a:pt x="4" y="1"/>
                  </a:lnTo>
                  <a:lnTo>
                    <a:pt x="5" y="2"/>
                  </a:lnTo>
                  <a:lnTo>
                    <a:pt x="5" y="8"/>
                  </a:lnTo>
                  <a:lnTo>
                    <a:pt x="5" y="8"/>
                  </a:lnTo>
                  <a:lnTo>
                    <a:pt x="5" y="2"/>
                  </a:lnTo>
                  <a:lnTo>
                    <a:pt x="5" y="2"/>
                  </a:lnTo>
                  <a:lnTo>
                    <a:pt x="5" y="8"/>
                  </a:lnTo>
                  <a:lnTo>
                    <a:pt x="5" y="7"/>
                  </a:lnTo>
                  <a:lnTo>
                    <a:pt x="5" y="2"/>
                  </a:lnTo>
                  <a:lnTo>
                    <a:pt x="5" y="3"/>
                  </a:lnTo>
                  <a:lnTo>
                    <a:pt x="5" y="7"/>
                  </a:lnTo>
                  <a:lnTo>
                    <a:pt x="5" y="7"/>
                  </a:lnTo>
                  <a:lnTo>
                    <a:pt x="5" y="3"/>
                  </a:lnTo>
                  <a:lnTo>
                    <a:pt x="5" y="3"/>
                  </a:lnTo>
                  <a:lnTo>
                    <a:pt x="5" y="7"/>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92" name="Freeform 980"/>
            <p:cNvSpPr>
              <a:spLocks/>
            </p:cNvSpPr>
            <p:nvPr/>
          </p:nvSpPr>
          <p:spPr bwMode="auto">
            <a:xfrm>
              <a:off x="5339904" y="4586288"/>
              <a:ext cx="23812" cy="9525"/>
            </a:xfrm>
            <a:custGeom>
              <a:avLst/>
              <a:gdLst/>
              <a:ahLst/>
              <a:cxnLst>
                <a:cxn ang="0">
                  <a:pos x="2" y="3"/>
                </a:cxn>
                <a:cxn ang="0">
                  <a:pos x="2" y="0"/>
                </a:cxn>
                <a:cxn ang="0">
                  <a:pos x="11" y="0"/>
                </a:cxn>
                <a:cxn ang="0">
                  <a:pos x="11" y="1"/>
                </a:cxn>
                <a:cxn ang="0">
                  <a:pos x="2" y="1"/>
                </a:cxn>
                <a:cxn ang="0">
                  <a:pos x="2" y="1"/>
                </a:cxn>
                <a:cxn ang="0">
                  <a:pos x="12" y="1"/>
                </a:cxn>
                <a:cxn ang="0">
                  <a:pos x="12" y="1"/>
                </a:cxn>
                <a:cxn ang="0">
                  <a:pos x="1" y="1"/>
                </a:cxn>
                <a:cxn ang="0">
                  <a:pos x="1" y="1"/>
                </a:cxn>
                <a:cxn ang="0">
                  <a:pos x="12" y="1"/>
                </a:cxn>
                <a:cxn ang="0">
                  <a:pos x="12" y="1"/>
                </a:cxn>
                <a:cxn ang="0">
                  <a:pos x="1" y="1"/>
                </a:cxn>
                <a:cxn ang="0">
                  <a:pos x="1" y="1"/>
                </a:cxn>
                <a:cxn ang="0">
                  <a:pos x="13" y="1"/>
                </a:cxn>
                <a:cxn ang="0">
                  <a:pos x="13" y="1"/>
                </a:cxn>
                <a:cxn ang="0">
                  <a:pos x="0" y="1"/>
                </a:cxn>
                <a:cxn ang="0">
                  <a:pos x="0" y="2"/>
                </a:cxn>
                <a:cxn ang="0">
                  <a:pos x="13" y="2"/>
                </a:cxn>
                <a:cxn ang="0">
                  <a:pos x="13" y="2"/>
                </a:cxn>
                <a:cxn ang="0">
                  <a:pos x="0" y="2"/>
                </a:cxn>
                <a:cxn ang="0">
                  <a:pos x="0" y="2"/>
                </a:cxn>
                <a:cxn ang="0">
                  <a:pos x="13" y="2"/>
                </a:cxn>
                <a:cxn ang="0">
                  <a:pos x="13"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3" y="5"/>
                </a:cxn>
                <a:cxn ang="0">
                  <a:pos x="0" y="5"/>
                </a:cxn>
                <a:cxn ang="0">
                  <a:pos x="0" y="5"/>
                </a:cxn>
                <a:cxn ang="0">
                  <a:pos x="13" y="5"/>
                </a:cxn>
                <a:cxn ang="0">
                  <a:pos x="13" y="5"/>
                </a:cxn>
                <a:cxn ang="0">
                  <a:pos x="0" y="5"/>
                </a:cxn>
                <a:cxn ang="0">
                  <a:pos x="0" y="5"/>
                </a:cxn>
                <a:cxn ang="0">
                  <a:pos x="13" y="5"/>
                </a:cxn>
                <a:cxn ang="0">
                  <a:pos x="13" y="6"/>
                </a:cxn>
                <a:cxn ang="0">
                  <a:pos x="0" y="6"/>
                </a:cxn>
                <a:cxn ang="0">
                  <a:pos x="1" y="6"/>
                </a:cxn>
                <a:cxn ang="0">
                  <a:pos x="13" y="6"/>
                </a:cxn>
                <a:cxn ang="0">
                  <a:pos x="12" y="6"/>
                </a:cxn>
                <a:cxn ang="0">
                  <a:pos x="1" y="6"/>
                </a:cxn>
                <a:cxn ang="0">
                  <a:pos x="1" y="6"/>
                </a:cxn>
                <a:cxn ang="0">
                  <a:pos x="12" y="6"/>
                </a:cxn>
                <a:cxn ang="0">
                  <a:pos x="12" y="6"/>
                </a:cxn>
                <a:cxn ang="0">
                  <a:pos x="1"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1"/>
                  </a:lnTo>
                  <a:lnTo>
                    <a:pt x="2" y="1"/>
                  </a:lnTo>
                  <a:lnTo>
                    <a:pt x="2" y="1"/>
                  </a:lnTo>
                  <a:lnTo>
                    <a:pt x="12" y="1"/>
                  </a:lnTo>
                  <a:lnTo>
                    <a:pt x="12" y="1"/>
                  </a:lnTo>
                  <a:lnTo>
                    <a:pt x="1" y="1"/>
                  </a:lnTo>
                  <a:lnTo>
                    <a:pt x="1" y="1"/>
                  </a:lnTo>
                  <a:lnTo>
                    <a:pt x="12" y="1"/>
                  </a:lnTo>
                  <a:lnTo>
                    <a:pt x="12" y="1"/>
                  </a:lnTo>
                  <a:lnTo>
                    <a:pt x="1" y="1"/>
                  </a:lnTo>
                  <a:lnTo>
                    <a:pt x="1" y="1"/>
                  </a:lnTo>
                  <a:lnTo>
                    <a:pt x="13" y="1"/>
                  </a:lnTo>
                  <a:lnTo>
                    <a:pt x="13" y="1"/>
                  </a:lnTo>
                  <a:lnTo>
                    <a:pt x="0" y="1"/>
                  </a:lnTo>
                  <a:lnTo>
                    <a:pt x="0" y="2"/>
                  </a:lnTo>
                  <a:lnTo>
                    <a:pt x="13" y="2"/>
                  </a:lnTo>
                  <a:lnTo>
                    <a:pt x="13" y="2"/>
                  </a:lnTo>
                  <a:lnTo>
                    <a:pt x="0" y="2"/>
                  </a:lnTo>
                  <a:lnTo>
                    <a:pt x="0" y="2"/>
                  </a:lnTo>
                  <a:lnTo>
                    <a:pt x="13" y="2"/>
                  </a:lnTo>
                  <a:lnTo>
                    <a:pt x="13" y="2"/>
                  </a:lnTo>
                  <a:lnTo>
                    <a:pt x="0" y="2"/>
                  </a:lnTo>
                  <a:lnTo>
                    <a:pt x="0" y="3"/>
                  </a:lnTo>
                  <a:lnTo>
                    <a:pt x="14" y="3"/>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3" y="5"/>
                  </a:lnTo>
                  <a:lnTo>
                    <a:pt x="0" y="5"/>
                  </a:lnTo>
                  <a:lnTo>
                    <a:pt x="0" y="5"/>
                  </a:lnTo>
                  <a:lnTo>
                    <a:pt x="13" y="5"/>
                  </a:lnTo>
                  <a:lnTo>
                    <a:pt x="13" y="5"/>
                  </a:lnTo>
                  <a:lnTo>
                    <a:pt x="0" y="5"/>
                  </a:lnTo>
                  <a:lnTo>
                    <a:pt x="0" y="5"/>
                  </a:lnTo>
                  <a:lnTo>
                    <a:pt x="13" y="5"/>
                  </a:lnTo>
                  <a:lnTo>
                    <a:pt x="13" y="6"/>
                  </a:lnTo>
                  <a:lnTo>
                    <a:pt x="0" y="6"/>
                  </a:lnTo>
                  <a:lnTo>
                    <a:pt x="1" y="6"/>
                  </a:lnTo>
                  <a:lnTo>
                    <a:pt x="13" y="6"/>
                  </a:lnTo>
                  <a:lnTo>
                    <a:pt x="12" y="6"/>
                  </a:lnTo>
                  <a:lnTo>
                    <a:pt x="1" y="6"/>
                  </a:lnTo>
                  <a:lnTo>
                    <a:pt x="1" y="6"/>
                  </a:lnTo>
                  <a:lnTo>
                    <a:pt x="12" y="6"/>
                  </a:lnTo>
                  <a:lnTo>
                    <a:pt x="12" y="6"/>
                  </a:lnTo>
                  <a:lnTo>
                    <a:pt x="1" y="6"/>
                  </a:lnTo>
                  <a:lnTo>
                    <a:pt x="2" y="6"/>
                  </a:lnTo>
                  <a:lnTo>
                    <a:pt x="12" y="6"/>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93" name="Freeform 981"/>
            <p:cNvSpPr>
              <a:spLocks/>
            </p:cNvSpPr>
            <p:nvPr/>
          </p:nvSpPr>
          <p:spPr bwMode="auto">
            <a:xfrm>
              <a:off x="5354191" y="4584700"/>
              <a:ext cx="9525" cy="11113"/>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1"/>
                </a:cxn>
                <a:cxn ang="0">
                  <a:pos x="5" y="7"/>
                </a:cxn>
                <a:cxn ang="0">
                  <a:pos x="5" y="7"/>
                </a:cxn>
                <a:cxn ang="0">
                  <a:pos x="5" y="1"/>
                </a:cxn>
                <a:cxn ang="0">
                  <a:pos x="5" y="1"/>
                </a:cxn>
                <a:cxn ang="0">
                  <a:pos x="5" y="7"/>
                </a:cxn>
                <a:cxn ang="0">
                  <a:pos x="5" y="7"/>
                </a:cxn>
                <a:cxn ang="0">
                  <a:pos x="5" y="2"/>
                </a:cxn>
                <a:cxn ang="0">
                  <a:pos x="6" y="2"/>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1" y="1"/>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1"/>
                  </a:lnTo>
                  <a:lnTo>
                    <a:pt x="5" y="7"/>
                  </a:lnTo>
                  <a:lnTo>
                    <a:pt x="5" y="7"/>
                  </a:lnTo>
                  <a:lnTo>
                    <a:pt x="5" y="1"/>
                  </a:lnTo>
                  <a:lnTo>
                    <a:pt x="5" y="1"/>
                  </a:lnTo>
                  <a:lnTo>
                    <a:pt x="5" y="7"/>
                  </a:lnTo>
                  <a:lnTo>
                    <a:pt x="5" y="7"/>
                  </a:lnTo>
                  <a:lnTo>
                    <a:pt x="5" y="2"/>
                  </a:lnTo>
                  <a:lnTo>
                    <a:pt x="6" y="2"/>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94" name="Freeform 982"/>
            <p:cNvSpPr>
              <a:spLocks/>
            </p:cNvSpPr>
            <p:nvPr/>
          </p:nvSpPr>
          <p:spPr bwMode="auto">
            <a:xfrm>
              <a:off x="5354191" y="4584700"/>
              <a:ext cx="14288" cy="6350"/>
            </a:xfrm>
            <a:custGeom>
              <a:avLst/>
              <a:gdLst/>
              <a:ahLst/>
              <a:cxnLst>
                <a:cxn ang="0">
                  <a:pos x="3" y="3"/>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0"/>
                </a:cxn>
                <a:cxn ang="0">
                  <a:pos x="1" y="0"/>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5"/>
                </a:cxn>
                <a:cxn ang="0">
                  <a:pos x="8" y="5"/>
                </a:cxn>
                <a:cxn ang="0">
                  <a:pos x="8" y="5"/>
                </a:cxn>
                <a:cxn ang="0">
                  <a:pos x="1" y="5"/>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3" y="5"/>
                </a:cxn>
                <a:cxn ang="0">
                  <a:pos x="3" y="5"/>
                </a:cxn>
                <a:cxn ang="0">
                  <a:pos x="7" y="5"/>
                </a:cxn>
              </a:cxnLst>
              <a:rect l="0" t="0" r="r" b="b"/>
              <a:pathLst>
                <a:path w="9" h="5">
                  <a:moveTo>
                    <a:pt x="3" y="3"/>
                  </a:moveTo>
                  <a:lnTo>
                    <a:pt x="3" y="0"/>
                  </a:lnTo>
                  <a:lnTo>
                    <a:pt x="7" y="0"/>
                  </a:lnTo>
                  <a:lnTo>
                    <a:pt x="7" y="0"/>
                  </a:lnTo>
                  <a:lnTo>
                    <a:pt x="3" y="0"/>
                  </a:lnTo>
                  <a:lnTo>
                    <a:pt x="2" y="0"/>
                  </a:lnTo>
                  <a:lnTo>
                    <a:pt x="7" y="0"/>
                  </a:lnTo>
                  <a:lnTo>
                    <a:pt x="7" y="0"/>
                  </a:lnTo>
                  <a:lnTo>
                    <a:pt x="2" y="0"/>
                  </a:lnTo>
                  <a:lnTo>
                    <a:pt x="2" y="0"/>
                  </a:lnTo>
                  <a:lnTo>
                    <a:pt x="8" y="0"/>
                  </a:lnTo>
                  <a:lnTo>
                    <a:pt x="8" y="0"/>
                  </a:lnTo>
                  <a:lnTo>
                    <a:pt x="2" y="0"/>
                  </a:lnTo>
                  <a:lnTo>
                    <a:pt x="1" y="0"/>
                  </a:lnTo>
                  <a:lnTo>
                    <a:pt x="8" y="0"/>
                  </a:lnTo>
                  <a:lnTo>
                    <a:pt x="8" y="0"/>
                  </a:lnTo>
                  <a:lnTo>
                    <a:pt x="1" y="0"/>
                  </a:lnTo>
                  <a:lnTo>
                    <a:pt x="1" y="1"/>
                  </a:lnTo>
                  <a:lnTo>
                    <a:pt x="8" y="1"/>
                  </a:lnTo>
                  <a:lnTo>
                    <a:pt x="9" y="1"/>
                  </a:lnTo>
                  <a:lnTo>
                    <a:pt x="0"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5"/>
                  </a:lnTo>
                  <a:lnTo>
                    <a:pt x="8" y="5"/>
                  </a:lnTo>
                  <a:lnTo>
                    <a:pt x="8" y="5"/>
                  </a:lnTo>
                  <a:lnTo>
                    <a:pt x="1" y="5"/>
                  </a:lnTo>
                  <a:lnTo>
                    <a:pt x="1" y="5"/>
                  </a:lnTo>
                  <a:lnTo>
                    <a:pt x="8" y="5"/>
                  </a:lnTo>
                  <a:lnTo>
                    <a:pt x="8" y="5"/>
                  </a:lnTo>
                  <a:lnTo>
                    <a:pt x="2" y="5"/>
                  </a:lnTo>
                  <a:lnTo>
                    <a:pt x="2" y="5"/>
                  </a:lnTo>
                  <a:lnTo>
                    <a:pt x="8" y="5"/>
                  </a:lnTo>
                  <a:lnTo>
                    <a:pt x="7" y="5"/>
                  </a:lnTo>
                  <a:lnTo>
                    <a:pt x="2" y="5"/>
                  </a:lnTo>
                  <a:lnTo>
                    <a:pt x="2" y="5"/>
                  </a:lnTo>
                  <a:lnTo>
                    <a:pt x="7" y="5"/>
                  </a:lnTo>
                  <a:lnTo>
                    <a:pt x="7" y="5"/>
                  </a:lnTo>
                  <a:lnTo>
                    <a:pt x="3"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7895" name="Freeform 983"/>
            <p:cNvSpPr>
              <a:spLocks/>
            </p:cNvSpPr>
            <p:nvPr/>
          </p:nvSpPr>
          <p:spPr bwMode="auto">
            <a:xfrm>
              <a:off x="5360541" y="4570413"/>
              <a:ext cx="7938" cy="20637"/>
            </a:xfrm>
            <a:custGeom>
              <a:avLst/>
              <a:gdLst/>
              <a:ahLst/>
              <a:cxnLst>
                <a:cxn ang="0">
                  <a:pos x="3" y="12"/>
                </a:cxn>
                <a:cxn ang="0">
                  <a:pos x="0" y="12"/>
                </a:cxn>
                <a:cxn ang="0">
                  <a:pos x="0" y="3"/>
                </a:cxn>
                <a:cxn ang="0">
                  <a:pos x="0" y="3"/>
                </a:cxn>
                <a:cxn ang="0">
                  <a:pos x="0" y="12"/>
                </a:cxn>
                <a:cxn ang="0">
                  <a:pos x="0" y="12"/>
                </a:cxn>
                <a:cxn ang="0">
                  <a:pos x="0" y="3"/>
                </a:cxn>
                <a:cxn ang="0">
                  <a:pos x="0" y="2"/>
                </a:cxn>
                <a:cxn ang="0">
                  <a:pos x="0" y="13"/>
                </a:cxn>
                <a:cxn ang="0">
                  <a:pos x="0" y="13"/>
                </a:cxn>
                <a:cxn ang="0">
                  <a:pos x="0" y="2"/>
                </a:cxn>
                <a:cxn ang="0">
                  <a:pos x="0" y="2"/>
                </a:cxn>
                <a:cxn ang="0">
                  <a:pos x="0" y="13"/>
                </a:cxn>
                <a:cxn ang="0">
                  <a:pos x="0" y="13"/>
                </a:cxn>
                <a:cxn ang="0">
                  <a:pos x="0" y="1"/>
                </a:cxn>
                <a:cxn ang="0">
                  <a:pos x="0" y="1"/>
                </a:cxn>
                <a:cxn ang="0">
                  <a:pos x="0" y="14"/>
                </a:cxn>
                <a:cxn ang="0">
                  <a:pos x="1" y="14"/>
                </a:cxn>
                <a:cxn ang="0">
                  <a:pos x="1" y="1"/>
                </a:cxn>
                <a:cxn ang="0">
                  <a:pos x="1" y="1"/>
                </a:cxn>
                <a:cxn ang="0">
                  <a:pos x="1" y="14"/>
                </a:cxn>
                <a:cxn ang="0">
                  <a:pos x="1" y="14"/>
                </a:cxn>
                <a:cxn ang="0">
                  <a:pos x="1" y="1"/>
                </a:cxn>
                <a:cxn ang="0">
                  <a:pos x="1" y="1"/>
                </a:cxn>
                <a:cxn ang="0">
                  <a:pos x="1" y="14"/>
                </a:cxn>
                <a:cxn ang="0">
                  <a:pos x="2" y="14"/>
                </a:cxn>
                <a:cxn ang="0">
                  <a:pos x="2" y="0"/>
                </a:cxn>
                <a:cxn ang="0">
                  <a:pos x="2" y="0"/>
                </a:cxn>
                <a:cxn ang="0">
                  <a:pos x="2" y="14"/>
                </a:cxn>
                <a:cxn ang="0">
                  <a:pos x="2" y="14"/>
                </a:cxn>
                <a:cxn ang="0">
                  <a:pos x="2" y="0"/>
                </a:cxn>
                <a:cxn ang="0">
                  <a:pos x="3" y="0"/>
                </a:cxn>
                <a:cxn ang="0">
                  <a:pos x="3" y="14"/>
                </a:cxn>
                <a:cxn ang="0">
                  <a:pos x="3" y="14"/>
                </a:cxn>
                <a:cxn ang="0">
                  <a:pos x="3" y="0"/>
                </a:cxn>
                <a:cxn ang="0">
                  <a:pos x="3" y="0"/>
                </a:cxn>
                <a:cxn ang="0">
                  <a:pos x="3" y="14"/>
                </a:cxn>
                <a:cxn ang="0">
                  <a:pos x="3" y="14"/>
                </a:cxn>
                <a:cxn ang="0">
                  <a:pos x="3" y="0"/>
                </a:cxn>
                <a:cxn ang="0">
                  <a:pos x="4" y="1"/>
                </a:cxn>
                <a:cxn ang="0">
                  <a:pos x="4" y="14"/>
                </a:cxn>
                <a:cxn ang="0">
                  <a:pos x="4" y="14"/>
                </a:cxn>
                <a:cxn ang="0">
                  <a:pos x="4" y="1"/>
                </a:cxn>
                <a:cxn ang="0">
                  <a:pos x="4" y="1"/>
                </a:cxn>
                <a:cxn ang="0">
                  <a:pos x="4" y="14"/>
                </a:cxn>
                <a:cxn ang="0">
                  <a:pos x="4" y="14"/>
                </a:cxn>
                <a:cxn ang="0">
                  <a:pos x="4" y="1"/>
                </a:cxn>
                <a:cxn ang="0">
                  <a:pos x="4" y="1"/>
                </a:cxn>
                <a:cxn ang="0">
                  <a:pos x="4" y="14"/>
                </a:cxn>
                <a:cxn ang="0">
                  <a:pos x="5" y="13"/>
                </a:cxn>
                <a:cxn ang="0">
                  <a:pos x="5" y="1"/>
                </a:cxn>
                <a:cxn ang="0">
                  <a:pos x="5" y="2"/>
                </a:cxn>
                <a:cxn ang="0">
                  <a:pos x="5" y="13"/>
                </a:cxn>
                <a:cxn ang="0">
                  <a:pos x="5" y="13"/>
                </a:cxn>
                <a:cxn ang="0">
                  <a:pos x="5" y="2"/>
                </a:cxn>
                <a:cxn ang="0">
                  <a:pos x="5" y="2"/>
                </a:cxn>
                <a:cxn ang="0">
                  <a:pos x="5" y="13"/>
                </a:cxn>
                <a:cxn ang="0">
                  <a:pos x="5" y="12"/>
                </a:cxn>
                <a:cxn ang="0">
                  <a:pos x="5" y="3"/>
                </a:cxn>
                <a:cxn ang="0">
                  <a:pos x="5" y="3"/>
                </a:cxn>
                <a:cxn ang="0">
                  <a:pos x="5" y="12"/>
                </a:cxn>
                <a:cxn ang="0">
                  <a:pos x="5" y="12"/>
                </a:cxn>
                <a:cxn ang="0">
                  <a:pos x="5" y="3"/>
                </a:cxn>
              </a:cxnLst>
              <a:rect l="0" t="0" r="r" b="b"/>
              <a:pathLst>
                <a:path w="5" h="14">
                  <a:moveTo>
                    <a:pt x="3" y="12"/>
                  </a:moveTo>
                  <a:lnTo>
                    <a:pt x="0" y="12"/>
                  </a:lnTo>
                  <a:lnTo>
                    <a:pt x="0" y="3"/>
                  </a:lnTo>
                  <a:lnTo>
                    <a:pt x="0" y="3"/>
                  </a:lnTo>
                  <a:lnTo>
                    <a:pt x="0" y="12"/>
                  </a:lnTo>
                  <a:lnTo>
                    <a:pt x="0" y="12"/>
                  </a:lnTo>
                  <a:lnTo>
                    <a:pt x="0" y="3"/>
                  </a:lnTo>
                  <a:lnTo>
                    <a:pt x="0" y="2"/>
                  </a:lnTo>
                  <a:lnTo>
                    <a:pt x="0" y="13"/>
                  </a:lnTo>
                  <a:lnTo>
                    <a:pt x="0" y="13"/>
                  </a:lnTo>
                  <a:lnTo>
                    <a:pt x="0" y="2"/>
                  </a:lnTo>
                  <a:lnTo>
                    <a:pt x="0" y="2"/>
                  </a:lnTo>
                  <a:lnTo>
                    <a:pt x="0" y="13"/>
                  </a:lnTo>
                  <a:lnTo>
                    <a:pt x="0" y="13"/>
                  </a:lnTo>
                  <a:lnTo>
                    <a:pt x="0" y="1"/>
                  </a:lnTo>
                  <a:lnTo>
                    <a:pt x="0" y="1"/>
                  </a:lnTo>
                  <a:lnTo>
                    <a:pt x="0" y="14"/>
                  </a:lnTo>
                  <a:lnTo>
                    <a:pt x="1" y="14"/>
                  </a:lnTo>
                  <a:lnTo>
                    <a:pt x="1" y="1"/>
                  </a:lnTo>
                  <a:lnTo>
                    <a:pt x="1" y="1"/>
                  </a:lnTo>
                  <a:lnTo>
                    <a:pt x="1" y="14"/>
                  </a:lnTo>
                  <a:lnTo>
                    <a:pt x="1" y="14"/>
                  </a:lnTo>
                  <a:lnTo>
                    <a:pt x="1" y="1"/>
                  </a:lnTo>
                  <a:lnTo>
                    <a:pt x="1" y="1"/>
                  </a:lnTo>
                  <a:lnTo>
                    <a:pt x="1" y="14"/>
                  </a:lnTo>
                  <a:lnTo>
                    <a:pt x="2" y="14"/>
                  </a:lnTo>
                  <a:lnTo>
                    <a:pt x="2" y="0"/>
                  </a:lnTo>
                  <a:lnTo>
                    <a:pt x="2" y="0"/>
                  </a:lnTo>
                  <a:lnTo>
                    <a:pt x="2" y="14"/>
                  </a:lnTo>
                  <a:lnTo>
                    <a:pt x="2" y="14"/>
                  </a:lnTo>
                  <a:lnTo>
                    <a:pt x="2" y="0"/>
                  </a:lnTo>
                  <a:lnTo>
                    <a:pt x="3" y="0"/>
                  </a:lnTo>
                  <a:lnTo>
                    <a:pt x="3" y="14"/>
                  </a:lnTo>
                  <a:lnTo>
                    <a:pt x="3" y="14"/>
                  </a:lnTo>
                  <a:lnTo>
                    <a:pt x="3" y="0"/>
                  </a:lnTo>
                  <a:lnTo>
                    <a:pt x="3" y="0"/>
                  </a:lnTo>
                  <a:lnTo>
                    <a:pt x="3" y="14"/>
                  </a:lnTo>
                  <a:lnTo>
                    <a:pt x="3" y="14"/>
                  </a:lnTo>
                  <a:lnTo>
                    <a:pt x="3" y="0"/>
                  </a:lnTo>
                  <a:lnTo>
                    <a:pt x="4" y="1"/>
                  </a:lnTo>
                  <a:lnTo>
                    <a:pt x="4" y="14"/>
                  </a:lnTo>
                  <a:lnTo>
                    <a:pt x="4" y="14"/>
                  </a:lnTo>
                  <a:lnTo>
                    <a:pt x="4" y="1"/>
                  </a:lnTo>
                  <a:lnTo>
                    <a:pt x="4" y="1"/>
                  </a:lnTo>
                  <a:lnTo>
                    <a:pt x="4" y="14"/>
                  </a:lnTo>
                  <a:lnTo>
                    <a:pt x="4" y="14"/>
                  </a:lnTo>
                  <a:lnTo>
                    <a:pt x="4" y="1"/>
                  </a:lnTo>
                  <a:lnTo>
                    <a:pt x="4" y="1"/>
                  </a:lnTo>
                  <a:lnTo>
                    <a:pt x="4" y="14"/>
                  </a:lnTo>
                  <a:lnTo>
                    <a:pt x="5" y="13"/>
                  </a:lnTo>
                  <a:lnTo>
                    <a:pt x="5" y="1"/>
                  </a:lnTo>
                  <a:lnTo>
                    <a:pt x="5" y="2"/>
                  </a:lnTo>
                  <a:lnTo>
                    <a:pt x="5" y="13"/>
                  </a:lnTo>
                  <a:lnTo>
                    <a:pt x="5" y="13"/>
                  </a:lnTo>
                  <a:lnTo>
                    <a:pt x="5" y="2"/>
                  </a:lnTo>
                  <a:lnTo>
                    <a:pt x="5" y="2"/>
                  </a:lnTo>
                  <a:lnTo>
                    <a:pt x="5" y="13"/>
                  </a:lnTo>
                  <a:lnTo>
                    <a:pt x="5" y="12"/>
                  </a:lnTo>
                  <a:lnTo>
                    <a:pt x="5" y="3"/>
                  </a:lnTo>
                  <a:lnTo>
                    <a:pt x="5" y="3"/>
                  </a:lnTo>
                  <a:lnTo>
                    <a:pt x="5" y="12"/>
                  </a:lnTo>
                  <a:lnTo>
                    <a:pt x="5" y="12"/>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96" name="Freeform 984"/>
            <p:cNvSpPr>
              <a:spLocks/>
            </p:cNvSpPr>
            <p:nvPr/>
          </p:nvSpPr>
          <p:spPr bwMode="auto">
            <a:xfrm>
              <a:off x="5360541" y="4570413"/>
              <a:ext cx="38100" cy="7937"/>
            </a:xfrm>
            <a:custGeom>
              <a:avLst/>
              <a:gdLst/>
              <a:ahLst/>
              <a:cxnLst>
                <a:cxn ang="0">
                  <a:pos x="3" y="3"/>
                </a:cxn>
                <a:cxn ang="0">
                  <a:pos x="3" y="0"/>
                </a:cxn>
                <a:cxn ang="0">
                  <a:pos x="18" y="0"/>
                </a:cxn>
                <a:cxn ang="0">
                  <a:pos x="19" y="0"/>
                </a:cxn>
                <a:cxn ang="0">
                  <a:pos x="2" y="0"/>
                </a:cxn>
                <a:cxn ang="0">
                  <a:pos x="2" y="0"/>
                </a:cxn>
                <a:cxn ang="0">
                  <a:pos x="19" y="0"/>
                </a:cxn>
                <a:cxn ang="0">
                  <a:pos x="19" y="0"/>
                </a:cxn>
                <a:cxn ang="0">
                  <a:pos x="2" y="0"/>
                </a:cxn>
                <a:cxn ang="0">
                  <a:pos x="1" y="1"/>
                </a:cxn>
                <a:cxn ang="0">
                  <a:pos x="19" y="1"/>
                </a:cxn>
                <a:cxn ang="0">
                  <a:pos x="20" y="1"/>
                </a:cxn>
                <a:cxn ang="0">
                  <a:pos x="1" y="1"/>
                </a:cxn>
                <a:cxn ang="0">
                  <a:pos x="1" y="1"/>
                </a:cxn>
                <a:cxn ang="0">
                  <a:pos x="20" y="1"/>
                </a:cxn>
                <a:cxn ang="0">
                  <a:pos x="20" y="1"/>
                </a:cxn>
                <a:cxn ang="0">
                  <a:pos x="1" y="1"/>
                </a:cxn>
                <a:cxn ang="0">
                  <a:pos x="0" y="1"/>
                </a:cxn>
                <a:cxn ang="0">
                  <a:pos x="21" y="1"/>
                </a:cxn>
                <a:cxn ang="0">
                  <a:pos x="21" y="1"/>
                </a:cxn>
                <a:cxn ang="0">
                  <a:pos x="0" y="1"/>
                </a:cxn>
                <a:cxn ang="0">
                  <a:pos x="0" y="2"/>
                </a:cxn>
                <a:cxn ang="0">
                  <a:pos x="21" y="2"/>
                </a:cxn>
                <a:cxn ang="0">
                  <a:pos x="21" y="2"/>
                </a:cxn>
                <a:cxn ang="0">
                  <a:pos x="0" y="2"/>
                </a:cxn>
                <a:cxn ang="0">
                  <a:pos x="0" y="2"/>
                </a:cxn>
                <a:cxn ang="0">
                  <a:pos x="21" y="2"/>
                </a:cxn>
                <a:cxn ang="0">
                  <a:pos x="21" y="3"/>
                </a:cxn>
                <a:cxn ang="0">
                  <a:pos x="0" y="3"/>
                </a:cxn>
                <a:cxn ang="0">
                  <a:pos x="0" y="3"/>
                </a:cxn>
                <a:cxn ang="0">
                  <a:pos x="21" y="3"/>
                </a:cxn>
                <a:cxn ang="0">
                  <a:pos x="21" y="3"/>
                </a:cxn>
                <a:cxn ang="0">
                  <a:pos x="0" y="3"/>
                </a:cxn>
                <a:cxn ang="0">
                  <a:pos x="0" y="3"/>
                </a:cxn>
                <a:cxn ang="0">
                  <a:pos x="21" y="3"/>
                </a:cxn>
                <a:cxn ang="0">
                  <a:pos x="21" y="4"/>
                </a:cxn>
                <a:cxn ang="0">
                  <a:pos x="0" y="4"/>
                </a:cxn>
                <a:cxn ang="0">
                  <a:pos x="0" y="4"/>
                </a:cxn>
                <a:cxn ang="0">
                  <a:pos x="21" y="4"/>
                </a:cxn>
                <a:cxn ang="0">
                  <a:pos x="21" y="4"/>
                </a:cxn>
                <a:cxn ang="0">
                  <a:pos x="0" y="4"/>
                </a:cxn>
                <a:cxn ang="0">
                  <a:pos x="0" y="5"/>
                </a:cxn>
                <a:cxn ang="0">
                  <a:pos x="21" y="5"/>
                </a:cxn>
                <a:cxn ang="0">
                  <a:pos x="21" y="5"/>
                </a:cxn>
                <a:cxn ang="0">
                  <a:pos x="0" y="5"/>
                </a:cxn>
                <a:cxn ang="0">
                  <a:pos x="0" y="5"/>
                </a:cxn>
                <a:cxn ang="0">
                  <a:pos x="21" y="5"/>
                </a:cxn>
                <a:cxn ang="0">
                  <a:pos x="20" y="5"/>
                </a:cxn>
                <a:cxn ang="0">
                  <a:pos x="1" y="5"/>
                </a:cxn>
                <a:cxn ang="0">
                  <a:pos x="1" y="5"/>
                </a:cxn>
                <a:cxn ang="0">
                  <a:pos x="20" y="5"/>
                </a:cxn>
                <a:cxn ang="0">
                  <a:pos x="20" y="6"/>
                </a:cxn>
                <a:cxn ang="0">
                  <a:pos x="1" y="6"/>
                </a:cxn>
                <a:cxn ang="0">
                  <a:pos x="1" y="6"/>
                </a:cxn>
                <a:cxn ang="0">
                  <a:pos x="19" y="6"/>
                </a:cxn>
                <a:cxn ang="0">
                  <a:pos x="19" y="6"/>
                </a:cxn>
                <a:cxn ang="0">
                  <a:pos x="2" y="6"/>
                </a:cxn>
                <a:cxn ang="0">
                  <a:pos x="2" y="6"/>
                </a:cxn>
                <a:cxn ang="0">
                  <a:pos x="19" y="6"/>
                </a:cxn>
                <a:cxn ang="0">
                  <a:pos x="19" y="6"/>
                </a:cxn>
                <a:cxn ang="0">
                  <a:pos x="2" y="6"/>
                </a:cxn>
                <a:cxn ang="0">
                  <a:pos x="3" y="6"/>
                </a:cxn>
                <a:cxn ang="0">
                  <a:pos x="18" y="6"/>
                </a:cxn>
              </a:cxnLst>
              <a:rect l="0" t="0" r="r" b="b"/>
              <a:pathLst>
                <a:path w="21" h="6">
                  <a:moveTo>
                    <a:pt x="3" y="3"/>
                  </a:moveTo>
                  <a:lnTo>
                    <a:pt x="3" y="0"/>
                  </a:lnTo>
                  <a:lnTo>
                    <a:pt x="18" y="0"/>
                  </a:lnTo>
                  <a:lnTo>
                    <a:pt x="19" y="0"/>
                  </a:lnTo>
                  <a:lnTo>
                    <a:pt x="2" y="0"/>
                  </a:lnTo>
                  <a:lnTo>
                    <a:pt x="2" y="0"/>
                  </a:lnTo>
                  <a:lnTo>
                    <a:pt x="19" y="0"/>
                  </a:lnTo>
                  <a:lnTo>
                    <a:pt x="19" y="0"/>
                  </a:lnTo>
                  <a:lnTo>
                    <a:pt x="2" y="0"/>
                  </a:lnTo>
                  <a:lnTo>
                    <a:pt x="1" y="1"/>
                  </a:lnTo>
                  <a:lnTo>
                    <a:pt x="19" y="1"/>
                  </a:lnTo>
                  <a:lnTo>
                    <a:pt x="20" y="1"/>
                  </a:lnTo>
                  <a:lnTo>
                    <a:pt x="1" y="1"/>
                  </a:lnTo>
                  <a:lnTo>
                    <a:pt x="1" y="1"/>
                  </a:lnTo>
                  <a:lnTo>
                    <a:pt x="20" y="1"/>
                  </a:lnTo>
                  <a:lnTo>
                    <a:pt x="20" y="1"/>
                  </a:lnTo>
                  <a:lnTo>
                    <a:pt x="1" y="1"/>
                  </a:lnTo>
                  <a:lnTo>
                    <a:pt x="0" y="1"/>
                  </a:lnTo>
                  <a:lnTo>
                    <a:pt x="21" y="1"/>
                  </a:lnTo>
                  <a:lnTo>
                    <a:pt x="21" y="1"/>
                  </a:lnTo>
                  <a:lnTo>
                    <a:pt x="0" y="1"/>
                  </a:lnTo>
                  <a:lnTo>
                    <a:pt x="0" y="2"/>
                  </a:lnTo>
                  <a:lnTo>
                    <a:pt x="21" y="2"/>
                  </a:lnTo>
                  <a:lnTo>
                    <a:pt x="21" y="2"/>
                  </a:lnTo>
                  <a:lnTo>
                    <a:pt x="0" y="2"/>
                  </a:lnTo>
                  <a:lnTo>
                    <a:pt x="0" y="2"/>
                  </a:lnTo>
                  <a:lnTo>
                    <a:pt x="21" y="2"/>
                  </a:lnTo>
                  <a:lnTo>
                    <a:pt x="21" y="3"/>
                  </a:lnTo>
                  <a:lnTo>
                    <a:pt x="0" y="3"/>
                  </a:lnTo>
                  <a:lnTo>
                    <a:pt x="0" y="3"/>
                  </a:lnTo>
                  <a:lnTo>
                    <a:pt x="21" y="3"/>
                  </a:lnTo>
                  <a:lnTo>
                    <a:pt x="21" y="3"/>
                  </a:lnTo>
                  <a:lnTo>
                    <a:pt x="0" y="3"/>
                  </a:lnTo>
                  <a:lnTo>
                    <a:pt x="0" y="3"/>
                  </a:lnTo>
                  <a:lnTo>
                    <a:pt x="21" y="3"/>
                  </a:lnTo>
                  <a:lnTo>
                    <a:pt x="21" y="4"/>
                  </a:lnTo>
                  <a:lnTo>
                    <a:pt x="0" y="4"/>
                  </a:lnTo>
                  <a:lnTo>
                    <a:pt x="0" y="4"/>
                  </a:lnTo>
                  <a:lnTo>
                    <a:pt x="21" y="4"/>
                  </a:lnTo>
                  <a:lnTo>
                    <a:pt x="21" y="4"/>
                  </a:lnTo>
                  <a:lnTo>
                    <a:pt x="0" y="4"/>
                  </a:lnTo>
                  <a:lnTo>
                    <a:pt x="0" y="5"/>
                  </a:lnTo>
                  <a:lnTo>
                    <a:pt x="21" y="5"/>
                  </a:lnTo>
                  <a:lnTo>
                    <a:pt x="21" y="5"/>
                  </a:lnTo>
                  <a:lnTo>
                    <a:pt x="0" y="5"/>
                  </a:lnTo>
                  <a:lnTo>
                    <a:pt x="0" y="5"/>
                  </a:lnTo>
                  <a:lnTo>
                    <a:pt x="21" y="5"/>
                  </a:lnTo>
                  <a:lnTo>
                    <a:pt x="20" y="5"/>
                  </a:lnTo>
                  <a:lnTo>
                    <a:pt x="1" y="5"/>
                  </a:lnTo>
                  <a:lnTo>
                    <a:pt x="1" y="5"/>
                  </a:lnTo>
                  <a:lnTo>
                    <a:pt x="20" y="5"/>
                  </a:lnTo>
                  <a:lnTo>
                    <a:pt x="20" y="6"/>
                  </a:lnTo>
                  <a:lnTo>
                    <a:pt x="1" y="6"/>
                  </a:lnTo>
                  <a:lnTo>
                    <a:pt x="1" y="6"/>
                  </a:lnTo>
                  <a:lnTo>
                    <a:pt x="19" y="6"/>
                  </a:lnTo>
                  <a:lnTo>
                    <a:pt x="19" y="6"/>
                  </a:lnTo>
                  <a:lnTo>
                    <a:pt x="2" y="6"/>
                  </a:lnTo>
                  <a:lnTo>
                    <a:pt x="2" y="6"/>
                  </a:lnTo>
                  <a:lnTo>
                    <a:pt x="19" y="6"/>
                  </a:lnTo>
                  <a:lnTo>
                    <a:pt x="19" y="6"/>
                  </a:lnTo>
                  <a:lnTo>
                    <a:pt x="2" y="6"/>
                  </a:lnTo>
                  <a:lnTo>
                    <a:pt x="3" y="6"/>
                  </a:lnTo>
                  <a:lnTo>
                    <a:pt x="1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97" name="Freeform 985"/>
            <p:cNvSpPr>
              <a:spLocks/>
            </p:cNvSpPr>
            <p:nvPr/>
          </p:nvSpPr>
          <p:spPr bwMode="auto">
            <a:xfrm>
              <a:off x="5389116" y="4565650"/>
              <a:ext cx="9525" cy="12700"/>
            </a:xfrm>
            <a:custGeom>
              <a:avLst/>
              <a:gdLst/>
              <a:ahLst/>
              <a:cxnLst>
                <a:cxn ang="0">
                  <a:pos x="2"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8"/>
                </a:cxn>
                <a:cxn ang="0">
                  <a:pos x="0" y="8"/>
                </a:cxn>
                <a:cxn ang="0">
                  <a:pos x="0" y="2"/>
                </a:cxn>
                <a:cxn ang="0">
                  <a:pos x="0" y="1"/>
                </a:cxn>
                <a:cxn ang="0">
                  <a:pos x="0" y="8"/>
                </a:cxn>
                <a:cxn ang="0">
                  <a:pos x="0" y="8"/>
                </a:cxn>
                <a:cxn ang="0">
                  <a:pos x="0" y="1"/>
                </a:cxn>
                <a:cxn ang="0">
                  <a:pos x="1" y="1"/>
                </a:cxn>
                <a:cxn ang="0">
                  <a:pos x="1" y="8"/>
                </a:cxn>
                <a:cxn ang="0">
                  <a:pos x="1" y="9"/>
                </a:cxn>
                <a:cxn ang="0">
                  <a:pos x="1" y="1"/>
                </a:cxn>
                <a:cxn ang="0">
                  <a:pos x="1" y="1"/>
                </a:cxn>
                <a:cxn ang="0">
                  <a:pos x="1" y="9"/>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1"/>
                </a:cxn>
                <a:cxn ang="0">
                  <a:pos x="3" y="9"/>
                </a:cxn>
                <a:cxn ang="0">
                  <a:pos x="3" y="9"/>
                </a:cxn>
                <a:cxn ang="0">
                  <a:pos x="3" y="1"/>
                </a:cxn>
                <a:cxn ang="0">
                  <a:pos x="3" y="1"/>
                </a:cxn>
                <a:cxn ang="0">
                  <a:pos x="3" y="9"/>
                </a:cxn>
                <a:cxn ang="0">
                  <a:pos x="4" y="9"/>
                </a:cxn>
                <a:cxn ang="0">
                  <a:pos x="4" y="1"/>
                </a:cxn>
                <a:cxn ang="0">
                  <a:pos x="4" y="1"/>
                </a:cxn>
                <a:cxn ang="0">
                  <a:pos x="4" y="8"/>
                </a:cxn>
                <a:cxn ang="0">
                  <a:pos x="4" y="8"/>
                </a:cxn>
                <a:cxn ang="0">
                  <a:pos x="4" y="1"/>
                </a:cxn>
                <a:cxn ang="0">
                  <a:pos x="5" y="1"/>
                </a:cxn>
                <a:cxn ang="0">
                  <a:pos x="5" y="8"/>
                </a:cxn>
                <a:cxn ang="0">
                  <a:pos x="5" y="8"/>
                </a:cxn>
                <a:cxn ang="0">
                  <a:pos x="5" y="2"/>
                </a:cxn>
                <a:cxn ang="0">
                  <a:pos x="5" y="2"/>
                </a:cxn>
                <a:cxn ang="0">
                  <a:pos x="5" y="8"/>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2"/>
                  </a:lnTo>
                  <a:lnTo>
                    <a:pt x="0" y="2"/>
                  </a:lnTo>
                  <a:lnTo>
                    <a:pt x="0" y="7"/>
                  </a:lnTo>
                  <a:lnTo>
                    <a:pt x="0" y="7"/>
                  </a:lnTo>
                  <a:lnTo>
                    <a:pt x="0" y="2"/>
                  </a:lnTo>
                  <a:lnTo>
                    <a:pt x="0" y="2"/>
                  </a:lnTo>
                  <a:lnTo>
                    <a:pt x="0" y="8"/>
                  </a:lnTo>
                  <a:lnTo>
                    <a:pt x="0" y="8"/>
                  </a:lnTo>
                  <a:lnTo>
                    <a:pt x="0" y="2"/>
                  </a:lnTo>
                  <a:lnTo>
                    <a:pt x="0" y="1"/>
                  </a:lnTo>
                  <a:lnTo>
                    <a:pt x="0" y="8"/>
                  </a:lnTo>
                  <a:lnTo>
                    <a:pt x="0" y="8"/>
                  </a:lnTo>
                  <a:lnTo>
                    <a:pt x="0" y="1"/>
                  </a:lnTo>
                  <a:lnTo>
                    <a:pt x="1" y="1"/>
                  </a:lnTo>
                  <a:lnTo>
                    <a:pt x="1" y="8"/>
                  </a:lnTo>
                  <a:lnTo>
                    <a:pt x="1" y="9"/>
                  </a:lnTo>
                  <a:lnTo>
                    <a:pt x="1" y="1"/>
                  </a:lnTo>
                  <a:lnTo>
                    <a:pt x="1" y="1"/>
                  </a:lnTo>
                  <a:lnTo>
                    <a:pt x="1" y="9"/>
                  </a:lnTo>
                  <a:lnTo>
                    <a:pt x="2" y="9"/>
                  </a:lnTo>
                  <a:lnTo>
                    <a:pt x="2" y="1"/>
                  </a:lnTo>
                  <a:lnTo>
                    <a:pt x="2" y="1"/>
                  </a:lnTo>
                  <a:lnTo>
                    <a:pt x="2" y="9"/>
                  </a:lnTo>
                  <a:lnTo>
                    <a:pt x="2" y="9"/>
                  </a:lnTo>
                  <a:lnTo>
                    <a:pt x="2" y="0"/>
                  </a:lnTo>
                  <a:lnTo>
                    <a:pt x="2" y="0"/>
                  </a:lnTo>
                  <a:lnTo>
                    <a:pt x="2" y="9"/>
                  </a:lnTo>
                  <a:lnTo>
                    <a:pt x="3" y="9"/>
                  </a:lnTo>
                  <a:lnTo>
                    <a:pt x="3" y="0"/>
                  </a:lnTo>
                  <a:lnTo>
                    <a:pt x="3" y="1"/>
                  </a:lnTo>
                  <a:lnTo>
                    <a:pt x="3" y="9"/>
                  </a:lnTo>
                  <a:lnTo>
                    <a:pt x="3" y="9"/>
                  </a:lnTo>
                  <a:lnTo>
                    <a:pt x="3" y="1"/>
                  </a:lnTo>
                  <a:lnTo>
                    <a:pt x="3" y="1"/>
                  </a:lnTo>
                  <a:lnTo>
                    <a:pt x="3" y="9"/>
                  </a:lnTo>
                  <a:lnTo>
                    <a:pt x="4" y="9"/>
                  </a:lnTo>
                  <a:lnTo>
                    <a:pt x="4" y="1"/>
                  </a:lnTo>
                  <a:lnTo>
                    <a:pt x="4" y="1"/>
                  </a:lnTo>
                  <a:lnTo>
                    <a:pt x="4" y="8"/>
                  </a:lnTo>
                  <a:lnTo>
                    <a:pt x="4" y="8"/>
                  </a:lnTo>
                  <a:lnTo>
                    <a:pt x="4" y="1"/>
                  </a:lnTo>
                  <a:lnTo>
                    <a:pt x="5" y="1"/>
                  </a:lnTo>
                  <a:lnTo>
                    <a:pt x="5" y="8"/>
                  </a:lnTo>
                  <a:lnTo>
                    <a:pt x="5" y="8"/>
                  </a:lnTo>
                  <a:lnTo>
                    <a:pt x="5" y="2"/>
                  </a:lnTo>
                  <a:lnTo>
                    <a:pt x="5" y="2"/>
                  </a:lnTo>
                  <a:lnTo>
                    <a:pt x="5" y="8"/>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898" name="Freeform 986"/>
            <p:cNvSpPr>
              <a:spLocks/>
            </p:cNvSpPr>
            <p:nvPr/>
          </p:nvSpPr>
          <p:spPr bwMode="auto">
            <a:xfrm>
              <a:off x="5389116" y="4565650"/>
              <a:ext cx="11113" cy="9525"/>
            </a:xfrm>
            <a:custGeom>
              <a:avLst/>
              <a:gdLst/>
              <a:ahLst/>
              <a:cxnLst>
                <a:cxn ang="0">
                  <a:pos x="2" y="3"/>
                </a:cxn>
                <a:cxn ang="0">
                  <a:pos x="2" y="0"/>
                </a:cxn>
                <a:cxn ang="0">
                  <a:pos x="3" y="0"/>
                </a:cxn>
                <a:cxn ang="0">
                  <a:pos x="4" y="0"/>
                </a:cxn>
                <a:cxn ang="0">
                  <a:pos x="2" y="0"/>
                </a:cxn>
                <a:cxn ang="0">
                  <a:pos x="2" y="1"/>
                </a:cxn>
                <a:cxn ang="0">
                  <a:pos x="4" y="1"/>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6"/>
                </a:cxn>
                <a:cxn ang="0">
                  <a:pos x="0" y="6"/>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1"/>
                  </a:lnTo>
                  <a:lnTo>
                    <a:pt x="4" y="1"/>
                  </a:lnTo>
                  <a:lnTo>
                    <a:pt x="5" y="1"/>
                  </a:lnTo>
                  <a:lnTo>
                    <a:pt x="2" y="1"/>
                  </a:lnTo>
                  <a:lnTo>
                    <a:pt x="1" y="1"/>
                  </a:lnTo>
                  <a:lnTo>
                    <a:pt x="5" y="1"/>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5" y="6"/>
                  </a:lnTo>
                  <a:lnTo>
                    <a:pt x="0" y="6"/>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7899" name="Freeform 987"/>
            <p:cNvSpPr>
              <a:spLocks/>
            </p:cNvSpPr>
            <p:nvPr/>
          </p:nvSpPr>
          <p:spPr bwMode="auto">
            <a:xfrm>
              <a:off x="5390704" y="4560888"/>
              <a:ext cx="9525" cy="14287"/>
            </a:xfrm>
            <a:custGeom>
              <a:avLst/>
              <a:gdLst/>
              <a:ahLst/>
              <a:cxnLst>
                <a:cxn ang="0">
                  <a:pos x="2" y="6"/>
                </a:cxn>
                <a:cxn ang="0">
                  <a:pos x="0" y="6"/>
                </a:cxn>
                <a:cxn ang="0">
                  <a:pos x="0" y="4"/>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1" y="2"/>
                </a:cxn>
                <a:cxn ang="0">
                  <a:pos x="1" y="8"/>
                </a:cxn>
                <a:cxn ang="0">
                  <a:pos x="1" y="9"/>
                </a:cxn>
                <a:cxn ang="0">
                  <a:pos x="1" y="1"/>
                </a:cxn>
                <a:cxn ang="0">
                  <a:pos x="1" y="1"/>
                </a:cxn>
                <a:cxn ang="0">
                  <a:pos x="1" y="9"/>
                </a:cxn>
                <a:cxn ang="0">
                  <a:pos x="1" y="9"/>
                </a:cxn>
                <a:cxn ang="0">
                  <a:pos x="1" y="1"/>
                </a:cxn>
                <a:cxn ang="0">
                  <a:pos x="1" y="1"/>
                </a:cxn>
                <a:cxn ang="0">
                  <a:pos x="1" y="9"/>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4" y="1"/>
                </a:cxn>
                <a:cxn ang="0">
                  <a:pos x="4" y="9"/>
                </a:cxn>
                <a:cxn ang="0">
                  <a:pos x="4" y="9"/>
                </a:cxn>
                <a:cxn ang="0">
                  <a:pos x="4" y="1"/>
                </a:cxn>
                <a:cxn ang="0">
                  <a:pos x="5" y="2"/>
                </a:cxn>
                <a:cxn ang="0">
                  <a:pos x="5" y="8"/>
                </a:cxn>
                <a:cxn ang="0">
                  <a:pos x="5" y="8"/>
                </a:cxn>
                <a:cxn ang="0">
                  <a:pos x="5" y="2"/>
                </a:cxn>
                <a:cxn ang="0">
                  <a:pos x="5" y="2"/>
                </a:cxn>
                <a:cxn ang="0">
                  <a:pos x="5" y="8"/>
                </a:cxn>
                <a:cxn ang="0">
                  <a:pos x="5" y="7"/>
                </a:cxn>
                <a:cxn ang="0">
                  <a:pos x="5" y="2"/>
                </a:cxn>
                <a:cxn ang="0">
                  <a:pos x="5" y="2"/>
                </a:cxn>
                <a:cxn ang="0">
                  <a:pos x="5" y="7"/>
                </a:cxn>
                <a:cxn ang="0">
                  <a:pos x="6" y="7"/>
                </a:cxn>
                <a:cxn ang="0">
                  <a:pos x="6" y="3"/>
                </a:cxn>
                <a:cxn ang="0">
                  <a:pos x="6" y="3"/>
                </a:cxn>
                <a:cxn ang="0">
                  <a:pos x="6" y="7"/>
                </a:cxn>
                <a:cxn ang="0">
                  <a:pos x="6" y="6"/>
                </a:cxn>
                <a:cxn ang="0">
                  <a:pos x="6" y="4"/>
                </a:cxn>
              </a:cxnLst>
              <a:rect l="0" t="0" r="r" b="b"/>
              <a:pathLst>
                <a:path w="6" h="9">
                  <a:moveTo>
                    <a:pt x="2" y="6"/>
                  </a:moveTo>
                  <a:lnTo>
                    <a:pt x="0" y="6"/>
                  </a:lnTo>
                  <a:lnTo>
                    <a:pt x="0" y="4"/>
                  </a:lnTo>
                  <a:lnTo>
                    <a:pt x="0" y="3"/>
                  </a:lnTo>
                  <a:lnTo>
                    <a:pt x="0" y="7"/>
                  </a:lnTo>
                  <a:lnTo>
                    <a:pt x="0" y="7"/>
                  </a:lnTo>
                  <a:lnTo>
                    <a:pt x="0" y="3"/>
                  </a:lnTo>
                  <a:lnTo>
                    <a:pt x="0" y="2"/>
                  </a:lnTo>
                  <a:lnTo>
                    <a:pt x="0" y="7"/>
                  </a:lnTo>
                  <a:lnTo>
                    <a:pt x="0" y="7"/>
                  </a:lnTo>
                  <a:lnTo>
                    <a:pt x="0" y="2"/>
                  </a:lnTo>
                  <a:lnTo>
                    <a:pt x="0" y="2"/>
                  </a:lnTo>
                  <a:lnTo>
                    <a:pt x="0" y="8"/>
                  </a:lnTo>
                  <a:lnTo>
                    <a:pt x="0" y="8"/>
                  </a:lnTo>
                  <a:lnTo>
                    <a:pt x="0" y="2"/>
                  </a:lnTo>
                  <a:lnTo>
                    <a:pt x="1" y="2"/>
                  </a:lnTo>
                  <a:lnTo>
                    <a:pt x="1" y="8"/>
                  </a:lnTo>
                  <a:lnTo>
                    <a:pt x="1" y="9"/>
                  </a:lnTo>
                  <a:lnTo>
                    <a:pt x="1" y="1"/>
                  </a:lnTo>
                  <a:lnTo>
                    <a:pt x="1" y="1"/>
                  </a:lnTo>
                  <a:lnTo>
                    <a:pt x="1" y="9"/>
                  </a:lnTo>
                  <a:lnTo>
                    <a:pt x="1" y="9"/>
                  </a:lnTo>
                  <a:lnTo>
                    <a:pt x="1" y="1"/>
                  </a:lnTo>
                  <a:lnTo>
                    <a:pt x="1" y="1"/>
                  </a:lnTo>
                  <a:lnTo>
                    <a:pt x="1" y="9"/>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1"/>
                  </a:lnTo>
                  <a:lnTo>
                    <a:pt x="4" y="9"/>
                  </a:lnTo>
                  <a:lnTo>
                    <a:pt x="4" y="9"/>
                  </a:lnTo>
                  <a:lnTo>
                    <a:pt x="4" y="1"/>
                  </a:lnTo>
                  <a:lnTo>
                    <a:pt x="4" y="1"/>
                  </a:lnTo>
                  <a:lnTo>
                    <a:pt x="4" y="9"/>
                  </a:lnTo>
                  <a:lnTo>
                    <a:pt x="4" y="9"/>
                  </a:lnTo>
                  <a:lnTo>
                    <a:pt x="4" y="1"/>
                  </a:lnTo>
                  <a:lnTo>
                    <a:pt x="5" y="2"/>
                  </a:lnTo>
                  <a:lnTo>
                    <a:pt x="5" y="8"/>
                  </a:lnTo>
                  <a:lnTo>
                    <a:pt x="5" y="8"/>
                  </a:lnTo>
                  <a:lnTo>
                    <a:pt x="5" y="2"/>
                  </a:lnTo>
                  <a:lnTo>
                    <a:pt x="5" y="2"/>
                  </a:lnTo>
                  <a:lnTo>
                    <a:pt x="5" y="8"/>
                  </a:lnTo>
                  <a:lnTo>
                    <a:pt x="5" y="7"/>
                  </a:lnTo>
                  <a:lnTo>
                    <a:pt x="5" y="2"/>
                  </a:lnTo>
                  <a:lnTo>
                    <a:pt x="5" y="2"/>
                  </a:lnTo>
                  <a:lnTo>
                    <a:pt x="5" y="7"/>
                  </a:lnTo>
                  <a:lnTo>
                    <a:pt x="6" y="7"/>
                  </a:lnTo>
                  <a:lnTo>
                    <a:pt x="6" y="3"/>
                  </a:lnTo>
                  <a:lnTo>
                    <a:pt x="6" y="3"/>
                  </a:lnTo>
                  <a:lnTo>
                    <a:pt x="6" y="7"/>
                  </a:lnTo>
                  <a:lnTo>
                    <a:pt x="6" y="6"/>
                  </a:lnTo>
                  <a:lnTo>
                    <a:pt x="6" y="4"/>
                  </a:lnTo>
                </a:path>
              </a:pathLst>
            </a:custGeom>
            <a:noFill/>
            <a:ln w="28575" cmpd="sng">
              <a:solidFill>
                <a:srgbClr val="006699"/>
              </a:solidFill>
              <a:prstDash val="solid"/>
              <a:round/>
              <a:headEnd/>
              <a:tailEnd/>
            </a:ln>
          </p:spPr>
          <p:txBody>
            <a:bodyPr/>
            <a:lstStyle/>
            <a:p>
              <a:endParaRPr lang="fr-CA">
                <a:latin typeface="+mj-lt"/>
              </a:endParaRPr>
            </a:p>
          </p:txBody>
        </p:sp>
        <p:sp>
          <p:nvSpPr>
            <p:cNvPr id="2087900" name="Freeform 988"/>
            <p:cNvSpPr>
              <a:spLocks/>
            </p:cNvSpPr>
            <p:nvPr/>
          </p:nvSpPr>
          <p:spPr bwMode="auto">
            <a:xfrm>
              <a:off x="5390704" y="4560888"/>
              <a:ext cx="14287" cy="9525"/>
            </a:xfrm>
            <a:custGeom>
              <a:avLst/>
              <a:gdLst/>
              <a:ahLst/>
              <a:cxnLst>
                <a:cxn ang="0">
                  <a:pos x="2" y="4"/>
                </a:cxn>
                <a:cxn ang="0">
                  <a:pos x="2"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0" y="5"/>
                </a:cxn>
                <a:cxn ang="0">
                  <a:pos x="1" y="5"/>
                </a:cxn>
                <a:cxn ang="0">
                  <a:pos x="7" y="5"/>
                </a:cxn>
                <a:cxn ang="0">
                  <a:pos x="7" y="5"/>
                </a:cxn>
                <a:cxn ang="0">
                  <a:pos x="1" y="5"/>
                </a:cxn>
                <a:cxn ang="0">
                  <a:pos x="1" y="6"/>
                </a:cxn>
                <a:cxn ang="0">
                  <a:pos x="7" y="6"/>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2" y="6"/>
                </a:cxn>
                <a:cxn ang="0">
                  <a:pos x="5" y="6"/>
                </a:cxn>
              </a:cxnLst>
              <a:rect l="0" t="0" r="r" b="b"/>
              <a:pathLst>
                <a:path w="8" h="6">
                  <a:moveTo>
                    <a:pt x="2" y="4"/>
                  </a:moveTo>
                  <a:lnTo>
                    <a:pt x="2"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0" y="5"/>
                  </a:lnTo>
                  <a:lnTo>
                    <a:pt x="7" y="5"/>
                  </a:lnTo>
                  <a:lnTo>
                    <a:pt x="7" y="5"/>
                  </a:lnTo>
                  <a:lnTo>
                    <a:pt x="0" y="5"/>
                  </a:lnTo>
                  <a:lnTo>
                    <a:pt x="1" y="5"/>
                  </a:lnTo>
                  <a:lnTo>
                    <a:pt x="7" y="5"/>
                  </a:lnTo>
                  <a:lnTo>
                    <a:pt x="7" y="5"/>
                  </a:lnTo>
                  <a:lnTo>
                    <a:pt x="1" y="5"/>
                  </a:lnTo>
                  <a:lnTo>
                    <a:pt x="1" y="6"/>
                  </a:lnTo>
                  <a:lnTo>
                    <a:pt x="7" y="6"/>
                  </a:lnTo>
                  <a:lnTo>
                    <a:pt x="6" y="6"/>
                  </a:lnTo>
                  <a:lnTo>
                    <a:pt x="1" y="6"/>
                  </a:lnTo>
                  <a:lnTo>
                    <a:pt x="1" y="6"/>
                  </a:lnTo>
                  <a:lnTo>
                    <a:pt x="6" y="6"/>
                  </a:lnTo>
                  <a:lnTo>
                    <a:pt x="6" y="6"/>
                  </a:lnTo>
                  <a:lnTo>
                    <a:pt x="2" y="6"/>
                  </a:lnTo>
                  <a:lnTo>
                    <a:pt x="2" y="6"/>
                  </a:lnTo>
                  <a:lnTo>
                    <a:pt x="6" y="6"/>
                  </a:lnTo>
                  <a:lnTo>
                    <a:pt x="5" y="6"/>
                  </a:lnTo>
                  <a:lnTo>
                    <a:pt x="2" y="6"/>
                  </a:lnTo>
                  <a:lnTo>
                    <a:pt x="2"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01" name="Freeform 989"/>
            <p:cNvSpPr>
              <a:spLocks/>
            </p:cNvSpPr>
            <p:nvPr/>
          </p:nvSpPr>
          <p:spPr bwMode="auto">
            <a:xfrm>
              <a:off x="5393879" y="4557713"/>
              <a:ext cx="11112"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6" y="2"/>
                </a:cxn>
                <a:cxn ang="0">
                  <a:pos x="6"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1"/>
                  </a:lnTo>
                  <a:lnTo>
                    <a:pt x="5" y="1"/>
                  </a:lnTo>
                  <a:lnTo>
                    <a:pt x="5" y="7"/>
                  </a:lnTo>
                  <a:lnTo>
                    <a:pt x="5" y="7"/>
                  </a:lnTo>
                  <a:lnTo>
                    <a:pt x="5" y="1"/>
                  </a:lnTo>
                  <a:lnTo>
                    <a:pt x="5" y="1"/>
                  </a:lnTo>
                  <a:lnTo>
                    <a:pt x="5" y="7"/>
                  </a:lnTo>
                  <a:lnTo>
                    <a:pt x="5" y="7"/>
                  </a:lnTo>
                  <a:lnTo>
                    <a:pt x="5" y="1"/>
                  </a:lnTo>
                  <a:lnTo>
                    <a:pt x="6" y="2"/>
                  </a:lnTo>
                  <a:lnTo>
                    <a:pt x="6" y="6"/>
                  </a:lnTo>
                  <a:lnTo>
                    <a:pt x="6" y="6"/>
                  </a:lnTo>
                  <a:lnTo>
                    <a:pt x="6" y="2"/>
                  </a:lnTo>
                  <a:lnTo>
                    <a:pt x="6" y="2"/>
                  </a:lnTo>
                  <a:lnTo>
                    <a:pt x="6" y="6"/>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02" name="Freeform 990"/>
            <p:cNvSpPr>
              <a:spLocks/>
            </p:cNvSpPr>
            <p:nvPr/>
          </p:nvSpPr>
          <p:spPr bwMode="auto">
            <a:xfrm>
              <a:off x="5393879" y="4557713"/>
              <a:ext cx="33337" cy="9525"/>
            </a:xfrm>
            <a:custGeom>
              <a:avLst/>
              <a:gdLst/>
              <a:ahLst/>
              <a:cxnLst>
                <a:cxn ang="0">
                  <a:pos x="3" y="2"/>
                </a:cxn>
                <a:cxn ang="0">
                  <a:pos x="3" y="0"/>
                </a:cxn>
                <a:cxn ang="0">
                  <a:pos x="16" y="0"/>
                </a:cxn>
                <a:cxn ang="0">
                  <a:pos x="17" y="0"/>
                </a:cxn>
                <a:cxn ang="0">
                  <a:pos x="3" y="0"/>
                </a:cxn>
                <a:cxn ang="0">
                  <a:pos x="2" y="0"/>
                </a:cxn>
                <a:cxn ang="0">
                  <a:pos x="17" y="0"/>
                </a:cxn>
                <a:cxn ang="0">
                  <a:pos x="17" y="0"/>
                </a:cxn>
                <a:cxn ang="0">
                  <a:pos x="2" y="0"/>
                </a:cxn>
                <a:cxn ang="0">
                  <a:pos x="2" y="0"/>
                </a:cxn>
                <a:cxn ang="0">
                  <a:pos x="17" y="0"/>
                </a:cxn>
                <a:cxn ang="0">
                  <a:pos x="18" y="0"/>
                </a:cxn>
                <a:cxn ang="0">
                  <a:pos x="2" y="0"/>
                </a:cxn>
                <a:cxn ang="0">
                  <a:pos x="1" y="0"/>
                </a:cxn>
                <a:cxn ang="0">
                  <a:pos x="18" y="0"/>
                </a:cxn>
                <a:cxn ang="0">
                  <a:pos x="18" y="1"/>
                </a:cxn>
                <a:cxn ang="0">
                  <a:pos x="1" y="1"/>
                </a:cxn>
                <a:cxn ang="0">
                  <a:pos x="1" y="1"/>
                </a:cxn>
                <a:cxn ang="0">
                  <a:pos x="19" y="1"/>
                </a:cxn>
                <a:cxn ang="0">
                  <a:pos x="19" y="1"/>
                </a:cxn>
                <a:cxn ang="0">
                  <a:pos x="0" y="1"/>
                </a:cxn>
                <a:cxn ang="0">
                  <a:pos x="0" y="1"/>
                </a:cxn>
                <a:cxn ang="0">
                  <a:pos x="19" y="1"/>
                </a:cxn>
                <a:cxn ang="0">
                  <a:pos x="19" y="1"/>
                </a:cxn>
                <a:cxn ang="0">
                  <a:pos x="0" y="1"/>
                </a:cxn>
                <a:cxn ang="0">
                  <a:pos x="0" y="2"/>
                </a:cxn>
                <a:cxn ang="0">
                  <a:pos x="19" y="2"/>
                </a:cxn>
                <a:cxn ang="0">
                  <a:pos x="19" y="2"/>
                </a:cxn>
                <a:cxn ang="0">
                  <a:pos x="0" y="2"/>
                </a:cxn>
                <a:cxn ang="0">
                  <a:pos x="0" y="2"/>
                </a:cxn>
                <a:cxn ang="0">
                  <a:pos x="19" y="2"/>
                </a:cxn>
                <a:cxn ang="0">
                  <a:pos x="19" y="2"/>
                </a:cxn>
                <a:cxn ang="0">
                  <a:pos x="0" y="2"/>
                </a:cxn>
                <a:cxn ang="0">
                  <a:pos x="0" y="3"/>
                </a:cxn>
                <a:cxn ang="0">
                  <a:pos x="19" y="3"/>
                </a:cxn>
                <a:cxn ang="0">
                  <a:pos x="19" y="3"/>
                </a:cxn>
                <a:cxn ang="0">
                  <a:pos x="0" y="3"/>
                </a:cxn>
                <a:cxn ang="0">
                  <a:pos x="0" y="3"/>
                </a:cxn>
                <a:cxn ang="0">
                  <a:pos x="19" y="3"/>
                </a:cxn>
                <a:cxn ang="0">
                  <a:pos x="19" y="4"/>
                </a:cxn>
                <a:cxn ang="0">
                  <a:pos x="0" y="4"/>
                </a:cxn>
                <a:cxn ang="0">
                  <a:pos x="0" y="4"/>
                </a:cxn>
                <a:cxn ang="0">
                  <a:pos x="19" y="4"/>
                </a:cxn>
                <a:cxn ang="0">
                  <a:pos x="19" y="4"/>
                </a:cxn>
                <a:cxn ang="0">
                  <a:pos x="0" y="4"/>
                </a:cxn>
                <a:cxn ang="0">
                  <a:pos x="1" y="4"/>
                </a:cxn>
                <a:cxn ang="0">
                  <a:pos x="19" y="4"/>
                </a:cxn>
                <a:cxn ang="0">
                  <a:pos x="18" y="5"/>
                </a:cxn>
                <a:cxn ang="0">
                  <a:pos x="1" y="5"/>
                </a:cxn>
                <a:cxn ang="0">
                  <a:pos x="1" y="5"/>
                </a:cxn>
                <a:cxn ang="0">
                  <a:pos x="18" y="5"/>
                </a:cxn>
                <a:cxn ang="0">
                  <a:pos x="18" y="5"/>
                </a:cxn>
                <a:cxn ang="0">
                  <a:pos x="2" y="5"/>
                </a:cxn>
                <a:cxn ang="0">
                  <a:pos x="2" y="5"/>
                </a:cxn>
                <a:cxn ang="0">
                  <a:pos x="17" y="5"/>
                </a:cxn>
                <a:cxn ang="0">
                  <a:pos x="17" y="5"/>
                </a:cxn>
                <a:cxn ang="0">
                  <a:pos x="2" y="5"/>
                </a:cxn>
                <a:cxn ang="0">
                  <a:pos x="2" y="5"/>
                </a:cxn>
                <a:cxn ang="0">
                  <a:pos x="17" y="5"/>
                </a:cxn>
                <a:cxn ang="0">
                  <a:pos x="17" y="6"/>
                </a:cxn>
                <a:cxn ang="0">
                  <a:pos x="3" y="6"/>
                </a:cxn>
                <a:cxn ang="0">
                  <a:pos x="3" y="6"/>
                </a:cxn>
                <a:cxn ang="0">
                  <a:pos x="16" y="6"/>
                </a:cxn>
              </a:cxnLst>
              <a:rect l="0" t="0" r="r" b="b"/>
              <a:pathLst>
                <a:path w="19" h="6">
                  <a:moveTo>
                    <a:pt x="3" y="2"/>
                  </a:moveTo>
                  <a:lnTo>
                    <a:pt x="3" y="0"/>
                  </a:lnTo>
                  <a:lnTo>
                    <a:pt x="16" y="0"/>
                  </a:lnTo>
                  <a:lnTo>
                    <a:pt x="17" y="0"/>
                  </a:lnTo>
                  <a:lnTo>
                    <a:pt x="3" y="0"/>
                  </a:lnTo>
                  <a:lnTo>
                    <a:pt x="2" y="0"/>
                  </a:lnTo>
                  <a:lnTo>
                    <a:pt x="17" y="0"/>
                  </a:lnTo>
                  <a:lnTo>
                    <a:pt x="17" y="0"/>
                  </a:lnTo>
                  <a:lnTo>
                    <a:pt x="2" y="0"/>
                  </a:lnTo>
                  <a:lnTo>
                    <a:pt x="2" y="0"/>
                  </a:lnTo>
                  <a:lnTo>
                    <a:pt x="17" y="0"/>
                  </a:lnTo>
                  <a:lnTo>
                    <a:pt x="18" y="0"/>
                  </a:lnTo>
                  <a:lnTo>
                    <a:pt x="2" y="0"/>
                  </a:lnTo>
                  <a:lnTo>
                    <a:pt x="1" y="0"/>
                  </a:lnTo>
                  <a:lnTo>
                    <a:pt x="18" y="0"/>
                  </a:lnTo>
                  <a:lnTo>
                    <a:pt x="18" y="1"/>
                  </a:lnTo>
                  <a:lnTo>
                    <a:pt x="1" y="1"/>
                  </a:lnTo>
                  <a:lnTo>
                    <a:pt x="1" y="1"/>
                  </a:lnTo>
                  <a:lnTo>
                    <a:pt x="19" y="1"/>
                  </a:lnTo>
                  <a:lnTo>
                    <a:pt x="19" y="1"/>
                  </a:lnTo>
                  <a:lnTo>
                    <a:pt x="0" y="1"/>
                  </a:lnTo>
                  <a:lnTo>
                    <a:pt x="0" y="1"/>
                  </a:lnTo>
                  <a:lnTo>
                    <a:pt x="19" y="1"/>
                  </a:lnTo>
                  <a:lnTo>
                    <a:pt x="19" y="1"/>
                  </a:lnTo>
                  <a:lnTo>
                    <a:pt x="0" y="1"/>
                  </a:lnTo>
                  <a:lnTo>
                    <a:pt x="0" y="2"/>
                  </a:lnTo>
                  <a:lnTo>
                    <a:pt x="19" y="2"/>
                  </a:lnTo>
                  <a:lnTo>
                    <a:pt x="19" y="2"/>
                  </a:lnTo>
                  <a:lnTo>
                    <a:pt x="0" y="2"/>
                  </a:lnTo>
                  <a:lnTo>
                    <a:pt x="0" y="2"/>
                  </a:lnTo>
                  <a:lnTo>
                    <a:pt x="19" y="2"/>
                  </a:lnTo>
                  <a:lnTo>
                    <a:pt x="19" y="2"/>
                  </a:lnTo>
                  <a:lnTo>
                    <a:pt x="0" y="2"/>
                  </a:lnTo>
                  <a:lnTo>
                    <a:pt x="0" y="3"/>
                  </a:lnTo>
                  <a:lnTo>
                    <a:pt x="19" y="3"/>
                  </a:lnTo>
                  <a:lnTo>
                    <a:pt x="19" y="3"/>
                  </a:lnTo>
                  <a:lnTo>
                    <a:pt x="0" y="3"/>
                  </a:lnTo>
                  <a:lnTo>
                    <a:pt x="0" y="3"/>
                  </a:lnTo>
                  <a:lnTo>
                    <a:pt x="19" y="3"/>
                  </a:lnTo>
                  <a:lnTo>
                    <a:pt x="19" y="4"/>
                  </a:lnTo>
                  <a:lnTo>
                    <a:pt x="0" y="4"/>
                  </a:lnTo>
                  <a:lnTo>
                    <a:pt x="0" y="4"/>
                  </a:lnTo>
                  <a:lnTo>
                    <a:pt x="19" y="4"/>
                  </a:lnTo>
                  <a:lnTo>
                    <a:pt x="19" y="4"/>
                  </a:lnTo>
                  <a:lnTo>
                    <a:pt x="0" y="4"/>
                  </a:lnTo>
                  <a:lnTo>
                    <a:pt x="1" y="4"/>
                  </a:lnTo>
                  <a:lnTo>
                    <a:pt x="19" y="4"/>
                  </a:lnTo>
                  <a:lnTo>
                    <a:pt x="18" y="5"/>
                  </a:lnTo>
                  <a:lnTo>
                    <a:pt x="1" y="5"/>
                  </a:lnTo>
                  <a:lnTo>
                    <a:pt x="1" y="5"/>
                  </a:lnTo>
                  <a:lnTo>
                    <a:pt x="18" y="5"/>
                  </a:lnTo>
                  <a:lnTo>
                    <a:pt x="18" y="5"/>
                  </a:lnTo>
                  <a:lnTo>
                    <a:pt x="2" y="5"/>
                  </a:lnTo>
                  <a:lnTo>
                    <a:pt x="2" y="5"/>
                  </a:lnTo>
                  <a:lnTo>
                    <a:pt x="17" y="5"/>
                  </a:lnTo>
                  <a:lnTo>
                    <a:pt x="17" y="5"/>
                  </a:lnTo>
                  <a:lnTo>
                    <a:pt x="2" y="5"/>
                  </a:lnTo>
                  <a:lnTo>
                    <a:pt x="2" y="5"/>
                  </a:lnTo>
                  <a:lnTo>
                    <a:pt x="17" y="5"/>
                  </a:lnTo>
                  <a:lnTo>
                    <a:pt x="17" y="6"/>
                  </a:lnTo>
                  <a:lnTo>
                    <a:pt x="3" y="6"/>
                  </a:lnTo>
                  <a:lnTo>
                    <a:pt x="3"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03" name="Freeform 991"/>
            <p:cNvSpPr>
              <a:spLocks/>
            </p:cNvSpPr>
            <p:nvPr/>
          </p:nvSpPr>
          <p:spPr bwMode="auto">
            <a:xfrm>
              <a:off x="5416104" y="4554538"/>
              <a:ext cx="11112"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1" y="7"/>
                </a:cxn>
                <a:cxn ang="0">
                  <a:pos x="1" y="2"/>
                </a:cxn>
                <a:cxn ang="0">
                  <a:pos x="1" y="1"/>
                </a:cxn>
                <a:cxn ang="0">
                  <a:pos x="1" y="7"/>
                </a:cxn>
                <a:cxn ang="0">
                  <a:pos x="1" y="7"/>
                </a:cxn>
                <a:cxn ang="0">
                  <a:pos x="1" y="1"/>
                </a:cxn>
                <a:cxn ang="0">
                  <a:pos x="1" y="1"/>
                </a:cxn>
                <a:cxn ang="0">
                  <a:pos x="1" y="7"/>
                </a:cxn>
                <a:cxn ang="0">
                  <a:pos x="1" y="8"/>
                </a:cxn>
                <a:cxn ang="0">
                  <a:pos x="1" y="1"/>
                </a:cxn>
                <a:cxn ang="0">
                  <a:pos x="2" y="1"/>
                </a:cxn>
                <a:cxn ang="0">
                  <a:pos x="2" y="8"/>
                </a:cxn>
                <a:cxn ang="0">
                  <a:pos x="2" y="8"/>
                </a:cxn>
                <a:cxn ang="0">
                  <a:pos x="2" y="0"/>
                </a:cxn>
                <a:cxn ang="0">
                  <a:pos x="2" y="0"/>
                </a:cxn>
                <a:cxn ang="0">
                  <a:pos x="2" y="8"/>
                </a:cxn>
                <a:cxn ang="0">
                  <a:pos x="2" y="8"/>
                </a:cxn>
                <a:cxn ang="0">
                  <a:pos x="2" y="0"/>
                </a:cxn>
                <a:cxn ang="0">
                  <a:pos x="3" y="0"/>
                </a:cxn>
                <a:cxn ang="0">
                  <a:pos x="3" y="8"/>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8"/>
                </a:cxn>
                <a:cxn ang="0">
                  <a:pos x="5" y="8"/>
                </a:cxn>
                <a:cxn ang="0">
                  <a:pos x="5" y="1"/>
                </a:cxn>
                <a:cxn ang="0">
                  <a:pos x="6" y="1"/>
                </a:cxn>
                <a:cxn ang="0">
                  <a:pos x="6" y="7"/>
                </a:cxn>
                <a:cxn ang="0">
                  <a:pos x="6" y="7"/>
                </a:cxn>
                <a:cxn ang="0">
                  <a:pos x="6" y="1"/>
                </a:cxn>
                <a:cxn ang="0">
                  <a:pos x="6" y="1"/>
                </a:cxn>
                <a:cxn ang="0">
                  <a:pos x="6" y="7"/>
                </a:cxn>
                <a:cxn ang="0">
                  <a:pos x="6" y="7"/>
                </a:cxn>
                <a:cxn ang="0">
                  <a:pos x="6" y="2"/>
                </a:cxn>
                <a:cxn ang="0">
                  <a:pos x="6" y="2"/>
                </a:cxn>
                <a:cxn ang="0">
                  <a:pos x="6" y="6"/>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6"/>
                  </a:lnTo>
                  <a:lnTo>
                    <a:pt x="1" y="7"/>
                  </a:lnTo>
                  <a:lnTo>
                    <a:pt x="1" y="2"/>
                  </a:lnTo>
                  <a:lnTo>
                    <a:pt x="1" y="1"/>
                  </a:lnTo>
                  <a:lnTo>
                    <a:pt x="1" y="7"/>
                  </a:lnTo>
                  <a:lnTo>
                    <a:pt x="1" y="7"/>
                  </a:lnTo>
                  <a:lnTo>
                    <a:pt x="1" y="1"/>
                  </a:lnTo>
                  <a:lnTo>
                    <a:pt x="1" y="1"/>
                  </a:lnTo>
                  <a:lnTo>
                    <a:pt x="1" y="7"/>
                  </a:lnTo>
                  <a:lnTo>
                    <a:pt x="1" y="8"/>
                  </a:lnTo>
                  <a:lnTo>
                    <a:pt x="1" y="1"/>
                  </a:lnTo>
                  <a:lnTo>
                    <a:pt x="2" y="1"/>
                  </a:lnTo>
                  <a:lnTo>
                    <a:pt x="2" y="8"/>
                  </a:lnTo>
                  <a:lnTo>
                    <a:pt x="2" y="8"/>
                  </a:lnTo>
                  <a:lnTo>
                    <a:pt x="2" y="0"/>
                  </a:lnTo>
                  <a:lnTo>
                    <a:pt x="2" y="0"/>
                  </a:lnTo>
                  <a:lnTo>
                    <a:pt x="2" y="8"/>
                  </a:lnTo>
                  <a:lnTo>
                    <a:pt x="2" y="8"/>
                  </a:lnTo>
                  <a:lnTo>
                    <a:pt x="2" y="0"/>
                  </a:lnTo>
                  <a:lnTo>
                    <a:pt x="3" y="0"/>
                  </a:lnTo>
                  <a:lnTo>
                    <a:pt x="3" y="8"/>
                  </a:lnTo>
                  <a:lnTo>
                    <a:pt x="3" y="9"/>
                  </a:lnTo>
                  <a:lnTo>
                    <a:pt x="3" y="0"/>
                  </a:lnTo>
                  <a:lnTo>
                    <a:pt x="3" y="0"/>
                  </a:lnTo>
                  <a:lnTo>
                    <a:pt x="3" y="9"/>
                  </a:lnTo>
                  <a:lnTo>
                    <a:pt x="4" y="9"/>
                  </a:lnTo>
                  <a:lnTo>
                    <a:pt x="4" y="0"/>
                  </a:lnTo>
                  <a:lnTo>
                    <a:pt x="4" y="0"/>
                  </a:lnTo>
                  <a:lnTo>
                    <a:pt x="4" y="8"/>
                  </a:lnTo>
                  <a:lnTo>
                    <a:pt x="4" y="8"/>
                  </a:lnTo>
                  <a:lnTo>
                    <a:pt x="4" y="0"/>
                  </a:lnTo>
                  <a:lnTo>
                    <a:pt x="4" y="0"/>
                  </a:lnTo>
                  <a:lnTo>
                    <a:pt x="4" y="8"/>
                  </a:lnTo>
                  <a:lnTo>
                    <a:pt x="5" y="8"/>
                  </a:lnTo>
                  <a:lnTo>
                    <a:pt x="5" y="0"/>
                  </a:lnTo>
                  <a:lnTo>
                    <a:pt x="5" y="1"/>
                  </a:lnTo>
                  <a:lnTo>
                    <a:pt x="5" y="8"/>
                  </a:lnTo>
                  <a:lnTo>
                    <a:pt x="5" y="8"/>
                  </a:lnTo>
                  <a:lnTo>
                    <a:pt x="5" y="1"/>
                  </a:lnTo>
                  <a:lnTo>
                    <a:pt x="6" y="1"/>
                  </a:lnTo>
                  <a:lnTo>
                    <a:pt x="6" y="7"/>
                  </a:lnTo>
                  <a:lnTo>
                    <a:pt x="6" y="7"/>
                  </a:lnTo>
                  <a:lnTo>
                    <a:pt x="6" y="1"/>
                  </a:lnTo>
                  <a:lnTo>
                    <a:pt x="6" y="1"/>
                  </a:lnTo>
                  <a:lnTo>
                    <a:pt x="6" y="7"/>
                  </a:lnTo>
                  <a:lnTo>
                    <a:pt x="6" y="7"/>
                  </a:lnTo>
                  <a:lnTo>
                    <a:pt x="6" y="2"/>
                  </a:lnTo>
                  <a:lnTo>
                    <a:pt x="6" y="2"/>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04" name="Freeform 992"/>
            <p:cNvSpPr>
              <a:spLocks/>
            </p:cNvSpPr>
            <p:nvPr/>
          </p:nvSpPr>
          <p:spPr bwMode="auto">
            <a:xfrm>
              <a:off x="5416104" y="4554538"/>
              <a:ext cx="20637" cy="6350"/>
            </a:xfrm>
            <a:custGeom>
              <a:avLst/>
              <a:gdLst/>
              <a:ahLst/>
              <a:cxnLst>
                <a:cxn ang="0">
                  <a:pos x="3" y="3"/>
                </a:cxn>
                <a:cxn ang="0">
                  <a:pos x="3" y="0"/>
                </a:cxn>
                <a:cxn ang="0">
                  <a:pos x="8" y="0"/>
                </a:cxn>
                <a:cxn ang="0">
                  <a:pos x="9" y="0"/>
                </a:cxn>
                <a:cxn ang="0">
                  <a:pos x="3" y="0"/>
                </a:cxn>
                <a:cxn ang="0">
                  <a:pos x="3" y="0"/>
                </a:cxn>
                <a:cxn ang="0">
                  <a:pos x="9" y="0"/>
                </a:cxn>
                <a:cxn ang="0">
                  <a:pos x="9" y="0"/>
                </a:cxn>
                <a:cxn ang="0">
                  <a:pos x="2" y="0"/>
                </a:cxn>
                <a:cxn ang="0">
                  <a:pos x="2" y="0"/>
                </a:cxn>
                <a:cxn ang="0">
                  <a:pos x="9" y="0"/>
                </a:cxn>
                <a:cxn ang="0">
                  <a:pos x="10" y="0"/>
                </a:cxn>
                <a:cxn ang="0">
                  <a:pos x="2" y="0"/>
                </a:cxn>
                <a:cxn ang="0">
                  <a:pos x="2" y="1"/>
                </a:cxn>
                <a:cxn ang="0">
                  <a:pos x="10" y="1"/>
                </a:cxn>
                <a:cxn ang="0">
                  <a:pos x="10" y="1"/>
                </a:cxn>
                <a:cxn ang="0">
                  <a:pos x="1" y="1"/>
                </a:cxn>
                <a:cxn ang="0">
                  <a:pos x="1" y="1"/>
                </a:cxn>
                <a:cxn ang="0">
                  <a:pos x="11" y="1"/>
                </a:cxn>
                <a:cxn ang="0">
                  <a:pos x="11" y="1"/>
                </a:cxn>
                <a:cxn ang="0">
                  <a:pos x="1" y="1"/>
                </a:cxn>
                <a:cxn ang="0">
                  <a:pos x="1" y="1"/>
                </a:cxn>
                <a:cxn ang="0">
                  <a:pos x="11" y="1"/>
                </a:cxn>
                <a:cxn ang="0">
                  <a:pos x="11" y="2"/>
                </a:cxn>
                <a:cxn ang="0">
                  <a:pos x="1"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1" y="4"/>
                </a:cxn>
                <a:cxn ang="0">
                  <a:pos x="1" y="4"/>
                </a:cxn>
                <a:cxn ang="0">
                  <a:pos x="1" y="5"/>
                </a:cxn>
                <a:cxn ang="0">
                  <a:pos x="11" y="5"/>
                </a:cxn>
                <a:cxn ang="0">
                  <a:pos x="10" y="5"/>
                </a:cxn>
                <a:cxn ang="0">
                  <a:pos x="1" y="5"/>
                </a:cxn>
                <a:cxn ang="0">
                  <a:pos x="2" y="5"/>
                </a:cxn>
                <a:cxn ang="0">
                  <a:pos x="10" y="5"/>
                </a:cxn>
                <a:cxn ang="0">
                  <a:pos x="10" y="5"/>
                </a:cxn>
                <a:cxn ang="0">
                  <a:pos x="2" y="5"/>
                </a:cxn>
                <a:cxn ang="0">
                  <a:pos x="2" y="5"/>
                </a:cxn>
                <a:cxn ang="0">
                  <a:pos x="9" y="5"/>
                </a:cxn>
                <a:cxn ang="0">
                  <a:pos x="9" y="5"/>
                </a:cxn>
                <a:cxn ang="0">
                  <a:pos x="2" y="5"/>
                </a:cxn>
                <a:cxn ang="0">
                  <a:pos x="3" y="5"/>
                </a:cxn>
                <a:cxn ang="0">
                  <a:pos x="9" y="5"/>
                </a:cxn>
                <a:cxn ang="0">
                  <a:pos x="9" y="5"/>
                </a:cxn>
                <a:cxn ang="0">
                  <a:pos x="3" y="5"/>
                </a:cxn>
                <a:cxn ang="0">
                  <a:pos x="3" y="5"/>
                </a:cxn>
                <a:cxn ang="0">
                  <a:pos x="8" y="5"/>
                </a:cxn>
              </a:cxnLst>
              <a:rect l="0" t="0" r="r" b="b"/>
              <a:pathLst>
                <a:path w="11" h="5">
                  <a:moveTo>
                    <a:pt x="3" y="3"/>
                  </a:moveTo>
                  <a:lnTo>
                    <a:pt x="3" y="0"/>
                  </a:lnTo>
                  <a:lnTo>
                    <a:pt x="8" y="0"/>
                  </a:lnTo>
                  <a:lnTo>
                    <a:pt x="9" y="0"/>
                  </a:lnTo>
                  <a:lnTo>
                    <a:pt x="3" y="0"/>
                  </a:lnTo>
                  <a:lnTo>
                    <a:pt x="3" y="0"/>
                  </a:lnTo>
                  <a:lnTo>
                    <a:pt x="9" y="0"/>
                  </a:lnTo>
                  <a:lnTo>
                    <a:pt x="9" y="0"/>
                  </a:lnTo>
                  <a:lnTo>
                    <a:pt x="2" y="0"/>
                  </a:lnTo>
                  <a:lnTo>
                    <a:pt x="2" y="0"/>
                  </a:lnTo>
                  <a:lnTo>
                    <a:pt x="9" y="0"/>
                  </a:lnTo>
                  <a:lnTo>
                    <a:pt x="10" y="0"/>
                  </a:lnTo>
                  <a:lnTo>
                    <a:pt x="2" y="0"/>
                  </a:lnTo>
                  <a:lnTo>
                    <a:pt x="2" y="1"/>
                  </a:lnTo>
                  <a:lnTo>
                    <a:pt x="10" y="1"/>
                  </a:lnTo>
                  <a:lnTo>
                    <a:pt x="10" y="1"/>
                  </a:lnTo>
                  <a:lnTo>
                    <a:pt x="1" y="1"/>
                  </a:lnTo>
                  <a:lnTo>
                    <a:pt x="1" y="1"/>
                  </a:lnTo>
                  <a:lnTo>
                    <a:pt x="11" y="1"/>
                  </a:lnTo>
                  <a:lnTo>
                    <a:pt x="11" y="1"/>
                  </a:lnTo>
                  <a:lnTo>
                    <a:pt x="1" y="1"/>
                  </a:lnTo>
                  <a:lnTo>
                    <a:pt x="1" y="1"/>
                  </a:lnTo>
                  <a:lnTo>
                    <a:pt x="11" y="1"/>
                  </a:lnTo>
                  <a:lnTo>
                    <a:pt x="11" y="2"/>
                  </a:lnTo>
                  <a:lnTo>
                    <a:pt x="1" y="2"/>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4"/>
                  </a:lnTo>
                  <a:lnTo>
                    <a:pt x="11" y="4"/>
                  </a:lnTo>
                  <a:lnTo>
                    <a:pt x="11" y="4"/>
                  </a:lnTo>
                  <a:lnTo>
                    <a:pt x="1" y="4"/>
                  </a:lnTo>
                  <a:lnTo>
                    <a:pt x="1" y="4"/>
                  </a:lnTo>
                  <a:lnTo>
                    <a:pt x="11" y="4"/>
                  </a:lnTo>
                  <a:lnTo>
                    <a:pt x="11" y="4"/>
                  </a:lnTo>
                  <a:lnTo>
                    <a:pt x="1" y="4"/>
                  </a:lnTo>
                  <a:lnTo>
                    <a:pt x="1" y="5"/>
                  </a:lnTo>
                  <a:lnTo>
                    <a:pt x="11" y="5"/>
                  </a:lnTo>
                  <a:lnTo>
                    <a:pt x="10" y="5"/>
                  </a:lnTo>
                  <a:lnTo>
                    <a:pt x="1" y="5"/>
                  </a:lnTo>
                  <a:lnTo>
                    <a:pt x="2" y="5"/>
                  </a:lnTo>
                  <a:lnTo>
                    <a:pt x="10" y="5"/>
                  </a:lnTo>
                  <a:lnTo>
                    <a:pt x="10" y="5"/>
                  </a:lnTo>
                  <a:lnTo>
                    <a:pt x="2" y="5"/>
                  </a:lnTo>
                  <a:lnTo>
                    <a:pt x="2" y="5"/>
                  </a:lnTo>
                  <a:lnTo>
                    <a:pt x="9" y="5"/>
                  </a:lnTo>
                  <a:lnTo>
                    <a:pt x="9" y="5"/>
                  </a:lnTo>
                  <a:lnTo>
                    <a:pt x="2" y="5"/>
                  </a:lnTo>
                  <a:lnTo>
                    <a:pt x="3" y="5"/>
                  </a:lnTo>
                  <a:lnTo>
                    <a:pt x="9" y="5"/>
                  </a:lnTo>
                  <a:lnTo>
                    <a:pt x="9" y="5"/>
                  </a:lnTo>
                  <a:lnTo>
                    <a:pt x="3"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05" name="Freeform 993"/>
            <p:cNvSpPr>
              <a:spLocks/>
            </p:cNvSpPr>
            <p:nvPr/>
          </p:nvSpPr>
          <p:spPr bwMode="auto">
            <a:xfrm>
              <a:off x="5427216" y="4548188"/>
              <a:ext cx="9525" cy="12700"/>
            </a:xfrm>
            <a:custGeom>
              <a:avLst/>
              <a:gdLst/>
              <a:ahLst/>
              <a:cxnLst>
                <a:cxn ang="0">
                  <a:pos x="2"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5" y="6"/>
                </a:cxn>
                <a:cxn ang="0">
                  <a:pos x="5" y="2"/>
                </a:cxn>
                <a:cxn ang="0">
                  <a:pos x="5" y="3"/>
                </a:cxn>
                <a:cxn ang="0">
                  <a:pos x="5" y="6"/>
                </a:cxn>
                <a:cxn ang="0">
                  <a:pos x="5" y="6"/>
                </a:cxn>
                <a:cxn ang="0">
                  <a:pos x="5" y="3"/>
                </a:cxn>
              </a:cxnLst>
              <a:rect l="0" t="0" r="r" b="b"/>
              <a:pathLst>
                <a:path w="5" h="8">
                  <a:moveTo>
                    <a:pt x="2" y="6"/>
                  </a:moveTo>
                  <a:lnTo>
                    <a:pt x="0" y="6"/>
                  </a:lnTo>
                  <a:lnTo>
                    <a:pt x="0" y="3"/>
                  </a:lnTo>
                  <a:lnTo>
                    <a:pt x="0" y="3"/>
                  </a:lnTo>
                  <a:lnTo>
                    <a:pt x="0" y="6"/>
                  </a:lnTo>
                  <a:lnTo>
                    <a:pt x="0" y="6"/>
                  </a:lnTo>
                  <a:lnTo>
                    <a:pt x="0" y="2"/>
                  </a:lnTo>
                  <a:lnTo>
                    <a:pt x="0" y="2"/>
                  </a:lnTo>
                  <a:lnTo>
                    <a:pt x="0" y="7"/>
                  </a:lnTo>
                  <a:lnTo>
                    <a:pt x="0" y="7"/>
                  </a:lnTo>
                  <a:lnTo>
                    <a:pt x="0" y="2"/>
                  </a:lnTo>
                  <a:lnTo>
                    <a:pt x="0" y="2"/>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1"/>
                  </a:lnTo>
                  <a:lnTo>
                    <a:pt x="5" y="1"/>
                  </a:lnTo>
                  <a:lnTo>
                    <a:pt x="5" y="8"/>
                  </a:lnTo>
                  <a:lnTo>
                    <a:pt x="5" y="7"/>
                  </a:lnTo>
                  <a:lnTo>
                    <a:pt x="5" y="1"/>
                  </a:lnTo>
                  <a:lnTo>
                    <a:pt x="5" y="2"/>
                  </a:lnTo>
                  <a:lnTo>
                    <a:pt x="5" y="7"/>
                  </a:lnTo>
                  <a:lnTo>
                    <a:pt x="5" y="7"/>
                  </a:lnTo>
                  <a:lnTo>
                    <a:pt x="5" y="2"/>
                  </a:lnTo>
                  <a:lnTo>
                    <a:pt x="5" y="2"/>
                  </a:lnTo>
                  <a:lnTo>
                    <a:pt x="5" y="7"/>
                  </a:lnTo>
                  <a:lnTo>
                    <a:pt x="5" y="6"/>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06" name="Freeform 994"/>
            <p:cNvSpPr>
              <a:spLocks/>
            </p:cNvSpPr>
            <p:nvPr/>
          </p:nvSpPr>
          <p:spPr bwMode="auto">
            <a:xfrm>
              <a:off x="5427216" y="4548188"/>
              <a:ext cx="34925" cy="9525"/>
            </a:xfrm>
            <a:custGeom>
              <a:avLst/>
              <a:gdLst/>
              <a:ahLst/>
              <a:cxnLst>
                <a:cxn ang="0">
                  <a:pos x="2" y="3"/>
                </a:cxn>
                <a:cxn ang="0">
                  <a:pos x="2" y="0"/>
                </a:cxn>
                <a:cxn ang="0">
                  <a:pos x="17" y="0"/>
                </a:cxn>
                <a:cxn ang="0">
                  <a:pos x="17" y="0"/>
                </a:cxn>
                <a:cxn ang="0">
                  <a:pos x="2" y="0"/>
                </a:cxn>
                <a:cxn ang="0">
                  <a:pos x="1" y="0"/>
                </a:cxn>
                <a:cxn ang="0">
                  <a:pos x="18" y="0"/>
                </a:cxn>
                <a:cxn ang="0">
                  <a:pos x="18" y="0"/>
                </a:cxn>
                <a:cxn ang="0">
                  <a:pos x="1" y="0"/>
                </a:cxn>
                <a:cxn ang="0">
                  <a:pos x="1" y="0"/>
                </a:cxn>
                <a:cxn ang="0">
                  <a:pos x="18" y="0"/>
                </a:cxn>
                <a:cxn ang="0">
                  <a:pos x="18" y="0"/>
                </a:cxn>
                <a:cxn ang="0">
                  <a:pos x="1" y="0"/>
                </a:cxn>
                <a:cxn ang="0">
                  <a:pos x="1" y="0"/>
                </a:cxn>
                <a:cxn ang="0">
                  <a:pos x="18" y="0"/>
                </a:cxn>
                <a:cxn ang="0">
                  <a:pos x="19" y="1"/>
                </a:cxn>
                <a:cxn ang="0">
                  <a:pos x="0" y="1"/>
                </a:cxn>
                <a:cxn ang="0">
                  <a:pos x="0" y="1"/>
                </a:cxn>
                <a:cxn ang="0">
                  <a:pos x="19" y="1"/>
                </a:cxn>
                <a:cxn ang="0">
                  <a:pos x="19" y="1"/>
                </a:cxn>
                <a:cxn ang="0">
                  <a:pos x="0" y="1"/>
                </a:cxn>
                <a:cxn ang="0">
                  <a:pos x="0" y="2"/>
                </a:cxn>
                <a:cxn ang="0">
                  <a:pos x="20" y="2"/>
                </a:cxn>
                <a:cxn ang="0">
                  <a:pos x="20" y="2"/>
                </a:cxn>
                <a:cxn ang="0">
                  <a:pos x="0" y="2"/>
                </a:cxn>
                <a:cxn ang="0">
                  <a:pos x="0" y="2"/>
                </a:cxn>
                <a:cxn ang="0">
                  <a:pos x="20" y="2"/>
                </a:cxn>
                <a:cxn ang="0">
                  <a:pos x="20" y="2"/>
                </a:cxn>
                <a:cxn ang="0">
                  <a:pos x="0" y="2"/>
                </a:cxn>
                <a:cxn ang="0">
                  <a:pos x="0" y="3"/>
                </a:cxn>
                <a:cxn ang="0">
                  <a:pos x="20" y="3"/>
                </a:cxn>
                <a:cxn ang="0">
                  <a:pos x="20" y="3"/>
                </a:cxn>
                <a:cxn ang="0">
                  <a:pos x="0" y="3"/>
                </a:cxn>
                <a:cxn ang="0">
                  <a:pos x="0" y="3"/>
                </a:cxn>
                <a:cxn ang="0">
                  <a:pos x="20" y="3"/>
                </a:cxn>
                <a:cxn ang="0">
                  <a:pos x="20" y="4"/>
                </a:cxn>
                <a:cxn ang="0">
                  <a:pos x="0" y="4"/>
                </a:cxn>
                <a:cxn ang="0">
                  <a:pos x="0" y="4"/>
                </a:cxn>
                <a:cxn ang="0">
                  <a:pos x="20" y="4"/>
                </a:cxn>
                <a:cxn ang="0">
                  <a:pos x="20" y="4"/>
                </a:cxn>
                <a:cxn ang="0">
                  <a:pos x="0" y="4"/>
                </a:cxn>
                <a:cxn ang="0">
                  <a:pos x="0" y="4"/>
                </a:cxn>
                <a:cxn ang="0">
                  <a:pos x="20" y="4"/>
                </a:cxn>
                <a:cxn ang="0">
                  <a:pos x="19" y="5"/>
                </a:cxn>
                <a:cxn ang="0">
                  <a:pos x="0" y="5"/>
                </a:cxn>
                <a:cxn ang="0">
                  <a:pos x="0" y="5"/>
                </a:cxn>
                <a:cxn ang="0">
                  <a:pos x="19" y="5"/>
                </a:cxn>
                <a:cxn ang="0">
                  <a:pos x="19" y="5"/>
                </a:cxn>
                <a:cxn ang="0">
                  <a:pos x="0" y="5"/>
                </a:cxn>
                <a:cxn ang="0">
                  <a:pos x="1" y="5"/>
                </a:cxn>
                <a:cxn ang="0">
                  <a:pos x="18" y="5"/>
                </a:cxn>
                <a:cxn ang="0">
                  <a:pos x="18" y="5"/>
                </a:cxn>
                <a:cxn ang="0">
                  <a:pos x="1" y="5"/>
                </a:cxn>
                <a:cxn ang="0">
                  <a:pos x="1" y="5"/>
                </a:cxn>
                <a:cxn ang="0">
                  <a:pos x="18" y="5"/>
                </a:cxn>
                <a:cxn ang="0">
                  <a:pos x="18" y="5"/>
                </a:cxn>
                <a:cxn ang="0">
                  <a:pos x="1" y="5"/>
                </a:cxn>
                <a:cxn ang="0">
                  <a:pos x="1" y="6"/>
                </a:cxn>
                <a:cxn ang="0">
                  <a:pos x="18" y="6"/>
                </a:cxn>
                <a:cxn ang="0">
                  <a:pos x="17" y="6"/>
                </a:cxn>
                <a:cxn ang="0">
                  <a:pos x="2" y="6"/>
                </a:cxn>
                <a:cxn ang="0">
                  <a:pos x="2" y="6"/>
                </a:cxn>
                <a:cxn ang="0">
                  <a:pos x="17" y="6"/>
                </a:cxn>
              </a:cxnLst>
              <a:rect l="0" t="0" r="r" b="b"/>
              <a:pathLst>
                <a:path w="20" h="6">
                  <a:moveTo>
                    <a:pt x="2" y="3"/>
                  </a:moveTo>
                  <a:lnTo>
                    <a:pt x="2" y="0"/>
                  </a:lnTo>
                  <a:lnTo>
                    <a:pt x="17" y="0"/>
                  </a:lnTo>
                  <a:lnTo>
                    <a:pt x="17" y="0"/>
                  </a:lnTo>
                  <a:lnTo>
                    <a:pt x="2" y="0"/>
                  </a:lnTo>
                  <a:lnTo>
                    <a:pt x="1" y="0"/>
                  </a:lnTo>
                  <a:lnTo>
                    <a:pt x="18" y="0"/>
                  </a:lnTo>
                  <a:lnTo>
                    <a:pt x="18" y="0"/>
                  </a:lnTo>
                  <a:lnTo>
                    <a:pt x="1" y="0"/>
                  </a:lnTo>
                  <a:lnTo>
                    <a:pt x="1" y="0"/>
                  </a:lnTo>
                  <a:lnTo>
                    <a:pt x="18" y="0"/>
                  </a:lnTo>
                  <a:lnTo>
                    <a:pt x="18" y="0"/>
                  </a:lnTo>
                  <a:lnTo>
                    <a:pt x="1" y="0"/>
                  </a:lnTo>
                  <a:lnTo>
                    <a:pt x="1" y="0"/>
                  </a:lnTo>
                  <a:lnTo>
                    <a:pt x="18" y="0"/>
                  </a:lnTo>
                  <a:lnTo>
                    <a:pt x="19" y="1"/>
                  </a:lnTo>
                  <a:lnTo>
                    <a:pt x="0" y="1"/>
                  </a:lnTo>
                  <a:lnTo>
                    <a:pt x="0" y="1"/>
                  </a:lnTo>
                  <a:lnTo>
                    <a:pt x="19" y="1"/>
                  </a:lnTo>
                  <a:lnTo>
                    <a:pt x="19" y="1"/>
                  </a:lnTo>
                  <a:lnTo>
                    <a:pt x="0" y="1"/>
                  </a:lnTo>
                  <a:lnTo>
                    <a:pt x="0" y="2"/>
                  </a:lnTo>
                  <a:lnTo>
                    <a:pt x="20" y="2"/>
                  </a:lnTo>
                  <a:lnTo>
                    <a:pt x="20" y="2"/>
                  </a:lnTo>
                  <a:lnTo>
                    <a:pt x="0" y="2"/>
                  </a:lnTo>
                  <a:lnTo>
                    <a:pt x="0" y="2"/>
                  </a:lnTo>
                  <a:lnTo>
                    <a:pt x="20" y="2"/>
                  </a:lnTo>
                  <a:lnTo>
                    <a:pt x="20" y="2"/>
                  </a:lnTo>
                  <a:lnTo>
                    <a:pt x="0" y="2"/>
                  </a:lnTo>
                  <a:lnTo>
                    <a:pt x="0" y="3"/>
                  </a:lnTo>
                  <a:lnTo>
                    <a:pt x="20" y="3"/>
                  </a:lnTo>
                  <a:lnTo>
                    <a:pt x="20" y="3"/>
                  </a:lnTo>
                  <a:lnTo>
                    <a:pt x="0" y="3"/>
                  </a:lnTo>
                  <a:lnTo>
                    <a:pt x="0" y="3"/>
                  </a:lnTo>
                  <a:lnTo>
                    <a:pt x="20" y="3"/>
                  </a:lnTo>
                  <a:lnTo>
                    <a:pt x="20" y="4"/>
                  </a:lnTo>
                  <a:lnTo>
                    <a:pt x="0" y="4"/>
                  </a:lnTo>
                  <a:lnTo>
                    <a:pt x="0" y="4"/>
                  </a:lnTo>
                  <a:lnTo>
                    <a:pt x="20" y="4"/>
                  </a:lnTo>
                  <a:lnTo>
                    <a:pt x="20" y="4"/>
                  </a:lnTo>
                  <a:lnTo>
                    <a:pt x="0" y="4"/>
                  </a:lnTo>
                  <a:lnTo>
                    <a:pt x="0" y="4"/>
                  </a:lnTo>
                  <a:lnTo>
                    <a:pt x="20" y="4"/>
                  </a:lnTo>
                  <a:lnTo>
                    <a:pt x="19" y="5"/>
                  </a:lnTo>
                  <a:lnTo>
                    <a:pt x="0" y="5"/>
                  </a:lnTo>
                  <a:lnTo>
                    <a:pt x="0" y="5"/>
                  </a:lnTo>
                  <a:lnTo>
                    <a:pt x="19" y="5"/>
                  </a:lnTo>
                  <a:lnTo>
                    <a:pt x="19" y="5"/>
                  </a:lnTo>
                  <a:lnTo>
                    <a:pt x="0" y="5"/>
                  </a:lnTo>
                  <a:lnTo>
                    <a:pt x="1" y="5"/>
                  </a:lnTo>
                  <a:lnTo>
                    <a:pt x="18" y="5"/>
                  </a:lnTo>
                  <a:lnTo>
                    <a:pt x="18" y="5"/>
                  </a:lnTo>
                  <a:lnTo>
                    <a:pt x="1" y="5"/>
                  </a:lnTo>
                  <a:lnTo>
                    <a:pt x="1" y="5"/>
                  </a:lnTo>
                  <a:lnTo>
                    <a:pt x="18" y="5"/>
                  </a:lnTo>
                  <a:lnTo>
                    <a:pt x="18" y="5"/>
                  </a:lnTo>
                  <a:lnTo>
                    <a:pt x="1" y="5"/>
                  </a:lnTo>
                  <a:lnTo>
                    <a:pt x="1" y="6"/>
                  </a:lnTo>
                  <a:lnTo>
                    <a:pt x="18" y="6"/>
                  </a:lnTo>
                  <a:lnTo>
                    <a:pt x="17" y="6"/>
                  </a:lnTo>
                  <a:lnTo>
                    <a:pt x="2" y="6"/>
                  </a:lnTo>
                  <a:lnTo>
                    <a:pt x="2" y="6"/>
                  </a:lnTo>
                  <a:lnTo>
                    <a:pt x="1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07" name="Freeform 995"/>
            <p:cNvSpPr>
              <a:spLocks/>
            </p:cNvSpPr>
            <p:nvPr/>
          </p:nvSpPr>
          <p:spPr bwMode="auto">
            <a:xfrm>
              <a:off x="5451029" y="4543425"/>
              <a:ext cx="11112"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2"/>
                </a:cxn>
                <a:cxn ang="0">
                  <a:pos x="0" y="1"/>
                </a:cxn>
                <a:cxn ang="0">
                  <a:pos x="0" y="8"/>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2"/>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2"/>
                  </a:lnTo>
                  <a:lnTo>
                    <a:pt x="0" y="1"/>
                  </a:lnTo>
                  <a:lnTo>
                    <a:pt x="0" y="8"/>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4" y="1"/>
                  </a:lnTo>
                  <a:lnTo>
                    <a:pt x="4" y="8"/>
                  </a:lnTo>
                  <a:lnTo>
                    <a:pt x="5" y="8"/>
                  </a:lnTo>
                  <a:lnTo>
                    <a:pt x="5" y="1"/>
                  </a:lnTo>
                  <a:lnTo>
                    <a:pt x="5" y="1"/>
                  </a:lnTo>
                  <a:lnTo>
                    <a:pt x="5" y="8"/>
                  </a:lnTo>
                  <a:lnTo>
                    <a:pt x="5" y="8"/>
                  </a:lnTo>
                  <a:lnTo>
                    <a:pt x="5" y="2"/>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08" name="Freeform 996"/>
            <p:cNvSpPr>
              <a:spLocks/>
            </p:cNvSpPr>
            <p:nvPr/>
          </p:nvSpPr>
          <p:spPr bwMode="auto">
            <a:xfrm>
              <a:off x="5451029" y="4543425"/>
              <a:ext cx="15875" cy="11113"/>
            </a:xfrm>
            <a:custGeom>
              <a:avLst/>
              <a:gdLst/>
              <a:ahLst/>
              <a:cxnLst>
                <a:cxn ang="0">
                  <a:pos x="3" y="3"/>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1"/>
                </a:cxn>
                <a:cxn ang="0">
                  <a:pos x="8" y="1"/>
                </a:cxn>
                <a:cxn ang="0">
                  <a:pos x="9" y="1"/>
                </a:cxn>
                <a:cxn ang="0">
                  <a:pos x="1"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5"/>
                </a:cxn>
                <a:cxn ang="0">
                  <a:pos x="9" y="5"/>
                </a:cxn>
                <a:cxn ang="0">
                  <a:pos x="9" y="5"/>
                </a:cxn>
                <a:cxn ang="0">
                  <a:pos x="0" y="5"/>
                </a:cxn>
                <a:cxn ang="0">
                  <a:pos x="0" y="5"/>
                </a:cxn>
                <a:cxn ang="0">
                  <a:pos x="9" y="5"/>
                </a:cxn>
                <a:cxn ang="0">
                  <a:pos x="9" y="5"/>
                </a:cxn>
                <a:cxn ang="0">
                  <a:pos x="1" y="5"/>
                </a:cxn>
                <a:cxn ang="0">
                  <a:pos x="1" y="5"/>
                </a:cxn>
                <a:cxn ang="0">
                  <a:pos x="8" y="5"/>
                </a:cxn>
                <a:cxn ang="0">
                  <a:pos x="8" y="5"/>
                </a:cxn>
                <a:cxn ang="0">
                  <a:pos x="1" y="5"/>
                </a:cxn>
                <a:cxn ang="0">
                  <a:pos x="2" y="6"/>
                </a:cxn>
                <a:cxn ang="0">
                  <a:pos x="8" y="6"/>
                </a:cxn>
                <a:cxn ang="0">
                  <a:pos x="7" y="6"/>
                </a:cxn>
                <a:cxn ang="0">
                  <a:pos x="2" y="6"/>
                </a:cxn>
                <a:cxn ang="0">
                  <a:pos x="2" y="6"/>
                </a:cxn>
                <a:cxn ang="0">
                  <a:pos x="7" y="6"/>
                </a:cxn>
                <a:cxn ang="0">
                  <a:pos x="7" y="6"/>
                </a:cxn>
                <a:cxn ang="0">
                  <a:pos x="2" y="6"/>
                </a:cxn>
                <a:cxn ang="0">
                  <a:pos x="3" y="6"/>
                </a:cxn>
                <a:cxn ang="0">
                  <a:pos x="7" y="6"/>
                </a:cxn>
              </a:cxnLst>
              <a:rect l="0" t="0" r="r" b="b"/>
              <a:pathLst>
                <a:path w="9" h="6">
                  <a:moveTo>
                    <a:pt x="3" y="3"/>
                  </a:moveTo>
                  <a:lnTo>
                    <a:pt x="3" y="0"/>
                  </a:lnTo>
                  <a:lnTo>
                    <a:pt x="7" y="0"/>
                  </a:lnTo>
                  <a:lnTo>
                    <a:pt x="7" y="0"/>
                  </a:lnTo>
                  <a:lnTo>
                    <a:pt x="2" y="0"/>
                  </a:lnTo>
                  <a:lnTo>
                    <a:pt x="2" y="0"/>
                  </a:lnTo>
                  <a:lnTo>
                    <a:pt x="7" y="0"/>
                  </a:lnTo>
                  <a:lnTo>
                    <a:pt x="7" y="0"/>
                  </a:lnTo>
                  <a:lnTo>
                    <a:pt x="2" y="0"/>
                  </a:lnTo>
                  <a:lnTo>
                    <a:pt x="2" y="0"/>
                  </a:lnTo>
                  <a:lnTo>
                    <a:pt x="8" y="0"/>
                  </a:lnTo>
                  <a:lnTo>
                    <a:pt x="8" y="0"/>
                  </a:lnTo>
                  <a:lnTo>
                    <a:pt x="1" y="0"/>
                  </a:lnTo>
                  <a:lnTo>
                    <a:pt x="1" y="1"/>
                  </a:lnTo>
                  <a:lnTo>
                    <a:pt x="8" y="1"/>
                  </a:lnTo>
                  <a:lnTo>
                    <a:pt x="9" y="1"/>
                  </a:lnTo>
                  <a:lnTo>
                    <a:pt x="1" y="1"/>
                  </a:lnTo>
                  <a:lnTo>
                    <a:pt x="0" y="1"/>
                  </a:lnTo>
                  <a:lnTo>
                    <a:pt x="9" y="1"/>
                  </a:lnTo>
                  <a:lnTo>
                    <a:pt x="9" y="2"/>
                  </a:lnTo>
                  <a:lnTo>
                    <a:pt x="0" y="2"/>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5"/>
                  </a:lnTo>
                  <a:lnTo>
                    <a:pt x="9" y="5"/>
                  </a:lnTo>
                  <a:lnTo>
                    <a:pt x="9" y="5"/>
                  </a:lnTo>
                  <a:lnTo>
                    <a:pt x="0" y="5"/>
                  </a:lnTo>
                  <a:lnTo>
                    <a:pt x="0" y="5"/>
                  </a:lnTo>
                  <a:lnTo>
                    <a:pt x="9" y="5"/>
                  </a:lnTo>
                  <a:lnTo>
                    <a:pt x="9" y="5"/>
                  </a:lnTo>
                  <a:lnTo>
                    <a:pt x="1" y="5"/>
                  </a:lnTo>
                  <a:lnTo>
                    <a:pt x="1" y="5"/>
                  </a:lnTo>
                  <a:lnTo>
                    <a:pt x="8" y="5"/>
                  </a:lnTo>
                  <a:lnTo>
                    <a:pt x="8" y="5"/>
                  </a:lnTo>
                  <a:lnTo>
                    <a:pt x="1" y="5"/>
                  </a:lnTo>
                  <a:lnTo>
                    <a:pt x="2" y="6"/>
                  </a:lnTo>
                  <a:lnTo>
                    <a:pt x="8" y="6"/>
                  </a:lnTo>
                  <a:lnTo>
                    <a:pt x="7" y="6"/>
                  </a:lnTo>
                  <a:lnTo>
                    <a:pt x="2" y="6"/>
                  </a:lnTo>
                  <a:lnTo>
                    <a:pt x="2" y="6"/>
                  </a:lnTo>
                  <a:lnTo>
                    <a:pt x="7" y="6"/>
                  </a:lnTo>
                  <a:lnTo>
                    <a:pt x="7"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09" name="Freeform 997"/>
            <p:cNvSpPr>
              <a:spLocks/>
            </p:cNvSpPr>
            <p:nvPr/>
          </p:nvSpPr>
          <p:spPr bwMode="auto">
            <a:xfrm>
              <a:off x="5458966" y="4540250"/>
              <a:ext cx="7938" cy="14288"/>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2"/>
                </a:cxn>
                <a:cxn ang="0">
                  <a:pos x="0" y="8"/>
                </a:cxn>
                <a:cxn ang="0">
                  <a:pos x="0" y="8"/>
                </a:cxn>
                <a:cxn ang="0">
                  <a:pos x="0" y="2"/>
                </a:cxn>
                <a:cxn ang="0">
                  <a:pos x="0" y="1"/>
                </a:cxn>
                <a:cxn ang="0">
                  <a:pos x="0" y="8"/>
                </a:cxn>
                <a:cxn ang="0">
                  <a:pos x="0" y="8"/>
                </a:cxn>
                <a:cxn ang="0">
                  <a:pos x="0" y="1"/>
                </a:cxn>
                <a:cxn ang="0">
                  <a:pos x="1" y="1"/>
                </a:cxn>
                <a:cxn ang="0">
                  <a:pos x="1" y="8"/>
                </a:cxn>
                <a:cxn ang="0">
                  <a:pos x="1" y="8"/>
                </a:cxn>
                <a:cxn ang="0">
                  <a:pos x="1" y="1"/>
                </a:cxn>
                <a:cxn ang="0">
                  <a:pos x="1" y="1"/>
                </a:cxn>
                <a:cxn ang="0">
                  <a:pos x="1"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1"/>
                </a:cxn>
                <a:cxn ang="0">
                  <a:pos x="4" y="9"/>
                </a:cxn>
                <a:cxn ang="0">
                  <a:pos x="4" y="8"/>
                </a:cxn>
                <a:cxn ang="0">
                  <a:pos x="4" y="1"/>
                </a:cxn>
                <a:cxn ang="0">
                  <a:pos x="4" y="1"/>
                </a:cxn>
                <a:cxn ang="0">
                  <a:pos x="4" y="8"/>
                </a:cxn>
                <a:cxn ang="0">
                  <a:pos x="5" y="8"/>
                </a:cxn>
                <a:cxn ang="0">
                  <a:pos x="5" y="1"/>
                </a:cxn>
                <a:cxn ang="0">
                  <a:pos x="5" y="1"/>
                </a:cxn>
                <a:cxn ang="0">
                  <a:pos x="5" y="8"/>
                </a:cxn>
                <a:cxn ang="0">
                  <a:pos x="5" y="8"/>
                </a:cxn>
                <a:cxn ang="0">
                  <a:pos x="5" y="2"/>
                </a:cxn>
                <a:cxn ang="0">
                  <a:pos x="5" y="2"/>
                </a:cxn>
                <a:cxn ang="0">
                  <a:pos x="5" y="8"/>
                </a:cxn>
                <a:cxn ang="0">
                  <a:pos x="5" y="7"/>
                </a:cxn>
                <a:cxn ang="0">
                  <a:pos x="5" y="2"/>
                </a:cxn>
                <a:cxn ang="0">
                  <a:pos x="5" y="2"/>
                </a:cxn>
                <a:cxn ang="0">
                  <a:pos x="5" y="7"/>
                </a:cxn>
                <a:cxn ang="0">
                  <a:pos x="5" y="6"/>
                </a:cxn>
                <a:cxn ang="0">
                  <a:pos x="5" y="3"/>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6"/>
                  </a:lnTo>
                  <a:lnTo>
                    <a:pt x="0" y="3"/>
                  </a:lnTo>
                  <a:lnTo>
                    <a:pt x="0" y="2"/>
                  </a:lnTo>
                  <a:lnTo>
                    <a:pt x="0" y="7"/>
                  </a:lnTo>
                  <a:lnTo>
                    <a:pt x="0" y="7"/>
                  </a:lnTo>
                  <a:lnTo>
                    <a:pt x="0" y="2"/>
                  </a:lnTo>
                  <a:lnTo>
                    <a:pt x="0" y="2"/>
                  </a:lnTo>
                  <a:lnTo>
                    <a:pt x="0" y="8"/>
                  </a:lnTo>
                  <a:lnTo>
                    <a:pt x="0" y="8"/>
                  </a:lnTo>
                  <a:lnTo>
                    <a:pt x="0" y="2"/>
                  </a:lnTo>
                  <a:lnTo>
                    <a:pt x="0" y="1"/>
                  </a:lnTo>
                  <a:lnTo>
                    <a:pt x="0" y="8"/>
                  </a:lnTo>
                  <a:lnTo>
                    <a:pt x="0" y="8"/>
                  </a:lnTo>
                  <a:lnTo>
                    <a:pt x="0" y="1"/>
                  </a:lnTo>
                  <a:lnTo>
                    <a:pt x="1" y="1"/>
                  </a:lnTo>
                  <a:lnTo>
                    <a:pt x="1" y="8"/>
                  </a:lnTo>
                  <a:lnTo>
                    <a:pt x="1" y="8"/>
                  </a:lnTo>
                  <a:lnTo>
                    <a:pt x="1" y="1"/>
                  </a:lnTo>
                  <a:lnTo>
                    <a:pt x="1" y="1"/>
                  </a:lnTo>
                  <a:lnTo>
                    <a:pt x="1"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1"/>
                  </a:lnTo>
                  <a:lnTo>
                    <a:pt x="4" y="9"/>
                  </a:lnTo>
                  <a:lnTo>
                    <a:pt x="4" y="8"/>
                  </a:lnTo>
                  <a:lnTo>
                    <a:pt x="4" y="1"/>
                  </a:lnTo>
                  <a:lnTo>
                    <a:pt x="4" y="1"/>
                  </a:lnTo>
                  <a:lnTo>
                    <a:pt x="4" y="8"/>
                  </a:lnTo>
                  <a:lnTo>
                    <a:pt x="5" y="8"/>
                  </a:lnTo>
                  <a:lnTo>
                    <a:pt x="5" y="1"/>
                  </a:lnTo>
                  <a:lnTo>
                    <a:pt x="5" y="1"/>
                  </a:lnTo>
                  <a:lnTo>
                    <a:pt x="5" y="8"/>
                  </a:lnTo>
                  <a:lnTo>
                    <a:pt x="5" y="8"/>
                  </a:lnTo>
                  <a:lnTo>
                    <a:pt x="5" y="2"/>
                  </a:lnTo>
                  <a:lnTo>
                    <a:pt x="5" y="2"/>
                  </a:lnTo>
                  <a:lnTo>
                    <a:pt x="5" y="8"/>
                  </a:lnTo>
                  <a:lnTo>
                    <a:pt x="5" y="7"/>
                  </a:lnTo>
                  <a:lnTo>
                    <a:pt x="5" y="2"/>
                  </a:lnTo>
                  <a:lnTo>
                    <a:pt x="5" y="2"/>
                  </a:lnTo>
                  <a:lnTo>
                    <a:pt x="5" y="7"/>
                  </a:lnTo>
                  <a:lnTo>
                    <a:pt x="5" y="6"/>
                  </a:lnTo>
                  <a:lnTo>
                    <a:pt x="5" y="3"/>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10" name="Freeform 998"/>
            <p:cNvSpPr>
              <a:spLocks/>
            </p:cNvSpPr>
            <p:nvPr/>
          </p:nvSpPr>
          <p:spPr bwMode="auto">
            <a:xfrm>
              <a:off x="5458966" y="4540250"/>
              <a:ext cx="11113"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11" name="Freeform 999"/>
            <p:cNvSpPr>
              <a:spLocks/>
            </p:cNvSpPr>
            <p:nvPr/>
          </p:nvSpPr>
          <p:spPr bwMode="auto">
            <a:xfrm>
              <a:off x="5460554" y="4537075"/>
              <a:ext cx="9525" cy="11113"/>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7"/>
                </a:cxn>
                <a:cxn ang="0">
                  <a:pos x="0" y="1"/>
                </a:cxn>
                <a:cxn ang="0">
                  <a:pos x="0" y="1"/>
                </a:cxn>
                <a:cxn ang="0">
                  <a:pos x="0" y="7"/>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1"/>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1"/>
                  </a:lnTo>
                  <a:lnTo>
                    <a:pt x="0" y="6"/>
                  </a:lnTo>
                  <a:lnTo>
                    <a:pt x="0" y="7"/>
                  </a:lnTo>
                  <a:lnTo>
                    <a:pt x="0" y="1"/>
                  </a:lnTo>
                  <a:lnTo>
                    <a:pt x="0" y="1"/>
                  </a:lnTo>
                  <a:lnTo>
                    <a:pt x="0" y="7"/>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1"/>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12" name="Freeform 1000"/>
            <p:cNvSpPr>
              <a:spLocks/>
            </p:cNvSpPr>
            <p:nvPr/>
          </p:nvSpPr>
          <p:spPr bwMode="auto">
            <a:xfrm>
              <a:off x="5460554" y="4537075"/>
              <a:ext cx="14287" cy="6350"/>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7" y="0"/>
                </a:cxn>
                <a:cxn ang="0">
                  <a:pos x="7"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7" y="0"/>
                  </a:lnTo>
                  <a:lnTo>
                    <a:pt x="7" y="1"/>
                  </a:lnTo>
                  <a:lnTo>
                    <a:pt x="1" y="1"/>
                  </a:lnTo>
                  <a:lnTo>
                    <a:pt x="0" y="1"/>
                  </a:lnTo>
                  <a:lnTo>
                    <a:pt x="8"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5"/>
                  </a:lnTo>
                  <a:lnTo>
                    <a:pt x="2"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13" name="Freeform 1001"/>
            <p:cNvSpPr>
              <a:spLocks/>
            </p:cNvSpPr>
            <p:nvPr/>
          </p:nvSpPr>
          <p:spPr bwMode="auto">
            <a:xfrm>
              <a:off x="5465316" y="4532313"/>
              <a:ext cx="9525" cy="11112"/>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7"/>
                </a:cxn>
                <a:cxn ang="0">
                  <a:pos x="0" y="1"/>
                </a:cxn>
                <a:cxn ang="0">
                  <a:pos x="1" y="1"/>
                </a:cxn>
                <a:cxn ang="0">
                  <a:pos x="1"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5" y="7"/>
                </a:cxn>
                <a:cxn ang="0">
                  <a:pos x="5" y="1"/>
                </a:cxn>
                <a:cxn ang="0">
                  <a:pos x="6" y="1"/>
                </a:cxn>
                <a:cxn ang="0">
                  <a:pos x="6" y="7"/>
                </a:cxn>
                <a:cxn ang="0">
                  <a:pos x="6" y="7"/>
                </a:cxn>
                <a:cxn ang="0">
                  <a:pos x="6"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6"/>
                  </a:lnTo>
                  <a:lnTo>
                    <a:pt x="0" y="7"/>
                  </a:lnTo>
                  <a:lnTo>
                    <a:pt x="0" y="1"/>
                  </a:lnTo>
                  <a:lnTo>
                    <a:pt x="1" y="1"/>
                  </a:lnTo>
                  <a:lnTo>
                    <a:pt x="1"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1"/>
                  </a:lnTo>
                  <a:lnTo>
                    <a:pt x="5" y="7"/>
                  </a:lnTo>
                  <a:lnTo>
                    <a:pt x="5" y="7"/>
                  </a:lnTo>
                  <a:lnTo>
                    <a:pt x="5" y="1"/>
                  </a:lnTo>
                  <a:lnTo>
                    <a:pt x="6" y="1"/>
                  </a:lnTo>
                  <a:lnTo>
                    <a:pt x="6" y="7"/>
                  </a:lnTo>
                  <a:lnTo>
                    <a:pt x="6" y="7"/>
                  </a:lnTo>
                  <a:lnTo>
                    <a:pt x="6" y="1"/>
                  </a:lnTo>
                  <a:lnTo>
                    <a:pt x="6" y="1"/>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14" name="Freeform 1002"/>
            <p:cNvSpPr>
              <a:spLocks/>
            </p:cNvSpPr>
            <p:nvPr/>
          </p:nvSpPr>
          <p:spPr bwMode="auto">
            <a:xfrm>
              <a:off x="5465316" y="4532313"/>
              <a:ext cx="44450" cy="7937"/>
            </a:xfrm>
            <a:custGeom>
              <a:avLst/>
              <a:gdLst/>
              <a:ahLst/>
              <a:cxnLst>
                <a:cxn ang="0">
                  <a:pos x="3" y="3"/>
                </a:cxn>
                <a:cxn ang="0">
                  <a:pos x="3" y="0"/>
                </a:cxn>
                <a:cxn ang="0">
                  <a:pos x="24" y="0"/>
                </a:cxn>
                <a:cxn ang="0">
                  <a:pos x="24" y="0"/>
                </a:cxn>
                <a:cxn ang="0">
                  <a:pos x="3" y="0"/>
                </a:cxn>
                <a:cxn ang="0">
                  <a:pos x="2" y="0"/>
                </a:cxn>
                <a:cxn ang="0">
                  <a:pos x="24" y="0"/>
                </a:cxn>
                <a:cxn ang="0">
                  <a:pos x="24" y="0"/>
                </a:cxn>
                <a:cxn ang="0">
                  <a:pos x="2" y="0"/>
                </a:cxn>
                <a:cxn ang="0">
                  <a:pos x="2" y="0"/>
                </a:cxn>
                <a:cxn ang="0">
                  <a:pos x="25" y="0"/>
                </a:cxn>
                <a:cxn ang="0">
                  <a:pos x="25" y="0"/>
                </a:cxn>
                <a:cxn ang="0">
                  <a:pos x="2" y="0"/>
                </a:cxn>
                <a:cxn ang="0">
                  <a:pos x="2" y="0"/>
                </a:cxn>
                <a:cxn ang="0">
                  <a:pos x="25" y="0"/>
                </a:cxn>
                <a:cxn ang="0">
                  <a:pos x="26" y="0"/>
                </a:cxn>
                <a:cxn ang="0">
                  <a:pos x="1" y="0"/>
                </a:cxn>
                <a:cxn ang="0">
                  <a:pos x="1" y="1"/>
                </a:cxn>
                <a:cxn ang="0">
                  <a:pos x="26" y="1"/>
                </a:cxn>
                <a:cxn ang="0">
                  <a:pos x="26" y="1"/>
                </a:cxn>
                <a:cxn ang="0">
                  <a:pos x="1" y="1"/>
                </a:cxn>
                <a:cxn ang="0">
                  <a:pos x="1" y="1"/>
                </a:cxn>
                <a:cxn ang="0">
                  <a:pos x="26" y="1"/>
                </a:cxn>
                <a:cxn ang="0">
                  <a:pos x="26" y="1"/>
                </a:cxn>
                <a:cxn ang="0">
                  <a:pos x="0" y="1"/>
                </a:cxn>
                <a:cxn ang="0">
                  <a:pos x="0" y="1"/>
                </a:cxn>
                <a:cxn ang="0">
                  <a:pos x="26" y="1"/>
                </a:cxn>
                <a:cxn ang="0">
                  <a:pos x="26" y="2"/>
                </a:cxn>
                <a:cxn ang="0">
                  <a:pos x="0" y="2"/>
                </a:cxn>
                <a:cxn ang="0">
                  <a:pos x="0" y="2"/>
                </a:cxn>
                <a:cxn ang="0">
                  <a:pos x="26" y="2"/>
                </a:cxn>
                <a:cxn ang="0">
                  <a:pos x="26" y="3"/>
                </a:cxn>
                <a:cxn ang="0">
                  <a:pos x="0" y="3"/>
                </a:cxn>
                <a:cxn ang="0">
                  <a:pos x="0" y="3"/>
                </a:cxn>
                <a:cxn ang="0">
                  <a:pos x="26" y="3"/>
                </a:cxn>
                <a:cxn ang="0">
                  <a:pos x="26" y="3"/>
                </a:cxn>
                <a:cxn ang="0">
                  <a:pos x="0" y="3"/>
                </a:cxn>
                <a:cxn ang="0">
                  <a:pos x="0" y="3"/>
                </a:cxn>
                <a:cxn ang="0">
                  <a:pos x="26" y="3"/>
                </a:cxn>
                <a:cxn ang="0">
                  <a:pos x="26" y="4"/>
                </a:cxn>
                <a:cxn ang="0">
                  <a:pos x="0" y="4"/>
                </a:cxn>
                <a:cxn ang="0">
                  <a:pos x="1" y="4"/>
                </a:cxn>
                <a:cxn ang="0">
                  <a:pos x="26" y="4"/>
                </a:cxn>
                <a:cxn ang="0">
                  <a:pos x="26" y="4"/>
                </a:cxn>
                <a:cxn ang="0">
                  <a:pos x="1" y="4"/>
                </a:cxn>
                <a:cxn ang="0">
                  <a:pos x="1" y="4"/>
                </a:cxn>
                <a:cxn ang="0">
                  <a:pos x="26" y="4"/>
                </a:cxn>
                <a:cxn ang="0">
                  <a:pos x="26" y="4"/>
                </a:cxn>
                <a:cxn ang="0">
                  <a:pos x="1" y="4"/>
                </a:cxn>
                <a:cxn ang="0">
                  <a:pos x="2" y="5"/>
                </a:cxn>
                <a:cxn ang="0">
                  <a:pos x="25" y="5"/>
                </a:cxn>
                <a:cxn ang="0">
                  <a:pos x="25" y="5"/>
                </a:cxn>
                <a:cxn ang="0">
                  <a:pos x="2" y="5"/>
                </a:cxn>
                <a:cxn ang="0">
                  <a:pos x="2" y="5"/>
                </a:cxn>
                <a:cxn ang="0">
                  <a:pos x="25" y="5"/>
                </a:cxn>
                <a:cxn ang="0">
                  <a:pos x="24" y="5"/>
                </a:cxn>
                <a:cxn ang="0">
                  <a:pos x="2" y="5"/>
                </a:cxn>
                <a:cxn ang="0">
                  <a:pos x="2" y="5"/>
                </a:cxn>
                <a:cxn ang="0">
                  <a:pos x="24" y="5"/>
                </a:cxn>
                <a:cxn ang="0">
                  <a:pos x="24" y="5"/>
                </a:cxn>
                <a:cxn ang="0">
                  <a:pos x="3" y="5"/>
                </a:cxn>
                <a:cxn ang="0">
                  <a:pos x="3" y="5"/>
                </a:cxn>
                <a:cxn ang="0">
                  <a:pos x="24" y="5"/>
                </a:cxn>
              </a:cxnLst>
              <a:rect l="0" t="0" r="r" b="b"/>
              <a:pathLst>
                <a:path w="26" h="5">
                  <a:moveTo>
                    <a:pt x="3" y="3"/>
                  </a:moveTo>
                  <a:lnTo>
                    <a:pt x="3" y="0"/>
                  </a:lnTo>
                  <a:lnTo>
                    <a:pt x="24" y="0"/>
                  </a:lnTo>
                  <a:lnTo>
                    <a:pt x="24" y="0"/>
                  </a:lnTo>
                  <a:lnTo>
                    <a:pt x="3" y="0"/>
                  </a:lnTo>
                  <a:lnTo>
                    <a:pt x="2" y="0"/>
                  </a:lnTo>
                  <a:lnTo>
                    <a:pt x="24" y="0"/>
                  </a:lnTo>
                  <a:lnTo>
                    <a:pt x="24" y="0"/>
                  </a:lnTo>
                  <a:lnTo>
                    <a:pt x="2" y="0"/>
                  </a:lnTo>
                  <a:lnTo>
                    <a:pt x="2" y="0"/>
                  </a:lnTo>
                  <a:lnTo>
                    <a:pt x="25" y="0"/>
                  </a:lnTo>
                  <a:lnTo>
                    <a:pt x="25" y="0"/>
                  </a:lnTo>
                  <a:lnTo>
                    <a:pt x="2" y="0"/>
                  </a:lnTo>
                  <a:lnTo>
                    <a:pt x="2" y="0"/>
                  </a:lnTo>
                  <a:lnTo>
                    <a:pt x="25" y="0"/>
                  </a:lnTo>
                  <a:lnTo>
                    <a:pt x="26" y="0"/>
                  </a:lnTo>
                  <a:lnTo>
                    <a:pt x="1" y="0"/>
                  </a:lnTo>
                  <a:lnTo>
                    <a:pt x="1" y="1"/>
                  </a:lnTo>
                  <a:lnTo>
                    <a:pt x="26" y="1"/>
                  </a:lnTo>
                  <a:lnTo>
                    <a:pt x="26" y="1"/>
                  </a:lnTo>
                  <a:lnTo>
                    <a:pt x="1" y="1"/>
                  </a:lnTo>
                  <a:lnTo>
                    <a:pt x="1" y="1"/>
                  </a:lnTo>
                  <a:lnTo>
                    <a:pt x="26" y="1"/>
                  </a:lnTo>
                  <a:lnTo>
                    <a:pt x="26" y="1"/>
                  </a:lnTo>
                  <a:lnTo>
                    <a:pt x="0" y="1"/>
                  </a:lnTo>
                  <a:lnTo>
                    <a:pt x="0" y="1"/>
                  </a:lnTo>
                  <a:lnTo>
                    <a:pt x="26" y="1"/>
                  </a:lnTo>
                  <a:lnTo>
                    <a:pt x="26" y="2"/>
                  </a:lnTo>
                  <a:lnTo>
                    <a:pt x="0" y="2"/>
                  </a:lnTo>
                  <a:lnTo>
                    <a:pt x="0" y="2"/>
                  </a:lnTo>
                  <a:lnTo>
                    <a:pt x="26" y="2"/>
                  </a:lnTo>
                  <a:lnTo>
                    <a:pt x="26" y="3"/>
                  </a:lnTo>
                  <a:lnTo>
                    <a:pt x="0" y="3"/>
                  </a:lnTo>
                  <a:lnTo>
                    <a:pt x="0" y="3"/>
                  </a:lnTo>
                  <a:lnTo>
                    <a:pt x="26" y="3"/>
                  </a:lnTo>
                  <a:lnTo>
                    <a:pt x="26" y="3"/>
                  </a:lnTo>
                  <a:lnTo>
                    <a:pt x="0" y="3"/>
                  </a:lnTo>
                  <a:lnTo>
                    <a:pt x="0" y="3"/>
                  </a:lnTo>
                  <a:lnTo>
                    <a:pt x="26" y="3"/>
                  </a:lnTo>
                  <a:lnTo>
                    <a:pt x="26" y="4"/>
                  </a:lnTo>
                  <a:lnTo>
                    <a:pt x="0" y="4"/>
                  </a:lnTo>
                  <a:lnTo>
                    <a:pt x="1" y="4"/>
                  </a:lnTo>
                  <a:lnTo>
                    <a:pt x="26" y="4"/>
                  </a:lnTo>
                  <a:lnTo>
                    <a:pt x="26" y="4"/>
                  </a:lnTo>
                  <a:lnTo>
                    <a:pt x="1" y="4"/>
                  </a:lnTo>
                  <a:lnTo>
                    <a:pt x="1" y="4"/>
                  </a:lnTo>
                  <a:lnTo>
                    <a:pt x="26" y="4"/>
                  </a:lnTo>
                  <a:lnTo>
                    <a:pt x="26" y="4"/>
                  </a:lnTo>
                  <a:lnTo>
                    <a:pt x="1" y="4"/>
                  </a:lnTo>
                  <a:lnTo>
                    <a:pt x="2" y="5"/>
                  </a:lnTo>
                  <a:lnTo>
                    <a:pt x="25" y="5"/>
                  </a:lnTo>
                  <a:lnTo>
                    <a:pt x="25" y="5"/>
                  </a:lnTo>
                  <a:lnTo>
                    <a:pt x="2" y="5"/>
                  </a:lnTo>
                  <a:lnTo>
                    <a:pt x="2" y="5"/>
                  </a:lnTo>
                  <a:lnTo>
                    <a:pt x="25" y="5"/>
                  </a:lnTo>
                  <a:lnTo>
                    <a:pt x="24" y="5"/>
                  </a:lnTo>
                  <a:lnTo>
                    <a:pt x="2" y="5"/>
                  </a:lnTo>
                  <a:lnTo>
                    <a:pt x="2" y="5"/>
                  </a:lnTo>
                  <a:lnTo>
                    <a:pt x="24" y="5"/>
                  </a:lnTo>
                  <a:lnTo>
                    <a:pt x="24" y="5"/>
                  </a:lnTo>
                  <a:lnTo>
                    <a:pt x="3" y="5"/>
                  </a:lnTo>
                  <a:lnTo>
                    <a:pt x="3" y="5"/>
                  </a:lnTo>
                  <a:lnTo>
                    <a:pt x="2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15" name="Freeform 1003"/>
            <p:cNvSpPr>
              <a:spLocks/>
            </p:cNvSpPr>
            <p:nvPr/>
          </p:nvSpPr>
          <p:spPr bwMode="auto">
            <a:xfrm>
              <a:off x="5500241" y="4532313"/>
              <a:ext cx="25400" cy="7937"/>
            </a:xfrm>
            <a:custGeom>
              <a:avLst/>
              <a:gdLst/>
              <a:ahLst/>
              <a:cxnLst>
                <a:cxn ang="0">
                  <a:pos x="3" y="3"/>
                </a:cxn>
                <a:cxn ang="0">
                  <a:pos x="3" y="0"/>
                </a:cxn>
                <a:cxn ang="0">
                  <a:pos x="11" y="0"/>
                </a:cxn>
                <a:cxn ang="0">
                  <a:pos x="12" y="0"/>
                </a:cxn>
                <a:cxn ang="0">
                  <a:pos x="2" y="0"/>
                </a:cxn>
                <a:cxn ang="0">
                  <a:pos x="2" y="0"/>
                </a:cxn>
                <a:cxn ang="0">
                  <a:pos x="12" y="0"/>
                </a:cxn>
                <a:cxn ang="0">
                  <a:pos x="12" y="0"/>
                </a:cxn>
                <a:cxn ang="0">
                  <a:pos x="2" y="0"/>
                </a:cxn>
                <a:cxn ang="0">
                  <a:pos x="2" y="0"/>
                </a:cxn>
                <a:cxn ang="0">
                  <a:pos x="12" y="0"/>
                </a:cxn>
                <a:cxn ang="0">
                  <a:pos x="13" y="0"/>
                </a:cxn>
                <a:cxn ang="0">
                  <a:pos x="1" y="0"/>
                </a:cxn>
                <a:cxn ang="0">
                  <a:pos x="1" y="0"/>
                </a:cxn>
                <a:cxn ang="0">
                  <a:pos x="13" y="0"/>
                </a:cxn>
                <a:cxn ang="0">
                  <a:pos x="13" y="0"/>
                </a:cxn>
                <a:cxn ang="0">
                  <a:pos x="1" y="0"/>
                </a:cxn>
                <a:cxn ang="0">
                  <a:pos x="1" y="1"/>
                </a:cxn>
                <a:cxn ang="0">
                  <a:pos x="14" y="1"/>
                </a:cxn>
                <a:cxn ang="0">
                  <a:pos x="14" y="1"/>
                </a:cxn>
                <a:cxn ang="0">
                  <a:pos x="1" y="1"/>
                </a:cxn>
                <a:cxn ang="0">
                  <a:pos x="0" y="1"/>
                </a:cxn>
                <a:cxn ang="0">
                  <a:pos x="14" y="1"/>
                </a:cxn>
                <a:cxn ang="0">
                  <a:pos x="14" y="1"/>
                </a:cxn>
                <a:cxn ang="0">
                  <a:pos x="0" y="1"/>
                </a:cxn>
                <a:cxn ang="0">
                  <a:pos x="0" y="1"/>
                </a:cxn>
                <a:cxn ang="0">
                  <a:pos x="14" y="1"/>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1" y="4"/>
                </a:cxn>
                <a:cxn ang="0">
                  <a:pos x="1" y="4"/>
                </a:cxn>
                <a:cxn ang="0">
                  <a:pos x="14" y="4"/>
                </a:cxn>
                <a:cxn ang="0">
                  <a:pos x="13" y="4"/>
                </a:cxn>
                <a:cxn ang="0">
                  <a:pos x="1" y="4"/>
                </a:cxn>
                <a:cxn ang="0">
                  <a:pos x="1" y="5"/>
                </a:cxn>
                <a:cxn ang="0">
                  <a:pos x="13" y="5"/>
                </a:cxn>
                <a:cxn ang="0">
                  <a:pos x="13" y="5"/>
                </a:cxn>
                <a:cxn ang="0">
                  <a:pos x="1" y="5"/>
                </a:cxn>
                <a:cxn ang="0">
                  <a:pos x="2" y="5"/>
                </a:cxn>
                <a:cxn ang="0">
                  <a:pos x="12" y="5"/>
                </a:cxn>
                <a:cxn ang="0">
                  <a:pos x="12" y="5"/>
                </a:cxn>
                <a:cxn ang="0">
                  <a:pos x="2" y="5"/>
                </a:cxn>
                <a:cxn ang="0">
                  <a:pos x="2" y="5"/>
                </a:cxn>
                <a:cxn ang="0">
                  <a:pos x="12" y="5"/>
                </a:cxn>
                <a:cxn ang="0">
                  <a:pos x="12" y="5"/>
                </a:cxn>
                <a:cxn ang="0">
                  <a:pos x="2" y="5"/>
                </a:cxn>
                <a:cxn ang="0">
                  <a:pos x="3" y="5"/>
                </a:cxn>
                <a:cxn ang="0">
                  <a:pos x="11" y="5"/>
                </a:cxn>
              </a:cxnLst>
              <a:rect l="0" t="0" r="r" b="b"/>
              <a:pathLst>
                <a:path w="14" h="5">
                  <a:moveTo>
                    <a:pt x="3" y="3"/>
                  </a:moveTo>
                  <a:lnTo>
                    <a:pt x="3" y="0"/>
                  </a:lnTo>
                  <a:lnTo>
                    <a:pt x="11" y="0"/>
                  </a:lnTo>
                  <a:lnTo>
                    <a:pt x="12" y="0"/>
                  </a:lnTo>
                  <a:lnTo>
                    <a:pt x="2" y="0"/>
                  </a:lnTo>
                  <a:lnTo>
                    <a:pt x="2" y="0"/>
                  </a:lnTo>
                  <a:lnTo>
                    <a:pt x="12" y="0"/>
                  </a:lnTo>
                  <a:lnTo>
                    <a:pt x="12" y="0"/>
                  </a:lnTo>
                  <a:lnTo>
                    <a:pt x="2" y="0"/>
                  </a:lnTo>
                  <a:lnTo>
                    <a:pt x="2" y="0"/>
                  </a:lnTo>
                  <a:lnTo>
                    <a:pt x="12" y="0"/>
                  </a:lnTo>
                  <a:lnTo>
                    <a:pt x="13" y="0"/>
                  </a:lnTo>
                  <a:lnTo>
                    <a:pt x="1" y="0"/>
                  </a:lnTo>
                  <a:lnTo>
                    <a:pt x="1" y="0"/>
                  </a:lnTo>
                  <a:lnTo>
                    <a:pt x="13" y="0"/>
                  </a:lnTo>
                  <a:lnTo>
                    <a:pt x="13" y="0"/>
                  </a:lnTo>
                  <a:lnTo>
                    <a:pt x="1" y="0"/>
                  </a:lnTo>
                  <a:lnTo>
                    <a:pt x="1" y="1"/>
                  </a:lnTo>
                  <a:lnTo>
                    <a:pt x="14" y="1"/>
                  </a:lnTo>
                  <a:lnTo>
                    <a:pt x="14" y="1"/>
                  </a:lnTo>
                  <a:lnTo>
                    <a:pt x="1" y="1"/>
                  </a:lnTo>
                  <a:lnTo>
                    <a:pt x="0" y="1"/>
                  </a:lnTo>
                  <a:lnTo>
                    <a:pt x="14" y="1"/>
                  </a:lnTo>
                  <a:lnTo>
                    <a:pt x="14" y="1"/>
                  </a:lnTo>
                  <a:lnTo>
                    <a:pt x="0" y="1"/>
                  </a:lnTo>
                  <a:lnTo>
                    <a:pt x="0" y="1"/>
                  </a:lnTo>
                  <a:lnTo>
                    <a:pt x="14" y="1"/>
                  </a:lnTo>
                  <a:lnTo>
                    <a:pt x="14" y="2"/>
                  </a:lnTo>
                  <a:lnTo>
                    <a:pt x="0" y="2"/>
                  </a:lnTo>
                  <a:lnTo>
                    <a:pt x="0" y="2"/>
                  </a:lnTo>
                  <a:lnTo>
                    <a:pt x="14" y="2"/>
                  </a:lnTo>
                  <a:lnTo>
                    <a:pt x="14" y="3"/>
                  </a:lnTo>
                  <a:lnTo>
                    <a:pt x="0" y="3"/>
                  </a:lnTo>
                  <a:lnTo>
                    <a:pt x="0" y="3"/>
                  </a:lnTo>
                  <a:lnTo>
                    <a:pt x="14" y="3"/>
                  </a:lnTo>
                  <a:lnTo>
                    <a:pt x="14" y="3"/>
                  </a:lnTo>
                  <a:lnTo>
                    <a:pt x="0" y="3"/>
                  </a:lnTo>
                  <a:lnTo>
                    <a:pt x="0" y="3"/>
                  </a:lnTo>
                  <a:lnTo>
                    <a:pt x="14" y="3"/>
                  </a:lnTo>
                  <a:lnTo>
                    <a:pt x="14" y="4"/>
                  </a:lnTo>
                  <a:lnTo>
                    <a:pt x="0" y="4"/>
                  </a:lnTo>
                  <a:lnTo>
                    <a:pt x="0" y="4"/>
                  </a:lnTo>
                  <a:lnTo>
                    <a:pt x="14" y="4"/>
                  </a:lnTo>
                  <a:lnTo>
                    <a:pt x="14" y="4"/>
                  </a:lnTo>
                  <a:lnTo>
                    <a:pt x="1" y="4"/>
                  </a:lnTo>
                  <a:lnTo>
                    <a:pt x="1" y="4"/>
                  </a:lnTo>
                  <a:lnTo>
                    <a:pt x="14" y="4"/>
                  </a:lnTo>
                  <a:lnTo>
                    <a:pt x="13" y="4"/>
                  </a:lnTo>
                  <a:lnTo>
                    <a:pt x="1" y="4"/>
                  </a:lnTo>
                  <a:lnTo>
                    <a:pt x="1" y="5"/>
                  </a:lnTo>
                  <a:lnTo>
                    <a:pt x="13" y="5"/>
                  </a:lnTo>
                  <a:lnTo>
                    <a:pt x="13" y="5"/>
                  </a:lnTo>
                  <a:lnTo>
                    <a:pt x="1" y="5"/>
                  </a:lnTo>
                  <a:lnTo>
                    <a:pt x="2" y="5"/>
                  </a:lnTo>
                  <a:lnTo>
                    <a:pt x="12" y="5"/>
                  </a:lnTo>
                  <a:lnTo>
                    <a:pt x="12" y="5"/>
                  </a:lnTo>
                  <a:lnTo>
                    <a:pt x="2" y="5"/>
                  </a:lnTo>
                  <a:lnTo>
                    <a:pt x="2" y="5"/>
                  </a:lnTo>
                  <a:lnTo>
                    <a:pt x="12" y="5"/>
                  </a:lnTo>
                  <a:lnTo>
                    <a:pt x="12" y="5"/>
                  </a:lnTo>
                  <a:lnTo>
                    <a:pt x="2" y="5"/>
                  </a:lnTo>
                  <a:lnTo>
                    <a:pt x="3" y="5"/>
                  </a:lnTo>
                  <a:lnTo>
                    <a:pt x="11"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16" name="Freeform 1004"/>
            <p:cNvSpPr>
              <a:spLocks/>
            </p:cNvSpPr>
            <p:nvPr/>
          </p:nvSpPr>
          <p:spPr bwMode="auto">
            <a:xfrm>
              <a:off x="5516116" y="4527550"/>
              <a:ext cx="9525" cy="12700"/>
            </a:xfrm>
            <a:custGeom>
              <a:avLst/>
              <a:gdLst/>
              <a:ahLst/>
              <a:cxnLst>
                <a:cxn ang="0">
                  <a:pos x="3" y="6"/>
                </a:cxn>
                <a:cxn ang="0">
                  <a:pos x="0" y="6"/>
                </a:cxn>
                <a:cxn ang="0">
                  <a:pos x="0" y="3"/>
                </a:cxn>
                <a:cxn ang="0">
                  <a:pos x="1" y="2"/>
                </a:cxn>
                <a:cxn ang="0">
                  <a:pos x="1" y="6"/>
                </a:cxn>
                <a:cxn ang="0">
                  <a:pos x="1" y="6"/>
                </a:cxn>
                <a:cxn ang="0">
                  <a:pos x="1" y="2"/>
                </a:cxn>
                <a:cxn ang="0">
                  <a:pos x="1" y="2"/>
                </a:cxn>
                <a:cxn ang="0">
                  <a:pos x="1"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2" y="0"/>
                </a:cxn>
                <a:cxn ang="0">
                  <a:pos x="2"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1"/>
                </a:cxn>
                <a:cxn ang="0">
                  <a:pos x="6" y="1"/>
                </a:cxn>
                <a:cxn ang="0">
                  <a:pos x="6"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1" y="2"/>
                  </a:lnTo>
                  <a:lnTo>
                    <a:pt x="1" y="6"/>
                  </a:lnTo>
                  <a:lnTo>
                    <a:pt x="1" y="6"/>
                  </a:lnTo>
                  <a:lnTo>
                    <a:pt x="1" y="2"/>
                  </a:lnTo>
                  <a:lnTo>
                    <a:pt x="1" y="2"/>
                  </a:lnTo>
                  <a:lnTo>
                    <a:pt x="1" y="6"/>
                  </a:lnTo>
                  <a:lnTo>
                    <a:pt x="1" y="7"/>
                  </a:lnTo>
                  <a:lnTo>
                    <a:pt x="1" y="1"/>
                  </a:lnTo>
                  <a:lnTo>
                    <a:pt x="1" y="1"/>
                  </a:lnTo>
                  <a:lnTo>
                    <a:pt x="1" y="7"/>
                  </a:lnTo>
                  <a:lnTo>
                    <a:pt x="1" y="7"/>
                  </a:lnTo>
                  <a:lnTo>
                    <a:pt x="1" y="1"/>
                  </a:lnTo>
                  <a:lnTo>
                    <a:pt x="1" y="1"/>
                  </a:lnTo>
                  <a:lnTo>
                    <a:pt x="1" y="7"/>
                  </a:lnTo>
                  <a:lnTo>
                    <a:pt x="1" y="7"/>
                  </a:lnTo>
                  <a:lnTo>
                    <a:pt x="1" y="1"/>
                  </a:lnTo>
                  <a:lnTo>
                    <a:pt x="2" y="0"/>
                  </a:lnTo>
                  <a:lnTo>
                    <a:pt x="2"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7"/>
                  </a:lnTo>
                  <a:lnTo>
                    <a:pt x="5" y="1"/>
                  </a:lnTo>
                  <a:lnTo>
                    <a:pt x="6" y="1"/>
                  </a:lnTo>
                  <a:lnTo>
                    <a:pt x="6"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17" name="Freeform 1005"/>
            <p:cNvSpPr>
              <a:spLocks/>
            </p:cNvSpPr>
            <p:nvPr/>
          </p:nvSpPr>
          <p:spPr bwMode="auto">
            <a:xfrm>
              <a:off x="5516116" y="4527550"/>
              <a:ext cx="25400" cy="9525"/>
            </a:xfrm>
            <a:custGeom>
              <a:avLst/>
              <a:gdLst/>
              <a:ahLst/>
              <a:cxnLst>
                <a:cxn ang="0">
                  <a:pos x="3" y="3"/>
                </a:cxn>
                <a:cxn ang="0">
                  <a:pos x="3" y="0"/>
                </a:cxn>
                <a:cxn ang="0">
                  <a:pos x="12" y="0"/>
                </a:cxn>
                <a:cxn ang="0">
                  <a:pos x="12" y="0"/>
                </a:cxn>
                <a:cxn ang="0">
                  <a:pos x="3" y="0"/>
                </a:cxn>
                <a:cxn ang="0">
                  <a:pos x="2" y="0"/>
                </a:cxn>
                <a:cxn ang="0">
                  <a:pos x="12" y="0"/>
                </a:cxn>
                <a:cxn ang="0">
                  <a:pos x="12" y="0"/>
                </a:cxn>
                <a:cxn ang="0">
                  <a:pos x="2" y="0"/>
                </a:cxn>
                <a:cxn ang="0">
                  <a:pos x="2" y="0"/>
                </a:cxn>
                <a:cxn ang="0">
                  <a:pos x="13" y="0"/>
                </a:cxn>
                <a:cxn ang="0">
                  <a:pos x="13" y="0"/>
                </a:cxn>
                <a:cxn ang="0">
                  <a:pos x="2" y="0"/>
                </a:cxn>
                <a:cxn ang="0">
                  <a:pos x="2" y="0"/>
                </a:cxn>
                <a:cxn ang="0">
                  <a:pos x="14" y="0"/>
                </a:cxn>
                <a:cxn ang="0">
                  <a:pos x="14" y="1"/>
                </a:cxn>
                <a:cxn ang="0">
                  <a:pos x="1" y="1"/>
                </a:cxn>
                <a:cxn ang="0">
                  <a:pos x="1" y="1"/>
                </a:cxn>
                <a:cxn ang="0">
                  <a:pos x="14" y="1"/>
                </a:cxn>
                <a:cxn ang="0">
                  <a:pos x="14" y="1"/>
                </a:cxn>
                <a:cxn ang="0">
                  <a:pos x="1" y="1"/>
                </a:cxn>
                <a:cxn ang="0">
                  <a:pos x="1" y="1"/>
                </a:cxn>
                <a:cxn ang="0">
                  <a:pos x="14" y="1"/>
                </a:cxn>
                <a:cxn ang="0">
                  <a:pos x="14" y="1"/>
                </a:cxn>
                <a:cxn ang="0">
                  <a:pos x="1" y="1"/>
                </a:cxn>
                <a:cxn ang="0">
                  <a:pos x="1" y="2"/>
                </a:cxn>
                <a:cxn ang="0">
                  <a:pos x="14" y="2"/>
                </a:cxn>
                <a:cxn ang="0">
                  <a:pos x="14" y="2"/>
                </a:cxn>
                <a:cxn ang="0">
                  <a:pos x="1" y="2"/>
                </a:cxn>
                <a:cxn ang="0">
                  <a:pos x="1" y="2"/>
                </a:cxn>
                <a:cxn ang="0">
                  <a:pos x="15" y="2"/>
                </a:cxn>
                <a:cxn ang="0">
                  <a:pos x="15" y="3"/>
                </a:cxn>
                <a:cxn ang="0">
                  <a:pos x="0" y="3"/>
                </a:cxn>
                <a:cxn ang="0">
                  <a:pos x="1" y="3"/>
                </a:cxn>
                <a:cxn ang="0">
                  <a:pos x="15" y="3"/>
                </a:cxn>
                <a:cxn ang="0">
                  <a:pos x="14" y="3"/>
                </a:cxn>
                <a:cxn ang="0">
                  <a:pos x="1" y="3"/>
                </a:cxn>
                <a:cxn ang="0">
                  <a:pos x="1" y="4"/>
                </a:cxn>
                <a:cxn ang="0">
                  <a:pos x="14" y="4"/>
                </a:cxn>
                <a:cxn ang="0">
                  <a:pos x="14" y="4"/>
                </a:cxn>
                <a:cxn ang="0">
                  <a:pos x="1" y="4"/>
                </a:cxn>
                <a:cxn ang="0">
                  <a:pos x="1" y="4"/>
                </a:cxn>
                <a:cxn ang="0">
                  <a:pos x="14" y="4"/>
                </a:cxn>
                <a:cxn ang="0">
                  <a:pos x="14" y="4"/>
                </a:cxn>
                <a:cxn ang="0">
                  <a:pos x="1" y="4"/>
                </a:cxn>
                <a:cxn ang="0">
                  <a:pos x="1" y="4"/>
                </a:cxn>
                <a:cxn ang="0">
                  <a:pos x="14" y="4"/>
                </a:cxn>
                <a:cxn ang="0">
                  <a:pos x="14" y="5"/>
                </a:cxn>
                <a:cxn ang="0">
                  <a:pos x="1" y="5"/>
                </a:cxn>
                <a:cxn ang="0">
                  <a:pos x="2" y="5"/>
                </a:cxn>
                <a:cxn ang="0">
                  <a:pos x="14" y="5"/>
                </a:cxn>
                <a:cxn ang="0">
                  <a:pos x="13" y="5"/>
                </a:cxn>
                <a:cxn ang="0">
                  <a:pos x="2" y="5"/>
                </a:cxn>
                <a:cxn ang="0">
                  <a:pos x="2" y="5"/>
                </a:cxn>
                <a:cxn ang="0">
                  <a:pos x="13" y="5"/>
                </a:cxn>
                <a:cxn ang="0">
                  <a:pos x="12" y="5"/>
                </a:cxn>
                <a:cxn ang="0">
                  <a:pos x="2" y="5"/>
                </a:cxn>
                <a:cxn ang="0">
                  <a:pos x="2" y="6"/>
                </a:cxn>
                <a:cxn ang="0">
                  <a:pos x="12" y="6"/>
                </a:cxn>
                <a:cxn ang="0">
                  <a:pos x="12" y="6"/>
                </a:cxn>
                <a:cxn ang="0">
                  <a:pos x="3" y="6"/>
                </a:cxn>
                <a:cxn ang="0">
                  <a:pos x="3" y="6"/>
                </a:cxn>
                <a:cxn ang="0">
                  <a:pos x="12" y="6"/>
                </a:cxn>
              </a:cxnLst>
              <a:rect l="0" t="0" r="r" b="b"/>
              <a:pathLst>
                <a:path w="15" h="6">
                  <a:moveTo>
                    <a:pt x="3" y="3"/>
                  </a:moveTo>
                  <a:lnTo>
                    <a:pt x="3" y="0"/>
                  </a:lnTo>
                  <a:lnTo>
                    <a:pt x="12" y="0"/>
                  </a:lnTo>
                  <a:lnTo>
                    <a:pt x="12" y="0"/>
                  </a:lnTo>
                  <a:lnTo>
                    <a:pt x="3" y="0"/>
                  </a:lnTo>
                  <a:lnTo>
                    <a:pt x="2" y="0"/>
                  </a:lnTo>
                  <a:lnTo>
                    <a:pt x="12" y="0"/>
                  </a:lnTo>
                  <a:lnTo>
                    <a:pt x="12" y="0"/>
                  </a:lnTo>
                  <a:lnTo>
                    <a:pt x="2" y="0"/>
                  </a:lnTo>
                  <a:lnTo>
                    <a:pt x="2" y="0"/>
                  </a:lnTo>
                  <a:lnTo>
                    <a:pt x="13" y="0"/>
                  </a:lnTo>
                  <a:lnTo>
                    <a:pt x="13" y="0"/>
                  </a:lnTo>
                  <a:lnTo>
                    <a:pt x="2" y="0"/>
                  </a:lnTo>
                  <a:lnTo>
                    <a:pt x="2" y="0"/>
                  </a:lnTo>
                  <a:lnTo>
                    <a:pt x="14" y="0"/>
                  </a:lnTo>
                  <a:lnTo>
                    <a:pt x="14" y="1"/>
                  </a:lnTo>
                  <a:lnTo>
                    <a:pt x="1" y="1"/>
                  </a:lnTo>
                  <a:lnTo>
                    <a:pt x="1" y="1"/>
                  </a:lnTo>
                  <a:lnTo>
                    <a:pt x="14" y="1"/>
                  </a:lnTo>
                  <a:lnTo>
                    <a:pt x="14" y="1"/>
                  </a:lnTo>
                  <a:lnTo>
                    <a:pt x="1" y="1"/>
                  </a:lnTo>
                  <a:lnTo>
                    <a:pt x="1" y="1"/>
                  </a:lnTo>
                  <a:lnTo>
                    <a:pt x="14" y="1"/>
                  </a:lnTo>
                  <a:lnTo>
                    <a:pt x="14" y="1"/>
                  </a:lnTo>
                  <a:lnTo>
                    <a:pt x="1" y="1"/>
                  </a:lnTo>
                  <a:lnTo>
                    <a:pt x="1" y="2"/>
                  </a:lnTo>
                  <a:lnTo>
                    <a:pt x="14" y="2"/>
                  </a:lnTo>
                  <a:lnTo>
                    <a:pt x="14" y="2"/>
                  </a:lnTo>
                  <a:lnTo>
                    <a:pt x="1" y="2"/>
                  </a:lnTo>
                  <a:lnTo>
                    <a:pt x="1" y="2"/>
                  </a:lnTo>
                  <a:lnTo>
                    <a:pt x="15" y="2"/>
                  </a:lnTo>
                  <a:lnTo>
                    <a:pt x="15" y="3"/>
                  </a:lnTo>
                  <a:lnTo>
                    <a:pt x="0" y="3"/>
                  </a:lnTo>
                  <a:lnTo>
                    <a:pt x="1" y="3"/>
                  </a:lnTo>
                  <a:lnTo>
                    <a:pt x="15" y="3"/>
                  </a:lnTo>
                  <a:lnTo>
                    <a:pt x="14" y="3"/>
                  </a:lnTo>
                  <a:lnTo>
                    <a:pt x="1" y="3"/>
                  </a:lnTo>
                  <a:lnTo>
                    <a:pt x="1" y="4"/>
                  </a:lnTo>
                  <a:lnTo>
                    <a:pt x="14" y="4"/>
                  </a:lnTo>
                  <a:lnTo>
                    <a:pt x="14" y="4"/>
                  </a:lnTo>
                  <a:lnTo>
                    <a:pt x="1" y="4"/>
                  </a:lnTo>
                  <a:lnTo>
                    <a:pt x="1" y="4"/>
                  </a:lnTo>
                  <a:lnTo>
                    <a:pt x="14" y="4"/>
                  </a:lnTo>
                  <a:lnTo>
                    <a:pt x="14" y="4"/>
                  </a:lnTo>
                  <a:lnTo>
                    <a:pt x="1" y="4"/>
                  </a:lnTo>
                  <a:lnTo>
                    <a:pt x="1" y="4"/>
                  </a:lnTo>
                  <a:lnTo>
                    <a:pt x="14" y="4"/>
                  </a:lnTo>
                  <a:lnTo>
                    <a:pt x="14" y="5"/>
                  </a:lnTo>
                  <a:lnTo>
                    <a:pt x="1" y="5"/>
                  </a:lnTo>
                  <a:lnTo>
                    <a:pt x="2" y="5"/>
                  </a:lnTo>
                  <a:lnTo>
                    <a:pt x="14" y="5"/>
                  </a:lnTo>
                  <a:lnTo>
                    <a:pt x="13" y="5"/>
                  </a:lnTo>
                  <a:lnTo>
                    <a:pt x="2" y="5"/>
                  </a:lnTo>
                  <a:lnTo>
                    <a:pt x="2" y="5"/>
                  </a:lnTo>
                  <a:lnTo>
                    <a:pt x="13" y="5"/>
                  </a:lnTo>
                  <a:lnTo>
                    <a:pt x="12" y="5"/>
                  </a:lnTo>
                  <a:lnTo>
                    <a:pt x="2" y="5"/>
                  </a:lnTo>
                  <a:lnTo>
                    <a:pt x="2" y="6"/>
                  </a:lnTo>
                  <a:lnTo>
                    <a:pt x="12" y="6"/>
                  </a:lnTo>
                  <a:lnTo>
                    <a:pt x="12" y="6"/>
                  </a:lnTo>
                  <a:lnTo>
                    <a:pt x="3"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18" name="Freeform 1006"/>
            <p:cNvSpPr>
              <a:spLocks/>
            </p:cNvSpPr>
            <p:nvPr/>
          </p:nvSpPr>
          <p:spPr bwMode="auto">
            <a:xfrm>
              <a:off x="5531991" y="4522788"/>
              <a:ext cx="9525"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1" y="0"/>
                  </a:lnTo>
                  <a:lnTo>
                    <a:pt x="1"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8"/>
                  </a:lnTo>
                  <a:lnTo>
                    <a:pt x="3" y="0"/>
                  </a:lnTo>
                  <a:lnTo>
                    <a:pt x="4" y="0"/>
                  </a:lnTo>
                  <a:lnTo>
                    <a:pt x="4" y="8"/>
                  </a:lnTo>
                  <a:lnTo>
                    <a:pt x="4" y="8"/>
                  </a:lnTo>
                  <a:lnTo>
                    <a:pt x="4" y="0"/>
                  </a:lnTo>
                  <a:lnTo>
                    <a:pt x="5" y="1"/>
                  </a:lnTo>
                  <a:lnTo>
                    <a:pt x="5" y="8"/>
                  </a:lnTo>
                  <a:lnTo>
                    <a:pt x="5" y="8"/>
                  </a:lnTo>
                  <a:lnTo>
                    <a:pt x="5" y="1"/>
                  </a:lnTo>
                  <a:lnTo>
                    <a:pt x="5" y="1"/>
                  </a:lnTo>
                  <a:lnTo>
                    <a:pt x="5" y="7"/>
                  </a:lnTo>
                  <a:lnTo>
                    <a:pt x="5" y="7"/>
                  </a:lnTo>
                  <a:lnTo>
                    <a:pt x="5" y="1"/>
                  </a:lnTo>
                  <a:lnTo>
                    <a:pt x="5" y="1"/>
                  </a:lnTo>
                  <a:lnTo>
                    <a:pt x="5" y="7"/>
                  </a:lnTo>
                  <a:lnTo>
                    <a:pt x="5" y="7"/>
                  </a:lnTo>
                  <a:lnTo>
                    <a:pt x="5" y="2"/>
                  </a:lnTo>
                  <a:lnTo>
                    <a:pt x="5" y="2"/>
                  </a:lnTo>
                  <a:lnTo>
                    <a:pt x="5" y="7"/>
                  </a:lnTo>
                  <a:lnTo>
                    <a:pt x="5" y="6"/>
                  </a:lnTo>
                  <a:lnTo>
                    <a:pt x="5"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19" name="Freeform 1007"/>
            <p:cNvSpPr>
              <a:spLocks/>
            </p:cNvSpPr>
            <p:nvPr/>
          </p:nvSpPr>
          <p:spPr bwMode="auto">
            <a:xfrm>
              <a:off x="5531991" y="4522788"/>
              <a:ext cx="42863" cy="9525"/>
            </a:xfrm>
            <a:custGeom>
              <a:avLst/>
              <a:gdLst/>
              <a:ahLst/>
              <a:cxnLst>
                <a:cxn ang="0">
                  <a:pos x="3" y="3"/>
                </a:cxn>
                <a:cxn ang="0">
                  <a:pos x="3" y="0"/>
                </a:cxn>
                <a:cxn ang="0">
                  <a:pos x="22" y="0"/>
                </a:cxn>
                <a:cxn ang="0">
                  <a:pos x="23" y="0"/>
                </a:cxn>
                <a:cxn ang="0">
                  <a:pos x="2" y="0"/>
                </a:cxn>
                <a:cxn ang="0">
                  <a:pos x="2" y="0"/>
                </a:cxn>
                <a:cxn ang="0">
                  <a:pos x="23" y="0"/>
                </a:cxn>
                <a:cxn ang="0">
                  <a:pos x="23" y="0"/>
                </a:cxn>
                <a:cxn ang="0">
                  <a:pos x="2" y="0"/>
                </a:cxn>
                <a:cxn ang="0">
                  <a:pos x="1" y="0"/>
                </a:cxn>
                <a:cxn ang="0">
                  <a:pos x="23" y="0"/>
                </a:cxn>
                <a:cxn ang="0">
                  <a:pos x="24" y="0"/>
                </a:cxn>
                <a:cxn ang="0">
                  <a:pos x="1" y="0"/>
                </a:cxn>
                <a:cxn ang="0">
                  <a:pos x="1" y="1"/>
                </a:cxn>
                <a:cxn ang="0">
                  <a:pos x="24" y="1"/>
                </a:cxn>
                <a:cxn ang="0">
                  <a:pos x="24" y="1"/>
                </a:cxn>
                <a:cxn ang="0">
                  <a:pos x="1" y="1"/>
                </a:cxn>
                <a:cxn ang="0">
                  <a:pos x="1" y="1"/>
                </a:cxn>
                <a:cxn ang="0">
                  <a:pos x="24" y="1"/>
                </a:cxn>
                <a:cxn ang="0">
                  <a:pos x="25" y="1"/>
                </a:cxn>
                <a:cxn ang="0">
                  <a:pos x="0" y="1"/>
                </a:cxn>
                <a:cxn ang="0">
                  <a:pos x="0" y="1"/>
                </a:cxn>
                <a:cxn ang="0">
                  <a:pos x="25" y="1"/>
                </a:cxn>
                <a:cxn ang="0">
                  <a:pos x="25" y="2"/>
                </a:cxn>
                <a:cxn ang="0">
                  <a:pos x="0" y="2"/>
                </a:cxn>
                <a:cxn ang="0">
                  <a:pos x="0" y="2"/>
                </a:cxn>
                <a:cxn ang="0">
                  <a:pos x="25" y="2"/>
                </a:cxn>
                <a:cxn ang="0">
                  <a:pos x="25" y="2"/>
                </a:cxn>
                <a:cxn ang="0">
                  <a:pos x="0" y="2"/>
                </a:cxn>
                <a:cxn ang="0">
                  <a:pos x="0" y="2"/>
                </a:cxn>
                <a:cxn ang="0">
                  <a:pos x="25" y="2"/>
                </a:cxn>
                <a:cxn ang="0">
                  <a:pos x="25" y="3"/>
                </a:cxn>
                <a:cxn ang="0">
                  <a:pos x="0" y="3"/>
                </a:cxn>
                <a:cxn ang="0">
                  <a:pos x="0" y="3"/>
                </a:cxn>
                <a:cxn ang="0">
                  <a:pos x="25" y="3"/>
                </a:cxn>
                <a:cxn ang="0">
                  <a:pos x="25" y="3"/>
                </a:cxn>
                <a:cxn ang="0">
                  <a:pos x="0" y="3"/>
                </a:cxn>
                <a:cxn ang="0">
                  <a:pos x="0" y="4"/>
                </a:cxn>
                <a:cxn ang="0">
                  <a:pos x="25" y="4"/>
                </a:cxn>
                <a:cxn ang="0">
                  <a:pos x="25" y="4"/>
                </a:cxn>
                <a:cxn ang="0">
                  <a:pos x="0" y="4"/>
                </a:cxn>
                <a:cxn ang="0">
                  <a:pos x="0" y="4"/>
                </a:cxn>
                <a:cxn ang="0">
                  <a:pos x="25" y="4"/>
                </a:cxn>
                <a:cxn ang="0">
                  <a:pos x="25" y="4"/>
                </a:cxn>
                <a:cxn ang="0">
                  <a:pos x="0" y="4"/>
                </a:cxn>
                <a:cxn ang="0">
                  <a:pos x="1" y="5"/>
                </a:cxn>
                <a:cxn ang="0">
                  <a:pos x="24" y="5"/>
                </a:cxn>
                <a:cxn ang="0">
                  <a:pos x="24" y="5"/>
                </a:cxn>
                <a:cxn ang="0">
                  <a:pos x="1" y="5"/>
                </a:cxn>
                <a:cxn ang="0">
                  <a:pos x="1" y="5"/>
                </a:cxn>
                <a:cxn ang="0">
                  <a:pos x="24" y="5"/>
                </a:cxn>
                <a:cxn ang="0">
                  <a:pos x="24" y="5"/>
                </a:cxn>
                <a:cxn ang="0">
                  <a:pos x="1" y="5"/>
                </a:cxn>
                <a:cxn ang="0">
                  <a:pos x="1" y="6"/>
                </a:cxn>
                <a:cxn ang="0">
                  <a:pos x="23" y="6"/>
                </a:cxn>
                <a:cxn ang="0">
                  <a:pos x="23" y="6"/>
                </a:cxn>
                <a:cxn ang="0">
                  <a:pos x="2" y="6"/>
                </a:cxn>
                <a:cxn ang="0">
                  <a:pos x="2" y="6"/>
                </a:cxn>
                <a:cxn ang="0">
                  <a:pos x="23" y="6"/>
                </a:cxn>
                <a:cxn ang="0">
                  <a:pos x="23" y="6"/>
                </a:cxn>
                <a:cxn ang="0">
                  <a:pos x="2" y="6"/>
                </a:cxn>
                <a:cxn ang="0">
                  <a:pos x="3" y="6"/>
                </a:cxn>
                <a:cxn ang="0">
                  <a:pos x="22" y="6"/>
                </a:cxn>
              </a:cxnLst>
              <a:rect l="0" t="0" r="r" b="b"/>
              <a:pathLst>
                <a:path w="25" h="6">
                  <a:moveTo>
                    <a:pt x="3" y="3"/>
                  </a:moveTo>
                  <a:lnTo>
                    <a:pt x="3" y="0"/>
                  </a:lnTo>
                  <a:lnTo>
                    <a:pt x="22" y="0"/>
                  </a:lnTo>
                  <a:lnTo>
                    <a:pt x="23" y="0"/>
                  </a:lnTo>
                  <a:lnTo>
                    <a:pt x="2" y="0"/>
                  </a:lnTo>
                  <a:lnTo>
                    <a:pt x="2" y="0"/>
                  </a:lnTo>
                  <a:lnTo>
                    <a:pt x="23" y="0"/>
                  </a:lnTo>
                  <a:lnTo>
                    <a:pt x="23" y="0"/>
                  </a:lnTo>
                  <a:lnTo>
                    <a:pt x="2" y="0"/>
                  </a:lnTo>
                  <a:lnTo>
                    <a:pt x="1" y="0"/>
                  </a:lnTo>
                  <a:lnTo>
                    <a:pt x="23" y="0"/>
                  </a:lnTo>
                  <a:lnTo>
                    <a:pt x="24" y="0"/>
                  </a:lnTo>
                  <a:lnTo>
                    <a:pt x="1" y="0"/>
                  </a:lnTo>
                  <a:lnTo>
                    <a:pt x="1" y="1"/>
                  </a:lnTo>
                  <a:lnTo>
                    <a:pt x="24" y="1"/>
                  </a:lnTo>
                  <a:lnTo>
                    <a:pt x="24" y="1"/>
                  </a:lnTo>
                  <a:lnTo>
                    <a:pt x="1" y="1"/>
                  </a:lnTo>
                  <a:lnTo>
                    <a:pt x="1" y="1"/>
                  </a:lnTo>
                  <a:lnTo>
                    <a:pt x="24" y="1"/>
                  </a:lnTo>
                  <a:lnTo>
                    <a:pt x="25" y="1"/>
                  </a:lnTo>
                  <a:lnTo>
                    <a:pt x="0" y="1"/>
                  </a:lnTo>
                  <a:lnTo>
                    <a:pt x="0" y="1"/>
                  </a:lnTo>
                  <a:lnTo>
                    <a:pt x="25" y="1"/>
                  </a:lnTo>
                  <a:lnTo>
                    <a:pt x="25" y="2"/>
                  </a:lnTo>
                  <a:lnTo>
                    <a:pt x="0" y="2"/>
                  </a:lnTo>
                  <a:lnTo>
                    <a:pt x="0" y="2"/>
                  </a:lnTo>
                  <a:lnTo>
                    <a:pt x="25" y="2"/>
                  </a:lnTo>
                  <a:lnTo>
                    <a:pt x="25" y="2"/>
                  </a:lnTo>
                  <a:lnTo>
                    <a:pt x="0" y="2"/>
                  </a:lnTo>
                  <a:lnTo>
                    <a:pt x="0" y="2"/>
                  </a:lnTo>
                  <a:lnTo>
                    <a:pt x="25" y="2"/>
                  </a:lnTo>
                  <a:lnTo>
                    <a:pt x="25" y="3"/>
                  </a:lnTo>
                  <a:lnTo>
                    <a:pt x="0" y="3"/>
                  </a:lnTo>
                  <a:lnTo>
                    <a:pt x="0" y="3"/>
                  </a:lnTo>
                  <a:lnTo>
                    <a:pt x="25" y="3"/>
                  </a:lnTo>
                  <a:lnTo>
                    <a:pt x="25" y="3"/>
                  </a:lnTo>
                  <a:lnTo>
                    <a:pt x="0" y="3"/>
                  </a:lnTo>
                  <a:lnTo>
                    <a:pt x="0" y="4"/>
                  </a:lnTo>
                  <a:lnTo>
                    <a:pt x="25" y="4"/>
                  </a:lnTo>
                  <a:lnTo>
                    <a:pt x="25" y="4"/>
                  </a:lnTo>
                  <a:lnTo>
                    <a:pt x="0" y="4"/>
                  </a:lnTo>
                  <a:lnTo>
                    <a:pt x="0" y="4"/>
                  </a:lnTo>
                  <a:lnTo>
                    <a:pt x="25" y="4"/>
                  </a:lnTo>
                  <a:lnTo>
                    <a:pt x="25" y="4"/>
                  </a:lnTo>
                  <a:lnTo>
                    <a:pt x="0" y="4"/>
                  </a:lnTo>
                  <a:lnTo>
                    <a:pt x="1" y="5"/>
                  </a:lnTo>
                  <a:lnTo>
                    <a:pt x="24" y="5"/>
                  </a:lnTo>
                  <a:lnTo>
                    <a:pt x="24" y="5"/>
                  </a:lnTo>
                  <a:lnTo>
                    <a:pt x="1" y="5"/>
                  </a:lnTo>
                  <a:lnTo>
                    <a:pt x="1" y="5"/>
                  </a:lnTo>
                  <a:lnTo>
                    <a:pt x="24" y="5"/>
                  </a:lnTo>
                  <a:lnTo>
                    <a:pt x="24" y="5"/>
                  </a:lnTo>
                  <a:lnTo>
                    <a:pt x="1" y="5"/>
                  </a:lnTo>
                  <a:lnTo>
                    <a:pt x="1" y="6"/>
                  </a:lnTo>
                  <a:lnTo>
                    <a:pt x="23" y="6"/>
                  </a:lnTo>
                  <a:lnTo>
                    <a:pt x="23" y="6"/>
                  </a:lnTo>
                  <a:lnTo>
                    <a:pt x="2" y="6"/>
                  </a:lnTo>
                  <a:lnTo>
                    <a:pt x="2" y="6"/>
                  </a:lnTo>
                  <a:lnTo>
                    <a:pt x="23" y="6"/>
                  </a:lnTo>
                  <a:lnTo>
                    <a:pt x="23" y="6"/>
                  </a:lnTo>
                  <a:lnTo>
                    <a:pt x="2" y="6"/>
                  </a:lnTo>
                  <a:lnTo>
                    <a:pt x="3" y="6"/>
                  </a:lnTo>
                  <a:lnTo>
                    <a:pt x="22"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20" name="Freeform 1008"/>
            <p:cNvSpPr>
              <a:spLocks/>
            </p:cNvSpPr>
            <p:nvPr/>
          </p:nvSpPr>
          <p:spPr bwMode="auto">
            <a:xfrm>
              <a:off x="5565329" y="4522788"/>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1"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1" y="5"/>
                </a:cxn>
                <a:cxn ang="0">
                  <a:pos x="6" y="5"/>
                </a:cxn>
                <a:cxn ang="0">
                  <a:pos x="6" y="5"/>
                </a:cxn>
                <a:cxn ang="0">
                  <a:pos x="2" y="5"/>
                </a:cxn>
                <a:cxn ang="0">
                  <a:pos x="2" y="6"/>
                </a:cxn>
                <a:cxn ang="0">
                  <a:pos x="6"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1" y="1"/>
                  </a:lnTo>
                  <a:lnTo>
                    <a:pt x="6" y="1"/>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5"/>
                  </a:lnTo>
                  <a:lnTo>
                    <a:pt x="7" y="5"/>
                  </a:lnTo>
                  <a:lnTo>
                    <a:pt x="6" y="5"/>
                  </a:lnTo>
                  <a:lnTo>
                    <a:pt x="1" y="5"/>
                  </a:lnTo>
                  <a:lnTo>
                    <a:pt x="1" y="5"/>
                  </a:lnTo>
                  <a:lnTo>
                    <a:pt x="6" y="5"/>
                  </a:lnTo>
                  <a:lnTo>
                    <a:pt x="6" y="5"/>
                  </a:lnTo>
                  <a:lnTo>
                    <a:pt x="2" y="5"/>
                  </a:lnTo>
                  <a:lnTo>
                    <a:pt x="2" y="6"/>
                  </a:lnTo>
                  <a:lnTo>
                    <a:pt x="6"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21" name="Freeform 1009"/>
            <p:cNvSpPr>
              <a:spLocks/>
            </p:cNvSpPr>
            <p:nvPr/>
          </p:nvSpPr>
          <p:spPr bwMode="auto">
            <a:xfrm>
              <a:off x="5565329" y="4519613"/>
              <a:ext cx="11112" cy="12700"/>
            </a:xfrm>
            <a:custGeom>
              <a:avLst/>
              <a:gdLst/>
              <a:ahLst/>
              <a:cxnLst>
                <a:cxn ang="0">
                  <a:pos x="3" y="6"/>
                </a:cxn>
                <a:cxn ang="0">
                  <a:pos x="0" y="6"/>
                </a:cxn>
                <a:cxn ang="0">
                  <a:pos x="0" y="3"/>
                </a:cxn>
                <a:cxn ang="0">
                  <a:pos x="1" y="3"/>
                </a:cxn>
                <a:cxn ang="0">
                  <a:pos x="1" y="6"/>
                </a:cxn>
                <a:cxn ang="0">
                  <a:pos x="1" y="6"/>
                </a:cxn>
                <a:cxn ang="0">
                  <a:pos x="1"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5" y="0"/>
                </a:cxn>
                <a:cxn ang="0">
                  <a:pos x="5" y="9"/>
                </a:cxn>
                <a:cxn ang="0">
                  <a:pos x="5" y="8"/>
                </a:cxn>
                <a:cxn ang="0">
                  <a:pos x="5" y="0"/>
                </a:cxn>
                <a:cxn ang="0">
                  <a:pos x="5" y="0"/>
                </a:cxn>
                <a:cxn ang="0">
                  <a:pos x="5" y="8"/>
                </a:cxn>
                <a:cxn ang="0">
                  <a:pos x="5" y="8"/>
                </a:cxn>
                <a:cxn ang="0">
                  <a:pos x="5" y="1"/>
                </a:cxn>
                <a:cxn ang="0">
                  <a:pos x="6" y="1"/>
                </a:cxn>
                <a:cxn ang="0">
                  <a:pos x="6" y="8"/>
                </a:cxn>
                <a:cxn ang="0">
                  <a:pos x="6" y="7"/>
                </a:cxn>
                <a:cxn ang="0">
                  <a:pos x="6"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1" y="3"/>
                  </a:lnTo>
                  <a:lnTo>
                    <a:pt x="1" y="6"/>
                  </a:lnTo>
                  <a:lnTo>
                    <a:pt x="1" y="6"/>
                  </a:lnTo>
                  <a:lnTo>
                    <a:pt x="1" y="2"/>
                  </a:lnTo>
                  <a:lnTo>
                    <a:pt x="1" y="2"/>
                  </a:lnTo>
                  <a:lnTo>
                    <a:pt x="1" y="7"/>
                  </a:lnTo>
                  <a:lnTo>
                    <a:pt x="1" y="7"/>
                  </a:lnTo>
                  <a:lnTo>
                    <a:pt x="1" y="2"/>
                  </a:lnTo>
                  <a:lnTo>
                    <a:pt x="1" y="2"/>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5" y="0"/>
                  </a:lnTo>
                  <a:lnTo>
                    <a:pt x="5" y="9"/>
                  </a:lnTo>
                  <a:lnTo>
                    <a:pt x="5" y="8"/>
                  </a:lnTo>
                  <a:lnTo>
                    <a:pt x="5" y="0"/>
                  </a:lnTo>
                  <a:lnTo>
                    <a:pt x="5" y="0"/>
                  </a:lnTo>
                  <a:lnTo>
                    <a:pt x="5" y="8"/>
                  </a:lnTo>
                  <a:lnTo>
                    <a:pt x="5" y="8"/>
                  </a:lnTo>
                  <a:lnTo>
                    <a:pt x="5" y="1"/>
                  </a:lnTo>
                  <a:lnTo>
                    <a:pt x="6" y="1"/>
                  </a:lnTo>
                  <a:lnTo>
                    <a:pt x="6" y="8"/>
                  </a:lnTo>
                  <a:lnTo>
                    <a:pt x="6" y="7"/>
                  </a:lnTo>
                  <a:lnTo>
                    <a:pt x="6"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22" name="Freeform 1010"/>
            <p:cNvSpPr>
              <a:spLocks/>
            </p:cNvSpPr>
            <p:nvPr/>
          </p:nvSpPr>
          <p:spPr bwMode="auto">
            <a:xfrm>
              <a:off x="5565329" y="4519613"/>
              <a:ext cx="31750" cy="7937"/>
            </a:xfrm>
            <a:custGeom>
              <a:avLst/>
              <a:gdLst/>
              <a:ahLst/>
              <a:cxnLst>
                <a:cxn ang="0">
                  <a:pos x="3" y="3"/>
                </a:cxn>
                <a:cxn ang="0">
                  <a:pos x="3" y="0"/>
                </a:cxn>
                <a:cxn ang="0">
                  <a:pos x="14" y="0"/>
                </a:cxn>
                <a:cxn ang="0">
                  <a:pos x="15" y="0"/>
                </a:cxn>
                <a:cxn ang="0">
                  <a:pos x="3" y="0"/>
                </a:cxn>
                <a:cxn ang="0">
                  <a:pos x="3" y="0"/>
                </a:cxn>
                <a:cxn ang="0">
                  <a:pos x="15" y="0"/>
                </a:cxn>
                <a:cxn ang="0">
                  <a:pos x="15" y="0"/>
                </a:cxn>
                <a:cxn ang="0">
                  <a:pos x="3" y="0"/>
                </a:cxn>
                <a:cxn ang="0">
                  <a:pos x="2" y="0"/>
                </a:cxn>
                <a:cxn ang="0">
                  <a:pos x="16" y="0"/>
                </a:cxn>
                <a:cxn ang="0">
                  <a:pos x="16" y="0"/>
                </a:cxn>
                <a:cxn ang="0">
                  <a:pos x="2" y="0"/>
                </a:cxn>
                <a:cxn ang="0">
                  <a:pos x="2" y="0"/>
                </a:cxn>
                <a:cxn ang="0">
                  <a:pos x="16" y="0"/>
                </a:cxn>
                <a:cxn ang="0">
                  <a:pos x="16" y="1"/>
                </a:cxn>
                <a:cxn ang="0">
                  <a:pos x="1" y="1"/>
                </a:cxn>
                <a:cxn ang="0">
                  <a:pos x="1" y="1"/>
                </a:cxn>
                <a:cxn ang="0">
                  <a:pos x="16" y="1"/>
                </a:cxn>
                <a:cxn ang="0">
                  <a:pos x="17" y="1"/>
                </a:cxn>
                <a:cxn ang="0">
                  <a:pos x="1" y="1"/>
                </a:cxn>
                <a:cxn ang="0">
                  <a:pos x="1" y="2"/>
                </a:cxn>
                <a:cxn ang="0">
                  <a:pos x="17" y="2"/>
                </a:cxn>
                <a:cxn ang="0">
                  <a:pos x="17" y="2"/>
                </a:cxn>
                <a:cxn ang="0">
                  <a:pos x="1" y="2"/>
                </a:cxn>
                <a:cxn ang="0">
                  <a:pos x="1" y="2"/>
                </a:cxn>
                <a:cxn ang="0">
                  <a:pos x="17" y="2"/>
                </a:cxn>
                <a:cxn ang="0">
                  <a:pos x="17" y="2"/>
                </a:cxn>
                <a:cxn ang="0">
                  <a:pos x="1" y="2"/>
                </a:cxn>
                <a:cxn ang="0">
                  <a:pos x="1" y="3"/>
                </a:cxn>
                <a:cxn ang="0">
                  <a:pos x="17" y="3"/>
                </a:cxn>
                <a:cxn ang="0">
                  <a:pos x="17" y="3"/>
                </a:cxn>
                <a:cxn ang="0">
                  <a:pos x="0" y="3"/>
                </a:cxn>
                <a:cxn ang="0">
                  <a:pos x="1" y="3"/>
                </a:cxn>
                <a:cxn ang="0">
                  <a:pos x="17" y="3"/>
                </a:cxn>
                <a:cxn ang="0">
                  <a:pos x="17" y="4"/>
                </a:cxn>
                <a:cxn ang="0">
                  <a:pos x="1" y="4"/>
                </a:cxn>
                <a:cxn ang="0">
                  <a:pos x="1" y="4"/>
                </a:cxn>
                <a:cxn ang="0">
                  <a:pos x="17" y="4"/>
                </a:cxn>
                <a:cxn ang="0">
                  <a:pos x="17" y="4"/>
                </a:cxn>
                <a:cxn ang="0">
                  <a:pos x="1" y="4"/>
                </a:cxn>
                <a:cxn ang="0">
                  <a:pos x="1" y="4"/>
                </a:cxn>
                <a:cxn ang="0">
                  <a:pos x="17" y="4"/>
                </a:cxn>
                <a:cxn ang="0">
                  <a:pos x="17" y="5"/>
                </a:cxn>
                <a:cxn ang="0">
                  <a:pos x="1" y="5"/>
                </a:cxn>
                <a:cxn ang="0">
                  <a:pos x="1" y="5"/>
                </a:cxn>
                <a:cxn ang="0">
                  <a:pos x="16" y="5"/>
                </a:cxn>
                <a:cxn ang="0">
                  <a:pos x="16" y="5"/>
                </a:cxn>
                <a:cxn ang="0">
                  <a:pos x="1" y="5"/>
                </a:cxn>
                <a:cxn ang="0">
                  <a:pos x="2" y="5"/>
                </a:cxn>
                <a:cxn ang="0">
                  <a:pos x="16" y="5"/>
                </a:cxn>
                <a:cxn ang="0">
                  <a:pos x="16" y="5"/>
                </a:cxn>
                <a:cxn ang="0">
                  <a:pos x="2" y="5"/>
                </a:cxn>
                <a:cxn ang="0">
                  <a:pos x="2" y="5"/>
                </a:cxn>
                <a:cxn ang="0">
                  <a:pos x="16" y="5"/>
                </a:cxn>
                <a:cxn ang="0">
                  <a:pos x="15" y="6"/>
                </a:cxn>
                <a:cxn ang="0">
                  <a:pos x="3" y="6"/>
                </a:cxn>
                <a:cxn ang="0">
                  <a:pos x="3" y="6"/>
                </a:cxn>
                <a:cxn ang="0">
                  <a:pos x="15" y="6"/>
                </a:cxn>
                <a:cxn ang="0">
                  <a:pos x="15" y="6"/>
                </a:cxn>
                <a:cxn ang="0">
                  <a:pos x="3" y="6"/>
                </a:cxn>
                <a:cxn ang="0">
                  <a:pos x="3" y="6"/>
                </a:cxn>
                <a:cxn ang="0">
                  <a:pos x="14" y="6"/>
                </a:cxn>
              </a:cxnLst>
              <a:rect l="0" t="0" r="r" b="b"/>
              <a:pathLst>
                <a:path w="17" h="6">
                  <a:moveTo>
                    <a:pt x="3" y="3"/>
                  </a:moveTo>
                  <a:lnTo>
                    <a:pt x="3" y="0"/>
                  </a:lnTo>
                  <a:lnTo>
                    <a:pt x="14" y="0"/>
                  </a:lnTo>
                  <a:lnTo>
                    <a:pt x="15" y="0"/>
                  </a:lnTo>
                  <a:lnTo>
                    <a:pt x="3" y="0"/>
                  </a:lnTo>
                  <a:lnTo>
                    <a:pt x="3" y="0"/>
                  </a:lnTo>
                  <a:lnTo>
                    <a:pt x="15" y="0"/>
                  </a:lnTo>
                  <a:lnTo>
                    <a:pt x="15" y="0"/>
                  </a:lnTo>
                  <a:lnTo>
                    <a:pt x="3" y="0"/>
                  </a:lnTo>
                  <a:lnTo>
                    <a:pt x="2" y="0"/>
                  </a:lnTo>
                  <a:lnTo>
                    <a:pt x="16" y="0"/>
                  </a:lnTo>
                  <a:lnTo>
                    <a:pt x="16" y="0"/>
                  </a:lnTo>
                  <a:lnTo>
                    <a:pt x="2" y="0"/>
                  </a:lnTo>
                  <a:lnTo>
                    <a:pt x="2" y="0"/>
                  </a:lnTo>
                  <a:lnTo>
                    <a:pt x="16" y="0"/>
                  </a:lnTo>
                  <a:lnTo>
                    <a:pt x="16" y="1"/>
                  </a:lnTo>
                  <a:lnTo>
                    <a:pt x="1" y="1"/>
                  </a:lnTo>
                  <a:lnTo>
                    <a:pt x="1" y="1"/>
                  </a:lnTo>
                  <a:lnTo>
                    <a:pt x="16" y="1"/>
                  </a:lnTo>
                  <a:lnTo>
                    <a:pt x="17" y="1"/>
                  </a:lnTo>
                  <a:lnTo>
                    <a:pt x="1" y="1"/>
                  </a:lnTo>
                  <a:lnTo>
                    <a:pt x="1" y="2"/>
                  </a:lnTo>
                  <a:lnTo>
                    <a:pt x="17" y="2"/>
                  </a:lnTo>
                  <a:lnTo>
                    <a:pt x="17" y="2"/>
                  </a:lnTo>
                  <a:lnTo>
                    <a:pt x="1" y="2"/>
                  </a:lnTo>
                  <a:lnTo>
                    <a:pt x="1" y="2"/>
                  </a:lnTo>
                  <a:lnTo>
                    <a:pt x="17" y="2"/>
                  </a:lnTo>
                  <a:lnTo>
                    <a:pt x="17" y="2"/>
                  </a:lnTo>
                  <a:lnTo>
                    <a:pt x="1" y="2"/>
                  </a:lnTo>
                  <a:lnTo>
                    <a:pt x="1" y="3"/>
                  </a:lnTo>
                  <a:lnTo>
                    <a:pt x="17" y="3"/>
                  </a:lnTo>
                  <a:lnTo>
                    <a:pt x="17" y="3"/>
                  </a:lnTo>
                  <a:lnTo>
                    <a:pt x="0" y="3"/>
                  </a:lnTo>
                  <a:lnTo>
                    <a:pt x="1" y="3"/>
                  </a:lnTo>
                  <a:lnTo>
                    <a:pt x="17" y="3"/>
                  </a:lnTo>
                  <a:lnTo>
                    <a:pt x="17" y="4"/>
                  </a:lnTo>
                  <a:lnTo>
                    <a:pt x="1" y="4"/>
                  </a:lnTo>
                  <a:lnTo>
                    <a:pt x="1" y="4"/>
                  </a:lnTo>
                  <a:lnTo>
                    <a:pt x="17" y="4"/>
                  </a:lnTo>
                  <a:lnTo>
                    <a:pt x="17" y="4"/>
                  </a:lnTo>
                  <a:lnTo>
                    <a:pt x="1" y="4"/>
                  </a:lnTo>
                  <a:lnTo>
                    <a:pt x="1" y="4"/>
                  </a:lnTo>
                  <a:lnTo>
                    <a:pt x="17" y="4"/>
                  </a:lnTo>
                  <a:lnTo>
                    <a:pt x="17" y="5"/>
                  </a:lnTo>
                  <a:lnTo>
                    <a:pt x="1" y="5"/>
                  </a:lnTo>
                  <a:lnTo>
                    <a:pt x="1" y="5"/>
                  </a:lnTo>
                  <a:lnTo>
                    <a:pt x="16" y="5"/>
                  </a:lnTo>
                  <a:lnTo>
                    <a:pt x="16" y="5"/>
                  </a:lnTo>
                  <a:lnTo>
                    <a:pt x="1" y="5"/>
                  </a:lnTo>
                  <a:lnTo>
                    <a:pt x="2" y="5"/>
                  </a:lnTo>
                  <a:lnTo>
                    <a:pt x="16" y="5"/>
                  </a:lnTo>
                  <a:lnTo>
                    <a:pt x="16" y="5"/>
                  </a:lnTo>
                  <a:lnTo>
                    <a:pt x="2" y="5"/>
                  </a:lnTo>
                  <a:lnTo>
                    <a:pt x="2" y="5"/>
                  </a:lnTo>
                  <a:lnTo>
                    <a:pt x="16" y="5"/>
                  </a:lnTo>
                  <a:lnTo>
                    <a:pt x="15" y="6"/>
                  </a:lnTo>
                  <a:lnTo>
                    <a:pt x="3" y="6"/>
                  </a:lnTo>
                  <a:lnTo>
                    <a:pt x="3" y="6"/>
                  </a:lnTo>
                  <a:lnTo>
                    <a:pt x="15" y="6"/>
                  </a:lnTo>
                  <a:lnTo>
                    <a:pt x="15" y="6"/>
                  </a:lnTo>
                  <a:lnTo>
                    <a:pt x="3" y="6"/>
                  </a:lnTo>
                  <a:lnTo>
                    <a:pt x="3" y="6"/>
                  </a:lnTo>
                  <a:lnTo>
                    <a:pt x="1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23" name="Freeform 1011"/>
            <p:cNvSpPr>
              <a:spLocks/>
            </p:cNvSpPr>
            <p:nvPr/>
          </p:nvSpPr>
          <p:spPr bwMode="auto">
            <a:xfrm>
              <a:off x="5585966" y="4513263"/>
              <a:ext cx="11113"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1"/>
                </a:cxn>
                <a:cxn ang="0">
                  <a:pos x="1" y="7"/>
                </a:cxn>
                <a:cxn ang="0">
                  <a:pos x="1" y="8"/>
                </a:cxn>
                <a:cxn ang="0">
                  <a:pos x="1" y="1"/>
                </a:cxn>
                <a:cxn ang="0">
                  <a:pos x="1" y="1"/>
                </a:cxn>
                <a:cxn ang="0">
                  <a:pos x="1" y="8"/>
                </a:cxn>
                <a:cxn ang="0">
                  <a:pos x="1" y="8"/>
                </a:cxn>
                <a:cxn ang="0">
                  <a:pos x="1" y="1"/>
                </a:cxn>
                <a:cxn ang="0">
                  <a:pos x="2" y="1"/>
                </a:cxn>
                <a:cxn ang="0">
                  <a:pos x="2" y="8"/>
                </a:cxn>
                <a:cxn ang="0">
                  <a:pos x="2" y="8"/>
                </a:cxn>
                <a:cxn ang="0">
                  <a:pos x="2" y="1"/>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5" y="0"/>
                </a:cxn>
                <a:cxn ang="0">
                  <a:pos x="5" y="8"/>
                </a:cxn>
                <a:cxn ang="0">
                  <a:pos x="5" y="8"/>
                </a:cxn>
                <a:cxn ang="0">
                  <a:pos x="5" y="1"/>
                </a:cxn>
                <a:cxn ang="0">
                  <a:pos x="5" y="1"/>
                </a:cxn>
                <a:cxn ang="0">
                  <a:pos x="5" y="8"/>
                </a:cxn>
                <a:cxn ang="0">
                  <a:pos x="5" y="8"/>
                </a:cxn>
                <a:cxn ang="0">
                  <a:pos x="5" y="1"/>
                </a:cxn>
                <a:cxn ang="0">
                  <a:pos x="5" y="1"/>
                </a:cxn>
                <a:cxn ang="0">
                  <a:pos x="5" y="8"/>
                </a:cxn>
                <a:cxn ang="0">
                  <a:pos x="6" y="8"/>
                </a:cxn>
                <a:cxn ang="0">
                  <a:pos x="6" y="1"/>
                </a:cxn>
                <a:cxn ang="0">
                  <a:pos x="6" y="1"/>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1"/>
                  </a:lnTo>
                  <a:lnTo>
                    <a:pt x="1" y="7"/>
                  </a:lnTo>
                  <a:lnTo>
                    <a:pt x="1" y="8"/>
                  </a:lnTo>
                  <a:lnTo>
                    <a:pt x="1" y="1"/>
                  </a:lnTo>
                  <a:lnTo>
                    <a:pt x="1" y="1"/>
                  </a:lnTo>
                  <a:lnTo>
                    <a:pt x="1" y="8"/>
                  </a:lnTo>
                  <a:lnTo>
                    <a:pt x="1" y="8"/>
                  </a:lnTo>
                  <a:lnTo>
                    <a:pt x="1" y="1"/>
                  </a:lnTo>
                  <a:lnTo>
                    <a:pt x="2" y="1"/>
                  </a:lnTo>
                  <a:lnTo>
                    <a:pt x="2" y="8"/>
                  </a:lnTo>
                  <a:lnTo>
                    <a:pt x="2" y="8"/>
                  </a:lnTo>
                  <a:lnTo>
                    <a:pt x="2" y="1"/>
                  </a:lnTo>
                  <a:lnTo>
                    <a:pt x="2" y="0"/>
                  </a:lnTo>
                  <a:lnTo>
                    <a:pt x="2" y="8"/>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5" y="0"/>
                  </a:lnTo>
                  <a:lnTo>
                    <a:pt x="5" y="8"/>
                  </a:lnTo>
                  <a:lnTo>
                    <a:pt x="5" y="8"/>
                  </a:lnTo>
                  <a:lnTo>
                    <a:pt x="5" y="1"/>
                  </a:lnTo>
                  <a:lnTo>
                    <a:pt x="5" y="1"/>
                  </a:lnTo>
                  <a:lnTo>
                    <a:pt x="5" y="8"/>
                  </a:lnTo>
                  <a:lnTo>
                    <a:pt x="5" y="8"/>
                  </a:lnTo>
                  <a:lnTo>
                    <a:pt x="5" y="1"/>
                  </a:lnTo>
                  <a:lnTo>
                    <a:pt x="5" y="1"/>
                  </a:lnTo>
                  <a:lnTo>
                    <a:pt x="5" y="8"/>
                  </a:lnTo>
                  <a:lnTo>
                    <a:pt x="6" y="8"/>
                  </a:lnTo>
                  <a:lnTo>
                    <a:pt x="6" y="1"/>
                  </a:lnTo>
                  <a:lnTo>
                    <a:pt x="6" y="1"/>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24" name="Freeform 1012"/>
            <p:cNvSpPr>
              <a:spLocks/>
            </p:cNvSpPr>
            <p:nvPr/>
          </p:nvSpPr>
          <p:spPr bwMode="auto">
            <a:xfrm>
              <a:off x="5585966" y="4513263"/>
              <a:ext cx="34925" cy="9525"/>
            </a:xfrm>
            <a:custGeom>
              <a:avLst/>
              <a:gdLst/>
              <a:ahLst/>
              <a:cxnLst>
                <a:cxn ang="0">
                  <a:pos x="3" y="3"/>
                </a:cxn>
                <a:cxn ang="0">
                  <a:pos x="3" y="0"/>
                </a:cxn>
                <a:cxn ang="0">
                  <a:pos x="17" y="0"/>
                </a:cxn>
                <a:cxn ang="0">
                  <a:pos x="17" y="0"/>
                </a:cxn>
                <a:cxn ang="0">
                  <a:pos x="3" y="0"/>
                </a:cxn>
                <a:cxn ang="0">
                  <a:pos x="3" y="0"/>
                </a:cxn>
                <a:cxn ang="0">
                  <a:pos x="17" y="0"/>
                </a:cxn>
                <a:cxn ang="0">
                  <a:pos x="18" y="0"/>
                </a:cxn>
                <a:cxn ang="0">
                  <a:pos x="2" y="0"/>
                </a:cxn>
                <a:cxn ang="0">
                  <a:pos x="2" y="0"/>
                </a:cxn>
                <a:cxn ang="0">
                  <a:pos x="18" y="0"/>
                </a:cxn>
                <a:cxn ang="0">
                  <a:pos x="18" y="1"/>
                </a:cxn>
                <a:cxn ang="0">
                  <a:pos x="2" y="1"/>
                </a:cxn>
                <a:cxn ang="0">
                  <a:pos x="2" y="1"/>
                </a:cxn>
                <a:cxn ang="0">
                  <a:pos x="19" y="1"/>
                </a:cxn>
                <a:cxn ang="0">
                  <a:pos x="19" y="1"/>
                </a:cxn>
                <a:cxn ang="0">
                  <a:pos x="1" y="1"/>
                </a:cxn>
                <a:cxn ang="0">
                  <a:pos x="1" y="1"/>
                </a:cxn>
                <a:cxn ang="0">
                  <a:pos x="19" y="1"/>
                </a:cxn>
                <a:cxn ang="0">
                  <a:pos x="19" y="1"/>
                </a:cxn>
                <a:cxn ang="0">
                  <a:pos x="1" y="1"/>
                </a:cxn>
                <a:cxn ang="0">
                  <a:pos x="1" y="1"/>
                </a:cxn>
                <a:cxn ang="0">
                  <a:pos x="19" y="1"/>
                </a:cxn>
                <a:cxn ang="0">
                  <a:pos x="19" y="2"/>
                </a:cxn>
                <a:cxn ang="0">
                  <a:pos x="1" y="2"/>
                </a:cxn>
                <a:cxn ang="0">
                  <a:pos x="0" y="2"/>
                </a:cxn>
                <a:cxn ang="0">
                  <a:pos x="19" y="2"/>
                </a:cxn>
                <a:cxn ang="0">
                  <a:pos x="20" y="2"/>
                </a:cxn>
                <a:cxn ang="0">
                  <a:pos x="0" y="2"/>
                </a:cxn>
                <a:cxn ang="0">
                  <a:pos x="0" y="3"/>
                </a:cxn>
                <a:cxn ang="0">
                  <a:pos x="20" y="3"/>
                </a:cxn>
                <a:cxn ang="0">
                  <a:pos x="20" y="3"/>
                </a:cxn>
                <a:cxn ang="0">
                  <a:pos x="0" y="3"/>
                </a:cxn>
                <a:cxn ang="0">
                  <a:pos x="0" y="3"/>
                </a:cxn>
                <a:cxn ang="0">
                  <a:pos x="20" y="3"/>
                </a:cxn>
                <a:cxn ang="0">
                  <a:pos x="20" y="4"/>
                </a:cxn>
                <a:cxn ang="0">
                  <a:pos x="0" y="4"/>
                </a:cxn>
                <a:cxn ang="0">
                  <a:pos x="0" y="4"/>
                </a:cxn>
                <a:cxn ang="0">
                  <a:pos x="19" y="4"/>
                </a:cxn>
                <a:cxn ang="0">
                  <a:pos x="19" y="4"/>
                </a:cxn>
                <a:cxn ang="0">
                  <a:pos x="1" y="4"/>
                </a:cxn>
                <a:cxn ang="0">
                  <a:pos x="1" y="5"/>
                </a:cxn>
                <a:cxn ang="0">
                  <a:pos x="19" y="5"/>
                </a:cxn>
                <a:cxn ang="0">
                  <a:pos x="19" y="5"/>
                </a:cxn>
                <a:cxn ang="0">
                  <a:pos x="1" y="5"/>
                </a:cxn>
                <a:cxn ang="0">
                  <a:pos x="1" y="5"/>
                </a:cxn>
                <a:cxn ang="0">
                  <a:pos x="19" y="5"/>
                </a:cxn>
                <a:cxn ang="0">
                  <a:pos x="19" y="5"/>
                </a:cxn>
                <a:cxn ang="0">
                  <a:pos x="1" y="5"/>
                </a:cxn>
                <a:cxn ang="0">
                  <a:pos x="2" y="5"/>
                </a:cxn>
                <a:cxn ang="0">
                  <a:pos x="19" y="5"/>
                </a:cxn>
                <a:cxn ang="0">
                  <a:pos x="18" y="6"/>
                </a:cxn>
                <a:cxn ang="0">
                  <a:pos x="2" y="6"/>
                </a:cxn>
                <a:cxn ang="0">
                  <a:pos x="2" y="6"/>
                </a:cxn>
                <a:cxn ang="0">
                  <a:pos x="18" y="6"/>
                </a:cxn>
                <a:cxn ang="0">
                  <a:pos x="18" y="6"/>
                </a:cxn>
                <a:cxn ang="0">
                  <a:pos x="2" y="6"/>
                </a:cxn>
                <a:cxn ang="0">
                  <a:pos x="3" y="6"/>
                </a:cxn>
                <a:cxn ang="0">
                  <a:pos x="17" y="6"/>
                </a:cxn>
                <a:cxn ang="0">
                  <a:pos x="17" y="6"/>
                </a:cxn>
                <a:cxn ang="0">
                  <a:pos x="3" y="6"/>
                </a:cxn>
                <a:cxn ang="0">
                  <a:pos x="3" y="6"/>
                </a:cxn>
                <a:cxn ang="0">
                  <a:pos x="17" y="6"/>
                </a:cxn>
              </a:cxnLst>
              <a:rect l="0" t="0" r="r" b="b"/>
              <a:pathLst>
                <a:path w="20" h="6">
                  <a:moveTo>
                    <a:pt x="3" y="3"/>
                  </a:moveTo>
                  <a:lnTo>
                    <a:pt x="3" y="0"/>
                  </a:lnTo>
                  <a:lnTo>
                    <a:pt x="17" y="0"/>
                  </a:lnTo>
                  <a:lnTo>
                    <a:pt x="17" y="0"/>
                  </a:lnTo>
                  <a:lnTo>
                    <a:pt x="3" y="0"/>
                  </a:lnTo>
                  <a:lnTo>
                    <a:pt x="3" y="0"/>
                  </a:lnTo>
                  <a:lnTo>
                    <a:pt x="17" y="0"/>
                  </a:lnTo>
                  <a:lnTo>
                    <a:pt x="18" y="0"/>
                  </a:lnTo>
                  <a:lnTo>
                    <a:pt x="2" y="0"/>
                  </a:lnTo>
                  <a:lnTo>
                    <a:pt x="2" y="0"/>
                  </a:lnTo>
                  <a:lnTo>
                    <a:pt x="18" y="0"/>
                  </a:lnTo>
                  <a:lnTo>
                    <a:pt x="18" y="1"/>
                  </a:lnTo>
                  <a:lnTo>
                    <a:pt x="2" y="1"/>
                  </a:lnTo>
                  <a:lnTo>
                    <a:pt x="2" y="1"/>
                  </a:lnTo>
                  <a:lnTo>
                    <a:pt x="19" y="1"/>
                  </a:lnTo>
                  <a:lnTo>
                    <a:pt x="19" y="1"/>
                  </a:lnTo>
                  <a:lnTo>
                    <a:pt x="1" y="1"/>
                  </a:lnTo>
                  <a:lnTo>
                    <a:pt x="1" y="1"/>
                  </a:lnTo>
                  <a:lnTo>
                    <a:pt x="19" y="1"/>
                  </a:lnTo>
                  <a:lnTo>
                    <a:pt x="19" y="1"/>
                  </a:lnTo>
                  <a:lnTo>
                    <a:pt x="1" y="1"/>
                  </a:lnTo>
                  <a:lnTo>
                    <a:pt x="1" y="1"/>
                  </a:lnTo>
                  <a:lnTo>
                    <a:pt x="19" y="1"/>
                  </a:lnTo>
                  <a:lnTo>
                    <a:pt x="19" y="2"/>
                  </a:lnTo>
                  <a:lnTo>
                    <a:pt x="1" y="2"/>
                  </a:lnTo>
                  <a:lnTo>
                    <a:pt x="0" y="2"/>
                  </a:lnTo>
                  <a:lnTo>
                    <a:pt x="19" y="2"/>
                  </a:lnTo>
                  <a:lnTo>
                    <a:pt x="20" y="2"/>
                  </a:lnTo>
                  <a:lnTo>
                    <a:pt x="0" y="2"/>
                  </a:lnTo>
                  <a:lnTo>
                    <a:pt x="0" y="3"/>
                  </a:lnTo>
                  <a:lnTo>
                    <a:pt x="20" y="3"/>
                  </a:lnTo>
                  <a:lnTo>
                    <a:pt x="20" y="3"/>
                  </a:lnTo>
                  <a:lnTo>
                    <a:pt x="0" y="3"/>
                  </a:lnTo>
                  <a:lnTo>
                    <a:pt x="0" y="3"/>
                  </a:lnTo>
                  <a:lnTo>
                    <a:pt x="20" y="3"/>
                  </a:lnTo>
                  <a:lnTo>
                    <a:pt x="20" y="4"/>
                  </a:lnTo>
                  <a:lnTo>
                    <a:pt x="0" y="4"/>
                  </a:lnTo>
                  <a:lnTo>
                    <a:pt x="0" y="4"/>
                  </a:lnTo>
                  <a:lnTo>
                    <a:pt x="19" y="4"/>
                  </a:lnTo>
                  <a:lnTo>
                    <a:pt x="19" y="4"/>
                  </a:lnTo>
                  <a:lnTo>
                    <a:pt x="1" y="4"/>
                  </a:lnTo>
                  <a:lnTo>
                    <a:pt x="1" y="5"/>
                  </a:lnTo>
                  <a:lnTo>
                    <a:pt x="19" y="5"/>
                  </a:lnTo>
                  <a:lnTo>
                    <a:pt x="19" y="5"/>
                  </a:lnTo>
                  <a:lnTo>
                    <a:pt x="1" y="5"/>
                  </a:lnTo>
                  <a:lnTo>
                    <a:pt x="1" y="5"/>
                  </a:lnTo>
                  <a:lnTo>
                    <a:pt x="19" y="5"/>
                  </a:lnTo>
                  <a:lnTo>
                    <a:pt x="19" y="5"/>
                  </a:lnTo>
                  <a:lnTo>
                    <a:pt x="1" y="5"/>
                  </a:lnTo>
                  <a:lnTo>
                    <a:pt x="2" y="5"/>
                  </a:lnTo>
                  <a:lnTo>
                    <a:pt x="19" y="5"/>
                  </a:lnTo>
                  <a:lnTo>
                    <a:pt x="18" y="6"/>
                  </a:lnTo>
                  <a:lnTo>
                    <a:pt x="2" y="6"/>
                  </a:lnTo>
                  <a:lnTo>
                    <a:pt x="2" y="6"/>
                  </a:lnTo>
                  <a:lnTo>
                    <a:pt x="18" y="6"/>
                  </a:lnTo>
                  <a:lnTo>
                    <a:pt x="18" y="6"/>
                  </a:lnTo>
                  <a:lnTo>
                    <a:pt x="2" y="6"/>
                  </a:lnTo>
                  <a:lnTo>
                    <a:pt x="3" y="6"/>
                  </a:lnTo>
                  <a:lnTo>
                    <a:pt x="17" y="6"/>
                  </a:lnTo>
                  <a:lnTo>
                    <a:pt x="17" y="6"/>
                  </a:lnTo>
                  <a:lnTo>
                    <a:pt x="3" y="6"/>
                  </a:lnTo>
                  <a:lnTo>
                    <a:pt x="3" y="6"/>
                  </a:lnTo>
                  <a:lnTo>
                    <a:pt x="1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25" name="Freeform 1013"/>
            <p:cNvSpPr>
              <a:spLocks/>
            </p:cNvSpPr>
            <p:nvPr/>
          </p:nvSpPr>
          <p:spPr bwMode="auto">
            <a:xfrm>
              <a:off x="5609779" y="4513263"/>
              <a:ext cx="14287"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7" y="1"/>
                </a:cxn>
                <a:cxn ang="0">
                  <a:pos x="7" y="1"/>
                </a:cxn>
                <a:cxn ang="0">
                  <a:pos x="1" y="1"/>
                </a:cxn>
                <a:cxn ang="0">
                  <a:pos x="1"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5"/>
                </a:cxn>
                <a:cxn ang="0">
                  <a:pos x="8" y="5"/>
                </a:cxn>
                <a:cxn ang="0">
                  <a:pos x="8" y="5"/>
                </a:cxn>
                <a:cxn ang="0">
                  <a:pos x="0" y="5"/>
                </a:cxn>
                <a:cxn ang="0">
                  <a:pos x="1"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7" y="1"/>
                  </a:lnTo>
                  <a:lnTo>
                    <a:pt x="7" y="1"/>
                  </a:lnTo>
                  <a:lnTo>
                    <a:pt x="1" y="1"/>
                  </a:lnTo>
                  <a:lnTo>
                    <a:pt x="1"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5"/>
                  </a:lnTo>
                  <a:lnTo>
                    <a:pt x="8" y="5"/>
                  </a:lnTo>
                  <a:lnTo>
                    <a:pt x="8" y="5"/>
                  </a:lnTo>
                  <a:lnTo>
                    <a:pt x="0" y="5"/>
                  </a:lnTo>
                  <a:lnTo>
                    <a:pt x="1" y="5"/>
                  </a:lnTo>
                  <a:lnTo>
                    <a:pt x="7" y="5"/>
                  </a:lnTo>
                  <a:lnTo>
                    <a:pt x="7" y="5"/>
                  </a:lnTo>
                  <a:lnTo>
                    <a:pt x="1" y="5"/>
                  </a:lnTo>
                  <a:lnTo>
                    <a:pt x="1" y="5"/>
                  </a:lnTo>
                  <a:lnTo>
                    <a:pt x="7" y="5"/>
                  </a:lnTo>
                  <a:lnTo>
                    <a:pt x="6" y="6"/>
                  </a:lnTo>
                  <a:lnTo>
                    <a:pt x="1" y="6"/>
                  </a:lnTo>
                  <a:lnTo>
                    <a:pt x="1"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26" name="Freeform 1014"/>
            <p:cNvSpPr>
              <a:spLocks/>
            </p:cNvSpPr>
            <p:nvPr/>
          </p:nvSpPr>
          <p:spPr bwMode="auto">
            <a:xfrm>
              <a:off x="5614541" y="4508500"/>
              <a:ext cx="9525"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1" y="7"/>
                </a:cxn>
                <a:cxn ang="0">
                  <a:pos x="1" y="2"/>
                </a:cxn>
                <a:cxn ang="0">
                  <a:pos x="1" y="2"/>
                </a:cxn>
                <a:cxn ang="0">
                  <a:pos x="1" y="8"/>
                </a:cxn>
                <a:cxn ang="0">
                  <a:pos x="1" y="8"/>
                </a:cxn>
                <a:cxn ang="0">
                  <a:pos x="1" y="2"/>
                </a:cxn>
                <a:cxn ang="0">
                  <a:pos x="1" y="2"/>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1"/>
                </a:cxn>
                <a:cxn ang="0">
                  <a:pos x="4" y="9"/>
                </a:cxn>
                <a:cxn ang="0">
                  <a:pos x="4" y="9"/>
                </a:cxn>
                <a:cxn ang="0">
                  <a:pos x="4" y="1"/>
                </a:cxn>
                <a:cxn ang="0">
                  <a:pos x="5" y="1"/>
                </a:cxn>
                <a:cxn ang="0">
                  <a:pos x="5" y="8"/>
                </a:cxn>
                <a:cxn ang="0">
                  <a:pos x="5" y="8"/>
                </a:cxn>
                <a:cxn ang="0">
                  <a:pos x="5" y="1"/>
                </a:cxn>
                <a:cxn ang="0">
                  <a:pos x="5" y="2"/>
                </a:cxn>
                <a:cxn ang="0">
                  <a:pos x="5" y="8"/>
                </a:cxn>
                <a:cxn ang="0">
                  <a:pos x="6" y="8"/>
                </a:cxn>
                <a:cxn ang="0">
                  <a:pos x="6" y="2"/>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1" y="7"/>
                  </a:lnTo>
                  <a:lnTo>
                    <a:pt x="1" y="2"/>
                  </a:lnTo>
                  <a:lnTo>
                    <a:pt x="1" y="2"/>
                  </a:lnTo>
                  <a:lnTo>
                    <a:pt x="1" y="8"/>
                  </a:lnTo>
                  <a:lnTo>
                    <a:pt x="1" y="8"/>
                  </a:lnTo>
                  <a:lnTo>
                    <a:pt x="1" y="2"/>
                  </a:lnTo>
                  <a:lnTo>
                    <a:pt x="1" y="2"/>
                  </a:lnTo>
                  <a:lnTo>
                    <a:pt x="1" y="8"/>
                  </a:lnTo>
                  <a:lnTo>
                    <a:pt x="1" y="8"/>
                  </a:lnTo>
                  <a:lnTo>
                    <a:pt x="1" y="1"/>
                  </a:lnTo>
                  <a:lnTo>
                    <a:pt x="1" y="1"/>
                  </a:lnTo>
                  <a:lnTo>
                    <a:pt x="1" y="8"/>
                  </a:lnTo>
                  <a:lnTo>
                    <a:pt x="2" y="9"/>
                  </a:lnTo>
                  <a:lnTo>
                    <a:pt x="2" y="1"/>
                  </a:lnTo>
                  <a:lnTo>
                    <a:pt x="2" y="1"/>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1"/>
                  </a:lnTo>
                  <a:lnTo>
                    <a:pt x="4" y="9"/>
                  </a:lnTo>
                  <a:lnTo>
                    <a:pt x="4" y="9"/>
                  </a:lnTo>
                  <a:lnTo>
                    <a:pt x="4" y="1"/>
                  </a:lnTo>
                  <a:lnTo>
                    <a:pt x="5" y="1"/>
                  </a:lnTo>
                  <a:lnTo>
                    <a:pt x="5" y="8"/>
                  </a:lnTo>
                  <a:lnTo>
                    <a:pt x="5" y="8"/>
                  </a:lnTo>
                  <a:lnTo>
                    <a:pt x="5" y="1"/>
                  </a:lnTo>
                  <a:lnTo>
                    <a:pt x="5" y="2"/>
                  </a:lnTo>
                  <a:lnTo>
                    <a:pt x="5" y="8"/>
                  </a:lnTo>
                  <a:lnTo>
                    <a:pt x="6" y="8"/>
                  </a:lnTo>
                  <a:lnTo>
                    <a:pt x="6" y="2"/>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27" name="Freeform 1015"/>
            <p:cNvSpPr>
              <a:spLocks/>
            </p:cNvSpPr>
            <p:nvPr/>
          </p:nvSpPr>
          <p:spPr bwMode="auto">
            <a:xfrm>
              <a:off x="5614541" y="4508500"/>
              <a:ext cx="17463" cy="11113"/>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1"/>
                </a:cxn>
                <a:cxn ang="0">
                  <a:pos x="8" y="1"/>
                </a:cxn>
                <a:cxn ang="0">
                  <a:pos x="8" y="1"/>
                </a:cxn>
                <a:cxn ang="0">
                  <a:pos x="2" y="1"/>
                </a:cxn>
                <a:cxn ang="0">
                  <a:pos x="1" y="1"/>
                </a:cxn>
                <a:cxn ang="0">
                  <a:pos x="9" y="1"/>
                </a:cxn>
                <a:cxn ang="0">
                  <a:pos x="9" y="1"/>
                </a:cxn>
                <a:cxn ang="0">
                  <a:pos x="1" y="1"/>
                </a:cxn>
                <a:cxn ang="0">
                  <a:pos x="1" y="2"/>
                </a:cxn>
                <a:cxn ang="0">
                  <a:pos x="9" y="2"/>
                </a:cxn>
                <a:cxn ang="0">
                  <a:pos x="9" y="2"/>
                </a:cxn>
                <a:cxn ang="0">
                  <a:pos x="1" y="2"/>
                </a:cxn>
                <a:cxn ang="0">
                  <a:pos x="1" y="2"/>
                </a:cxn>
                <a:cxn ang="0">
                  <a:pos x="9" y="2"/>
                </a:cxn>
                <a:cxn ang="0">
                  <a:pos x="9" y="2"/>
                </a:cxn>
                <a:cxn ang="0">
                  <a:pos x="1" y="2"/>
                </a:cxn>
                <a:cxn ang="0">
                  <a:pos x="0" y="2"/>
                </a:cxn>
                <a:cxn ang="0">
                  <a:pos x="9" y="2"/>
                </a:cxn>
                <a:cxn ang="0">
                  <a:pos x="9" y="3"/>
                </a:cxn>
                <a:cxn ang="0">
                  <a:pos x="0" y="3"/>
                </a:cxn>
                <a:cxn ang="0">
                  <a:pos x="0" y="3"/>
                </a:cxn>
                <a:cxn ang="0">
                  <a:pos x="10" y="3"/>
                </a:cxn>
                <a:cxn ang="0">
                  <a:pos x="10" y="3"/>
                </a:cxn>
                <a:cxn ang="0">
                  <a:pos x="0" y="3"/>
                </a:cxn>
                <a:cxn ang="0">
                  <a:pos x="0" y="3"/>
                </a:cxn>
                <a:cxn ang="0">
                  <a:pos x="10" y="3"/>
                </a:cxn>
                <a:cxn ang="0">
                  <a:pos x="9" y="4"/>
                </a:cxn>
                <a:cxn ang="0">
                  <a:pos x="0" y="4"/>
                </a:cxn>
                <a:cxn ang="0">
                  <a:pos x="0" y="4"/>
                </a:cxn>
                <a:cxn ang="0">
                  <a:pos x="9" y="4"/>
                </a:cxn>
                <a:cxn ang="0">
                  <a:pos x="9" y="4"/>
                </a:cxn>
                <a:cxn ang="0">
                  <a:pos x="1" y="4"/>
                </a:cxn>
                <a:cxn ang="0">
                  <a:pos x="1" y="4"/>
                </a:cxn>
                <a:cxn ang="0">
                  <a:pos x="9" y="4"/>
                </a:cxn>
                <a:cxn ang="0">
                  <a:pos x="9" y="5"/>
                </a:cxn>
                <a:cxn ang="0">
                  <a:pos x="1" y="5"/>
                </a:cxn>
                <a:cxn ang="0">
                  <a:pos x="1" y="5"/>
                </a:cxn>
                <a:cxn ang="0">
                  <a:pos x="9" y="5"/>
                </a:cxn>
                <a:cxn ang="0">
                  <a:pos x="9" y="5"/>
                </a:cxn>
                <a:cxn ang="0">
                  <a:pos x="1" y="5"/>
                </a:cxn>
                <a:cxn ang="0">
                  <a:pos x="1" y="6"/>
                </a:cxn>
                <a:cxn ang="0">
                  <a:pos x="9" y="6"/>
                </a:cxn>
                <a:cxn ang="0">
                  <a:pos x="8" y="6"/>
                </a:cxn>
                <a:cxn ang="0">
                  <a:pos x="2" y="6"/>
                </a:cxn>
                <a:cxn ang="0">
                  <a:pos x="2" y="6"/>
                </a:cxn>
                <a:cxn ang="0">
                  <a:pos x="8" y="6"/>
                </a:cxn>
                <a:cxn ang="0">
                  <a:pos x="8" y="6"/>
                </a:cxn>
                <a:cxn ang="0">
                  <a:pos x="2" y="6"/>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2" y="0"/>
                  </a:lnTo>
                  <a:lnTo>
                    <a:pt x="2" y="1"/>
                  </a:lnTo>
                  <a:lnTo>
                    <a:pt x="8" y="1"/>
                  </a:lnTo>
                  <a:lnTo>
                    <a:pt x="8" y="1"/>
                  </a:lnTo>
                  <a:lnTo>
                    <a:pt x="2" y="1"/>
                  </a:lnTo>
                  <a:lnTo>
                    <a:pt x="1" y="1"/>
                  </a:lnTo>
                  <a:lnTo>
                    <a:pt x="9" y="1"/>
                  </a:lnTo>
                  <a:lnTo>
                    <a:pt x="9" y="1"/>
                  </a:lnTo>
                  <a:lnTo>
                    <a:pt x="1" y="1"/>
                  </a:lnTo>
                  <a:lnTo>
                    <a:pt x="1" y="2"/>
                  </a:lnTo>
                  <a:lnTo>
                    <a:pt x="9" y="2"/>
                  </a:lnTo>
                  <a:lnTo>
                    <a:pt x="9" y="2"/>
                  </a:lnTo>
                  <a:lnTo>
                    <a:pt x="1" y="2"/>
                  </a:lnTo>
                  <a:lnTo>
                    <a:pt x="1" y="2"/>
                  </a:lnTo>
                  <a:lnTo>
                    <a:pt x="9" y="2"/>
                  </a:lnTo>
                  <a:lnTo>
                    <a:pt x="9" y="2"/>
                  </a:lnTo>
                  <a:lnTo>
                    <a:pt x="1" y="2"/>
                  </a:lnTo>
                  <a:lnTo>
                    <a:pt x="0" y="2"/>
                  </a:lnTo>
                  <a:lnTo>
                    <a:pt x="9" y="2"/>
                  </a:lnTo>
                  <a:lnTo>
                    <a:pt x="9" y="3"/>
                  </a:lnTo>
                  <a:lnTo>
                    <a:pt x="0" y="3"/>
                  </a:lnTo>
                  <a:lnTo>
                    <a:pt x="0" y="3"/>
                  </a:lnTo>
                  <a:lnTo>
                    <a:pt x="10" y="3"/>
                  </a:lnTo>
                  <a:lnTo>
                    <a:pt x="10" y="3"/>
                  </a:lnTo>
                  <a:lnTo>
                    <a:pt x="0" y="3"/>
                  </a:lnTo>
                  <a:lnTo>
                    <a:pt x="0" y="3"/>
                  </a:lnTo>
                  <a:lnTo>
                    <a:pt x="10" y="3"/>
                  </a:lnTo>
                  <a:lnTo>
                    <a:pt x="9" y="4"/>
                  </a:lnTo>
                  <a:lnTo>
                    <a:pt x="0" y="4"/>
                  </a:lnTo>
                  <a:lnTo>
                    <a:pt x="0" y="4"/>
                  </a:lnTo>
                  <a:lnTo>
                    <a:pt x="9" y="4"/>
                  </a:lnTo>
                  <a:lnTo>
                    <a:pt x="9" y="4"/>
                  </a:lnTo>
                  <a:lnTo>
                    <a:pt x="1" y="4"/>
                  </a:lnTo>
                  <a:lnTo>
                    <a:pt x="1" y="4"/>
                  </a:lnTo>
                  <a:lnTo>
                    <a:pt x="9" y="4"/>
                  </a:lnTo>
                  <a:lnTo>
                    <a:pt x="9" y="5"/>
                  </a:lnTo>
                  <a:lnTo>
                    <a:pt x="1" y="5"/>
                  </a:lnTo>
                  <a:lnTo>
                    <a:pt x="1" y="5"/>
                  </a:lnTo>
                  <a:lnTo>
                    <a:pt x="9" y="5"/>
                  </a:lnTo>
                  <a:lnTo>
                    <a:pt x="9" y="5"/>
                  </a:lnTo>
                  <a:lnTo>
                    <a:pt x="1" y="5"/>
                  </a:lnTo>
                  <a:lnTo>
                    <a:pt x="1" y="6"/>
                  </a:lnTo>
                  <a:lnTo>
                    <a:pt x="9" y="6"/>
                  </a:lnTo>
                  <a:lnTo>
                    <a:pt x="8" y="6"/>
                  </a:lnTo>
                  <a:lnTo>
                    <a:pt x="2" y="6"/>
                  </a:lnTo>
                  <a:lnTo>
                    <a:pt x="2" y="6"/>
                  </a:lnTo>
                  <a:lnTo>
                    <a:pt x="8" y="6"/>
                  </a:lnTo>
                  <a:lnTo>
                    <a:pt x="8" y="6"/>
                  </a:lnTo>
                  <a:lnTo>
                    <a:pt x="2" y="6"/>
                  </a:lnTo>
                  <a:lnTo>
                    <a:pt x="3" y="6"/>
                  </a:lnTo>
                  <a:lnTo>
                    <a:pt x="8"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28" name="Freeform 1016"/>
            <p:cNvSpPr>
              <a:spLocks/>
            </p:cNvSpPr>
            <p:nvPr/>
          </p:nvSpPr>
          <p:spPr bwMode="auto">
            <a:xfrm>
              <a:off x="5620891" y="4506913"/>
              <a:ext cx="11113"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6"/>
                </a:cxn>
                <a:cxn ang="0">
                  <a:pos x="0" y="1"/>
                </a:cxn>
                <a:cxn ang="0">
                  <a:pos x="0" y="1"/>
                </a:cxn>
                <a:cxn ang="0">
                  <a:pos x="0" y="6"/>
                </a:cxn>
                <a:cxn ang="0">
                  <a:pos x="0" y="7"/>
                </a:cxn>
                <a:cxn ang="0">
                  <a:pos x="0"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5" y="1"/>
                </a:cxn>
                <a:cxn ang="0">
                  <a:pos x="5" y="6"/>
                </a:cxn>
                <a:cxn ang="0">
                  <a:pos x="5" y="6"/>
                </a:cxn>
                <a:cxn ang="0">
                  <a:pos x="5" y="1"/>
                </a:cxn>
                <a:cxn ang="0">
                  <a:pos x="5" y="2"/>
                </a:cxn>
                <a:cxn ang="0">
                  <a:pos x="5" y="6"/>
                </a:cxn>
                <a:cxn ang="0">
                  <a:pos x="5" y="6"/>
                </a:cxn>
                <a:cxn ang="0">
                  <a:pos x="5"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6"/>
                  </a:lnTo>
                  <a:lnTo>
                    <a:pt x="0" y="1"/>
                  </a:lnTo>
                  <a:lnTo>
                    <a:pt x="0" y="1"/>
                  </a:lnTo>
                  <a:lnTo>
                    <a:pt x="0" y="6"/>
                  </a:lnTo>
                  <a:lnTo>
                    <a:pt x="0" y="7"/>
                  </a:lnTo>
                  <a:lnTo>
                    <a:pt x="0"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5" y="1"/>
                  </a:lnTo>
                  <a:lnTo>
                    <a:pt x="5" y="6"/>
                  </a:lnTo>
                  <a:lnTo>
                    <a:pt x="5" y="6"/>
                  </a:lnTo>
                  <a:lnTo>
                    <a:pt x="5" y="1"/>
                  </a:lnTo>
                  <a:lnTo>
                    <a:pt x="5" y="2"/>
                  </a:lnTo>
                  <a:lnTo>
                    <a:pt x="5" y="6"/>
                  </a:lnTo>
                  <a:lnTo>
                    <a:pt x="5" y="6"/>
                  </a:lnTo>
                  <a:lnTo>
                    <a:pt x="5" y="2"/>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29" name="Freeform 1017"/>
            <p:cNvSpPr>
              <a:spLocks/>
            </p:cNvSpPr>
            <p:nvPr/>
          </p:nvSpPr>
          <p:spPr bwMode="auto">
            <a:xfrm>
              <a:off x="5620891" y="4506913"/>
              <a:ext cx="15875" cy="6350"/>
            </a:xfrm>
            <a:custGeom>
              <a:avLst/>
              <a:gdLst/>
              <a:ahLst/>
              <a:cxnLst>
                <a:cxn ang="0">
                  <a:pos x="3" y="2"/>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8" y="0"/>
                </a:cxn>
                <a:cxn ang="0">
                  <a:pos x="1" y="0"/>
                </a:cxn>
                <a:cxn ang="0">
                  <a:pos x="1" y="0"/>
                </a:cxn>
                <a:cxn ang="0">
                  <a:pos x="8" y="0"/>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4"/>
                </a:cxn>
                <a:cxn ang="0">
                  <a:pos x="8" y="4"/>
                </a:cxn>
                <a:cxn ang="0">
                  <a:pos x="8" y="5"/>
                </a:cxn>
                <a:cxn ang="0">
                  <a:pos x="1" y="5"/>
                </a:cxn>
                <a:cxn ang="0">
                  <a:pos x="1" y="5"/>
                </a:cxn>
                <a:cxn ang="0">
                  <a:pos x="8" y="5"/>
                </a:cxn>
                <a:cxn ang="0">
                  <a:pos x="8" y="5"/>
                </a:cxn>
                <a:cxn ang="0">
                  <a:pos x="1" y="5"/>
                </a:cxn>
                <a:cxn ang="0">
                  <a:pos x="2" y="5"/>
                </a:cxn>
                <a:cxn ang="0">
                  <a:pos x="8" y="5"/>
                </a:cxn>
                <a:cxn ang="0">
                  <a:pos x="7" y="5"/>
                </a:cxn>
                <a:cxn ang="0">
                  <a:pos x="2" y="5"/>
                </a:cxn>
                <a:cxn ang="0">
                  <a:pos x="2" y="5"/>
                </a:cxn>
                <a:cxn ang="0">
                  <a:pos x="7" y="5"/>
                </a:cxn>
                <a:cxn ang="0">
                  <a:pos x="7" y="5"/>
                </a:cxn>
                <a:cxn ang="0">
                  <a:pos x="2" y="5"/>
                </a:cxn>
                <a:cxn ang="0">
                  <a:pos x="3" y="5"/>
                </a:cxn>
                <a:cxn ang="0">
                  <a:pos x="7" y="5"/>
                </a:cxn>
              </a:cxnLst>
              <a:rect l="0" t="0" r="r" b="b"/>
              <a:pathLst>
                <a:path w="9" h="5">
                  <a:moveTo>
                    <a:pt x="3" y="2"/>
                  </a:moveTo>
                  <a:lnTo>
                    <a:pt x="3" y="0"/>
                  </a:lnTo>
                  <a:lnTo>
                    <a:pt x="7" y="0"/>
                  </a:lnTo>
                  <a:lnTo>
                    <a:pt x="7" y="0"/>
                  </a:lnTo>
                  <a:lnTo>
                    <a:pt x="2" y="0"/>
                  </a:lnTo>
                  <a:lnTo>
                    <a:pt x="2" y="0"/>
                  </a:lnTo>
                  <a:lnTo>
                    <a:pt x="7" y="0"/>
                  </a:lnTo>
                  <a:lnTo>
                    <a:pt x="7" y="0"/>
                  </a:lnTo>
                  <a:lnTo>
                    <a:pt x="2" y="0"/>
                  </a:lnTo>
                  <a:lnTo>
                    <a:pt x="2" y="0"/>
                  </a:lnTo>
                  <a:lnTo>
                    <a:pt x="8" y="0"/>
                  </a:lnTo>
                  <a:lnTo>
                    <a:pt x="8" y="0"/>
                  </a:lnTo>
                  <a:lnTo>
                    <a:pt x="1" y="0"/>
                  </a:lnTo>
                  <a:lnTo>
                    <a:pt x="1" y="0"/>
                  </a:lnTo>
                  <a:lnTo>
                    <a:pt x="8" y="0"/>
                  </a:lnTo>
                  <a:lnTo>
                    <a:pt x="8" y="0"/>
                  </a:lnTo>
                  <a:lnTo>
                    <a:pt x="1" y="0"/>
                  </a:lnTo>
                  <a:lnTo>
                    <a:pt x="1" y="0"/>
                  </a:lnTo>
                  <a:lnTo>
                    <a:pt x="8" y="0"/>
                  </a:lnTo>
                  <a:lnTo>
                    <a:pt x="9" y="1"/>
                  </a:lnTo>
                  <a:lnTo>
                    <a:pt x="0" y="1"/>
                  </a:lnTo>
                  <a:lnTo>
                    <a:pt x="0"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4"/>
                  </a:lnTo>
                  <a:lnTo>
                    <a:pt x="8" y="4"/>
                  </a:lnTo>
                  <a:lnTo>
                    <a:pt x="8" y="5"/>
                  </a:lnTo>
                  <a:lnTo>
                    <a:pt x="1" y="5"/>
                  </a:lnTo>
                  <a:lnTo>
                    <a:pt x="1" y="5"/>
                  </a:lnTo>
                  <a:lnTo>
                    <a:pt x="8" y="5"/>
                  </a:lnTo>
                  <a:lnTo>
                    <a:pt x="8" y="5"/>
                  </a:lnTo>
                  <a:lnTo>
                    <a:pt x="1" y="5"/>
                  </a:lnTo>
                  <a:lnTo>
                    <a:pt x="2" y="5"/>
                  </a:lnTo>
                  <a:lnTo>
                    <a:pt x="8" y="5"/>
                  </a:lnTo>
                  <a:lnTo>
                    <a:pt x="7" y="5"/>
                  </a:lnTo>
                  <a:lnTo>
                    <a:pt x="2" y="5"/>
                  </a:lnTo>
                  <a:lnTo>
                    <a:pt x="2" y="5"/>
                  </a:lnTo>
                  <a:lnTo>
                    <a:pt x="7" y="5"/>
                  </a:lnTo>
                  <a:lnTo>
                    <a:pt x="7" y="5"/>
                  </a:lnTo>
                  <a:lnTo>
                    <a:pt x="2"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30" name="Freeform 1018"/>
            <p:cNvSpPr>
              <a:spLocks/>
            </p:cNvSpPr>
            <p:nvPr/>
          </p:nvSpPr>
          <p:spPr bwMode="auto">
            <a:xfrm>
              <a:off x="5627241" y="4500563"/>
              <a:ext cx="9525" cy="12700"/>
            </a:xfrm>
            <a:custGeom>
              <a:avLst/>
              <a:gdLst/>
              <a:ahLst/>
              <a:cxnLst>
                <a:cxn ang="0">
                  <a:pos x="3" y="5"/>
                </a:cxn>
                <a:cxn ang="0">
                  <a:pos x="0" y="5"/>
                </a:cxn>
                <a:cxn ang="0">
                  <a:pos x="0" y="3"/>
                </a:cxn>
                <a:cxn ang="0">
                  <a:pos x="0" y="2"/>
                </a:cxn>
                <a:cxn ang="0">
                  <a:pos x="0" y="6"/>
                </a:cxn>
                <a:cxn ang="0">
                  <a:pos x="0" y="6"/>
                </a:cxn>
                <a:cxn ang="0">
                  <a:pos x="0" y="2"/>
                </a:cxn>
                <a:cxn ang="0">
                  <a:pos x="0" y="1"/>
                </a:cxn>
                <a:cxn ang="0">
                  <a:pos x="0" y="7"/>
                </a:cxn>
                <a:cxn ang="0">
                  <a:pos x="0" y="7"/>
                </a:cxn>
                <a:cxn ang="0">
                  <a:pos x="0" y="1"/>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1"/>
                </a:cxn>
                <a:cxn ang="0">
                  <a:pos x="4" y="7"/>
                </a:cxn>
                <a:cxn ang="0">
                  <a:pos x="5" y="7"/>
                </a:cxn>
                <a:cxn ang="0">
                  <a:pos x="5" y="1"/>
                </a:cxn>
                <a:cxn ang="0">
                  <a:pos x="5" y="1"/>
                </a:cxn>
                <a:cxn ang="0">
                  <a:pos x="5" y="7"/>
                </a:cxn>
                <a:cxn ang="0">
                  <a:pos x="5" y="7"/>
                </a:cxn>
                <a:cxn ang="0">
                  <a:pos x="5" y="1"/>
                </a:cxn>
                <a:cxn ang="0">
                  <a:pos x="5" y="1"/>
                </a:cxn>
                <a:cxn ang="0">
                  <a:pos x="5" y="7"/>
                </a:cxn>
                <a:cxn ang="0">
                  <a:pos x="5" y="6"/>
                </a:cxn>
                <a:cxn ang="0">
                  <a:pos x="5" y="2"/>
                </a:cxn>
                <a:cxn ang="0">
                  <a:pos x="5" y="2"/>
                </a:cxn>
                <a:cxn ang="0">
                  <a:pos x="5" y="6"/>
                </a:cxn>
                <a:cxn ang="0">
                  <a:pos x="5" y="5"/>
                </a:cxn>
                <a:cxn ang="0">
                  <a:pos x="5" y="3"/>
                </a:cxn>
              </a:cxnLst>
              <a:rect l="0" t="0" r="r" b="b"/>
              <a:pathLst>
                <a:path w="5" h="8">
                  <a:moveTo>
                    <a:pt x="3" y="5"/>
                  </a:moveTo>
                  <a:lnTo>
                    <a:pt x="0" y="5"/>
                  </a:lnTo>
                  <a:lnTo>
                    <a:pt x="0" y="3"/>
                  </a:lnTo>
                  <a:lnTo>
                    <a:pt x="0" y="2"/>
                  </a:lnTo>
                  <a:lnTo>
                    <a:pt x="0" y="6"/>
                  </a:lnTo>
                  <a:lnTo>
                    <a:pt x="0" y="6"/>
                  </a:lnTo>
                  <a:lnTo>
                    <a:pt x="0" y="2"/>
                  </a:lnTo>
                  <a:lnTo>
                    <a:pt x="0" y="1"/>
                  </a:lnTo>
                  <a:lnTo>
                    <a:pt x="0" y="7"/>
                  </a:lnTo>
                  <a:lnTo>
                    <a:pt x="0" y="7"/>
                  </a:lnTo>
                  <a:lnTo>
                    <a:pt x="0" y="1"/>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1"/>
                  </a:lnTo>
                  <a:lnTo>
                    <a:pt x="4" y="7"/>
                  </a:lnTo>
                  <a:lnTo>
                    <a:pt x="5" y="7"/>
                  </a:lnTo>
                  <a:lnTo>
                    <a:pt x="5" y="1"/>
                  </a:lnTo>
                  <a:lnTo>
                    <a:pt x="5" y="1"/>
                  </a:lnTo>
                  <a:lnTo>
                    <a:pt x="5" y="7"/>
                  </a:lnTo>
                  <a:lnTo>
                    <a:pt x="5" y="7"/>
                  </a:lnTo>
                  <a:lnTo>
                    <a:pt x="5" y="1"/>
                  </a:lnTo>
                  <a:lnTo>
                    <a:pt x="5" y="1"/>
                  </a:lnTo>
                  <a:lnTo>
                    <a:pt x="5" y="7"/>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31" name="Freeform 1019"/>
            <p:cNvSpPr>
              <a:spLocks/>
            </p:cNvSpPr>
            <p:nvPr/>
          </p:nvSpPr>
          <p:spPr bwMode="auto">
            <a:xfrm>
              <a:off x="5627241" y="4500563"/>
              <a:ext cx="26988" cy="7937"/>
            </a:xfrm>
            <a:custGeom>
              <a:avLst/>
              <a:gdLst/>
              <a:ahLst/>
              <a:cxnLst>
                <a:cxn ang="0">
                  <a:pos x="3" y="3"/>
                </a:cxn>
                <a:cxn ang="0">
                  <a:pos x="3" y="0"/>
                </a:cxn>
                <a:cxn ang="0">
                  <a:pos x="12" y="0"/>
                </a:cxn>
                <a:cxn ang="0">
                  <a:pos x="13" y="0"/>
                </a:cxn>
                <a:cxn ang="0">
                  <a:pos x="2" y="0"/>
                </a:cxn>
                <a:cxn ang="0">
                  <a:pos x="2" y="0"/>
                </a:cxn>
                <a:cxn ang="0">
                  <a:pos x="13" y="0"/>
                </a:cxn>
                <a:cxn ang="0">
                  <a:pos x="13" y="0"/>
                </a:cxn>
                <a:cxn ang="0">
                  <a:pos x="1" y="0"/>
                </a:cxn>
                <a:cxn ang="0">
                  <a:pos x="1" y="0"/>
                </a:cxn>
                <a:cxn ang="0">
                  <a:pos x="13" y="0"/>
                </a:cxn>
                <a:cxn ang="0">
                  <a:pos x="14" y="0"/>
                </a:cxn>
                <a:cxn ang="0">
                  <a:pos x="1" y="0"/>
                </a:cxn>
                <a:cxn ang="0">
                  <a:pos x="1" y="0"/>
                </a:cxn>
                <a:cxn ang="0">
                  <a:pos x="14" y="0"/>
                </a:cxn>
                <a:cxn ang="0">
                  <a:pos x="14" y="0"/>
                </a:cxn>
                <a:cxn ang="0">
                  <a:pos x="1" y="0"/>
                </a:cxn>
                <a:cxn ang="0">
                  <a:pos x="0" y="1"/>
                </a:cxn>
                <a:cxn ang="0">
                  <a:pos x="15" y="1"/>
                </a:cxn>
                <a:cxn ang="0">
                  <a:pos x="15" y="1"/>
                </a:cxn>
                <a:cxn ang="0">
                  <a:pos x="0" y="1"/>
                </a:cxn>
                <a:cxn ang="0">
                  <a:pos x="0" y="1"/>
                </a:cxn>
                <a:cxn ang="0">
                  <a:pos x="15" y="1"/>
                </a:cxn>
                <a:cxn ang="0">
                  <a:pos x="15" y="1"/>
                </a:cxn>
                <a:cxn ang="0">
                  <a:pos x="0" y="1"/>
                </a:cxn>
                <a:cxn ang="0">
                  <a:pos x="0" y="1"/>
                </a:cxn>
                <a:cxn ang="0">
                  <a:pos x="15" y="1"/>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4"/>
                </a:cxn>
                <a:cxn ang="0">
                  <a:pos x="0" y="4"/>
                </a:cxn>
                <a:cxn ang="0">
                  <a:pos x="0" y="5"/>
                </a:cxn>
                <a:cxn ang="0">
                  <a:pos x="15" y="5"/>
                </a:cxn>
                <a:cxn ang="0">
                  <a:pos x="14" y="5"/>
                </a:cxn>
                <a:cxn ang="0">
                  <a:pos x="1" y="5"/>
                </a:cxn>
                <a:cxn ang="0">
                  <a:pos x="1" y="5"/>
                </a:cxn>
                <a:cxn ang="0">
                  <a:pos x="14" y="5"/>
                </a:cxn>
                <a:cxn ang="0">
                  <a:pos x="14" y="5"/>
                </a:cxn>
                <a:cxn ang="0">
                  <a:pos x="1" y="5"/>
                </a:cxn>
                <a:cxn ang="0">
                  <a:pos x="1" y="5"/>
                </a:cxn>
                <a:cxn ang="0">
                  <a:pos x="13" y="5"/>
                </a:cxn>
                <a:cxn ang="0">
                  <a:pos x="13" y="5"/>
                </a:cxn>
                <a:cxn ang="0">
                  <a:pos x="1" y="5"/>
                </a:cxn>
                <a:cxn ang="0">
                  <a:pos x="2" y="5"/>
                </a:cxn>
                <a:cxn ang="0">
                  <a:pos x="13" y="5"/>
                </a:cxn>
                <a:cxn ang="0">
                  <a:pos x="13" y="5"/>
                </a:cxn>
                <a:cxn ang="0">
                  <a:pos x="2" y="5"/>
                </a:cxn>
                <a:cxn ang="0">
                  <a:pos x="3" y="5"/>
                </a:cxn>
                <a:cxn ang="0">
                  <a:pos x="12" y="5"/>
                </a:cxn>
              </a:cxnLst>
              <a:rect l="0" t="0" r="r" b="b"/>
              <a:pathLst>
                <a:path w="15" h="5">
                  <a:moveTo>
                    <a:pt x="3" y="3"/>
                  </a:moveTo>
                  <a:lnTo>
                    <a:pt x="3" y="0"/>
                  </a:lnTo>
                  <a:lnTo>
                    <a:pt x="12" y="0"/>
                  </a:lnTo>
                  <a:lnTo>
                    <a:pt x="13" y="0"/>
                  </a:lnTo>
                  <a:lnTo>
                    <a:pt x="2" y="0"/>
                  </a:lnTo>
                  <a:lnTo>
                    <a:pt x="2" y="0"/>
                  </a:lnTo>
                  <a:lnTo>
                    <a:pt x="13" y="0"/>
                  </a:lnTo>
                  <a:lnTo>
                    <a:pt x="13" y="0"/>
                  </a:lnTo>
                  <a:lnTo>
                    <a:pt x="1" y="0"/>
                  </a:lnTo>
                  <a:lnTo>
                    <a:pt x="1" y="0"/>
                  </a:lnTo>
                  <a:lnTo>
                    <a:pt x="13" y="0"/>
                  </a:lnTo>
                  <a:lnTo>
                    <a:pt x="14" y="0"/>
                  </a:lnTo>
                  <a:lnTo>
                    <a:pt x="1" y="0"/>
                  </a:lnTo>
                  <a:lnTo>
                    <a:pt x="1" y="0"/>
                  </a:lnTo>
                  <a:lnTo>
                    <a:pt x="14" y="0"/>
                  </a:lnTo>
                  <a:lnTo>
                    <a:pt x="14" y="0"/>
                  </a:lnTo>
                  <a:lnTo>
                    <a:pt x="1" y="0"/>
                  </a:lnTo>
                  <a:lnTo>
                    <a:pt x="0" y="1"/>
                  </a:lnTo>
                  <a:lnTo>
                    <a:pt x="15" y="1"/>
                  </a:lnTo>
                  <a:lnTo>
                    <a:pt x="15" y="1"/>
                  </a:lnTo>
                  <a:lnTo>
                    <a:pt x="0" y="1"/>
                  </a:lnTo>
                  <a:lnTo>
                    <a:pt x="0" y="1"/>
                  </a:lnTo>
                  <a:lnTo>
                    <a:pt x="15" y="1"/>
                  </a:lnTo>
                  <a:lnTo>
                    <a:pt x="15" y="1"/>
                  </a:lnTo>
                  <a:lnTo>
                    <a:pt x="0" y="1"/>
                  </a:lnTo>
                  <a:lnTo>
                    <a:pt x="0" y="1"/>
                  </a:lnTo>
                  <a:lnTo>
                    <a:pt x="15" y="1"/>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5" y="4"/>
                  </a:lnTo>
                  <a:lnTo>
                    <a:pt x="0" y="4"/>
                  </a:lnTo>
                  <a:lnTo>
                    <a:pt x="0" y="4"/>
                  </a:lnTo>
                  <a:lnTo>
                    <a:pt x="15" y="4"/>
                  </a:lnTo>
                  <a:lnTo>
                    <a:pt x="15" y="4"/>
                  </a:lnTo>
                  <a:lnTo>
                    <a:pt x="0" y="4"/>
                  </a:lnTo>
                  <a:lnTo>
                    <a:pt x="0" y="5"/>
                  </a:lnTo>
                  <a:lnTo>
                    <a:pt x="15" y="5"/>
                  </a:lnTo>
                  <a:lnTo>
                    <a:pt x="14" y="5"/>
                  </a:lnTo>
                  <a:lnTo>
                    <a:pt x="1" y="5"/>
                  </a:lnTo>
                  <a:lnTo>
                    <a:pt x="1" y="5"/>
                  </a:lnTo>
                  <a:lnTo>
                    <a:pt x="14" y="5"/>
                  </a:lnTo>
                  <a:lnTo>
                    <a:pt x="14" y="5"/>
                  </a:lnTo>
                  <a:lnTo>
                    <a:pt x="1" y="5"/>
                  </a:lnTo>
                  <a:lnTo>
                    <a:pt x="1" y="5"/>
                  </a:lnTo>
                  <a:lnTo>
                    <a:pt x="13" y="5"/>
                  </a:lnTo>
                  <a:lnTo>
                    <a:pt x="13" y="5"/>
                  </a:lnTo>
                  <a:lnTo>
                    <a:pt x="1" y="5"/>
                  </a:lnTo>
                  <a:lnTo>
                    <a:pt x="2" y="5"/>
                  </a:lnTo>
                  <a:lnTo>
                    <a:pt x="13" y="5"/>
                  </a:lnTo>
                  <a:lnTo>
                    <a:pt x="13" y="5"/>
                  </a:lnTo>
                  <a:lnTo>
                    <a:pt x="2" y="5"/>
                  </a:lnTo>
                  <a:lnTo>
                    <a:pt x="3" y="5"/>
                  </a:lnTo>
                  <a:lnTo>
                    <a:pt x="12"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32" name="Freeform 1020"/>
            <p:cNvSpPr>
              <a:spLocks/>
            </p:cNvSpPr>
            <p:nvPr/>
          </p:nvSpPr>
          <p:spPr bwMode="auto">
            <a:xfrm>
              <a:off x="5643116" y="4500563"/>
              <a:ext cx="15875" cy="7937"/>
            </a:xfrm>
            <a:custGeom>
              <a:avLst/>
              <a:gdLst/>
              <a:ahLst/>
              <a:cxnLst>
                <a:cxn ang="0">
                  <a:pos x="3" y="3"/>
                </a:cxn>
                <a:cxn ang="0">
                  <a:pos x="3" y="0"/>
                </a:cxn>
                <a:cxn ang="0">
                  <a:pos x="6" y="0"/>
                </a:cxn>
                <a:cxn ang="0">
                  <a:pos x="6" y="0"/>
                </a:cxn>
                <a:cxn ang="0">
                  <a:pos x="3" y="0"/>
                </a:cxn>
                <a:cxn ang="0">
                  <a:pos x="2" y="0"/>
                </a:cxn>
                <a:cxn ang="0">
                  <a:pos x="6" y="0"/>
                </a:cxn>
                <a:cxn ang="0">
                  <a:pos x="7" y="0"/>
                </a:cxn>
                <a:cxn ang="0">
                  <a:pos x="2" y="0"/>
                </a:cxn>
                <a:cxn ang="0">
                  <a:pos x="2" y="0"/>
                </a:cxn>
                <a:cxn ang="0">
                  <a:pos x="7" y="0"/>
                </a:cxn>
                <a:cxn ang="0">
                  <a:pos x="7" y="0"/>
                </a:cxn>
                <a:cxn ang="0">
                  <a:pos x="2" y="0"/>
                </a:cxn>
                <a:cxn ang="0">
                  <a:pos x="2" y="0"/>
                </a:cxn>
                <a:cxn ang="0">
                  <a:pos x="7" y="0"/>
                </a:cxn>
                <a:cxn ang="0">
                  <a:pos x="7" y="0"/>
                </a:cxn>
                <a:cxn ang="0">
                  <a:pos x="1" y="0"/>
                </a:cxn>
                <a:cxn ang="0">
                  <a:pos x="1" y="1"/>
                </a:cxn>
                <a:cxn ang="0">
                  <a:pos x="8" y="1"/>
                </a:cxn>
                <a:cxn ang="0">
                  <a:pos x="8" y="1"/>
                </a:cxn>
                <a:cxn ang="0">
                  <a:pos x="1" y="1"/>
                </a:cxn>
                <a:cxn ang="0">
                  <a:pos x="0" y="1"/>
                </a:cxn>
                <a:cxn ang="0">
                  <a:pos x="8" y="1"/>
                </a:cxn>
                <a:cxn ang="0">
                  <a:pos x="8" y="1"/>
                </a:cxn>
                <a:cxn ang="0">
                  <a:pos x="0" y="1"/>
                </a:cxn>
                <a:cxn ang="0">
                  <a:pos x="0" y="1"/>
                </a:cxn>
                <a:cxn ang="0">
                  <a:pos x="8"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8" y="3"/>
                </a:cxn>
                <a:cxn ang="0">
                  <a:pos x="8" y="4"/>
                </a:cxn>
                <a:cxn ang="0">
                  <a:pos x="0" y="4"/>
                </a:cxn>
                <a:cxn ang="0">
                  <a:pos x="0" y="4"/>
                </a:cxn>
                <a:cxn ang="0">
                  <a:pos x="8" y="4"/>
                </a:cxn>
                <a:cxn ang="0">
                  <a:pos x="8" y="4"/>
                </a:cxn>
                <a:cxn ang="0">
                  <a:pos x="1" y="4"/>
                </a:cxn>
                <a:cxn ang="0">
                  <a:pos x="1" y="5"/>
                </a:cxn>
                <a:cxn ang="0">
                  <a:pos x="8" y="5"/>
                </a:cxn>
                <a:cxn ang="0">
                  <a:pos x="7" y="5"/>
                </a:cxn>
                <a:cxn ang="0">
                  <a:pos x="1" y="5"/>
                </a:cxn>
                <a:cxn ang="0">
                  <a:pos x="2" y="5"/>
                </a:cxn>
                <a:cxn ang="0">
                  <a:pos x="7" y="5"/>
                </a:cxn>
                <a:cxn ang="0">
                  <a:pos x="7" y="5"/>
                </a:cxn>
                <a:cxn ang="0">
                  <a:pos x="2" y="5"/>
                </a:cxn>
                <a:cxn ang="0">
                  <a:pos x="2" y="5"/>
                </a:cxn>
                <a:cxn ang="0">
                  <a:pos x="7" y="5"/>
                </a:cxn>
                <a:cxn ang="0">
                  <a:pos x="7" y="5"/>
                </a:cxn>
                <a:cxn ang="0">
                  <a:pos x="2" y="5"/>
                </a:cxn>
                <a:cxn ang="0">
                  <a:pos x="2" y="5"/>
                </a:cxn>
                <a:cxn ang="0">
                  <a:pos x="6" y="5"/>
                </a:cxn>
                <a:cxn ang="0">
                  <a:pos x="6" y="5"/>
                </a:cxn>
                <a:cxn ang="0">
                  <a:pos x="3" y="5"/>
                </a:cxn>
                <a:cxn ang="0">
                  <a:pos x="3" y="5"/>
                </a:cxn>
                <a:cxn ang="0">
                  <a:pos x="6" y="5"/>
                </a:cxn>
              </a:cxnLst>
              <a:rect l="0" t="0" r="r" b="b"/>
              <a:pathLst>
                <a:path w="9" h="5">
                  <a:moveTo>
                    <a:pt x="3" y="3"/>
                  </a:moveTo>
                  <a:lnTo>
                    <a:pt x="3" y="0"/>
                  </a:lnTo>
                  <a:lnTo>
                    <a:pt x="6" y="0"/>
                  </a:lnTo>
                  <a:lnTo>
                    <a:pt x="6" y="0"/>
                  </a:lnTo>
                  <a:lnTo>
                    <a:pt x="3" y="0"/>
                  </a:lnTo>
                  <a:lnTo>
                    <a:pt x="2" y="0"/>
                  </a:lnTo>
                  <a:lnTo>
                    <a:pt x="6" y="0"/>
                  </a:lnTo>
                  <a:lnTo>
                    <a:pt x="7" y="0"/>
                  </a:lnTo>
                  <a:lnTo>
                    <a:pt x="2" y="0"/>
                  </a:lnTo>
                  <a:lnTo>
                    <a:pt x="2" y="0"/>
                  </a:lnTo>
                  <a:lnTo>
                    <a:pt x="7" y="0"/>
                  </a:lnTo>
                  <a:lnTo>
                    <a:pt x="7" y="0"/>
                  </a:lnTo>
                  <a:lnTo>
                    <a:pt x="2" y="0"/>
                  </a:lnTo>
                  <a:lnTo>
                    <a:pt x="2" y="0"/>
                  </a:lnTo>
                  <a:lnTo>
                    <a:pt x="7" y="0"/>
                  </a:lnTo>
                  <a:lnTo>
                    <a:pt x="7" y="0"/>
                  </a:lnTo>
                  <a:lnTo>
                    <a:pt x="1" y="0"/>
                  </a:lnTo>
                  <a:lnTo>
                    <a:pt x="1" y="1"/>
                  </a:lnTo>
                  <a:lnTo>
                    <a:pt x="8" y="1"/>
                  </a:lnTo>
                  <a:lnTo>
                    <a:pt x="8" y="1"/>
                  </a:lnTo>
                  <a:lnTo>
                    <a:pt x="1" y="1"/>
                  </a:lnTo>
                  <a:lnTo>
                    <a:pt x="0" y="1"/>
                  </a:lnTo>
                  <a:lnTo>
                    <a:pt x="8" y="1"/>
                  </a:lnTo>
                  <a:lnTo>
                    <a:pt x="8" y="1"/>
                  </a:lnTo>
                  <a:lnTo>
                    <a:pt x="0" y="1"/>
                  </a:lnTo>
                  <a:lnTo>
                    <a:pt x="0" y="1"/>
                  </a:lnTo>
                  <a:lnTo>
                    <a:pt x="8" y="1"/>
                  </a:lnTo>
                  <a:lnTo>
                    <a:pt x="9" y="2"/>
                  </a:lnTo>
                  <a:lnTo>
                    <a:pt x="0" y="2"/>
                  </a:lnTo>
                  <a:lnTo>
                    <a:pt x="0" y="2"/>
                  </a:lnTo>
                  <a:lnTo>
                    <a:pt x="9" y="2"/>
                  </a:lnTo>
                  <a:lnTo>
                    <a:pt x="9" y="3"/>
                  </a:lnTo>
                  <a:lnTo>
                    <a:pt x="0" y="3"/>
                  </a:lnTo>
                  <a:lnTo>
                    <a:pt x="0" y="3"/>
                  </a:lnTo>
                  <a:lnTo>
                    <a:pt x="9" y="3"/>
                  </a:lnTo>
                  <a:lnTo>
                    <a:pt x="9" y="3"/>
                  </a:lnTo>
                  <a:lnTo>
                    <a:pt x="0" y="3"/>
                  </a:lnTo>
                  <a:lnTo>
                    <a:pt x="0" y="3"/>
                  </a:lnTo>
                  <a:lnTo>
                    <a:pt x="8" y="3"/>
                  </a:lnTo>
                  <a:lnTo>
                    <a:pt x="8" y="4"/>
                  </a:lnTo>
                  <a:lnTo>
                    <a:pt x="0" y="4"/>
                  </a:lnTo>
                  <a:lnTo>
                    <a:pt x="0" y="4"/>
                  </a:lnTo>
                  <a:lnTo>
                    <a:pt x="8" y="4"/>
                  </a:lnTo>
                  <a:lnTo>
                    <a:pt x="8" y="4"/>
                  </a:lnTo>
                  <a:lnTo>
                    <a:pt x="1" y="4"/>
                  </a:lnTo>
                  <a:lnTo>
                    <a:pt x="1" y="5"/>
                  </a:lnTo>
                  <a:lnTo>
                    <a:pt x="8" y="5"/>
                  </a:lnTo>
                  <a:lnTo>
                    <a:pt x="7" y="5"/>
                  </a:lnTo>
                  <a:lnTo>
                    <a:pt x="1" y="5"/>
                  </a:lnTo>
                  <a:lnTo>
                    <a:pt x="2" y="5"/>
                  </a:lnTo>
                  <a:lnTo>
                    <a:pt x="7" y="5"/>
                  </a:lnTo>
                  <a:lnTo>
                    <a:pt x="7" y="5"/>
                  </a:lnTo>
                  <a:lnTo>
                    <a:pt x="2" y="5"/>
                  </a:lnTo>
                  <a:lnTo>
                    <a:pt x="2" y="5"/>
                  </a:lnTo>
                  <a:lnTo>
                    <a:pt x="7" y="5"/>
                  </a:lnTo>
                  <a:lnTo>
                    <a:pt x="7" y="5"/>
                  </a:lnTo>
                  <a:lnTo>
                    <a:pt x="2" y="5"/>
                  </a:lnTo>
                  <a:lnTo>
                    <a:pt x="2" y="5"/>
                  </a:lnTo>
                  <a:lnTo>
                    <a:pt x="6" y="5"/>
                  </a:lnTo>
                  <a:lnTo>
                    <a:pt x="6" y="5"/>
                  </a:lnTo>
                  <a:lnTo>
                    <a:pt x="3"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33" name="Freeform 1021"/>
            <p:cNvSpPr>
              <a:spLocks/>
            </p:cNvSpPr>
            <p:nvPr/>
          </p:nvSpPr>
          <p:spPr bwMode="auto">
            <a:xfrm>
              <a:off x="5649466" y="4497388"/>
              <a:ext cx="9525" cy="11112"/>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8"/>
                  </a:lnTo>
                  <a:lnTo>
                    <a:pt x="1" y="8"/>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1"/>
                  </a:lnTo>
                  <a:lnTo>
                    <a:pt x="5" y="1"/>
                  </a:lnTo>
                  <a:lnTo>
                    <a:pt x="5" y="8"/>
                  </a:lnTo>
                  <a:lnTo>
                    <a:pt x="5" y="7"/>
                  </a:lnTo>
                  <a:lnTo>
                    <a:pt x="5" y="1"/>
                  </a:lnTo>
                  <a:lnTo>
                    <a:pt x="5" y="1"/>
                  </a:lnTo>
                  <a:lnTo>
                    <a:pt x="5" y="7"/>
                  </a:lnTo>
                  <a:lnTo>
                    <a:pt x="5" y="7"/>
                  </a:lnTo>
                  <a:lnTo>
                    <a:pt x="5" y="1"/>
                  </a:lnTo>
                  <a:lnTo>
                    <a:pt x="5" y="2"/>
                  </a:lnTo>
                  <a:lnTo>
                    <a:pt x="5"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34" name="Freeform 1022"/>
            <p:cNvSpPr>
              <a:spLocks/>
            </p:cNvSpPr>
            <p:nvPr/>
          </p:nvSpPr>
          <p:spPr bwMode="auto">
            <a:xfrm>
              <a:off x="5649466" y="4497388"/>
              <a:ext cx="20638" cy="9525"/>
            </a:xfrm>
            <a:custGeom>
              <a:avLst/>
              <a:gdLst/>
              <a:ahLst/>
              <a:cxnLst>
                <a:cxn ang="0">
                  <a:pos x="3" y="3"/>
                </a:cxn>
                <a:cxn ang="0">
                  <a:pos x="3"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0"/>
                </a:cxn>
                <a:cxn ang="0">
                  <a:pos x="10" y="0"/>
                </a:cxn>
                <a:cxn ang="0">
                  <a:pos x="11" y="1"/>
                </a:cxn>
                <a:cxn ang="0">
                  <a:pos x="1" y="1"/>
                </a:cxn>
                <a:cxn ang="0">
                  <a:pos x="1" y="1"/>
                </a:cxn>
                <a:cxn ang="0">
                  <a:pos x="11" y="1"/>
                </a:cxn>
                <a:cxn ang="0">
                  <a:pos x="11" y="1"/>
                </a:cxn>
                <a:cxn ang="0">
                  <a:pos x="0" y="1"/>
                </a:cxn>
                <a:cxn ang="0">
                  <a:pos x="0" y="1"/>
                </a:cxn>
                <a:cxn ang="0">
                  <a:pos x="11" y="1"/>
                </a:cxn>
                <a:cxn ang="0">
                  <a:pos x="11" y="1"/>
                </a:cxn>
                <a:cxn ang="0">
                  <a:pos x="0" y="1"/>
                </a:cxn>
                <a:cxn ang="0">
                  <a:pos x="0" y="2"/>
                </a:cxn>
                <a:cxn ang="0">
                  <a:pos x="11" y="2"/>
                </a:cxn>
                <a:cxn ang="0">
                  <a:pos x="11" y="2"/>
                </a:cxn>
                <a:cxn ang="0">
                  <a:pos x="0" y="2"/>
                </a:cxn>
                <a:cxn ang="0">
                  <a:pos x="0" y="3"/>
                </a:cxn>
                <a:cxn ang="0">
                  <a:pos x="12" y="3"/>
                </a:cxn>
                <a:cxn ang="0">
                  <a:pos x="12" y="3"/>
                </a:cxn>
                <a:cxn ang="0">
                  <a:pos x="0" y="3"/>
                </a:cxn>
                <a:cxn ang="0">
                  <a:pos x="0" y="3"/>
                </a:cxn>
                <a:cxn ang="0">
                  <a:pos x="12" y="3"/>
                </a:cxn>
                <a:cxn ang="0">
                  <a:pos x="11" y="3"/>
                </a:cxn>
                <a:cxn ang="0">
                  <a:pos x="0" y="3"/>
                </a:cxn>
                <a:cxn ang="0">
                  <a:pos x="0" y="4"/>
                </a:cxn>
                <a:cxn ang="0">
                  <a:pos x="11" y="4"/>
                </a:cxn>
                <a:cxn ang="0">
                  <a:pos x="11" y="4"/>
                </a:cxn>
                <a:cxn ang="0">
                  <a:pos x="0" y="4"/>
                </a:cxn>
                <a:cxn ang="0">
                  <a:pos x="0" y="4"/>
                </a:cxn>
                <a:cxn ang="0">
                  <a:pos x="11" y="4"/>
                </a:cxn>
                <a:cxn ang="0">
                  <a:pos x="11" y="4"/>
                </a:cxn>
                <a:cxn ang="0">
                  <a:pos x="0" y="4"/>
                </a:cxn>
                <a:cxn ang="0">
                  <a:pos x="1" y="4"/>
                </a:cxn>
                <a:cxn ang="0">
                  <a:pos x="11" y="4"/>
                </a:cxn>
                <a:cxn ang="0">
                  <a:pos x="11" y="5"/>
                </a:cxn>
                <a:cxn ang="0">
                  <a:pos x="1" y="5"/>
                </a:cxn>
                <a:cxn ang="0">
                  <a:pos x="1" y="5"/>
                </a:cxn>
                <a:cxn ang="0">
                  <a:pos x="10" y="5"/>
                </a:cxn>
                <a:cxn ang="0">
                  <a:pos x="10" y="5"/>
                </a:cxn>
                <a:cxn ang="0">
                  <a:pos x="1" y="5"/>
                </a:cxn>
                <a:cxn ang="0">
                  <a:pos x="1" y="5"/>
                </a:cxn>
                <a:cxn ang="0">
                  <a:pos x="10" y="5"/>
                </a:cxn>
                <a:cxn ang="0">
                  <a:pos x="9" y="6"/>
                </a:cxn>
                <a:cxn ang="0">
                  <a:pos x="2" y="6"/>
                </a:cxn>
                <a:cxn ang="0">
                  <a:pos x="2" y="6"/>
                </a:cxn>
                <a:cxn ang="0">
                  <a:pos x="9" y="6"/>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9" y="0"/>
                  </a:lnTo>
                  <a:lnTo>
                    <a:pt x="9" y="0"/>
                  </a:lnTo>
                  <a:lnTo>
                    <a:pt x="2" y="0"/>
                  </a:lnTo>
                  <a:lnTo>
                    <a:pt x="1" y="0"/>
                  </a:lnTo>
                  <a:lnTo>
                    <a:pt x="10" y="0"/>
                  </a:lnTo>
                  <a:lnTo>
                    <a:pt x="10" y="0"/>
                  </a:lnTo>
                  <a:lnTo>
                    <a:pt x="1" y="0"/>
                  </a:lnTo>
                  <a:lnTo>
                    <a:pt x="1" y="0"/>
                  </a:lnTo>
                  <a:lnTo>
                    <a:pt x="10" y="0"/>
                  </a:lnTo>
                  <a:lnTo>
                    <a:pt x="11" y="1"/>
                  </a:lnTo>
                  <a:lnTo>
                    <a:pt x="1" y="1"/>
                  </a:lnTo>
                  <a:lnTo>
                    <a:pt x="1" y="1"/>
                  </a:lnTo>
                  <a:lnTo>
                    <a:pt x="11" y="1"/>
                  </a:lnTo>
                  <a:lnTo>
                    <a:pt x="11" y="1"/>
                  </a:lnTo>
                  <a:lnTo>
                    <a:pt x="0" y="1"/>
                  </a:lnTo>
                  <a:lnTo>
                    <a:pt x="0" y="1"/>
                  </a:lnTo>
                  <a:lnTo>
                    <a:pt x="11" y="1"/>
                  </a:lnTo>
                  <a:lnTo>
                    <a:pt x="11" y="1"/>
                  </a:lnTo>
                  <a:lnTo>
                    <a:pt x="0" y="1"/>
                  </a:lnTo>
                  <a:lnTo>
                    <a:pt x="0" y="2"/>
                  </a:lnTo>
                  <a:lnTo>
                    <a:pt x="11" y="2"/>
                  </a:lnTo>
                  <a:lnTo>
                    <a:pt x="11" y="2"/>
                  </a:lnTo>
                  <a:lnTo>
                    <a:pt x="0" y="2"/>
                  </a:lnTo>
                  <a:lnTo>
                    <a:pt x="0" y="3"/>
                  </a:lnTo>
                  <a:lnTo>
                    <a:pt x="12" y="3"/>
                  </a:lnTo>
                  <a:lnTo>
                    <a:pt x="12" y="3"/>
                  </a:lnTo>
                  <a:lnTo>
                    <a:pt x="0" y="3"/>
                  </a:lnTo>
                  <a:lnTo>
                    <a:pt x="0" y="3"/>
                  </a:lnTo>
                  <a:lnTo>
                    <a:pt x="12" y="3"/>
                  </a:lnTo>
                  <a:lnTo>
                    <a:pt x="11" y="3"/>
                  </a:lnTo>
                  <a:lnTo>
                    <a:pt x="0" y="3"/>
                  </a:lnTo>
                  <a:lnTo>
                    <a:pt x="0" y="4"/>
                  </a:lnTo>
                  <a:lnTo>
                    <a:pt x="11" y="4"/>
                  </a:lnTo>
                  <a:lnTo>
                    <a:pt x="11" y="4"/>
                  </a:lnTo>
                  <a:lnTo>
                    <a:pt x="0" y="4"/>
                  </a:lnTo>
                  <a:lnTo>
                    <a:pt x="0" y="4"/>
                  </a:lnTo>
                  <a:lnTo>
                    <a:pt x="11" y="4"/>
                  </a:lnTo>
                  <a:lnTo>
                    <a:pt x="11" y="4"/>
                  </a:lnTo>
                  <a:lnTo>
                    <a:pt x="0" y="4"/>
                  </a:lnTo>
                  <a:lnTo>
                    <a:pt x="1" y="4"/>
                  </a:lnTo>
                  <a:lnTo>
                    <a:pt x="11" y="4"/>
                  </a:lnTo>
                  <a:lnTo>
                    <a:pt x="11" y="5"/>
                  </a:lnTo>
                  <a:lnTo>
                    <a:pt x="1" y="5"/>
                  </a:lnTo>
                  <a:lnTo>
                    <a:pt x="1" y="5"/>
                  </a:lnTo>
                  <a:lnTo>
                    <a:pt x="10" y="5"/>
                  </a:lnTo>
                  <a:lnTo>
                    <a:pt x="10" y="5"/>
                  </a:lnTo>
                  <a:lnTo>
                    <a:pt x="1" y="5"/>
                  </a:lnTo>
                  <a:lnTo>
                    <a:pt x="1" y="5"/>
                  </a:lnTo>
                  <a:lnTo>
                    <a:pt x="10" y="5"/>
                  </a:lnTo>
                  <a:lnTo>
                    <a:pt x="9" y="6"/>
                  </a:lnTo>
                  <a:lnTo>
                    <a:pt x="2" y="6"/>
                  </a:lnTo>
                  <a:lnTo>
                    <a:pt x="2" y="6"/>
                  </a:lnTo>
                  <a:lnTo>
                    <a:pt x="9" y="6"/>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35" name="Freeform 1023"/>
            <p:cNvSpPr>
              <a:spLocks/>
            </p:cNvSpPr>
            <p:nvPr/>
          </p:nvSpPr>
          <p:spPr bwMode="auto">
            <a:xfrm>
              <a:off x="5658991" y="4492625"/>
              <a:ext cx="11113"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1"/>
                </a:cxn>
                <a:cxn ang="0">
                  <a:pos x="4" y="8"/>
                </a:cxn>
                <a:cxn ang="0">
                  <a:pos x="5" y="8"/>
                </a:cxn>
                <a:cxn ang="0">
                  <a:pos x="5" y="1"/>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1" y="0"/>
                  </a:lnTo>
                  <a:lnTo>
                    <a:pt x="1"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8"/>
                  </a:lnTo>
                  <a:lnTo>
                    <a:pt x="4" y="8"/>
                  </a:lnTo>
                  <a:lnTo>
                    <a:pt x="4" y="0"/>
                  </a:lnTo>
                  <a:lnTo>
                    <a:pt x="4" y="1"/>
                  </a:lnTo>
                  <a:lnTo>
                    <a:pt x="4" y="8"/>
                  </a:lnTo>
                  <a:lnTo>
                    <a:pt x="5" y="8"/>
                  </a:lnTo>
                  <a:lnTo>
                    <a:pt x="5" y="1"/>
                  </a:lnTo>
                  <a:lnTo>
                    <a:pt x="5" y="1"/>
                  </a:lnTo>
                  <a:lnTo>
                    <a:pt x="5" y="7"/>
                  </a:lnTo>
                  <a:lnTo>
                    <a:pt x="5" y="7"/>
                  </a:lnTo>
                  <a:lnTo>
                    <a:pt x="5" y="1"/>
                  </a:lnTo>
                  <a:lnTo>
                    <a:pt x="5" y="1"/>
                  </a:lnTo>
                  <a:lnTo>
                    <a:pt x="5" y="7"/>
                  </a:lnTo>
                  <a:lnTo>
                    <a:pt x="5" y="7"/>
                  </a:lnTo>
                  <a:lnTo>
                    <a:pt x="5" y="2"/>
                  </a:lnTo>
                  <a:lnTo>
                    <a:pt x="5" y="2"/>
                  </a:lnTo>
                  <a:lnTo>
                    <a:pt x="5" y="7"/>
                  </a:lnTo>
                  <a:lnTo>
                    <a:pt x="5" y="6"/>
                  </a:lnTo>
                  <a:lnTo>
                    <a:pt x="5"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36" name="Freeform 1024"/>
            <p:cNvSpPr>
              <a:spLocks/>
            </p:cNvSpPr>
            <p:nvPr/>
          </p:nvSpPr>
          <p:spPr bwMode="auto">
            <a:xfrm>
              <a:off x="5658991" y="4492625"/>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1"/>
                  </a:lnTo>
                  <a:lnTo>
                    <a:pt x="0"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37" name="Freeform 1025"/>
            <p:cNvSpPr>
              <a:spLocks/>
            </p:cNvSpPr>
            <p:nvPr/>
          </p:nvSpPr>
          <p:spPr bwMode="auto">
            <a:xfrm>
              <a:off x="5660579" y="4492625"/>
              <a:ext cx="33337" cy="7938"/>
            </a:xfrm>
            <a:custGeom>
              <a:avLst/>
              <a:gdLst/>
              <a:ahLst/>
              <a:cxnLst>
                <a:cxn ang="0">
                  <a:pos x="3" y="3"/>
                </a:cxn>
                <a:cxn ang="0">
                  <a:pos x="3" y="0"/>
                </a:cxn>
                <a:cxn ang="0">
                  <a:pos x="16" y="0"/>
                </a:cxn>
                <a:cxn ang="0">
                  <a:pos x="17" y="0"/>
                </a:cxn>
                <a:cxn ang="0">
                  <a:pos x="2" y="0"/>
                </a:cxn>
                <a:cxn ang="0">
                  <a:pos x="2" y="0"/>
                </a:cxn>
                <a:cxn ang="0">
                  <a:pos x="17" y="0"/>
                </a:cxn>
                <a:cxn ang="0">
                  <a:pos x="17" y="0"/>
                </a:cxn>
                <a:cxn ang="0">
                  <a:pos x="2" y="0"/>
                </a:cxn>
                <a:cxn ang="0">
                  <a:pos x="2" y="0"/>
                </a:cxn>
                <a:cxn ang="0">
                  <a:pos x="17" y="0"/>
                </a:cxn>
                <a:cxn ang="0">
                  <a:pos x="18" y="0"/>
                </a:cxn>
                <a:cxn ang="0">
                  <a:pos x="2" y="0"/>
                </a:cxn>
                <a:cxn ang="0">
                  <a:pos x="1" y="1"/>
                </a:cxn>
                <a:cxn ang="0">
                  <a:pos x="18" y="1"/>
                </a:cxn>
                <a:cxn ang="0">
                  <a:pos x="18" y="1"/>
                </a:cxn>
                <a:cxn ang="0">
                  <a:pos x="1" y="1"/>
                </a:cxn>
                <a:cxn ang="0">
                  <a:pos x="1" y="1"/>
                </a:cxn>
                <a:cxn ang="0">
                  <a:pos x="19" y="1"/>
                </a:cxn>
                <a:cxn ang="0">
                  <a:pos x="19" y="1"/>
                </a:cxn>
                <a:cxn ang="0">
                  <a:pos x="0" y="1"/>
                </a:cxn>
                <a:cxn ang="0">
                  <a:pos x="0" y="1"/>
                </a:cxn>
                <a:cxn ang="0">
                  <a:pos x="19" y="1"/>
                </a:cxn>
                <a:cxn ang="0">
                  <a:pos x="19" y="2"/>
                </a:cxn>
                <a:cxn ang="0">
                  <a:pos x="0" y="2"/>
                </a:cxn>
                <a:cxn ang="0">
                  <a:pos x="0" y="2"/>
                </a:cxn>
                <a:cxn ang="0">
                  <a:pos x="19" y="2"/>
                </a:cxn>
                <a:cxn ang="0">
                  <a:pos x="19" y="2"/>
                </a:cxn>
                <a:cxn ang="0">
                  <a:pos x="0" y="2"/>
                </a:cxn>
                <a:cxn ang="0">
                  <a:pos x="0" y="2"/>
                </a:cxn>
                <a:cxn ang="0">
                  <a:pos x="19" y="2"/>
                </a:cxn>
                <a:cxn ang="0">
                  <a:pos x="19" y="3"/>
                </a:cxn>
                <a:cxn ang="0">
                  <a:pos x="0" y="3"/>
                </a:cxn>
                <a:cxn ang="0">
                  <a:pos x="0" y="3"/>
                </a:cxn>
                <a:cxn ang="0">
                  <a:pos x="19" y="3"/>
                </a:cxn>
                <a:cxn ang="0">
                  <a:pos x="19" y="4"/>
                </a:cxn>
                <a:cxn ang="0">
                  <a:pos x="0" y="4"/>
                </a:cxn>
                <a:cxn ang="0">
                  <a:pos x="0" y="4"/>
                </a:cxn>
                <a:cxn ang="0">
                  <a:pos x="19" y="4"/>
                </a:cxn>
                <a:cxn ang="0">
                  <a:pos x="19" y="4"/>
                </a:cxn>
                <a:cxn ang="0">
                  <a:pos x="0" y="4"/>
                </a:cxn>
                <a:cxn ang="0">
                  <a:pos x="0" y="4"/>
                </a:cxn>
                <a:cxn ang="0">
                  <a:pos x="19" y="4"/>
                </a:cxn>
                <a:cxn ang="0">
                  <a:pos x="19" y="4"/>
                </a:cxn>
                <a:cxn ang="0">
                  <a:pos x="0" y="4"/>
                </a:cxn>
                <a:cxn ang="0">
                  <a:pos x="1" y="5"/>
                </a:cxn>
                <a:cxn ang="0">
                  <a:pos x="19" y="5"/>
                </a:cxn>
                <a:cxn ang="0">
                  <a:pos x="18" y="5"/>
                </a:cxn>
                <a:cxn ang="0">
                  <a:pos x="1" y="5"/>
                </a:cxn>
                <a:cxn ang="0">
                  <a:pos x="1" y="5"/>
                </a:cxn>
                <a:cxn ang="0">
                  <a:pos x="18" y="5"/>
                </a:cxn>
                <a:cxn ang="0">
                  <a:pos x="18" y="5"/>
                </a:cxn>
                <a:cxn ang="0">
                  <a:pos x="2" y="5"/>
                </a:cxn>
                <a:cxn ang="0">
                  <a:pos x="2" y="6"/>
                </a:cxn>
                <a:cxn ang="0">
                  <a:pos x="17" y="6"/>
                </a:cxn>
                <a:cxn ang="0">
                  <a:pos x="17" y="6"/>
                </a:cxn>
                <a:cxn ang="0">
                  <a:pos x="2" y="6"/>
                </a:cxn>
                <a:cxn ang="0">
                  <a:pos x="2" y="6"/>
                </a:cxn>
                <a:cxn ang="0">
                  <a:pos x="17" y="6"/>
                </a:cxn>
                <a:cxn ang="0">
                  <a:pos x="17" y="6"/>
                </a:cxn>
                <a:cxn ang="0">
                  <a:pos x="2" y="6"/>
                </a:cxn>
                <a:cxn ang="0">
                  <a:pos x="3" y="6"/>
                </a:cxn>
                <a:cxn ang="0">
                  <a:pos x="16" y="6"/>
                </a:cxn>
              </a:cxnLst>
              <a:rect l="0" t="0" r="r" b="b"/>
              <a:pathLst>
                <a:path w="19" h="6">
                  <a:moveTo>
                    <a:pt x="3" y="3"/>
                  </a:moveTo>
                  <a:lnTo>
                    <a:pt x="3" y="0"/>
                  </a:lnTo>
                  <a:lnTo>
                    <a:pt x="16" y="0"/>
                  </a:lnTo>
                  <a:lnTo>
                    <a:pt x="17" y="0"/>
                  </a:lnTo>
                  <a:lnTo>
                    <a:pt x="2" y="0"/>
                  </a:lnTo>
                  <a:lnTo>
                    <a:pt x="2" y="0"/>
                  </a:lnTo>
                  <a:lnTo>
                    <a:pt x="17" y="0"/>
                  </a:lnTo>
                  <a:lnTo>
                    <a:pt x="17" y="0"/>
                  </a:lnTo>
                  <a:lnTo>
                    <a:pt x="2" y="0"/>
                  </a:lnTo>
                  <a:lnTo>
                    <a:pt x="2" y="0"/>
                  </a:lnTo>
                  <a:lnTo>
                    <a:pt x="17" y="0"/>
                  </a:lnTo>
                  <a:lnTo>
                    <a:pt x="18" y="0"/>
                  </a:lnTo>
                  <a:lnTo>
                    <a:pt x="2" y="0"/>
                  </a:lnTo>
                  <a:lnTo>
                    <a:pt x="1" y="1"/>
                  </a:lnTo>
                  <a:lnTo>
                    <a:pt x="18" y="1"/>
                  </a:lnTo>
                  <a:lnTo>
                    <a:pt x="18" y="1"/>
                  </a:lnTo>
                  <a:lnTo>
                    <a:pt x="1" y="1"/>
                  </a:lnTo>
                  <a:lnTo>
                    <a:pt x="1" y="1"/>
                  </a:lnTo>
                  <a:lnTo>
                    <a:pt x="19" y="1"/>
                  </a:lnTo>
                  <a:lnTo>
                    <a:pt x="19" y="1"/>
                  </a:lnTo>
                  <a:lnTo>
                    <a:pt x="0" y="1"/>
                  </a:lnTo>
                  <a:lnTo>
                    <a:pt x="0" y="1"/>
                  </a:lnTo>
                  <a:lnTo>
                    <a:pt x="19" y="1"/>
                  </a:lnTo>
                  <a:lnTo>
                    <a:pt x="19" y="2"/>
                  </a:lnTo>
                  <a:lnTo>
                    <a:pt x="0" y="2"/>
                  </a:lnTo>
                  <a:lnTo>
                    <a:pt x="0" y="2"/>
                  </a:lnTo>
                  <a:lnTo>
                    <a:pt x="19" y="2"/>
                  </a:lnTo>
                  <a:lnTo>
                    <a:pt x="19" y="2"/>
                  </a:lnTo>
                  <a:lnTo>
                    <a:pt x="0" y="2"/>
                  </a:lnTo>
                  <a:lnTo>
                    <a:pt x="0" y="2"/>
                  </a:lnTo>
                  <a:lnTo>
                    <a:pt x="19" y="2"/>
                  </a:lnTo>
                  <a:lnTo>
                    <a:pt x="19" y="3"/>
                  </a:lnTo>
                  <a:lnTo>
                    <a:pt x="0" y="3"/>
                  </a:lnTo>
                  <a:lnTo>
                    <a:pt x="0" y="3"/>
                  </a:lnTo>
                  <a:lnTo>
                    <a:pt x="19" y="3"/>
                  </a:lnTo>
                  <a:lnTo>
                    <a:pt x="19" y="4"/>
                  </a:lnTo>
                  <a:lnTo>
                    <a:pt x="0" y="4"/>
                  </a:lnTo>
                  <a:lnTo>
                    <a:pt x="0" y="4"/>
                  </a:lnTo>
                  <a:lnTo>
                    <a:pt x="19" y="4"/>
                  </a:lnTo>
                  <a:lnTo>
                    <a:pt x="19" y="4"/>
                  </a:lnTo>
                  <a:lnTo>
                    <a:pt x="0" y="4"/>
                  </a:lnTo>
                  <a:lnTo>
                    <a:pt x="0" y="4"/>
                  </a:lnTo>
                  <a:lnTo>
                    <a:pt x="19" y="4"/>
                  </a:lnTo>
                  <a:lnTo>
                    <a:pt x="19" y="4"/>
                  </a:lnTo>
                  <a:lnTo>
                    <a:pt x="0" y="4"/>
                  </a:lnTo>
                  <a:lnTo>
                    <a:pt x="1" y="5"/>
                  </a:lnTo>
                  <a:lnTo>
                    <a:pt x="19" y="5"/>
                  </a:lnTo>
                  <a:lnTo>
                    <a:pt x="18" y="5"/>
                  </a:lnTo>
                  <a:lnTo>
                    <a:pt x="1" y="5"/>
                  </a:lnTo>
                  <a:lnTo>
                    <a:pt x="1" y="5"/>
                  </a:lnTo>
                  <a:lnTo>
                    <a:pt x="18" y="5"/>
                  </a:lnTo>
                  <a:lnTo>
                    <a:pt x="18" y="5"/>
                  </a:lnTo>
                  <a:lnTo>
                    <a:pt x="2" y="5"/>
                  </a:lnTo>
                  <a:lnTo>
                    <a:pt x="2" y="6"/>
                  </a:lnTo>
                  <a:lnTo>
                    <a:pt x="17" y="6"/>
                  </a:lnTo>
                  <a:lnTo>
                    <a:pt x="17" y="6"/>
                  </a:lnTo>
                  <a:lnTo>
                    <a:pt x="2" y="6"/>
                  </a:lnTo>
                  <a:lnTo>
                    <a:pt x="2" y="6"/>
                  </a:lnTo>
                  <a:lnTo>
                    <a:pt x="17" y="6"/>
                  </a:lnTo>
                  <a:lnTo>
                    <a:pt x="17" y="6"/>
                  </a:lnTo>
                  <a:lnTo>
                    <a:pt x="2" y="6"/>
                  </a:lnTo>
                  <a:lnTo>
                    <a:pt x="3"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38" name="Freeform 1026"/>
            <p:cNvSpPr>
              <a:spLocks/>
            </p:cNvSpPr>
            <p:nvPr/>
          </p:nvSpPr>
          <p:spPr bwMode="auto">
            <a:xfrm>
              <a:off x="5682804" y="4487863"/>
              <a:ext cx="11112"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2" y="1"/>
                </a:cxn>
                <a:cxn ang="0">
                  <a:pos x="2" y="8"/>
                </a:cxn>
                <a:cxn ang="0">
                  <a:pos x="2" y="8"/>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6" y="1"/>
                </a:cxn>
                <a:cxn ang="0">
                  <a:pos x="6" y="8"/>
                </a:cxn>
                <a:cxn ang="0">
                  <a:pos x="6" y="7"/>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2" y="1"/>
                  </a:lnTo>
                  <a:lnTo>
                    <a:pt x="2" y="8"/>
                  </a:lnTo>
                  <a:lnTo>
                    <a:pt x="2" y="8"/>
                  </a:lnTo>
                  <a:lnTo>
                    <a:pt x="2" y="1"/>
                  </a:lnTo>
                  <a:lnTo>
                    <a:pt x="2" y="1"/>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8"/>
                  </a:lnTo>
                  <a:lnTo>
                    <a:pt x="5" y="1"/>
                  </a:lnTo>
                  <a:lnTo>
                    <a:pt x="5" y="1"/>
                  </a:lnTo>
                  <a:lnTo>
                    <a:pt x="5" y="8"/>
                  </a:lnTo>
                  <a:lnTo>
                    <a:pt x="5" y="8"/>
                  </a:lnTo>
                  <a:lnTo>
                    <a:pt x="5" y="1"/>
                  </a:lnTo>
                  <a:lnTo>
                    <a:pt x="6" y="1"/>
                  </a:lnTo>
                  <a:lnTo>
                    <a:pt x="6" y="8"/>
                  </a:lnTo>
                  <a:lnTo>
                    <a:pt x="6" y="7"/>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39" name="Freeform 1027"/>
            <p:cNvSpPr>
              <a:spLocks/>
            </p:cNvSpPr>
            <p:nvPr/>
          </p:nvSpPr>
          <p:spPr bwMode="auto">
            <a:xfrm>
              <a:off x="5682804" y="4487863"/>
              <a:ext cx="33337" cy="9525"/>
            </a:xfrm>
            <a:custGeom>
              <a:avLst/>
              <a:gdLst/>
              <a:ahLst/>
              <a:cxnLst>
                <a:cxn ang="0">
                  <a:pos x="3" y="3"/>
                </a:cxn>
                <a:cxn ang="0">
                  <a:pos x="3" y="0"/>
                </a:cxn>
                <a:cxn ang="0">
                  <a:pos x="15" y="0"/>
                </a:cxn>
                <a:cxn ang="0">
                  <a:pos x="16" y="0"/>
                </a:cxn>
                <a:cxn ang="0">
                  <a:pos x="3" y="0"/>
                </a:cxn>
                <a:cxn ang="0">
                  <a:pos x="3" y="0"/>
                </a:cxn>
                <a:cxn ang="0">
                  <a:pos x="16" y="0"/>
                </a:cxn>
                <a:cxn ang="0">
                  <a:pos x="16" y="0"/>
                </a:cxn>
                <a:cxn ang="0">
                  <a:pos x="2" y="0"/>
                </a:cxn>
                <a:cxn ang="0">
                  <a:pos x="2" y="1"/>
                </a:cxn>
                <a:cxn ang="0">
                  <a:pos x="17" y="1"/>
                </a:cxn>
                <a:cxn ang="0">
                  <a:pos x="17" y="1"/>
                </a:cxn>
                <a:cxn ang="0">
                  <a:pos x="2" y="1"/>
                </a:cxn>
                <a:cxn ang="0">
                  <a:pos x="2" y="1"/>
                </a:cxn>
                <a:cxn ang="0">
                  <a:pos x="17" y="1"/>
                </a:cxn>
                <a:cxn ang="0">
                  <a:pos x="17" y="1"/>
                </a:cxn>
                <a:cxn ang="0">
                  <a:pos x="1" y="1"/>
                </a:cxn>
                <a:cxn ang="0">
                  <a:pos x="1" y="1"/>
                </a:cxn>
                <a:cxn ang="0">
                  <a:pos x="17" y="1"/>
                </a:cxn>
                <a:cxn ang="0">
                  <a:pos x="18" y="1"/>
                </a:cxn>
                <a:cxn ang="0">
                  <a:pos x="1" y="1"/>
                </a:cxn>
                <a:cxn ang="0">
                  <a:pos x="1" y="2"/>
                </a:cxn>
                <a:cxn ang="0">
                  <a:pos x="18" y="2"/>
                </a:cxn>
                <a:cxn ang="0">
                  <a:pos x="18" y="2"/>
                </a:cxn>
                <a:cxn ang="0">
                  <a:pos x="0" y="2"/>
                </a:cxn>
                <a:cxn ang="0">
                  <a:pos x="0" y="2"/>
                </a:cxn>
                <a:cxn ang="0">
                  <a:pos x="18" y="2"/>
                </a:cxn>
                <a:cxn ang="0">
                  <a:pos x="18" y="2"/>
                </a:cxn>
                <a:cxn ang="0">
                  <a:pos x="0" y="2"/>
                </a:cxn>
                <a:cxn ang="0">
                  <a:pos x="0" y="3"/>
                </a:cxn>
                <a:cxn ang="0">
                  <a:pos x="18" y="3"/>
                </a:cxn>
                <a:cxn ang="0">
                  <a:pos x="18" y="3"/>
                </a:cxn>
                <a:cxn ang="0">
                  <a:pos x="0" y="3"/>
                </a:cxn>
                <a:cxn ang="0">
                  <a:pos x="0" y="3"/>
                </a:cxn>
                <a:cxn ang="0">
                  <a:pos x="18" y="3"/>
                </a:cxn>
                <a:cxn ang="0">
                  <a:pos x="18" y="4"/>
                </a:cxn>
                <a:cxn ang="0">
                  <a:pos x="0" y="4"/>
                </a:cxn>
                <a:cxn ang="0">
                  <a:pos x="0" y="4"/>
                </a:cxn>
                <a:cxn ang="0">
                  <a:pos x="18" y="4"/>
                </a:cxn>
                <a:cxn ang="0">
                  <a:pos x="18" y="4"/>
                </a:cxn>
                <a:cxn ang="0">
                  <a:pos x="0" y="4"/>
                </a:cxn>
                <a:cxn ang="0">
                  <a:pos x="1" y="4"/>
                </a:cxn>
                <a:cxn ang="0">
                  <a:pos x="18" y="4"/>
                </a:cxn>
                <a:cxn ang="0">
                  <a:pos x="18" y="5"/>
                </a:cxn>
                <a:cxn ang="0">
                  <a:pos x="1" y="5"/>
                </a:cxn>
                <a:cxn ang="0">
                  <a:pos x="1" y="5"/>
                </a:cxn>
                <a:cxn ang="0">
                  <a:pos x="17" y="5"/>
                </a:cxn>
                <a:cxn ang="0">
                  <a:pos x="17" y="5"/>
                </a:cxn>
                <a:cxn ang="0">
                  <a:pos x="1" y="5"/>
                </a:cxn>
                <a:cxn ang="0">
                  <a:pos x="2" y="5"/>
                </a:cxn>
                <a:cxn ang="0">
                  <a:pos x="17" y="5"/>
                </a:cxn>
                <a:cxn ang="0">
                  <a:pos x="17" y="5"/>
                </a:cxn>
                <a:cxn ang="0">
                  <a:pos x="2" y="5"/>
                </a:cxn>
                <a:cxn ang="0">
                  <a:pos x="2" y="5"/>
                </a:cxn>
                <a:cxn ang="0">
                  <a:pos x="17" y="5"/>
                </a:cxn>
                <a:cxn ang="0">
                  <a:pos x="16" y="6"/>
                </a:cxn>
                <a:cxn ang="0">
                  <a:pos x="2" y="6"/>
                </a:cxn>
                <a:cxn ang="0">
                  <a:pos x="3" y="6"/>
                </a:cxn>
                <a:cxn ang="0">
                  <a:pos x="16" y="6"/>
                </a:cxn>
                <a:cxn ang="0">
                  <a:pos x="16" y="6"/>
                </a:cxn>
                <a:cxn ang="0">
                  <a:pos x="3" y="6"/>
                </a:cxn>
                <a:cxn ang="0">
                  <a:pos x="3" y="6"/>
                </a:cxn>
                <a:cxn ang="0">
                  <a:pos x="15" y="6"/>
                </a:cxn>
              </a:cxnLst>
              <a:rect l="0" t="0" r="r" b="b"/>
              <a:pathLst>
                <a:path w="18" h="6">
                  <a:moveTo>
                    <a:pt x="3" y="3"/>
                  </a:moveTo>
                  <a:lnTo>
                    <a:pt x="3" y="0"/>
                  </a:lnTo>
                  <a:lnTo>
                    <a:pt x="15" y="0"/>
                  </a:lnTo>
                  <a:lnTo>
                    <a:pt x="16" y="0"/>
                  </a:lnTo>
                  <a:lnTo>
                    <a:pt x="3" y="0"/>
                  </a:lnTo>
                  <a:lnTo>
                    <a:pt x="3" y="0"/>
                  </a:lnTo>
                  <a:lnTo>
                    <a:pt x="16" y="0"/>
                  </a:lnTo>
                  <a:lnTo>
                    <a:pt x="16" y="0"/>
                  </a:lnTo>
                  <a:lnTo>
                    <a:pt x="2" y="0"/>
                  </a:lnTo>
                  <a:lnTo>
                    <a:pt x="2" y="1"/>
                  </a:lnTo>
                  <a:lnTo>
                    <a:pt x="17" y="1"/>
                  </a:lnTo>
                  <a:lnTo>
                    <a:pt x="17" y="1"/>
                  </a:lnTo>
                  <a:lnTo>
                    <a:pt x="2" y="1"/>
                  </a:lnTo>
                  <a:lnTo>
                    <a:pt x="2" y="1"/>
                  </a:lnTo>
                  <a:lnTo>
                    <a:pt x="17" y="1"/>
                  </a:lnTo>
                  <a:lnTo>
                    <a:pt x="17" y="1"/>
                  </a:lnTo>
                  <a:lnTo>
                    <a:pt x="1" y="1"/>
                  </a:lnTo>
                  <a:lnTo>
                    <a:pt x="1" y="1"/>
                  </a:lnTo>
                  <a:lnTo>
                    <a:pt x="17" y="1"/>
                  </a:lnTo>
                  <a:lnTo>
                    <a:pt x="18" y="1"/>
                  </a:lnTo>
                  <a:lnTo>
                    <a:pt x="1" y="1"/>
                  </a:lnTo>
                  <a:lnTo>
                    <a:pt x="1" y="2"/>
                  </a:lnTo>
                  <a:lnTo>
                    <a:pt x="18" y="2"/>
                  </a:lnTo>
                  <a:lnTo>
                    <a:pt x="18" y="2"/>
                  </a:lnTo>
                  <a:lnTo>
                    <a:pt x="0" y="2"/>
                  </a:lnTo>
                  <a:lnTo>
                    <a:pt x="0" y="2"/>
                  </a:lnTo>
                  <a:lnTo>
                    <a:pt x="18" y="2"/>
                  </a:lnTo>
                  <a:lnTo>
                    <a:pt x="18" y="2"/>
                  </a:lnTo>
                  <a:lnTo>
                    <a:pt x="0" y="2"/>
                  </a:lnTo>
                  <a:lnTo>
                    <a:pt x="0" y="3"/>
                  </a:lnTo>
                  <a:lnTo>
                    <a:pt x="18" y="3"/>
                  </a:lnTo>
                  <a:lnTo>
                    <a:pt x="18" y="3"/>
                  </a:lnTo>
                  <a:lnTo>
                    <a:pt x="0" y="3"/>
                  </a:lnTo>
                  <a:lnTo>
                    <a:pt x="0" y="3"/>
                  </a:lnTo>
                  <a:lnTo>
                    <a:pt x="18" y="3"/>
                  </a:lnTo>
                  <a:lnTo>
                    <a:pt x="18" y="4"/>
                  </a:lnTo>
                  <a:lnTo>
                    <a:pt x="0" y="4"/>
                  </a:lnTo>
                  <a:lnTo>
                    <a:pt x="0" y="4"/>
                  </a:lnTo>
                  <a:lnTo>
                    <a:pt x="18" y="4"/>
                  </a:lnTo>
                  <a:lnTo>
                    <a:pt x="18" y="4"/>
                  </a:lnTo>
                  <a:lnTo>
                    <a:pt x="0" y="4"/>
                  </a:lnTo>
                  <a:lnTo>
                    <a:pt x="1" y="4"/>
                  </a:lnTo>
                  <a:lnTo>
                    <a:pt x="18" y="4"/>
                  </a:lnTo>
                  <a:lnTo>
                    <a:pt x="18" y="5"/>
                  </a:lnTo>
                  <a:lnTo>
                    <a:pt x="1" y="5"/>
                  </a:lnTo>
                  <a:lnTo>
                    <a:pt x="1" y="5"/>
                  </a:lnTo>
                  <a:lnTo>
                    <a:pt x="17" y="5"/>
                  </a:lnTo>
                  <a:lnTo>
                    <a:pt x="17" y="5"/>
                  </a:lnTo>
                  <a:lnTo>
                    <a:pt x="1" y="5"/>
                  </a:lnTo>
                  <a:lnTo>
                    <a:pt x="2" y="5"/>
                  </a:lnTo>
                  <a:lnTo>
                    <a:pt x="17" y="5"/>
                  </a:lnTo>
                  <a:lnTo>
                    <a:pt x="17" y="5"/>
                  </a:lnTo>
                  <a:lnTo>
                    <a:pt x="2" y="5"/>
                  </a:lnTo>
                  <a:lnTo>
                    <a:pt x="2" y="5"/>
                  </a:lnTo>
                  <a:lnTo>
                    <a:pt x="17" y="5"/>
                  </a:lnTo>
                  <a:lnTo>
                    <a:pt x="16" y="6"/>
                  </a:lnTo>
                  <a:lnTo>
                    <a:pt x="2" y="6"/>
                  </a:lnTo>
                  <a:lnTo>
                    <a:pt x="3" y="6"/>
                  </a:lnTo>
                  <a:lnTo>
                    <a:pt x="16" y="6"/>
                  </a:lnTo>
                  <a:lnTo>
                    <a:pt x="16" y="6"/>
                  </a:lnTo>
                  <a:lnTo>
                    <a:pt x="3"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40" name="Freeform 1028"/>
            <p:cNvSpPr>
              <a:spLocks/>
            </p:cNvSpPr>
            <p:nvPr/>
          </p:nvSpPr>
          <p:spPr bwMode="auto">
            <a:xfrm>
              <a:off x="5705029" y="4483100"/>
              <a:ext cx="11112" cy="14288"/>
            </a:xfrm>
            <a:custGeom>
              <a:avLst/>
              <a:gdLst/>
              <a:ahLst/>
              <a:cxnLst>
                <a:cxn ang="0">
                  <a:pos x="3" y="6"/>
                </a:cxn>
                <a:cxn ang="0">
                  <a:pos x="0" y="6"/>
                </a:cxn>
                <a:cxn ang="0">
                  <a:pos x="0" y="3"/>
                </a:cxn>
                <a:cxn ang="0">
                  <a:pos x="0" y="3"/>
                </a:cxn>
                <a:cxn ang="0">
                  <a:pos x="0" y="6"/>
                </a:cxn>
                <a:cxn ang="0">
                  <a:pos x="0" y="7"/>
                </a:cxn>
                <a:cxn ang="0">
                  <a:pos x="0" y="3"/>
                </a:cxn>
                <a:cxn ang="0">
                  <a:pos x="1" y="2"/>
                </a:cxn>
                <a:cxn ang="0">
                  <a:pos x="1" y="7"/>
                </a:cxn>
                <a:cxn ang="0">
                  <a:pos x="1" y="7"/>
                </a:cxn>
                <a:cxn ang="0">
                  <a:pos x="1" y="2"/>
                </a:cxn>
                <a:cxn ang="0">
                  <a:pos x="1" y="2"/>
                </a:cxn>
                <a:cxn ang="0">
                  <a:pos x="1" y="7"/>
                </a:cxn>
                <a:cxn ang="0">
                  <a:pos x="1" y="8"/>
                </a:cxn>
                <a:cxn ang="0">
                  <a:pos x="1" y="2"/>
                </a:cxn>
                <a:cxn ang="0">
                  <a:pos x="1" y="1"/>
                </a:cxn>
                <a:cxn ang="0">
                  <a:pos x="1" y="8"/>
                </a:cxn>
                <a:cxn ang="0">
                  <a:pos x="2" y="8"/>
                </a:cxn>
                <a:cxn ang="0">
                  <a:pos x="2" y="1"/>
                </a:cxn>
                <a:cxn ang="0">
                  <a:pos x="2" y="1"/>
                </a:cxn>
                <a:cxn ang="0">
                  <a:pos x="2" y="8"/>
                </a:cxn>
                <a:cxn ang="0">
                  <a:pos x="2" y="8"/>
                </a:cxn>
                <a:cxn ang="0">
                  <a:pos x="2" y="1"/>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5" y="0"/>
                </a:cxn>
                <a:cxn ang="0">
                  <a:pos x="5" y="8"/>
                </a:cxn>
                <a:cxn ang="0">
                  <a:pos x="5" y="8"/>
                </a:cxn>
                <a:cxn ang="0">
                  <a:pos x="5" y="1"/>
                </a:cxn>
                <a:cxn ang="0">
                  <a:pos x="5" y="1"/>
                </a:cxn>
                <a:cxn ang="0">
                  <a:pos x="5" y="8"/>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1" y="2"/>
                  </a:lnTo>
                  <a:lnTo>
                    <a:pt x="1" y="7"/>
                  </a:lnTo>
                  <a:lnTo>
                    <a:pt x="1" y="7"/>
                  </a:lnTo>
                  <a:lnTo>
                    <a:pt x="1" y="2"/>
                  </a:lnTo>
                  <a:lnTo>
                    <a:pt x="1" y="2"/>
                  </a:lnTo>
                  <a:lnTo>
                    <a:pt x="1" y="7"/>
                  </a:lnTo>
                  <a:lnTo>
                    <a:pt x="1" y="8"/>
                  </a:lnTo>
                  <a:lnTo>
                    <a:pt x="1" y="2"/>
                  </a:lnTo>
                  <a:lnTo>
                    <a:pt x="1" y="1"/>
                  </a:lnTo>
                  <a:lnTo>
                    <a:pt x="1" y="8"/>
                  </a:lnTo>
                  <a:lnTo>
                    <a:pt x="2" y="8"/>
                  </a:lnTo>
                  <a:lnTo>
                    <a:pt x="2" y="1"/>
                  </a:lnTo>
                  <a:lnTo>
                    <a:pt x="2" y="1"/>
                  </a:lnTo>
                  <a:lnTo>
                    <a:pt x="2" y="8"/>
                  </a:lnTo>
                  <a:lnTo>
                    <a:pt x="2" y="8"/>
                  </a:lnTo>
                  <a:lnTo>
                    <a:pt x="2" y="1"/>
                  </a:lnTo>
                  <a:lnTo>
                    <a:pt x="2" y="0"/>
                  </a:lnTo>
                  <a:lnTo>
                    <a:pt x="2" y="8"/>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5" y="0"/>
                  </a:lnTo>
                  <a:lnTo>
                    <a:pt x="5" y="8"/>
                  </a:lnTo>
                  <a:lnTo>
                    <a:pt x="5" y="8"/>
                  </a:lnTo>
                  <a:lnTo>
                    <a:pt x="5" y="1"/>
                  </a:lnTo>
                  <a:lnTo>
                    <a:pt x="5" y="1"/>
                  </a:lnTo>
                  <a:lnTo>
                    <a:pt x="5" y="8"/>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41" name="Freeform 1029"/>
            <p:cNvSpPr>
              <a:spLocks/>
            </p:cNvSpPr>
            <p:nvPr/>
          </p:nvSpPr>
          <p:spPr bwMode="auto">
            <a:xfrm>
              <a:off x="5705029" y="4483100"/>
              <a:ext cx="17462" cy="9525"/>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1"/>
                </a:cxn>
                <a:cxn ang="0">
                  <a:pos x="2" y="1"/>
                </a:cxn>
                <a:cxn ang="0">
                  <a:pos x="2" y="1"/>
                </a:cxn>
                <a:cxn ang="0">
                  <a:pos x="9" y="1"/>
                </a:cxn>
                <a:cxn ang="0">
                  <a:pos x="9" y="1"/>
                </a:cxn>
                <a:cxn ang="0">
                  <a:pos x="2" y="1"/>
                </a:cxn>
                <a:cxn ang="0">
                  <a:pos x="1" y="1"/>
                </a:cxn>
                <a:cxn ang="0">
                  <a:pos x="9" y="1"/>
                </a:cxn>
                <a:cxn ang="0">
                  <a:pos x="9" y="2"/>
                </a:cxn>
                <a:cxn ang="0">
                  <a:pos x="1" y="2"/>
                </a:cxn>
                <a:cxn ang="0">
                  <a:pos x="1" y="2"/>
                </a:cxn>
                <a:cxn ang="0">
                  <a:pos x="10" y="2"/>
                </a:cxn>
                <a:cxn ang="0">
                  <a:pos x="10" y="2"/>
                </a:cxn>
                <a:cxn ang="0">
                  <a:pos x="1" y="2"/>
                </a:cxn>
                <a:cxn ang="0">
                  <a:pos x="1" y="2"/>
                </a:cxn>
                <a:cxn ang="0">
                  <a:pos x="10" y="2"/>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1" y="4"/>
                </a:cxn>
                <a:cxn ang="0">
                  <a:pos x="10" y="4"/>
                </a:cxn>
                <a:cxn ang="0">
                  <a:pos x="10" y="4"/>
                </a:cxn>
                <a:cxn ang="0">
                  <a:pos x="1" y="4"/>
                </a:cxn>
                <a:cxn ang="0">
                  <a:pos x="1" y="5"/>
                </a:cxn>
                <a:cxn ang="0">
                  <a:pos x="10" y="5"/>
                </a:cxn>
                <a:cxn ang="0">
                  <a:pos x="9" y="5"/>
                </a:cxn>
                <a:cxn ang="0">
                  <a:pos x="1" y="5"/>
                </a:cxn>
                <a:cxn ang="0">
                  <a:pos x="1" y="5"/>
                </a:cxn>
                <a:cxn ang="0">
                  <a:pos x="9" y="5"/>
                </a:cxn>
                <a:cxn ang="0">
                  <a:pos x="9" y="5"/>
                </a:cxn>
                <a:cxn ang="0">
                  <a:pos x="2" y="5"/>
                </a:cxn>
                <a:cxn ang="0">
                  <a:pos x="2" y="5"/>
                </a:cxn>
                <a:cxn ang="0">
                  <a:pos x="9" y="5"/>
                </a:cxn>
                <a:cxn ang="0">
                  <a:pos x="8" y="6"/>
                </a:cxn>
                <a:cxn ang="0">
                  <a:pos x="2" y="6"/>
                </a:cxn>
                <a:cxn ang="0">
                  <a:pos x="2" y="6"/>
                </a:cxn>
                <a:cxn ang="0">
                  <a:pos x="8" y="6"/>
                </a:cxn>
                <a:cxn ang="0">
                  <a:pos x="8" y="6"/>
                </a:cxn>
                <a:cxn ang="0">
                  <a:pos x="2" y="6"/>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2" y="0"/>
                  </a:lnTo>
                  <a:lnTo>
                    <a:pt x="2" y="0"/>
                  </a:lnTo>
                  <a:lnTo>
                    <a:pt x="8" y="0"/>
                  </a:lnTo>
                  <a:lnTo>
                    <a:pt x="8" y="1"/>
                  </a:lnTo>
                  <a:lnTo>
                    <a:pt x="2" y="1"/>
                  </a:lnTo>
                  <a:lnTo>
                    <a:pt x="2" y="1"/>
                  </a:lnTo>
                  <a:lnTo>
                    <a:pt x="9" y="1"/>
                  </a:lnTo>
                  <a:lnTo>
                    <a:pt x="9" y="1"/>
                  </a:lnTo>
                  <a:lnTo>
                    <a:pt x="2" y="1"/>
                  </a:lnTo>
                  <a:lnTo>
                    <a:pt x="1" y="1"/>
                  </a:lnTo>
                  <a:lnTo>
                    <a:pt x="9" y="1"/>
                  </a:lnTo>
                  <a:lnTo>
                    <a:pt x="9" y="2"/>
                  </a:lnTo>
                  <a:lnTo>
                    <a:pt x="1" y="2"/>
                  </a:lnTo>
                  <a:lnTo>
                    <a:pt x="1" y="2"/>
                  </a:lnTo>
                  <a:lnTo>
                    <a:pt x="10" y="2"/>
                  </a:lnTo>
                  <a:lnTo>
                    <a:pt x="10" y="2"/>
                  </a:lnTo>
                  <a:lnTo>
                    <a:pt x="1" y="2"/>
                  </a:lnTo>
                  <a:lnTo>
                    <a:pt x="1" y="2"/>
                  </a:lnTo>
                  <a:lnTo>
                    <a:pt x="10" y="2"/>
                  </a:lnTo>
                  <a:lnTo>
                    <a:pt x="10" y="3"/>
                  </a:lnTo>
                  <a:lnTo>
                    <a:pt x="0" y="3"/>
                  </a:lnTo>
                  <a:lnTo>
                    <a:pt x="0" y="3"/>
                  </a:lnTo>
                  <a:lnTo>
                    <a:pt x="10" y="3"/>
                  </a:lnTo>
                  <a:lnTo>
                    <a:pt x="10" y="3"/>
                  </a:lnTo>
                  <a:lnTo>
                    <a:pt x="0" y="3"/>
                  </a:lnTo>
                  <a:lnTo>
                    <a:pt x="0" y="4"/>
                  </a:lnTo>
                  <a:lnTo>
                    <a:pt x="10" y="4"/>
                  </a:lnTo>
                  <a:lnTo>
                    <a:pt x="10" y="4"/>
                  </a:lnTo>
                  <a:lnTo>
                    <a:pt x="0" y="4"/>
                  </a:lnTo>
                  <a:lnTo>
                    <a:pt x="1" y="4"/>
                  </a:lnTo>
                  <a:lnTo>
                    <a:pt x="10" y="4"/>
                  </a:lnTo>
                  <a:lnTo>
                    <a:pt x="10" y="4"/>
                  </a:lnTo>
                  <a:lnTo>
                    <a:pt x="1" y="4"/>
                  </a:lnTo>
                  <a:lnTo>
                    <a:pt x="1" y="5"/>
                  </a:lnTo>
                  <a:lnTo>
                    <a:pt x="10" y="5"/>
                  </a:lnTo>
                  <a:lnTo>
                    <a:pt x="9" y="5"/>
                  </a:lnTo>
                  <a:lnTo>
                    <a:pt x="1" y="5"/>
                  </a:lnTo>
                  <a:lnTo>
                    <a:pt x="1" y="5"/>
                  </a:lnTo>
                  <a:lnTo>
                    <a:pt x="9" y="5"/>
                  </a:lnTo>
                  <a:lnTo>
                    <a:pt x="9" y="5"/>
                  </a:lnTo>
                  <a:lnTo>
                    <a:pt x="2" y="5"/>
                  </a:lnTo>
                  <a:lnTo>
                    <a:pt x="2" y="5"/>
                  </a:lnTo>
                  <a:lnTo>
                    <a:pt x="9" y="5"/>
                  </a:lnTo>
                  <a:lnTo>
                    <a:pt x="8" y="6"/>
                  </a:lnTo>
                  <a:lnTo>
                    <a:pt x="2" y="6"/>
                  </a:lnTo>
                  <a:lnTo>
                    <a:pt x="2" y="6"/>
                  </a:lnTo>
                  <a:lnTo>
                    <a:pt x="8" y="6"/>
                  </a:lnTo>
                  <a:lnTo>
                    <a:pt x="8" y="6"/>
                  </a:lnTo>
                  <a:lnTo>
                    <a:pt x="2" y="6"/>
                  </a:lnTo>
                  <a:lnTo>
                    <a:pt x="3" y="6"/>
                  </a:lnTo>
                  <a:lnTo>
                    <a:pt x="8"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42" name="Freeform 1030"/>
            <p:cNvSpPr>
              <a:spLocks/>
            </p:cNvSpPr>
            <p:nvPr/>
          </p:nvSpPr>
          <p:spPr bwMode="auto">
            <a:xfrm>
              <a:off x="5712966" y="4478338"/>
              <a:ext cx="9525"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1" y="2"/>
                </a:cxn>
                <a:cxn ang="0">
                  <a:pos x="1" y="8"/>
                </a:cxn>
                <a:cxn ang="0">
                  <a:pos x="1" y="8"/>
                </a:cxn>
                <a:cxn ang="0">
                  <a:pos x="1" y="2"/>
                </a:cxn>
                <a:cxn ang="0">
                  <a:pos x="1" y="2"/>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1"/>
                </a:cxn>
                <a:cxn ang="0">
                  <a:pos x="4" y="1"/>
                </a:cxn>
                <a:cxn ang="0">
                  <a:pos x="4" y="9"/>
                </a:cxn>
                <a:cxn ang="0">
                  <a:pos x="4" y="9"/>
                </a:cxn>
                <a:cxn ang="0">
                  <a:pos x="4" y="1"/>
                </a:cxn>
                <a:cxn ang="0">
                  <a:pos x="5" y="1"/>
                </a:cxn>
                <a:cxn ang="0">
                  <a:pos x="5" y="8"/>
                </a:cxn>
                <a:cxn ang="0">
                  <a:pos x="5" y="8"/>
                </a:cxn>
                <a:cxn ang="0">
                  <a:pos x="5" y="1"/>
                </a:cxn>
                <a:cxn ang="0">
                  <a:pos x="5" y="2"/>
                </a:cxn>
                <a:cxn ang="0">
                  <a:pos x="5" y="8"/>
                </a:cxn>
                <a:cxn ang="0">
                  <a:pos x="5" y="8"/>
                </a:cxn>
                <a:cxn ang="0">
                  <a:pos x="5" y="2"/>
                </a:cxn>
                <a:cxn ang="0">
                  <a:pos x="6" y="2"/>
                </a:cxn>
                <a:cxn ang="0">
                  <a:pos x="6" y="8"/>
                </a:cxn>
                <a:cxn ang="0">
                  <a:pos x="6" y="7"/>
                </a:cxn>
                <a:cxn ang="0">
                  <a:pos x="6"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1" y="2"/>
                  </a:lnTo>
                  <a:lnTo>
                    <a:pt x="1" y="8"/>
                  </a:lnTo>
                  <a:lnTo>
                    <a:pt x="1" y="8"/>
                  </a:lnTo>
                  <a:lnTo>
                    <a:pt x="1" y="2"/>
                  </a:lnTo>
                  <a:lnTo>
                    <a:pt x="1" y="2"/>
                  </a:lnTo>
                  <a:lnTo>
                    <a:pt x="1" y="8"/>
                  </a:lnTo>
                  <a:lnTo>
                    <a:pt x="1" y="8"/>
                  </a:lnTo>
                  <a:lnTo>
                    <a:pt x="1" y="1"/>
                  </a:lnTo>
                  <a:lnTo>
                    <a:pt x="1" y="1"/>
                  </a:lnTo>
                  <a:lnTo>
                    <a:pt x="1" y="8"/>
                  </a:lnTo>
                  <a:lnTo>
                    <a:pt x="1" y="9"/>
                  </a:lnTo>
                  <a:lnTo>
                    <a:pt x="1" y="1"/>
                  </a:lnTo>
                  <a:lnTo>
                    <a:pt x="2" y="1"/>
                  </a:lnTo>
                  <a:lnTo>
                    <a:pt x="2" y="9"/>
                  </a:lnTo>
                  <a:lnTo>
                    <a:pt x="2" y="9"/>
                  </a:lnTo>
                  <a:lnTo>
                    <a:pt x="2" y="1"/>
                  </a:lnTo>
                  <a:lnTo>
                    <a:pt x="3" y="0"/>
                  </a:lnTo>
                  <a:lnTo>
                    <a:pt x="3" y="9"/>
                  </a:lnTo>
                  <a:lnTo>
                    <a:pt x="3" y="9"/>
                  </a:lnTo>
                  <a:lnTo>
                    <a:pt x="3" y="0"/>
                  </a:lnTo>
                  <a:lnTo>
                    <a:pt x="3" y="0"/>
                  </a:lnTo>
                  <a:lnTo>
                    <a:pt x="3" y="9"/>
                  </a:lnTo>
                  <a:lnTo>
                    <a:pt x="3" y="9"/>
                  </a:lnTo>
                  <a:lnTo>
                    <a:pt x="3" y="0"/>
                  </a:lnTo>
                  <a:lnTo>
                    <a:pt x="4" y="0"/>
                  </a:lnTo>
                  <a:lnTo>
                    <a:pt x="4" y="9"/>
                  </a:lnTo>
                  <a:lnTo>
                    <a:pt x="4" y="9"/>
                  </a:lnTo>
                  <a:lnTo>
                    <a:pt x="4" y="1"/>
                  </a:lnTo>
                  <a:lnTo>
                    <a:pt x="4" y="1"/>
                  </a:lnTo>
                  <a:lnTo>
                    <a:pt x="4" y="9"/>
                  </a:lnTo>
                  <a:lnTo>
                    <a:pt x="4" y="9"/>
                  </a:lnTo>
                  <a:lnTo>
                    <a:pt x="4" y="1"/>
                  </a:lnTo>
                  <a:lnTo>
                    <a:pt x="5" y="1"/>
                  </a:lnTo>
                  <a:lnTo>
                    <a:pt x="5" y="8"/>
                  </a:lnTo>
                  <a:lnTo>
                    <a:pt x="5" y="8"/>
                  </a:lnTo>
                  <a:lnTo>
                    <a:pt x="5" y="1"/>
                  </a:lnTo>
                  <a:lnTo>
                    <a:pt x="5" y="2"/>
                  </a:lnTo>
                  <a:lnTo>
                    <a:pt x="5" y="8"/>
                  </a:lnTo>
                  <a:lnTo>
                    <a:pt x="5" y="8"/>
                  </a:lnTo>
                  <a:lnTo>
                    <a:pt x="5" y="2"/>
                  </a:lnTo>
                  <a:lnTo>
                    <a:pt x="6" y="2"/>
                  </a:lnTo>
                  <a:lnTo>
                    <a:pt x="6" y="8"/>
                  </a:lnTo>
                  <a:lnTo>
                    <a:pt x="6" y="7"/>
                  </a:lnTo>
                  <a:lnTo>
                    <a:pt x="6" y="2"/>
                  </a:lnTo>
                  <a:lnTo>
                    <a:pt x="6" y="2"/>
                  </a:lnTo>
                  <a:lnTo>
                    <a:pt x="6" y="7"/>
                  </a:lnTo>
                  <a:lnTo>
                    <a:pt x="6" y="7"/>
                  </a:lnTo>
                  <a:lnTo>
                    <a:pt x="6" y="3"/>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43" name="Freeform 1031"/>
            <p:cNvSpPr>
              <a:spLocks/>
            </p:cNvSpPr>
            <p:nvPr/>
          </p:nvSpPr>
          <p:spPr bwMode="auto">
            <a:xfrm>
              <a:off x="5712966" y="4478338"/>
              <a:ext cx="14288" cy="9525"/>
            </a:xfrm>
            <a:custGeom>
              <a:avLst/>
              <a:gdLst/>
              <a:ahLst/>
              <a:cxnLst>
                <a:cxn ang="0">
                  <a:pos x="3" y="3"/>
                </a:cxn>
                <a:cxn ang="0">
                  <a:pos x="3" y="0"/>
                </a:cxn>
                <a:cxn ang="0">
                  <a:pos x="7" y="0"/>
                </a:cxn>
                <a:cxn ang="0">
                  <a:pos x="7" y="0"/>
                </a:cxn>
                <a:cxn ang="0">
                  <a:pos x="3" y="0"/>
                </a:cxn>
                <a:cxn ang="0">
                  <a:pos x="3" y="0"/>
                </a:cxn>
                <a:cxn ang="0">
                  <a:pos x="7" y="0"/>
                </a:cxn>
                <a:cxn ang="0">
                  <a:pos x="7" y="1"/>
                </a:cxn>
                <a:cxn ang="0">
                  <a:pos x="2" y="1"/>
                </a:cxn>
                <a:cxn ang="0">
                  <a:pos x="2" y="1"/>
                </a:cxn>
                <a:cxn ang="0">
                  <a:pos x="8" y="1"/>
                </a:cxn>
                <a:cxn ang="0">
                  <a:pos x="8" y="1"/>
                </a:cxn>
                <a:cxn ang="0">
                  <a:pos x="1" y="1"/>
                </a:cxn>
                <a:cxn ang="0">
                  <a:pos x="1" y="1"/>
                </a:cxn>
                <a:cxn ang="0">
                  <a:pos x="8" y="1"/>
                </a:cxn>
                <a:cxn ang="0">
                  <a:pos x="9" y="1"/>
                </a:cxn>
                <a:cxn ang="0">
                  <a:pos x="1" y="1"/>
                </a:cxn>
                <a:cxn ang="0">
                  <a:pos x="1" y="2"/>
                </a:cxn>
                <a:cxn ang="0">
                  <a:pos x="9" y="2"/>
                </a:cxn>
                <a:cxn ang="0">
                  <a:pos x="9" y="2"/>
                </a:cxn>
                <a:cxn ang="0">
                  <a:pos x="1" y="2"/>
                </a:cxn>
                <a:cxn ang="0">
                  <a:pos x="1"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5"/>
                </a:cxn>
                <a:cxn ang="0">
                  <a:pos x="0" y="5"/>
                </a:cxn>
                <a:cxn ang="0">
                  <a:pos x="1" y="5"/>
                </a:cxn>
                <a:cxn ang="0">
                  <a:pos x="9" y="5"/>
                </a:cxn>
                <a:cxn ang="0">
                  <a:pos x="9" y="5"/>
                </a:cxn>
                <a:cxn ang="0">
                  <a:pos x="1" y="5"/>
                </a:cxn>
                <a:cxn ang="0">
                  <a:pos x="1" y="5"/>
                </a:cxn>
                <a:cxn ang="0">
                  <a:pos x="9" y="5"/>
                </a:cxn>
                <a:cxn ang="0">
                  <a:pos x="9" y="5"/>
                </a:cxn>
                <a:cxn ang="0">
                  <a:pos x="1" y="5"/>
                </a:cxn>
                <a:cxn ang="0">
                  <a:pos x="1" y="6"/>
                </a:cxn>
                <a:cxn ang="0">
                  <a:pos x="8" y="6"/>
                </a:cxn>
                <a:cxn ang="0">
                  <a:pos x="8" y="6"/>
                </a:cxn>
                <a:cxn ang="0">
                  <a:pos x="1" y="6"/>
                </a:cxn>
                <a:cxn ang="0">
                  <a:pos x="2" y="6"/>
                </a:cxn>
                <a:cxn ang="0">
                  <a:pos x="8" y="6"/>
                </a:cxn>
                <a:cxn ang="0">
                  <a:pos x="7" y="6"/>
                </a:cxn>
                <a:cxn ang="0">
                  <a:pos x="2" y="6"/>
                </a:cxn>
                <a:cxn ang="0">
                  <a:pos x="3"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3" y="0"/>
                  </a:lnTo>
                  <a:lnTo>
                    <a:pt x="7" y="0"/>
                  </a:lnTo>
                  <a:lnTo>
                    <a:pt x="7" y="1"/>
                  </a:lnTo>
                  <a:lnTo>
                    <a:pt x="2" y="1"/>
                  </a:lnTo>
                  <a:lnTo>
                    <a:pt x="2" y="1"/>
                  </a:lnTo>
                  <a:lnTo>
                    <a:pt x="8" y="1"/>
                  </a:lnTo>
                  <a:lnTo>
                    <a:pt x="8" y="1"/>
                  </a:lnTo>
                  <a:lnTo>
                    <a:pt x="1" y="1"/>
                  </a:lnTo>
                  <a:lnTo>
                    <a:pt x="1" y="1"/>
                  </a:lnTo>
                  <a:lnTo>
                    <a:pt x="8" y="1"/>
                  </a:lnTo>
                  <a:lnTo>
                    <a:pt x="9" y="1"/>
                  </a:lnTo>
                  <a:lnTo>
                    <a:pt x="1" y="1"/>
                  </a:lnTo>
                  <a:lnTo>
                    <a:pt x="1" y="2"/>
                  </a:lnTo>
                  <a:lnTo>
                    <a:pt x="9" y="2"/>
                  </a:lnTo>
                  <a:lnTo>
                    <a:pt x="9" y="2"/>
                  </a:lnTo>
                  <a:lnTo>
                    <a:pt x="1" y="2"/>
                  </a:lnTo>
                  <a:lnTo>
                    <a:pt x="1"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5"/>
                  </a:lnTo>
                  <a:lnTo>
                    <a:pt x="0" y="5"/>
                  </a:lnTo>
                  <a:lnTo>
                    <a:pt x="1" y="5"/>
                  </a:lnTo>
                  <a:lnTo>
                    <a:pt x="9" y="5"/>
                  </a:lnTo>
                  <a:lnTo>
                    <a:pt x="9" y="5"/>
                  </a:lnTo>
                  <a:lnTo>
                    <a:pt x="1" y="5"/>
                  </a:lnTo>
                  <a:lnTo>
                    <a:pt x="1" y="5"/>
                  </a:lnTo>
                  <a:lnTo>
                    <a:pt x="9" y="5"/>
                  </a:lnTo>
                  <a:lnTo>
                    <a:pt x="9" y="5"/>
                  </a:lnTo>
                  <a:lnTo>
                    <a:pt x="1" y="5"/>
                  </a:lnTo>
                  <a:lnTo>
                    <a:pt x="1" y="6"/>
                  </a:lnTo>
                  <a:lnTo>
                    <a:pt x="8" y="6"/>
                  </a:lnTo>
                  <a:lnTo>
                    <a:pt x="8" y="6"/>
                  </a:lnTo>
                  <a:lnTo>
                    <a:pt x="1" y="6"/>
                  </a:lnTo>
                  <a:lnTo>
                    <a:pt x="2" y="6"/>
                  </a:lnTo>
                  <a:lnTo>
                    <a:pt x="8" y="6"/>
                  </a:lnTo>
                  <a:lnTo>
                    <a:pt x="7" y="6"/>
                  </a:lnTo>
                  <a:lnTo>
                    <a:pt x="2" y="6"/>
                  </a:lnTo>
                  <a:lnTo>
                    <a:pt x="3"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44" name="Freeform 1032"/>
            <p:cNvSpPr>
              <a:spLocks/>
            </p:cNvSpPr>
            <p:nvPr/>
          </p:nvSpPr>
          <p:spPr bwMode="auto">
            <a:xfrm>
              <a:off x="5719316" y="4476750"/>
              <a:ext cx="7938" cy="11113"/>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7"/>
                </a:cxn>
                <a:cxn ang="0">
                  <a:pos x="1" y="7"/>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5"/>
                </a:cxn>
                <a:cxn ang="0">
                  <a:pos x="5" y="2"/>
                </a:cxn>
              </a:cxnLst>
              <a:rect l="0" t="0" r="r" b="b"/>
              <a:pathLst>
                <a:path w="5" h="8">
                  <a:moveTo>
                    <a:pt x="3"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7"/>
                  </a:lnTo>
                  <a:lnTo>
                    <a:pt x="1" y="7"/>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1"/>
                  </a:lnTo>
                  <a:lnTo>
                    <a:pt x="5" y="1"/>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45" name="Freeform 1033"/>
            <p:cNvSpPr>
              <a:spLocks/>
            </p:cNvSpPr>
            <p:nvPr/>
          </p:nvSpPr>
          <p:spPr bwMode="auto">
            <a:xfrm>
              <a:off x="5719316" y="4476750"/>
              <a:ext cx="12700" cy="6350"/>
            </a:xfrm>
            <a:custGeom>
              <a:avLst/>
              <a:gdLst/>
              <a:ahLst/>
              <a:cxnLst>
                <a:cxn ang="0">
                  <a:pos x="3" y="2"/>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46" name="Freeform 1034"/>
            <p:cNvSpPr>
              <a:spLocks/>
            </p:cNvSpPr>
            <p:nvPr/>
          </p:nvSpPr>
          <p:spPr bwMode="auto">
            <a:xfrm>
              <a:off x="5720904" y="4471988"/>
              <a:ext cx="11112" cy="11112"/>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1"/>
                </a:cxn>
                <a:cxn ang="0">
                  <a:pos x="0" y="1"/>
                </a:cxn>
                <a:cxn ang="0">
                  <a:pos x="0" y="7"/>
                </a:cxn>
                <a:cxn ang="0">
                  <a:pos x="1" y="7"/>
                </a:cxn>
                <a:cxn ang="0">
                  <a:pos x="1" y="1"/>
                </a:cxn>
                <a:cxn ang="0">
                  <a:pos x="1" y="1"/>
                </a:cxn>
                <a:cxn ang="0">
                  <a:pos x="1"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6" y="7"/>
                </a:cxn>
                <a:cxn ang="0">
                  <a:pos x="6" y="1"/>
                </a:cxn>
                <a:cxn ang="0">
                  <a:pos x="6" y="2"/>
                </a:cxn>
                <a:cxn ang="0">
                  <a:pos x="6" y="7"/>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2"/>
                  </a:lnTo>
                  <a:lnTo>
                    <a:pt x="0" y="7"/>
                  </a:lnTo>
                  <a:lnTo>
                    <a:pt x="0" y="7"/>
                  </a:lnTo>
                  <a:lnTo>
                    <a:pt x="0" y="1"/>
                  </a:lnTo>
                  <a:lnTo>
                    <a:pt x="0" y="1"/>
                  </a:lnTo>
                  <a:lnTo>
                    <a:pt x="0" y="7"/>
                  </a:lnTo>
                  <a:lnTo>
                    <a:pt x="1" y="7"/>
                  </a:lnTo>
                  <a:lnTo>
                    <a:pt x="1" y="1"/>
                  </a:lnTo>
                  <a:lnTo>
                    <a:pt x="1" y="1"/>
                  </a:lnTo>
                  <a:lnTo>
                    <a:pt x="1"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6" y="7"/>
                  </a:lnTo>
                  <a:lnTo>
                    <a:pt x="6" y="1"/>
                  </a:lnTo>
                  <a:lnTo>
                    <a:pt x="6" y="2"/>
                  </a:lnTo>
                  <a:lnTo>
                    <a:pt x="6" y="7"/>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47" name="Freeform 1035"/>
            <p:cNvSpPr>
              <a:spLocks/>
            </p:cNvSpPr>
            <p:nvPr/>
          </p:nvSpPr>
          <p:spPr bwMode="auto">
            <a:xfrm>
              <a:off x="5720904" y="4471988"/>
              <a:ext cx="14287" cy="6350"/>
            </a:xfrm>
            <a:custGeom>
              <a:avLst/>
              <a:gdLst/>
              <a:ahLst/>
              <a:cxnLst>
                <a:cxn ang="0">
                  <a:pos x="3" y="3"/>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1"/>
                </a:cxn>
                <a:cxn ang="0">
                  <a:pos x="8" y="1"/>
                </a:cxn>
                <a:cxn ang="0">
                  <a:pos x="8" y="1"/>
                </a:cxn>
                <a:cxn ang="0">
                  <a:pos x="1"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1" y="4"/>
                </a:cxn>
                <a:cxn ang="0">
                  <a:pos x="1" y="5"/>
                </a:cxn>
                <a:cxn ang="0">
                  <a:pos x="8" y="5"/>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6" y="5"/>
                </a:cxn>
                <a:cxn ang="0">
                  <a:pos x="2" y="5"/>
                </a:cxn>
                <a:cxn ang="0">
                  <a:pos x="3" y="5"/>
                </a:cxn>
                <a:cxn ang="0">
                  <a:pos x="5" y="5"/>
                </a:cxn>
              </a:cxnLst>
              <a:rect l="0" t="0" r="r" b="b"/>
              <a:pathLst>
                <a:path w="8" h="5">
                  <a:moveTo>
                    <a:pt x="3" y="3"/>
                  </a:moveTo>
                  <a:lnTo>
                    <a:pt x="3" y="0"/>
                  </a:lnTo>
                  <a:lnTo>
                    <a:pt x="5" y="0"/>
                  </a:lnTo>
                  <a:lnTo>
                    <a:pt x="6" y="0"/>
                  </a:lnTo>
                  <a:lnTo>
                    <a:pt x="2"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1"/>
                  </a:lnTo>
                  <a:lnTo>
                    <a:pt x="8" y="1"/>
                  </a:lnTo>
                  <a:lnTo>
                    <a:pt x="8" y="1"/>
                  </a:lnTo>
                  <a:lnTo>
                    <a:pt x="1" y="1"/>
                  </a:lnTo>
                  <a:lnTo>
                    <a:pt x="0" y="1"/>
                  </a:lnTo>
                  <a:lnTo>
                    <a:pt x="8"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4"/>
                  </a:lnTo>
                  <a:lnTo>
                    <a:pt x="1" y="4"/>
                  </a:lnTo>
                  <a:lnTo>
                    <a:pt x="1" y="5"/>
                  </a:lnTo>
                  <a:lnTo>
                    <a:pt x="8" y="5"/>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6" y="5"/>
                  </a:lnTo>
                  <a:lnTo>
                    <a:pt x="2"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48" name="Freeform 1036"/>
            <p:cNvSpPr>
              <a:spLocks/>
            </p:cNvSpPr>
            <p:nvPr/>
          </p:nvSpPr>
          <p:spPr bwMode="auto">
            <a:xfrm>
              <a:off x="5724079" y="4465638"/>
              <a:ext cx="11112"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1"/>
                </a:cxn>
                <a:cxn ang="0">
                  <a:pos x="1" y="1"/>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6" y="1"/>
                </a:cxn>
                <a:cxn ang="0">
                  <a:pos x="6" y="8"/>
                </a:cxn>
                <a:cxn ang="0">
                  <a:pos x="6" y="7"/>
                </a:cxn>
                <a:cxn ang="0">
                  <a:pos x="6" y="1"/>
                </a:cxn>
                <a:cxn ang="0">
                  <a:pos x="6" y="1"/>
                </a:cxn>
                <a:cxn ang="0">
                  <a:pos x="6" y="7"/>
                </a:cxn>
                <a:cxn ang="0">
                  <a:pos x="6" y="7"/>
                </a:cxn>
                <a:cxn ang="0">
                  <a:pos x="6" y="1"/>
                </a:cxn>
                <a:cxn ang="0">
                  <a:pos x="6" y="2"/>
                </a:cxn>
                <a:cxn ang="0">
                  <a:pos x="6" y="7"/>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7"/>
                  </a:lnTo>
                  <a:lnTo>
                    <a:pt x="0" y="7"/>
                  </a:lnTo>
                  <a:lnTo>
                    <a:pt x="0" y="1"/>
                  </a:lnTo>
                  <a:lnTo>
                    <a:pt x="1" y="1"/>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6" y="1"/>
                  </a:lnTo>
                  <a:lnTo>
                    <a:pt x="6" y="8"/>
                  </a:lnTo>
                  <a:lnTo>
                    <a:pt x="6" y="7"/>
                  </a:lnTo>
                  <a:lnTo>
                    <a:pt x="6" y="1"/>
                  </a:lnTo>
                  <a:lnTo>
                    <a:pt x="6" y="1"/>
                  </a:lnTo>
                  <a:lnTo>
                    <a:pt x="6" y="7"/>
                  </a:lnTo>
                  <a:lnTo>
                    <a:pt x="6" y="7"/>
                  </a:lnTo>
                  <a:lnTo>
                    <a:pt x="6" y="1"/>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49" name="Freeform 1037"/>
            <p:cNvSpPr>
              <a:spLocks/>
            </p:cNvSpPr>
            <p:nvPr/>
          </p:nvSpPr>
          <p:spPr bwMode="auto">
            <a:xfrm>
              <a:off x="5724079" y="4465638"/>
              <a:ext cx="25400" cy="11112"/>
            </a:xfrm>
            <a:custGeom>
              <a:avLst/>
              <a:gdLst/>
              <a:ahLst/>
              <a:cxnLst>
                <a:cxn ang="0">
                  <a:pos x="3" y="3"/>
                </a:cxn>
                <a:cxn ang="0">
                  <a:pos x="3" y="0"/>
                </a:cxn>
                <a:cxn ang="0">
                  <a:pos x="11" y="0"/>
                </a:cxn>
                <a:cxn ang="0">
                  <a:pos x="11" y="0"/>
                </a:cxn>
                <a:cxn ang="0">
                  <a:pos x="3" y="0"/>
                </a:cxn>
                <a:cxn ang="0">
                  <a:pos x="3" y="0"/>
                </a:cxn>
                <a:cxn ang="0">
                  <a:pos x="11" y="0"/>
                </a:cxn>
                <a:cxn ang="0">
                  <a:pos x="12" y="0"/>
                </a:cxn>
                <a:cxn ang="0">
                  <a:pos x="2" y="0"/>
                </a:cxn>
                <a:cxn ang="0">
                  <a:pos x="2" y="0"/>
                </a:cxn>
                <a:cxn ang="0">
                  <a:pos x="12" y="0"/>
                </a:cxn>
                <a:cxn ang="0">
                  <a:pos x="12" y="0"/>
                </a:cxn>
                <a:cxn ang="0">
                  <a:pos x="2" y="0"/>
                </a:cxn>
                <a:cxn ang="0">
                  <a:pos x="2" y="0"/>
                </a:cxn>
                <a:cxn ang="0">
                  <a:pos x="12" y="0"/>
                </a:cxn>
                <a:cxn ang="0">
                  <a:pos x="12" y="1"/>
                </a:cxn>
                <a:cxn ang="0">
                  <a:pos x="1" y="1"/>
                </a:cxn>
                <a:cxn ang="0">
                  <a:pos x="1" y="1"/>
                </a:cxn>
                <a:cxn ang="0">
                  <a:pos x="13" y="1"/>
                </a:cxn>
                <a:cxn ang="0">
                  <a:pos x="13" y="1"/>
                </a:cxn>
                <a:cxn ang="0">
                  <a:pos x="1" y="1"/>
                </a:cxn>
                <a:cxn ang="0">
                  <a:pos x="1" y="1"/>
                </a:cxn>
                <a:cxn ang="0">
                  <a:pos x="13" y="1"/>
                </a:cxn>
                <a:cxn ang="0">
                  <a:pos x="13" y="1"/>
                </a:cxn>
                <a:cxn ang="0">
                  <a:pos x="0" y="1"/>
                </a:cxn>
                <a:cxn ang="0">
                  <a:pos x="0" y="2"/>
                </a:cxn>
                <a:cxn ang="0">
                  <a:pos x="13"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3" y="4"/>
                </a:cxn>
                <a:cxn ang="0">
                  <a:pos x="13" y="4"/>
                </a:cxn>
                <a:cxn ang="0">
                  <a:pos x="0" y="4"/>
                </a:cxn>
                <a:cxn ang="0">
                  <a:pos x="1" y="4"/>
                </a:cxn>
                <a:cxn ang="0">
                  <a:pos x="13" y="4"/>
                </a:cxn>
                <a:cxn ang="0">
                  <a:pos x="13" y="4"/>
                </a:cxn>
                <a:cxn ang="0">
                  <a:pos x="1" y="4"/>
                </a:cxn>
                <a:cxn ang="0">
                  <a:pos x="1" y="4"/>
                </a:cxn>
                <a:cxn ang="0">
                  <a:pos x="13" y="4"/>
                </a:cxn>
                <a:cxn ang="0">
                  <a:pos x="12" y="5"/>
                </a:cxn>
                <a:cxn ang="0">
                  <a:pos x="1" y="5"/>
                </a:cxn>
                <a:cxn ang="0">
                  <a:pos x="2" y="5"/>
                </a:cxn>
                <a:cxn ang="0">
                  <a:pos x="12" y="5"/>
                </a:cxn>
                <a:cxn ang="0">
                  <a:pos x="12" y="5"/>
                </a:cxn>
                <a:cxn ang="0">
                  <a:pos x="2" y="5"/>
                </a:cxn>
                <a:cxn ang="0">
                  <a:pos x="2" y="5"/>
                </a:cxn>
                <a:cxn ang="0">
                  <a:pos x="12" y="5"/>
                </a:cxn>
                <a:cxn ang="0">
                  <a:pos x="12" y="6"/>
                </a:cxn>
                <a:cxn ang="0">
                  <a:pos x="2" y="6"/>
                </a:cxn>
                <a:cxn ang="0">
                  <a:pos x="3" y="6"/>
                </a:cxn>
                <a:cxn ang="0">
                  <a:pos x="11" y="6"/>
                </a:cxn>
                <a:cxn ang="0">
                  <a:pos x="11" y="6"/>
                </a:cxn>
                <a:cxn ang="0">
                  <a:pos x="3" y="6"/>
                </a:cxn>
                <a:cxn ang="0">
                  <a:pos x="3" y="6"/>
                </a:cxn>
                <a:cxn ang="0">
                  <a:pos x="11" y="6"/>
                </a:cxn>
              </a:cxnLst>
              <a:rect l="0" t="0" r="r" b="b"/>
              <a:pathLst>
                <a:path w="14" h="6">
                  <a:moveTo>
                    <a:pt x="3" y="3"/>
                  </a:moveTo>
                  <a:lnTo>
                    <a:pt x="3" y="0"/>
                  </a:lnTo>
                  <a:lnTo>
                    <a:pt x="11" y="0"/>
                  </a:lnTo>
                  <a:lnTo>
                    <a:pt x="11" y="0"/>
                  </a:lnTo>
                  <a:lnTo>
                    <a:pt x="3" y="0"/>
                  </a:lnTo>
                  <a:lnTo>
                    <a:pt x="3" y="0"/>
                  </a:lnTo>
                  <a:lnTo>
                    <a:pt x="11" y="0"/>
                  </a:lnTo>
                  <a:lnTo>
                    <a:pt x="12" y="0"/>
                  </a:lnTo>
                  <a:lnTo>
                    <a:pt x="2" y="0"/>
                  </a:lnTo>
                  <a:lnTo>
                    <a:pt x="2" y="0"/>
                  </a:lnTo>
                  <a:lnTo>
                    <a:pt x="12" y="0"/>
                  </a:lnTo>
                  <a:lnTo>
                    <a:pt x="12" y="0"/>
                  </a:lnTo>
                  <a:lnTo>
                    <a:pt x="2" y="0"/>
                  </a:lnTo>
                  <a:lnTo>
                    <a:pt x="2" y="0"/>
                  </a:lnTo>
                  <a:lnTo>
                    <a:pt x="12" y="0"/>
                  </a:lnTo>
                  <a:lnTo>
                    <a:pt x="12" y="1"/>
                  </a:lnTo>
                  <a:lnTo>
                    <a:pt x="1" y="1"/>
                  </a:lnTo>
                  <a:lnTo>
                    <a:pt x="1" y="1"/>
                  </a:lnTo>
                  <a:lnTo>
                    <a:pt x="13" y="1"/>
                  </a:lnTo>
                  <a:lnTo>
                    <a:pt x="13" y="1"/>
                  </a:lnTo>
                  <a:lnTo>
                    <a:pt x="1" y="1"/>
                  </a:lnTo>
                  <a:lnTo>
                    <a:pt x="1" y="1"/>
                  </a:lnTo>
                  <a:lnTo>
                    <a:pt x="13" y="1"/>
                  </a:lnTo>
                  <a:lnTo>
                    <a:pt x="13" y="1"/>
                  </a:lnTo>
                  <a:lnTo>
                    <a:pt x="0" y="1"/>
                  </a:lnTo>
                  <a:lnTo>
                    <a:pt x="0" y="2"/>
                  </a:lnTo>
                  <a:lnTo>
                    <a:pt x="13" y="2"/>
                  </a:lnTo>
                  <a:lnTo>
                    <a:pt x="14" y="2"/>
                  </a:lnTo>
                  <a:lnTo>
                    <a:pt x="0" y="2"/>
                  </a:lnTo>
                  <a:lnTo>
                    <a:pt x="0" y="3"/>
                  </a:lnTo>
                  <a:lnTo>
                    <a:pt x="14" y="3"/>
                  </a:lnTo>
                  <a:lnTo>
                    <a:pt x="14" y="3"/>
                  </a:lnTo>
                  <a:lnTo>
                    <a:pt x="0" y="3"/>
                  </a:lnTo>
                  <a:lnTo>
                    <a:pt x="0" y="3"/>
                  </a:lnTo>
                  <a:lnTo>
                    <a:pt x="14" y="3"/>
                  </a:lnTo>
                  <a:lnTo>
                    <a:pt x="14" y="3"/>
                  </a:lnTo>
                  <a:lnTo>
                    <a:pt x="0" y="3"/>
                  </a:lnTo>
                  <a:lnTo>
                    <a:pt x="0" y="4"/>
                  </a:lnTo>
                  <a:lnTo>
                    <a:pt x="13" y="4"/>
                  </a:lnTo>
                  <a:lnTo>
                    <a:pt x="13" y="4"/>
                  </a:lnTo>
                  <a:lnTo>
                    <a:pt x="0" y="4"/>
                  </a:lnTo>
                  <a:lnTo>
                    <a:pt x="1" y="4"/>
                  </a:lnTo>
                  <a:lnTo>
                    <a:pt x="13" y="4"/>
                  </a:lnTo>
                  <a:lnTo>
                    <a:pt x="13" y="4"/>
                  </a:lnTo>
                  <a:lnTo>
                    <a:pt x="1" y="4"/>
                  </a:lnTo>
                  <a:lnTo>
                    <a:pt x="1" y="4"/>
                  </a:lnTo>
                  <a:lnTo>
                    <a:pt x="13" y="4"/>
                  </a:lnTo>
                  <a:lnTo>
                    <a:pt x="12" y="5"/>
                  </a:lnTo>
                  <a:lnTo>
                    <a:pt x="1" y="5"/>
                  </a:lnTo>
                  <a:lnTo>
                    <a:pt x="2" y="5"/>
                  </a:lnTo>
                  <a:lnTo>
                    <a:pt x="12" y="5"/>
                  </a:lnTo>
                  <a:lnTo>
                    <a:pt x="12" y="5"/>
                  </a:lnTo>
                  <a:lnTo>
                    <a:pt x="2" y="5"/>
                  </a:lnTo>
                  <a:lnTo>
                    <a:pt x="2" y="5"/>
                  </a:lnTo>
                  <a:lnTo>
                    <a:pt x="12" y="5"/>
                  </a:lnTo>
                  <a:lnTo>
                    <a:pt x="12" y="6"/>
                  </a:lnTo>
                  <a:lnTo>
                    <a:pt x="2" y="6"/>
                  </a:lnTo>
                  <a:lnTo>
                    <a:pt x="3" y="6"/>
                  </a:lnTo>
                  <a:lnTo>
                    <a:pt x="11" y="6"/>
                  </a:lnTo>
                  <a:lnTo>
                    <a:pt x="11" y="6"/>
                  </a:lnTo>
                  <a:lnTo>
                    <a:pt x="3"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50" name="Freeform 1038"/>
            <p:cNvSpPr>
              <a:spLocks/>
            </p:cNvSpPr>
            <p:nvPr/>
          </p:nvSpPr>
          <p:spPr bwMode="auto">
            <a:xfrm>
              <a:off x="5738366" y="4462463"/>
              <a:ext cx="11113" cy="14287"/>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1"/>
                </a:cxn>
                <a:cxn ang="0">
                  <a:pos x="1" y="0"/>
                </a:cxn>
                <a:cxn ang="0">
                  <a:pos x="1"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1"/>
                </a:cxn>
                <a:cxn ang="0">
                  <a:pos x="4" y="1"/>
                </a:cxn>
                <a:cxn ang="0">
                  <a:pos x="4" y="8"/>
                </a:cxn>
                <a:cxn ang="0">
                  <a:pos x="4" y="8"/>
                </a:cxn>
                <a:cxn ang="0">
                  <a:pos x="4" y="1"/>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1"/>
                  </a:lnTo>
                  <a:lnTo>
                    <a:pt x="1" y="0"/>
                  </a:lnTo>
                  <a:lnTo>
                    <a:pt x="1"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8"/>
                  </a:lnTo>
                  <a:lnTo>
                    <a:pt x="4" y="8"/>
                  </a:lnTo>
                  <a:lnTo>
                    <a:pt x="4" y="1"/>
                  </a:lnTo>
                  <a:lnTo>
                    <a:pt x="4" y="1"/>
                  </a:lnTo>
                  <a:lnTo>
                    <a:pt x="4" y="8"/>
                  </a:lnTo>
                  <a:lnTo>
                    <a:pt x="4" y="8"/>
                  </a:lnTo>
                  <a:lnTo>
                    <a:pt x="4" y="1"/>
                  </a:lnTo>
                  <a:lnTo>
                    <a:pt x="5" y="1"/>
                  </a:lnTo>
                  <a:lnTo>
                    <a:pt x="5" y="7"/>
                  </a:lnTo>
                  <a:lnTo>
                    <a:pt x="5" y="7"/>
                  </a:lnTo>
                  <a:lnTo>
                    <a:pt x="5" y="1"/>
                  </a:lnTo>
                  <a:lnTo>
                    <a:pt x="5" y="1"/>
                  </a:lnTo>
                  <a:lnTo>
                    <a:pt x="5" y="7"/>
                  </a:lnTo>
                  <a:lnTo>
                    <a:pt x="5" y="7"/>
                  </a:lnTo>
                  <a:lnTo>
                    <a:pt x="5" y="2"/>
                  </a:lnTo>
                  <a:lnTo>
                    <a:pt x="5" y="2"/>
                  </a:lnTo>
                  <a:lnTo>
                    <a:pt x="5"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51" name="Freeform 1039"/>
            <p:cNvSpPr>
              <a:spLocks/>
            </p:cNvSpPr>
            <p:nvPr/>
          </p:nvSpPr>
          <p:spPr bwMode="auto">
            <a:xfrm>
              <a:off x="5738366" y="4462463"/>
              <a:ext cx="26988" cy="9525"/>
            </a:xfrm>
            <a:custGeom>
              <a:avLst/>
              <a:gdLst/>
              <a:ahLst/>
              <a:cxnLst>
                <a:cxn ang="0">
                  <a:pos x="3" y="3"/>
                </a:cxn>
                <a:cxn ang="0">
                  <a:pos x="3" y="0"/>
                </a:cxn>
                <a:cxn ang="0">
                  <a:pos x="12" y="0"/>
                </a:cxn>
                <a:cxn ang="0">
                  <a:pos x="12" y="0"/>
                </a:cxn>
                <a:cxn ang="0">
                  <a:pos x="2" y="0"/>
                </a:cxn>
                <a:cxn ang="0">
                  <a:pos x="2" y="0"/>
                </a:cxn>
                <a:cxn ang="0">
                  <a:pos x="13" y="0"/>
                </a:cxn>
                <a:cxn ang="0">
                  <a:pos x="13" y="0"/>
                </a:cxn>
                <a:cxn ang="0">
                  <a:pos x="2" y="0"/>
                </a:cxn>
                <a:cxn ang="0">
                  <a:pos x="1" y="0"/>
                </a:cxn>
                <a:cxn ang="0">
                  <a:pos x="14" y="0"/>
                </a:cxn>
                <a:cxn ang="0">
                  <a:pos x="14" y="1"/>
                </a:cxn>
                <a:cxn ang="0">
                  <a:pos x="1" y="1"/>
                </a:cxn>
                <a:cxn ang="0">
                  <a:pos x="1" y="1"/>
                </a:cxn>
                <a:cxn ang="0">
                  <a:pos x="14" y="1"/>
                </a:cxn>
                <a:cxn ang="0">
                  <a:pos x="14" y="1"/>
                </a:cxn>
                <a:cxn ang="0">
                  <a:pos x="1" y="1"/>
                </a:cxn>
                <a:cxn ang="0">
                  <a:pos x="1" y="1"/>
                </a:cxn>
                <a:cxn ang="0">
                  <a:pos x="14" y="1"/>
                </a:cxn>
                <a:cxn ang="0">
                  <a:pos x="15" y="1"/>
                </a:cxn>
                <a:cxn ang="0">
                  <a:pos x="0" y="1"/>
                </a:cxn>
                <a:cxn ang="0">
                  <a:pos x="0" y="1"/>
                </a:cxn>
                <a:cxn ang="0">
                  <a:pos x="15" y="1"/>
                </a:cxn>
                <a:cxn ang="0">
                  <a:pos x="15" y="2"/>
                </a:cxn>
                <a:cxn ang="0">
                  <a:pos x="0" y="2"/>
                </a:cxn>
                <a:cxn ang="0">
                  <a:pos x="0" y="2"/>
                </a:cxn>
                <a:cxn ang="0">
                  <a:pos x="15" y="2"/>
                </a:cxn>
                <a:cxn ang="0">
                  <a:pos x="15" y="2"/>
                </a:cxn>
                <a:cxn ang="0">
                  <a:pos x="0" y="2"/>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4"/>
                </a:cxn>
                <a:cxn ang="0">
                  <a:pos x="0" y="4"/>
                </a:cxn>
                <a:cxn ang="0">
                  <a:pos x="0" y="4"/>
                </a:cxn>
                <a:cxn ang="0">
                  <a:pos x="15" y="4"/>
                </a:cxn>
                <a:cxn ang="0">
                  <a:pos x="15" y="4"/>
                </a:cxn>
                <a:cxn ang="0">
                  <a:pos x="0" y="4"/>
                </a:cxn>
                <a:cxn ang="0">
                  <a:pos x="1" y="5"/>
                </a:cxn>
                <a:cxn ang="0">
                  <a:pos x="14" y="5"/>
                </a:cxn>
                <a:cxn ang="0">
                  <a:pos x="14" y="5"/>
                </a:cxn>
                <a:cxn ang="0">
                  <a:pos x="1" y="5"/>
                </a:cxn>
                <a:cxn ang="0">
                  <a:pos x="1" y="5"/>
                </a:cxn>
                <a:cxn ang="0">
                  <a:pos x="14" y="5"/>
                </a:cxn>
                <a:cxn ang="0">
                  <a:pos x="14" y="6"/>
                </a:cxn>
                <a:cxn ang="0">
                  <a:pos x="1" y="6"/>
                </a:cxn>
                <a:cxn ang="0">
                  <a:pos x="1" y="6"/>
                </a:cxn>
                <a:cxn ang="0">
                  <a:pos x="14" y="6"/>
                </a:cxn>
                <a:cxn ang="0">
                  <a:pos x="13" y="6"/>
                </a:cxn>
                <a:cxn ang="0">
                  <a:pos x="2" y="6"/>
                </a:cxn>
                <a:cxn ang="0">
                  <a:pos x="2" y="6"/>
                </a:cxn>
                <a:cxn ang="0">
                  <a:pos x="13" y="6"/>
                </a:cxn>
                <a:cxn ang="0">
                  <a:pos x="12" y="6"/>
                </a:cxn>
                <a:cxn ang="0">
                  <a:pos x="2" y="6"/>
                </a:cxn>
                <a:cxn ang="0">
                  <a:pos x="3" y="6"/>
                </a:cxn>
                <a:cxn ang="0">
                  <a:pos x="12" y="6"/>
                </a:cxn>
              </a:cxnLst>
              <a:rect l="0" t="0" r="r" b="b"/>
              <a:pathLst>
                <a:path w="15" h="6">
                  <a:moveTo>
                    <a:pt x="3" y="3"/>
                  </a:moveTo>
                  <a:lnTo>
                    <a:pt x="3" y="0"/>
                  </a:lnTo>
                  <a:lnTo>
                    <a:pt x="12" y="0"/>
                  </a:lnTo>
                  <a:lnTo>
                    <a:pt x="12" y="0"/>
                  </a:lnTo>
                  <a:lnTo>
                    <a:pt x="2" y="0"/>
                  </a:lnTo>
                  <a:lnTo>
                    <a:pt x="2" y="0"/>
                  </a:lnTo>
                  <a:lnTo>
                    <a:pt x="13" y="0"/>
                  </a:lnTo>
                  <a:lnTo>
                    <a:pt x="13" y="0"/>
                  </a:lnTo>
                  <a:lnTo>
                    <a:pt x="2" y="0"/>
                  </a:lnTo>
                  <a:lnTo>
                    <a:pt x="1" y="0"/>
                  </a:lnTo>
                  <a:lnTo>
                    <a:pt x="14" y="0"/>
                  </a:lnTo>
                  <a:lnTo>
                    <a:pt x="14" y="1"/>
                  </a:lnTo>
                  <a:lnTo>
                    <a:pt x="1" y="1"/>
                  </a:lnTo>
                  <a:lnTo>
                    <a:pt x="1" y="1"/>
                  </a:lnTo>
                  <a:lnTo>
                    <a:pt x="14" y="1"/>
                  </a:lnTo>
                  <a:lnTo>
                    <a:pt x="14" y="1"/>
                  </a:lnTo>
                  <a:lnTo>
                    <a:pt x="1" y="1"/>
                  </a:lnTo>
                  <a:lnTo>
                    <a:pt x="1" y="1"/>
                  </a:lnTo>
                  <a:lnTo>
                    <a:pt x="14" y="1"/>
                  </a:lnTo>
                  <a:lnTo>
                    <a:pt x="15" y="1"/>
                  </a:lnTo>
                  <a:lnTo>
                    <a:pt x="0" y="1"/>
                  </a:lnTo>
                  <a:lnTo>
                    <a:pt x="0" y="1"/>
                  </a:lnTo>
                  <a:lnTo>
                    <a:pt x="15" y="1"/>
                  </a:lnTo>
                  <a:lnTo>
                    <a:pt x="15" y="2"/>
                  </a:lnTo>
                  <a:lnTo>
                    <a:pt x="0" y="2"/>
                  </a:lnTo>
                  <a:lnTo>
                    <a:pt x="0" y="2"/>
                  </a:lnTo>
                  <a:lnTo>
                    <a:pt x="15" y="2"/>
                  </a:lnTo>
                  <a:lnTo>
                    <a:pt x="15" y="2"/>
                  </a:lnTo>
                  <a:lnTo>
                    <a:pt x="0" y="2"/>
                  </a:lnTo>
                  <a:lnTo>
                    <a:pt x="0" y="3"/>
                  </a:lnTo>
                  <a:lnTo>
                    <a:pt x="15" y="3"/>
                  </a:lnTo>
                  <a:lnTo>
                    <a:pt x="15" y="3"/>
                  </a:lnTo>
                  <a:lnTo>
                    <a:pt x="0" y="3"/>
                  </a:lnTo>
                  <a:lnTo>
                    <a:pt x="0" y="3"/>
                  </a:lnTo>
                  <a:lnTo>
                    <a:pt x="15" y="3"/>
                  </a:lnTo>
                  <a:lnTo>
                    <a:pt x="15" y="4"/>
                  </a:lnTo>
                  <a:lnTo>
                    <a:pt x="0" y="4"/>
                  </a:lnTo>
                  <a:lnTo>
                    <a:pt x="0" y="4"/>
                  </a:lnTo>
                  <a:lnTo>
                    <a:pt x="15" y="4"/>
                  </a:lnTo>
                  <a:lnTo>
                    <a:pt x="15" y="4"/>
                  </a:lnTo>
                  <a:lnTo>
                    <a:pt x="0" y="4"/>
                  </a:lnTo>
                  <a:lnTo>
                    <a:pt x="0" y="4"/>
                  </a:lnTo>
                  <a:lnTo>
                    <a:pt x="15" y="4"/>
                  </a:lnTo>
                  <a:lnTo>
                    <a:pt x="15" y="4"/>
                  </a:lnTo>
                  <a:lnTo>
                    <a:pt x="0" y="4"/>
                  </a:lnTo>
                  <a:lnTo>
                    <a:pt x="1" y="5"/>
                  </a:lnTo>
                  <a:lnTo>
                    <a:pt x="14" y="5"/>
                  </a:lnTo>
                  <a:lnTo>
                    <a:pt x="14" y="5"/>
                  </a:lnTo>
                  <a:lnTo>
                    <a:pt x="1" y="5"/>
                  </a:lnTo>
                  <a:lnTo>
                    <a:pt x="1" y="5"/>
                  </a:lnTo>
                  <a:lnTo>
                    <a:pt x="14" y="5"/>
                  </a:lnTo>
                  <a:lnTo>
                    <a:pt x="14" y="6"/>
                  </a:lnTo>
                  <a:lnTo>
                    <a:pt x="1" y="6"/>
                  </a:lnTo>
                  <a:lnTo>
                    <a:pt x="1" y="6"/>
                  </a:lnTo>
                  <a:lnTo>
                    <a:pt x="14" y="6"/>
                  </a:lnTo>
                  <a:lnTo>
                    <a:pt x="13" y="6"/>
                  </a:lnTo>
                  <a:lnTo>
                    <a:pt x="2" y="6"/>
                  </a:lnTo>
                  <a:lnTo>
                    <a:pt x="2" y="6"/>
                  </a:lnTo>
                  <a:lnTo>
                    <a:pt x="13" y="6"/>
                  </a:lnTo>
                  <a:lnTo>
                    <a:pt x="12" y="6"/>
                  </a:lnTo>
                  <a:lnTo>
                    <a:pt x="2"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52" name="Freeform 1040"/>
            <p:cNvSpPr>
              <a:spLocks/>
            </p:cNvSpPr>
            <p:nvPr/>
          </p:nvSpPr>
          <p:spPr bwMode="auto">
            <a:xfrm>
              <a:off x="5754241" y="4462463"/>
              <a:ext cx="15875" cy="9525"/>
            </a:xfrm>
            <a:custGeom>
              <a:avLst/>
              <a:gdLst/>
              <a:ahLst/>
              <a:cxnLst>
                <a:cxn ang="0">
                  <a:pos x="3" y="3"/>
                </a:cxn>
                <a:cxn ang="0">
                  <a:pos x="3" y="0"/>
                </a:cxn>
                <a:cxn ang="0">
                  <a:pos x="6" y="0"/>
                </a:cxn>
                <a:cxn ang="0">
                  <a:pos x="6" y="0"/>
                </a:cxn>
                <a:cxn ang="0">
                  <a:pos x="3" y="0"/>
                </a:cxn>
                <a:cxn ang="0">
                  <a:pos x="3" y="0"/>
                </a:cxn>
                <a:cxn ang="0">
                  <a:pos x="6" y="0"/>
                </a:cxn>
                <a:cxn ang="0">
                  <a:pos x="7" y="0"/>
                </a:cxn>
                <a:cxn ang="0">
                  <a:pos x="2" y="0"/>
                </a:cxn>
                <a:cxn ang="0">
                  <a:pos x="2" y="0"/>
                </a:cxn>
                <a:cxn ang="0">
                  <a:pos x="7" y="0"/>
                </a:cxn>
                <a:cxn ang="0">
                  <a:pos x="7" y="1"/>
                </a:cxn>
                <a:cxn ang="0">
                  <a:pos x="2" y="1"/>
                </a:cxn>
                <a:cxn ang="0">
                  <a:pos x="2" y="1"/>
                </a:cxn>
                <a:cxn ang="0">
                  <a:pos x="7" y="1"/>
                </a:cxn>
                <a:cxn ang="0">
                  <a:pos x="8" y="1"/>
                </a:cxn>
                <a:cxn ang="0">
                  <a:pos x="2" y="1"/>
                </a:cxn>
                <a:cxn ang="0">
                  <a:pos x="1" y="1"/>
                </a:cxn>
                <a:cxn ang="0">
                  <a:pos x="8" y="1"/>
                </a:cxn>
                <a:cxn ang="0">
                  <a:pos x="8" y="1"/>
                </a:cxn>
                <a:cxn ang="0">
                  <a:pos x="1" y="1"/>
                </a:cxn>
                <a:cxn ang="0">
                  <a:pos x="1" y="1"/>
                </a:cxn>
                <a:cxn ang="0">
                  <a:pos x="8" y="1"/>
                </a:cxn>
                <a:cxn ang="0">
                  <a:pos x="9" y="2"/>
                </a:cxn>
                <a:cxn ang="0">
                  <a:pos x="1"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1" y="4"/>
                </a:cxn>
                <a:cxn ang="0">
                  <a:pos x="1" y="4"/>
                </a:cxn>
                <a:cxn ang="0">
                  <a:pos x="8" y="4"/>
                </a:cxn>
                <a:cxn ang="0">
                  <a:pos x="8" y="4"/>
                </a:cxn>
                <a:cxn ang="0">
                  <a:pos x="1" y="4"/>
                </a:cxn>
                <a:cxn ang="0">
                  <a:pos x="1" y="5"/>
                </a:cxn>
                <a:cxn ang="0">
                  <a:pos x="8" y="5"/>
                </a:cxn>
                <a:cxn ang="0">
                  <a:pos x="8" y="5"/>
                </a:cxn>
                <a:cxn ang="0">
                  <a:pos x="2" y="5"/>
                </a:cxn>
                <a:cxn ang="0">
                  <a:pos x="2" y="5"/>
                </a:cxn>
                <a:cxn ang="0">
                  <a:pos x="7" y="5"/>
                </a:cxn>
                <a:cxn ang="0">
                  <a:pos x="7" y="6"/>
                </a:cxn>
                <a:cxn ang="0">
                  <a:pos x="2" y="6"/>
                </a:cxn>
                <a:cxn ang="0">
                  <a:pos x="2" y="6"/>
                </a:cxn>
                <a:cxn ang="0">
                  <a:pos x="7" y="6"/>
                </a:cxn>
                <a:cxn ang="0">
                  <a:pos x="7" y="6"/>
                </a:cxn>
                <a:cxn ang="0">
                  <a:pos x="2" y="6"/>
                </a:cxn>
                <a:cxn ang="0">
                  <a:pos x="3"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6" y="0"/>
                  </a:lnTo>
                  <a:lnTo>
                    <a:pt x="7" y="0"/>
                  </a:lnTo>
                  <a:lnTo>
                    <a:pt x="2" y="0"/>
                  </a:lnTo>
                  <a:lnTo>
                    <a:pt x="2" y="0"/>
                  </a:lnTo>
                  <a:lnTo>
                    <a:pt x="7" y="0"/>
                  </a:lnTo>
                  <a:lnTo>
                    <a:pt x="7" y="1"/>
                  </a:lnTo>
                  <a:lnTo>
                    <a:pt x="2" y="1"/>
                  </a:lnTo>
                  <a:lnTo>
                    <a:pt x="2" y="1"/>
                  </a:lnTo>
                  <a:lnTo>
                    <a:pt x="7" y="1"/>
                  </a:lnTo>
                  <a:lnTo>
                    <a:pt x="8" y="1"/>
                  </a:lnTo>
                  <a:lnTo>
                    <a:pt x="2" y="1"/>
                  </a:lnTo>
                  <a:lnTo>
                    <a:pt x="1" y="1"/>
                  </a:lnTo>
                  <a:lnTo>
                    <a:pt x="8" y="1"/>
                  </a:lnTo>
                  <a:lnTo>
                    <a:pt x="8" y="1"/>
                  </a:lnTo>
                  <a:lnTo>
                    <a:pt x="1" y="1"/>
                  </a:lnTo>
                  <a:lnTo>
                    <a:pt x="1" y="1"/>
                  </a:lnTo>
                  <a:lnTo>
                    <a:pt x="8" y="1"/>
                  </a:lnTo>
                  <a:lnTo>
                    <a:pt x="9" y="2"/>
                  </a:lnTo>
                  <a:lnTo>
                    <a:pt x="1"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1" y="4"/>
                  </a:lnTo>
                  <a:lnTo>
                    <a:pt x="1" y="4"/>
                  </a:lnTo>
                  <a:lnTo>
                    <a:pt x="8" y="4"/>
                  </a:lnTo>
                  <a:lnTo>
                    <a:pt x="8" y="4"/>
                  </a:lnTo>
                  <a:lnTo>
                    <a:pt x="1" y="4"/>
                  </a:lnTo>
                  <a:lnTo>
                    <a:pt x="1" y="5"/>
                  </a:lnTo>
                  <a:lnTo>
                    <a:pt x="8" y="5"/>
                  </a:lnTo>
                  <a:lnTo>
                    <a:pt x="8" y="5"/>
                  </a:lnTo>
                  <a:lnTo>
                    <a:pt x="2" y="5"/>
                  </a:lnTo>
                  <a:lnTo>
                    <a:pt x="2" y="5"/>
                  </a:lnTo>
                  <a:lnTo>
                    <a:pt x="7" y="5"/>
                  </a:lnTo>
                  <a:lnTo>
                    <a:pt x="7" y="6"/>
                  </a:lnTo>
                  <a:lnTo>
                    <a:pt x="2" y="6"/>
                  </a:lnTo>
                  <a:lnTo>
                    <a:pt x="2" y="6"/>
                  </a:lnTo>
                  <a:lnTo>
                    <a:pt x="7" y="6"/>
                  </a:lnTo>
                  <a:lnTo>
                    <a:pt x="7"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53" name="Freeform 1041"/>
            <p:cNvSpPr>
              <a:spLocks/>
            </p:cNvSpPr>
            <p:nvPr/>
          </p:nvSpPr>
          <p:spPr bwMode="auto">
            <a:xfrm>
              <a:off x="5759004" y="4462463"/>
              <a:ext cx="22225" cy="9525"/>
            </a:xfrm>
            <a:custGeom>
              <a:avLst/>
              <a:gdLst/>
              <a:ahLst/>
              <a:cxnLst>
                <a:cxn ang="0">
                  <a:pos x="3" y="3"/>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1"/>
                </a:cxn>
                <a:cxn ang="0">
                  <a:pos x="1" y="1"/>
                </a:cxn>
                <a:cxn ang="0">
                  <a:pos x="1" y="1"/>
                </a:cxn>
                <a:cxn ang="0">
                  <a:pos x="10" y="1"/>
                </a:cxn>
                <a:cxn ang="0">
                  <a:pos x="11" y="1"/>
                </a:cxn>
                <a:cxn ang="0">
                  <a:pos x="1" y="1"/>
                </a:cxn>
                <a:cxn ang="0">
                  <a:pos x="0" y="1"/>
                </a:cxn>
                <a:cxn ang="0">
                  <a:pos x="11" y="1"/>
                </a:cxn>
                <a:cxn ang="0">
                  <a:pos x="11" y="1"/>
                </a:cxn>
                <a:cxn ang="0">
                  <a:pos x="0" y="1"/>
                </a:cxn>
                <a:cxn ang="0">
                  <a:pos x="0" y="1"/>
                </a:cxn>
                <a:cxn ang="0">
                  <a:pos x="11" y="1"/>
                </a:cxn>
                <a:cxn ang="0">
                  <a:pos x="12"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0" y="4"/>
                </a:cxn>
                <a:cxn ang="0">
                  <a:pos x="12" y="4"/>
                </a:cxn>
                <a:cxn ang="0">
                  <a:pos x="12" y="4"/>
                </a:cxn>
                <a:cxn ang="0">
                  <a:pos x="0" y="4"/>
                </a:cxn>
                <a:cxn ang="0">
                  <a:pos x="0" y="4"/>
                </a:cxn>
                <a:cxn ang="0">
                  <a:pos x="11" y="4"/>
                </a:cxn>
                <a:cxn ang="0">
                  <a:pos x="11" y="4"/>
                </a:cxn>
                <a:cxn ang="0">
                  <a:pos x="0" y="4"/>
                </a:cxn>
                <a:cxn ang="0">
                  <a:pos x="0" y="5"/>
                </a:cxn>
                <a:cxn ang="0">
                  <a:pos x="11" y="5"/>
                </a:cxn>
                <a:cxn ang="0">
                  <a:pos x="11" y="5"/>
                </a:cxn>
                <a:cxn ang="0">
                  <a:pos x="1" y="5"/>
                </a:cxn>
                <a:cxn ang="0">
                  <a:pos x="1" y="5"/>
                </a:cxn>
                <a:cxn ang="0">
                  <a:pos x="10" y="5"/>
                </a:cxn>
                <a:cxn ang="0">
                  <a:pos x="10" y="6"/>
                </a:cxn>
                <a:cxn ang="0">
                  <a:pos x="1" y="6"/>
                </a:cxn>
                <a:cxn ang="0">
                  <a:pos x="2" y="6"/>
                </a:cxn>
                <a:cxn ang="0">
                  <a:pos x="10" y="6"/>
                </a:cxn>
                <a:cxn ang="0">
                  <a:pos x="10" y="6"/>
                </a:cxn>
                <a:cxn ang="0">
                  <a:pos x="2" y="6"/>
                </a:cxn>
                <a:cxn ang="0">
                  <a:pos x="2" y="6"/>
                </a:cxn>
                <a:cxn ang="0">
                  <a:pos x="9" y="6"/>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9" y="0"/>
                  </a:lnTo>
                  <a:lnTo>
                    <a:pt x="10" y="0"/>
                  </a:lnTo>
                  <a:lnTo>
                    <a:pt x="2" y="0"/>
                  </a:lnTo>
                  <a:lnTo>
                    <a:pt x="2" y="0"/>
                  </a:lnTo>
                  <a:lnTo>
                    <a:pt x="10" y="0"/>
                  </a:lnTo>
                  <a:lnTo>
                    <a:pt x="10" y="1"/>
                  </a:lnTo>
                  <a:lnTo>
                    <a:pt x="1" y="1"/>
                  </a:lnTo>
                  <a:lnTo>
                    <a:pt x="1" y="1"/>
                  </a:lnTo>
                  <a:lnTo>
                    <a:pt x="10" y="1"/>
                  </a:lnTo>
                  <a:lnTo>
                    <a:pt x="11" y="1"/>
                  </a:lnTo>
                  <a:lnTo>
                    <a:pt x="1" y="1"/>
                  </a:lnTo>
                  <a:lnTo>
                    <a:pt x="0" y="1"/>
                  </a:lnTo>
                  <a:lnTo>
                    <a:pt x="11" y="1"/>
                  </a:lnTo>
                  <a:lnTo>
                    <a:pt x="11" y="1"/>
                  </a:lnTo>
                  <a:lnTo>
                    <a:pt x="0" y="1"/>
                  </a:lnTo>
                  <a:lnTo>
                    <a:pt x="0" y="1"/>
                  </a:lnTo>
                  <a:lnTo>
                    <a:pt x="11" y="1"/>
                  </a:lnTo>
                  <a:lnTo>
                    <a:pt x="12" y="2"/>
                  </a:lnTo>
                  <a:lnTo>
                    <a:pt x="0" y="2"/>
                  </a:lnTo>
                  <a:lnTo>
                    <a:pt x="0" y="2"/>
                  </a:lnTo>
                  <a:lnTo>
                    <a:pt x="12" y="2"/>
                  </a:lnTo>
                  <a:lnTo>
                    <a:pt x="12" y="2"/>
                  </a:lnTo>
                  <a:lnTo>
                    <a:pt x="0" y="2"/>
                  </a:lnTo>
                  <a:lnTo>
                    <a:pt x="0" y="3"/>
                  </a:lnTo>
                  <a:lnTo>
                    <a:pt x="12" y="3"/>
                  </a:lnTo>
                  <a:lnTo>
                    <a:pt x="12" y="3"/>
                  </a:lnTo>
                  <a:lnTo>
                    <a:pt x="0" y="3"/>
                  </a:lnTo>
                  <a:lnTo>
                    <a:pt x="0" y="3"/>
                  </a:lnTo>
                  <a:lnTo>
                    <a:pt x="12" y="3"/>
                  </a:lnTo>
                  <a:lnTo>
                    <a:pt x="12" y="4"/>
                  </a:lnTo>
                  <a:lnTo>
                    <a:pt x="0" y="4"/>
                  </a:lnTo>
                  <a:lnTo>
                    <a:pt x="0" y="4"/>
                  </a:lnTo>
                  <a:lnTo>
                    <a:pt x="12" y="4"/>
                  </a:lnTo>
                  <a:lnTo>
                    <a:pt x="12" y="4"/>
                  </a:lnTo>
                  <a:lnTo>
                    <a:pt x="0" y="4"/>
                  </a:lnTo>
                  <a:lnTo>
                    <a:pt x="0" y="4"/>
                  </a:lnTo>
                  <a:lnTo>
                    <a:pt x="11" y="4"/>
                  </a:lnTo>
                  <a:lnTo>
                    <a:pt x="11" y="4"/>
                  </a:lnTo>
                  <a:lnTo>
                    <a:pt x="0" y="4"/>
                  </a:lnTo>
                  <a:lnTo>
                    <a:pt x="0" y="5"/>
                  </a:lnTo>
                  <a:lnTo>
                    <a:pt x="11" y="5"/>
                  </a:lnTo>
                  <a:lnTo>
                    <a:pt x="11" y="5"/>
                  </a:lnTo>
                  <a:lnTo>
                    <a:pt x="1" y="5"/>
                  </a:lnTo>
                  <a:lnTo>
                    <a:pt x="1" y="5"/>
                  </a:lnTo>
                  <a:lnTo>
                    <a:pt x="10" y="5"/>
                  </a:lnTo>
                  <a:lnTo>
                    <a:pt x="10" y="6"/>
                  </a:lnTo>
                  <a:lnTo>
                    <a:pt x="1" y="6"/>
                  </a:lnTo>
                  <a:lnTo>
                    <a:pt x="2" y="6"/>
                  </a:lnTo>
                  <a:lnTo>
                    <a:pt x="10" y="6"/>
                  </a:lnTo>
                  <a:lnTo>
                    <a:pt x="10" y="6"/>
                  </a:lnTo>
                  <a:lnTo>
                    <a:pt x="2" y="6"/>
                  </a:lnTo>
                  <a:lnTo>
                    <a:pt x="2" y="6"/>
                  </a:lnTo>
                  <a:lnTo>
                    <a:pt x="9" y="6"/>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54" name="Freeform 1042"/>
            <p:cNvSpPr>
              <a:spLocks/>
            </p:cNvSpPr>
            <p:nvPr/>
          </p:nvSpPr>
          <p:spPr bwMode="auto">
            <a:xfrm>
              <a:off x="5770116" y="4462463"/>
              <a:ext cx="31750" cy="9525"/>
            </a:xfrm>
            <a:custGeom>
              <a:avLst/>
              <a:gdLst/>
              <a:ahLst/>
              <a:cxnLst>
                <a:cxn ang="0">
                  <a:pos x="3" y="3"/>
                </a:cxn>
                <a:cxn ang="0">
                  <a:pos x="3" y="0"/>
                </a:cxn>
                <a:cxn ang="0">
                  <a:pos x="15" y="0"/>
                </a:cxn>
                <a:cxn ang="0">
                  <a:pos x="15" y="0"/>
                </a:cxn>
                <a:cxn ang="0">
                  <a:pos x="2" y="0"/>
                </a:cxn>
                <a:cxn ang="0">
                  <a:pos x="2" y="0"/>
                </a:cxn>
                <a:cxn ang="0">
                  <a:pos x="16" y="0"/>
                </a:cxn>
                <a:cxn ang="0">
                  <a:pos x="16" y="0"/>
                </a:cxn>
                <a:cxn ang="0">
                  <a:pos x="2" y="0"/>
                </a:cxn>
                <a:cxn ang="0">
                  <a:pos x="2" y="0"/>
                </a:cxn>
                <a:cxn ang="0">
                  <a:pos x="16" y="0"/>
                </a:cxn>
                <a:cxn ang="0">
                  <a:pos x="16" y="1"/>
                </a:cxn>
                <a:cxn ang="0">
                  <a:pos x="1" y="1"/>
                </a:cxn>
                <a:cxn ang="0">
                  <a:pos x="1" y="1"/>
                </a:cxn>
                <a:cxn ang="0">
                  <a:pos x="17" y="1"/>
                </a:cxn>
                <a:cxn ang="0">
                  <a:pos x="17" y="1"/>
                </a:cxn>
                <a:cxn ang="0">
                  <a:pos x="1" y="1"/>
                </a:cxn>
                <a:cxn ang="0">
                  <a:pos x="1" y="1"/>
                </a:cxn>
                <a:cxn ang="0">
                  <a:pos x="17" y="1"/>
                </a:cxn>
                <a:cxn ang="0">
                  <a:pos x="17" y="1"/>
                </a:cxn>
                <a:cxn ang="0">
                  <a:pos x="1" y="1"/>
                </a:cxn>
                <a:cxn ang="0">
                  <a:pos x="0" y="1"/>
                </a:cxn>
                <a:cxn ang="0">
                  <a:pos x="17" y="1"/>
                </a:cxn>
                <a:cxn ang="0">
                  <a:pos x="17" y="2"/>
                </a:cxn>
                <a:cxn ang="0">
                  <a:pos x="0" y="2"/>
                </a:cxn>
                <a:cxn ang="0">
                  <a:pos x="0" y="2"/>
                </a:cxn>
                <a:cxn ang="0">
                  <a:pos x="17" y="2"/>
                </a:cxn>
                <a:cxn ang="0">
                  <a:pos x="18" y="2"/>
                </a:cxn>
                <a:cxn ang="0">
                  <a:pos x="0" y="2"/>
                </a:cxn>
                <a:cxn ang="0">
                  <a:pos x="0" y="3"/>
                </a:cxn>
                <a:cxn ang="0">
                  <a:pos x="18" y="3"/>
                </a:cxn>
                <a:cxn ang="0">
                  <a:pos x="18" y="3"/>
                </a:cxn>
                <a:cxn ang="0">
                  <a:pos x="0" y="3"/>
                </a:cxn>
                <a:cxn ang="0">
                  <a:pos x="0" y="3"/>
                </a:cxn>
                <a:cxn ang="0">
                  <a:pos x="18" y="3"/>
                </a:cxn>
                <a:cxn ang="0">
                  <a:pos x="18" y="4"/>
                </a:cxn>
                <a:cxn ang="0">
                  <a:pos x="0" y="4"/>
                </a:cxn>
                <a:cxn ang="0">
                  <a:pos x="0" y="4"/>
                </a:cxn>
                <a:cxn ang="0">
                  <a:pos x="17" y="4"/>
                </a:cxn>
                <a:cxn ang="0">
                  <a:pos x="17" y="4"/>
                </a:cxn>
                <a:cxn ang="0">
                  <a:pos x="0" y="4"/>
                </a:cxn>
                <a:cxn ang="0">
                  <a:pos x="0" y="4"/>
                </a:cxn>
                <a:cxn ang="0">
                  <a:pos x="17" y="4"/>
                </a:cxn>
                <a:cxn ang="0">
                  <a:pos x="17" y="4"/>
                </a:cxn>
                <a:cxn ang="0">
                  <a:pos x="1" y="4"/>
                </a:cxn>
                <a:cxn ang="0">
                  <a:pos x="1" y="5"/>
                </a:cxn>
                <a:cxn ang="0">
                  <a:pos x="17" y="5"/>
                </a:cxn>
                <a:cxn ang="0">
                  <a:pos x="17" y="5"/>
                </a:cxn>
                <a:cxn ang="0">
                  <a:pos x="1" y="5"/>
                </a:cxn>
                <a:cxn ang="0">
                  <a:pos x="1" y="5"/>
                </a:cxn>
                <a:cxn ang="0">
                  <a:pos x="17" y="5"/>
                </a:cxn>
                <a:cxn ang="0">
                  <a:pos x="16" y="6"/>
                </a:cxn>
                <a:cxn ang="0">
                  <a:pos x="1" y="6"/>
                </a:cxn>
                <a:cxn ang="0">
                  <a:pos x="2" y="6"/>
                </a:cxn>
                <a:cxn ang="0">
                  <a:pos x="16" y="6"/>
                </a:cxn>
                <a:cxn ang="0">
                  <a:pos x="16" y="6"/>
                </a:cxn>
                <a:cxn ang="0">
                  <a:pos x="2" y="6"/>
                </a:cxn>
                <a:cxn ang="0">
                  <a:pos x="2" y="6"/>
                </a:cxn>
                <a:cxn ang="0">
                  <a:pos x="16" y="6"/>
                </a:cxn>
                <a:cxn ang="0">
                  <a:pos x="15" y="6"/>
                </a:cxn>
                <a:cxn ang="0">
                  <a:pos x="2" y="6"/>
                </a:cxn>
                <a:cxn ang="0">
                  <a:pos x="3" y="6"/>
                </a:cxn>
                <a:cxn ang="0">
                  <a:pos x="15" y="6"/>
                </a:cxn>
              </a:cxnLst>
              <a:rect l="0" t="0" r="r" b="b"/>
              <a:pathLst>
                <a:path w="18" h="6">
                  <a:moveTo>
                    <a:pt x="3" y="3"/>
                  </a:moveTo>
                  <a:lnTo>
                    <a:pt x="3" y="0"/>
                  </a:lnTo>
                  <a:lnTo>
                    <a:pt x="15" y="0"/>
                  </a:lnTo>
                  <a:lnTo>
                    <a:pt x="15" y="0"/>
                  </a:lnTo>
                  <a:lnTo>
                    <a:pt x="2" y="0"/>
                  </a:lnTo>
                  <a:lnTo>
                    <a:pt x="2" y="0"/>
                  </a:lnTo>
                  <a:lnTo>
                    <a:pt x="16" y="0"/>
                  </a:lnTo>
                  <a:lnTo>
                    <a:pt x="16" y="0"/>
                  </a:lnTo>
                  <a:lnTo>
                    <a:pt x="2" y="0"/>
                  </a:lnTo>
                  <a:lnTo>
                    <a:pt x="2" y="0"/>
                  </a:lnTo>
                  <a:lnTo>
                    <a:pt x="16" y="0"/>
                  </a:lnTo>
                  <a:lnTo>
                    <a:pt x="16" y="1"/>
                  </a:lnTo>
                  <a:lnTo>
                    <a:pt x="1" y="1"/>
                  </a:lnTo>
                  <a:lnTo>
                    <a:pt x="1" y="1"/>
                  </a:lnTo>
                  <a:lnTo>
                    <a:pt x="17" y="1"/>
                  </a:lnTo>
                  <a:lnTo>
                    <a:pt x="17" y="1"/>
                  </a:lnTo>
                  <a:lnTo>
                    <a:pt x="1" y="1"/>
                  </a:lnTo>
                  <a:lnTo>
                    <a:pt x="1" y="1"/>
                  </a:lnTo>
                  <a:lnTo>
                    <a:pt x="17" y="1"/>
                  </a:lnTo>
                  <a:lnTo>
                    <a:pt x="17" y="1"/>
                  </a:lnTo>
                  <a:lnTo>
                    <a:pt x="1" y="1"/>
                  </a:lnTo>
                  <a:lnTo>
                    <a:pt x="0" y="1"/>
                  </a:lnTo>
                  <a:lnTo>
                    <a:pt x="17" y="1"/>
                  </a:lnTo>
                  <a:lnTo>
                    <a:pt x="17" y="2"/>
                  </a:lnTo>
                  <a:lnTo>
                    <a:pt x="0" y="2"/>
                  </a:lnTo>
                  <a:lnTo>
                    <a:pt x="0" y="2"/>
                  </a:lnTo>
                  <a:lnTo>
                    <a:pt x="17" y="2"/>
                  </a:lnTo>
                  <a:lnTo>
                    <a:pt x="18" y="2"/>
                  </a:lnTo>
                  <a:lnTo>
                    <a:pt x="0" y="2"/>
                  </a:lnTo>
                  <a:lnTo>
                    <a:pt x="0" y="3"/>
                  </a:lnTo>
                  <a:lnTo>
                    <a:pt x="18" y="3"/>
                  </a:lnTo>
                  <a:lnTo>
                    <a:pt x="18" y="3"/>
                  </a:lnTo>
                  <a:lnTo>
                    <a:pt x="0" y="3"/>
                  </a:lnTo>
                  <a:lnTo>
                    <a:pt x="0" y="3"/>
                  </a:lnTo>
                  <a:lnTo>
                    <a:pt x="18" y="3"/>
                  </a:lnTo>
                  <a:lnTo>
                    <a:pt x="18" y="4"/>
                  </a:lnTo>
                  <a:lnTo>
                    <a:pt x="0" y="4"/>
                  </a:lnTo>
                  <a:lnTo>
                    <a:pt x="0" y="4"/>
                  </a:lnTo>
                  <a:lnTo>
                    <a:pt x="17" y="4"/>
                  </a:lnTo>
                  <a:lnTo>
                    <a:pt x="17" y="4"/>
                  </a:lnTo>
                  <a:lnTo>
                    <a:pt x="0" y="4"/>
                  </a:lnTo>
                  <a:lnTo>
                    <a:pt x="0" y="4"/>
                  </a:lnTo>
                  <a:lnTo>
                    <a:pt x="17" y="4"/>
                  </a:lnTo>
                  <a:lnTo>
                    <a:pt x="17" y="4"/>
                  </a:lnTo>
                  <a:lnTo>
                    <a:pt x="1" y="4"/>
                  </a:lnTo>
                  <a:lnTo>
                    <a:pt x="1" y="5"/>
                  </a:lnTo>
                  <a:lnTo>
                    <a:pt x="17" y="5"/>
                  </a:lnTo>
                  <a:lnTo>
                    <a:pt x="17" y="5"/>
                  </a:lnTo>
                  <a:lnTo>
                    <a:pt x="1" y="5"/>
                  </a:lnTo>
                  <a:lnTo>
                    <a:pt x="1" y="5"/>
                  </a:lnTo>
                  <a:lnTo>
                    <a:pt x="17" y="5"/>
                  </a:lnTo>
                  <a:lnTo>
                    <a:pt x="16" y="6"/>
                  </a:lnTo>
                  <a:lnTo>
                    <a:pt x="1" y="6"/>
                  </a:lnTo>
                  <a:lnTo>
                    <a:pt x="2" y="6"/>
                  </a:lnTo>
                  <a:lnTo>
                    <a:pt x="16" y="6"/>
                  </a:lnTo>
                  <a:lnTo>
                    <a:pt x="16" y="6"/>
                  </a:lnTo>
                  <a:lnTo>
                    <a:pt x="2" y="6"/>
                  </a:lnTo>
                  <a:lnTo>
                    <a:pt x="2" y="6"/>
                  </a:lnTo>
                  <a:lnTo>
                    <a:pt x="16" y="6"/>
                  </a:lnTo>
                  <a:lnTo>
                    <a:pt x="15" y="6"/>
                  </a:lnTo>
                  <a:lnTo>
                    <a:pt x="2"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55" name="Freeform 1043"/>
            <p:cNvSpPr>
              <a:spLocks/>
            </p:cNvSpPr>
            <p:nvPr/>
          </p:nvSpPr>
          <p:spPr bwMode="auto">
            <a:xfrm>
              <a:off x="5790754" y="4457700"/>
              <a:ext cx="11112"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1"/>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7"/>
                  </a:lnTo>
                  <a:lnTo>
                    <a:pt x="1" y="1"/>
                  </a:lnTo>
                  <a:lnTo>
                    <a:pt x="1" y="1"/>
                  </a:lnTo>
                  <a:lnTo>
                    <a:pt x="1" y="8"/>
                  </a:lnTo>
                  <a:lnTo>
                    <a:pt x="1" y="8"/>
                  </a:lnTo>
                  <a:lnTo>
                    <a:pt x="1" y="1"/>
                  </a:lnTo>
                  <a:lnTo>
                    <a:pt x="1" y="1"/>
                  </a:lnTo>
                  <a:lnTo>
                    <a:pt x="1" y="8"/>
                  </a:lnTo>
                  <a:lnTo>
                    <a:pt x="2" y="9"/>
                  </a:lnTo>
                  <a:lnTo>
                    <a:pt x="2" y="1"/>
                  </a:lnTo>
                  <a:lnTo>
                    <a:pt x="2" y="1"/>
                  </a:lnTo>
                  <a:lnTo>
                    <a:pt x="2" y="9"/>
                  </a:lnTo>
                  <a:lnTo>
                    <a:pt x="2" y="9"/>
                  </a:lnTo>
                  <a:lnTo>
                    <a:pt x="2" y="1"/>
                  </a:lnTo>
                  <a:lnTo>
                    <a:pt x="2" y="0"/>
                  </a:lnTo>
                  <a:lnTo>
                    <a:pt x="2" y="9"/>
                  </a:lnTo>
                  <a:lnTo>
                    <a:pt x="3" y="9"/>
                  </a:lnTo>
                  <a:lnTo>
                    <a:pt x="3" y="0"/>
                  </a:lnTo>
                  <a:lnTo>
                    <a:pt x="3" y="0"/>
                  </a:lnTo>
                  <a:lnTo>
                    <a:pt x="3" y="9"/>
                  </a:lnTo>
                  <a:lnTo>
                    <a:pt x="3" y="9"/>
                  </a:lnTo>
                  <a:lnTo>
                    <a:pt x="3" y="0"/>
                  </a:lnTo>
                  <a:lnTo>
                    <a:pt x="4" y="0"/>
                  </a:lnTo>
                  <a:lnTo>
                    <a:pt x="4" y="9"/>
                  </a:lnTo>
                  <a:lnTo>
                    <a:pt x="4" y="9"/>
                  </a:lnTo>
                  <a:lnTo>
                    <a:pt x="4" y="1"/>
                  </a:lnTo>
                  <a:lnTo>
                    <a:pt x="4" y="1"/>
                  </a:lnTo>
                  <a:lnTo>
                    <a:pt x="4" y="9"/>
                  </a:lnTo>
                  <a:lnTo>
                    <a:pt x="4" y="9"/>
                  </a:lnTo>
                  <a:lnTo>
                    <a:pt x="4" y="1"/>
                  </a:lnTo>
                  <a:lnTo>
                    <a:pt x="5" y="1"/>
                  </a:lnTo>
                  <a:lnTo>
                    <a:pt x="5" y="8"/>
                  </a:lnTo>
                  <a:lnTo>
                    <a:pt x="5" y="8"/>
                  </a:lnTo>
                  <a:lnTo>
                    <a:pt x="5" y="1"/>
                  </a:lnTo>
                  <a:lnTo>
                    <a:pt x="5" y="1"/>
                  </a:lnTo>
                  <a:lnTo>
                    <a:pt x="5" y="8"/>
                  </a:lnTo>
                  <a:lnTo>
                    <a:pt x="5" y="7"/>
                  </a:lnTo>
                  <a:lnTo>
                    <a:pt x="5" y="1"/>
                  </a:lnTo>
                  <a:lnTo>
                    <a:pt x="5" y="2"/>
                  </a:lnTo>
                  <a:lnTo>
                    <a:pt x="5" y="7"/>
                  </a:lnTo>
                  <a:lnTo>
                    <a:pt x="5" y="7"/>
                  </a:lnTo>
                  <a:lnTo>
                    <a:pt x="5" y="2"/>
                  </a:lnTo>
                  <a:lnTo>
                    <a:pt x="5" y="2"/>
                  </a:lnTo>
                  <a:lnTo>
                    <a:pt x="5"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56" name="Freeform 1044"/>
            <p:cNvSpPr>
              <a:spLocks/>
            </p:cNvSpPr>
            <p:nvPr/>
          </p:nvSpPr>
          <p:spPr bwMode="auto">
            <a:xfrm>
              <a:off x="5790754" y="4457700"/>
              <a:ext cx="15875" cy="7938"/>
            </a:xfrm>
            <a:custGeom>
              <a:avLst/>
              <a:gdLst/>
              <a:ahLst/>
              <a:cxnLst>
                <a:cxn ang="0">
                  <a:pos x="3" y="3"/>
                </a:cxn>
                <a:cxn ang="0">
                  <a:pos x="3" y="0"/>
                </a:cxn>
                <a:cxn ang="0">
                  <a:pos x="7" y="0"/>
                </a:cxn>
                <a:cxn ang="0">
                  <a:pos x="7" y="0"/>
                </a:cxn>
                <a:cxn ang="0">
                  <a:pos x="3" y="0"/>
                </a:cxn>
                <a:cxn ang="0">
                  <a:pos x="2" y="0"/>
                </a:cxn>
                <a:cxn ang="0">
                  <a:pos x="7" y="0"/>
                </a:cxn>
                <a:cxn ang="0">
                  <a:pos x="7" y="1"/>
                </a:cxn>
                <a:cxn ang="0">
                  <a:pos x="2" y="1"/>
                </a:cxn>
                <a:cxn ang="0">
                  <a:pos x="2" y="1"/>
                </a:cxn>
                <a:cxn ang="0">
                  <a:pos x="8" y="1"/>
                </a:cxn>
                <a:cxn ang="0">
                  <a:pos x="8" y="1"/>
                </a:cxn>
                <a:cxn ang="0">
                  <a:pos x="2" y="1"/>
                </a:cxn>
                <a:cxn ang="0">
                  <a:pos x="1" y="1"/>
                </a:cxn>
                <a:cxn ang="0">
                  <a:pos x="8" y="1"/>
                </a:cxn>
                <a:cxn ang="0">
                  <a:pos x="9" y="1"/>
                </a:cxn>
                <a:cxn ang="0">
                  <a:pos x="1" y="1"/>
                </a:cxn>
                <a:cxn ang="0">
                  <a:pos x="1" y="1"/>
                </a:cxn>
                <a:cxn ang="0">
                  <a:pos x="9" y="1"/>
                </a:cxn>
                <a:cxn ang="0">
                  <a:pos x="9" y="1"/>
                </a:cxn>
                <a:cxn ang="0">
                  <a:pos x="1" y="1"/>
                </a:cxn>
                <a:cxn ang="0">
                  <a:pos x="1" y="2"/>
                </a:cxn>
                <a:cxn ang="0">
                  <a:pos x="9" y="2"/>
                </a:cxn>
                <a:cxn ang="0">
                  <a:pos x="9" y="2"/>
                </a:cxn>
                <a:cxn ang="0">
                  <a:pos x="1"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1" y="4"/>
                </a:cxn>
                <a:cxn ang="0">
                  <a:pos x="1" y="4"/>
                </a:cxn>
                <a:cxn ang="0">
                  <a:pos x="9" y="4"/>
                </a:cxn>
                <a:cxn ang="0">
                  <a:pos x="9" y="5"/>
                </a:cxn>
                <a:cxn ang="0">
                  <a:pos x="1" y="5"/>
                </a:cxn>
                <a:cxn ang="0">
                  <a:pos x="1" y="5"/>
                </a:cxn>
                <a:cxn ang="0">
                  <a:pos x="9" y="5"/>
                </a:cxn>
                <a:cxn ang="0">
                  <a:pos x="9" y="5"/>
                </a:cxn>
                <a:cxn ang="0">
                  <a:pos x="1" y="5"/>
                </a:cxn>
                <a:cxn ang="0">
                  <a:pos x="1" y="6"/>
                </a:cxn>
                <a:cxn ang="0">
                  <a:pos x="8" y="6"/>
                </a:cxn>
                <a:cxn ang="0">
                  <a:pos x="8" y="6"/>
                </a:cxn>
                <a:cxn ang="0">
                  <a:pos x="2" y="6"/>
                </a:cxn>
                <a:cxn ang="0">
                  <a:pos x="2" y="6"/>
                </a:cxn>
                <a:cxn ang="0">
                  <a:pos x="8" y="6"/>
                </a:cxn>
                <a:cxn ang="0">
                  <a:pos x="7" y="6"/>
                </a:cxn>
                <a:cxn ang="0">
                  <a:pos x="2" y="6"/>
                </a:cxn>
                <a:cxn ang="0">
                  <a:pos x="2"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2" y="0"/>
                  </a:lnTo>
                  <a:lnTo>
                    <a:pt x="7" y="0"/>
                  </a:lnTo>
                  <a:lnTo>
                    <a:pt x="7" y="1"/>
                  </a:lnTo>
                  <a:lnTo>
                    <a:pt x="2" y="1"/>
                  </a:lnTo>
                  <a:lnTo>
                    <a:pt x="2" y="1"/>
                  </a:lnTo>
                  <a:lnTo>
                    <a:pt x="8" y="1"/>
                  </a:lnTo>
                  <a:lnTo>
                    <a:pt x="8" y="1"/>
                  </a:lnTo>
                  <a:lnTo>
                    <a:pt x="2" y="1"/>
                  </a:lnTo>
                  <a:lnTo>
                    <a:pt x="1" y="1"/>
                  </a:lnTo>
                  <a:lnTo>
                    <a:pt x="8" y="1"/>
                  </a:lnTo>
                  <a:lnTo>
                    <a:pt x="9" y="1"/>
                  </a:lnTo>
                  <a:lnTo>
                    <a:pt x="1" y="1"/>
                  </a:lnTo>
                  <a:lnTo>
                    <a:pt x="1" y="1"/>
                  </a:lnTo>
                  <a:lnTo>
                    <a:pt x="9" y="1"/>
                  </a:lnTo>
                  <a:lnTo>
                    <a:pt x="9" y="1"/>
                  </a:lnTo>
                  <a:lnTo>
                    <a:pt x="1" y="1"/>
                  </a:lnTo>
                  <a:lnTo>
                    <a:pt x="1" y="2"/>
                  </a:lnTo>
                  <a:lnTo>
                    <a:pt x="9" y="2"/>
                  </a:lnTo>
                  <a:lnTo>
                    <a:pt x="9" y="2"/>
                  </a:lnTo>
                  <a:lnTo>
                    <a:pt x="1"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1" y="4"/>
                  </a:lnTo>
                  <a:lnTo>
                    <a:pt x="1" y="4"/>
                  </a:lnTo>
                  <a:lnTo>
                    <a:pt x="9" y="4"/>
                  </a:lnTo>
                  <a:lnTo>
                    <a:pt x="9" y="5"/>
                  </a:lnTo>
                  <a:lnTo>
                    <a:pt x="1" y="5"/>
                  </a:lnTo>
                  <a:lnTo>
                    <a:pt x="1" y="5"/>
                  </a:lnTo>
                  <a:lnTo>
                    <a:pt x="9" y="5"/>
                  </a:lnTo>
                  <a:lnTo>
                    <a:pt x="9" y="5"/>
                  </a:lnTo>
                  <a:lnTo>
                    <a:pt x="1" y="5"/>
                  </a:lnTo>
                  <a:lnTo>
                    <a:pt x="1" y="6"/>
                  </a:lnTo>
                  <a:lnTo>
                    <a:pt x="8" y="6"/>
                  </a:lnTo>
                  <a:lnTo>
                    <a:pt x="8" y="6"/>
                  </a:lnTo>
                  <a:lnTo>
                    <a:pt x="2" y="6"/>
                  </a:lnTo>
                  <a:lnTo>
                    <a:pt x="2" y="6"/>
                  </a:lnTo>
                  <a:lnTo>
                    <a:pt x="8" y="6"/>
                  </a:lnTo>
                  <a:lnTo>
                    <a:pt x="7" y="6"/>
                  </a:lnTo>
                  <a:lnTo>
                    <a:pt x="2" y="6"/>
                  </a:lnTo>
                  <a:lnTo>
                    <a:pt x="2"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57" name="Freeform 1045"/>
            <p:cNvSpPr>
              <a:spLocks/>
            </p:cNvSpPr>
            <p:nvPr/>
          </p:nvSpPr>
          <p:spPr bwMode="auto">
            <a:xfrm>
              <a:off x="5798691" y="4454525"/>
              <a:ext cx="7938" cy="11113"/>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6"/>
                </a:cxn>
                <a:cxn ang="0">
                  <a:pos x="0" y="1"/>
                </a:cxn>
                <a:cxn ang="0">
                  <a:pos x="0" y="1"/>
                </a:cxn>
                <a:cxn ang="0">
                  <a:pos x="0" y="6"/>
                </a:cxn>
                <a:cxn ang="0">
                  <a:pos x="0" y="7"/>
                </a:cxn>
                <a:cxn ang="0">
                  <a:pos x="0" y="1"/>
                </a:cxn>
                <a:cxn ang="0">
                  <a:pos x="0" y="0"/>
                </a:cxn>
                <a:cxn ang="0">
                  <a:pos x="0" y="7"/>
                </a:cxn>
                <a:cxn ang="0">
                  <a:pos x="1" y="7"/>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6"/>
                </a:cxn>
                <a:cxn ang="0">
                  <a:pos x="5" y="6"/>
                </a:cxn>
                <a:cxn ang="0">
                  <a:pos x="5" y="1"/>
                </a:cxn>
                <a:cxn ang="0">
                  <a:pos x="5" y="1"/>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1"/>
                  </a:lnTo>
                  <a:lnTo>
                    <a:pt x="0" y="6"/>
                  </a:lnTo>
                  <a:lnTo>
                    <a:pt x="0" y="6"/>
                  </a:lnTo>
                  <a:lnTo>
                    <a:pt x="0" y="1"/>
                  </a:lnTo>
                  <a:lnTo>
                    <a:pt x="0" y="1"/>
                  </a:lnTo>
                  <a:lnTo>
                    <a:pt x="0" y="6"/>
                  </a:lnTo>
                  <a:lnTo>
                    <a:pt x="0" y="7"/>
                  </a:lnTo>
                  <a:lnTo>
                    <a:pt x="0" y="1"/>
                  </a:lnTo>
                  <a:lnTo>
                    <a:pt x="0" y="0"/>
                  </a:lnTo>
                  <a:lnTo>
                    <a:pt x="0" y="7"/>
                  </a:lnTo>
                  <a:lnTo>
                    <a:pt x="1" y="7"/>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6"/>
                  </a:lnTo>
                  <a:lnTo>
                    <a:pt x="5" y="6"/>
                  </a:lnTo>
                  <a:lnTo>
                    <a:pt x="5" y="1"/>
                  </a:lnTo>
                  <a:lnTo>
                    <a:pt x="5" y="1"/>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58" name="Freeform 1046"/>
            <p:cNvSpPr>
              <a:spLocks/>
            </p:cNvSpPr>
            <p:nvPr/>
          </p:nvSpPr>
          <p:spPr bwMode="auto">
            <a:xfrm>
              <a:off x="5798691" y="4454525"/>
              <a:ext cx="11113" cy="7938"/>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5" y="0"/>
                </a:cxn>
                <a:cxn ang="0">
                  <a:pos x="6" y="0"/>
                </a:cxn>
                <a:cxn ang="0">
                  <a:pos x="1" y="0"/>
                </a:cxn>
                <a:cxn ang="0">
                  <a:pos x="0" y="0"/>
                </a:cxn>
                <a:cxn ang="0">
                  <a:pos x="6" y="0"/>
                </a:cxn>
                <a:cxn ang="0">
                  <a:pos x="6"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1" y="4"/>
                </a:cxn>
                <a:cxn ang="0">
                  <a:pos x="1" y="4"/>
                </a:cxn>
                <a:cxn ang="0">
                  <a:pos x="5" y="4"/>
                </a:cxn>
                <a:cxn ang="0">
                  <a:pos x="5" y="5"/>
                </a:cxn>
                <a:cxn ang="0">
                  <a:pos x="1" y="5"/>
                </a:cxn>
                <a:cxn ang="0">
                  <a:pos x="1"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5" y="0"/>
                  </a:lnTo>
                  <a:lnTo>
                    <a:pt x="6" y="0"/>
                  </a:lnTo>
                  <a:lnTo>
                    <a:pt x="1" y="0"/>
                  </a:lnTo>
                  <a:lnTo>
                    <a:pt x="0" y="0"/>
                  </a:lnTo>
                  <a:lnTo>
                    <a:pt x="6" y="0"/>
                  </a:lnTo>
                  <a:lnTo>
                    <a:pt x="6" y="1"/>
                  </a:lnTo>
                  <a:lnTo>
                    <a:pt x="0" y="1"/>
                  </a:lnTo>
                  <a:lnTo>
                    <a:pt x="0"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1" y="4"/>
                  </a:lnTo>
                  <a:lnTo>
                    <a:pt x="1" y="4"/>
                  </a:lnTo>
                  <a:lnTo>
                    <a:pt x="5" y="4"/>
                  </a:lnTo>
                  <a:lnTo>
                    <a:pt x="5" y="5"/>
                  </a:lnTo>
                  <a:lnTo>
                    <a:pt x="1" y="5"/>
                  </a:lnTo>
                  <a:lnTo>
                    <a:pt x="1"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59" name="Freeform 1047"/>
            <p:cNvSpPr>
              <a:spLocks/>
            </p:cNvSpPr>
            <p:nvPr/>
          </p:nvSpPr>
          <p:spPr bwMode="auto">
            <a:xfrm>
              <a:off x="5798691" y="4454525"/>
              <a:ext cx="15875" cy="7938"/>
            </a:xfrm>
            <a:custGeom>
              <a:avLst/>
              <a:gdLst/>
              <a:ahLst/>
              <a:cxnLst>
                <a:cxn ang="0">
                  <a:pos x="3" y="2"/>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8" y="0"/>
                </a:cxn>
                <a:cxn ang="0">
                  <a:pos x="1" y="0"/>
                </a:cxn>
                <a:cxn ang="0">
                  <a:pos x="0" y="0"/>
                </a:cxn>
                <a:cxn ang="0">
                  <a:pos x="8" y="0"/>
                </a:cxn>
                <a:cxn ang="0">
                  <a:pos x="9" y="1"/>
                </a:cxn>
                <a:cxn ang="0">
                  <a:pos x="0" y="1"/>
                </a:cxn>
                <a:cxn ang="0">
                  <a:pos x="0" y="1"/>
                </a:cxn>
                <a:cxn ang="0">
                  <a:pos x="9"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8" y="4"/>
                </a:cxn>
                <a:cxn ang="0">
                  <a:pos x="8" y="4"/>
                </a:cxn>
                <a:cxn ang="0">
                  <a:pos x="1" y="4"/>
                </a:cxn>
                <a:cxn ang="0">
                  <a:pos x="1" y="4"/>
                </a:cxn>
                <a:cxn ang="0">
                  <a:pos x="8" y="4"/>
                </a:cxn>
                <a:cxn ang="0">
                  <a:pos x="8" y="5"/>
                </a:cxn>
                <a:cxn ang="0">
                  <a:pos x="1" y="5"/>
                </a:cxn>
                <a:cxn ang="0">
                  <a:pos x="2" y="5"/>
                </a:cxn>
                <a:cxn ang="0">
                  <a:pos x="8" y="5"/>
                </a:cxn>
                <a:cxn ang="0">
                  <a:pos x="7" y="5"/>
                </a:cxn>
                <a:cxn ang="0">
                  <a:pos x="2" y="5"/>
                </a:cxn>
                <a:cxn ang="0">
                  <a:pos x="2" y="5"/>
                </a:cxn>
                <a:cxn ang="0">
                  <a:pos x="7" y="5"/>
                </a:cxn>
                <a:cxn ang="0">
                  <a:pos x="7" y="5"/>
                </a:cxn>
                <a:cxn ang="0">
                  <a:pos x="2" y="5"/>
                </a:cxn>
                <a:cxn ang="0">
                  <a:pos x="3" y="5"/>
                </a:cxn>
                <a:cxn ang="0">
                  <a:pos x="7" y="5"/>
                </a:cxn>
              </a:cxnLst>
              <a:rect l="0" t="0" r="r" b="b"/>
              <a:pathLst>
                <a:path w="9" h="5">
                  <a:moveTo>
                    <a:pt x="3" y="2"/>
                  </a:moveTo>
                  <a:lnTo>
                    <a:pt x="3" y="0"/>
                  </a:lnTo>
                  <a:lnTo>
                    <a:pt x="7" y="0"/>
                  </a:lnTo>
                  <a:lnTo>
                    <a:pt x="7" y="0"/>
                  </a:lnTo>
                  <a:lnTo>
                    <a:pt x="2" y="0"/>
                  </a:lnTo>
                  <a:lnTo>
                    <a:pt x="2" y="0"/>
                  </a:lnTo>
                  <a:lnTo>
                    <a:pt x="7" y="0"/>
                  </a:lnTo>
                  <a:lnTo>
                    <a:pt x="7" y="0"/>
                  </a:lnTo>
                  <a:lnTo>
                    <a:pt x="2" y="0"/>
                  </a:lnTo>
                  <a:lnTo>
                    <a:pt x="2" y="0"/>
                  </a:lnTo>
                  <a:lnTo>
                    <a:pt x="8" y="0"/>
                  </a:lnTo>
                  <a:lnTo>
                    <a:pt x="8" y="0"/>
                  </a:lnTo>
                  <a:lnTo>
                    <a:pt x="1" y="0"/>
                  </a:lnTo>
                  <a:lnTo>
                    <a:pt x="1" y="0"/>
                  </a:lnTo>
                  <a:lnTo>
                    <a:pt x="8" y="0"/>
                  </a:lnTo>
                  <a:lnTo>
                    <a:pt x="8" y="0"/>
                  </a:lnTo>
                  <a:lnTo>
                    <a:pt x="1" y="0"/>
                  </a:lnTo>
                  <a:lnTo>
                    <a:pt x="0" y="0"/>
                  </a:lnTo>
                  <a:lnTo>
                    <a:pt x="8" y="0"/>
                  </a:lnTo>
                  <a:lnTo>
                    <a:pt x="9" y="1"/>
                  </a:lnTo>
                  <a:lnTo>
                    <a:pt x="0" y="1"/>
                  </a:lnTo>
                  <a:lnTo>
                    <a:pt x="0" y="1"/>
                  </a:lnTo>
                  <a:lnTo>
                    <a:pt x="9" y="1"/>
                  </a:lnTo>
                  <a:lnTo>
                    <a:pt x="9" y="1"/>
                  </a:lnTo>
                  <a:lnTo>
                    <a:pt x="0" y="1"/>
                  </a:lnTo>
                  <a:lnTo>
                    <a:pt x="0"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8" y="4"/>
                  </a:lnTo>
                  <a:lnTo>
                    <a:pt x="8" y="4"/>
                  </a:lnTo>
                  <a:lnTo>
                    <a:pt x="1" y="4"/>
                  </a:lnTo>
                  <a:lnTo>
                    <a:pt x="1" y="4"/>
                  </a:lnTo>
                  <a:lnTo>
                    <a:pt x="8" y="4"/>
                  </a:lnTo>
                  <a:lnTo>
                    <a:pt x="8" y="5"/>
                  </a:lnTo>
                  <a:lnTo>
                    <a:pt x="1" y="5"/>
                  </a:lnTo>
                  <a:lnTo>
                    <a:pt x="2" y="5"/>
                  </a:lnTo>
                  <a:lnTo>
                    <a:pt x="8" y="5"/>
                  </a:lnTo>
                  <a:lnTo>
                    <a:pt x="7" y="5"/>
                  </a:lnTo>
                  <a:lnTo>
                    <a:pt x="2" y="5"/>
                  </a:lnTo>
                  <a:lnTo>
                    <a:pt x="2" y="5"/>
                  </a:lnTo>
                  <a:lnTo>
                    <a:pt x="7" y="5"/>
                  </a:lnTo>
                  <a:lnTo>
                    <a:pt x="7" y="5"/>
                  </a:lnTo>
                  <a:lnTo>
                    <a:pt x="2"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60" name="Freeform 1048"/>
            <p:cNvSpPr>
              <a:spLocks/>
            </p:cNvSpPr>
            <p:nvPr/>
          </p:nvSpPr>
          <p:spPr bwMode="auto">
            <a:xfrm>
              <a:off x="5806629" y="4454525"/>
              <a:ext cx="14287" cy="7938"/>
            </a:xfrm>
            <a:custGeom>
              <a:avLst/>
              <a:gdLst/>
              <a:ahLst/>
              <a:cxnLst>
                <a:cxn ang="0">
                  <a:pos x="3" y="2"/>
                </a:cxn>
                <a:cxn ang="0">
                  <a:pos x="3" y="0"/>
                </a:cxn>
                <a:cxn ang="0">
                  <a:pos x="5" y="0"/>
                </a:cxn>
                <a:cxn ang="0">
                  <a:pos x="5" y="0"/>
                </a:cxn>
                <a:cxn ang="0">
                  <a:pos x="2" y="0"/>
                </a:cxn>
                <a:cxn ang="0">
                  <a:pos x="2" y="0"/>
                </a:cxn>
                <a:cxn ang="0">
                  <a:pos x="5" y="0"/>
                </a:cxn>
                <a:cxn ang="0">
                  <a:pos x="6" y="0"/>
                </a:cxn>
                <a:cxn ang="0">
                  <a:pos x="2" y="0"/>
                </a:cxn>
                <a:cxn ang="0">
                  <a:pos x="1" y="0"/>
                </a:cxn>
                <a:cxn ang="0">
                  <a:pos x="6" y="0"/>
                </a:cxn>
                <a:cxn ang="0">
                  <a:pos x="7" y="0"/>
                </a:cxn>
                <a:cxn ang="0">
                  <a:pos x="1" y="0"/>
                </a:cxn>
                <a:cxn ang="0">
                  <a:pos x="1" y="0"/>
                </a:cxn>
                <a:cxn ang="0">
                  <a:pos x="7" y="0"/>
                </a:cxn>
                <a:cxn ang="0">
                  <a:pos x="7" y="0"/>
                </a:cxn>
                <a:cxn ang="0">
                  <a:pos x="0" y="0"/>
                </a:cxn>
                <a:cxn ang="0">
                  <a:pos x="0" y="0"/>
                </a:cxn>
                <a:cxn ang="0">
                  <a:pos x="7" y="0"/>
                </a:cxn>
                <a:cxn ang="0">
                  <a:pos x="7" y="1"/>
                </a:cxn>
                <a:cxn ang="0">
                  <a:pos x="0" y="1"/>
                </a:cxn>
                <a:cxn ang="0">
                  <a:pos x="0"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6" y="5"/>
                </a:cxn>
                <a:cxn ang="0">
                  <a:pos x="6" y="5"/>
                </a:cxn>
                <a:cxn ang="0">
                  <a:pos x="2" y="5"/>
                </a:cxn>
                <a:cxn ang="0">
                  <a:pos x="2" y="5"/>
                </a:cxn>
                <a:cxn ang="0">
                  <a:pos x="5" y="5"/>
                </a:cxn>
                <a:cxn ang="0">
                  <a:pos x="5" y="5"/>
                </a:cxn>
                <a:cxn ang="0">
                  <a:pos x="2" y="5"/>
                </a:cxn>
                <a:cxn ang="0">
                  <a:pos x="3" y="5"/>
                </a:cxn>
                <a:cxn ang="0">
                  <a:pos x="5" y="5"/>
                </a:cxn>
              </a:cxnLst>
              <a:rect l="0" t="0" r="r" b="b"/>
              <a:pathLst>
                <a:path w="8" h="5">
                  <a:moveTo>
                    <a:pt x="3" y="2"/>
                  </a:moveTo>
                  <a:lnTo>
                    <a:pt x="3" y="0"/>
                  </a:lnTo>
                  <a:lnTo>
                    <a:pt x="5" y="0"/>
                  </a:lnTo>
                  <a:lnTo>
                    <a:pt x="5" y="0"/>
                  </a:lnTo>
                  <a:lnTo>
                    <a:pt x="2" y="0"/>
                  </a:lnTo>
                  <a:lnTo>
                    <a:pt x="2" y="0"/>
                  </a:lnTo>
                  <a:lnTo>
                    <a:pt x="5" y="0"/>
                  </a:lnTo>
                  <a:lnTo>
                    <a:pt x="6" y="0"/>
                  </a:lnTo>
                  <a:lnTo>
                    <a:pt x="2" y="0"/>
                  </a:lnTo>
                  <a:lnTo>
                    <a:pt x="1" y="0"/>
                  </a:lnTo>
                  <a:lnTo>
                    <a:pt x="6" y="0"/>
                  </a:lnTo>
                  <a:lnTo>
                    <a:pt x="7" y="0"/>
                  </a:lnTo>
                  <a:lnTo>
                    <a:pt x="1" y="0"/>
                  </a:lnTo>
                  <a:lnTo>
                    <a:pt x="1" y="0"/>
                  </a:lnTo>
                  <a:lnTo>
                    <a:pt x="7" y="0"/>
                  </a:lnTo>
                  <a:lnTo>
                    <a:pt x="7" y="0"/>
                  </a:lnTo>
                  <a:lnTo>
                    <a:pt x="0" y="0"/>
                  </a:lnTo>
                  <a:lnTo>
                    <a:pt x="0" y="0"/>
                  </a:lnTo>
                  <a:lnTo>
                    <a:pt x="7" y="0"/>
                  </a:lnTo>
                  <a:lnTo>
                    <a:pt x="7" y="1"/>
                  </a:lnTo>
                  <a:lnTo>
                    <a:pt x="0" y="1"/>
                  </a:lnTo>
                  <a:lnTo>
                    <a:pt x="0" y="1"/>
                  </a:lnTo>
                  <a:lnTo>
                    <a:pt x="7"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4"/>
                  </a:lnTo>
                  <a:lnTo>
                    <a:pt x="0" y="4"/>
                  </a:lnTo>
                  <a:lnTo>
                    <a:pt x="1" y="4"/>
                  </a:lnTo>
                  <a:lnTo>
                    <a:pt x="7" y="4"/>
                  </a:lnTo>
                  <a:lnTo>
                    <a:pt x="7" y="5"/>
                  </a:lnTo>
                  <a:lnTo>
                    <a:pt x="1" y="5"/>
                  </a:lnTo>
                  <a:lnTo>
                    <a:pt x="1" y="5"/>
                  </a:lnTo>
                  <a:lnTo>
                    <a:pt x="6" y="5"/>
                  </a:lnTo>
                  <a:lnTo>
                    <a:pt x="6" y="5"/>
                  </a:lnTo>
                  <a:lnTo>
                    <a:pt x="2" y="5"/>
                  </a:lnTo>
                  <a:lnTo>
                    <a:pt x="2" y="5"/>
                  </a:lnTo>
                  <a:lnTo>
                    <a:pt x="5" y="5"/>
                  </a:lnTo>
                  <a:lnTo>
                    <a:pt x="5" y="5"/>
                  </a:lnTo>
                  <a:lnTo>
                    <a:pt x="2" y="5"/>
                  </a:lnTo>
                  <a:lnTo>
                    <a:pt x="3" y="5"/>
                  </a:lnTo>
                  <a:lnTo>
                    <a:pt x="5" y="5"/>
                  </a:lnTo>
                </a:path>
              </a:pathLst>
            </a:custGeom>
            <a:noFill/>
            <a:ln w="3175">
              <a:solidFill>
                <a:srgbClr val="006699"/>
              </a:solidFill>
              <a:prstDash val="solid"/>
              <a:round/>
              <a:headEnd/>
              <a:tailEnd/>
            </a:ln>
          </p:spPr>
          <p:txBody>
            <a:bodyPr/>
            <a:lstStyle/>
            <a:p>
              <a:endParaRPr lang="fr-CA">
                <a:latin typeface="+mj-lt"/>
              </a:endParaRPr>
            </a:p>
          </p:txBody>
        </p:sp>
        <p:sp>
          <p:nvSpPr>
            <p:cNvPr id="2087961" name="Freeform 1049"/>
            <p:cNvSpPr>
              <a:spLocks/>
            </p:cNvSpPr>
            <p:nvPr/>
          </p:nvSpPr>
          <p:spPr bwMode="auto">
            <a:xfrm>
              <a:off x="5809804" y="4454525"/>
              <a:ext cx="23812" cy="7938"/>
            </a:xfrm>
            <a:custGeom>
              <a:avLst/>
              <a:gdLst/>
              <a:ahLst/>
              <a:cxnLst>
                <a:cxn ang="0">
                  <a:pos x="3" y="2"/>
                </a:cxn>
                <a:cxn ang="0">
                  <a:pos x="3" y="0"/>
                </a:cxn>
                <a:cxn ang="0">
                  <a:pos x="10" y="0"/>
                </a:cxn>
                <a:cxn ang="0">
                  <a:pos x="11" y="0"/>
                </a:cxn>
                <a:cxn ang="0">
                  <a:pos x="2" y="0"/>
                </a:cxn>
                <a:cxn ang="0">
                  <a:pos x="2" y="0"/>
                </a:cxn>
                <a:cxn ang="0">
                  <a:pos x="11" y="0"/>
                </a:cxn>
                <a:cxn ang="0">
                  <a:pos x="11" y="0"/>
                </a:cxn>
                <a:cxn ang="0">
                  <a:pos x="2" y="0"/>
                </a:cxn>
                <a:cxn ang="0">
                  <a:pos x="2" y="0"/>
                </a:cxn>
                <a:cxn ang="0">
                  <a:pos x="11" y="0"/>
                </a:cxn>
                <a:cxn ang="0">
                  <a:pos x="12" y="0"/>
                </a:cxn>
                <a:cxn ang="0">
                  <a:pos x="1" y="0"/>
                </a:cxn>
                <a:cxn ang="0">
                  <a:pos x="1" y="0"/>
                </a:cxn>
                <a:cxn ang="0">
                  <a:pos x="12" y="0"/>
                </a:cxn>
                <a:cxn ang="0">
                  <a:pos x="12" y="0"/>
                </a:cxn>
                <a:cxn ang="0">
                  <a:pos x="1" y="0"/>
                </a:cxn>
                <a:cxn ang="0">
                  <a:pos x="1" y="0"/>
                </a:cxn>
                <a:cxn ang="0">
                  <a:pos x="12" y="0"/>
                </a:cxn>
                <a:cxn ang="0">
                  <a:pos x="13" y="1"/>
                </a:cxn>
                <a:cxn ang="0">
                  <a:pos x="1" y="1"/>
                </a:cxn>
                <a:cxn ang="0">
                  <a:pos x="0" y="1"/>
                </a:cxn>
                <a:cxn ang="0">
                  <a:pos x="13" y="1"/>
                </a:cxn>
                <a:cxn ang="0">
                  <a:pos x="13" y="1"/>
                </a:cxn>
                <a:cxn ang="0">
                  <a:pos x="0" y="1"/>
                </a:cxn>
                <a:cxn ang="0">
                  <a:pos x="0" y="1"/>
                </a:cxn>
                <a:cxn ang="0">
                  <a:pos x="13" y="1"/>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0" y="3"/>
                </a:cxn>
                <a:cxn ang="0">
                  <a:pos x="13" y="3"/>
                </a:cxn>
                <a:cxn ang="0">
                  <a:pos x="13" y="3"/>
                </a:cxn>
                <a:cxn ang="0">
                  <a:pos x="0" y="3"/>
                </a:cxn>
                <a:cxn ang="0">
                  <a:pos x="0" y="4"/>
                </a:cxn>
                <a:cxn ang="0">
                  <a:pos x="13" y="4"/>
                </a:cxn>
                <a:cxn ang="0">
                  <a:pos x="13" y="4"/>
                </a:cxn>
                <a:cxn ang="0">
                  <a:pos x="1" y="4"/>
                </a:cxn>
                <a:cxn ang="0">
                  <a:pos x="1" y="4"/>
                </a:cxn>
                <a:cxn ang="0">
                  <a:pos x="12" y="4"/>
                </a:cxn>
                <a:cxn ang="0">
                  <a:pos x="12" y="4"/>
                </a:cxn>
                <a:cxn ang="0">
                  <a:pos x="1" y="4"/>
                </a:cxn>
                <a:cxn ang="0">
                  <a:pos x="1" y="4"/>
                </a:cxn>
                <a:cxn ang="0">
                  <a:pos x="12" y="4"/>
                </a:cxn>
                <a:cxn ang="0">
                  <a:pos x="12" y="5"/>
                </a:cxn>
                <a:cxn ang="0">
                  <a:pos x="1" y="5"/>
                </a:cxn>
                <a:cxn ang="0">
                  <a:pos x="2" y="5"/>
                </a:cxn>
                <a:cxn ang="0">
                  <a:pos x="11" y="5"/>
                </a:cxn>
                <a:cxn ang="0">
                  <a:pos x="11" y="5"/>
                </a:cxn>
                <a:cxn ang="0">
                  <a:pos x="2" y="5"/>
                </a:cxn>
                <a:cxn ang="0">
                  <a:pos x="2" y="5"/>
                </a:cxn>
                <a:cxn ang="0">
                  <a:pos x="11" y="5"/>
                </a:cxn>
                <a:cxn ang="0">
                  <a:pos x="11" y="5"/>
                </a:cxn>
                <a:cxn ang="0">
                  <a:pos x="2" y="5"/>
                </a:cxn>
                <a:cxn ang="0">
                  <a:pos x="3" y="5"/>
                </a:cxn>
                <a:cxn ang="0">
                  <a:pos x="10" y="5"/>
                </a:cxn>
              </a:cxnLst>
              <a:rect l="0" t="0" r="r" b="b"/>
              <a:pathLst>
                <a:path w="13" h="5">
                  <a:moveTo>
                    <a:pt x="3" y="2"/>
                  </a:moveTo>
                  <a:lnTo>
                    <a:pt x="3" y="0"/>
                  </a:lnTo>
                  <a:lnTo>
                    <a:pt x="10" y="0"/>
                  </a:lnTo>
                  <a:lnTo>
                    <a:pt x="11" y="0"/>
                  </a:lnTo>
                  <a:lnTo>
                    <a:pt x="2" y="0"/>
                  </a:lnTo>
                  <a:lnTo>
                    <a:pt x="2" y="0"/>
                  </a:lnTo>
                  <a:lnTo>
                    <a:pt x="11" y="0"/>
                  </a:lnTo>
                  <a:lnTo>
                    <a:pt x="11" y="0"/>
                  </a:lnTo>
                  <a:lnTo>
                    <a:pt x="2" y="0"/>
                  </a:lnTo>
                  <a:lnTo>
                    <a:pt x="2" y="0"/>
                  </a:lnTo>
                  <a:lnTo>
                    <a:pt x="11" y="0"/>
                  </a:lnTo>
                  <a:lnTo>
                    <a:pt x="12" y="0"/>
                  </a:lnTo>
                  <a:lnTo>
                    <a:pt x="1" y="0"/>
                  </a:lnTo>
                  <a:lnTo>
                    <a:pt x="1" y="0"/>
                  </a:lnTo>
                  <a:lnTo>
                    <a:pt x="12" y="0"/>
                  </a:lnTo>
                  <a:lnTo>
                    <a:pt x="12" y="0"/>
                  </a:lnTo>
                  <a:lnTo>
                    <a:pt x="1" y="0"/>
                  </a:lnTo>
                  <a:lnTo>
                    <a:pt x="1" y="0"/>
                  </a:lnTo>
                  <a:lnTo>
                    <a:pt x="12" y="0"/>
                  </a:lnTo>
                  <a:lnTo>
                    <a:pt x="13" y="1"/>
                  </a:lnTo>
                  <a:lnTo>
                    <a:pt x="1" y="1"/>
                  </a:lnTo>
                  <a:lnTo>
                    <a:pt x="0" y="1"/>
                  </a:lnTo>
                  <a:lnTo>
                    <a:pt x="13" y="1"/>
                  </a:lnTo>
                  <a:lnTo>
                    <a:pt x="13" y="1"/>
                  </a:lnTo>
                  <a:lnTo>
                    <a:pt x="0" y="1"/>
                  </a:lnTo>
                  <a:lnTo>
                    <a:pt x="0" y="1"/>
                  </a:lnTo>
                  <a:lnTo>
                    <a:pt x="13" y="1"/>
                  </a:lnTo>
                  <a:lnTo>
                    <a:pt x="13" y="2"/>
                  </a:lnTo>
                  <a:lnTo>
                    <a:pt x="0" y="2"/>
                  </a:lnTo>
                  <a:lnTo>
                    <a:pt x="0" y="2"/>
                  </a:lnTo>
                  <a:lnTo>
                    <a:pt x="13" y="2"/>
                  </a:lnTo>
                  <a:lnTo>
                    <a:pt x="13" y="2"/>
                  </a:lnTo>
                  <a:lnTo>
                    <a:pt x="0" y="2"/>
                  </a:lnTo>
                  <a:lnTo>
                    <a:pt x="0" y="3"/>
                  </a:lnTo>
                  <a:lnTo>
                    <a:pt x="13" y="3"/>
                  </a:lnTo>
                  <a:lnTo>
                    <a:pt x="13" y="3"/>
                  </a:lnTo>
                  <a:lnTo>
                    <a:pt x="0" y="3"/>
                  </a:lnTo>
                  <a:lnTo>
                    <a:pt x="0" y="3"/>
                  </a:lnTo>
                  <a:lnTo>
                    <a:pt x="13" y="3"/>
                  </a:lnTo>
                  <a:lnTo>
                    <a:pt x="13" y="3"/>
                  </a:lnTo>
                  <a:lnTo>
                    <a:pt x="0" y="3"/>
                  </a:lnTo>
                  <a:lnTo>
                    <a:pt x="0" y="4"/>
                  </a:lnTo>
                  <a:lnTo>
                    <a:pt x="13" y="4"/>
                  </a:lnTo>
                  <a:lnTo>
                    <a:pt x="13" y="4"/>
                  </a:lnTo>
                  <a:lnTo>
                    <a:pt x="1" y="4"/>
                  </a:lnTo>
                  <a:lnTo>
                    <a:pt x="1" y="4"/>
                  </a:lnTo>
                  <a:lnTo>
                    <a:pt x="12" y="4"/>
                  </a:lnTo>
                  <a:lnTo>
                    <a:pt x="12" y="4"/>
                  </a:lnTo>
                  <a:lnTo>
                    <a:pt x="1" y="4"/>
                  </a:lnTo>
                  <a:lnTo>
                    <a:pt x="1" y="4"/>
                  </a:lnTo>
                  <a:lnTo>
                    <a:pt x="12" y="4"/>
                  </a:lnTo>
                  <a:lnTo>
                    <a:pt x="12" y="5"/>
                  </a:lnTo>
                  <a:lnTo>
                    <a:pt x="1" y="5"/>
                  </a:lnTo>
                  <a:lnTo>
                    <a:pt x="2" y="5"/>
                  </a:lnTo>
                  <a:lnTo>
                    <a:pt x="11" y="5"/>
                  </a:lnTo>
                  <a:lnTo>
                    <a:pt x="11" y="5"/>
                  </a:lnTo>
                  <a:lnTo>
                    <a:pt x="2" y="5"/>
                  </a:lnTo>
                  <a:lnTo>
                    <a:pt x="2" y="5"/>
                  </a:lnTo>
                  <a:lnTo>
                    <a:pt x="11" y="5"/>
                  </a:lnTo>
                  <a:lnTo>
                    <a:pt x="11" y="5"/>
                  </a:lnTo>
                  <a:lnTo>
                    <a:pt x="2" y="5"/>
                  </a:lnTo>
                  <a:lnTo>
                    <a:pt x="3" y="5"/>
                  </a:lnTo>
                  <a:lnTo>
                    <a:pt x="10" y="5"/>
                  </a:lnTo>
                </a:path>
              </a:pathLst>
            </a:custGeom>
            <a:noFill/>
            <a:ln w="3175">
              <a:solidFill>
                <a:srgbClr val="006699"/>
              </a:solidFill>
              <a:prstDash val="solid"/>
              <a:round/>
              <a:headEnd/>
              <a:tailEnd/>
            </a:ln>
          </p:spPr>
          <p:txBody>
            <a:bodyPr/>
            <a:lstStyle/>
            <a:p>
              <a:endParaRPr lang="fr-CA">
                <a:latin typeface="+mj-lt"/>
              </a:endParaRPr>
            </a:p>
          </p:txBody>
        </p:sp>
        <p:sp>
          <p:nvSpPr>
            <p:cNvPr id="2087962" name="Freeform 1050"/>
            <p:cNvSpPr>
              <a:spLocks/>
            </p:cNvSpPr>
            <p:nvPr/>
          </p:nvSpPr>
          <p:spPr bwMode="auto">
            <a:xfrm>
              <a:off x="5824091" y="4448175"/>
              <a:ext cx="9525" cy="14288"/>
            </a:xfrm>
            <a:custGeom>
              <a:avLst/>
              <a:gdLst/>
              <a:ahLst/>
              <a:cxnLst>
                <a:cxn ang="0">
                  <a:pos x="3" y="6"/>
                </a:cxn>
                <a:cxn ang="0">
                  <a:pos x="0" y="6"/>
                </a:cxn>
                <a:cxn ang="0">
                  <a:pos x="0" y="4"/>
                </a:cxn>
                <a:cxn ang="0">
                  <a:pos x="0" y="3"/>
                </a:cxn>
                <a:cxn ang="0">
                  <a:pos x="0" y="7"/>
                </a:cxn>
                <a:cxn ang="0">
                  <a:pos x="1" y="7"/>
                </a:cxn>
                <a:cxn ang="0">
                  <a:pos x="1" y="3"/>
                </a:cxn>
                <a:cxn ang="0">
                  <a:pos x="1" y="2"/>
                </a:cxn>
                <a:cxn ang="0">
                  <a:pos x="1" y="7"/>
                </a:cxn>
                <a:cxn ang="0">
                  <a:pos x="1" y="7"/>
                </a:cxn>
                <a:cxn ang="0">
                  <a:pos x="1" y="2"/>
                </a:cxn>
                <a:cxn ang="0">
                  <a:pos x="1" y="2"/>
                </a:cxn>
                <a:cxn ang="0">
                  <a:pos x="1" y="8"/>
                </a:cxn>
                <a:cxn ang="0">
                  <a:pos x="1" y="8"/>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1"/>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2"/>
                </a:cxn>
                <a:cxn ang="0">
                  <a:pos x="6" y="7"/>
                </a:cxn>
                <a:cxn ang="0">
                  <a:pos x="6" y="7"/>
                </a:cxn>
                <a:cxn ang="0">
                  <a:pos x="6" y="3"/>
                </a:cxn>
                <a:cxn ang="0">
                  <a:pos x="6" y="3"/>
                </a:cxn>
                <a:cxn ang="0">
                  <a:pos x="6" y="7"/>
                </a:cxn>
                <a:cxn ang="0">
                  <a:pos x="6" y="6"/>
                </a:cxn>
                <a:cxn ang="0">
                  <a:pos x="6" y="4"/>
                </a:cxn>
              </a:cxnLst>
              <a:rect l="0" t="0" r="r" b="b"/>
              <a:pathLst>
                <a:path w="6" h="9">
                  <a:moveTo>
                    <a:pt x="3" y="6"/>
                  </a:moveTo>
                  <a:lnTo>
                    <a:pt x="0" y="6"/>
                  </a:lnTo>
                  <a:lnTo>
                    <a:pt x="0" y="4"/>
                  </a:lnTo>
                  <a:lnTo>
                    <a:pt x="0" y="3"/>
                  </a:lnTo>
                  <a:lnTo>
                    <a:pt x="0" y="7"/>
                  </a:lnTo>
                  <a:lnTo>
                    <a:pt x="1" y="7"/>
                  </a:lnTo>
                  <a:lnTo>
                    <a:pt x="1" y="3"/>
                  </a:lnTo>
                  <a:lnTo>
                    <a:pt x="1" y="2"/>
                  </a:lnTo>
                  <a:lnTo>
                    <a:pt x="1" y="7"/>
                  </a:lnTo>
                  <a:lnTo>
                    <a:pt x="1" y="7"/>
                  </a:lnTo>
                  <a:lnTo>
                    <a:pt x="1" y="2"/>
                  </a:lnTo>
                  <a:lnTo>
                    <a:pt x="1" y="2"/>
                  </a:lnTo>
                  <a:lnTo>
                    <a:pt x="1" y="8"/>
                  </a:lnTo>
                  <a:lnTo>
                    <a:pt x="1" y="8"/>
                  </a:lnTo>
                  <a:lnTo>
                    <a:pt x="1" y="1"/>
                  </a:lnTo>
                  <a:lnTo>
                    <a:pt x="1" y="1"/>
                  </a:lnTo>
                  <a:lnTo>
                    <a:pt x="1" y="8"/>
                  </a:lnTo>
                  <a:lnTo>
                    <a:pt x="1" y="8"/>
                  </a:lnTo>
                  <a:lnTo>
                    <a:pt x="1" y="1"/>
                  </a:lnTo>
                  <a:lnTo>
                    <a:pt x="1" y="1"/>
                  </a:lnTo>
                  <a:lnTo>
                    <a:pt x="1" y="8"/>
                  </a:lnTo>
                  <a:lnTo>
                    <a:pt x="2" y="9"/>
                  </a:lnTo>
                  <a:lnTo>
                    <a:pt x="2" y="1"/>
                  </a:lnTo>
                  <a:lnTo>
                    <a:pt x="2" y="1"/>
                  </a:lnTo>
                  <a:lnTo>
                    <a:pt x="2" y="9"/>
                  </a:lnTo>
                  <a:lnTo>
                    <a:pt x="2" y="9"/>
                  </a:lnTo>
                  <a:lnTo>
                    <a:pt x="2" y="1"/>
                  </a:lnTo>
                  <a:lnTo>
                    <a:pt x="2" y="0"/>
                  </a:lnTo>
                  <a:lnTo>
                    <a:pt x="2" y="9"/>
                  </a:lnTo>
                  <a:lnTo>
                    <a:pt x="3" y="9"/>
                  </a:lnTo>
                  <a:lnTo>
                    <a:pt x="3" y="0"/>
                  </a:lnTo>
                  <a:lnTo>
                    <a:pt x="3" y="0"/>
                  </a:lnTo>
                  <a:lnTo>
                    <a:pt x="3" y="9"/>
                  </a:lnTo>
                  <a:lnTo>
                    <a:pt x="4" y="9"/>
                  </a:lnTo>
                  <a:lnTo>
                    <a:pt x="4" y="0"/>
                  </a:lnTo>
                  <a:lnTo>
                    <a:pt x="4" y="0"/>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6" y="8"/>
                  </a:lnTo>
                  <a:lnTo>
                    <a:pt x="6" y="1"/>
                  </a:lnTo>
                  <a:lnTo>
                    <a:pt x="6" y="2"/>
                  </a:lnTo>
                  <a:lnTo>
                    <a:pt x="6" y="8"/>
                  </a:lnTo>
                  <a:lnTo>
                    <a:pt x="6" y="7"/>
                  </a:lnTo>
                  <a:lnTo>
                    <a:pt x="6" y="2"/>
                  </a:lnTo>
                  <a:lnTo>
                    <a:pt x="6" y="2"/>
                  </a:lnTo>
                  <a:lnTo>
                    <a:pt x="6" y="7"/>
                  </a:lnTo>
                  <a:lnTo>
                    <a:pt x="6" y="7"/>
                  </a:lnTo>
                  <a:lnTo>
                    <a:pt x="6" y="3"/>
                  </a:lnTo>
                  <a:lnTo>
                    <a:pt x="6" y="3"/>
                  </a:lnTo>
                  <a:lnTo>
                    <a:pt x="6" y="7"/>
                  </a:lnTo>
                  <a:lnTo>
                    <a:pt x="6" y="6"/>
                  </a:lnTo>
                  <a:lnTo>
                    <a:pt x="6" y="4"/>
                  </a:lnTo>
                </a:path>
              </a:pathLst>
            </a:custGeom>
            <a:noFill/>
            <a:ln w="3175">
              <a:solidFill>
                <a:srgbClr val="006699"/>
              </a:solidFill>
              <a:prstDash val="solid"/>
              <a:round/>
              <a:headEnd/>
              <a:tailEnd/>
            </a:ln>
          </p:spPr>
          <p:txBody>
            <a:bodyPr/>
            <a:lstStyle/>
            <a:p>
              <a:endParaRPr lang="fr-CA">
                <a:latin typeface="+mj-lt"/>
              </a:endParaRPr>
            </a:p>
          </p:txBody>
        </p:sp>
        <p:sp>
          <p:nvSpPr>
            <p:cNvPr id="2087963" name="Freeform 1051"/>
            <p:cNvSpPr>
              <a:spLocks/>
            </p:cNvSpPr>
            <p:nvPr/>
          </p:nvSpPr>
          <p:spPr bwMode="auto">
            <a:xfrm>
              <a:off x="5824091" y="4448175"/>
              <a:ext cx="23813" cy="9525"/>
            </a:xfrm>
            <a:custGeom>
              <a:avLst/>
              <a:gdLst/>
              <a:ahLst/>
              <a:cxnLst>
                <a:cxn ang="0">
                  <a:pos x="3" y="4"/>
                </a:cxn>
                <a:cxn ang="0">
                  <a:pos x="3" y="0"/>
                </a:cxn>
                <a:cxn ang="0">
                  <a:pos x="12" y="0"/>
                </a:cxn>
                <a:cxn ang="0">
                  <a:pos x="12" y="0"/>
                </a:cxn>
                <a:cxn ang="0">
                  <a:pos x="3" y="0"/>
                </a:cxn>
                <a:cxn ang="0">
                  <a:pos x="2" y="0"/>
                </a:cxn>
                <a:cxn ang="0">
                  <a:pos x="13" y="0"/>
                </a:cxn>
                <a:cxn ang="0">
                  <a:pos x="13" y="1"/>
                </a:cxn>
                <a:cxn ang="0">
                  <a:pos x="2" y="1"/>
                </a:cxn>
                <a:cxn ang="0">
                  <a:pos x="2" y="1"/>
                </a:cxn>
                <a:cxn ang="0">
                  <a:pos x="13" y="1"/>
                </a:cxn>
                <a:cxn ang="0">
                  <a:pos x="13" y="1"/>
                </a:cxn>
                <a:cxn ang="0">
                  <a:pos x="2" y="1"/>
                </a:cxn>
                <a:cxn ang="0">
                  <a:pos x="1" y="1"/>
                </a:cxn>
                <a:cxn ang="0">
                  <a:pos x="13" y="1"/>
                </a:cxn>
                <a:cxn ang="0">
                  <a:pos x="14" y="1"/>
                </a:cxn>
                <a:cxn ang="0">
                  <a:pos x="1" y="1"/>
                </a:cxn>
                <a:cxn ang="0">
                  <a:pos x="1" y="1"/>
                </a:cxn>
                <a:cxn ang="0">
                  <a:pos x="14" y="1"/>
                </a:cxn>
                <a:cxn ang="0">
                  <a:pos x="14" y="1"/>
                </a:cxn>
                <a:cxn ang="0">
                  <a:pos x="1" y="1"/>
                </a:cxn>
                <a:cxn ang="0">
                  <a:pos x="1" y="2"/>
                </a:cxn>
                <a:cxn ang="0">
                  <a:pos x="14" y="2"/>
                </a:cxn>
                <a:cxn ang="0">
                  <a:pos x="14" y="2"/>
                </a:cxn>
                <a:cxn ang="0">
                  <a:pos x="1" y="2"/>
                </a:cxn>
                <a:cxn ang="0">
                  <a:pos x="1" y="2"/>
                </a:cxn>
                <a:cxn ang="0">
                  <a:pos x="14" y="2"/>
                </a:cxn>
                <a:cxn ang="0">
                  <a:pos x="14" y="3"/>
                </a:cxn>
                <a:cxn ang="0">
                  <a:pos x="1" y="3"/>
                </a:cxn>
                <a:cxn ang="0">
                  <a:pos x="0" y="3"/>
                </a:cxn>
                <a:cxn ang="0">
                  <a:pos x="14" y="3"/>
                </a:cxn>
                <a:cxn ang="0">
                  <a:pos x="15" y="4"/>
                </a:cxn>
                <a:cxn ang="0">
                  <a:pos x="0" y="4"/>
                </a:cxn>
                <a:cxn ang="0">
                  <a:pos x="0" y="4"/>
                </a:cxn>
                <a:cxn ang="0">
                  <a:pos x="14" y="4"/>
                </a:cxn>
                <a:cxn ang="0">
                  <a:pos x="14" y="4"/>
                </a:cxn>
                <a:cxn ang="0">
                  <a:pos x="1" y="4"/>
                </a:cxn>
                <a:cxn ang="0">
                  <a:pos x="1" y="4"/>
                </a:cxn>
                <a:cxn ang="0">
                  <a:pos x="14" y="4"/>
                </a:cxn>
                <a:cxn ang="0">
                  <a:pos x="14" y="5"/>
                </a:cxn>
                <a:cxn ang="0">
                  <a:pos x="1" y="5"/>
                </a:cxn>
                <a:cxn ang="0">
                  <a:pos x="1" y="5"/>
                </a:cxn>
                <a:cxn ang="0">
                  <a:pos x="14" y="5"/>
                </a:cxn>
                <a:cxn ang="0">
                  <a:pos x="14" y="5"/>
                </a:cxn>
                <a:cxn ang="0">
                  <a:pos x="1" y="5"/>
                </a:cxn>
                <a:cxn ang="0">
                  <a:pos x="1" y="5"/>
                </a:cxn>
                <a:cxn ang="0">
                  <a:pos x="14" y="5"/>
                </a:cxn>
                <a:cxn ang="0">
                  <a:pos x="14" y="5"/>
                </a:cxn>
                <a:cxn ang="0">
                  <a:pos x="1" y="5"/>
                </a:cxn>
                <a:cxn ang="0">
                  <a:pos x="1" y="6"/>
                </a:cxn>
                <a:cxn ang="0">
                  <a:pos x="13" y="6"/>
                </a:cxn>
                <a:cxn ang="0">
                  <a:pos x="13" y="6"/>
                </a:cxn>
                <a:cxn ang="0">
                  <a:pos x="2" y="6"/>
                </a:cxn>
                <a:cxn ang="0">
                  <a:pos x="2" y="6"/>
                </a:cxn>
                <a:cxn ang="0">
                  <a:pos x="13" y="6"/>
                </a:cxn>
                <a:cxn ang="0">
                  <a:pos x="13" y="6"/>
                </a:cxn>
                <a:cxn ang="0">
                  <a:pos x="2" y="6"/>
                </a:cxn>
                <a:cxn ang="0">
                  <a:pos x="2" y="6"/>
                </a:cxn>
                <a:cxn ang="0">
                  <a:pos x="13" y="6"/>
                </a:cxn>
                <a:cxn ang="0">
                  <a:pos x="12" y="6"/>
                </a:cxn>
                <a:cxn ang="0">
                  <a:pos x="3" y="6"/>
                </a:cxn>
                <a:cxn ang="0">
                  <a:pos x="3" y="6"/>
                </a:cxn>
                <a:cxn ang="0">
                  <a:pos x="12" y="6"/>
                </a:cxn>
              </a:cxnLst>
              <a:rect l="0" t="0" r="r" b="b"/>
              <a:pathLst>
                <a:path w="15" h="6">
                  <a:moveTo>
                    <a:pt x="3" y="4"/>
                  </a:moveTo>
                  <a:lnTo>
                    <a:pt x="3" y="0"/>
                  </a:lnTo>
                  <a:lnTo>
                    <a:pt x="12" y="0"/>
                  </a:lnTo>
                  <a:lnTo>
                    <a:pt x="12" y="0"/>
                  </a:lnTo>
                  <a:lnTo>
                    <a:pt x="3" y="0"/>
                  </a:lnTo>
                  <a:lnTo>
                    <a:pt x="2" y="0"/>
                  </a:lnTo>
                  <a:lnTo>
                    <a:pt x="13" y="0"/>
                  </a:lnTo>
                  <a:lnTo>
                    <a:pt x="13" y="1"/>
                  </a:lnTo>
                  <a:lnTo>
                    <a:pt x="2" y="1"/>
                  </a:lnTo>
                  <a:lnTo>
                    <a:pt x="2" y="1"/>
                  </a:lnTo>
                  <a:lnTo>
                    <a:pt x="13" y="1"/>
                  </a:lnTo>
                  <a:lnTo>
                    <a:pt x="13" y="1"/>
                  </a:lnTo>
                  <a:lnTo>
                    <a:pt x="2" y="1"/>
                  </a:lnTo>
                  <a:lnTo>
                    <a:pt x="1" y="1"/>
                  </a:lnTo>
                  <a:lnTo>
                    <a:pt x="13" y="1"/>
                  </a:lnTo>
                  <a:lnTo>
                    <a:pt x="14" y="1"/>
                  </a:lnTo>
                  <a:lnTo>
                    <a:pt x="1" y="1"/>
                  </a:lnTo>
                  <a:lnTo>
                    <a:pt x="1" y="1"/>
                  </a:lnTo>
                  <a:lnTo>
                    <a:pt x="14" y="1"/>
                  </a:lnTo>
                  <a:lnTo>
                    <a:pt x="14" y="1"/>
                  </a:lnTo>
                  <a:lnTo>
                    <a:pt x="1" y="1"/>
                  </a:lnTo>
                  <a:lnTo>
                    <a:pt x="1" y="2"/>
                  </a:lnTo>
                  <a:lnTo>
                    <a:pt x="14" y="2"/>
                  </a:lnTo>
                  <a:lnTo>
                    <a:pt x="14" y="2"/>
                  </a:lnTo>
                  <a:lnTo>
                    <a:pt x="1" y="2"/>
                  </a:lnTo>
                  <a:lnTo>
                    <a:pt x="1" y="2"/>
                  </a:lnTo>
                  <a:lnTo>
                    <a:pt x="14" y="2"/>
                  </a:lnTo>
                  <a:lnTo>
                    <a:pt x="14" y="3"/>
                  </a:lnTo>
                  <a:lnTo>
                    <a:pt x="1" y="3"/>
                  </a:lnTo>
                  <a:lnTo>
                    <a:pt x="0" y="3"/>
                  </a:lnTo>
                  <a:lnTo>
                    <a:pt x="14" y="3"/>
                  </a:lnTo>
                  <a:lnTo>
                    <a:pt x="15" y="4"/>
                  </a:lnTo>
                  <a:lnTo>
                    <a:pt x="0" y="4"/>
                  </a:lnTo>
                  <a:lnTo>
                    <a:pt x="0" y="4"/>
                  </a:lnTo>
                  <a:lnTo>
                    <a:pt x="14" y="4"/>
                  </a:lnTo>
                  <a:lnTo>
                    <a:pt x="14" y="4"/>
                  </a:lnTo>
                  <a:lnTo>
                    <a:pt x="1" y="4"/>
                  </a:lnTo>
                  <a:lnTo>
                    <a:pt x="1" y="4"/>
                  </a:lnTo>
                  <a:lnTo>
                    <a:pt x="14" y="4"/>
                  </a:lnTo>
                  <a:lnTo>
                    <a:pt x="14" y="5"/>
                  </a:lnTo>
                  <a:lnTo>
                    <a:pt x="1" y="5"/>
                  </a:lnTo>
                  <a:lnTo>
                    <a:pt x="1" y="5"/>
                  </a:lnTo>
                  <a:lnTo>
                    <a:pt x="14" y="5"/>
                  </a:lnTo>
                  <a:lnTo>
                    <a:pt x="14" y="5"/>
                  </a:lnTo>
                  <a:lnTo>
                    <a:pt x="1" y="5"/>
                  </a:lnTo>
                  <a:lnTo>
                    <a:pt x="1" y="5"/>
                  </a:lnTo>
                  <a:lnTo>
                    <a:pt x="14" y="5"/>
                  </a:lnTo>
                  <a:lnTo>
                    <a:pt x="14" y="5"/>
                  </a:lnTo>
                  <a:lnTo>
                    <a:pt x="1" y="5"/>
                  </a:lnTo>
                  <a:lnTo>
                    <a:pt x="1" y="6"/>
                  </a:lnTo>
                  <a:lnTo>
                    <a:pt x="13" y="6"/>
                  </a:lnTo>
                  <a:lnTo>
                    <a:pt x="13" y="6"/>
                  </a:lnTo>
                  <a:lnTo>
                    <a:pt x="2" y="6"/>
                  </a:lnTo>
                  <a:lnTo>
                    <a:pt x="2" y="6"/>
                  </a:lnTo>
                  <a:lnTo>
                    <a:pt x="13" y="6"/>
                  </a:lnTo>
                  <a:lnTo>
                    <a:pt x="13" y="6"/>
                  </a:lnTo>
                  <a:lnTo>
                    <a:pt x="2" y="6"/>
                  </a:lnTo>
                  <a:lnTo>
                    <a:pt x="2" y="6"/>
                  </a:lnTo>
                  <a:lnTo>
                    <a:pt x="13" y="6"/>
                  </a:lnTo>
                  <a:lnTo>
                    <a:pt x="12" y="6"/>
                  </a:lnTo>
                  <a:lnTo>
                    <a:pt x="3" y="6"/>
                  </a:lnTo>
                  <a:lnTo>
                    <a:pt x="3" y="6"/>
                  </a:lnTo>
                  <a:lnTo>
                    <a:pt x="12" y="6"/>
                  </a:lnTo>
                </a:path>
              </a:pathLst>
            </a:custGeom>
            <a:noFill/>
            <a:ln w="3175">
              <a:solidFill>
                <a:srgbClr val="006699"/>
              </a:solidFill>
              <a:prstDash val="solid"/>
              <a:round/>
              <a:headEnd/>
              <a:tailEnd/>
            </a:ln>
          </p:spPr>
          <p:txBody>
            <a:bodyPr/>
            <a:lstStyle/>
            <a:p>
              <a:endParaRPr lang="fr-CA">
                <a:latin typeface="+mj-lt"/>
              </a:endParaRPr>
            </a:p>
          </p:txBody>
        </p:sp>
        <p:sp>
          <p:nvSpPr>
            <p:cNvPr id="2087964" name="Freeform 1052"/>
            <p:cNvSpPr>
              <a:spLocks/>
            </p:cNvSpPr>
            <p:nvPr/>
          </p:nvSpPr>
          <p:spPr bwMode="auto">
            <a:xfrm>
              <a:off x="5839966" y="4448175"/>
              <a:ext cx="11113" cy="9525"/>
            </a:xfrm>
            <a:custGeom>
              <a:avLst/>
              <a:gdLst/>
              <a:ahLst/>
              <a:cxnLst>
                <a:cxn ang="0">
                  <a:pos x="3" y="4"/>
                </a:cxn>
                <a:cxn ang="0">
                  <a:pos x="3" y="0"/>
                </a:cxn>
                <a:cxn ang="0">
                  <a:pos x="4" y="0"/>
                </a:cxn>
                <a:cxn ang="0">
                  <a:pos x="4" y="0"/>
                </a:cxn>
                <a:cxn ang="0">
                  <a:pos x="2"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4"/>
                  </a:moveTo>
                  <a:lnTo>
                    <a:pt x="3" y="0"/>
                  </a:lnTo>
                  <a:lnTo>
                    <a:pt x="4" y="0"/>
                  </a:lnTo>
                  <a:lnTo>
                    <a:pt x="4" y="0"/>
                  </a:lnTo>
                  <a:lnTo>
                    <a:pt x="2"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65" name="Freeform 1053"/>
            <p:cNvSpPr>
              <a:spLocks/>
            </p:cNvSpPr>
            <p:nvPr/>
          </p:nvSpPr>
          <p:spPr bwMode="auto">
            <a:xfrm>
              <a:off x="5839966" y="4445000"/>
              <a:ext cx="11113"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1"/>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1"/>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1"/>
                  </a:lnTo>
                  <a:lnTo>
                    <a:pt x="5" y="1"/>
                  </a:lnTo>
                  <a:lnTo>
                    <a:pt x="5" y="7"/>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66" name="Freeform 1054"/>
            <p:cNvSpPr>
              <a:spLocks/>
            </p:cNvSpPr>
            <p:nvPr/>
          </p:nvSpPr>
          <p:spPr bwMode="auto">
            <a:xfrm>
              <a:off x="5839966" y="4445000"/>
              <a:ext cx="19050" cy="9525"/>
            </a:xfrm>
            <a:custGeom>
              <a:avLst/>
              <a:gdLst/>
              <a:ahLst/>
              <a:cxnLst>
                <a:cxn ang="0">
                  <a:pos x="3" y="2"/>
                </a:cxn>
                <a:cxn ang="0">
                  <a:pos x="3" y="0"/>
                </a:cxn>
                <a:cxn ang="0">
                  <a:pos x="8" y="0"/>
                </a:cxn>
                <a:cxn ang="0">
                  <a:pos x="8" y="0"/>
                </a:cxn>
                <a:cxn ang="0">
                  <a:pos x="3" y="0"/>
                </a:cxn>
                <a:cxn ang="0">
                  <a:pos x="3" y="0"/>
                </a:cxn>
                <a:cxn ang="0">
                  <a:pos x="8" y="0"/>
                </a:cxn>
                <a:cxn ang="0">
                  <a:pos x="9" y="0"/>
                </a:cxn>
                <a:cxn ang="0">
                  <a:pos x="2" y="0"/>
                </a:cxn>
                <a:cxn ang="0">
                  <a:pos x="2" y="0"/>
                </a:cxn>
                <a:cxn ang="0">
                  <a:pos x="9" y="0"/>
                </a:cxn>
                <a:cxn ang="0">
                  <a:pos x="9" y="0"/>
                </a:cxn>
                <a:cxn ang="0">
                  <a:pos x="1" y="0"/>
                </a:cxn>
                <a:cxn ang="0">
                  <a:pos x="1" y="0"/>
                </a:cxn>
                <a:cxn ang="0">
                  <a:pos x="9" y="0"/>
                </a:cxn>
                <a:cxn ang="0">
                  <a:pos x="10" y="1"/>
                </a:cxn>
                <a:cxn ang="0">
                  <a:pos x="1" y="1"/>
                </a:cxn>
                <a:cxn ang="0">
                  <a:pos x="1" y="1"/>
                </a:cxn>
                <a:cxn ang="0">
                  <a:pos x="10" y="1"/>
                </a:cxn>
                <a:cxn ang="0">
                  <a:pos x="10" y="1"/>
                </a:cxn>
                <a:cxn ang="0">
                  <a:pos x="0" y="1"/>
                </a:cxn>
                <a:cxn ang="0">
                  <a:pos x="0" y="1"/>
                </a:cxn>
                <a:cxn ang="0">
                  <a:pos x="10" y="1"/>
                </a:cxn>
                <a:cxn ang="0">
                  <a:pos x="11" y="1"/>
                </a:cxn>
                <a:cxn ang="0">
                  <a:pos x="0" y="1"/>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0" y="4"/>
                </a:cxn>
                <a:cxn ang="0">
                  <a:pos x="10" y="4"/>
                </a:cxn>
                <a:cxn ang="0">
                  <a:pos x="0" y="4"/>
                </a:cxn>
                <a:cxn ang="0">
                  <a:pos x="1" y="4"/>
                </a:cxn>
                <a:cxn ang="0">
                  <a:pos x="10" y="4"/>
                </a:cxn>
                <a:cxn ang="0">
                  <a:pos x="10" y="5"/>
                </a:cxn>
                <a:cxn ang="0">
                  <a:pos x="1" y="5"/>
                </a:cxn>
                <a:cxn ang="0">
                  <a:pos x="1" y="5"/>
                </a:cxn>
                <a:cxn ang="0">
                  <a:pos x="9" y="5"/>
                </a:cxn>
                <a:cxn ang="0">
                  <a:pos x="9" y="5"/>
                </a:cxn>
                <a:cxn ang="0">
                  <a:pos x="1" y="5"/>
                </a:cxn>
                <a:cxn ang="0">
                  <a:pos x="2" y="5"/>
                </a:cxn>
                <a:cxn ang="0">
                  <a:pos x="9" y="5"/>
                </a:cxn>
                <a:cxn ang="0">
                  <a:pos x="9" y="5"/>
                </a:cxn>
                <a:cxn ang="0">
                  <a:pos x="2" y="5"/>
                </a:cxn>
                <a:cxn ang="0">
                  <a:pos x="3" y="6"/>
                </a:cxn>
                <a:cxn ang="0">
                  <a:pos x="8" y="6"/>
                </a:cxn>
                <a:cxn ang="0">
                  <a:pos x="8" y="6"/>
                </a:cxn>
                <a:cxn ang="0">
                  <a:pos x="3" y="6"/>
                </a:cxn>
                <a:cxn ang="0">
                  <a:pos x="3" y="6"/>
                </a:cxn>
                <a:cxn ang="0">
                  <a:pos x="8" y="6"/>
                </a:cxn>
              </a:cxnLst>
              <a:rect l="0" t="0" r="r" b="b"/>
              <a:pathLst>
                <a:path w="11" h="6">
                  <a:moveTo>
                    <a:pt x="3" y="2"/>
                  </a:moveTo>
                  <a:lnTo>
                    <a:pt x="3" y="0"/>
                  </a:lnTo>
                  <a:lnTo>
                    <a:pt x="8" y="0"/>
                  </a:lnTo>
                  <a:lnTo>
                    <a:pt x="8" y="0"/>
                  </a:lnTo>
                  <a:lnTo>
                    <a:pt x="3" y="0"/>
                  </a:lnTo>
                  <a:lnTo>
                    <a:pt x="3" y="0"/>
                  </a:lnTo>
                  <a:lnTo>
                    <a:pt x="8" y="0"/>
                  </a:lnTo>
                  <a:lnTo>
                    <a:pt x="9" y="0"/>
                  </a:lnTo>
                  <a:lnTo>
                    <a:pt x="2" y="0"/>
                  </a:lnTo>
                  <a:lnTo>
                    <a:pt x="2" y="0"/>
                  </a:lnTo>
                  <a:lnTo>
                    <a:pt x="9" y="0"/>
                  </a:lnTo>
                  <a:lnTo>
                    <a:pt x="9" y="0"/>
                  </a:lnTo>
                  <a:lnTo>
                    <a:pt x="1" y="0"/>
                  </a:lnTo>
                  <a:lnTo>
                    <a:pt x="1" y="0"/>
                  </a:lnTo>
                  <a:lnTo>
                    <a:pt x="9" y="0"/>
                  </a:lnTo>
                  <a:lnTo>
                    <a:pt x="10" y="1"/>
                  </a:lnTo>
                  <a:lnTo>
                    <a:pt x="1" y="1"/>
                  </a:lnTo>
                  <a:lnTo>
                    <a:pt x="1" y="1"/>
                  </a:lnTo>
                  <a:lnTo>
                    <a:pt x="10" y="1"/>
                  </a:lnTo>
                  <a:lnTo>
                    <a:pt x="10" y="1"/>
                  </a:lnTo>
                  <a:lnTo>
                    <a:pt x="0" y="1"/>
                  </a:lnTo>
                  <a:lnTo>
                    <a:pt x="0" y="1"/>
                  </a:lnTo>
                  <a:lnTo>
                    <a:pt x="10" y="1"/>
                  </a:lnTo>
                  <a:lnTo>
                    <a:pt x="11" y="1"/>
                  </a:lnTo>
                  <a:lnTo>
                    <a:pt x="0" y="1"/>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0" y="4"/>
                  </a:lnTo>
                  <a:lnTo>
                    <a:pt x="10" y="4"/>
                  </a:lnTo>
                  <a:lnTo>
                    <a:pt x="0" y="4"/>
                  </a:lnTo>
                  <a:lnTo>
                    <a:pt x="1" y="4"/>
                  </a:lnTo>
                  <a:lnTo>
                    <a:pt x="10" y="4"/>
                  </a:lnTo>
                  <a:lnTo>
                    <a:pt x="10" y="5"/>
                  </a:lnTo>
                  <a:lnTo>
                    <a:pt x="1" y="5"/>
                  </a:lnTo>
                  <a:lnTo>
                    <a:pt x="1" y="5"/>
                  </a:lnTo>
                  <a:lnTo>
                    <a:pt x="9" y="5"/>
                  </a:lnTo>
                  <a:lnTo>
                    <a:pt x="9" y="5"/>
                  </a:lnTo>
                  <a:lnTo>
                    <a:pt x="1" y="5"/>
                  </a:lnTo>
                  <a:lnTo>
                    <a:pt x="2" y="5"/>
                  </a:lnTo>
                  <a:lnTo>
                    <a:pt x="9" y="5"/>
                  </a:lnTo>
                  <a:lnTo>
                    <a:pt x="9" y="5"/>
                  </a:lnTo>
                  <a:lnTo>
                    <a:pt x="2" y="5"/>
                  </a:lnTo>
                  <a:lnTo>
                    <a:pt x="3"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67" name="Freeform 1055"/>
            <p:cNvSpPr>
              <a:spLocks/>
            </p:cNvSpPr>
            <p:nvPr/>
          </p:nvSpPr>
          <p:spPr bwMode="auto">
            <a:xfrm>
              <a:off x="5847904" y="4441825"/>
              <a:ext cx="11112"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6"/>
                </a:cxn>
                <a:cxn ang="0">
                  <a:pos x="0" y="6"/>
                </a:cxn>
                <a:cxn ang="0">
                  <a:pos x="0" y="2"/>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6" y="6"/>
                </a:cxn>
                <a:cxn ang="0">
                  <a:pos x="6" y="2"/>
                </a:cxn>
                <a:cxn ang="0">
                  <a:pos x="6" y="2"/>
                </a:cxn>
                <a:cxn ang="0">
                  <a:pos x="6" y="6"/>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6"/>
                  </a:lnTo>
                  <a:lnTo>
                    <a:pt x="0" y="6"/>
                  </a:lnTo>
                  <a:lnTo>
                    <a:pt x="0" y="2"/>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6" y="6"/>
                  </a:lnTo>
                  <a:lnTo>
                    <a:pt x="6" y="2"/>
                  </a:lnTo>
                  <a:lnTo>
                    <a:pt x="6" y="2"/>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68" name="Freeform 1056"/>
            <p:cNvSpPr>
              <a:spLocks/>
            </p:cNvSpPr>
            <p:nvPr/>
          </p:nvSpPr>
          <p:spPr bwMode="auto">
            <a:xfrm>
              <a:off x="5847904" y="4441825"/>
              <a:ext cx="25400" cy="6350"/>
            </a:xfrm>
            <a:custGeom>
              <a:avLst/>
              <a:gdLst/>
              <a:ahLst/>
              <a:cxnLst>
                <a:cxn ang="0">
                  <a:pos x="3" y="3"/>
                </a:cxn>
                <a:cxn ang="0">
                  <a:pos x="3" y="0"/>
                </a:cxn>
                <a:cxn ang="0">
                  <a:pos x="10" y="0"/>
                </a:cxn>
                <a:cxn ang="0">
                  <a:pos x="10" y="0"/>
                </a:cxn>
                <a:cxn ang="0">
                  <a:pos x="2" y="0"/>
                </a:cxn>
                <a:cxn ang="0">
                  <a:pos x="2" y="0"/>
                </a:cxn>
                <a:cxn ang="0">
                  <a:pos x="10" y="0"/>
                </a:cxn>
                <a:cxn ang="0">
                  <a:pos x="11" y="0"/>
                </a:cxn>
                <a:cxn ang="0">
                  <a:pos x="2" y="0"/>
                </a:cxn>
                <a:cxn ang="0">
                  <a:pos x="2" y="0"/>
                </a:cxn>
                <a:cxn ang="0">
                  <a:pos x="11" y="0"/>
                </a:cxn>
                <a:cxn ang="0">
                  <a:pos x="12" y="0"/>
                </a:cxn>
                <a:cxn ang="0">
                  <a:pos x="1" y="0"/>
                </a:cxn>
                <a:cxn ang="0">
                  <a:pos x="1" y="0"/>
                </a:cxn>
                <a:cxn ang="0">
                  <a:pos x="12" y="0"/>
                </a:cxn>
                <a:cxn ang="0">
                  <a:pos x="12" y="0"/>
                </a:cxn>
                <a:cxn ang="0">
                  <a:pos x="1" y="0"/>
                </a:cxn>
                <a:cxn ang="0">
                  <a:pos x="0" y="1"/>
                </a:cxn>
                <a:cxn ang="0">
                  <a:pos x="12" y="1"/>
                </a:cxn>
                <a:cxn ang="0">
                  <a:pos x="12" y="1"/>
                </a:cxn>
                <a:cxn ang="0">
                  <a:pos x="0" y="1"/>
                </a:cxn>
                <a:cxn ang="0">
                  <a:pos x="0" y="1"/>
                </a:cxn>
                <a:cxn ang="0">
                  <a:pos x="12" y="1"/>
                </a:cxn>
                <a:cxn ang="0">
                  <a:pos x="13" y="2"/>
                </a:cxn>
                <a:cxn ang="0">
                  <a:pos x="0" y="2"/>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4"/>
                </a:cxn>
                <a:cxn ang="0">
                  <a:pos x="13" y="4"/>
                </a:cxn>
                <a:cxn ang="0">
                  <a:pos x="13" y="4"/>
                </a:cxn>
                <a:cxn ang="0">
                  <a:pos x="0" y="4"/>
                </a:cxn>
                <a:cxn ang="0">
                  <a:pos x="0" y="4"/>
                </a:cxn>
                <a:cxn ang="0">
                  <a:pos x="12" y="4"/>
                </a:cxn>
                <a:cxn ang="0">
                  <a:pos x="12" y="4"/>
                </a:cxn>
                <a:cxn ang="0">
                  <a:pos x="0" y="4"/>
                </a:cxn>
                <a:cxn ang="0">
                  <a:pos x="0" y="5"/>
                </a:cxn>
                <a:cxn ang="0">
                  <a:pos x="12" y="5"/>
                </a:cxn>
                <a:cxn ang="0">
                  <a:pos x="12" y="5"/>
                </a:cxn>
                <a:cxn ang="0">
                  <a:pos x="1" y="5"/>
                </a:cxn>
                <a:cxn ang="0">
                  <a:pos x="1" y="5"/>
                </a:cxn>
                <a:cxn ang="0">
                  <a:pos x="12" y="5"/>
                </a:cxn>
                <a:cxn ang="0">
                  <a:pos x="12" y="5"/>
                </a:cxn>
                <a:cxn ang="0">
                  <a:pos x="1" y="5"/>
                </a:cxn>
                <a:cxn ang="0">
                  <a:pos x="2" y="5"/>
                </a:cxn>
                <a:cxn ang="0">
                  <a:pos x="11" y="5"/>
                </a:cxn>
                <a:cxn ang="0">
                  <a:pos x="11" y="5"/>
                </a:cxn>
                <a:cxn ang="0">
                  <a:pos x="2" y="5"/>
                </a:cxn>
                <a:cxn ang="0">
                  <a:pos x="2" y="5"/>
                </a:cxn>
                <a:cxn ang="0">
                  <a:pos x="10" y="5"/>
                </a:cxn>
                <a:cxn ang="0">
                  <a:pos x="10" y="5"/>
                </a:cxn>
                <a:cxn ang="0">
                  <a:pos x="2" y="5"/>
                </a:cxn>
                <a:cxn ang="0">
                  <a:pos x="3" y="5"/>
                </a:cxn>
                <a:cxn ang="0">
                  <a:pos x="10" y="5"/>
                </a:cxn>
              </a:cxnLst>
              <a:rect l="0" t="0" r="r" b="b"/>
              <a:pathLst>
                <a:path w="13" h="5">
                  <a:moveTo>
                    <a:pt x="3" y="3"/>
                  </a:moveTo>
                  <a:lnTo>
                    <a:pt x="3" y="0"/>
                  </a:lnTo>
                  <a:lnTo>
                    <a:pt x="10" y="0"/>
                  </a:lnTo>
                  <a:lnTo>
                    <a:pt x="10" y="0"/>
                  </a:lnTo>
                  <a:lnTo>
                    <a:pt x="2" y="0"/>
                  </a:lnTo>
                  <a:lnTo>
                    <a:pt x="2" y="0"/>
                  </a:lnTo>
                  <a:lnTo>
                    <a:pt x="10" y="0"/>
                  </a:lnTo>
                  <a:lnTo>
                    <a:pt x="11" y="0"/>
                  </a:lnTo>
                  <a:lnTo>
                    <a:pt x="2" y="0"/>
                  </a:lnTo>
                  <a:lnTo>
                    <a:pt x="2" y="0"/>
                  </a:lnTo>
                  <a:lnTo>
                    <a:pt x="11" y="0"/>
                  </a:lnTo>
                  <a:lnTo>
                    <a:pt x="12" y="0"/>
                  </a:lnTo>
                  <a:lnTo>
                    <a:pt x="1" y="0"/>
                  </a:lnTo>
                  <a:lnTo>
                    <a:pt x="1" y="0"/>
                  </a:lnTo>
                  <a:lnTo>
                    <a:pt x="12" y="0"/>
                  </a:lnTo>
                  <a:lnTo>
                    <a:pt x="12" y="0"/>
                  </a:lnTo>
                  <a:lnTo>
                    <a:pt x="1" y="0"/>
                  </a:lnTo>
                  <a:lnTo>
                    <a:pt x="0" y="1"/>
                  </a:lnTo>
                  <a:lnTo>
                    <a:pt x="12" y="1"/>
                  </a:lnTo>
                  <a:lnTo>
                    <a:pt x="12" y="1"/>
                  </a:lnTo>
                  <a:lnTo>
                    <a:pt x="0" y="1"/>
                  </a:lnTo>
                  <a:lnTo>
                    <a:pt x="0" y="1"/>
                  </a:lnTo>
                  <a:lnTo>
                    <a:pt x="12" y="1"/>
                  </a:lnTo>
                  <a:lnTo>
                    <a:pt x="13" y="2"/>
                  </a:lnTo>
                  <a:lnTo>
                    <a:pt x="0" y="2"/>
                  </a:lnTo>
                  <a:lnTo>
                    <a:pt x="0" y="2"/>
                  </a:lnTo>
                  <a:lnTo>
                    <a:pt x="13" y="2"/>
                  </a:lnTo>
                  <a:lnTo>
                    <a:pt x="13" y="2"/>
                  </a:lnTo>
                  <a:lnTo>
                    <a:pt x="0" y="2"/>
                  </a:lnTo>
                  <a:lnTo>
                    <a:pt x="0" y="2"/>
                  </a:lnTo>
                  <a:lnTo>
                    <a:pt x="13" y="2"/>
                  </a:lnTo>
                  <a:lnTo>
                    <a:pt x="13" y="3"/>
                  </a:lnTo>
                  <a:lnTo>
                    <a:pt x="0" y="3"/>
                  </a:lnTo>
                  <a:lnTo>
                    <a:pt x="0" y="3"/>
                  </a:lnTo>
                  <a:lnTo>
                    <a:pt x="13" y="3"/>
                  </a:lnTo>
                  <a:lnTo>
                    <a:pt x="13" y="3"/>
                  </a:lnTo>
                  <a:lnTo>
                    <a:pt x="0" y="3"/>
                  </a:lnTo>
                  <a:lnTo>
                    <a:pt x="0" y="4"/>
                  </a:lnTo>
                  <a:lnTo>
                    <a:pt x="13" y="4"/>
                  </a:lnTo>
                  <a:lnTo>
                    <a:pt x="13" y="4"/>
                  </a:lnTo>
                  <a:lnTo>
                    <a:pt x="0" y="4"/>
                  </a:lnTo>
                  <a:lnTo>
                    <a:pt x="0" y="4"/>
                  </a:lnTo>
                  <a:lnTo>
                    <a:pt x="12" y="4"/>
                  </a:lnTo>
                  <a:lnTo>
                    <a:pt x="12" y="4"/>
                  </a:lnTo>
                  <a:lnTo>
                    <a:pt x="0" y="4"/>
                  </a:lnTo>
                  <a:lnTo>
                    <a:pt x="0" y="5"/>
                  </a:lnTo>
                  <a:lnTo>
                    <a:pt x="12" y="5"/>
                  </a:lnTo>
                  <a:lnTo>
                    <a:pt x="12" y="5"/>
                  </a:lnTo>
                  <a:lnTo>
                    <a:pt x="1" y="5"/>
                  </a:lnTo>
                  <a:lnTo>
                    <a:pt x="1" y="5"/>
                  </a:lnTo>
                  <a:lnTo>
                    <a:pt x="12" y="5"/>
                  </a:lnTo>
                  <a:lnTo>
                    <a:pt x="12" y="5"/>
                  </a:lnTo>
                  <a:lnTo>
                    <a:pt x="1" y="5"/>
                  </a:lnTo>
                  <a:lnTo>
                    <a:pt x="2" y="5"/>
                  </a:lnTo>
                  <a:lnTo>
                    <a:pt x="11" y="5"/>
                  </a:lnTo>
                  <a:lnTo>
                    <a:pt x="11" y="5"/>
                  </a:lnTo>
                  <a:lnTo>
                    <a:pt x="2" y="5"/>
                  </a:lnTo>
                  <a:lnTo>
                    <a:pt x="2" y="5"/>
                  </a:lnTo>
                  <a:lnTo>
                    <a:pt x="10" y="5"/>
                  </a:lnTo>
                  <a:lnTo>
                    <a:pt x="10" y="5"/>
                  </a:lnTo>
                  <a:lnTo>
                    <a:pt x="2" y="5"/>
                  </a:lnTo>
                  <a:lnTo>
                    <a:pt x="3" y="5"/>
                  </a:lnTo>
                  <a:lnTo>
                    <a:pt x="10"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69" name="Freeform 1057"/>
            <p:cNvSpPr>
              <a:spLocks/>
            </p:cNvSpPr>
            <p:nvPr/>
          </p:nvSpPr>
          <p:spPr bwMode="auto">
            <a:xfrm>
              <a:off x="5862191" y="4435475"/>
              <a:ext cx="11113"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1"/>
                </a:cxn>
                <a:cxn ang="0">
                  <a:pos x="0" y="1"/>
                </a:cxn>
                <a:cxn ang="0">
                  <a:pos x="0"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5" y="1"/>
                </a:cxn>
                <a:cxn ang="0">
                  <a:pos x="5" y="7"/>
                </a:cxn>
                <a:cxn ang="0">
                  <a:pos x="6" y="7"/>
                </a:cxn>
                <a:cxn ang="0">
                  <a:pos x="6" y="1"/>
                </a:cxn>
                <a:cxn ang="0">
                  <a:pos x="6" y="2"/>
                </a:cxn>
                <a:cxn ang="0">
                  <a:pos x="6" y="7"/>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7"/>
                  </a:lnTo>
                  <a:lnTo>
                    <a:pt x="0" y="7"/>
                  </a:lnTo>
                  <a:lnTo>
                    <a:pt x="0" y="1"/>
                  </a:lnTo>
                  <a:lnTo>
                    <a:pt x="0" y="1"/>
                  </a:lnTo>
                  <a:lnTo>
                    <a:pt x="0" y="7"/>
                  </a:lnTo>
                  <a:lnTo>
                    <a:pt x="1" y="7"/>
                  </a:lnTo>
                  <a:lnTo>
                    <a:pt x="1" y="1"/>
                  </a:lnTo>
                  <a:lnTo>
                    <a:pt x="1" y="1"/>
                  </a:lnTo>
                  <a:lnTo>
                    <a:pt x="1" y="8"/>
                  </a:lnTo>
                  <a:lnTo>
                    <a:pt x="1" y="8"/>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5" y="7"/>
                  </a:lnTo>
                  <a:lnTo>
                    <a:pt x="5" y="1"/>
                  </a:lnTo>
                  <a:lnTo>
                    <a:pt x="5" y="1"/>
                  </a:lnTo>
                  <a:lnTo>
                    <a:pt x="5" y="7"/>
                  </a:lnTo>
                  <a:lnTo>
                    <a:pt x="6" y="7"/>
                  </a:lnTo>
                  <a:lnTo>
                    <a:pt x="6" y="1"/>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70" name="Freeform 1058"/>
            <p:cNvSpPr>
              <a:spLocks/>
            </p:cNvSpPr>
            <p:nvPr/>
          </p:nvSpPr>
          <p:spPr bwMode="auto">
            <a:xfrm>
              <a:off x="5862191" y="4435475"/>
              <a:ext cx="22225" cy="9525"/>
            </a:xfrm>
            <a:custGeom>
              <a:avLst/>
              <a:gdLst/>
              <a:ahLst/>
              <a:cxnLst>
                <a:cxn ang="0">
                  <a:pos x="3" y="3"/>
                </a:cxn>
                <a:cxn ang="0">
                  <a:pos x="3" y="0"/>
                </a:cxn>
                <a:cxn ang="0">
                  <a:pos x="10" y="0"/>
                </a:cxn>
                <a:cxn ang="0">
                  <a:pos x="11" y="0"/>
                </a:cxn>
                <a:cxn ang="0">
                  <a:pos x="3" y="0"/>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1"/>
                </a:cxn>
                <a:cxn ang="0">
                  <a:pos x="1" y="1"/>
                </a:cxn>
                <a:cxn ang="0">
                  <a:pos x="1" y="1"/>
                </a:cxn>
                <a:cxn ang="0">
                  <a:pos x="12" y="1"/>
                </a:cxn>
                <a:cxn ang="0">
                  <a:pos x="13" y="1"/>
                </a:cxn>
                <a:cxn ang="0">
                  <a:pos x="1" y="1"/>
                </a:cxn>
                <a:cxn ang="0">
                  <a:pos x="0" y="1"/>
                </a:cxn>
                <a:cxn ang="0">
                  <a:pos x="13" y="1"/>
                </a:cxn>
                <a:cxn ang="0">
                  <a:pos x="13" y="1"/>
                </a:cxn>
                <a:cxn ang="0">
                  <a:pos x="0" y="1"/>
                </a:cxn>
                <a:cxn ang="0">
                  <a:pos x="0" y="2"/>
                </a:cxn>
                <a:cxn ang="0">
                  <a:pos x="13" y="2"/>
                </a:cxn>
                <a:cxn ang="0">
                  <a:pos x="13" y="2"/>
                </a:cxn>
                <a:cxn ang="0">
                  <a:pos x="0" y="2"/>
                </a:cxn>
                <a:cxn ang="0">
                  <a:pos x="0" y="3"/>
                </a:cxn>
                <a:cxn ang="0">
                  <a:pos x="13" y="3"/>
                </a:cxn>
                <a:cxn ang="0">
                  <a:pos x="13" y="3"/>
                </a:cxn>
                <a:cxn ang="0">
                  <a:pos x="0" y="3"/>
                </a:cxn>
                <a:cxn ang="0">
                  <a:pos x="0" y="3"/>
                </a:cxn>
                <a:cxn ang="0">
                  <a:pos x="13" y="3"/>
                </a:cxn>
                <a:cxn ang="0">
                  <a:pos x="13" y="3"/>
                </a:cxn>
                <a:cxn ang="0">
                  <a:pos x="0" y="3"/>
                </a:cxn>
                <a:cxn ang="0">
                  <a:pos x="0" y="4"/>
                </a:cxn>
                <a:cxn ang="0">
                  <a:pos x="13" y="4"/>
                </a:cxn>
                <a:cxn ang="0">
                  <a:pos x="13" y="4"/>
                </a:cxn>
                <a:cxn ang="0">
                  <a:pos x="0" y="4"/>
                </a:cxn>
                <a:cxn ang="0">
                  <a:pos x="0" y="4"/>
                </a:cxn>
                <a:cxn ang="0">
                  <a:pos x="13" y="4"/>
                </a:cxn>
                <a:cxn ang="0">
                  <a:pos x="13" y="5"/>
                </a:cxn>
                <a:cxn ang="0">
                  <a:pos x="1" y="5"/>
                </a:cxn>
                <a:cxn ang="0">
                  <a:pos x="1" y="5"/>
                </a:cxn>
                <a:cxn ang="0">
                  <a:pos x="12" y="5"/>
                </a:cxn>
                <a:cxn ang="0">
                  <a:pos x="12" y="5"/>
                </a:cxn>
                <a:cxn ang="0">
                  <a:pos x="1" y="5"/>
                </a:cxn>
                <a:cxn ang="0">
                  <a:pos x="1" y="5"/>
                </a:cxn>
                <a:cxn ang="0">
                  <a:pos x="12" y="5"/>
                </a:cxn>
                <a:cxn ang="0">
                  <a:pos x="12" y="5"/>
                </a:cxn>
                <a:cxn ang="0">
                  <a:pos x="2" y="5"/>
                </a:cxn>
                <a:cxn ang="0">
                  <a:pos x="2" y="5"/>
                </a:cxn>
                <a:cxn ang="0">
                  <a:pos x="12" y="5"/>
                </a:cxn>
                <a:cxn ang="0">
                  <a:pos x="11" y="6"/>
                </a:cxn>
                <a:cxn ang="0">
                  <a:pos x="2" y="6"/>
                </a:cxn>
                <a:cxn ang="0">
                  <a:pos x="2" y="6"/>
                </a:cxn>
                <a:cxn ang="0">
                  <a:pos x="11" y="6"/>
                </a:cxn>
                <a:cxn ang="0">
                  <a:pos x="11" y="6"/>
                </a:cxn>
                <a:cxn ang="0">
                  <a:pos x="3" y="6"/>
                </a:cxn>
                <a:cxn ang="0">
                  <a:pos x="3" y="6"/>
                </a:cxn>
                <a:cxn ang="0">
                  <a:pos x="10" y="6"/>
                </a:cxn>
              </a:cxnLst>
              <a:rect l="0" t="0" r="r" b="b"/>
              <a:pathLst>
                <a:path w="13" h="6">
                  <a:moveTo>
                    <a:pt x="3" y="3"/>
                  </a:moveTo>
                  <a:lnTo>
                    <a:pt x="3" y="0"/>
                  </a:lnTo>
                  <a:lnTo>
                    <a:pt x="10" y="0"/>
                  </a:lnTo>
                  <a:lnTo>
                    <a:pt x="11" y="0"/>
                  </a:lnTo>
                  <a:lnTo>
                    <a:pt x="3" y="0"/>
                  </a:lnTo>
                  <a:lnTo>
                    <a:pt x="2" y="0"/>
                  </a:lnTo>
                  <a:lnTo>
                    <a:pt x="11" y="0"/>
                  </a:lnTo>
                  <a:lnTo>
                    <a:pt x="11" y="0"/>
                  </a:lnTo>
                  <a:lnTo>
                    <a:pt x="2" y="0"/>
                  </a:lnTo>
                  <a:lnTo>
                    <a:pt x="2" y="0"/>
                  </a:lnTo>
                  <a:lnTo>
                    <a:pt x="12" y="0"/>
                  </a:lnTo>
                  <a:lnTo>
                    <a:pt x="12" y="0"/>
                  </a:lnTo>
                  <a:lnTo>
                    <a:pt x="2" y="0"/>
                  </a:lnTo>
                  <a:lnTo>
                    <a:pt x="1" y="0"/>
                  </a:lnTo>
                  <a:lnTo>
                    <a:pt x="12" y="0"/>
                  </a:lnTo>
                  <a:lnTo>
                    <a:pt x="12" y="1"/>
                  </a:lnTo>
                  <a:lnTo>
                    <a:pt x="1" y="1"/>
                  </a:lnTo>
                  <a:lnTo>
                    <a:pt x="1" y="1"/>
                  </a:lnTo>
                  <a:lnTo>
                    <a:pt x="12" y="1"/>
                  </a:lnTo>
                  <a:lnTo>
                    <a:pt x="13" y="1"/>
                  </a:lnTo>
                  <a:lnTo>
                    <a:pt x="1" y="1"/>
                  </a:lnTo>
                  <a:lnTo>
                    <a:pt x="0" y="1"/>
                  </a:lnTo>
                  <a:lnTo>
                    <a:pt x="13" y="1"/>
                  </a:lnTo>
                  <a:lnTo>
                    <a:pt x="13" y="1"/>
                  </a:lnTo>
                  <a:lnTo>
                    <a:pt x="0" y="1"/>
                  </a:lnTo>
                  <a:lnTo>
                    <a:pt x="0" y="2"/>
                  </a:lnTo>
                  <a:lnTo>
                    <a:pt x="13" y="2"/>
                  </a:lnTo>
                  <a:lnTo>
                    <a:pt x="13" y="2"/>
                  </a:lnTo>
                  <a:lnTo>
                    <a:pt x="0" y="2"/>
                  </a:lnTo>
                  <a:lnTo>
                    <a:pt x="0" y="3"/>
                  </a:lnTo>
                  <a:lnTo>
                    <a:pt x="13" y="3"/>
                  </a:lnTo>
                  <a:lnTo>
                    <a:pt x="13" y="3"/>
                  </a:lnTo>
                  <a:lnTo>
                    <a:pt x="0" y="3"/>
                  </a:lnTo>
                  <a:lnTo>
                    <a:pt x="0" y="3"/>
                  </a:lnTo>
                  <a:lnTo>
                    <a:pt x="13" y="3"/>
                  </a:lnTo>
                  <a:lnTo>
                    <a:pt x="13" y="3"/>
                  </a:lnTo>
                  <a:lnTo>
                    <a:pt x="0" y="3"/>
                  </a:lnTo>
                  <a:lnTo>
                    <a:pt x="0" y="4"/>
                  </a:lnTo>
                  <a:lnTo>
                    <a:pt x="13" y="4"/>
                  </a:lnTo>
                  <a:lnTo>
                    <a:pt x="13" y="4"/>
                  </a:lnTo>
                  <a:lnTo>
                    <a:pt x="0" y="4"/>
                  </a:lnTo>
                  <a:lnTo>
                    <a:pt x="0" y="4"/>
                  </a:lnTo>
                  <a:lnTo>
                    <a:pt x="13" y="4"/>
                  </a:lnTo>
                  <a:lnTo>
                    <a:pt x="13" y="5"/>
                  </a:lnTo>
                  <a:lnTo>
                    <a:pt x="1" y="5"/>
                  </a:lnTo>
                  <a:lnTo>
                    <a:pt x="1" y="5"/>
                  </a:lnTo>
                  <a:lnTo>
                    <a:pt x="12" y="5"/>
                  </a:lnTo>
                  <a:lnTo>
                    <a:pt x="12" y="5"/>
                  </a:lnTo>
                  <a:lnTo>
                    <a:pt x="1" y="5"/>
                  </a:lnTo>
                  <a:lnTo>
                    <a:pt x="1" y="5"/>
                  </a:lnTo>
                  <a:lnTo>
                    <a:pt x="12" y="5"/>
                  </a:lnTo>
                  <a:lnTo>
                    <a:pt x="12" y="5"/>
                  </a:lnTo>
                  <a:lnTo>
                    <a:pt x="2" y="5"/>
                  </a:lnTo>
                  <a:lnTo>
                    <a:pt x="2" y="5"/>
                  </a:lnTo>
                  <a:lnTo>
                    <a:pt x="12" y="5"/>
                  </a:lnTo>
                  <a:lnTo>
                    <a:pt x="11" y="6"/>
                  </a:lnTo>
                  <a:lnTo>
                    <a:pt x="2" y="6"/>
                  </a:lnTo>
                  <a:lnTo>
                    <a:pt x="2" y="6"/>
                  </a:lnTo>
                  <a:lnTo>
                    <a:pt x="11" y="6"/>
                  </a:lnTo>
                  <a:lnTo>
                    <a:pt x="11" y="6"/>
                  </a:lnTo>
                  <a:lnTo>
                    <a:pt x="3"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1" name="Freeform 1059"/>
            <p:cNvSpPr>
              <a:spLocks/>
            </p:cNvSpPr>
            <p:nvPr/>
          </p:nvSpPr>
          <p:spPr bwMode="auto">
            <a:xfrm>
              <a:off x="5873304" y="4430713"/>
              <a:ext cx="11112" cy="14287"/>
            </a:xfrm>
            <a:custGeom>
              <a:avLst/>
              <a:gdLst/>
              <a:ahLst/>
              <a:cxnLst>
                <a:cxn ang="0">
                  <a:pos x="3" y="6"/>
                </a:cxn>
                <a:cxn ang="0">
                  <a:pos x="0" y="6"/>
                </a:cxn>
                <a:cxn ang="0">
                  <a:pos x="0" y="3"/>
                </a:cxn>
                <a:cxn ang="0">
                  <a:pos x="0" y="3"/>
                </a:cxn>
                <a:cxn ang="0">
                  <a:pos x="0" y="6"/>
                </a:cxn>
                <a:cxn ang="0">
                  <a:pos x="0" y="6"/>
                </a:cxn>
                <a:cxn ang="0">
                  <a:pos x="0" y="3"/>
                </a:cxn>
                <a:cxn ang="0">
                  <a:pos x="1" y="2"/>
                </a:cxn>
                <a:cxn ang="0">
                  <a:pos x="1" y="7"/>
                </a:cxn>
                <a:cxn ang="0">
                  <a:pos x="1" y="7"/>
                </a:cxn>
                <a:cxn ang="0">
                  <a:pos x="1"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1"/>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5" y="0"/>
                </a:cxn>
                <a:cxn ang="0">
                  <a:pos x="5" y="8"/>
                </a:cxn>
                <a:cxn ang="0">
                  <a:pos x="5" y="8"/>
                </a:cxn>
                <a:cxn ang="0">
                  <a:pos x="5" y="1"/>
                </a:cxn>
                <a:cxn ang="0">
                  <a:pos x="5" y="1"/>
                </a:cxn>
                <a:cxn ang="0">
                  <a:pos x="5" y="8"/>
                </a:cxn>
                <a:cxn ang="0">
                  <a:pos x="5" y="8"/>
                </a:cxn>
                <a:cxn ang="0">
                  <a:pos x="5" y="1"/>
                </a:cxn>
                <a:cxn ang="0">
                  <a:pos x="5" y="1"/>
                </a:cxn>
                <a:cxn ang="0">
                  <a:pos x="5" y="8"/>
                </a:cxn>
                <a:cxn ang="0">
                  <a:pos x="6" y="8"/>
                </a:cxn>
                <a:cxn ang="0">
                  <a:pos x="6" y="1"/>
                </a:cxn>
                <a:cxn ang="0">
                  <a:pos x="6" y="1"/>
                </a:cxn>
                <a:cxn ang="0">
                  <a:pos x="6" y="7"/>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1" y="2"/>
                  </a:lnTo>
                  <a:lnTo>
                    <a:pt x="1" y="7"/>
                  </a:lnTo>
                  <a:lnTo>
                    <a:pt x="1" y="7"/>
                  </a:lnTo>
                  <a:lnTo>
                    <a:pt x="1" y="2"/>
                  </a:lnTo>
                  <a:lnTo>
                    <a:pt x="1" y="1"/>
                  </a:lnTo>
                  <a:lnTo>
                    <a:pt x="1" y="7"/>
                  </a:lnTo>
                  <a:lnTo>
                    <a:pt x="1" y="8"/>
                  </a:lnTo>
                  <a:lnTo>
                    <a:pt x="1" y="1"/>
                  </a:lnTo>
                  <a:lnTo>
                    <a:pt x="1" y="1"/>
                  </a:lnTo>
                  <a:lnTo>
                    <a:pt x="1" y="8"/>
                  </a:lnTo>
                  <a:lnTo>
                    <a:pt x="1" y="8"/>
                  </a:lnTo>
                  <a:lnTo>
                    <a:pt x="1" y="1"/>
                  </a:lnTo>
                  <a:lnTo>
                    <a:pt x="1" y="1"/>
                  </a:lnTo>
                  <a:lnTo>
                    <a:pt x="1" y="8"/>
                  </a:lnTo>
                  <a:lnTo>
                    <a:pt x="2" y="8"/>
                  </a:lnTo>
                  <a:lnTo>
                    <a:pt x="2" y="1"/>
                  </a:lnTo>
                  <a:lnTo>
                    <a:pt x="2" y="0"/>
                  </a:lnTo>
                  <a:lnTo>
                    <a:pt x="2" y="8"/>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5" y="0"/>
                  </a:lnTo>
                  <a:lnTo>
                    <a:pt x="5" y="8"/>
                  </a:lnTo>
                  <a:lnTo>
                    <a:pt x="5" y="8"/>
                  </a:lnTo>
                  <a:lnTo>
                    <a:pt x="5" y="1"/>
                  </a:lnTo>
                  <a:lnTo>
                    <a:pt x="5" y="1"/>
                  </a:lnTo>
                  <a:lnTo>
                    <a:pt x="5" y="8"/>
                  </a:lnTo>
                  <a:lnTo>
                    <a:pt x="5" y="8"/>
                  </a:lnTo>
                  <a:lnTo>
                    <a:pt x="5" y="1"/>
                  </a:lnTo>
                  <a:lnTo>
                    <a:pt x="5" y="1"/>
                  </a:lnTo>
                  <a:lnTo>
                    <a:pt x="5" y="8"/>
                  </a:lnTo>
                  <a:lnTo>
                    <a:pt x="6" y="8"/>
                  </a:lnTo>
                  <a:lnTo>
                    <a:pt x="6" y="1"/>
                  </a:lnTo>
                  <a:lnTo>
                    <a:pt x="6" y="1"/>
                  </a:lnTo>
                  <a:lnTo>
                    <a:pt x="6" y="7"/>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72" name="Freeform 1060"/>
            <p:cNvSpPr>
              <a:spLocks/>
            </p:cNvSpPr>
            <p:nvPr/>
          </p:nvSpPr>
          <p:spPr bwMode="auto">
            <a:xfrm>
              <a:off x="5873304" y="4430713"/>
              <a:ext cx="17462" cy="11112"/>
            </a:xfrm>
            <a:custGeom>
              <a:avLst/>
              <a:gdLst/>
              <a:ahLst/>
              <a:cxnLst>
                <a:cxn ang="0">
                  <a:pos x="3" y="3"/>
                </a:cxn>
                <a:cxn ang="0">
                  <a:pos x="3" y="0"/>
                </a:cxn>
                <a:cxn ang="0">
                  <a:pos x="6" y="0"/>
                </a:cxn>
                <a:cxn ang="0">
                  <a:pos x="6" y="0"/>
                </a:cxn>
                <a:cxn ang="0">
                  <a:pos x="3" y="0"/>
                </a:cxn>
                <a:cxn ang="0">
                  <a:pos x="3" y="0"/>
                </a:cxn>
                <a:cxn ang="0">
                  <a:pos x="7" y="0"/>
                </a:cxn>
                <a:cxn ang="0">
                  <a:pos x="7" y="0"/>
                </a:cxn>
                <a:cxn ang="0">
                  <a:pos x="2" y="0"/>
                </a:cxn>
                <a:cxn ang="0">
                  <a:pos x="2" y="0"/>
                </a:cxn>
                <a:cxn ang="0">
                  <a:pos x="7" y="0"/>
                </a:cxn>
                <a:cxn ang="0">
                  <a:pos x="7" y="1"/>
                </a:cxn>
                <a:cxn ang="0">
                  <a:pos x="2" y="1"/>
                </a:cxn>
                <a:cxn ang="0">
                  <a:pos x="1" y="1"/>
                </a:cxn>
                <a:cxn ang="0">
                  <a:pos x="8" y="1"/>
                </a:cxn>
                <a:cxn ang="0">
                  <a:pos x="8" y="1"/>
                </a:cxn>
                <a:cxn ang="0">
                  <a:pos x="1" y="1"/>
                </a:cxn>
                <a:cxn ang="0">
                  <a:pos x="1" y="1"/>
                </a:cxn>
                <a:cxn ang="0">
                  <a:pos x="8" y="1"/>
                </a:cxn>
                <a:cxn ang="0">
                  <a:pos x="8" y="1"/>
                </a:cxn>
                <a:cxn ang="0">
                  <a:pos x="1" y="1"/>
                </a:cxn>
                <a:cxn ang="0">
                  <a:pos x="1" y="1"/>
                </a:cxn>
                <a:cxn ang="0">
                  <a:pos x="8" y="1"/>
                </a:cxn>
                <a:cxn ang="0">
                  <a:pos x="8" y="2"/>
                </a:cxn>
                <a:cxn ang="0">
                  <a:pos x="1" y="2"/>
                </a:cxn>
                <a:cxn ang="0">
                  <a:pos x="1" y="2"/>
                </a:cxn>
                <a:cxn ang="0">
                  <a:pos x="8" y="2"/>
                </a:cxn>
                <a:cxn ang="0">
                  <a:pos x="8" y="3"/>
                </a:cxn>
                <a:cxn ang="0">
                  <a:pos x="0" y="3"/>
                </a:cxn>
                <a:cxn ang="0">
                  <a:pos x="0" y="3"/>
                </a:cxn>
                <a:cxn ang="0">
                  <a:pos x="9" y="3"/>
                </a:cxn>
                <a:cxn ang="0">
                  <a:pos x="9" y="3"/>
                </a:cxn>
                <a:cxn ang="0">
                  <a:pos x="0" y="3"/>
                </a:cxn>
                <a:cxn ang="0">
                  <a:pos x="0" y="3"/>
                </a:cxn>
                <a:cxn ang="0">
                  <a:pos x="9" y="3"/>
                </a:cxn>
                <a:cxn ang="0">
                  <a:pos x="8" y="4"/>
                </a:cxn>
                <a:cxn ang="0">
                  <a:pos x="0" y="4"/>
                </a:cxn>
                <a:cxn ang="0">
                  <a:pos x="1" y="4"/>
                </a:cxn>
                <a:cxn ang="0">
                  <a:pos x="8" y="4"/>
                </a:cxn>
                <a:cxn ang="0">
                  <a:pos x="8" y="4"/>
                </a:cxn>
                <a:cxn ang="0">
                  <a:pos x="1" y="4"/>
                </a:cxn>
                <a:cxn ang="0">
                  <a:pos x="1" y="4"/>
                </a:cxn>
                <a:cxn ang="0">
                  <a:pos x="8" y="4"/>
                </a:cxn>
                <a:cxn ang="0">
                  <a:pos x="8" y="4"/>
                </a:cxn>
                <a:cxn ang="0">
                  <a:pos x="1" y="4"/>
                </a:cxn>
                <a:cxn ang="0">
                  <a:pos x="1" y="5"/>
                </a:cxn>
                <a:cxn ang="0">
                  <a:pos x="8" y="5"/>
                </a:cxn>
                <a:cxn ang="0">
                  <a:pos x="8" y="5"/>
                </a:cxn>
                <a:cxn ang="0">
                  <a:pos x="1" y="5"/>
                </a:cxn>
                <a:cxn ang="0">
                  <a:pos x="1" y="5"/>
                </a:cxn>
                <a:cxn ang="0">
                  <a:pos x="8" y="5"/>
                </a:cxn>
                <a:cxn ang="0">
                  <a:pos x="7" y="6"/>
                </a:cxn>
                <a:cxn ang="0">
                  <a:pos x="2" y="6"/>
                </a:cxn>
                <a:cxn ang="0">
                  <a:pos x="2" y="6"/>
                </a:cxn>
                <a:cxn ang="0">
                  <a:pos x="7" y="6"/>
                </a:cxn>
                <a:cxn ang="0">
                  <a:pos x="7" y="6"/>
                </a:cxn>
                <a:cxn ang="0">
                  <a:pos x="2" y="6"/>
                </a:cxn>
                <a:cxn ang="0">
                  <a:pos x="3" y="6"/>
                </a:cxn>
                <a:cxn ang="0">
                  <a:pos x="7"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7" y="0"/>
                  </a:lnTo>
                  <a:lnTo>
                    <a:pt x="7" y="0"/>
                  </a:lnTo>
                  <a:lnTo>
                    <a:pt x="2" y="0"/>
                  </a:lnTo>
                  <a:lnTo>
                    <a:pt x="2" y="0"/>
                  </a:lnTo>
                  <a:lnTo>
                    <a:pt x="7" y="0"/>
                  </a:lnTo>
                  <a:lnTo>
                    <a:pt x="7" y="1"/>
                  </a:lnTo>
                  <a:lnTo>
                    <a:pt x="2" y="1"/>
                  </a:lnTo>
                  <a:lnTo>
                    <a:pt x="1" y="1"/>
                  </a:lnTo>
                  <a:lnTo>
                    <a:pt x="8" y="1"/>
                  </a:lnTo>
                  <a:lnTo>
                    <a:pt x="8" y="1"/>
                  </a:lnTo>
                  <a:lnTo>
                    <a:pt x="1" y="1"/>
                  </a:lnTo>
                  <a:lnTo>
                    <a:pt x="1" y="1"/>
                  </a:lnTo>
                  <a:lnTo>
                    <a:pt x="8" y="1"/>
                  </a:lnTo>
                  <a:lnTo>
                    <a:pt x="8" y="1"/>
                  </a:lnTo>
                  <a:lnTo>
                    <a:pt x="1" y="1"/>
                  </a:lnTo>
                  <a:lnTo>
                    <a:pt x="1" y="1"/>
                  </a:lnTo>
                  <a:lnTo>
                    <a:pt x="8" y="1"/>
                  </a:lnTo>
                  <a:lnTo>
                    <a:pt x="8" y="2"/>
                  </a:lnTo>
                  <a:lnTo>
                    <a:pt x="1" y="2"/>
                  </a:lnTo>
                  <a:lnTo>
                    <a:pt x="1" y="2"/>
                  </a:lnTo>
                  <a:lnTo>
                    <a:pt x="8" y="2"/>
                  </a:lnTo>
                  <a:lnTo>
                    <a:pt x="8" y="3"/>
                  </a:lnTo>
                  <a:lnTo>
                    <a:pt x="0" y="3"/>
                  </a:lnTo>
                  <a:lnTo>
                    <a:pt x="0" y="3"/>
                  </a:lnTo>
                  <a:lnTo>
                    <a:pt x="9" y="3"/>
                  </a:lnTo>
                  <a:lnTo>
                    <a:pt x="9" y="3"/>
                  </a:lnTo>
                  <a:lnTo>
                    <a:pt x="0" y="3"/>
                  </a:lnTo>
                  <a:lnTo>
                    <a:pt x="0" y="3"/>
                  </a:lnTo>
                  <a:lnTo>
                    <a:pt x="9" y="3"/>
                  </a:lnTo>
                  <a:lnTo>
                    <a:pt x="8" y="4"/>
                  </a:lnTo>
                  <a:lnTo>
                    <a:pt x="0" y="4"/>
                  </a:lnTo>
                  <a:lnTo>
                    <a:pt x="1" y="4"/>
                  </a:lnTo>
                  <a:lnTo>
                    <a:pt x="8" y="4"/>
                  </a:lnTo>
                  <a:lnTo>
                    <a:pt x="8" y="4"/>
                  </a:lnTo>
                  <a:lnTo>
                    <a:pt x="1" y="4"/>
                  </a:lnTo>
                  <a:lnTo>
                    <a:pt x="1" y="4"/>
                  </a:lnTo>
                  <a:lnTo>
                    <a:pt x="8" y="4"/>
                  </a:lnTo>
                  <a:lnTo>
                    <a:pt x="8" y="4"/>
                  </a:lnTo>
                  <a:lnTo>
                    <a:pt x="1" y="4"/>
                  </a:lnTo>
                  <a:lnTo>
                    <a:pt x="1" y="5"/>
                  </a:lnTo>
                  <a:lnTo>
                    <a:pt x="8" y="5"/>
                  </a:lnTo>
                  <a:lnTo>
                    <a:pt x="8" y="5"/>
                  </a:lnTo>
                  <a:lnTo>
                    <a:pt x="1" y="5"/>
                  </a:lnTo>
                  <a:lnTo>
                    <a:pt x="1" y="5"/>
                  </a:lnTo>
                  <a:lnTo>
                    <a:pt x="8" y="5"/>
                  </a:lnTo>
                  <a:lnTo>
                    <a:pt x="7" y="6"/>
                  </a:lnTo>
                  <a:lnTo>
                    <a:pt x="2" y="6"/>
                  </a:lnTo>
                  <a:lnTo>
                    <a:pt x="2" y="6"/>
                  </a:lnTo>
                  <a:lnTo>
                    <a:pt x="7" y="6"/>
                  </a:lnTo>
                  <a:lnTo>
                    <a:pt x="7" y="6"/>
                  </a:lnTo>
                  <a:lnTo>
                    <a:pt x="2" y="6"/>
                  </a:lnTo>
                  <a:lnTo>
                    <a:pt x="3" y="6"/>
                  </a:lnTo>
                  <a:lnTo>
                    <a:pt x="7"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3" name="Freeform 1061"/>
            <p:cNvSpPr>
              <a:spLocks/>
            </p:cNvSpPr>
            <p:nvPr/>
          </p:nvSpPr>
          <p:spPr bwMode="auto">
            <a:xfrm>
              <a:off x="5879654" y="4430713"/>
              <a:ext cx="22225" cy="11112"/>
            </a:xfrm>
            <a:custGeom>
              <a:avLst/>
              <a:gdLst/>
              <a:ahLst/>
              <a:cxnLst>
                <a:cxn ang="0">
                  <a:pos x="3" y="3"/>
                </a:cxn>
                <a:cxn ang="0">
                  <a:pos x="3" y="0"/>
                </a:cxn>
                <a:cxn ang="0">
                  <a:pos x="10" y="0"/>
                </a:cxn>
                <a:cxn ang="0">
                  <a:pos x="10" y="0"/>
                </a:cxn>
                <a:cxn ang="0">
                  <a:pos x="2" y="0"/>
                </a:cxn>
                <a:cxn ang="0">
                  <a:pos x="2" y="0"/>
                </a:cxn>
                <a:cxn ang="0">
                  <a:pos x="11" y="0"/>
                </a:cxn>
                <a:cxn ang="0">
                  <a:pos x="11" y="0"/>
                </a:cxn>
                <a:cxn ang="0">
                  <a:pos x="2" y="0"/>
                </a:cxn>
                <a:cxn ang="0">
                  <a:pos x="2" y="0"/>
                </a:cxn>
                <a:cxn ang="0">
                  <a:pos x="11" y="0"/>
                </a:cxn>
                <a:cxn ang="0">
                  <a:pos x="12" y="1"/>
                </a:cxn>
                <a:cxn ang="0">
                  <a:pos x="1" y="1"/>
                </a:cxn>
                <a:cxn ang="0">
                  <a:pos x="1" y="1"/>
                </a:cxn>
                <a:cxn ang="0">
                  <a:pos x="12" y="1"/>
                </a:cxn>
                <a:cxn ang="0">
                  <a:pos x="12" y="1"/>
                </a:cxn>
                <a:cxn ang="0">
                  <a:pos x="1" y="1"/>
                </a:cxn>
                <a:cxn ang="0">
                  <a:pos x="1" y="1"/>
                </a:cxn>
                <a:cxn ang="0">
                  <a:pos x="12" y="1"/>
                </a:cxn>
                <a:cxn ang="0">
                  <a:pos x="12" y="1"/>
                </a:cxn>
                <a:cxn ang="0">
                  <a:pos x="0" y="1"/>
                </a:cxn>
                <a:cxn ang="0">
                  <a:pos x="0" y="1"/>
                </a:cxn>
                <a:cxn ang="0">
                  <a:pos x="13" y="1"/>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0" y="4"/>
                </a:cxn>
                <a:cxn ang="0">
                  <a:pos x="13" y="4"/>
                </a:cxn>
                <a:cxn ang="0">
                  <a:pos x="12" y="4"/>
                </a:cxn>
                <a:cxn ang="0">
                  <a:pos x="0" y="4"/>
                </a:cxn>
                <a:cxn ang="0">
                  <a:pos x="1" y="5"/>
                </a:cxn>
                <a:cxn ang="0">
                  <a:pos x="12" y="5"/>
                </a:cxn>
                <a:cxn ang="0">
                  <a:pos x="12" y="5"/>
                </a:cxn>
                <a:cxn ang="0">
                  <a:pos x="1" y="5"/>
                </a:cxn>
                <a:cxn ang="0">
                  <a:pos x="1" y="5"/>
                </a:cxn>
                <a:cxn ang="0">
                  <a:pos x="12" y="5"/>
                </a:cxn>
                <a:cxn ang="0">
                  <a:pos x="12" y="6"/>
                </a:cxn>
                <a:cxn ang="0">
                  <a:pos x="1" y="6"/>
                </a:cxn>
                <a:cxn ang="0">
                  <a:pos x="2" y="6"/>
                </a:cxn>
                <a:cxn ang="0">
                  <a:pos x="11" y="6"/>
                </a:cxn>
                <a:cxn ang="0">
                  <a:pos x="11" y="6"/>
                </a:cxn>
                <a:cxn ang="0">
                  <a:pos x="2" y="6"/>
                </a:cxn>
                <a:cxn ang="0">
                  <a:pos x="2" y="6"/>
                </a:cxn>
                <a:cxn ang="0">
                  <a:pos x="11" y="6"/>
                </a:cxn>
                <a:cxn ang="0">
                  <a:pos x="10" y="6"/>
                </a:cxn>
                <a:cxn ang="0">
                  <a:pos x="2" y="6"/>
                </a:cxn>
                <a:cxn ang="0">
                  <a:pos x="3" y="6"/>
                </a:cxn>
                <a:cxn ang="0">
                  <a:pos x="10" y="6"/>
                </a:cxn>
              </a:cxnLst>
              <a:rect l="0" t="0" r="r" b="b"/>
              <a:pathLst>
                <a:path w="13" h="6">
                  <a:moveTo>
                    <a:pt x="3" y="3"/>
                  </a:moveTo>
                  <a:lnTo>
                    <a:pt x="3" y="0"/>
                  </a:lnTo>
                  <a:lnTo>
                    <a:pt x="10" y="0"/>
                  </a:lnTo>
                  <a:lnTo>
                    <a:pt x="10" y="0"/>
                  </a:lnTo>
                  <a:lnTo>
                    <a:pt x="2" y="0"/>
                  </a:lnTo>
                  <a:lnTo>
                    <a:pt x="2" y="0"/>
                  </a:lnTo>
                  <a:lnTo>
                    <a:pt x="11" y="0"/>
                  </a:lnTo>
                  <a:lnTo>
                    <a:pt x="11" y="0"/>
                  </a:lnTo>
                  <a:lnTo>
                    <a:pt x="2" y="0"/>
                  </a:lnTo>
                  <a:lnTo>
                    <a:pt x="2" y="0"/>
                  </a:lnTo>
                  <a:lnTo>
                    <a:pt x="11" y="0"/>
                  </a:lnTo>
                  <a:lnTo>
                    <a:pt x="12" y="1"/>
                  </a:lnTo>
                  <a:lnTo>
                    <a:pt x="1" y="1"/>
                  </a:lnTo>
                  <a:lnTo>
                    <a:pt x="1" y="1"/>
                  </a:lnTo>
                  <a:lnTo>
                    <a:pt x="12" y="1"/>
                  </a:lnTo>
                  <a:lnTo>
                    <a:pt x="12" y="1"/>
                  </a:lnTo>
                  <a:lnTo>
                    <a:pt x="1" y="1"/>
                  </a:lnTo>
                  <a:lnTo>
                    <a:pt x="1" y="1"/>
                  </a:lnTo>
                  <a:lnTo>
                    <a:pt x="12" y="1"/>
                  </a:lnTo>
                  <a:lnTo>
                    <a:pt x="12" y="1"/>
                  </a:lnTo>
                  <a:lnTo>
                    <a:pt x="0" y="1"/>
                  </a:lnTo>
                  <a:lnTo>
                    <a:pt x="0" y="1"/>
                  </a:lnTo>
                  <a:lnTo>
                    <a:pt x="13" y="1"/>
                  </a:lnTo>
                  <a:lnTo>
                    <a:pt x="13" y="2"/>
                  </a:lnTo>
                  <a:lnTo>
                    <a:pt x="0" y="2"/>
                  </a:lnTo>
                  <a:lnTo>
                    <a:pt x="0" y="2"/>
                  </a:lnTo>
                  <a:lnTo>
                    <a:pt x="13" y="2"/>
                  </a:lnTo>
                  <a:lnTo>
                    <a:pt x="13" y="3"/>
                  </a:lnTo>
                  <a:lnTo>
                    <a:pt x="0" y="3"/>
                  </a:lnTo>
                  <a:lnTo>
                    <a:pt x="0" y="3"/>
                  </a:lnTo>
                  <a:lnTo>
                    <a:pt x="13" y="3"/>
                  </a:lnTo>
                  <a:lnTo>
                    <a:pt x="13" y="3"/>
                  </a:lnTo>
                  <a:lnTo>
                    <a:pt x="0" y="3"/>
                  </a:lnTo>
                  <a:lnTo>
                    <a:pt x="0" y="3"/>
                  </a:lnTo>
                  <a:lnTo>
                    <a:pt x="13" y="3"/>
                  </a:lnTo>
                  <a:lnTo>
                    <a:pt x="13" y="4"/>
                  </a:lnTo>
                  <a:lnTo>
                    <a:pt x="0" y="4"/>
                  </a:lnTo>
                  <a:lnTo>
                    <a:pt x="0" y="4"/>
                  </a:lnTo>
                  <a:lnTo>
                    <a:pt x="13" y="4"/>
                  </a:lnTo>
                  <a:lnTo>
                    <a:pt x="13" y="4"/>
                  </a:lnTo>
                  <a:lnTo>
                    <a:pt x="0" y="4"/>
                  </a:lnTo>
                  <a:lnTo>
                    <a:pt x="0" y="4"/>
                  </a:lnTo>
                  <a:lnTo>
                    <a:pt x="13" y="4"/>
                  </a:lnTo>
                  <a:lnTo>
                    <a:pt x="12" y="4"/>
                  </a:lnTo>
                  <a:lnTo>
                    <a:pt x="0" y="4"/>
                  </a:lnTo>
                  <a:lnTo>
                    <a:pt x="1" y="5"/>
                  </a:lnTo>
                  <a:lnTo>
                    <a:pt x="12" y="5"/>
                  </a:lnTo>
                  <a:lnTo>
                    <a:pt x="12" y="5"/>
                  </a:lnTo>
                  <a:lnTo>
                    <a:pt x="1" y="5"/>
                  </a:lnTo>
                  <a:lnTo>
                    <a:pt x="1" y="5"/>
                  </a:lnTo>
                  <a:lnTo>
                    <a:pt x="12" y="5"/>
                  </a:lnTo>
                  <a:lnTo>
                    <a:pt x="12" y="6"/>
                  </a:lnTo>
                  <a:lnTo>
                    <a:pt x="1" y="6"/>
                  </a:lnTo>
                  <a:lnTo>
                    <a:pt x="2" y="6"/>
                  </a:lnTo>
                  <a:lnTo>
                    <a:pt x="11" y="6"/>
                  </a:lnTo>
                  <a:lnTo>
                    <a:pt x="11" y="6"/>
                  </a:lnTo>
                  <a:lnTo>
                    <a:pt x="2" y="6"/>
                  </a:lnTo>
                  <a:lnTo>
                    <a:pt x="2" y="6"/>
                  </a:lnTo>
                  <a:lnTo>
                    <a:pt x="11" y="6"/>
                  </a:lnTo>
                  <a:lnTo>
                    <a:pt x="10"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4" name="Freeform 1062"/>
            <p:cNvSpPr>
              <a:spLocks/>
            </p:cNvSpPr>
            <p:nvPr/>
          </p:nvSpPr>
          <p:spPr bwMode="auto">
            <a:xfrm>
              <a:off x="5890766" y="4427538"/>
              <a:ext cx="11113"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7"/>
                </a:cxn>
                <a:cxn ang="0">
                  <a:pos x="5" y="1"/>
                </a:cxn>
                <a:cxn ang="0">
                  <a:pos x="6" y="2"/>
                </a:cxn>
                <a:cxn ang="0">
                  <a:pos x="6"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1" y="2"/>
                  </a:lnTo>
                  <a:lnTo>
                    <a:pt x="1" y="7"/>
                  </a:lnTo>
                  <a:lnTo>
                    <a:pt x="1" y="7"/>
                  </a:lnTo>
                  <a:lnTo>
                    <a:pt x="1" y="1"/>
                  </a:lnTo>
                  <a:lnTo>
                    <a:pt x="1" y="1"/>
                  </a:lnTo>
                  <a:lnTo>
                    <a:pt x="1" y="8"/>
                  </a:lnTo>
                  <a:lnTo>
                    <a:pt x="1" y="8"/>
                  </a:lnTo>
                  <a:lnTo>
                    <a:pt x="1" y="1"/>
                  </a:lnTo>
                  <a:lnTo>
                    <a:pt x="1" y="1"/>
                  </a:lnTo>
                  <a:lnTo>
                    <a:pt x="1" y="8"/>
                  </a:lnTo>
                  <a:lnTo>
                    <a:pt x="1" y="9"/>
                  </a:lnTo>
                  <a:lnTo>
                    <a:pt x="1" y="1"/>
                  </a:lnTo>
                  <a:lnTo>
                    <a:pt x="2" y="1"/>
                  </a:lnTo>
                  <a:lnTo>
                    <a:pt x="2" y="9"/>
                  </a:lnTo>
                  <a:lnTo>
                    <a:pt x="2" y="9"/>
                  </a:lnTo>
                  <a:lnTo>
                    <a:pt x="2" y="1"/>
                  </a:lnTo>
                  <a:lnTo>
                    <a:pt x="3" y="0"/>
                  </a:lnTo>
                  <a:lnTo>
                    <a:pt x="3" y="9"/>
                  </a:lnTo>
                  <a:lnTo>
                    <a:pt x="3" y="9"/>
                  </a:lnTo>
                  <a:lnTo>
                    <a:pt x="3" y="0"/>
                  </a:lnTo>
                  <a:lnTo>
                    <a:pt x="3" y="0"/>
                  </a:lnTo>
                  <a:lnTo>
                    <a:pt x="3" y="9"/>
                  </a:lnTo>
                  <a:lnTo>
                    <a:pt x="3" y="9"/>
                  </a:lnTo>
                  <a:lnTo>
                    <a:pt x="3" y="0"/>
                  </a:lnTo>
                  <a:lnTo>
                    <a:pt x="4" y="0"/>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5" y="7"/>
                  </a:lnTo>
                  <a:lnTo>
                    <a:pt x="5" y="1"/>
                  </a:lnTo>
                  <a:lnTo>
                    <a:pt x="6" y="2"/>
                  </a:lnTo>
                  <a:lnTo>
                    <a:pt x="6"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75" name="Freeform 1063"/>
            <p:cNvSpPr>
              <a:spLocks/>
            </p:cNvSpPr>
            <p:nvPr/>
          </p:nvSpPr>
          <p:spPr bwMode="auto">
            <a:xfrm>
              <a:off x="5890766" y="4427538"/>
              <a:ext cx="12700" cy="7937"/>
            </a:xfrm>
            <a:custGeom>
              <a:avLst/>
              <a:gdLst/>
              <a:ahLst/>
              <a:cxnLst>
                <a:cxn ang="0">
                  <a:pos x="3" y="3"/>
                </a:cxn>
                <a:cxn ang="0">
                  <a:pos x="3" y="0"/>
                </a:cxn>
                <a:cxn ang="0">
                  <a:pos x="4" y="0"/>
                </a:cxn>
                <a:cxn ang="0">
                  <a:pos x="5" y="0"/>
                </a:cxn>
                <a:cxn ang="0">
                  <a:pos x="3" y="0"/>
                </a:cxn>
                <a:cxn ang="0">
                  <a:pos x="3" y="0"/>
                </a:cxn>
                <a:cxn ang="0">
                  <a:pos x="5" y="0"/>
                </a:cxn>
                <a:cxn ang="0">
                  <a:pos x="5" y="1"/>
                </a:cxn>
                <a:cxn ang="0">
                  <a:pos x="2" y="1"/>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1"/>
                  </a:lnTo>
                  <a:lnTo>
                    <a:pt x="2" y="1"/>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6" name="Freeform 1064"/>
            <p:cNvSpPr>
              <a:spLocks/>
            </p:cNvSpPr>
            <p:nvPr/>
          </p:nvSpPr>
          <p:spPr bwMode="auto">
            <a:xfrm>
              <a:off x="5892354" y="4427538"/>
              <a:ext cx="31750" cy="7937"/>
            </a:xfrm>
            <a:custGeom>
              <a:avLst/>
              <a:gdLst/>
              <a:ahLst/>
              <a:cxnLst>
                <a:cxn ang="0">
                  <a:pos x="3" y="3"/>
                </a:cxn>
                <a:cxn ang="0">
                  <a:pos x="3" y="0"/>
                </a:cxn>
                <a:cxn ang="0">
                  <a:pos x="15" y="0"/>
                </a:cxn>
                <a:cxn ang="0">
                  <a:pos x="16" y="0"/>
                </a:cxn>
                <a:cxn ang="0">
                  <a:pos x="3" y="0"/>
                </a:cxn>
                <a:cxn ang="0">
                  <a:pos x="3" y="0"/>
                </a:cxn>
                <a:cxn ang="0">
                  <a:pos x="16" y="0"/>
                </a:cxn>
                <a:cxn ang="0">
                  <a:pos x="16" y="1"/>
                </a:cxn>
                <a:cxn ang="0">
                  <a:pos x="2" y="1"/>
                </a:cxn>
                <a:cxn ang="0">
                  <a:pos x="2" y="1"/>
                </a:cxn>
                <a:cxn ang="0">
                  <a:pos x="17" y="1"/>
                </a:cxn>
                <a:cxn ang="0">
                  <a:pos x="17" y="1"/>
                </a:cxn>
                <a:cxn ang="0">
                  <a:pos x="2" y="1"/>
                </a:cxn>
                <a:cxn ang="0">
                  <a:pos x="2" y="1"/>
                </a:cxn>
                <a:cxn ang="0">
                  <a:pos x="17" y="1"/>
                </a:cxn>
                <a:cxn ang="0">
                  <a:pos x="17" y="1"/>
                </a:cxn>
                <a:cxn ang="0">
                  <a:pos x="1" y="1"/>
                </a:cxn>
                <a:cxn ang="0">
                  <a:pos x="1" y="1"/>
                </a:cxn>
                <a:cxn ang="0">
                  <a:pos x="18" y="1"/>
                </a:cxn>
                <a:cxn ang="0">
                  <a:pos x="18" y="1"/>
                </a:cxn>
                <a:cxn ang="0">
                  <a:pos x="1" y="1"/>
                </a:cxn>
                <a:cxn ang="0">
                  <a:pos x="1" y="2"/>
                </a:cxn>
                <a:cxn ang="0">
                  <a:pos x="18" y="2"/>
                </a:cxn>
                <a:cxn ang="0">
                  <a:pos x="18" y="2"/>
                </a:cxn>
                <a:cxn ang="0">
                  <a:pos x="0" y="2"/>
                </a:cxn>
                <a:cxn ang="0">
                  <a:pos x="0" y="2"/>
                </a:cxn>
                <a:cxn ang="0">
                  <a:pos x="18" y="2"/>
                </a:cxn>
                <a:cxn ang="0">
                  <a:pos x="18" y="3"/>
                </a:cxn>
                <a:cxn ang="0">
                  <a:pos x="0" y="3"/>
                </a:cxn>
                <a:cxn ang="0">
                  <a:pos x="0" y="3"/>
                </a:cxn>
                <a:cxn ang="0">
                  <a:pos x="18" y="3"/>
                </a:cxn>
                <a:cxn ang="0">
                  <a:pos x="18" y="3"/>
                </a:cxn>
                <a:cxn ang="0">
                  <a:pos x="0" y="3"/>
                </a:cxn>
                <a:cxn ang="0">
                  <a:pos x="0" y="3"/>
                </a:cxn>
                <a:cxn ang="0">
                  <a:pos x="18" y="3"/>
                </a:cxn>
                <a:cxn ang="0">
                  <a:pos x="18" y="4"/>
                </a:cxn>
                <a:cxn ang="0">
                  <a:pos x="0" y="4"/>
                </a:cxn>
                <a:cxn ang="0">
                  <a:pos x="0" y="4"/>
                </a:cxn>
                <a:cxn ang="0">
                  <a:pos x="18" y="4"/>
                </a:cxn>
                <a:cxn ang="0">
                  <a:pos x="18" y="4"/>
                </a:cxn>
                <a:cxn ang="0">
                  <a:pos x="0" y="4"/>
                </a:cxn>
                <a:cxn ang="0">
                  <a:pos x="1" y="4"/>
                </a:cxn>
                <a:cxn ang="0">
                  <a:pos x="18" y="4"/>
                </a:cxn>
                <a:cxn ang="0">
                  <a:pos x="18" y="5"/>
                </a:cxn>
                <a:cxn ang="0">
                  <a:pos x="1" y="5"/>
                </a:cxn>
                <a:cxn ang="0">
                  <a:pos x="1" y="5"/>
                </a:cxn>
                <a:cxn ang="0">
                  <a:pos x="18" y="5"/>
                </a:cxn>
                <a:cxn ang="0">
                  <a:pos x="17" y="5"/>
                </a:cxn>
                <a:cxn ang="0">
                  <a:pos x="1" y="5"/>
                </a:cxn>
                <a:cxn ang="0">
                  <a:pos x="2" y="6"/>
                </a:cxn>
                <a:cxn ang="0">
                  <a:pos x="17" y="6"/>
                </a:cxn>
                <a:cxn ang="0">
                  <a:pos x="17" y="6"/>
                </a:cxn>
                <a:cxn ang="0">
                  <a:pos x="2" y="6"/>
                </a:cxn>
                <a:cxn ang="0">
                  <a:pos x="2" y="6"/>
                </a:cxn>
                <a:cxn ang="0">
                  <a:pos x="17" y="6"/>
                </a:cxn>
                <a:cxn ang="0">
                  <a:pos x="16" y="6"/>
                </a:cxn>
                <a:cxn ang="0">
                  <a:pos x="2" y="6"/>
                </a:cxn>
                <a:cxn ang="0">
                  <a:pos x="3" y="6"/>
                </a:cxn>
                <a:cxn ang="0">
                  <a:pos x="16" y="6"/>
                </a:cxn>
                <a:cxn ang="0">
                  <a:pos x="16" y="6"/>
                </a:cxn>
                <a:cxn ang="0">
                  <a:pos x="3" y="6"/>
                </a:cxn>
                <a:cxn ang="0">
                  <a:pos x="3" y="6"/>
                </a:cxn>
                <a:cxn ang="0">
                  <a:pos x="15" y="6"/>
                </a:cxn>
              </a:cxnLst>
              <a:rect l="0" t="0" r="r" b="b"/>
              <a:pathLst>
                <a:path w="18" h="6">
                  <a:moveTo>
                    <a:pt x="3" y="3"/>
                  </a:moveTo>
                  <a:lnTo>
                    <a:pt x="3" y="0"/>
                  </a:lnTo>
                  <a:lnTo>
                    <a:pt x="15" y="0"/>
                  </a:lnTo>
                  <a:lnTo>
                    <a:pt x="16" y="0"/>
                  </a:lnTo>
                  <a:lnTo>
                    <a:pt x="3" y="0"/>
                  </a:lnTo>
                  <a:lnTo>
                    <a:pt x="3" y="0"/>
                  </a:lnTo>
                  <a:lnTo>
                    <a:pt x="16" y="0"/>
                  </a:lnTo>
                  <a:lnTo>
                    <a:pt x="16" y="1"/>
                  </a:lnTo>
                  <a:lnTo>
                    <a:pt x="2" y="1"/>
                  </a:lnTo>
                  <a:lnTo>
                    <a:pt x="2" y="1"/>
                  </a:lnTo>
                  <a:lnTo>
                    <a:pt x="17" y="1"/>
                  </a:lnTo>
                  <a:lnTo>
                    <a:pt x="17" y="1"/>
                  </a:lnTo>
                  <a:lnTo>
                    <a:pt x="2" y="1"/>
                  </a:lnTo>
                  <a:lnTo>
                    <a:pt x="2" y="1"/>
                  </a:lnTo>
                  <a:lnTo>
                    <a:pt x="17" y="1"/>
                  </a:lnTo>
                  <a:lnTo>
                    <a:pt x="17" y="1"/>
                  </a:lnTo>
                  <a:lnTo>
                    <a:pt x="1" y="1"/>
                  </a:lnTo>
                  <a:lnTo>
                    <a:pt x="1" y="1"/>
                  </a:lnTo>
                  <a:lnTo>
                    <a:pt x="18" y="1"/>
                  </a:lnTo>
                  <a:lnTo>
                    <a:pt x="18" y="1"/>
                  </a:lnTo>
                  <a:lnTo>
                    <a:pt x="1" y="1"/>
                  </a:lnTo>
                  <a:lnTo>
                    <a:pt x="1" y="2"/>
                  </a:lnTo>
                  <a:lnTo>
                    <a:pt x="18" y="2"/>
                  </a:lnTo>
                  <a:lnTo>
                    <a:pt x="18" y="2"/>
                  </a:lnTo>
                  <a:lnTo>
                    <a:pt x="0" y="2"/>
                  </a:lnTo>
                  <a:lnTo>
                    <a:pt x="0" y="2"/>
                  </a:lnTo>
                  <a:lnTo>
                    <a:pt x="18" y="2"/>
                  </a:lnTo>
                  <a:lnTo>
                    <a:pt x="18" y="3"/>
                  </a:lnTo>
                  <a:lnTo>
                    <a:pt x="0" y="3"/>
                  </a:lnTo>
                  <a:lnTo>
                    <a:pt x="0" y="3"/>
                  </a:lnTo>
                  <a:lnTo>
                    <a:pt x="18" y="3"/>
                  </a:lnTo>
                  <a:lnTo>
                    <a:pt x="18" y="3"/>
                  </a:lnTo>
                  <a:lnTo>
                    <a:pt x="0" y="3"/>
                  </a:lnTo>
                  <a:lnTo>
                    <a:pt x="0" y="3"/>
                  </a:lnTo>
                  <a:lnTo>
                    <a:pt x="18" y="3"/>
                  </a:lnTo>
                  <a:lnTo>
                    <a:pt x="18" y="4"/>
                  </a:lnTo>
                  <a:lnTo>
                    <a:pt x="0" y="4"/>
                  </a:lnTo>
                  <a:lnTo>
                    <a:pt x="0" y="4"/>
                  </a:lnTo>
                  <a:lnTo>
                    <a:pt x="18" y="4"/>
                  </a:lnTo>
                  <a:lnTo>
                    <a:pt x="18" y="4"/>
                  </a:lnTo>
                  <a:lnTo>
                    <a:pt x="0" y="4"/>
                  </a:lnTo>
                  <a:lnTo>
                    <a:pt x="1" y="4"/>
                  </a:lnTo>
                  <a:lnTo>
                    <a:pt x="18" y="4"/>
                  </a:lnTo>
                  <a:lnTo>
                    <a:pt x="18" y="5"/>
                  </a:lnTo>
                  <a:lnTo>
                    <a:pt x="1" y="5"/>
                  </a:lnTo>
                  <a:lnTo>
                    <a:pt x="1" y="5"/>
                  </a:lnTo>
                  <a:lnTo>
                    <a:pt x="18" y="5"/>
                  </a:lnTo>
                  <a:lnTo>
                    <a:pt x="17" y="5"/>
                  </a:lnTo>
                  <a:lnTo>
                    <a:pt x="1" y="5"/>
                  </a:lnTo>
                  <a:lnTo>
                    <a:pt x="2" y="6"/>
                  </a:lnTo>
                  <a:lnTo>
                    <a:pt x="17" y="6"/>
                  </a:lnTo>
                  <a:lnTo>
                    <a:pt x="17" y="6"/>
                  </a:lnTo>
                  <a:lnTo>
                    <a:pt x="2" y="6"/>
                  </a:lnTo>
                  <a:lnTo>
                    <a:pt x="2" y="6"/>
                  </a:lnTo>
                  <a:lnTo>
                    <a:pt x="17" y="6"/>
                  </a:lnTo>
                  <a:lnTo>
                    <a:pt x="16" y="6"/>
                  </a:lnTo>
                  <a:lnTo>
                    <a:pt x="2" y="6"/>
                  </a:lnTo>
                  <a:lnTo>
                    <a:pt x="3" y="6"/>
                  </a:lnTo>
                  <a:lnTo>
                    <a:pt x="16" y="6"/>
                  </a:lnTo>
                  <a:lnTo>
                    <a:pt x="16" y="6"/>
                  </a:lnTo>
                  <a:lnTo>
                    <a:pt x="3"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7" name="Freeform 1065"/>
            <p:cNvSpPr>
              <a:spLocks/>
            </p:cNvSpPr>
            <p:nvPr/>
          </p:nvSpPr>
          <p:spPr bwMode="auto">
            <a:xfrm>
              <a:off x="5914579" y="4427538"/>
              <a:ext cx="14287" cy="7937"/>
            </a:xfrm>
            <a:custGeom>
              <a:avLst/>
              <a:gdLst/>
              <a:ahLst/>
              <a:cxnLst>
                <a:cxn ang="0">
                  <a:pos x="3" y="3"/>
                </a:cxn>
                <a:cxn ang="0">
                  <a:pos x="3" y="0"/>
                </a:cxn>
                <a:cxn ang="0">
                  <a:pos x="5" y="0"/>
                </a:cxn>
                <a:cxn ang="0">
                  <a:pos x="5" y="0"/>
                </a:cxn>
                <a:cxn ang="0">
                  <a:pos x="3" y="0"/>
                </a:cxn>
                <a:cxn ang="0">
                  <a:pos x="3" y="0"/>
                </a:cxn>
                <a:cxn ang="0">
                  <a:pos x="5" y="0"/>
                </a:cxn>
                <a:cxn ang="0">
                  <a:pos x="5" y="1"/>
                </a:cxn>
                <a:cxn ang="0">
                  <a:pos x="3" y="1"/>
                </a:cxn>
                <a:cxn ang="0">
                  <a:pos x="2" y="1"/>
                </a:cxn>
                <a:cxn ang="0">
                  <a:pos x="6"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3"/>
                </a:cxn>
                <a:cxn ang="0">
                  <a:pos x="1" y="3"/>
                </a:cxn>
                <a:cxn ang="0">
                  <a:pos x="1" y="3"/>
                </a:cxn>
                <a:cxn ang="0">
                  <a:pos x="8" y="3"/>
                </a:cxn>
                <a:cxn ang="0">
                  <a:pos x="8" y="3"/>
                </a:cxn>
                <a:cxn ang="0">
                  <a:pos x="0" y="3"/>
                </a:cxn>
                <a:cxn ang="0">
                  <a:pos x="1"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1"/>
                  </a:lnTo>
                  <a:lnTo>
                    <a:pt x="3" y="1"/>
                  </a:lnTo>
                  <a:lnTo>
                    <a:pt x="2" y="1"/>
                  </a:lnTo>
                  <a:lnTo>
                    <a:pt x="6"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3"/>
                  </a:lnTo>
                  <a:lnTo>
                    <a:pt x="1" y="3"/>
                  </a:lnTo>
                  <a:lnTo>
                    <a:pt x="1" y="3"/>
                  </a:lnTo>
                  <a:lnTo>
                    <a:pt x="8" y="3"/>
                  </a:lnTo>
                  <a:lnTo>
                    <a:pt x="8" y="3"/>
                  </a:lnTo>
                  <a:lnTo>
                    <a:pt x="0" y="3"/>
                  </a:lnTo>
                  <a:lnTo>
                    <a:pt x="1"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2" y="6"/>
                  </a:lnTo>
                  <a:lnTo>
                    <a:pt x="6" y="6"/>
                  </a:lnTo>
                  <a:lnTo>
                    <a:pt x="6" y="6"/>
                  </a:lnTo>
                  <a:lnTo>
                    <a:pt x="2" y="6"/>
                  </a:lnTo>
                  <a:lnTo>
                    <a:pt x="2" y="6"/>
                  </a:lnTo>
                  <a:lnTo>
                    <a:pt x="6" y="6"/>
                  </a:lnTo>
                  <a:lnTo>
                    <a:pt x="5" y="6"/>
                  </a:lnTo>
                  <a:lnTo>
                    <a:pt x="3"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8" name="Freeform 1066"/>
            <p:cNvSpPr>
              <a:spLocks/>
            </p:cNvSpPr>
            <p:nvPr/>
          </p:nvSpPr>
          <p:spPr bwMode="auto">
            <a:xfrm>
              <a:off x="5917754" y="4427538"/>
              <a:ext cx="22225" cy="7937"/>
            </a:xfrm>
            <a:custGeom>
              <a:avLst/>
              <a:gdLst/>
              <a:ahLst/>
              <a:cxnLst>
                <a:cxn ang="0">
                  <a:pos x="3" y="3"/>
                </a:cxn>
                <a:cxn ang="0">
                  <a:pos x="3" y="0"/>
                </a:cxn>
                <a:cxn ang="0">
                  <a:pos x="10" y="0"/>
                </a:cxn>
                <a:cxn ang="0">
                  <a:pos x="10" y="0"/>
                </a:cxn>
                <a:cxn ang="0">
                  <a:pos x="2" y="0"/>
                </a:cxn>
                <a:cxn ang="0">
                  <a:pos x="2" y="0"/>
                </a:cxn>
                <a:cxn ang="0">
                  <a:pos x="11" y="0"/>
                </a:cxn>
                <a:cxn ang="0">
                  <a:pos x="11" y="1"/>
                </a:cxn>
                <a:cxn ang="0">
                  <a:pos x="2" y="1"/>
                </a:cxn>
                <a:cxn ang="0">
                  <a:pos x="1" y="1"/>
                </a:cxn>
                <a:cxn ang="0">
                  <a:pos x="11" y="1"/>
                </a:cxn>
                <a:cxn ang="0">
                  <a:pos x="11" y="1"/>
                </a:cxn>
                <a:cxn ang="0">
                  <a:pos x="1" y="1"/>
                </a:cxn>
                <a:cxn ang="0">
                  <a:pos x="1" y="1"/>
                </a:cxn>
                <a:cxn ang="0">
                  <a:pos x="12" y="1"/>
                </a:cxn>
                <a:cxn ang="0">
                  <a:pos x="12" y="1"/>
                </a:cxn>
                <a:cxn ang="0">
                  <a:pos x="1" y="1"/>
                </a:cxn>
                <a:cxn ang="0">
                  <a:pos x="1" y="1"/>
                </a:cxn>
                <a:cxn ang="0">
                  <a:pos x="12" y="1"/>
                </a:cxn>
                <a:cxn ang="0">
                  <a:pos x="12" y="1"/>
                </a:cxn>
                <a:cxn ang="0">
                  <a:pos x="0" y="1"/>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0" y="4"/>
                </a:cxn>
                <a:cxn ang="0">
                  <a:pos x="13" y="4"/>
                </a:cxn>
                <a:cxn ang="0">
                  <a:pos x="12" y="5"/>
                </a:cxn>
                <a:cxn ang="0">
                  <a:pos x="0" y="5"/>
                </a:cxn>
                <a:cxn ang="0">
                  <a:pos x="1" y="5"/>
                </a:cxn>
                <a:cxn ang="0">
                  <a:pos x="12" y="5"/>
                </a:cxn>
                <a:cxn ang="0">
                  <a:pos x="12" y="5"/>
                </a:cxn>
                <a:cxn ang="0">
                  <a:pos x="1" y="5"/>
                </a:cxn>
                <a:cxn ang="0">
                  <a:pos x="1" y="6"/>
                </a:cxn>
                <a:cxn ang="0">
                  <a:pos x="12" y="6"/>
                </a:cxn>
                <a:cxn ang="0">
                  <a:pos x="11" y="6"/>
                </a:cxn>
                <a:cxn ang="0">
                  <a:pos x="1" y="6"/>
                </a:cxn>
                <a:cxn ang="0">
                  <a:pos x="1" y="6"/>
                </a:cxn>
                <a:cxn ang="0">
                  <a:pos x="11" y="6"/>
                </a:cxn>
                <a:cxn ang="0">
                  <a:pos x="11" y="6"/>
                </a:cxn>
                <a:cxn ang="0">
                  <a:pos x="2" y="6"/>
                </a:cxn>
                <a:cxn ang="0">
                  <a:pos x="2" y="6"/>
                </a:cxn>
                <a:cxn ang="0">
                  <a:pos x="11" y="6"/>
                </a:cxn>
                <a:cxn ang="0">
                  <a:pos x="10" y="6"/>
                </a:cxn>
                <a:cxn ang="0">
                  <a:pos x="2" y="6"/>
                </a:cxn>
                <a:cxn ang="0">
                  <a:pos x="3" y="6"/>
                </a:cxn>
                <a:cxn ang="0">
                  <a:pos x="10" y="6"/>
                </a:cxn>
              </a:cxnLst>
              <a:rect l="0" t="0" r="r" b="b"/>
              <a:pathLst>
                <a:path w="13" h="6">
                  <a:moveTo>
                    <a:pt x="3" y="3"/>
                  </a:moveTo>
                  <a:lnTo>
                    <a:pt x="3" y="0"/>
                  </a:lnTo>
                  <a:lnTo>
                    <a:pt x="10" y="0"/>
                  </a:lnTo>
                  <a:lnTo>
                    <a:pt x="10" y="0"/>
                  </a:lnTo>
                  <a:lnTo>
                    <a:pt x="2" y="0"/>
                  </a:lnTo>
                  <a:lnTo>
                    <a:pt x="2" y="0"/>
                  </a:lnTo>
                  <a:lnTo>
                    <a:pt x="11" y="0"/>
                  </a:lnTo>
                  <a:lnTo>
                    <a:pt x="11" y="1"/>
                  </a:lnTo>
                  <a:lnTo>
                    <a:pt x="2" y="1"/>
                  </a:lnTo>
                  <a:lnTo>
                    <a:pt x="1" y="1"/>
                  </a:lnTo>
                  <a:lnTo>
                    <a:pt x="11" y="1"/>
                  </a:lnTo>
                  <a:lnTo>
                    <a:pt x="11" y="1"/>
                  </a:lnTo>
                  <a:lnTo>
                    <a:pt x="1" y="1"/>
                  </a:lnTo>
                  <a:lnTo>
                    <a:pt x="1" y="1"/>
                  </a:lnTo>
                  <a:lnTo>
                    <a:pt x="12" y="1"/>
                  </a:lnTo>
                  <a:lnTo>
                    <a:pt x="12" y="1"/>
                  </a:lnTo>
                  <a:lnTo>
                    <a:pt x="1" y="1"/>
                  </a:lnTo>
                  <a:lnTo>
                    <a:pt x="1" y="1"/>
                  </a:lnTo>
                  <a:lnTo>
                    <a:pt x="12" y="1"/>
                  </a:lnTo>
                  <a:lnTo>
                    <a:pt x="12" y="1"/>
                  </a:lnTo>
                  <a:lnTo>
                    <a:pt x="0" y="1"/>
                  </a:lnTo>
                  <a:lnTo>
                    <a:pt x="0" y="2"/>
                  </a:lnTo>
                  <a:lnTo>
                    <a:pt x="13" y="2"/>
                  </a:lnTo>
                  <a:lnTo>
                    <a:pt x="13" y="2"/>
                  </a:lnTo>
                  <a:lnTo>
                    <a:pt x="0" y="2"/>
                  </a:lnTo>
                  <a:lnTo>
                    <a:pt x="0" y="2"/>
                  </a:lnTo>
                  <a:lnTo>
                    <a:pt x="13" y="2"/>
                  </a:lnTo>
                  <a:lnTo>
                    <a:pt x="13" y="3"/>
                  </a:lnTo>
                  <a:lnTo>
                    <a:pt x="0" y="3"/>
                  </a:lnTo>
                  <a:lnTo>
                    <a:pt x="0" y="3"/>
                  </a:lnTo>
                  <a:lnTo>
                    <a:pt x="13" y="3"/>
                  </a:lnTo>
                  <a:lnTo>
                    <a:pt x="13" y="3"/>
                  </a:lnTo>
                  <a:lnTo>
                    <a:pt x="0" y="3"/>
                  </a:lnTo>
                  <a:lnTo>
                    <a:pt x="0" y="3"/>
                  </a:lnTo>
                  <a:lnTo>
                    <a:pt x="13" y="3"/>
                  </a:lnTo>
                  <a:lnTo>
                    <a:pt x="13" y="4"/>
                  </a:lnTo>
                  <a:lnTo>
                    <a:pt x="0" y="4"/>
                  </a:lnTo>
                  <a:lnTo>
                    <a:pt x="0" y="4"/>
                  </a:lnTo>
                  <a:lnTo>
                    <a:pt x="13" y="4"/>
                  </a:lnTo>
                  <a:lnTo>
                    <a:pt x="13" y="4"/>
                  </a:lnTo>
                  <a:lnTo>
                    <a:pt x="0" y="4"/>
                  </a:lnTo>
                  <a:lnTo>
                    <a:pt x="0" y="4"/>
                  </a:lnTo>
                  <a:lnTo>
                    <a:pt x="13" y="4"/>
                  </a:lnTo>
                  <a:lnTo>
                    <a:pt x="12" y="5"/>
                  </a:lnTo>
                  <a:lnTo>
                    <a:pt x="0" y="5"/>
                  </a:lnTo>
                  <a:lnTo>
                    <a:pt x="1" y="5"/>
                  </a:lnTo>
                  <a:lnTo>
                    <a:pt x="12" y="5"/>
                  </a:lnTo>
                  <a:lnTo>
                    <a:pt x="12" y="5"/>
                  </a:lnTo>
                  <a:lnTo>
                    <a:pt x="1" y="5"/>
                  </a:lnTo>
                  <a:lnTo>
                    <a:pt x="1" y="6"/>
                  </a:lnTo>
                  <a:lnTo>
                    <a:pt x="12" y="6"/>
                  </a:lnTo>
                  <a:lnTo>
                    <a:pt x="11" y="6"/>
                  </a:lnTo>
                  <a:lnTo>
                    <a:pt x="1" y="6"/>
                  </a:lnTo>
                  <a:lnTo>
                    <a:pt x="1" y="6"/>
                  </a:lnTo>
                  <a:lnTo>
                    <a:pt x="11" y="6"/>
                  </a:lnTo>
                  <a:lnTo>
                    <a:pt x="11" y="6"/>
                  </a:lnTo>
                  <a:lnTo>
                    <a:pt x="2" y="6"/>
                  </a:lnTo>
                  <a:lnTo>
                    <a:pt x="2" y="6"/>
                  </a:lnTo>
                  <a:lnTo>
                    <a:pt x="11" y="6"/>
                  </a:lnTo>
                  <a:lnTo>
                    <a:pt x="10"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79" name="Freeform 1067"/>
            <p:cNvSpPr>
              <a:spLocks/>
            </p:cNvSpPr>
            <p:nvPr/>
          </p:nvSpPr>
          <p:spPr bwMode="auto">
            <a:xfrm>
              <a:off x="5930454" y="4424363"/>
              <a:ext cx="9525" cy="11112"/>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6"/>
                </a:cxn>
                <a:cxn ang="0">
                  <a:pos x="0" y="1"/>
                </a:cxn>
                <a:cxn ang="0">
                  <a:pos x="1" y="1"/>
                </a:cxn>
                <a:cxn ang="0">
                  <a:pos x="1" y="6"/>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6" y="1"/>
                </a:cxn>
                <a:cxn ang="0">
                  <a:pos x="6" y="6"/>
                </a:cxn>
                <a:cxn ang="0">
                  <a:pos x="6" y="6"/>
                </a:cxn>
                <a:cxn ang="0">
                  <a:pos x="6" y="1"/>
                </a:cxn>
                <a:cxn ang="0">
                  <a:pos x="6" y="1"/>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1"/>
                  </a:lnTo>
                  <a:lnTo>
                    <a:pt x="0" y="6"/>
                  </a:lnTo>
                  <a:lnTo>
                    <a:pt x="0" y="6"/>
                  </a:lnTo>
                  <a:lnTo>
                    <a:pt x="0" y="1"/>
                  </a:lnTo>
                  <a:lnTo>
                    <a:pt x="1" y="1"/>
                  </a:lnTo>
                  <a:lnTo>
                    <a:pt x="1" y="6"/>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6" y="1"/>
                  </a:lnTo>
                  <a:lnTo>
                    <a:pt x="6" y="6"/>
                  </a:lnTo>
                  <a:lnTo>
                    <a:pt x="6" y="6"/>
                  </a:lnTo>
                  <a:lnTo>
                    <a:pt x="6" y="1"/>
                  </a:lnTo>
                  <a:lnTo>
                    <a:pt x="6" y="1"/>
                  </a:lnTo>
                  <a:lnTo>
                    <a:pt x="6" y="6"/>
                  </a:lnTo>
                  <a:lnTo>
                    <a:pt x="6" y="6"/>
                  </a:lnTo>
                  <a:lnTo>
                    <a:pt x="6" y="2"/>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80" name="Freeform 1068"/>
            <p:cNvSpPr>
              <a:spLocks/>
            </p:cNvSpPr>
            <p:nvPr/>
          </p:nvSpPr>
          <p:spPr bwMode="auto">
            <a:xfrm>
              <a:off x="5930454" y="4424363"/>
              <a:ext cx="11112" cy="6350"/>
            </a:xfrm>
            <a:custGeom>
              <a:avLst/>
              <a:gdLst/>
              <a:ahLst/>
              <a:cxnLst>
                <a:cxn ang="0">
                  <a:pos x="3" y="2"/>
                </a:cxn>
                <a:cxn ang="0">
                  <a:pos x="3" y="0"/>
                </a:cxn>
                <a:cxn ang="0">
                  <a:pos x="4" y="0"/>
                </a:cxn>
                <a:cxn ang="0">
                  <a:pos x="4"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3"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3"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1" y="1"/>
                  </a:lnTo>
                  <a:lnTo>
                    <a:pt x="1"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3" y="5"/>
                  </a:lnTo>
                  <a:lnTo>
                    <a:pt x="5"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81" name="Freeform 1069"/>
            <p:cNvSpPr>
              <a:spLocks/>
            </p:cNvSpPr>
            <p:nvPr/>
          </p:nvSpPr>
          <p:spPr bwMode="auto">
            <a:xfrm>
              <a:off x="5932041" y="4424363"/>
              <a:ext cx="12700" cy="6350"/>
            </a:xfrm>
            <a:custGeom>
              <a:avLst/>
              <a:gdLst/>
              <a:ahLst/>
              <a:cxnLst>
                <a:cxn ang="0">
                  <a:pos x="3" y="2"/>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0"/>
                </a:cxn>
                <a:cxn ang="0">
                  <a:pos x="6" y="0"/>
                </a:cxn>
                <a:cxn ang="0">
                  <a:pos x="7"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6" y="4"/>
                </a:cxn>
                <a:cxn ang="0">
                  <a:pos x="6" y="5"/>
                </a:cxn>
                <a:cxn ang="0">
                  <a:pos x="1" y="5"/>
                </a:cxn>
                <a:cxn ang="0">
                  <a:pos x="2"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0"/>
                  </a:lnTo>
                  <a:lnTo>
                    <a:pt x="6" y="0"/>
                  </a:lnTo>
                  <a:lnTo>
                    <a:pt x="7" y="1"/>
                  </a:lnTo>
                  <a:lnTo>
                    <a:pt x="1" y="1"/>
                  </a:lnTo>
                  <a:lnTo>
                    <a:pt x="1" y="1"/>
                  </a:lnTo>
                  <a:lnTo>
                    <a:pt x="7" y="1"/>
                  </a:lnTo>
                  <a:lnTo>
                    <a:pt x="7"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6" y="4"/>
                  </a:lnTo>
                  <a:lnTo>
                    <a:pt x="6" y="5"/>
                  </a:lnTo>
                  <a:lnTo>
                    <a:pt x="1" y="5"/>
                  </a:lnTo>
                  <a:lnTo>
                    <a:pt x="2"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82" name="Freeform 1070"/>
            <p:cNvSpPr>
              <a:spLocks/>
            </p:cNvSpPr>
            <p:nvPr/>
          </p:nvSpPr>
          <p:spPr bwMode="auto">
            <a:xfrm>
              <a:off x="5935216" y="4418013"/>
              <a:ext cx="9525" cy="12700"/>
            </a:xfrm>
            <a:custGeom>
              <a:avLst/>
              <a:gdLst/>
              <a:ahLst/>
              <a:cxnLst>
                <a:cxn ang="0">
                  <a:pos x="2" y="6"/>
                </a:cxn>
                <a:cxn ang="0">
                  <a:pos x="0" y="6"/>
                </a:cxn>
                <a:cxn ang="0">
                  <a:pos x="0" y="4"/>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0" y="8"/>
                </a:cxn>
                <a:cxn ang="0">
                  <a:pos x="0" y="2"/>
                </a:cxn>
                <a:cxn ang="0">
                  <a:pos x="0" y="2"/>
                </a:cxn>
                <a:cxn ang="0">
                  <a:pos x="0" y="8"/>
                </a:cxn>
                <a:cxn ang="0">
                  <a:pos x="0" y="9"/>
                </a:cxn>
                <a:cxn ang="0">
                  <a:pos x="0" y="1"/>
                </a:cxn>
                <a:cxn ang="0">
                  <a:pos x="1" y="1"/>
                </a:cxn>
                <a:cxn ang="0">
                  <a:pos x="1" y="9"/>
                </a:cxn>
                <a:cxn ang="0">
                  <a:pos x="1" y="9"/>
                </a:cxn>
                <a:cxn ang="0">
                  <a:pos x="1" y="1"/>
                </a:cxn>
                <a:cxn ang="0">
                  <a:pos x="1" y="1"/>
                </a:cxn>
                <a:cxn ang="0">
                  <a:pos x="1" y="9"/>
                </a:cxn>
                <a:cxn ang="0">
                  <a:pos x="1" y="9"/>
                </a:cxn>
                <a:cxn ang="0">
                  <a:pos x="1"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1"/>
                </a:cxn>
                <a:cxn ang="0">
                  <a:pos x="4" y="1"/>
                </a:cxn>
                <a:cxn ang="0">
                  <a:pos x="4" y="9"/>
                </a:cxn>
                <a:cxn ang="0">
                  <a:pos x="4" y="9"/>
                </a:cxn>
                <a:cxn ang="0">
                  <a:pos x="4" y="1"/>
                </a:cxn>
                <a:cxn ang="0">
                  <a:pos x="4" y="1"/>
                </a:cxn>
                <a:cxn ang="0">
                  <a:pos x="4" y="9"/>
                </a:cxn>
                <a:cxn ang="0">
                  <a:pos x="4" y="9"/>
                </a:cxn>
                <a:cxn ang="0">
                  <a:pos x="4" y="1"/>
                </a:cxn>
                <a:cxn ang="0">
                  <a:pos x="4" y="2"/>
                </a:cxn>
                <a:cxn ang="0">
                  <a:pos x="4" y="8"/>
                </a:cxn>
                <a:cxn ang="0">
                  <a:pos x="5" y="8"/>
                </a:cxn>
                <a:cxn ang="0">
                  <a:pos x="5" y="2"/>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5" y="6"/>
                </a:cxn>
                <a:cxn ang="0">
                  <a:pos x="5" y="4"/>
                </a:cxn>
              </a:cxnLst>
              <a:rect l="0" t="0" r="r" b="b"/>
              <a:pathLst>
                <a:path w="5" h="9">
                  <a:moveTo>
                    <a:pt x="2" y="6"/>
                  </a:moveTo>
                  <a:lnTo>
                    <a:pt x="0" y="6"/>
                  </a:lnTo>
                  <a:lnTo>
                    <a:pt x="0" y="4"/>
                  </a:lnTo>
                  <a:lnTo>
                    <a:pt x="0" y="3"/>
                  </a:lnTo>
                  <a:lnTo>
                    <a:pt x="0" y="7"/>
                  </a:lnTo>
                  <a:lnTo>
                    <a:pt x="0" y="7"/>
                  </a:lnTo>
                  <a:lnTo>
                    <a:pt x="0" y="3"/>
                  </a:lnTo>
                  <a:lnTo>
                    <a:pt x="0" y="2"/>
                  </a:lnTo>
                  <a:lnTo>
                    <a:pt x="0" y="7"/>
                  </a:lnTo>
                  <a:lnTo>
                    <a:pt x="0" y="7"/>
                  </a:lnTo>
                  <a:lnTo>
                    <a:pt x="0" y="2"/>
                  </a:lnTo>
                  <a:lnTo>
                    <a:pt x="0" y="2"/>
                  </a:lnTo>
                  <a:lnTo>
                    <a:pt x="0" y="8"/>
                  </a:lnTo>
                  <a:lnTo>
                    <a:pt x="0" y="8"/>
                  </a:lnTo>
                  <a:lnTo>
                    <a:pt x="0" y="2"/>
                  </a:lnTo>
                  <a:lnTo>
                    <a:pt x="0" y="2"/>
                  </a:lnTo>
                  <a:lnTo>
                    <a:pt x="0" y="8"/>
                  </a:lnTo>
                  <a:lnTo>
                    <a:pt x="0" y="9"/>
                  </a:lnTo>
                  <a:lnTo>
                    <a:pt x="0" y="1"/>
                  </a:lnTo>
                  <a:lnTo>
                    <a:pt x="1" y="1"/>
                  </a:lnTo>
                  <a:lnTo>
                    <a:pt x="1" y="9"/>
                  </a:lnTo>
                  <a:lnTo>
                    <a:pt x="1" y="9"/>
                  </a:lnTo>
                  <a:lnTo>
                    <a:pt x="1" y="1"/>
                  </a:lnTo>
                  <a:lnTo>
                    <a:pt x="1" y="1"/>
                  </a:lnTo>
                  <a:lnTo>
                    <a:pt x="1" y="9"/>
                  </a:lnTo>
                  <a:lnTo>
                    <a:pt x="1" y="9"/>
                  </a:lnTo>
                  <a:lnTo>
                    <a:pt x="1" y="1"/>
                  </a:lnTo>
                  <a:lnTo>
                    <a:pt x="2" y="0"/>
                  </a:lnTo>
                  <a:lnTo>
                    <a:pt x="2" y="9"/>
                  </a:lnTo>
                  <a:lnTo>
                    <a:pt x="2" y="9"/>
                  </a:lnTo>
                  <a:lnTo>
                    <a:pt x="2" y="0"/>
                  </a:lnTo>
                  <a:lnTo>
                    <a:pt x="2" y="0"/>
                  </a:lnTo>
                  <a:lnTo>
                    <a:pt x="2" y="9"/>
                  </a:lnTo>
                  <a:lnTo>
                    <a:pt x="3" y="9"/>
                  </a:lnTo>
                  <a:lnTo>
                    <a:pt x="3" y="0"/>
                  </a:lnTo>
                  <a:lnTo>
                    <a:pt x="3" y="0"/>
                  </a:lnTo>
                  <a:lnTo>
                    <a:pt x="3" y="9"/>
                  </a:lnTo>
                  <a:lnTo>
                    <a:pt x="3" y="9"/>
                  </a:lnTo>
                  <a:lnTo>
                    <a:pt x="3" y="1"/>
                  </a:lnTo>
                  <a:lnTo>
                    <a:pt x="4" y="1"/>
                  </a:lnTo>
                  <a:lnTo>
                    <a:pt x="4" y="9"/>
                  </a:lnTo>
                  <a:lnTo>
                    <a:pt x="4" y="9"/>
                  </a:lnTo>
                  <a:lnTo>
                    <a:pt x="4" y="1"/>
                  </a:lnTo>
                  <a:lnTo>
                    <a:pt x="4" y="1"/>
                  </a:lnTo>
                  <a:lnTo>
                    <a:pt x="4" y="9"/>
                  </a:lnTo>
                  <a:lnTo>
                    <a:pt x="4" y="9"/>
                  </a:lnTo>
                  <a:lnTo>
                    <a:pt x="4" y="1"/>
                  </a:lnTo>
                  <a:lnTo>
                    <a:pt x="4" y="2"/>
                  </a:lnTo>
                  <a:lnTo>
                    <a:pt x="4" y="8"/>
                  </a:lnTo>
                  <a:lnTo>
                    <a:pt x="5" y="8"/>
                  </a:lnTo>
                  <a:lnTo>
                    <a:pt x="5" y="2"/>
                  </a:lnTo>
                  <a:lnTo>
                    <a:pt x="5" y="2"/>
                  </a:lnTo>
                  <a:lnTo>
                    <a:pt x="5" y="8"/>
                  </a:lnTo>
                  <a:lnTo>
                    <a:pt x="5" y="7"/>
                  </a:lnTo>
                  <a:lnTo>
                    <a:pt x="5" y="2"/>
                  </a:lnTo>
                  <a:lnTo>
                    <a:pt x="5" y="2"/>
                  </a:lnTo>
                  <a:lnTo>
                    <a:pt x="5" y="7"/>
                  </a:lnTo>
                  <a:lnTo>
                    <a:pt x="5" y="7"/>
                  </a:lnTo>
                  <a:lnTo>
                    <a:pt x="5" y="3"/>
                  </a:lnTo>
                  <a:lnTo>
                    <a:pt x="5" y="3"/>
                  </a:lnTo>
                  <a:lnTo>
                    <a:pt x="5" y="7"/>
                  </a:lnTo>
                  <a:lnTo>
                    <a:pt x="5" y="6"/>
                  </a:lnTo>
                  <a:lnTo>
                    <a:pt x="5" y="4"/>
                  </a:lnTo>
                </a:path>
              </a:pathLst>
            </a:custGeom>
            <a:noFill/>
            <a:ln w="28575" cmpd="sng">
              <a:solidFill>
                <a:srgbClr val="006699"/>
              </a:solidFill>
              <a:prstDash val="solid"/>
              <a:round/>
              <a:headEnd/>
              <a:tailEnd/>
            </a:ln>
          </p:spPr>
          <p:txBody>
            <a:bodyPr/>
            <a:lstStyle/>
            <a:p>
              <a:endParaRPr lang="fr-CA">
                <a:latin typeface="+mj-lt"/>
              </a:endParaRPr>
            </a:p>
          </p:txBody>
        </p:sp>
        <p:sp>
          <p:nvSpPr>
            <p:cNvPr id="2087983" name="Freeform 1071"/>
            <p:cNvSpPr>
              <a:spLocks/>
            </p:cNvSpPr>
            <p:nvPr/>
          </p:nvSpPr>
          <p:spPr bwMode="auto">
            <a:xfrm>
              <a:off x="5935216" y="4418013"/>
              <a:ext cx="20638" cy="9525"/>
            </a:xfrm>
            <a:custGeom>
              <a:avLst/>
              <a:gdLst/>
              <a:ahLst/>
              <a:cxnLst>
                <a:cxn ang="0">
                  <a:pos x="2" y="4"/>
                </a:cxn>
                <a:cxn ang="0">
                  <a:pos x="2" y="0"/>
                </a:cxn>
                <a:cxn ang="0">
                  <a:pos x="8" y="0"/>
                </a:cxn>
                <a:cxn ang="0">
                  <a:pos x="9" y="0"/>
                </a:cxn>
                <a:cxn ang="0">
                  <a:pos x="2" y="0"/>
                </a:cxn>
                <a:cxn ang="0">
                  <a:pos x="2" y="0"/>
                </a:cxn>
                <a:cxn ang="0">
                  <a:pos x="9" y="0"/>
                </a:cxn>
                <a:cxn ang="0">
                  <a:pos x="9" y="1"/>
                </a:cxn>
                <a:cxn ang="0">
                  <a:pos x="1" y="1"/>
                </a:cxn>
                <a:cxn ang="0">
                  <a:pos x="1" y="1"/>
                </a:cxn>
                <a:cxn ang="0">
                  <a:pos x="9" y="1"/>
                </a:cxn>
                <a:cxn ang="0">
                  <a:pos x="10" y="1"/>
                </a:cxn>
                <a:cxn ang="0">
                  <a:pos x="1" y="1"/>
                </a:cxn>
                <a:cxn ang="0">
                  <a:pos x="1" y="1"/>
                </a:cxn>
                <a:cxn ang="0">
                  <a:pos x="10" y="1"/>
                </a:cxn>
                <a:cxn ang="0">
                  <a:pos x="10" y="1"/>
                </a:cxn>
                <a:cxn ang="0">
                  <a:pos x="0" y="1"/>
                </a:cxn>
                <a:cxn ang="0">
                  <a:pos x="0" y="2"/>
                </a:cxn>
                <a:cxn ang="0">
                  <a:pos x="11" y="2"/>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4"/>
                </a:cxn>
                <a:cxn ang="0">
                  <a:pos x="11" y="4"/>
                </a:cxn>
                <a:cxn ang="0">
                  <a:pos x="11" y="5"/>
                </a:cxn>
                <a:cxn ang="0">
                  <a:pos x="0" y="5"/>
                </a:cxn>
                <a:cxn ang="0">
                  <a:pos x="0" y="5"/>
                </a:cxn>
                <a:cxn ang="0">
                  <a:pos x="11" y="5"/>
                </a:cxn>
                <a:cxn ang="0">
                  <a:pos x="11" y="5"/>
                </a:cxn>
                <a:cxn ang="0">
                  <a:pos x="0" y="5"/>
                </a:cxn>
                <a:cxn ang="0">
                  <a:pos x="0" y="5"/>
                </a:cxn>
                <a:cxn ang="0">
                  <a:pos x="11" y="5"/>
                </a:cxn>
                <a:cxn ang="0">
                  <a:pos x="10" y="5"/>
                </a:cxn>
                <a:cxn ang="0">
                  <a:pos x="0" y="5"/>
                </a:cxn>
                <a:cxn ang="0">
                  <a:pos x="1" y="6"/>
                </a:cxn>
                <a:cxn ang="0">
                  <a:pos x="10" y="6"/>
                </a:cxn>
                <a:cxn ang="0">
                  <a:pos x="10" y="6"/>
                </a:cxn>
                <a:cxn ang="0">
                  <a:pos x="1" y="6"/>
                </a:cxn>
                <a:cxn ang="0">
                  <a:pos x="1" y="6"/>
                </a:cxn>
                <a:cxn ang="0">
                  <a:pos x="9" y="6"/>
                </a:cxn>
                <a:cxn ang="0">
                  <a:pos x="9" y="6"/>
                </a:cxn>
                <a:cxn ang="0">
                  <a:pos x="1" y="6"/>
                </a:cxn>
                <a:cxn ang="0">
                  <a:pos x="2" y="6"/>
                </a:cxn>
                <a:cxn ang="0">
                  <a:pos x="9" y="6"/>
                </a:cxn>
                <a:cxn ang="0">
                  <a:pos x="9" y="6"/>
                </a:cxn>
                <a:cxn ang="0">
                  <a:pos x="2" y="6"/>
                </a:cxn>
                <a:cxn ang="0">
                  <a:pos x="2" y="6"/>
                </a:cxn>
                <a:cxn ang="0">
                  <a:pos x="8" y="6"/>
                </a:cxn>
              </a:cxnLst>
              <a:rect l="0" t="0" r="r" b="b"/>
              <a:pathLst>
                <a:path w="11" h="6">
                  <a:moveTo>
                    <a:pt x="2" y="4"/>
                  </a:moveTo>
                  <a:lnTo>
                    <a:pt x="2" y="0"/>
                  </a:lnTo>
                  <a:lnTo>
                    <a:pt x="8" y="0"/>
                  </a:lnTo>
                  <a:lnTo>
                    <a:pt x="9" y="0"/>
                  </a:lnTo>
                  <a:lnTo>
                    <a:pt x="2" y="0"/>
                  </a:lnTo>
                  <a:lnTo>
                    <a:pt x="2" y="0"/>
                  </a:lnTo>
                  <a:lnTo>
                    <a:pt x="9" y="0"/>
                  </a:lnTo>
                  <a:lnTo>
                    <a:pt x="9" y="1"/>
                  </a:lnTo>
                  <a:lnTo>
                    <a:pt x="1" y="1"/>
                  </a:lnTo>
                  <a:lnTo>
                    <a:pt x="1" y="1"/>
                  </a:lnTo>
                  <a:lnTo>
                    <a:pt x="9" y="1"/>
                  </a:lnTo>
                  <a:lnTo>
                    <a:pt x="10" y="1"/>
                  </a:lnTo>
                  <a:lnTo>
                    <a:pt x="1" y="1"/>
                  </a:lnTo>
                  <a:lnTo>
                    <a:pt x="1" y="1"/>
                  </a:lnTo>
                  <a:lnTo>
                    <a:pt x="10" y="1"/>
                  </a:lnTo>
                  <a:lnTo>
                    <a:pt x="10" y="1"/>
                  </a:lnTo>
                  <a:lnTo>
                    <a:pt x="0" y="1"/>
                  </a:lnTo>
                  <a:lnTo>
                    <a:pt x="0" y="2"/>
                  </a:lnTo>
                  <a:lnTo>
                    <a:pt x="11" y="2"/>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4"/>
                  </a:lnTo>
                  <a:lnTo>
                    <a:pt x="0" y="4"/>
                  </a:lnTo>
                  <a:lnTo>
                    <a:pt x="0" y="4"/>
                  </a:lnTo>
                  <a:lnTo>
                    <a:pt x="11" y="4"/>
                  </a:lnTo>
                  <a:lnTo>
                    <a:pt x="11" y="4"/>
                  </a:lnTo>
                  <a:lnTo>
                    <a:pt x="0" y="4"/>
                  </a:lnTo>
                  <a:lnTo>
                    <a:pt x="0" y="4"/>
                  </a:lnTo>
                  <a:lnTo>
                    <a:pt x="11" y="4"/>
                  </a:lnTo>
                  <a:lnTo>
                    <a:pt x="11" y="5"/>
                  </a:lnTo>
                  <a:lnTo>
                    <a:pt x="0" y="5"/>
                  </a:lnTo>
                  <a:lnTo>
                    <a:pt x="0" y="5"/>
                  </a:lnTo>
                  <a:lnTo>
                    <a:pt x="11" y="5"/>
                  </a:lnTo>
                  <a:lnTo>
                    <a:pt x="11" y="5"/>
                  </a:lnTo>
                  <a:lnTo>
                    <a:pt x="0" y="5"/>
                  </a:lnTo>
                  <a:lnTo>
                    <a:pt x="0" y="5"/>
                  </a:lnTo>
                  <a:lnTo>
                    <a:pt x="11" y="5"/>
                  </a:lnTo>
                  <a:lnTo>
                    <a:pt x="10" y="5"/>
                  </a:lnTo>
                  <a:lnTo>
                    <a:pt x="0" y="5"/>
                  </a:lnTo>
                  <a:lnTo>
                    <a:pt x="1" y="6"/>
                  </a:lnTo>
                  <a:lnTo>
                    <a:pt x="10" y="6"/>
                  </a:lnTo>
                  <a:lnTo>
                    <a:pt x="10" y="6"/>
                  </a:lnTo>
                  <a:lnTo>
                    <a:pt x="1" y="6"/>
                  </a:lnTo>
                  <a:lnTo>
                    <a:pt x="1" y="6"/>
                  </a:lnTo>
                  <a:lnTo>
                    <a:pt x="9" y="6"/>
                  </a:lnTo>
                  <a:lnTo>
                    <a:pt x="9" y="6"/>
                  </a:lnTo>
                  <a:lnTo>
                    <a:pt x="1" y="6"/>
                  </a:lnTo>
                  <a:lnTo>
                    <a:pt x="2" y="6"/>
                  </a:lnTo>
                  <a:lnTo>
                    <a:pt x="9" y="6"/>
                  </a:lnTo>
                  <a:lnTo>
                    <a:pt x="9" y="6"/>
                  </a:lnTo>
                  <a:lnTo>
                    <a:pt x="2" y="6"/>
                  </a:lnTo>
                  <a:lnTo>
                    <a:pt x="2"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84" name="Freeform 1072"/>
            <p:cNvSpPr>
              <a:spLocks/>
            </p:cNvSpPr>
            <p:nvPr/>
          </p:nvSpPr>
          <p:spPr bwMode="auto">
            <a:xfrm>
              <a:off x="5946329" y="4414838"/>
              <a:ext cx="9525" cy="12700"/>
            </a:xfrm>
            <a:custGeom>
              <a:avLst/>
              <a:gdLst/>
              <a:ahLst/>
              <a:cxnLst>
                <a:cxn ang="0">
                  <a:pos x="2"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0" y="7"/>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7"/>
                </a:cxn>
                <a:cxn ang="0">
                  <a:pos x="4"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6"/>
                </a:cxn>
                <a:cxn ang="0">
                  <a:pos x="5" y="2"/>
                </a:cxn>
              </a:cxnLst>
              <a:rect l="0" t="0" r="r" b="b"/>
              <a:pathLst>
                <a:path w="5" h="8">
                  <a:moveTo>
                    <a:pt x="2"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0" y="7"/>
                  </a:lnTo>
                  <a:lnTo>
                    <a:pt x="0"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7"/>
                  </a:lnTo>
                  <a:lnTo>
                    <a:pt x="4"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5" y="6"/>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85" name="Freeform 1073"/>
            <p:cNvSpPr>
              <a:spLocks/>
            </p:cNvSpPr>
            <p:nvPr/>
          </p:nvSpPr>
          <p:spPr bwMode="auto">
            <a:xfrm>
              <a:off x="5946329" y="4414838"/>
              <a:ext cx="19050" cy="9525"/>
            </a:xfrm>
            <a:custGeom>
              <a:avLst/>
              <a:gdLst/>
              <a:ahLst/>
              <a:cxnLst>
                <a:cxn ang="0">
                  <a:pos x="2" y="2"/>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0"/>
                </a:cxn>
                <a:cxn ang="0">
                  <a:pos x="10" y="0"/>
                </a:cxn>
                <a:cxn ang="0">
                  <a:pos x="10" y="0"/>
                </a:cxn>
                <a:cxn ang="0">
                  <a:pos x="0" y="0"/>
                </a:cxn>
                <a:cxn ang="0">
                  <a:pos x="0" y="0"/>
                </a:cxn>
                <a:cxn ang="0">
                  <a:pos x="11" y="0"/>
                </a:cxn>
                <a:cxn ang="0">
                  <a:pos x="11" y="1"/>
                </a:cxn>
                <a:cxn ang="0">
                  <a:pos x="0" y="1"/>
                </a:cxn>
                <a:cxn ang="0">
                  <a:pos x="0" y="1"/>
                </a:cxn>
                <a:cxn ang="0">
                  <a:pos x="11" y="1"/>
                </a:cxn>
                <a:cxn ang="0">
                  <a:pos x="11" y="1"/>
                </a:cxn>
                <a:cxn ang="0">
                  <a:pos x="0" y="1"/>
                </a:cxn>
                <a:cxn ang="0">
                  <a:pos x="0" y="2"/>
                </a:cxn>
                <a:cxn ang="0">
                  <a:pos x="11"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4"/>
                </a:cxn>
                <a:cxn ang="0">
                  <a:pos x="0" y="4"/>
                </a:cxn>
                <a:cxn ang="0">
                  <a:pos x="0" y="4"/>
                </a:cxn>
                <a:cxn ang="0">
                  <a:pos x="11" y="4"/>
                </a:cxn>
                <a:cxn ang="0">
                  <a:pos x="10" y="5"/>
                </a:cxn>
                <a:cxn ang="0">
                  <a:pos x="0" y="5"/>
                </a:cxn>
                <a:cxn ang="0">
                  <a:pos x="1" y="5"/>
                </a:cxn>
                <a:cxn ang="0">
                  <a:pos x="10" y="5"/>
                </a:cxn>
                <a:cxn ang="0">
                  <a:pos x="10" y="5"/>
                </a:cxn>
                <a:cxn ang="0">
                  <a:pos x="1" y="5"/>
                </a:cxn>
                <a:cxn ang="0">
                  <a:pos x="1" y="5"/>
                </a:cxn>
                <a:cxn ang="0">
                  <a:pos x="10" y="5"/>
                </a:cxn>
                <a:cxn ang="0">
                  <a:pos x="9" y="5"/>
                </a:cxn>
                <a:cxn ang="0">
                  <a:pos x="2" y="5"/>
                </a:cxn>
                <a:cxn ang="0">
                  <a:pos x="2" y="6"/>
                </a:cxn>
                <a:cxn ang="0">
                  <a:pos x="9" y="6"/>
                </a:cxn>
                <a:cxn ang="0">
                  <a:pos x="9" y="6"/>
                </a:cxn>
                <a:cxn ang="0">
                  <a:pos x="2" y="6"/>
                </a:cxn>
                <a:cxn ang="0">
                  <a:pos x="2" y="6"/>
                </a:cxn>
                <a:cxn ang="0">
                  <a:pos x="9" y="6"/>
                </a:cxn>
              </a:cxnLst>
              <a:rect l="0" t="0" r="r" b="b"/>
              <a:pathLst>
                <a:path w="11" h="6">
                  <a:moveTo>
                    <a:pt x="2" y="2"/>
                  </a:moveTo>
                  <a:lnTo>
                    <a:pt x="2" y="0"/>
                  </a:lnTo>
                  <a:lnTo>
                    <a:pt x="9" y="0"/>
                  </a:lnTo>
                  <a:lnTo>
                    <a:pt x="9" y="0"/>
                  </a:lnTo>
                  <a:lnTo>
                    <a:pt x="2" y="0"/>
                  </a:lnTo>
                  <a:lnTo>
                    <a:pt x="2" y="0"/>
                  </a:lnTo>
                  <a:lnTo>
                    <a:pt x="9" y="0"/>
                  </a:lnTo>
                  <a:lnTo>
                    <a:pt x="9" y="0"/>
                  </a:lnTo>
                  <a:lnTo>
                    <a:pt x="2" y="0"/>
                  </a:lnTo>
                  <a:lnTo>
                    <a:pt x="1" y="0"/>
                  </a:lnTo>
                  <a:lnTo>
                    <a:pt x="10" y="0"/>
                  </a:lnTo>
                  <a:lnTo>
                    <a:pt x="10" y="0"/>
                  </a:lnTo>
                  <a:lnTo>
                    <a:pt x="1" y="0"/>
                  </a:lnTo>
                  <a:lnTo>
                    <a:pt x="1" y="0"/>
                  </a:lnTo>
                  <a:lnTo>
                    <a:pt x="10" y="0"/>
                  </a:lnTo>
                  <a:lnTo>
                    <a:pt x="10" y="0"/>
                  </a:lnTo>
                  <a:lnTo>
                    <a:pt x="0" y="0"/>
                  </a:lnTo>
                  <a:lnTo>
                    <a:pt x="0" y="0"/>
                  </a:lnTo>
                  <a:lnTo>
                    <a:pt x="11" y="0"/>
                  </a:lnTo>
                  <a:lnTo>
                    <a:pt x="11" y="1"/>
                  </a:lnTo>
                  <a:lnTo>
                    <a:pt x="0" y="1"/>
                  </a:lnTo>
                  <a:lnTo>
                    <a:pt x="0" y="1"/>
                  </a:lnTo>
                  <a:lnTo>
                    <a:pt x="11" y="1"/>
                  </a:lnTo>
                  <a:lnTo>
                    <a:pt x="11" y="1"/>
                  </a:lnTo>
                  <a:lnTo>
                    <a:pt x="0" y="1"/>
                  </a:lnTo>
                  <a:lnTo>
                    <a:pt x="0" y="2"/>
                  </a:lnTo>
                  <a:lnTo>
                    <a:pt x="11" y="2"/>
                  </a:lnTo>
                  <a:lnTo>
                    <a:pt x="11" y="2"/>
                  </a:lnTo>
                  <a:lnTo>
                    <a:pt x="0" y="2"/>
                  </a:lnTo>
                  <a:lnTo>
                    <a:pt x="0" y="2"/>
                  </a:lnTo>
                  <a:lnTo>
                    <a:pt x="11" y="2"/>
                  </a:lnTo>
                  <a:lnTo>
                    <a:pt x="11" y="2"/>
                  </a:lnTo>
                  <a:lnTo>
                    <a:pt x="0" y="2"/>
                  </a:lnTo>
                  <a:lnTo>
                    <a:pt x="0" y="3"/>
                  </a:lnTo>
                  <a:lnTo>
                    <a:pt x="11" y="3"/>
                  </a:lnTo>
                  <a:lnTo>
                    <a:pt x="11" y="3"/>
                  </a:lnTo>
                  <a:lnTo>
                    <a:pt x="0" y="3"/>
                  </a:lnTo>
                  <a:lnTo>
                    <a:pt x="0" y="4"/>
                  </a:lnTo>
                  <a:lnTo>
                    <a:pt x="11" y="4"/>
                  </a:lnTo>
                  <a:lnTo>
                    <a:pt x="11" y="4"/>
                  </a:lnTo>
                  <a:lnTo>
                    <a:pt x="0" y="4"/>
                  </a:lnTo>
                  <a:lnTo>
                    <a:pt x="0" y="4"/>
                  </a:lnTo>
                  <a:lnTo>
                    <a:pt x="11" y="4"/>
                  </a:lnTo>
                  <a:lnTo>
                    <a:pt x="11" y="4"/>
                  </a:lnTo>
                  <a:lnTo>
                    <a:pt x="0" y="4"/>
                  </a:lnTo>
                  <a:lnTo>
                    <a:pt x="0" y="4"/>
                  </a:lnTo>
                  <a:lnTo>
                    <a:pt x="11" y="4"/>
                  </a:lnTo>
                  <a:lnTo>
                    <a:pt x="10" y="5"/>
                  </a:lnTo>
                  <a:lnTo>
                    <a:pt x="0" y="5"/>
                  </a:lnTo>
                  <a:lnTo>
                    <a:pt x="1" y="5"/>
                  </a:lnTo>
                  <a:lnTo>
                    <a:pt x="10" y="5"/>
                  </a:lnTo>
                  <a:lnTo>
                    <a:pt x="10" y="5"/>
                  </a:lnTo>
                  <a:lnTo>
                    <a:pt x="1" y="5"/>
                  </a:lnTo>
                  <a:lnTo>
                    <a:pt x="1" y="5"/>
                  </a:lnTo>
                  <a:lnTo>
                    <a:pt x="10" y="5"/>
                  </a:lnTo>
                  <a:lnTo>
                    <a:pt x="9" y="5"/>
                  </a:lnTo>
                  <a:lnTo>
                    <a:pt x="2" y="5"/>
                  </a:lnTo>
                  <a:lnTo>
                    <a:pt x="2" y="6"/>
                  </a:lnTo>
                  <a:lnTo>
                    <a:pt x="9" y="6"/>
                  </a:lnTo>
                  <a:lnTo>
                    <a:pt x="9" y="6"/>
                  </a:lnTo>
                  <a:lnTo>
                    <a:pt x="2" y="6"/>
                  </a:lnTo>
                  <a:lnTo>
                    <a:pt x="2"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86" name="Freeform 1074"/>
            <p:cNvSpPr>
              <a:spLocks/>
            </p:cNvSpPr>
            <p:nvPr/>
          </p:nvSpPr>
          <p:spPr bwMode="auto">
            <a:xfrm>
              <a:off x="5957441" y="4410075"/>
              <a:ext cx="7938" cy="14288"/>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4" y="1"/>
                </a:cxn>
                <a:cxn ang="0">
                  <a:pos x="4" y="8"/>
                </a:cxn>
                <a:cxn ang="0">
                  <a:pos x="4" y="8"/>
                </a:cxn>
                <a:cxn ang="0">
                  <a:pos x="4" y="1"/>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5"/>
                </a:cxn>
                <a:cxn ang="0">
                  <a:pos x="5" y="3"/>
                </a:cxn>
              </a:cxnLst>
              <a:rect l="0" t="0" r="r" b="b"/>
              <a:pathLst>
                <a:path w="5"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1"/>
                  </a:lnTo>
                  <a:lnTo>
                    <a:pt x="1" y="1"/>
                  </a:lnTo>
                  <a:lnTo>
                    <a:pt x="1" y="8"/>
                  </a:lnTo>
                  <a:lnTo>
                    <a:pt x="1" y="8"/>
                  </a:lnTo>
                  <a:lnTo>
                    <a:pt x="1" y="0"/>
                  </a:lnTo>
                  <a:lnTo>
                    <a:pt x="1" y="0"/>
                  </a:lnTo>
                  <a:lnTo>
                    <a:pt x="1"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8"/>
                  </a:lnTo>
                  <a:lnTo>
                    <a:pt x="3" y="0"/>
                  </a:lnTo>
                  <a:lnTo>
                    <a:pt x="4" y="0"/>
                  </a:lnTo>
                  <a:lnTo>
                    <a:pt x="4" y="8"/>
                  </a:lnTo>
                  <a:lnTo>
                    <a:pt x="4" y="8"/>
                  </a:lnTo>
                  <a:lnTo>
                    <a:pt x="4" y="0"/>
                  </a:lnTo>
                  <a:lnTo>
                    <a:pt x="4" y="1"/>
                  </a:lnTo>
                  <a:lnTo>
                    <a:pt x="4" y="8"/>
                  </a:lnTo>
                  <a:lnTo>
                    <a:pt x="4" y="8"/>
                  </a:lnTo>
                  <a:lnTo>
                    <a:pt x="4" y="1"/>
                  </a:lnTo>
                  <a:lnTo>
                    <a:pt x="5" y="1"/>
                  </a:lnTo>
                  <a:lnTo>
                    <a:pt x="5" y="7"/>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87" name="Freeform 1075"/>
            <p:cNvSpPr>
              <a:spLocks/>
            </p:cNvSpPr>
            <p:nvPr/>
          </p:nvSpPr>
          <p:spPr bwMode="auto">
            <a:xfrm>
              <a:off x="5957441" y="4410075"/>
              <a:ext cx="41275" cy="7938"/>
            </a:xfrm>
            <a:custGeom>
              <a:avLst/>
              <a:gdLst/>
              <a:ahLst/>
              <a:cxnLst>
                <a:cxn ang="0">
                  <a:pos x="3" y="3"/>
                </a:cxn>
                <a:cxn ang="0">
                  <a:pos x="3" y="0"/>
                </a:cxn>
                <a:cxn ang="0">
                  <a:pos x="21" y="0"/>
                </a:cxn>
                <a:cxn ang="0">
                  <a:pos x="21" y="0"/>
                </a:cxn>
                <a:cxn ang="0">
                  <a:pos x="2" y="0"/>
                </a:cxn>
                <a:cxn ang="0">
                  <a:pos x="2" y="0"/>
                </a:cxn>
                <a:cxn ang="0">
                  <a:pos x="21" y="0"/>
                </a:cxn>
                <a:cxn ang="0">
                  <a:pos x="22" y="0"/>
                </a:cxn>
                <a:cxn ang="0">
                  <a:pos x="2" y="0"/>
                </a:cxn>
                <a:cxn ang="0">
                  <a:pos x="1" y="0"/>
                </a:cxn>
                <a:cxn ang="0">
                  <a:pos x="22" y="0"/>
                </a:cxn>
                <a:cxn ang="0">
                  <a:pos x="22" y="0"/>
                </a:cxn>
                <a:cxn ang="0">
                  <a:pos x="1" y="0"/>
                </a:cxn>
                <a:cxn ang="0">
                  <a:pos x="1" y="1"/>
                </a:cxn>
                <a:cxn ang="0">
                  <a:pos x="22" y="1"/>
                </a:cxn>
                <a:cxn ang="0">
                  <a:pos x="23" y="1"/>
                </a:cxn>
                <a:cxn ang="0">
                  <a:pos x="1" y="1"/>
                </a:cxn>
                <a:cxn ang="0">
                  <a:pos x="1" y="1"/>
                </a:cxn>
                <a:cxn ang="0">
                  <a:pos x="23" y="1"/>
                </a:cxn>
                <a:cxn ang="0">
                  <a:pos x="23" y="1"/>
                </a:cxn>
                <a:cxn ang="0">
                  <a:pos x="0" y="1"/>
                </a:cxn>
                <a:cxn ang="0">
                  <a:pos x="0" y="1"/>
                </a:cxn>
                <a:cxn ang="0">
                  <a:pos x="23" y="1"/>
                </a:cxn>
                <a:cxn ang="0">
                  <a:pos x="23" y="2"/>
                </a:cxn>
                <a:cxn ang="0">
                  <a:pos x="0" y="2"/>
                </a:cxn>
                <a:cxn ang="0">
                  <a:pos x="0" y="2"/>
                </a:cxn>
                <a:cxn ang="0">
                  <a:pos x="24" y="2"/>
                </a:cxn>
                <a:cxn ang="0">
                  <a:pos x="24" y="2"/>
                </a:cxn>
                <a:cxn ang="0">
                  <a:pos x="0" y="2"/>
                </a:cxn>
                <a:cxn ang="0">
                  <a:pos x="0" y="2"/>
                </a:cxn>
                <a:cxn ang="0">
                  <a:pos x="24" y="2"/>
                </a:cxn>
                <a:cxn ang="0">
                  <a:pos x="24" y="3"/>
                </a:cxn>
                <a:cxn ang="0">
                  <a:pos x="0" y="3"/>
                </a:cxn>
                <a:cxn ang="0">
                  <a:pos x="0" y="3"/>
                </a:cxn>
                <a:cxn ang="0">
                  <a:pos x="24" y="3"/>
                </a:cxn>
                <a:cxn ang="0">
                  <a:pos x="24" y="3"/>
                </a:cxn>
                <a:cxn ang="0">
                  <a:pos x="0" y="3"/>
                </a:cxn>
                <a:cxn ang="0">
                  <a:pos x="0" y="3"/>
                </a:cxn>
                <a:cxn ang="0">
                  <a:pos x="24" y="3"/>
                </a:cxn>
                <a:cxn ang="0">
                  <a:pos x="23" y="4"/>
                </a:cxn>
                <a:cxn ang="0">
                  <a:pos x="0" y="4"/>
                </a:cxn>
                <a:cxn ang="0">
                  <a:pos x="0" y="4"/>
                </a:cxn>
                <a:cxn ang="0">
                  <a:pos x="23" y="4"/>
                </a:cxn>
                <a:cxn ang="0">
                  <a:pos x="23" y="4"/>
                </a:cxn>
                <a:cxn ang="0">
                  <a:pos x="0" y="4"/>
                </a:cxn>
                <a:cxn ang="0">
                  <a:pos x="1" y="5"/>
                </a:cxn>
                <a:cxn ang="0">
                  <a:pos x="23" y="5"/>
                </a:cxn>
                <a:cxn ang="0">
                  <a:pos x="23" y="5"/>
                </a:cxn>
                <a:cxn ang="0">
                  <a:pos x="1" y="5"/>
                </a:cxn>
                <a:cxn ang="0">
                  <a:pos x="1" y="5"/>
                </a:cxn>
                <a:cxn ang="0">
                  <a:pos x="22" y="5"/>
                </a:cxn>
                <a:cxn ang="0">
                  <a:pos x="22" y="5"/>
                </a:cxn>
                <a:cxn ang="0">
                  <a:pos x="1" y="5"/>
                </a:cxn>
                <a:cxn ang="0">
                  <a:pos x="1" y="5"/>
                </a:cxn>
                <a:cxn ang="0">
                  <a:pos x="22" y="5"/>
                </a:cxn>
                <a:cxn ang="0">
                  <a:pos x="22" y="5"/>
                </a:cxn>
                <a:cxn ang="0">
                  <a:pos x="2" y="5"/>
                </a:cxn>
                <a:cxn ang="0">
                  <a:pos x="2" y="5"/>
                </a:cxn>
                <a:cxn ang="0">
                  <a:pos x="21" y="5"/>
                </a:cxn>
                <a:cxn ang="0">
                  <a:pos x="21" y="5"/>
                </a:cxn>
                <a:cxn ang="0">
                  <a:pos x="2" y="5"/>
                </a:cxn>
                <a:cxn ang="0">
                  <a:pos x="3" y="5"/>
                </a:cxn>
                <a:cxn ang="0">
                  <a:pos x="21" y="5"/>
                </a:cxn>
              </a:cxnLst>
              <a:rect l="0" t="0" r="r" b="b"/>
              <a:pathLst>
                <a:path w="24" h="5">
                  <a:moveTo>
                    <a:pt x="3" y="3"/>
                  </a:moveTo>
                  <a:lnTo>
                    <a:pt x="3" y="0"/>
                  </a:lnTo>
                  <a:lnTo>
                    <a:pt x="21" y="0"/>
                  </a:lnTo>
                  <a:lnTo>
                    <a:pt x="21" y="0"/>
                  </a:lnTo>
                  <a:lnTo>
                    <a:pt x="2" y="0"/>
                  </a:lnTo>
                  <a:lnTo>
                    <a:pt x="2" y="0"/>
                  </a:lnTo>
                  <a:lnTo>
                    <a:pt x="21" y="0"/>
                  </a:lnTo>
                  <a:lnTo>
                    <a:pt x="22" y="0"/>
                  </a:lnTo>
                  <a:lnTo>
                    <a:pt x="2" y="0"/>
                  </a:lnTo>
                  <a:lnTo>
                    <a:pt x="1" y="0"/>
                  </a:lnTo>
                  <a:lnTo>
                    <a:pt x="22" y="0"/>
                  </a:lnTo>
                  <a:lnTo>
                    <a:pt x="22" y="0"/>
                  </a:lnTo>
                  <a:lnTo>
                    <a:pt x="1" y="0"/>
                  </a:lnTo>
                  <a:lnTo>
                    <a:pt x="1" y="1"/>
                  </a:lnTo>
                  <a:lnTo>
                    <a:pt x="22" y="1"/>
                  </a:lnTo>
                  <a:lnTo>
                    <a:pt x="23" y="1"/>
                  </a:lnTo>
                  <a:lnTo>
                    <a:pt x="1" y="1"/>
                  </a:lnTo>
                  <a:lnTo>
                    <a:pt x="1" y="1"/>
                  </a:lnTo>
                  <a:lnTo>
                    <a:pt x="23" y="1"/>
                  </a:lnTo>
                  <a:lnTo>
                    <a:pt x="23" y="1"/>
                  </a:lnTo>
                  <a:lnTo>
                    <a:pt x="0" y="1"/>
                  </a:lnTo>
                  <a:lnTo>
                    <a:pt x="0" y="1"/>
                  </a:lnTo>
                  <a:lnTo>
                    <a:pt x="23" y="1"/>
                  </a:lnTo>
                  <a:lnTo>
                    <a:pt x="23" y="2"/>
                  </a:lnTo>
                  <a:lnTo>
                    <a:pt x="0" y="2"/>
                  </a:lnTo>
                  <a:lnTo>
                    <a:pt x="0" y="2"/>
                  </a:lnTo>
                  <a:lnTo>
                    <a:pt x="24" y="2"/>
                  </a:lnTo>
                  <a:lnTo>
                    <a:pt x="24" y="2"/>
                  </a:lnTo>
                  <a:lnTo>
                    <a:pt x="0" y="2"/>
                  </a:lnTo>
                  <a:lnTo>
                    <a:pt x="0" y="2"/>
                  </a:lnTo>
                  <a:lnTo>
                    <a:pt x="24" y="2"/>
                  </a:lnTo>
                  <a:lnTo>
                    <a:pt x="24" y="3"/>
                  </a:lnTo>
                  <a:lnTo>
                    <a:pt x="0" y="3"/>
                  </a:lnTo>
                  <a:lnTo>
                    <a:pt x="0" y="3"/>
                  </a:lnTo>
                  <a:lnTo>
                    <a:pt x="24" y="3"/>
                  </a:lnTo>
                  <a:lnTo>
                    <a:pt x="24" y="3"/>
                  </a:lnTo>
                  <a:lnTo>
                    <a:pt x="0" y="3"/>
                  </a:lnTo>
                  <a:lnTo>
                    <a:pt x="0" y="3"/>
                  </a:lnTo>
                  <a:lnTo>
                    <a:pt x="24" y="3"/>
                  </a:lnTo>
                  <a:lnTo>
                    <a:pt x="23" y="4"/>
                  </a:lnTo>
                  <a:lnTo>
                    <a:pt x="0" y="4"/>
                  </a:lnTo>
                  <a:lnTo>
                    <a:pt x="0" y="4"/>
                  </a:lnTo>
                  <a:lnTo>
                    <a:pt x="23" y="4"/>
                  </a:lnTo>
                  <a:lnTo>
                    <a:pt x="23" y="4"/>
                  </a:lnTo>
                  <a:lnTo>
                    <a:pt x="0" y="4"/>
                  </a:lnTo>
                  <a:lnTo>
                    <a:pt x="1" y="5"/>
                  </a:lnTo>
                  <a:lnTo>
                    <a:pt x="23" y="5"/>
                  </a:lnTo>
                  <a:lnTo>
                    <a:pt x="23" y="5"/>
                  </a:lnTo>
                  <a:lnTo>
                    <a:pt x="1" y="5"/>
                  </a:lnTo>
                  <a:lnTo>
                    <a:pt x="1" y="5"/>
                  </a:lnTo>
                  <a:lnTo>
                    <a:pt x="22" y="5"/>
                  </a:lnTo>
                  <a:lnTo>
                    <a:pt x="22" y="5"/>
                  </a:lnTo>
                  <a:lnTo>
                    <a:pt x="1" y="5"/>
                  </a:lnTo>
                  <a:lnTo>
                    <a:pt x="1" y="5"/>
                  </a:lnTo>
                  <a:lnTo>
                    <a:pt x="22" y="5"/>
                  </a:lnTo>
                  <a:lnTo>
                    <a:pt x="22" y="5"/>
                  </a:lnTo>
                  <a:lnTo>
                    <a:pt x="2" y="5"/>
                  </a:lnTo>
                  <a:lnTo>
                    <a:pt x="2" y="5"/>
                  </a:lnTo>
                  <a:lnTo>
                    <a:pt x="21" y="5"/>
                  </a:lnTo>
                  <a:lnTo>
                    <a:pt x="21" y="5"/>
                  </a:lnTo>
                  <a:lnTo>
                    <a:pt x="2" y="5"/>
                  </a:lnTo>
                  <a:lnTo>
                    <a:pt x="3" y="5"/>
                  </a:lnTo>
                  <a:lnTo>
                    <a:pt x="21"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88" name="Freeform 1076"/>
            <p:cNvSpPr>
              <a:spLocks/>
            </p:cNvSpPr>
            <p:nvPr/>
          </p:nvSpPr>
          <p:spPr bwMode="auto">
            <a:xfrm>
              <a:off x="5989191" y="4405313"/>
              <a:ext cx="9525"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0" y="2"/>
                  </a:lnTo>
                  <a:lnTo>
                    <a:pt x="0" y="6"/>
                  </a:lnTo>
                  <a:lnTo>
                    <a:pt x="0" y="7"/>
                  </a:lnTo>
                  <a:lnTo>
                    <a:pt x="0" y="2"/>
                  </a:lnTo>
                  <a:lnTo>
                    <a:pt x="0" y="2"/>
                  </a:lnTo>
                  <a:lnTo>
                    <a:pt x="0" y="7"/>
                  </a:lnTo>
                  <a:lnTo>
                    <a:pt x="1" y="7"/>
                  </a:lnTo>
                  <a:lnTo>
                    <a:pt x="1"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2"/>
                  </a:lnTo>
                  <a:lnTo>
                    <a:pt x="5" y="7"/>
                  </a:lnTo>
                  <a:lnTo>
                    <a:pt x="5" y="7"/>
                  </a:lnTo>
                  <a:lnTo>
                    <a:pt x="5" y="2"/>
                  </a:lnTo>
                  <a:lnTo>
                    <a:pt x="6" y="2"/>
                  </a:lnTo>
                  <a:lnTo>
                    <a:pt x="6"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89" name="Freeform 1077"/>
            <p:cNvSpPr>
              <a:spLocks/>
            </p:cNvSpPr>
            <p:nvPr/>
          </p:nvSpPr>
          <p:spPr bwMode="auto">
            <a:xfrm>
              <a:off x="5989191" y="4405313"/>
              <a:ext cx="11113"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90" name="Freeform 1078"/>
            <p:cNvSpPr>
              <a:spLocks/>
            </p:cNvSpPr>
            <p:nvPr/>
          </p:nvSpPr>
          <p:spPr bwMode="auto">
            <a:xfrm>
              <a:off x="5989191" y="4400550"/>
              <a:ext cx="11113"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1"/>
                </a:cxn>
                <a:cxn ang="0">
                  <a:pos x="0" y="7"/>
                </a:cxn>
                <a:cxn ang="0">
                  <a:pos x="1" y="8"/>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5" y="8"/>
                </a:cxn>
                <a:cxn ang="0">
                  <a:pos x="5" y="1"/>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1"/>
                  </a:lnTo>
                  <a:lnTo>
                    <a:pt x="0" y="7"/>
                  </a:lnTo>
                  <a:lnTo>
                    <a:pt x="1" y="8"/>
                  </a:lnTo>
                  <a:lnTo>
                    <a:pt x="1" y="1"/>
                  </a:lnTo>
                  <a:lnTo>
                    <a:pt x="1" y="1"/>
                  </a:lnTo>
                  <a:lnTo>
                    <a:pt x="1" y="8"/>
                  </a:lnTo>
                  <a:lnTo>
                    <a:pt x="1" y="8"/>
                  </a:lnTo>
                  <a:lnTo>
                    <a:pt x="1" y="1"/>
                  </a:lnTo>
                  <a:lnTo>
                    <a:pt x="1" y="1"/>
                  </a:lnTo>
                  <a:lnTo>
                    <a:pt x="1" y="8"/>
                  </a:lnTo>
                  <a:lnTo>
                    <a:pt x="1" y="8"/>
                  </a:lnTo>
                  <a:lnTo>
                    <a:pt x="1" y="1"/>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5" y="8"/>
                  </a:lnTo>
                  <a:lnTo>
                    <a:pt x="5" y="1"/>
                  </a:lnTo>
                  <a:lnTo>
                    <a:pt x="5" y="1"/>
                  </a:lnTo>
                  <a:lnTo>
                    <a:pt x="5" y="8"/>
                  </a:lnTo>
                  <a:lnTo>
                    <a:pt x="5" y="8"/>
                  </a:lnTo>
                  <a:lnTo>
                    <a:pt x="5" y="1"/>
                  </a:lnTo>
                  <a:lnTo>
                    <a:pt x="5" y="1"/>
                  </a:lnTo>
                  <a:lnTo>
                    <a:pt x="5" y="8"/>
                  </a:lnTo>
                  <a:lnTo>
                    <a:pt x="5" y="8"/>
                  </a:lnTo>
                  <a:lnTo>
                    <a:pt x="5" y="1"/>
                  </a:lnTo>
                  <a:lnTo>
                    <a:pt x="5" y="1"/>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91" name="Freeform 1079"/>
            <p:cNvSpPr>
              <a:spLocks/>
            </p:cNvSpPr>
            <p:nvPr/>
          </p:nvSpPr>
          <p:spPr bwMode="auto">
            <a:xfrm>
              <a:off x="5989191" y="4400550"/>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1"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7" y="5"/>
                  </a:lnTo>
                  <a:lnTo>
                    <a:pt x="7" y="5"/>
                  </a:lnTo>
                  <a:lnTo>
                    <a:pt x="1" y="5"/>
                  </a:lnTo>
                  <a:lnTo>
                    <a:pt x="1" y="5"/>
                  </a:lnTo>
                  <a:lnTo>
                    <a:pt x="7" y="5"/>
                  </a:lnTo>
                  <a:lnTo>
                    <a:pt x="6" y="5"/>
                  </a:lnTo>
                  <a:lnTo>
                    <a:pt x="1" y="5"/>
                  </a:lnTo>
                  <a:lnTo>
                    <a:pt x="1" y="5"/>
                  </a:lnTo>
                  <a:lnTo>
                    <a:pt x="6" y="5"/>
                  </a:lnTo>
                  <a:lnTo>
                    <a:pt x="6" y="6"/>
                  </a:lnTo>
                  <a:lnTo>
                    <a:pt x="1"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92" name="Freeform 1080"/>
            <p:cNvSpPr>
              <a:spLocks/>
            </p:cNvSpPr>
            <p:nvPr/>
          </p:nvSpPr>
          <p:spPr bwMode="auto">
            <a:xfrm>
              <a:off x="5990779" y="4400550"/>
              <a:ext cx="15875" cy="9525"/>
            </a:xfrm>
            <a:custGeom>
              <a:avLst/>
              <a:gdLst/>
              <a:ahLst/>
              <a:cxnLst>
                <a:cxn ang="0">
                  <a:pos x="3" y="3"/>
                </a:cxn>
                <a:cxn ang="0">
                  <a:pos x="3" y="0"/>
                </a:cxn>
                <a:cxn ang="0">
                  <a:pos x="6" y="0"/>
                </a:cxn>
                <a:cxn ang="0">
                  <a:pos x="6" y="0"/>
                </a:cxn>
                <a:cxn ang="0">
                  <a:pos x="3" y="0"/>
                </a:cxn>
                <a:cxn ang="0">
                  <a:pos x="2" y="0"/>
                </a:cxn>
                <a:cxn ang="0">
                  <a:pos x="6" y="0"/>
                </a:cxn>
                <a:cxn ang="0">
                  <a:pos x="7" y="0"/>
                </a:cxn>
                <a:cxn ang="0">
                  <a:pos x="2" y="0"/>
                </a:cxn>
                <a:cxn ang="0">
                  <a:pos x="2" y="0"/>
                </a:cxn>
                <a:cxn ang="0">
                  <a:pos x="7" y="0"/>
                </a:cxn>
                <a:cxn ang="0">
                  <a:pos x="7" y="1"/>
                </a:cxn>
                <a:cxn ang="0">
                  <a:pos x="2" y="1"/>
                </a:cxn>
                <a:cxn ang="0">
                  <a:pos x="2" y="1"/>
                </a:cxn>
                <a:cxn ang="0">
                  <a:pos x="7" y="1"/>
                </a:cxn>
                <a:cxn ang="0">
                  <a:pos x="7" y="1"/>
                </a:cxn>
                <a:cxn ang="0">
                  <a:pos x="1" y="1"/>
                </a:cxn>
                <a:cxn ang="0">
                  <a:pos x="1" y="1"/>
                </a:cxn>
                <a:cxn ang="0">
                  <a:pos x="8" y="1"/>
                </a:cxn>
                <a:cxn ang="0">
                  <a:pos x="8" y="1"/>
                </a:cxn>
                <a:cxn ang="0">
                  <a:pos x="1"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5"/>
                </a:cxn>
                <a:cxn ang="0">
                  <a:pos x="8" y="5"/>
                </a:cxn>
                <a:cxn ang="0">
                  <a:pos x="8" y="5"/>
                </a:cxn>
                <a:cxn ang="0">
                  <a:pos x="1" y="5"/>
                </a:cxn>
                <a:cxn ang="0">
                  <a:pos x="1" y="5"/>
                </a:cxn>
                <a:cxn ang="0">
                  <a:pos x="8" y="5"/>
                </a:cxn>
                <a:cxn ang="0">
                  <a:pos x="7" y="5"/>
                </a:cxn>
                <a:cxn ang="0">
                  <a:pos x="1" y="5"/>
                </a:cxn>
                <a:cxn ang="0">
                  <a:pos x="2" y="5"/>
                </a:cxn>
                <a:cxn ang="0">
                  <a:pos x="7" y="5"/>
                </a:cxn>
                <a:cxn ang="0">
                  <a:pos x="7" y="6"/>
                </a:cxn>
                <a:cxn ang="0">
                  <a:pos x="2" y="6"/>
                </a:cxn>
                <a:cxn ang="0">
                  <a:pos x="2" y="6"/>
                </a:cxn>
                <a:cxn ang="0">
                  <a:pos x="7" y="6"/>
                </a:cxn>
                <a:cxn ang="0">
                  <a:pos x="7" y="6"/>
                </a:cxn>
                <a:cxn ang="0">
                  <a:pos x="2" y="6"/>
                </a:cxn>
                <a:cxn ang="0">
                  <a:pos x="2"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2" y="0"/>
                  </a:lnTo>
                  <a:lnTo>
                    <a:pt x="6" y="0"/>
                  </a:lnTo>
                  <a:lnTo>
                    <a:pt x="7" y="0"/>
                  </a:lnTo>
                  <a:lnTo>
                    <a:pt x="2" y="0"/>
                  </a:lnTo>
                  <a:lnTo>
                    <a:pt x="2" y="0"/>
                  </a:lnTo>
                  <a:lnTo>
                    <a:pt x="7" y="0"/>
                  </a:lnTo>
                  <a:lnTo>
                    <a:pt x="7" y="1"/>
                  </a:lnTo>
                  <a:lnTo>
                    <a:pt x="2" y="1"/>
                  </a:lnTo>
                  <a:lnTo>
                    <a:pt x="2" y="1"/>
                  </a:lnTo>
                  <a:lnTo>
                    <a:pt x="7" y="1"/>
                  </a:lnTo>
                  <a:lnTo>
                    <a:pt x="7" y="1"/>
                  </a:lnTo>
                  <a:lnTo>
                    <a:pt x="1" y="1"/>
                  </a:lnTo>
                  <a:lnTo>
                    <a:pt x="1" y="1"/>
                  </a:lnTo>
                  <a:lnTo>
                    <a:pt x="8" y="1"/>
                  </a:lnTo>
                  <a:lnTo>
                    <a:pt x="8" y="1"/>
                  </a:lnTo>
                  <a:lnTo>
                    <a:pt x="1"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5"/>
                  </a:lnTo>
                  <a:lnTo>
                    <a:pt x="8" y="5"/>
                  </a:lnTo>
                  <a:lnTo>
                    <a:pt x="8" y="5"/>
                  </a:lnTo>
                  <a:lnTo>
                    <a:pt x="1" y="5"/>
                  </a:lnTo>
                  <a:lnTo>
                    <a:pt x="1" y="5"/>
                  </a:lnTo>
                  <a:lnTo>
                    <a:pt x="8" y="5"/>
                  </a:lnTo>
                  <a:lnTo>
                    <a:pt x="7" y="5"/>
                  </a:lnTo>
                  <a:lnTo>
                    <a:pt x="1" y="5"/>
                  </a:lnTo>
                  <a:lnTo>
                    <a:pt x="2" y="5"/>
                  </a:lnTo>
                  <a:lnTo>
                    <a:pt x="7" y="5"/>
                  </a:lnTo>
                  <a:lnTo>
                    <a:pt x="7" y="6"/>
                  </a:lnTo>
                  <a:lnTo>
                    <a:pt x="2" y="6"/>
                  </a:lnTo>
                  <a:lnTo>
                    <a:pt x="2" y="6"/>
                  </a:lnTo>
                  <a:lnTo>
                    <a:pt x="7" y="6"/>
                  </a:lnTo>
                  <a:lnTo>
                    <a:pt x="7" y="6"/>
                  </a:lnTo>
                  <a:lnTo>
                    <a:pt x="2" y="6"/>
                  </a:lnTo>
                  <a:lnTo>
                    <a:pt x="2"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93" name="Freeform 1081"/>
            <p:cNvSpPr>
              <a:spLocks/>
            </p:cNvSpPr>
            <p:nvPr/>
          </p:nvSpPr>
          <p:spPr bwMode="auto">
            <a:xfrm>
              <a:off x="5997129" y="4400550"/>
              <a:ext cx="15875" cy="9525"/>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1" y="0"/>
                </a:cxn>
                <a:cxn ang="0">
                  <a:pos x="8" y="0"/>
                </a:cxn>
                <a:cxn ang="0">
                  <a:pos x="8" y="1"/>
                </a:cxn>
                <a:cxn ang="0">
                  <a:pos x="1" y="1"/>
                </a:cxn>
                <a:cxn ang="0">
                  <a:pos x="1" y="1"/>
                </a:cxn>
                <a:cxn ang="0">
                  <a:pos x="8" y="1"/>
                </a:cxn>
                <a:cxn ang="0">
                  <a:pos x="8" y="1"/>
                </a:cxn>
                <a:cxn ang="0">
                  <a:pos x="1" y="1"/>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1" y="5"/>
                </a:cxn>
                <a:cxn ang="0">
                  <a:pos x="8" y="5"/>
                </a:cxn>
                <a:cxn ang="0">
                  <a:pos x="8" y="5"/>
                </a:cxn>
                <a:cxn ang="0">
                  <a:pos x="1" y="5"/>
                </a:cxn>
                <a:cxn ang="0">
                  <a:pos x="1" y="5"/>
                </a:cxn>
                <a:cxn ang="0">
                  <a:pos x="8" y="5"/>
                </a:cxn>
                <a:cxn ang="0">
                  <a:pos x="8" y="6"/>
                </a:cxn>
                <a:cxn ang="0">
                  <a:pos x="1" y="6"/>
                </a:cxn>
                <a:cxn ang="0">
                  <a:pos x="1" y="6"/>
                </a:cxn>
                <a:cxn ang="0">
                  <a:pos x="8"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1" y="0"/>
                  </a:lnTo>
                  <a:lnTo>
                    <a:pt x="8" y="0"/>
                  </a:lnTo>
                  <a:lnTo>
                    <a:pt x="8" y="1"/>
                  </a:lnTo>
                  <a:lnTo>
                    <a:pt x="1" y="1"/>
                  </a:lnTo>
                  <a:lnTo>
                    <a:pt x="1" y="1"/>
                  </a:lnTo>
                  <a:lnTo>
                    <a:pt x="8" y="1"/>
                  </a:lnTo>
                  <a:lnTo>
                    <a:pt x="8" y="1"/>
                  </a:lnTo>
                  <a:lnTo>
                    <a:pt x="1" y="1"/>
                  </a:lnTo>
                  <a:lnTo>
                    <a:pt x="1" y="1"/>
                  </a:lnTo>
                  <a:lnTo>
                    <a:pt x="8" y="1"/>
                  </a:lnTo>
                  <a:lnTo>
                    <a:pt x="9" y="1"/>
                  </a:lnTo>
                  <a:lnTo>
                    <a:pt x="0" y="1"/>
                  </a:lnTo>
                  <a:lnTo>
                    <a:pt x="0" y="1"/>
                  </a:lnTo>
                  <a:lnTo>
                    <a:pt x="9" y="1"/>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5"/>
                  </a:lnTo>
                  <a:lnTo>
                    <a:pt x="9" y="5"/>
                  </a:lnTo>
                  <a:lnTo>
                    <a:pt x="9" y="5"/>
                  </a:lnTo>
                  <a:lnTo>
                    <a:pt x="0" y="5"/>
                  </a:lnTo>
                  <a:lnTo>
                    <a:pt x="1" y="5"/>
                  </a:lnTo>
                  <a:lnTo>
                    <a:pt x="8" y="5"/>
                  </a:lnTo>
                  <a:lnTo>
                    <a:pt x="8" y="5"/>
                  </a:lnTo>
                  <a:lnTo>
                    <a:pt x="1" y="5"/>
                  </a:lnTo>
                  <a:lnTo>
                    <a:pt x="1" y="5"/>
                  </a:lnTo>
                  <a:lnTo>
                    <a:pt x="8" y="5"/>
                  </a:lnTo>
                  <a:lnTo>
                    <a:pt x="8" y="6"/>
                  </a:lnTo>
                  <a:lnTo>
                    <a:pt x="1" y="6"/>
                  </a:lnTo>
                  <a:lnTo>
                    <a:pt x="1" y="6"/>
                  </a:lnTo>
                  <a:lnTo>
                    <a:pt x="8" y="6"/>
                  </a:lnTo>
                  <a:lnTo>
                    <a:pt x="7" y="6"/>
                  </a:lnTo>
                  <a:lnTo>
                    <a:pt x="2" y="6"/>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7994" name="Freeform 1082"/>
            <p:cNvSpPr>
              <a:spLocks/>
            </p:cNvSpPr>
            <p:nvPr/>
          </p:nvSpPr>
          <p:spPr bwMode="auto">
            <a:xfrm>
              <a:off x="6001891" y="4394200"/>
              <a:ext cx="11113" cy="15875"/>
            </a:xfrm>
            <a:custGeom>
              <a:avLst/>
              <a:gdLst/>
              <a:ahLst/>
              <a:cxnLst>
                <a:cxn ang="0">
                  <a:pos x="3" y="8"/>
                </a:cxn>
                <a:cxn ang="0">
                  <a:pos x="0" y="8"/>
                </a:cxn>
                <a:cxn ang="0">
                  <a:pos x="0" y="2"/>
                </a:cxn>
                <a:cxn ang="0">
                  <a:pos x="0" y="2"/>
                </a:cxn>
                <a:cxn ang="0">
                  <a:pos x="0" y="8"/>
                </a:cxn>
                <a:cxn ang="0">
                  <a:pos x="0" y="9"/>
                </a:cxn>
                <a:cxn ang="0">
                  <a:pos x="0" y="2"/>
                </a:cxn>
                <a:cxn ang="0">
                  <a:pos x="1" y="1"/>
                </a:cxn>
                <a:cxn ang="0">
                  <a:pos x="1" y="9"/>
                </a:cxn>
                <a:cxn ang="0">
                  <a:pos x="1" y="9"/>
                </a:cxn>
                <a:cxn ang="0">
                  <a:pos x="1" y="1"/>
                </a:cxn>
                <a:cxn ang="0">
                  <a:pos x="1" y="1"/>
                </a:cxn>
                <a:cxn ang="0">
                  <a:pos x="1" y="10"/>
                </a:cxn>
                <a:cxn ang="0">
                  <a:pos x="1" y="10"/>
                </a:cxn>
                <a:cxn ang="0">
                  <a:pos x="1" y="1"/>
                </a:cxn>
                <a:cxn ang="0">
                  <a:pos x="1" y="0"/>
                </a:cxn>
                <a:cxn ang="0">
                  <a:pos x="1" y="10"/>
                </a:cxn>
                <a:cxn ang="0">
                  <a:pos x="1" y="10"/>
                </a:cxn>
                <a:cxn ang="0">
                  <a:pos x="1" y="0"/>
                </a:cxn>
                <a:cxn ang="0">
                  <a:pos x="1" y="0"/>
                </a:cxn>
                <a:cxn ang="0">
                  <a:pos x="1" y="10"/>
                </a:cxn>
                <a:cxn ang="0">
                  <a:pos x="2" y="11"/>
                </a:cxn>
                <a:cxn ang="0">
                  <a:pos x="2"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4" y="11"/>
                </a:cxn>
                <a:cxn ang="0">
                  <a:pos x="4" y="0"/>
                </a:cxn>
                <a:cxn ang="0">
                  <a:pos x="4" y="0"/>
                </a:cxn>
                <a:cxn ang="0">
                  <a:pos x="4" y="11"/>
                </a:cxn>
                <a:cxn ang="0">
                  <a:pos x="4" y="11"/>
                </a:cxn>
                <a:cxn ang="0">
                  <a:pos x="4" y="0"/>
                </a:cxn>
                <a:cxn ang="0">
                  <a:pos x="5" y="0"/>
                </a:cxn>
                <a:cxn ang="0">
                  <a:pos x="5" y="11"/>
                </a:cxn>
                <a:cxn ang="0">
                  <a:pos x="5" y="11"/>
                </a:cxn>
                <a:cxn ang="0">
                  <a:pos x="5" y="0"/>
                </a:cxn>
                <a:cxn ang="0">
                  <a:pos x="5" y="0"/>
                </a:cxn>
                <a:cxn ang="0">
                  <a:pos x="5" y="10"/>
                </a:cxn>
                <a:cxn ang="0">
                  <a:pos x="5" y="10"/>
                </a:cxn>
                <a:cxn ang="0">
                  <a:pos x="5" y="0"/>
                </a:cxn>
                <a:cxn ang="0">
                  <a:pos x="5" y="0"/>
                </a:cxn>
                <a:cxn ang="0">
                  <a:pos x="5" y="10"/>
                </a:cxn>
                <a:cxn ang="0">
                  <a:pos x="6" y="10"/>
                </a:cxn>
                <a:cxn ang="0">
                  <a:pos x="6" y="1"/>
                </a:cxn>
                <a:cxn ang="0">
                  <a:pos x="6" y="1"/>
                </a:cxn>
                <a:cxn ang="0">
                  <a:pos x="6" y="10"/>
                </a:cxn>
                <a:cxn ang="0">
                  <a:pos x="6" y="9"/>
                </a:cxn>
                <a:cxn ang="0">
                  <a:pos x="6" y="1"/>
                </a:cxn>
                <a:cxn ang="0">
                  <a:pos x="6" y="1"/>
                </a:cxn>
                <a:cxn ang="0">
                  <a:pos x="6" y="9"/>
                </a:cxn>
                <a:cxn ang="0">
                  <a:pos x="6" y="9"/>
                </a:cxn>
                <a:cxn ang="0">
                  <a:pos x="6" y="2"/>
                </a:cxn>
                <a:cxn ang="0">
                  <a:pos x="6" y="2"/>
                </a:cxn>
                <a:cxn ang="0">
                  <a:pos x="6" y="8"/>
                </a:cxn>
                <a:cxn ang="0">
                  <a:pos x="6" y="8"/>
                </a:cxn>
                <a:cxn ang="0">
                  <a:pos x="6" y="2"/>
                </a:cxn>
              </a:cxnLst>
              <a:rect l="0" t="0" r="r" b="b"/>
              <a:pathLst>
                <a:path w="6" h="11">
                  <a:moveTo>
                    <a:pt x="3" y="8"/>
                  </a:moveTo>
                  <a:lnTo>
                    <a:pt x="0" y="8"/>
                  </a:lnTo>
                  <a:lnTo>
                    <a:pt x="0" y="2"/>
                  </a:lnTo>
                  <a:lnTo>
                    <a:pt x="0" y="2"/>
                  </a:lnTo>
                  <a:lnTo>
                    <a:pt x="0" y="8"/>
                  </a:lnTo>
                  <a:lnTo>
                    <a:pt x="0" y="9"/>
                  </a:lnTo>
                  <a:lnTo>
                    <a:pt x="0" y="2"/>
                  </a:lnTo>
                  <a:lnTo>
                    <a:pt x="1" y="1"/>
                  </a:lnTo>
                  <a:lnTo>
                    <a:pt x="1" y="9"/>
                  </a:lnTo>
                  <a:lnTo>
                    <a:pt x="1" y="9"/>
                  </a:lnTo>
                  <a:lnTo>
                    <a:pt x="1" y="1"/>
                  </a:lnTo>
                  <a:lnTo>
                    <a:pt x="1" y="1"/>
                  </a:lnTo>
                  <a:lnTo>
                    <a:pt x="1" y="10"/>
                  </a:lnTo>
                  <a:lnTo>
                    <a:pt x="1" y="10"/>
                  </a:lnTo>
                  <a:lnTo>
                    <a:pt x="1" y="1"/>
                  </a:lnTo>
                  <a:lnTo>
                    <a:pt x="1" y="0"/>
                  </a:lnTo>
                  <a:lnTo>
                    <a:pt x="1" y="10"/>
                  </a:lnTo>
                  <a:lnTo>
                    <a:pt x="1" y="10"/>
                  </a:lnTo>
                  <a:lnTo>
                    <a:pt x="1" y="0"/>
                  </a:lnTo>
                  <a:lnTo>
                    <a:pt x="1" y="0"/>
                  </a:lnTo>
                  <a:lnTo>
                    <a:pt x="1" y="10"/>
                  </a:lnTo>
                  <a:lnTo>
                    <a:pt x="2" y="11"/>
                  </a:lnTo>
                  <a:lnTo>
                    <a:pt x="2" y="0"/>
                  </a:lnTo>
                  <a:lnTo>
                    <a:pt x="2" y="0"/>
                  </a:lnTo>
                  <a:lnTo>
                    <a:pt x="2" y="11"/>
                  </a:lnTo>
                  <a:lnTo>
                    <a:pt x="2" y="11"/>
                  </a:lnTo>
                  <a:lnTo>
                    <a:pt x="2" y="0"/>
                  </a:lnTo>
                  <a:lnTo>
                    <a:pt x="2" y="0"/>
                  </a:lnTo>
                  <a:lnTo>
                    <a:pt x="2" y="11"/>
                  </a:lnTo>
                  <a:lnTo>
                    <a:pt x="3" y="11"/>
                  </a:lnTo>
                  <a:lnTo>
                    <a:pt x="3" y="0"/>
                  </a:lnTo>
                  <a:lnTo>
                    <a:pt x="3" y="0"/>
                  </a:lnTo>
                  <a:lnTo>
                    <a:pt x="3" y="11"/>
                  </a:lnTo>
                  <a:lnTo>
                    <a:pt x="4" y="11"/>
                  </a:lnTo>
                  <a:lnTo>
                    <a:pt x="4" y="0"/>
                  </a:lnTo>
                  <a:lnTo>
                    <a:pt x="4" y="0"/>
                  </a:lnTo>
                  <a:lnTo>
                    <a:pt x="4" y="11"/>
                  </a:lnTo>
                  <a:lnTo>
                    <a:pt x="4" y="11"/>
                  </a:lnTo>
                  <a:lnTo>
                    <a:pt x="4" y="0"/>
                  </a:lnTo>
                  <a:lnTo>
                    <a:pt x="5" y="0"/>
                  </a:lnTo>
                  <a:lnTo>
                    <a:pt x="5" y="11"/>
                  </a:lnTo>
                  <a:lnTo>
                    <a:pt x="5" y="11"/>
                  </a:lnTo>
                  <a:lnTo>
                    <a:pt x="5" y="0"/>
                  </a:lnTo>
                  <a:lnTo>
                    <a:pt x="5" y="0"/>
                  </a:lnTo>
                  <a:lnTo>
                    <a:pt x="5" y="10"/>
                  </a:lnTo>
                  <a:lnTo>
                    <a:pt x="5" y="10"/>
                  </a:lnTo>
                  <a:lnTo>
                    <a:pt x="5" y="0"/>
                  </a:lnTo>
                  <a:lnTo>
                    <a:pt x="5" y="0"/>
                  </a:lnTo>
                  <a:lnTo>
                    <a:pt x="5" y="10"/>
                  </a:lnTo>
                  <a:lnTo>
                    <a:pt x="6" y="10"/>
                  </a:lnTo>
                  <a:lnTo>
                    <a:pt x="6" y="1"/>
                  </a:lnTo>
                  <a:lnTo>
                    <a:pt x="6" y="1"/>
                  </a:lnTo>
                  <a:lnTo>
                    <a:pt x="6" y="10"/>
                  </a:lnTo>
                  <a:lnTo>
                    <a:pt x="6" y="9"/>
                  </a:lnTo>
                  <a:lnTo>
                    <a:pt x="6" y="1"/>
                  </a:lnTo>
                  <a:lnTo>
                    <a:pt x="6" y="1"/>
                  </a:lnTo>
                  <a:lnTo>
                    <a:pt x="6" y="9"/>
                  </a:lnTo>
                  <a:lnTo>
                    <a:pt x="6" y="9"/>
                  </a:lnTo>
                  <a:lnTo>
                    <a:pt x="6" y="2"/>
                  </a:lnTo>
                  <a:lnTo>
                    <a:pt x="6" y="2"/>
                  </a:lnTo>
                  <a:lnTo>
                    <a:pt x="6" y="8"/>
                  </a:lnTo>
                  <a:lnTo>
                    <a:pt x="6" y="8"/>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7995" name="Freeform 1083"/>
            <p:cNvSpPr>
              <a:spLocks/>
            </p:cNvSpPr>
            <p:nvPr/>
          </p:nvSpPr>
          <p:spPr bwMode="auto">
            <a:xfrm>
              <a:off x="6001891" y="4394200"/>
              <a:ext cx="20638" cy="6350"/>
            </a:xfrm>
            <a:custGeom>
              <a:avLst/>
              <a:gdLst/>
              <a:ahLst/>
              <a:cxnLst>
                <a:cxn ang="0">
                  <a:pos x="3" y="2"/>
                </a:cxn>
                <a:cxn ang="0">
                  <a:pos x="3" y="0"/>
                </a:cxn>
                <a:cxn ang="0">
                  <a:pos x="8" y="0"/>
                </a:cxn>
                <a:cxn ang="0">
                  <a:pos x="8" y="0"/>
                </a:cxn>
                <a:cxn ang="0">
                  <a:pos x="3" y="0"/>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0"/>
                </a:cxn>
                <a:cxn ang="0">
                  <a:pos x="10" y="0"/>
                </a:cxn>
                <a:cxn ang="0">
                  <a:pos x="10" y="1"/>
                </a:cxn>
                <a:cxn ang="0">
                  <a:pos x="1" y="1"/>
                </a:cxn>
                <a:cxn ang="0">
                  <a:pos x="1" y="1"/>
                </a:cxn>
                <a:cxn ang="0">
                  <a:pos x="11" y="1"/>
                </a:cxn>
                <a:cxn ang="0">
                  <a:pos x="11" y="1"/>
                </a:cxn>
                <a:cxn ang="0">
                  <a:pos x="1" y="1"/>
                </a:cxn>
                <a:cxn ang="0">
                  <a:pos x="1" y="1"/>
                </a:cxn>
                <a:cxn ang="0">
                  <a:pos x="11" y="1"/>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1" y="3"/>
                </a:cxn>
                <a:cxn ang="0">
                  <a:pos x="11" y="3"/>
                </a:cxn>
                <a:cxn ang="0">
                  <a:pos x="11" y="3"/>
                </a:cxn>
                <a:cxn ang="0">
                  <a:pos x="1" y="3"/>
                </a:cxn>
                <a:cxn ang="0">
                  <a:pos x="1" y="4"/>
                </a:cxn>
                <a:cxn ang="0">
                  <a:pos x="11" y="4"/>
                </a:cxn>
                <a:cxn ang="0">
                  <a:pos x="10" y="4"/>
                </a:cxn>
                <a:cxn ang="0">
                  <a:pos x="1" y="4"/>
                </a:cxn>
                <a:cxn ang="0">
                  <a:pos x="1" y="4"/>
                </a:cxn>
                <a:cxn ang="0">
                  <a:pos x="10" y="4"/>
                </a:cxn>
                <a:cxn ang="0">
                  <a:pos x="10" y="5"/>
                </a:cxn>
                <a:cxn ang="0">
                  <a:pos x="1" y="5"/>
                </a:cxn>
                <a:cxn ang="0">
                  <a:pos x="1" y="5"/>
                </a:cxn>
                <a:cxn ang="0">
                  <a:pos x="10" y="5"/>
                </a:cxn>
                <a:cxn ang="0">
                  <a:pos x="9" y="5"/>
                </a:cxn>
                <a:cxn ang="0">
                  <a:pos x="2" y="5"/>
                </a:cxn>
                <a:cxn ang="0">
                  <a:pos x="2" y="5"/>
                </a:cxn>
                <a:cxn ang="0">
                  <a:pos x="9" y="5"/>
                </a:cxn>
                <a:cxn ang="0">
                  <a:pos x="9" y="5"/>
                </a:cxn>
                <a:cxn ang="0">
                  <a:pos x="2" y="5"/>
                </a:cxn>
                <a:cxn ang="0">
                  <a:pos x="2" y="5"/>
                </a:cxn>
                <a:cxn ang="0">
                  <a:pos x="9" y="5"/>
                </a:cxn>
                <a:cxn ang="0">
                  <a:pos x="8" y="5"/>
                </a:cxn>
                <a:cxn ang="0">
                  <a:pos x="3" y="5"/>
                </a:cxn>
                <a:cxn ang="0">
                  <a:pos x="3" y="5"/>
                </a:cxn>
                <a:cxn ang="0">
                  <a:pos x="8" y="5"/>
                </a:cxn>
              </a:cxnLst>
              <a:rect l="0" t="0" r="r" b="b"/>
              <a:pathLst>
                <a:path w="11" h="5">
                  <a:moveTo>
                    <a:pt x="3" y="2"/>
                  </a:moveTo>
                  <a:lnTo>
                    <a:pt x="3" y="0"/>
                  </a:lnTo>
                  <a:lnTo>
                    <a:pt x="8" y="0"/>
                  </a:lnTo>
                  <a:lnTo>
                    <a:pt x="8" y="0"/>
                  </a:lnTo>
                  <a:lnTo>
                    <a:pt x="3" y="0"/>
                  </a:lnTo>
                  <a:lnTo>
                    <a:pt x="2" y="0"/>
                  </a:lnTo>
                  <a:lnTo>
                    <a:pt x="9" y="0"/>
                  </a:lnTo>
                  <a:lnTo>
                    <a:pt x="9" y="0"/>
                  </a:lnTo>
                  <a:lnTo>
                    <a:pt x="2" y="0"/>
                  </a:lnTo>
                  <a:lnTo>
                    <a:pt x="2" y="0"/>
                  </a:lnTo>
                  <a:lnTo>
                    <a:pt x="9" y="0"/>
                  </a:lnTo>
                  <a:lnTo>
                    <a:pt x="9" y="0"/>
                  </a:lnTo>
                  <a:lnTo>
                    <a:pt x="2" y="0"/>
                  </a:lnTo>
                  <a:lnTo>
                    <a:pt x="1" y="0"/>
                  </a:lnTo>
                  <a:lnTo>
                    <a:pt x="10" y="0"/>
                  </a:lnTo>
                  <a:lnTo>
                    <a:pt x="10" y="0"/>
                  </a:lnTo>
                  <a:lnTo>
                    <a:pt x="1" y="0"/>
                  </a:lnTo>
                  <a:lnTo>
                    <a:pt x="1" y="0"/>
                  </a:lnTo>
                  <a:lnTo>
                    <a:pt x="10" y="0"/>
                  </a:lnTo>
                  <a:lnTo>
                    <a:pt x="10" y="1"/>
                  </a:lnTo>
                  <a:lnTo>
                    <a:pt x="1" y="1"/>
                  </a:lnTo>
                  <a:lnTo>
                    <a:pt x="1" y="1"/>
                  </a:lnTo>
                  <a:lnTo>
                    <a:pt x="11" y="1"/>
                  </a:lnTo>
                  <a:lnTo>
                    <a:pt x="11" y="1"/>
                  </a:lnTo>
                  <a:lnTo>
                    <a:pt x="1" y="1"/>
                  </a:lnTo>
                  <a:lnTo>
                    <a:pt x="1" y="1"/>
                  </a:lnTo>
                  <a:lnTo>
                    <a:pt x="11" y="1"/>
                  </a:lnTo>
                  <a:lnTo>
                    <a:pt x="11" y="2"/>
                  </a:lnTo>
                  <a:lnTo>
                    <a:pt x="0" y="2"/>
                  </a:lnTo>
                  <a:lnTo>
                    <a:pt x="0" y="2"/>
                  </a:lnTo>
                  <a:lnTo>
                    <a:pt x="11" y="2"/>
                  </a:lnTo>
                  <a:lnTo>
                    <a:pt x="11" y="2"/>
                  </a:lnTo>
                  <a:lnTo>
                    <a:pt x="0" y="2"/>
                  </a:lnTo>
                  <a:lnTo>
                    <a:pt x="0" y="3"/>
                  </a:lnTo>
                  <a:lnTo>
                    <a:pt x="11" y="3"/>
                  </a:lnTo>
                  <a:lnTo>
                    <a:pt x="11" y="3"/>
                  </a:lnTo>
                  <a:lnTo>
                    <a:pt x="0" y="3"/>
                  </a:lnTo>
                  <a:lnTo>
                    <a:pt x="1" y="3"/>
                  </a:lnTo>
                  <a:lnTo>
                    <a:pt x="11" y="3"/>
                  </a:lnTo>
                  <a:lnTo>
                    <a:pt x="11" y="3"/>
                  </a:lnTo>
                  <a:lnTo>
                    <a:pt x="1" y="3"/>
                  </a:lnTo>
                  <a:lnTo>
                    <a:pt x="1" y="4"/>
                  </a:lnTo>
                  <a:lnTo>
                    <a:pt x="11" y="4"/>
                  </a:lnTo>
                  <a:lnTo>
                    <a:pt x="10" y="4"/>
                  </a:lnTo>
                  <a:lnTo>
                    <a:pt x="1" y="4"/>
                  </a:lnTo>
                  <a:lnTo>
                    <a:pt x="1" y="4"/>
                  </a:lnTo>
                  <a:lnTo>
                    <a:pt x="10" y="4"/>
                  </a:lnTo>
                  <a:lnTo>
                    <a:pt x="10" y="5"/>
                  </a:lnTo>
                  <a:lnTo>
                    <a:pt x="1" y="5"/>
                  </a:lnTo>
                  <a:lnTo>
                    <a:pt x="1" y="5"/>
                  </a:lnTo>
                  <a:lnTo>
                    <a:pt x="10" y="5"/>
                  </a:lnTo>
                  <a:lnTo>
                    <a:pt x="9" y="5"/>
                  </a:lnTo>
                  <a:lnTo>
                    <a:pt x="2" y="5"/>
                  </a:lnTo>
                  <a:lnTo>
                    <a:pt x="2" y="5"/>
                  </a:lnTo>
                  <a:lnTo>
                    <a:pt x="9" y="5"/>
                  </a:lnTo>
                  <a:lnTo>
                    <a:pt x="9" y="5"/>
                  </a:lnTo>
                  <a:lnTo>
                    <a:pt x="2" y="5"/>
                  </a:lnTo>
                  <a:lnTo>
                    <a:pt x="2" y="5"/>
                  </a:lnTo>
                  <a:lnTo>
                    <a:pt x="9" y="5"/>
                  </a:lnTo>
                  <a:lnTo>
                    <a:pt x="8" y="5"/>
                  </a:lnTo>
                  <a:lnTo>
                    <a:pt x="3"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96" name="Freeform 1084"/>
            <p:cNvSpPr>
              <a:spLocks/>
            </p:cNvSpPr>
            <p:nvPr/>
          </p:nvSpPr>
          <p:spPr bwMode="auto">
            <a:xfrm>
              <a:off x="6011416" y="4394200"/>
              <a:ext cx="19050" cy="6350"/>
            </a:xfrm>
            <a:custGeom>
              <a:avLst/>
              <a:gdLst/>
              <a:ahLst/>
              <a:cxnLst>
                <a:cxn ang="0">
                  <a:pos x="3" y="2"/>
                </a:cxn>
                <a:cxn ang="0">
                  <a:pos x="3" y="0"/>
                </a:cxn>
                <a:cxn ang="0">
                  <a:pos x="8" y="0"/>
                </a:cxn>
                <a:cxn ang="0">
                  <a:pos x="8" y="0"/>
                </a:cxn>
                <a:cxn ang="0">
                  <a:pos x="3" y="0"/>
                </a:cxn>
                <a:cxn ang="0">
                  <a:pos x="3" y="0"/>
                </a:cxn>
                <a:cxn ang="0">
                  <a:pos x="9" y="0"/>
                </a:cxn>
                <a:cxn ang="0">
                  <a:pos x="9" y="0"/>
                </a:cxn>
                <a:cxn ang="0">
                  <a:pos x="2" y="0"/>
                </a:cxn>
                <a:cxn ang="0">
                  <a:pos x="2" y="0"/>
                </a:cxn>
                <a:cxn ang="0">
                  <a:pos x="9" y="0"/>
                </a:cxn>
                <a:cxn ang="0">
                  <a:pos x="9" y="0"/>
                </a:cxn>
                <a:cxn ang="0">
                  <a:pos x="2" y="0"/>
                </a:cxn>
                <a:cxn ang="0">
                  <a:pos x="1" y="0"/>
                </a:cxn>
                <a:cxn ang="0">
                  <a:pos x="9" y="0"/>
                </a:cxn>
                <a:cxn ang="0">
                  <a:pos x="10" y="0"/>
                </a:cxn>
                <a:cxn ang="0">
                  <a:pos x="1" y="0"/>
                </a:cxn>
                <a:cxn ang="0">
                  <a:pos x="1" y="0"/>
                </a:cxn>
                <a:cxn ang="0">
                  <a:pos x="10" y="0"/>
                </a:cxn>
                <a:cxn ang="0">
                  <a:pos x="10" y="1"/>
                </a:cxn>
                <a:cxn ang="0">
                  <a:pos x="1" y="1"/>
                </a:cxn>
                <a:cxn ang="0">
                  <a:pos x="1" y="1"/>
                </a:cxn>
                <a:cxn ang="0">
                  <a:pos x="11" y="1"/>
                </a:cxn>
                <a:cxn ang="0">
                  <a:pos x="11" y="1"/>
                </a:cxn>
                <a:cxn ang="0">
                  <a:pos x="1" y="1"/>
                </a:cxn>
                <a:cxn ang="0">
                  <a:pos x="0" y="1"/>
                </a:cxn>
                <a:cxn ang="0">
                  <a:pos x="11" y="1"/>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1" y="3"/>
                </a:cxn>
                <a:cxn ang="0">
                  <a:pos x="1" y="4"/>
                </a:cxn>
                <a:cxn ang="0">
                  <a:pos x="11" y="4"/>
                </a:cxn>
                <a:cxn ang="0">
                  <a:pos x="10" y="4"/>
                </a:cxn>
                <a:cxn ang="0">
                  <a:pos x="1" y="4"/>
                </a:cxn>
                <a:cxn ang="0">
                  <a:pos x="1" y="4"/>
                </a:cxn>
                <a:cxn ang="0">
                  <a:pos x="10" y="4"/>
                </a:cxn>
                <a:cxn ang="0">
                  <a:pos x="10" y="5"/>
                </a:cxn>
                <a:cxn ang="0">
                  <a:pos x="1" y="5"/>
                </a:cxn>
                <a:cxn ang="0">
                  <a:pos x="1" y="5"/>
                </a:cxn>
                <a:cxn ang="0">
                  <a:pos x="9" y="5"/>
                </a:cxn>
                <a:cxn ang="0">
                  <a:pos x="9" y="5"/>
                </a:cxn>
                <a:cxn ang="0">
                  <a:pos x="2" y="5"/>
                </a:cxn>
                <a:cxn ang="0">
                  <a:pos x="2" y="5"/>
                </a:cxn>
                <a:cxn ang="0">
                  <a:pos x="9" y="5"/>
                </a:cxn>
                <a:cxn ang="0">
                  <a:pos x="9" y="5"/>
                </a:cxn>
                <a:cxn ang="0">
                  <a:pos x="2" y="5"/>
                </a:cxn>
                <a:cxn ang="0">
                  <a:pos x="3" y="5"/>
                </a:cxn>
                <a:cxn ang="0">
                  <a:pos x="9" y="5"/>
                </a:cxn>
                <a:cxn ang="0">
                  <a:pos x="8" y="5"/>
                </a:cxn>
                <a:cxn ang="0">
                  <a:pos x="3" y="5"/>
                </a:cxn>
                <a:cxn ang="0">
                  <a:pos x="3" y="5"/>
                </a:cxn>
                <a:cxn ang="0">
                  <a:pos x="8" y="5"/>
                </a:cxn>
              </a:cxnLst>
              <a:rect l="0" t="0" r="r" b="b"/>
              <a:pathLst>
                <a:path w="11" h="5">
                  <a:moveTo>
                    <a:pt x="3" y="2"/>
                  </a:moveTo>
                  <a:lnTo>
                    <a:pt x="3" y="0"/>
                  </a:lnTo>
                  <a:lnTo>
                    <a:pt x="8" y="0"/>
                  </a:lnTo>
                  <a:lnTo>
                    <a:pt x="8" y="0"/>
                  </a:lnTo>
                  <a:lnTo>
                    <a:pt x="3" y="0"/>
                  </a:lnTo>
                  <a:lnTo>
                    <a:pt x="3" y="0"/>
                  </a:lnTo>
                  <a:lnTo>
                    <a:pt x="9" y="0"/>
                  </a:lnTo>
                  <a:lnTo>
                    <a:pt x="9" y="0"/>
                  </a:lnTo>
                  <a:lnTo>
                    <a:pt x="2" y="0"/>
                  </a:lnTo>
                  <a:lnTo>
                    <a:pt x="2" y="0"/>
                  </a:lnTo>
                  <a:lnTo>
                    <a:pt x="9" y="0"/>
                  </a:lnTo>
                  <a:lnTo>
                    <a:pt x="9" y="0"/>
                  </a:lnTo>
                  <a:lnTo>
                    <a:pt x="2" y="0"/>
                  </a:lnTo>
                  <a:lnTo>
                    <a:pt x="1" y="0"/>
                  </a:lnTo>
                  <a:lnTo>
                    <a:pt x="9" y="0"/>
                  </a:lnTo>
                  <a:lnTo>
                    <a:pt x="10" y="0"/>
                  </a:lnTo>
                  <a:lnTo>
                    <a:pt x="1" y="0"/>
                  </a:lnTo>
                  <a:lnTo>
                    <a:pt x="1" y="0"/>
                  </a:lnTo>
                  <a:lnTo>
                    <a:pt x="10" y="0"/>
                  </a:lnTo>
                  <a:lnTo>
                    <a:pt x="10" y="1"/>
                  </a:lnTo>
                  <a:lnTo>
                    <a:pt x="1" y="1"/>
                  </a:lnTo>
                  <a:lnTo>
                    <a:pt x="1" y="1"/>
                  </a:lnTo>
                  <a:lnTo>
                    <a:pt x="11" y="1"/>
                  </a:lnTo>
                  <a:lnTo>
                    <a:pt x="11" y="1"/>
                  </a:lnTo>
                  <a:lnTo>
                    <a:pt x="1" y="1"/>
                  </a:lnTo>
                  <a:lnTo>
                    <a:pt x="0" y="1"/>
                  </a:lnTo>
                  <a:lnTo>
                    <a:pt x="11" y="1"/>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3"/>
                  </a:lnTo>
                  <a:lnTo>
                    <a:pt x="1" y="3"/>
                  </a:lnTo>
                  <a:lnTo>
                    <a:pt x="1" y="4"/>
                  </a:lnTo>
                  <a:lnTo>
                    <a:pt x="11" y="4"/>
                  </a:lnTo>
                  <a:lnTo>
                    <a:pt x="10" y="4"/>
                  </a:lnTo>
                  <a:lnTo>
                    <a:pt x="1" y="4"/>
                  </a:lnTo>
                  <a:lnTo>
                    <a:pt x="1" y="4"/>
                  </a:lnTo>
                  <a:lnTo>
                    <a:pt x="10" y="4"/>
                  </a:lnTo>
                  <a:lnTo>
                    <a:pt x="10" y="5"/>
                  </a:lnTo>
                  <a:lnTo>
                    <a:pt x="1" y="5"/>
                  </a:lnTo>
                  <a:lnTo>
                    <a:pt x="1" y="5"/>
                  </a:lnTo>
                  <a:lnTo>
                    <a:pt x="9" y="5"/>
                  </a:lnTo>
                  <a:lnTo>
                    <a:pt x="9" y="5"/>
                  </a:lnTo>
                  <a:lnTo>
                    <a:pt x="2" y="5"/>
                  </a:lnTo>
                  <a:lnTo>
                    <a:pt x="2" y="5"/>
                  </a:lnTo>
                  <a:lnTo>
                    <a:pt x="9" y="5"/>
                  </a:lnTo>
                  <a:lnTo>
                    <a:pt x="9" y="5"/>
                  </a:lnTo>
                  <a:lnTo>
                    <a:pt x="2" y="5"/>
                  </a:lnTo>
                  <a:lnTo>
                    <a:pt x="3" y="5"/>
                  </a:lnTo>
                  <a:lnTo>
                    <a:pt x="9" y="5"/>
                  </a:lnTo>
                  <a:lnTo>
                    <a:pt x="8" y="5"/>
                  </a:lnTo>
                  <a:lnTo>
                    <a:pt x="3"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97" name="Freeform 1085"/>
            <p:cNvSpPr>
              <a:spLocks/>
            </p:cNvSpPr>
            <p:nvPr/>
          </p:nvSpPr>
          <p:spPr bwMode="auto">
            <a:xfrm>
              <a:off x="6019354" y="4394200"/>
              <a:ext cx="25400" cy="6350"/>
            </a:xfrm>
            <a:custGeom>
              <a:avLst/>
              <a:gdLst/>
              <a:ahLst/>
              <a:cxnLst>
                <a:cxn ang="0">
                  <a:pos x="3" y="2"/>
                </a:cxn>
                <a:cxn ang="0">
                  <a:pos x="3" y="0"/>
                </a:cxn>
                <a:cxn ang="0">
                  <a:pos x="11" y="0"/>
                </a:cxn>
                <a:cxn ang="0">
                  <a:pos x="12" y="0"/>
                </a:cxn>
                <a:cxn ang="0">
                  <a:pos x="3" y="0"/>
                </a:cxn>
                <a:cxn ang="0">
                  <a:pos x="3" y="0"/>
                </a:cxn>
                <a:cxn ang="0">
                  <a:pos x="12" y="0"/>
                </a:cxn>
                <a:cxn ang="0">
                  <a:pos x="12" y="0"/>
                </a:cxn>
                <a:cxn ang="0">
                  <a:pos x="2" y="0"/>
                </a:cxn>
                <a:cxn ang="0">
                  <a:pos x="2" y="0"/>
                </a:cxn>
                <a:cxn ang="0">
                  <a:pos x="12" y="0"/>
                </a:cxn>
                <a:cxn ang="0">
                  <a:pos x="13" y="0"/>
                </a:cxn>
                <a:cxn ang="0">
                  <a:pos x="1" y="0"/>
                </a:cxn>
                <a:cxn ang="0">
                  <a:pos x="1" y="0"/>
                </a:cxn>
                <a:cxn ang="0">
                  <a:pos x="13" y="0"/>
                </a:cxn>
                <a:cxn ang="0">
                  <a:pos x="13" y="0"/>
                </a:cxn>
                <a:cxn ang="0">
                  <a:pos x="1" y="0"/>
                </a:cxn>
                <a:cxn ang="0">
                  <a:pos x="1" y="0"/>
                </a:cxn>
                <a:cxn ang="0">
                  <a:pos x="14" y="0"/>
                </a:cxn>
                <a:cxn ang="0">
                  <a:pos x="14" y="1"/>
                </a:cxn>
                <a:cxn ang="0">
                  <a:pos x="1" y="1"/>
                </a:cxn>
                <a:cxn ang="0">
                  <a:pos x="1" y="1"/>
                </a:cxn>
                <a:cxn ang="0">
                  <a:pos x="14" y="1"/>
                </a:cxn>
                <a:cxn ang="0">
                  <a:pos x="14" y="1"/>
                </a:cxn>
                <a:cxn ang="0">
                  <a:pos x="0" y="1"/>
                </a:cxn>
                <a:cxn ang="0">
                  <a:pos x="0" y="1"/>
                </a:cxn>
                <a:cxn ang="0">
                  <a:pos x="14" y="1"/>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1" y="4"/>
                </a:cxn>
                <a:cxn ang="0">
                  <a:pos x="14" y="4"/>
                </a:cxn>
                <a:cxn ang="0">
                  <a:pos x="14" y="4"/>
                </a:cxn>
                <a:cxn ang="0">
                  <a:pos x="1" y="4"/>
                </a:cxn>
                <a:cxn ang="0">
                  <a:pos x="1" y="4"/>
                </a:cxn>
                <a:cxn ang="0">
                  <a:pos x="14" y="4"/>
                </a:cxn>
                <a:cxn ang="0">
                  <a:pos x="13" y="5"/>
                </a:cxn>
                <a:cxn ang="0">
                  <a:pos x="1" y="5"/>
                </a:cxn>
                <a:cxn ang="0">
                  <a:pos x="1" y="5"/>
                </a:cxn>
                <a:cxn ang="0">
                  <a:pos x="13" y="5"/>
                </a:cxn>
                <a:cxn ang="0">
                  <a:pos x="13" y="5"/>
                </a:cxn>
                <a:cxn ang="0">
                  <a:pos x="1" y="5"/>
                </a:cxn>
                <a:cxn ang="0">
                  <a:pos x="2" y="5"/>
                </a:cxn>
                <a:cxn ang="0">
                  <a:pos x="12" y="5"/>
                </a:cxn>
                <a:cxn ang="0">
                  <a:pos x="12" y="5"/>
                </a:cxn>
                <a:cxn ang="0">
                  <a:pos x="2" y="5"/>
                </a:cxn>
                <a:cxn ang="0">
                  <a:pos x="3" y="5"/>
                </a:cxn>
                <a:cxn ang="0">
                  <a:pos x="12" y="5"/>
                </a:cxn>
                <a:cxn ang="0">
                  <a:pos x="12" y="5"/>
                </a:cxn>
                <a:cxn ang="0">
                  <a:pos x="3" y="5"/>
                </a:cxn>
                <a:cxn ang="0">
                  <a:pos x="3" y="5"/>
                </a:cxn>
                <a:cxn ang="0">
                  <a:pos x="11" y="5"/>
                </a:cxn>
              </a:cxnLst>
              <a:rect l="0" t="0" r="r" b="b"/>
              <a:pathLst>
                <a:path w="14" h="5">
                  <a:moveTo>
                    <a:pt x="3" y="2"/>
                  </a:moveTo>
                  <a:lnTo>
                    <a:pt x="3" y="0"/>
                  </a:lnTo>
                  <a:lnTo>
                    <a:pt x="11" y="0"/>
                  </a:lnTo>
                  <a:lnTo>
                    <a:pt x="12" y="0"/>
                  </a:lnTo>
                  <a:lnTo>
                    <a:pt x="3" y="0"/>
                  </a:lnTo>
                  <a:lnTo>
                    <a:pt x="3" y="0"/>
                  </a:lnTo>
                  <a:lnTo>
                    <a:pt x="12" y="0"/>
                  </a:lnTo>
                  <a:lnTo>
                    <a:pt x="12" y="0"/>
                  </a:lnTo>
                  <a:lnTo>
                    <a:pt x="2" y="0"/>
                  </a:lnTo>
                  <a:lnTo>
                    <a:pt x="2" y="0"/>
                  </a:lnTo>
                  <a:lnTo>
                    <a:pt x="12" y="0"/>
                  </a:lnTo>
                  <a:lnTo>
                    <a:pt x="13" y="0"/>
                  </a:lnTo>
                  <a:lnTo>
                    <a:pt x="1" y="0"/>
                  </a:lnTo>
                  <a:lnTo>
                    <a:pt x="1" y="0"/>
                  </a:lnTo>
                  <a:lnTo>
                    <a:pt x="13" y="0"/>
                  </a:lnTo>
                  <a:lnTo>
                    <a:pt x="13" y="0"/>
                  </a:lnTo>
                  <a:lnTo>
                    <a:pt x="1" y="0"/>
                  </a:lnTo>
                  <a:lnTo>
                    <a:pt x="1" y="0"/>
                  </a:lnTo>
                  <a:lnTo>
                    <a:pt x="14" y="0"/>
                  </a:lnTo>
                  <a:lnTo>
                    <a:pt x="14" y="1"/>
                  </a:lnTo>
                  <a:lnTo>
                    <a:pt x="1" y="1"/>
                  </a:lnTo>
                  <a:lnTo>
                    <a:pt x="1" y="1"/>
                  </a:lnTo>
                  <a:lnTo>
                    <a:pt x="14" y="1"/>
                  </a:lnTo>
                  <a:lnTo>
                    <a:pt x="14" y="1"/>
                  </a:lnTo>
                  <a:lnTo>
                    <a:pt x="0" y="1"/>
                  </a:lnTo>
                  <a:lnTo>
                    <a:pt x="0" y="1"/>
                  </a:lnTo>
                  <a:lnTo>
                    <a:pt x="14" y="1"/>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1" y="4"/>
                  </a:lnTo>
                  <a:lnTo>
                    <a:pt x="14" y="4"/>
                  </a:lnTo>
                  <a:lnTo>
                    <a:pt x="14" y="4"/>
                  </a:lnTo>
                  <a:lnTo>
                    <a:pt x="1" y="4"/>
                  </a:lnTo>
                  <a:lnTo>
                    <a:pt x="1" y="4"/>
                  </a:lnTo>
                  <a:lnTo>
                    <a:pt x="14" y="4"/>
                  </a:lnTo>
                  <a:lnTo>
                    <a:pt x="13" y="5"/>
                  </a:lnTo>
                  <a:lnTo>
                    <a:pt x="1" y="5"/>
                  </a:lnTo>
                  <a:lnTo>
                    <a:pt x="1" y="5"/>
                  </a:lnTo>
                  <a:lnTo>
                    <a:pt x="13" y="5"/>
                  </a:lnTo>
                  <a:lnTo>
                    <a:pt x="13" y="5"/>
                  </a:lnTo>
                  <a:lnTo>
                    <a:pt x="1" y="5"/>
                  </a:lnTo>
                  <a:lnTo>
                    <a:pt x="2" y="5"/>
                  </a:lnTo>
                  <a:lnTo>
                    <a:pt x="12" y="5"/>
                  </a:lnTo>
                  <a:lnTo>
                    <a:pt x="12" y="5"/>
                  </a:lnTo>
                  <a:lnTo>
                    <a:pt x="2" y="5"/>
                  </a:lnTo>
                  <a:lnTo>
                    <a:pt x="3" y="5"/>
                  </a:lnTo>
                  <a:lnTo>
                    <a:pt x="12" y="5"/>
                  </a:lnTo>
                  <a:lnTo>
                    <a:pt x="12" y="5"/>
                  </a:lnTo>
                  <a:lnTo>
                    <a:pt x="3" y="5"/>
                  </a:lnTo>
                  <a:lnTo>
                    <a:pt x="3" y="5"/>
                  </a:lnTo>
                  <a:lnTo>
                    <a:pt x="11" y="5"/>
                  </a:lnTo>
                </a:path>
              </a:pathLst>
            </a:custGeom>
            <a:noFill/>
            <a:ln w="28575" cmpd="sng">
              <a:solidFill>
                <a:srgbClr val="006699"/>
              </a:solidFill>
              <a:prstDash val="solid"/>
              <a:round/>
              <a:headEnd/>
              <a:tailEnd/>
            </a:ln>
          </p:spPr>
          <p:txBody>
            <a:bodyPr/>
            <a:lstStyle/>
            <a:p>
              <a:endParaRPr lang="fr-CA">
                <a:latin typeface="+mj-lt"/>
              </a:endParaRPr>
            </a:p>
          </p:txBody>
        </p:sp>
        <p:sp>
          <p:nvSpPr>
            <p:cNvPr id="2087998" name="Freeform 1086"/>
            <p:cNvSpPr>
              <a:spLocks/>
            </p:cNvSpPr>
            <p:nvPr/>
          </p:nvSpPr>
          <p:spPr bwMode="auto">
            <a:xfrm>
              <a:off x="6035229" y="4387850"/>
              <a:ext cx="9525" cy="12700"/>
            </a:xfrm>
            <a:custGeom>
              <a:avLst/>
              <a:gdLst/>
              <a:ahLst/>
              <a:cxnLst>
                <a:cxn ang="0">
                  <a:pos x="2"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0" y="1"/>
                </a:cxn>
                <a:cxn ang="0">
                  <a:pos x="0" y="7"/>
                </a:cxn>
                <a:cxn ang="0">
                  <a:pos x="0" y="8"/>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6"/>
                </a:cxn>
                <a:cxn ang="0">
                  <a:pos x="5" y="1"/>
                </a:cxn>
                <a:cxn ang="0">
                  <a:pos x="5" y="1"/>
                </a:cxn>
                <a:cxn ang="0">
                  <a:pos x="5" y="6"/>
                </a:cxn>
                <a:cxn ang="0">
                  <a:pos x="5" y="6"/>
                </a:cxn>
                <a:cxn ang="0">
                  <a:pos x="5" y="2"/>
                </a:cxn>
                <a:cxn ang="0">
                  <a:pos x="5" y="2"/>
                </a:cxn>
                <a:cxn ang="0">
                  <a:pos x="5" y="6"/>
                </a:cxn>
                <a:cxn ang="0">
                  <a:pos x="5" y="5"/>
                </a:cxn>
                <a:cxn ang="0">
                  <a:pos x="5" y="3"/>
                </a:cxn>
              </a:cxnLst>
              <a:rect l="0" t="0" r="r" b="b"/>
              <a:pathLst>
                <a:path w="5" h="8">
                  <a:moveTo>
                    <a:pt x="2"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0" y="1"/>
                  </a:lnTo>
                  <a:lnTo>
                    <a:pt x="0" y="7"/>
                  </a:lnTo>
                  <a:lnTo>
                    <a:pt x="0" y="8"/>
                  </a:lnTo>
                  <a:lnTo>
                    <a:pt x="0"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6"/>
                  </a:lnTo>
                  <a:lnTo>
                    <a:pt x="5" y="1"/>
                  </a:lnTo>
                  <a:lnTo>
                    <a:pt x="5" y="1"/>
                  </a:lnTo>
                  <a:lnTo>
                    <a:pt x="5" y="6"/>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7999" name="Freeform 1087"/>
            <p:cNvSpPr>
              <a:spLocks/>
            </p:cNvSpPr>
            <p:nvPr/>
          </p:nvSpPr>
          <p:spPr bwMode="auto">
            <a:xfrm>
              <a:off x="6035229" y="4387850"/>
              <a:ext cx="30162" cy="7938"/>
            </a:xfrm>
            <a:custGeom>
              <a:avLst/>
              <a:gdLst/>
              <a:ahLst/>
              <a:cxnLst>
                <a:cxn ang="0">
                  <a:pos x="2" y="3"/>
                </a:cxn>
                <a:cxn ang="0">
                  <a:pos x="2" y="0"/>
                </a:cxn>
                <a:cxn ang="0">
                  <a:pos x="15" y="0"/>
                </a:cxn>
                <a:cxn ang="0">
                  <a:pos x="15" y="0"/>
                </a:cxn>
                <a:cxn ang="0">
                  <a:pos x="2" y="0"/>
                </a:cxn>
                <a:cxn ang="0">
                  <a:pos x="2" y="0"/>
                </a:cxn>
                <a:cxn ang="0">
                  <a:pos x="15" y="0"/>
                </a:cxn>
                <a:cxn ang="0">
                  <a:pos x="15" y="0"/>
                </a:cxn>
                <a:cxn ang="0">
                  <a:pos x="2" y="0"/>
                </a:cxn>
                <a:cxn ang="0">
                  <a:pos x="1" y="0"/>
                </a:cxn>
                <a:cxn ang="0">
                  <a:pos x="16" y="0"/>
                </a:cxn>
                <a:cxn ang="0">
                  <a:pos x="16" y="0"/>
                </a:cxn>
                <a:cxn ang="0">
                  <a:pos x="1" y="0"/>
                </a:cxn>
                <a:cxn ang="0">
                  <a:pos x="1" y="0"/>
                </a:cxn>
                <a:cxn ang="0">
                  <a:pos x="16" y="0"/>
                </a:cxn>
                <a:cxn ang="0">
                  <a:pos x="17" y="0"/>
                </a:cxn>
                <a:cxn ang="0">
                  <a:pos x="0" y="0"/>
                </a:cxn>
                <a:cxn ang="0">
                  <a:pos x="0" y="1"/>
                </a:cxn>
                <a:cxn ang="0">
                  <a:pos x="17" y="1"/>
                </a:cxn>
                <a:cxn ang="0">
                  <a:pos x="17" y="1"/>
                </a:cxn>
                <a:cxn ang="0">
                  <a:pos x="0" y="1"/>
                </a:cxn>
                <a:cxn ang="0">
                  <a:pos x="0" y="1"/>
                </a:cxn>
                <a:cxn ang="0">
                  <a:pos x="17" y="1"/>
                </a:cxn>
                <a:cxn ang="0">
                  <a:pos x="17" y="1"/>
                </a:cxn>
                <a:cxn ang="0">
                  <a:pos x="0" y="1"/>
                </a:cxn>
                <a:cxn ang="0">
                  <a:pos x="0" y="1"/>
                </a:cxn>
                <a:cxn ang="0">
                  <a:pos x="17" y="1"/>
                </a:cxn>
                <a:cxn ang="0">
                  <a:pos x="17" y="2"/>
                </a:cxn>
                <a:cxn ang="0">
                  <a:pos x="0" y="2"/>
                </a:cxn>
                <a:cxn ang="0">
                  <a:pos x="0" y="2"/>
                </a:cxn>
                <a:cxn ang="0">
                  <a:pos x="17" y="2"/>
                </a:cxn>
                <a:cxn ang="0">
                  <a:pos x="17" y="3"/>
                </a:cxn>
                <a:cxn ang="0">
                  <a:pos x="0" y="3"/>
                </a:cxn>
                <a:cxn ang="0">
                  <a:pos x="0" y="3"/>
                </a:cxn>
                <a:cxn ang="0">
                  <a:pos x="17" y="3"/>
                </a:cxn>
                <a:cxn ang="0">
                  <a:pos x="17" y="3"/>
                </a:cxn>
                <a:cxn ang="0">
                  <a:pos x="0" y="3"/>
                </a:cxn>
                <a:cxn ang="0">
                  <a:pos x="0" y="3"/>
                </a:cxn>
                <a:cxn ang="0">
                  <a:pos x="17" y="3"/>
                </a:cxn>
                <a:cxn ang="0">
                  <a:pos x="17" y="4"/>
                </a:cxn>
                <a:cxn ang="0">
                  <a:pos x="0" y="4"/>
                </a:cxn>
                <a:cxn ang="0">
                  <a:pos x="0" y="4"/>
                </a:cxn>
                <a:cxn ang="0">
                  <a:pos x="17" y="4"/>
                </a:cxn>
                <a:cxn ang="0">
                  <a:pos x="17" y="4"/>
                </a:cxn>
                <a:cxn ang="0">
                  <a:pos x="0" y="4"/>
                </a:cxn>
                <a:cxn ang="0">
                  <a:pos x="0" y="4"/>
                </a:cxn>
                <a:cxn ang="0">
                  <a:pos x="17" y="4"/>
                </a:cxn>
                <a:cxn ang="0">
                  <a:pos x="17" y="4"/>
                </a:cxn>
                <a:cxn ang="0">
                  <a:pos x="0" y="4"/>
                </a:cxn>
                <a:cxn ang="0">
                  <a:pos x="1" y="5"/>
                </a:cxn>
                <a:cxn ang="0">
                  <a:pos x="16" y="5"/>
                </a:cxn>
                <a:cxn ang="0">
                  <a:pos x="16" y="5"/>
                </a:cxn>
                <a:cxn ang="0">
                  <a:pos x="1" y="5"/>
                </a:cxn>
                <a:cxn ang="0">
                  <a:pos x="1" y="5"/>
                </a:cxn>
                <a:cxn ang="0">
                  <a:pos x="16" y="5"/>
                </a:cxn>
                <a:cxn ang="0">
                  <a:pos x="15" y="5"/>
                </a:cxn>
                <a:cxn ang="0">
                  <a:pos x="2" y="5"/>
                </a:cxn>
                <a:cxn ang="0">
                  <a:pos x="2" y="5"/>
                </a:cxn>
                <a:cxn ang="0">
                  <a:pos x="15" y="5"/>
                </a:cxn>
                <a:cxn ang="0">
                  <a:pos x="15" y="5"/>
                </a:cxn>
                <a:cxn ang="0">
                  <a:pos x="2" y="5"/>
                </a:cxn>
                <a:cxn ang="0">
                  <a:pos x="2" y="5"/>
                </a:cxn>
                <a:cxn ang="0">
                  <a:pos x="15" y="5"/>
                </a:cxn>
              </a:cxnLst>
              <a:rect l="0" t="0" r="r" b="b"/>
              <a:pathLst>
                <a:path w="17" h="5">
                  <a:moveTo>
                    <a:pt x="2" y="3"/>
                  </a:moveTo>
                  <a:lnTo>
                    <a:pt x="2" y="0"/>
                  </a:lnTo>
                  <a:lnTo>
                    <a:pt x="15" y="0"/>
                  </a:lnTo>
                  <a:lnTo>
                    <a:pt x="15" y="0"/>
                  </a:lnTo>
                  <a:lnTo>
                    <a:pt x="2" y="0"/>
                  </a:lnTo>
                  <a:lnTo>
                    <a:pt x="2" y="0"/>
                  </a:lnTo>
                  <a:lnTo>
                    <a:pt x="15" y="0"/>
                  </a:lnTo>
                  <a:lnTo>
                    <a:pt x="15" y="0"/>
                  </a:lnTo>
                  <a:lnTo>
                    <a:pt x="2" y="0"/>
                  </a:lnTo>
                  <a:lnTo>
                    <a:pt x="1" y="0"/>
                  </a:lnTo>
                  <a:lnTo>
                    <a:pt x="16" y="0"/>
                  </a:lnTo>
                  <a:lnTo>
                    <a:pt x="16" y="0"/>
                  </a:lnTo>
                  <a:lnTo>
                    <a:pt x="1" y="0"/>
                  </a:lnTo>
                  <a:lnTo>
                    <a:pt x="1" y="0"/>
                  </a:lnTo>
                  <a:lnTo>
                    <a:pt x="16" y="0"/>
                  </a:lnTo>
                  <a:lnTo>
                    <a:pt x="17" y="0"/>
                  </a:lnTo>
                  <a:lnTo>
                    <a:pt x="0" y="0"/>
                  </a:lnTo>
                  <a:lnTo>
                    <a:pt x="0" y="1"/>
                  </a:lnTo>
                  <a:lnTo>
                    <a:pt x="17" y="1"/>
                  </a:lnTo>
                  <a:lnTo>
                    <a:pt x="17" y="1"/>
                  </a:lnTo>
                  <a:lnTo>
                    <a:pt x="0" y="1"/>
                  </a:lnTo>
                  <a:lnTo>
                    <a:pt x="0" y="1"/>
                  </a:lnTo>
                  <a:lnTo>
                    <a:pt x="17" y="1"/>
                  </a:lnTo>
                  <a:lnTo>
                    <a:pt x="17" y="1"/>
                  </a:lnTo>
                  <a:lnTo>
                    <a:pt x="0" y="1"/>
                  </a:lnTo>
                  <a:lnTo>
                    <a:pt x="0" y="1"/>
                  </a:lnTo>
                  <a:lnTo>
                    <a:pt x="17" y="1"/>
                  </a:lnTo>
                  <a:lnTo>
                    <a:pt x="17" y="2"/>
                  </a:lnTo>
                  <a:lnTo>
                    <a:pt x="0" y="2"/>
                  </a:lnTo>
                  <a:lnTo>
                    <a:pt x="0" y="2"/>
                  </a:lnTo>
                  <a:lnTo>
                    <a:pt x="17" y="2"/>
                  </a:lnTo>
                  <a:lnTo>
                    <a:pt x="17" y="3"/>
                  </a:lnTo>
                  <a:lnTo>
                    <a:pt x="0" y="3"/>
                  </a:lnTo>
                  <a:lnTo>
                    <a:pt x="0" y="3"/>
                  </a:lnTo>
                  <a:lnTo>
                    <a:pt x="17" y="3"/>
                  </a:lnTo>
                  <a:lnTo>
                    <a:pt x="17" y="3"/>
                  </a:lnTo>
                  <a:lnTo>
                    <a:pt x="0" y="3"/>
                  </a:lnTo>
                  <a:lnTo>
                    <a:pt x="0" y="3"/>
                  </a:lnTo>
                  <a:lnTo>
                    <a:pt x="17" y="3"/>
                  </a:lnTo>
                  <a:lnTo>
                    <a:pt x="17" y="4"/>
                  </a:lnTo>
                  <a:lnTo>
                    <a:pt x="0" y="4"/>
                  </a:lnTo>
                  <a:lnTo>
                    <a:pt x="0" y="4"/>
                  </a:lnTo>
                  <a:lnTo>
                    <a:pt x="17" y="4"/>
                  </a:lnTo>
                  <a:lnTo>
                    <a:pt x="17" y="4"/>
                  </a:lnTo>
                  <a:lnTo>
                    <a:pt x="0" y="4"/>
                  </a:lnTo>
                  <a:lnTo>
                    <a:pt x="0" y="4"/>
                  </a:lnTo>
                  <a:lnTo>
                    <a:pt x="17" y="4"/>
                  </a:lnTo>
                  <a:lnTo>
                    <a:pt x="17" y="4"/>
                  </a:lnTo>
                  <a:lnTo>
                    <a:pt x="0" y="4"/>
                  </a:lnTo>
                  <a:lnTo>
                    <a:pt x="1" y="5"/>
                  </a:lnTo>
                  <a:lnTo>
                    <a:pt x="16" y="5"/>
                  </a:lnTo>
                  <a:lnTo>
                    <a:pt x="16" y="5"/>
                  </a:lnTo>
                  <a:lnTo>
                    <a:pt x="1" y="5"/>
                  </a:lnTo>
                  <a:lnTo>
                    <a:pt x="1" y="5"/>
                  </a:lnTo>
                  <a:lnTo>
                    <a:pt x="16" y="5"/>
                  </a:lnTo>
                  <a:lnTo>
                    <a:pt x="15" y="5"/>
                  </a:lnTo>
                  <a:lnTo>
                    <a:pt x="2" y="5"/>
                  </a:lnTo>
                  <a:lnTo>
                    <a:pt x="2" y="5"/>
                  </a:lnTo>
                  <a:lnTo>
                    <a:pt x="15" y="5"/>
                  </a:lnTo>
                  <a:lnTo>
                    <a:pt x="15" y="5"/>
                  </a:lnTo>
                  <a:lnTo>
                    <a:pt x="2" y="5"/>
                  </a:lnTo>
                  <a:lnTo>
                    <a:pt x="2" y="5"/>
                  </a:lnTo>
                  <a:lnTo>
                    <a:pt x="1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00" name="Freeform 1088"/>
            <p:cNvSpPr>
              <a:spLocks/>
            </p:cNvSpPr>
            <p:nvPr/>
          </p:nvSpPr>
          <p:spPr bwMode="auto">
            <a:xfrm>
              <a:off x="6055866" y="4384675"/>
              <a:ext cx="9525" cy="11113"/>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7"/>
                </a:cxn>
                <a:cxn ang="0">
                  <a:pos x="1" y="7"/>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8">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7"/>
                  </a:lnTo>
                  <a:lnTo>
                    <a:pt x="1" y="7"/>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1"/>
                  </a:lnTo>
                  <a:lnTo>
                    <a:pt x="5" y="1"/>
                  </a:lnTo>
                  <a:lnTo>
                    <a:pt x="5" y="7"/>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01" name="Freeform 1089"/>
            <p:cNvSpPr>
              <a:spLocks/>
            </p:cNvSpPr>
            <p:nvPr/>
          </p:nvSpPr>
          <p:spPr bwMode="auto">
            <a:xfrm>
              <a:off x="6055866" y="4384675"/>
              <a:ext cx="17463" cy="9525"/>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8" y="0"/>
                </a:cxn>
                <a:cxn ang="0">
                  <a:pos x="1" y="0"/>
                </a:cxn>
                <a:cxn ang="0">
                  <a:pos x="1" y="0"/>
                </a:cxn>
                <a:cxn ang="0">
                  <a:pos x="8" y="0"/>
                </a:cxn>
                <a:cxn ang="0">
                  <a:pos x="8" y="1"/>
                </a:cxn>
                <a:cxn ang="0">
                  <a:pos x="1" y="1"/>
                </a:cxn>
                <a:cxn ang="0">
                  <a:pos x="0" y="1"/>
                </a:cxn>
                <a:cxn ang="0">
                  <a:pos x="8" y="1"/>
                </a:cxn>
                <a:cxn ang="0">
                  <a:pos x="8" y="1"/>
                </a:cxn>
                <a:cxn ang="0">
                  <a:pos x="0" y="1"/>
                </a:cxn>
                <a:cxn ang="0">
                  <a:pos x="0" y="1"/>
                </a:cxn>
                <a:cxn ang="0">
                  <a:pos x="9" y="1"/>
                </a:cxn>
                <a:cxn ang="0">
                  <a:pos x="9" y="1"/>
                </a:cxn>
                <a:cxn ang="0">
                  <a:pos x="0" y="1"/>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8" y="4"/>
                </a:cxn>
                <a:cxn ang="0">
                  <a:pos x="0" y="4"/>
                </a:cxn>
                <a:cxn ang="0">
                  <a:pos x="0" y="4"/>
                </a:cxn>
                <a:cxn ang="0">
                  <a:pos x="8" y="4"/>
                </a:cxn>
                <a:cxn ang="0">
                  <a:pos x="8" y="5"/>
                </a:cxn>
                <a:cxn ang="0">
                  <a:pos x="1" y="5"/>
                </a:cxn>
                <a:cxn ang="0">
                  <a:pos x="1" y="5"/>
                </a:cxn>
                <a:cxn ang="0">
                  <a:pos x="8" y="5"/>
                </a:cxn>
                <a:cxn ang="0">
                  <a:pos x="8" y="5"/>
                </a:cxn>
                <a:cxn ang="0">
                  <a:pos x="1" y="5"/>
                </a:cxn>
                <a:cxn ang="0">
                  <a:pos x="1" y="5"/>
                </a:cxn>
                <a:cxn ang="0">
                  <a:pos x="7" y="5"/>
                </a:cxn>
                <a:cxn ang="0">
                  <a:pos x="7" y="5"/>
                </a:cxn>
                <a:cxn ang="0">
                  <a:pos x="2" y="5"/>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1" y="0"/>
                  </a:lnTo>
                  <a:lnTo>
                    <a:pt x="7" y="0"/>
                  </a:lnTo>
                  <a:lnTo>
                    <a:pt x="8" y="0"/>
                  </a:lnTo>
                  <a:lnTo>
                    <a:pt x="1" y="0"/>
                  </a:lnTo>
                  <a:lnTo>
                    <a:pt x="1" y="0"/>
                  </a:lnTo>
                  <a:lnTo>
                    <a:pt x="8" y="0"/>
                  </a:lnTo>
                  <a:lnTo>
                    <a:pt x="8" y="1"/>
                  </a:lnTo>
                  <a:lnTo>
                    <a:pt x="1" y="1"/>
                  </a:lnTo>
                  <a:lnTo>
                    <a:pt x="0" y="1"/>
                  </a:lnTo>
                  <a:lnTo>
                    <a:pt x="8" y="1"/>
                  </a:lnTo>
                  <a:lnTo>
                    <a:pt x="8" y="1"/>
                  </a:lnTo>
                  <a:lnTo>
                    <a:pt x="0" y="1"/>
                  </a:lnTo>
                  <a:lnTo>
                    <a:pt x="0" y="1"/>
                  </a:lnTo>
                  <a:lnTo>
                    <a:pt x="9" y="1"/>
                  </a:lnTo>
                  <a:lnTo>
                    <a:pt x="9" y="1"/>
                  </a:lnTo>
                  <a:lnTo>
                    <a:pt x="0" y="1"/>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8" y="4"/>
                  </a:lnTo>
                  <a:lnTo>
                    <a:pt x="0" y="4"/>
                  </a:lnTo>
                  <a:lnTo>
                    <a:pt x="0" y="4"/>
                  </a:lnTo>
                  <a:lnTo>
                    <a:pt x="8" y="4"/>
                  </a:lnTo>
                  <a:lnTo>
                    <a:pt x="8" y="5"/>
                  </a:lnTo>
                  <a:lnTo>
                    <a:pt x="1" y="5"/>
                  </a:lnTo>
                  <a:lnTo>
                    <a:pt x="1" y="5"/>
                  </a:lnTo>
                  <a:lnTo>
                    <a:pt x="8" y="5"/>
                  </a:lnTo>
                  <a:lnTo>
                    <a:pt x="8" y="5"/>
                  </a:lnTo>
                  <a:lnTo>
                    <a:pt x="1" y="5"/>
                  </a:lnTo>
                  <a:lnTo>
                    <a:pt x="1" y="5"/>
                  </a:lnTo>
                  <a:lnTo>
                    <a:pt x="7" y="5"/>
                  </a:lnTo>
                  <a:lnTo>
                    <a:pt x="7" y="5"/>
                  </a:lnTo>
                  <a:lnTo>
                    <a:pt x="2" y="5"/>
                  </a:lnTo>
                  <a:lnTo>
                    <a:pt x="2" y="6"/>
                  </a:lnTo>
                  <a:lnTo>
                    <a:pt x="7" y="6"/>
                  </a:lnTo>
                  <a:lnTo>
                    <a:pt x="6"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02" name="Freeform 1090"/>
            <p:cNvSpPr>
              <a:spLocks/>
            </p:cNvSpPr>
            <p:nvPr/>
          </p:nvSpPr>
          <p:spPr bwMode="auto">
            <a:xfrm>
              <a:off x="6062216" y="4384675"/>
              <a:ext cx="19050" cy="9525"/>
            </a:xfrm>
            <a:custGeom>
              <a:avLst/>
              <a:gdLst/>
              <a:ahLst/>
              <a:cxnLst>
                <a:cxn ang="0">
                  <a:pos x="3" y="3"/>
                </a:cxn>
                <a:cxn ang="0">
                  <a:pos x="3" y="0"/>
                </a:cxn>
                <a:cxn ang="0">
                  <a:pos x="8" y="0"/>
                </a:cxn>
                <a:cxn ang="0">
                  <a:pos x="9" y="0"/>
                </a:cxn>
                <a:cxn ang="0">
                  <a:pos x="3" y="0"/>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1"/>
                </a:cxn>
                <a:cxn ang="0">
                  <a:pos x="1" y="1"/>
                </a:cxn>
                <a:cxn ang="0">
                  <a:pos x="1" y="1"/>
                </a:cxn>
                <a:cxn ang="0">
                  <a:pos x="10" y="1"/>
                </a:cxn>
                <a:cxn ang="0">
                  <a:pos x="10" y="1"/>
                </a:cxn>
                <a:cxn ang="0">
                  <a:pos x="1" y="1"/>
                </a:cxn>
                <a:cxn ang="0">
                  <a:pos x="1" y="1"/>
                </a:cxn>
                <a:cxn ang="0">
                  <a:pos x="11" y="1"/>
                </a:cxn>
                <a:cxn ang="0">
                  <a:pos x="11" y="1"/>
                </a:cxn>
                <a:cxn ang="0">
                  <a:pos x="1" y="1"/>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1" y="4"/>
                </a:cxn>
                <a:cxn ang="0">
                  <a:pos x="1" y="4"/>
                </a:cxn>
                <a:cxn ang="0">
                  <a:pos x="1" y="4"/>
                </a:cxn>
                <a:cxn ang="0">
                  <a:pos x="11" y="4"/>
                </a:cxn>
                <a:cxn ang="0">
                  <a:pos x="10" y="4"/>
                </a:cxn>
                <a:cxn ang="0">
                  <a:pos x="1" y="4"/>
                </a:cxn>
                <a:cxn ang="0">
                  <a:pos x="1" y="4"/>
                </a:cxn>
                <a:cxn ang="0">
                  <a:pos x="10" y="4"/>
                </a:cxn>
                <a:cxn ang="0">
                  <a:pos x="10" y="5"/>
                </a:cxn>
                <a:cxn ang="0">
                  <a:pos x="1" y="5"/>
                </a:cxn>
                <a:cxn ang="0">
                  <a:pos x="2" y="5"/>
                </a:cxn>
                <a:cxn ang="0">
                  <a:pos x="10" y="5"/>
                </a:cxn>
                <a:cxn ang="0">
                  <a:pos x="10" y="5"/>
                </a:cxn>
                <a:cxn ang="0">
                  <a:pos x="2" y="5"/>
                </a:cxn>
                <a:cxn ang="0">
                  <a:pos x="2" y="5"/>
                </a:cxn>
                <a:cxn ang="0">
                  <a:pos x="9" y="5"/>
                </a:cxn>
                <a:cxn ang="0">
                  <a:pos x="9" y="5"/>
                </a:cxn>
                <a:cxn ang="0">
                  <a:pos x="2" y="5"/>
                </a:cxn>
                <a:cxn ang="0">
                  <a:pos x="3" y="6"/>
                </a:cxn>
                <a:cxn ang="0">
                  <a:pos x="9" y="6"/>
                </a:cxn>
                <a:cxn ang="0">
                  <a:pos x="9" y="6"/>
                </a:cxn>
                <a:cxn ang="0">
                  <a:pos x="3" y="6"/>
                </a:cxn>
                <a:cxn ang="0">
                  <a:pos x="3" y="6"/>
                </a:cxn>
                <a:cxn ang="0">
                  <a:pos x="8" y="6"/>
                </a:cxn>
              </a:cxnLst>
              <a:rect l="0" t="0" r="r" b="b"/>
              <a:pathLst>
                <a:path w="11" h="6">
                  <a:moveTo>
                    <a:pt x="3" y="3"/>
                  </a:moveTo>
                  <a:lnTo>
                    <a:pt x="3" y="0"/>
                  </a:lnTo>
                  <a:lnTo>
                    <a:pt x="8" y="0"/>
                  </a:lnTo>
                  <a:lnTo>
                    <a:pt x="9" y="0"/>
                  </a:lnTo>
                  <a:lnTo>
                    <a:pt x="3" y="0"/>
                  </a:lnTo>
                  <a:lnTo>
                    <a:pt x="3" y="0"/>
                  </a:lnTo>
                  <a:lnTo>
                    <a:pt x="9" y="0"/>
                  </a:lnTo>
                  <a:lnTo>
                    <a:pt x="9" y="0"/>
                  </a:lnTo>
                  <a:lnTo>
                    <a:pt x="2" y="0"/>
                  </a:lnTo>
                  <a:lnTo>
                    <a:pt x="2" y="0"/>
                  </a:lnTo>
                  <a:lnTo>
                    <a:pt x="9" y="0"/>
                  </a:lnTo>
                  <a:lnTo>
                    <a:pt x="10" y="0"/>
                  </a:lnTo>
                  <a:lnTo>
                    <a:pt x="2" y="0"/>
                  </a:lnTo>
                  <a:lnTo>
                    <a:pt x="2" y="0"/>
                  </a:lnTo>
                  <a:lnTo>
                    <a:pt x="10" y="0"/>
                  </a:lnTo>
                  <a:lnTo>
                    <a:pt x="10" y="1"/>
                  </a:lnTo>
                  <a:lnTo>
                    <a:pt x="1" y="1"/>
                  </a:lnTo>
                  <a:lnTo>
                    <a:pt x="1" y="1"/>
                  </a:lnTo>
                  <a:lnTo>
                    <a:pt x="10" y="1"/>
                  </a:lnTo>
                  <a:lnTo>
                    <a:pt x="10" y="1"/>
                  </a:lnTo>
                  <a:lnTo>
                    <a:pt x="1" y="1"/>
                  </a:lnTo>
                  <a:lnTo>
                    <a:pt x="1" y="1"/>
                  </a:lnTo>
                  <a:lnTo>
                    <a:pt x="11" y="1"/>
                  </a:lnTo>
                  <a:lnTo>
                    <a:pt x="11" y="1"/>
                  </a:lnTo>
                  <a:lnTo>
                    <a:pt x="1" y="1"/>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1" y="4"/>
                  </a:lnTo>
                  <a:lnTo>
                    <a:pt x="1" y="4"/>
                  </a:lnTo>
                  <a:lnTo>
                    <a:pt x="1" y="4"/>
                  </a:lnTo>
                  <a:lnTo>
                    <a:pt x="11" y="4"/>
                  </a:lnTo>
                  <a:lnTo>
                    <a:pt x="10" y="4"/>
                  </a:lnTo>
                  <a:lnTo>
                    <a:pt x="1" y="4"/>
                  </a:lnTo>
                  <a:lnTo>
                    <a:pt x="1" y="4"/>
                  </a:lnTo>
                  <a:lnTo>
                    <a:pt x="10" y="4"/>
                  </a:lnTo>
                  <a:lnTo>
                    <a:pt x="10" y="5"/>
                  </a:lnTo>
                  <a:lnTo>
                    <a:pt x="1" y="5"/>
                  </a:lnTo>
                  <a:lnTo>
                    <a:pt x="2" y="5"/>
                  </a:lnTo>
                  <a:lnTo>
                    <a:pt x="10" y="5"/>
                  </a:lnTo>
                  <a:lnTo>
                    <a:pt x="10" y="5"/>
                  </a:lnTo>
                  <a:lnTo>
                    <a:pt x="2" y="5"/>
                  </a:lnTo>
                  <a:lnTo>
                    <a:pt x="2" y="5"/>
                  </a:lnTo>
                  <a:lnTo>
                    <a:pt x="9" y="5"/>
                  </a:lnTo>
                  <a:lnTo>
                    <a:pt x="9" y="5"/>
                  </a:lnTo>
                  <a:lnTo>
                    <a:pt x="2" y="5"/>
                  </a:lnTo>
                  <a:lnTo>
                    <a:pt x="3" y="6"/>
                  </a:lnTo>
                  <a:lnTo>
                    <a:pt x="9" y="6"/>
                  </a:lnTo>
                  <a:lnTo>
                    <a:pt x="9"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03" name="Freeform 1091"/>
            <p:cNvSpPr>
              <a:spLocks/>
            </p:cNvSpPr>
            <p:nvPr/>
          </p:nvSpPr>
          <p:spPr bwMode="auto">
            <a:xfrm>
              <a:off x="6071741" y="4375150"/>
              <a:ext cx="9525" cy="19050"/>
            </a:xfrm>
            <a:custGeom>
              <a:avLst/>
              <a:gdLst/>
              <a:ahLst/>
              <a:cxnLst>
                <a:cxn ang="0">
                  <a:pos x="3" y="9"/>
                </a:cxn>
                <a:cxn ang="0">
                  <a:pos x="0" y="9"/>
                </a:cxn>
                <a:cxn ang="0">
                  <a:pos x="0" y="3"/>
                </a:cxn>
                <a:cxn ang="0">
                  <a:pos x="0" y="3"/>
                </a:cxn>
                <a:cxn ang="0">
                  <a:pos x="0" y="9"/>
                </a:cxn>
                <a:cxn ang="0">
                  <a:pos x="0" y="9"/>
                </a:cxn>
                <a:cxn ang="0">
                  <a:pos x="0" y="2"/>
                </a:cxn>
                <a:cxn ang="0">
                  <a:pos x="0" y="2"/>
                </a:cxn>
                <a:cxn ang="0">
                  <a:pos x="0" y="10"/>
                </a:cxn>
                <a:cxn ang="0">
                  <a:pos x="0" y="10"/>
                </a:cxn>
                <a:cxn ang="0">
                  <a:pos x="0" y="2"/>
                </a:cxn>
                <a:cxn ang="0">
                  <a:pos x="1" y="2"/>
                </a:cxn>
                <a:cxn ang="0">
                  <a:pos x="1" y="10"/>
                </a:cxn>
                <a:cxn ang="0">
                  <a:pos x="1" y="10"/>
                </a:cxn>
                <a:cxn ang="0">
                  <a:pos x="1" y="1"/>
                </a:cxn>
                <a:cxn ang="0">
                  <a:pos x="1" y="1"/>
                </a:cxn>
                <a:cxn ang="0">
                  <a:pos x="1" y="10"/>
                </a:cxn>
                <a:cxn ang="0">
                  <a:pos x="1" y="11"/>
                </a:cxn>
                <a:cxn ang="0">
                  <a:pos x="1" y="1"/>
                </a:cxn>
                <a:cxn ang="0">
                  <a:pos x="2" y="0"/>
                </a:cxn>
                <a:cxn ang="0">
                  <a:pos x="2" y="11"/>
                </a:cxn>
                <a:cxn ang="0">
                  <a:pos x="2" y="11"/>
                </a:cxn>
                <a:cxn ang="0">
                  <a:pos x="2" y="0"/>
                </a:cxn>
                <a:cxn ang="0">
                  <a:pos x="2" y="0"/>
                </a:cxn>
                <a:cxn ang="0">
                  <a:pos x="2" y="11"/>
                </a:cxn>
                <a:cxn ang="0">
                  <a:pos x="2" y="11"/>
                </a:cxn>
                <a:cxn ang="0">
                  <a:pos x="2" y="0"/>
                </a:cxn>
                <a:cxn ang="0">
                  <a:pos x="2" y="0"/>
                </a:cxn>
                <a:cxn ang="0">
                  <a:pos x="2" y="12"/>
                </a:cxn>
                <a:cxn ang="0">
                  <a:pos x="3" y="12"/>
                </a:cxn>
                <a:cxn ang="0">
                  <a:pos x="3" y="0"/>
                </a:cxn>
                <a:cxn ang="0">
                  <a:pos x="3" y="0"/>
                </a:cxn>
                <a:cxn ang="0">
                  <a:pos x="3" y="12"/>
                </a:cxn>
                <a:cxn ang="0">
                  <a:pos x="4" y="12"/>
                </a:cxn>
                <a:cxn ang="0">
                  <a:pos x="4" y="0"/>
                </a:cxn>
                <a:cxn ang="0">
                  <a:pos x="4" y="0"/>
                </a:cxn>
                <a:cxn ang="0">
                  <a:pos x="4" y="12"/>
                </a:cxn>
                <a:cxn ang="0">
                  <a:pos x="4" y="11"/>
                </a:cxn>
                <a:cxn ang="0">
                  <a:pos x="4" y="0"/>
                </a:cxn>
                <a:cxn ang="0">
                  <a:pos x="4" y="0"/>
                </a:cxn>
                <a:cxn ang="0">
                  <a:pos x="4" y="11"/>
                </a:cxn>
                <a:cxn ang="0">
                  <a:pos x="5" y="11"/>
                </a:cxn>
                <a:cxn ang="0">
                  <a:pos x="5" y="0"/>
                </a:cxn>
                <a:cxn ang="0">
                  <a:pos x="5" y="0"/>
                </a:cxn>
                <a:cxn ang="0">
                  <a:pos x="5" y="11"/>
                </a:cxn>
                <a:cxn ang="0">
                  <a:pos x="5" y="11"/>
                </a:cxn>
                <a:cxn ang="0">
                  <a:pos x="5" y="1"/>
                </a:cxn>
                <a:cxn ang="0">
                  <a:pos x="5" y="1"/>
                </a:cxn>
                <a:cxn ang="0">
                  <a:pos x="5" y="10"/>
                </a:cxn>
                <a:cxn ang="0">
                  <a:pos x="5" y="10"/>
                </a:cxn>
                <a:cxn ang="0">
                  <a:pos x="5" y="1"/>
                </a:cxn>
                <a:cxn ang="0">
                  <a:pos x="6" y="2"/>
                </a:cxn>
                <a:cxn ang="0">
                  <a:pos x="6" y="10"/>
                </a:cxn>
                <a:cxn ang="0">
                  <a:pos x="6" y="10"/>
                </a:cxn>
                <a:cxn ang="0">
                  <a:pos x="6" y="2"/>
                </a:cxn>
                <a:cxn ang="0">
                  <a:pos x="6" y="2"/>
                </a:cxn>
                <a:cxn ang="0">
                  <a:pos x="6" y="10"/>
                </a:cxn>
                <a:cxn ang="0">
                  <a:pos x="6" y="9"/>
                </a:cxn>
                <a:cxn ang="0">
                  <a:pos x="6" y="2"/>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0" y="9"/>
                  </a:lnTo>
                  <a:lnTo>
                    <a:pt x="0" y="2"/>
                  </a:lnTo>
                  <a:lnTo>
                    <a:pt x="0" y="2"/>
                  </a:lnTo>
                  <a:lnTo>
                    <a:pt x="0" y="10"/>
                  </a:lnTo>
                  <a:lnTo>
                    <a:pt x="0" y="10"/>
                  </a:lnTo>
                  <a:lnTo>
                    <a:pt x="0" y="2"/>
                  </a:lnTo>
                  <a:lnTo>
                    <a:pt x="1" y="2"/>
                  </a:lnTo>
                  <a:lnTo>
                    <a:pt x="1" y="10"/>
                  </a:lnTo>
                  <a:lnTo>
                    <a:pt x="1" y="10"/>
                  </a:lnTo>
                  <a:lnTo>
                    <a:pt x="1" y="1"/>
                  </a:lnTo>
                  <a:lnTo>
                    <a:pt x="1" y="1"/>
                  </a:lnTo>
                  <a:lnTo>
                    <a:pt x="1" y="10"/>
                  </a:lnTo>
                  <a:lnTo>
                    <a:pt x="1" y="11"/>
                  </a:lnTo>
                  <a:lnTo>
                    <a:pt x="1" y="1"/>
                  </a:lnTo>
                  <a:lnTo>
                    <a:pt x="2" y="0"/>
                  </a:lnTo>
                  <a:lnTo>
                    <a:pt x="2" y="11"/>
                  </a:lnTo>
                  <a:lnTo>
                    <a:pt x="2" y="11"/>
                  </a:lnTo>
                  <a:lnTo>
                    <a:pt x="2" y="0"/>
                  </a:lnTo>
                  <a:lnTo>
                    <a:pt x="2" y="0"/>
                  </a:lnTo>
                  <a:lnTo>
                    <a:pt x="2" y="11"/>
                  </a:lnTo>
                  <a:lnTo>
                    <a:pt x="2" y="11"/>
                  </a:lnTo>
                  <a:lnTo>
                    <a:pt x="2" y="0"/>
                  </a:lnTo>
                  <a:lnTo>
                    <a:pt x="2" y="0"/>
                  </a:lnTo>
                  <a:lnTo>
                    <a:pt x="2" y="12"/>
                  </a:lnTo>
                  <a:lnTo>
                    <a:pt x="3" y="12"/>
                  </a:lnTo>
                  <a:lnTo>
                    <a:pt x="3" y="0"/>
                  </a:lnTo>
                  <a:lnTo>
                    <a:pt x="3" y="0"/>
                  </a:lnTo>
                  <a:lnTo>
                    <a:pt x="3" y="12"/>
                  </a:lnTo>
                  <a:lnTo>
                    <a:pt x="4" y="12"/>
                  </a:lnTo>
                  <a:lnTo>
                    <a:pt x="4" y="0"/>
                  </a:lnTo>
                  <a:lnTo>
                    <a:pt x="4" y="0"/>
                  </a:lnTo>
                  <a:lnTo>
                    <a:pt x="4" y="12"/>
                  </a:lnTo>
                  <a:lnTo>
                    <a:pt x="4" y="11"/>
                  </a:lnTo>
                  <a:lnTo>
                    <a:pt x="4" y="0"/>
                  </a:lnTo>
                  <a:lnTo>
                    <a:pt x="4" y="0"/>
                  </a:lnTo>
                  <a:lnTo>
                    <a:pt x="4" y="11"/>
                  </a:lnTo>
                  <a:lnTo>
                    <a:pt x="5" y="11"/>
                  </a:lnTo>
                  <a:lnTo>
                    <a:pt x="5" y="0"/>
                  </a:lnTo>
                  <a:lnTo>
                    <a:pt x="5" y="0"/>
                  </a:lnTo>
                  <a:lnTo>
                    <a:pt x="5" y="11"/>
                  </a:lnTo>
                  <a:lnTo>
                    <a:pt x="5" y="11"/>
                  </a:lnTo>
                  <a:lnTo>
                    <a:pt x="5" y="1"/>
                  </a:lnTo>
                  <a:lnTo>
                    <a:pt x="5" y="1"/>
                  </a:lnTo>
                  <a:lnTo>
                    <a:pt x="5" y="10"/>
                  </a:lnTo>
                  <a:lnTo>
                    <a:pt x="5" y="10"/>
                  </a:lnTo>
                  <a:lnTo>
                    <a:pt x="5" y="1"/>
                  </a:lnTo>
                  <a:lnTo>
                    <a:pt x="6" y="2"/>
                  </a:lnTo>
                  <a:lnTo>
                    <a:pt x="6" y="10"/>
                  </a:lnTo>
                  <a:lnTo>
                    <a:pt x="6" y="10"/>
                  </a:lnTo>
                  <a:lnTo>
                    <a:pt x="6" y="2"/>
                  </a:lnTo>
                  <a:lnTo>
                    <a:pt x="6" y="2"/>
                  </a:lnTo>
                  <a:lnTo>
                    <a:pt x="6" y="10"/>
                  </a:lnTo>
                  <a:lnTo>
                    <a:pt x="6" y="9"/>
                  </a:lnTo>
                  <a:lnTo>
                    <a:pt x="6" y="2"/>
                  </a:lnTo>
                  <a:lnTo>
                    <a:pt x="6" y="3"/>
                  </a:lnTo>
                  <a:lnTo>
                    <a:pt x="6" y="9"/>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04" name="Freeform 1092"/>
            <p:cNvSpPr>
              <a:spLocks/>
            </p:cNvSpPr>
            <p:nvPr/>
          </p:nvSpPr>
          <p:spPr bwMode="auto">
            <a:xfrm>
              <a:off x="6071741" y="4375150"/>
              <a:ext cx="25400" cy="9525"/>
            </a:xfrm>
            <a:custGeom>
              <a:avLst/>
              <a:gdLst/>
              <a:ahLst/>
              <a:cxnLst>
                <a:cxn ang="0">
                  <a:pos x="3" y="3"/>
                </a:cxn>
                <a:cxn ang="0">
                  <a:pos x="3" y="0"/>
                </a:cxn>
                <a:cxn ang="0">
                  <a:pos x="12" y="0"/>
                </a:cxn>
                <a:cxn ang="0">
                  <a:pos x="12" y="0"/>
                </a:cxn>
                <a:cxn ang="0">
                  <a:pos x="3" y="0"/>
                </a:cxn>
                <a:cxn ang="0">
                  <a:pos x="2" y="0"/>
                </a:cxn>
                <a:cxn ang="0">
                  <a:pos x="12" y="0"/>
                </a:cxn>
                <a:cxn ang="0">
                  <a:pos x="13" y="0"/>
                </a:cxn>
                <a:cxn ang="0">
                  <a:pos x="2" y="0"/>
                </a:cxn>
                <a:cxn ang="0">
                  <a:pos x="2" y="0"/>
                </a:cxn>
                <a:cxn ang="0">
                  <a:pos x="13" y="0"/>
                </a:cxn>
                <a:cxn ang="0">
                  <a:pos x="13" y="0"/>
                </a:cxn>
                <a:cxn ang="0">
                  <a:pos x="2" y="0"/>
                </a:cxn>
                <a:cxn ang="0">
                  <a:pos x="2" y="0"/>
                </a:cxn>
                <a:cxn ang="0">
                  <a:pos x="13" y="0"/>
                </a:cxn>
                <a:cxn ang="0">
                  <a:pos x="13" y="1"/>
                </a:cxn>
                <a:cxn ang="0">
                  <a:pos x="1" y="1"/>
                </a:cxn>
                <a:cxn ang="0">
                  <a:pos x="1" y="1"/>
                </a:cxn>
                <a:cxn ang="0">
                  <a:pos x="14" y="1"/>
                </a:cxn>
                <a:cxn ang="0">
                  <a:pos x="14" y="1"/>
                </a:cxn>
                <a:cxn ang="0">
                  <a:pos x="1" y="1"/>
                </a:cxn>
                <a:cxn ang="0">
                  <a:pos x="1" y="2"/>
                </a:cxn>
                <a:cxn ang="0">
                  <a:pos x="14" y="2"/>
                </a:cxn>
                <a:cxn ang="0">
                  <a:pos x="14" y="2"/>
                </a:cxn>
                <a:cxn ang="0">
                  <a:pos x="0" y="2"/>
                </a:cxn>
                <a:cxn ang="0">
                  <a:pos x="0" y="2"/>
                </a:cxn>
                <a:cxn ang="0">
                  <a:pos x="14" y="2"/>
                </a:cxn>
                <a:cxn ang="0">
                  <a:pos x="15" y="2"/>
                </a:cxn>
                <a:cxn ang="0">
                  <a:pos x="0" y="2"/>
                </a:cxn>
                <a:cxn ang="0">
                  <a:pos x="0" y="3"/>
                </a:cxn>
                <a:cxn ang="0">
                  <a:pos x="15" y="3"/>
                </a:cxn>
                <a:cxn ang="0">
                  <a:pos x="15" y="3"/>
                </a:cxn>
                <a:cxn ang="0">
                  <a:pos x="0" y="3"/>
                </a:cxn>
                <a:cxn ang="0">
                  <a:pos x="0" y="3"/>
                </a:cxn>
                <a:cxn ang="0">
                  <a:pos x="15" y="3"/>
                </a:cxn>
                <a:cxn ang="0">
                  <a:pos x="15" y="4"/>
                </a:cxn>
                <a:cxn ang="0">
                  <a:pos x="0" y="4"/>
                </a:cxn>
                <a:cxn ang="0">
                  <a:pos x="0" y="4"/>
                </a:cxn>
                <a:cxn ang="0">
                  <a:pos x="14" y="4"/>
                </a:cxn>
                <a:cxn ang="0">
                  <a:pos x="14" y="4"/>
                </a:cxn>
                <a:cxn ang="0">
                  <a:pos x="0" y="4"/>
                </a:cxn>
                <a:cxn ang="0">
                  <a:pos x="1" y="4"/>
                </a:cxn>
                <a:cxn ang="0">
                  <a:pos x="14" y="4"/>
                </a:cxn>
                <a:cxn ang="0">
                  <a:pos x="14" y="5"/>
                </a:cxn>
                <a:cxn ang="0">
                  <a:pos x="1" y="5"/>
                </a:cxn>
                <a:cxn ang="0">
                  <a:pos x="1" y="5"/>
                </a:cxn>
                <a:cxn ang="0">
                  <a:pos x="14" y="5"/>
                </a:cxn>
                <a:cxn ang="0">
                  <a:pos x="13" y="5"/>
                </a:cxn>
                <a:cxn ang="0">
                  <a:pos x="1" y="5"/>
                </a:cxn>
                <a:cxn ang="0">
                  <a:pos x="2" y="5"/>
                </a:cxn>
                <a:cxn ang="0">
                  <a:pos x="13" y="5"/>
                </a:cxn>
                <a:cxn ang="0">
                  <a:pos x="13" y="5"/>
                </a:cxn>
                <a:cxn ang="0">
                  <a:pos x="2" y="5"/>
                </a:cxn>
                <a:cxn ang="0">
                  <a:pos x="2" y="5"/>
                </a:cxn>
                <a:cxn ang="0">
                  <a:pos x="13" y="5"/>
                </a:cxn>
                <a:cxn ang="0">
                  <a:pos x="13" y="6"/>
                </a:cxn>
                <a:cxn ang="0">
                  <a:pos x="2" y="6"/>
                </a:cxn>
                <a:cxn ang="0">
                  <a:pos x="2" y="6"/>
                </a:cxn>
                <a:cxn ang="0">
                  <a:pos x="12" y="6"/>
                </a:cxn>
                <a:cxn ang="0">
                  <a:pos x="12" y="6"/>
                </a:cxn>
                <a:cxn ang="0">
                  <a:pos x="3" y="6"/>
                </a:cxn>
                <a:cxn ang="0">
                  <a:pos x="3" y="6"/>
                </a:cxn>
                <a:cxn ang="0">
                  <a:pos x="12" y="6"/>
                </a:cxn>
              </a:cxnLst>
              <a:rect l="0" t="0" r="r" b="b"/>
              <a:pathLst>
                <a:path w="15" h="6">
                  <a:moveTo>
                    <a:pt x="3" y="3"/>
                  </a:moveTo>
                  <a:lnTo>
                    <a:pt x="3" y="0"/>
                  </a:lnTo>
                  <a:lnTo>
                    <a:pt x="12" y="0"/>
                  </a:lnTo>
                  <a:lnTo>
                    <a:pt x="12" y="0"/>
                  </a:lnTo>
                  <a:lnTo>
                    <a:pt x="3" y="0"/>
                  </a:lnTo>
                  <a:lnTo>
                    <a:pt x="2" y="0"/>
                  </a:lnTo>
                  <a:lnTo>
                    <a:pt x="12" y="0"/>
                  </a:lnTo>
                  <a:lnTo>
                    <a:pt x="13" y="0"/>
                  </a:lnTo>
                  <a:lnTo>
                    <a:pt x="2" y="0"/>
                  </a:lnTo>
                  <a:lnTo>
                    <a:pt x="2" y="0"/>
                  </a:lnTo>
                  <a:lnTo>
                    <a:pt x="13" y="0"/>
                  </a:lnTo>
                  <a:lnTo>
                    <a:pt x="13" y="0"/>
                  </a:lnTo>
                  <a:lnTo>
                    <a:pt x="2" y="0"/>
                  </a:lnTo>
                  <a:lnTo>
                    <a:pt x="2" y="0"/>
                  </a:lnTo>
                  <a:lnTo>
                    <a:pt x="13" y="0"/>
                  </a:lnTo>
                  <a:lnTo>
                    <a:pt x="13" y="1"/>
                  </a:lnTo>
                  <a:lnTo>
                    <a:pt x="1" y="1"/>
                  </a:lnTo>
                  <a:lnTo>
                    <a:pt x="1" y="1"/>
                  </a:lnTo>
                  <a:lnTo>
                    <a:pt x="14" y="1"/>
                  </a:lnTo>
                  <a:lnTo>
                    <a:pt x="14" y="1"/>
                  </a:lnTo>
                  <a:lnTo>
                    <a:pt x="1" y="1"/>
                  </a:lnTo>
                  <a:lnTo>
                    <a:pt x="1" y="2"/>
                  </a:lnTo>
                  <a:lnTo>
                    <a:pt x="14" y="2"/>
                  </a:lnTo>
                  <a:lnTo>
                    <a:pt x="14" y="2"/>
                  </a:lnTo>
                  <a:lnTo>
                    <a:pt x="0" y="2"/>
                  </a:lnTo>
                  <a:lnTo>
                    <a:pt x="0" y="2"/>
                  </a:lnTo>
                  <a:lnTo>
                    <a:pt x="14" y="2"/>
                  </a:lnTo>
                  <a:lnTo>
                    <a:pt x="15" y="2"/>
                  </a:lnTo>
                  <a:lnTo>
                    <a:pt x="0" y="2"/>
                  </a:lnTo>
                  <a:lnTo>
                    <a:pt x="0" y="3"/>
                  </a:lnTo>
                  <a:lnTo>
                    <a:pt x="15" y="3"/>
                  </a:lnTo>
                  <a:lnTo>
                    <a:pt x="15" y="3"/>
                  </a:lnTo>
                  <a:lnTo>
                    <a:pt x="0" y="3"/>
                  </a:lnTo>
                  <a:lnTo>
                    <a:pt x="0" y="3"/>
                  </a:lnTo>
                  <a:lnTo>
                    <a:pt x="15" y="3"/>
                  </a:lnTo>
                  <a:lnTo>
                    <a:pt x="15" y="4"/>
                  </a:lnTo>
                  <a:lnTo>
                    <a:pt x="0" y="4"/>
                  </a:lnTo>
                  <a:lnTo>
                    <a:pt x="0" y="4"/>
                  </a:lnTo>
                  <a:lnTo>
                    <a:pt x="14" y="4"/>
                  </a:lnTo>
                  <a:lnTo>
                    <a:pt x="14" y="4"/>
                  </a:lnTo>
                  <a:lnTo>
                    <a:pt x="0" y="4"/>
                  </a:lnTo>
                  <a:lnTo>
                    <a:pt x="1" y="4"/>
                  </a:lnTo>
                  <a:lnTo>
                    <a:pt x="14" y="4"/>
                  </a:lnTo>
                  <a:lnTo>
                    <a:pt x="14" y="5"/>
                  </a:lnTo>
                  <a:lnTo>
                    <a:pt x="1" y="5"/>
                  </a:lnTo>
                  <a:lnTo>
                    <a:pt x="1" y="5"/>
                  </a:lnTo>
                  <a:lnTo>
                    <a:pt x="14" y="5"/>
                  </a:lnTo>
                  <a:lnTo>
                    <a:pt x="13" y="5"/>
                  </a:lnTo>
                  <a:lnTo>
                    <a:pt x="1" y="5"/>
                  </a:lnTo>
                  <a:lnTo>
                    <a:pt x="2" y="5"/>
                  </a:lnTo>
                  <a:lnTo>
                    <a:pt x="13" y="5"/>
                  </a:lnTo>
                  <a:lnTo>
                    <a:pt x="13" y="5"/>
                  </a:lnTo>
                  <a:lnTo>
                    <a:pt x="2" y="5"/>
                  </a:lnTo>
                  <a:lnTo>
                    <a:pt x="2" y="5"/>
                  </a:lnTo>
                  <a:lnTo>
                    <a:pt x="13" y="5"/>
                  </a:lnTo>
                  <a:lnTo>
                    <a:pt x="13" y="6"/>
                  </a:lnTo>
                  <a:lnTo>
                    <a:pt x="2" y="6"/>
                  </a:lnTo>
                  <a:lnTo>
                    <a:pt x="2" y="6"/>
                  </a:lnTo>
                  <a:lnTo>
                    <a:pt x="12" y="6"/>
                  </a:lnTo>
                  <a:lnTo>
                    <a:pt x="12" y="6"/>
                  </a:lnTo>
                  <a:lnTo>
                    <a:pt x="3"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05" name="Freeform 1093"/>
            <p:cNvSpPr>
              <a:spLocks/>
            </p:cNvSpPr>
            <p:nvPr/>
          </p:nvSpPr>
          <p:spPr bwMode="auto">
            <a:xfrm>
              <a:off x="6086029" y="4375150"/>
              <a:ext cx="23812" cy="9525"/>
            </a:xfrm>
            <a:custGeom>
              <a:avLst/>
              <a:gdLst/>
              <a:ahLst/>
              <a:cxnLst>
                <a:cxn ang="0">
                  <a:pos x="3" y="3"/>
                </a:cxn>
                <a:cxn ang="0">
                  <a:pos x="3" y="0"/>
                </a:cxn>
                <a:cxn ang="0">
                  <a:pos x="10" y="0"/>
                </a:cxn>
                <a:cxn ang="0">
                  <a:pos x="10" y="0"/>
                </a:cxn>
                <a:cxn ang="0">
                  <a:pos x="2" y="0"/>
                </a:cxn>
                <a:cxn ang="0">
                  <a:pos x="2" y="0"/>
                </a:cxn>
                <a:cxn ang="0">
                  <a:pos x="11" y="0"/>
                </a:cxn>
                <a:cxn ang="0">
                  <a:pos x="11" y="0"/>
                </a:cxn>
                <a:cxn ang="0">
                  <a:pos x="2" y="0"/>
                </a:cxn>
                <a:cxn ang="0">
                  <a:pos x="1" y="0"/>
                </a:cxn>
                <a:cxn ang="0">
                  <a:pos x="11" y="0"/>
                </a:cxn>
                <a:cxn ang="0">
                  <a:pos x="11" y="0"/>
                </a:cxn>
                <a:cxn ang="0">
                  <a:pos x="1" y="0"/>
                </a:cxn>
                <a:cxn ang="0">
                  <a:pos x="1" y="0"/>
                </a:cxn>
                <a:cxn ang="0">
                  <a:pos x="12" y="0"/>
                </a:cxn>
                <a:cxn ang="0">
                  <a:pos x="12" y="1"/>
                </a:cxn>
                <a:cxn ang="0">
                  <a:pos x="1" y="1"/>
                </a:cxn>
                <a:cxn ang="0">
                  <a:pos x="1" y="1"/>
                </a:cxn>
                <a:cxn ang="0">
                  <a:pos x="12" y="1"/>
                </a:cxn>
                <a:cxn ang="0">
                  <a:pos x="12" y="1"/>
                </a:cxn>
                <a:cxn ang="0">
                  <a:pos x="0" y="1"/>
                </a:cxn>
                <a:cxn ang="0">
                  <a:pos x="0" y="2"/>
                </a:cxn>
                <a:cxn ang="0">
                  <a:pos x="12" y="2"/>
                </a:cxn>
                <a:cxn ang="0">
                  <a:pos x="12" y="2"/>
                </a:cxn>
                <a:cxn ang="0">
                  <a:pos x="0" y="2"/>
                </a:cxn>
                <a:cxn ang="0">
                  <a:pos x="0" y="2"/>
                </a:cxn>
                <a:cxn ang="0">
                  <a:pos x="12" y="2"/>
                </a:cxn>
                <a:cxn ang="0">
                  <a:pos x="13" y="2"/>
                </a:cxn>
                <a:cxn ang="0">
                  <a:pos x="0" y="2"/>
                </a:cxn>
                <a:cxn ang="0">
                  <a:pos x="0" y="3"/>
                </a:cxn>
                <a:cxn ang="0">
                  <a:pos x="13" y="3"/>
                </a:cxn>
                <a:cxn ang="0">
                  <a:pos x="13" y="3"/>
                </a:cxn>
                <a:cxn ang="0">
                  <a:pos x="0" y="3"/>
                </a:cxn>
                <a:cxn ang="0">
                  <a:pos x="0" y="3"/>
                </a:cxn>
                <a:cxn ang="0">
                  <a:pos x="13" y="3"/>
                </a:cxn>
                <a:cxn ang="0">
                  <a:pos x="13" y="4"/>
                </a:cxn>
                <a:cxn ang="0">
                  <a:pos x="0" y="4"/>
                </a:cxn>
                <a:cxn ang="0">
                  <a:pos x="0" y="4"/>
                </a:cxn>
                <a:cxn ang="0">
                  <a:pos x="12" y="4"/>
                </a:cxn>
                <a:cxn ang="0">
                  <a:pos x="12" y="4"/>
                </a:cxn>
                <a:cxn ang="0">
                  <a:pos x="0" y="4"/>
                </a:cxn>
                <a:cxn ang="0">
                  <a:pos x="0" y="4"/>
                </a:cxn>
                <a:cxn ang="0">
                  <a:pos x="12" y="4"/>
                </a:cxn>
                <a:cxn ang="0">
                  <a:pos x="12" y="5"/>
                </a:cxn>
                <a:cxn ang="0">
                  <a:pos x="0" y="5"/>
                </a:cxn>
                <a:cxn ang="0">
                  <a:pos x="1" y="5"/>
                </a:cxn>
                <a:cxn ang="0">
                  <a:pos x="12" y="5"/>
                </a:cxn>
                <a:cxn ang="0">
                  <a:pos x="12" y="5"/>
                </a:cxn>
                <a:cxn ang="0">
                  <a:pos x="1" y="5"/>
                </a:cxn>
                <a:cxn ang="0">
                  <a:pos x="1" y="5"/>
                </a:cxn>
                <a:cxn ang="0">
                  <a:pos x="12" y="5"/>
                </a:cxn>
                <a:cxn ang="0">
                  <a:pos x="11" y="5"/>
                </a:cxn>
                <a:cxn ang="0">
                  <a:pos x="1" y="5"/>
                </a:cxn>
                <a:cxn ang="0">
                  <a:pos x="1" y="5"/>
                </a:cxn>
                <a:cxn ang="0">
                  <a:pos x="11" y="5"/>
                </a:cxn>
                <a:cxn ang="0">
                  <a:pos x="11" y="6"/>
                </a:cxn>
                <a:cxn ang="0">
                  <a:pos x="2" y="6"/>
                </a:cxn>
                <a:cxn ang="0">
                  <a:pos x="2" y="6"/>
                </a:cxn>
                <a:cxn ang="0">
                  <a:pos x="11" y="6"/>
                </a:cxn>
                <a:cxn ang="0">
                  <a:pos x="10" y="6"/>
                </a:cxn>
                <a:cxn ang="0">
                  <a:pos x="2" y="6"/>
                </a:cxn>
                <a:cxn ang="0">
                  <a:pos x="3" y="6"/>
                </a:cxn>
                <a:cxn ang="0">
                  <a:pos x="10" y="6"/>
                </a:cxn>
              </a:cxnLst>
              <a:rect l="0" t="0" r="r" b="b"/>
              <a:pathLst>
                <a:path w="13" h="6">
                  <a:moveTo>
                    <a:pt x="3" y="3"/>
                  </a:moveTo>
                  <a:lnTo>
                    <a:pt x="3" y="0"/>
                  </a:lnTo>
                  <a:lnTo>
                    <a:pt x="10" y="0"/>
                  </a:lnTo>
                  <a:lnTo>
                    <a:pt x="10" y="0"/>
                  </a:lnTo>
                  <a:lnTo>
                    <a:pt x="2" y="0"/>
                  </a:lnTo>
                  <a:lnTo>
                    <a:pt x="2" y="0"/>
                  </a:lnTo>
                  <a:lnTo>
                    <a:pt x="11" y="0"/>
                  </a:lnTo>
                  <a:lnTo>
                    <a:pt x="11" y="0"/>
                  </a:lnTo>
                  <a:lnTo>
                    <a:pt x="2" y="0"/>
                  </a:lnTo>
                  <a:lnTo>
                    <a:pt x="1" y="0"/>
                  </a:lnTo>
                  <a:lnTo>
                    <a:pt x="11" y="0"/>
                  </a:lnTo>
                  <a:lnTo>
                    <a:pt x="11" y="0"/>
                  </a:lnTo>
                  <a:lnTo>
                    <a:pt x="1" y="0"/>
                  </a:lnTo>
                  <a:lnTo>
                    <a:pt x="1" y="0"/>
                  </a:lnTo>
                  <a:lnTo>
                    <a:pt x="12" y="0"/>
                  </a:lnTo>
                  <a:lnTo>
                    <a:pt x="12" y="1"/>
                  </a:lnTo>
                  <a:lnTo>
                    <a:pt x="1" y="1"/>
                  </a:lnTo>
                  <a:lnTo>
                    <a:pt x="1" y="1"/>
                  </a:lnTo>
                  <a:lnTo>
                    <a:pt x="12" y="1"/>
                  </a:lnTo>
                  <a:lnTo>
                    <a:pt x="12" y="1"/>
                  </a:lnTo>
                  <a:lnTo>
                    <a:pt x="0" y="1"/>
                  </a:lnTo>
                  <a:lnTo>
                    <a:pt x="0" y="2"/>
                  </a:lnTo>
                  <a:lnTo>
                    <a:pt x="12" y="2"/>
                  </a:lnTo>
                  <a:lnTo>
                    <a:pt x="12" y="2"/>
                  </a:lnTo>
                  <a:lnTo>
                    <a:pt x="0" y="2"/>
                  </a:lnTo>
                  <a:lnTo>
                    <a:pt x="0" y="2"/>
                  </a:lnTo>
                  <a:lnTo>
                    <a:pt x="12" y="2"/>
                  </a:lnTo>
                  <a:lnTo>
                    <a:pt x="13" y="2"/>
                  </a:lnTo>
                  <a:lnTo>
                    <a:pt x="0" y="2"/>
                  </a:lnTo>
                  <a:lnTo>
                    <a:pt x="0" y="3"/>
                  </a:lnTo>
                  <a:lnTo>
                    <a:pt x="13" y="3"/>
                  </a:lnTo>
                  <a:lnTo>
                    <a:pt x="13" y="3"/>
                  </a:lnTo>
                  <a:lnTo>
                    <a:pt x="0" y="3"/>
                  </a:lnTo>
                  <a:lnTo>
                    <a:pt x="0" y="3"/>
                  </a:lnTo>
                  <a:lnTo>
                    <a:pt x="13" y="3"/>
                  </a:lnTo>
                  <a:lnTo>
                    <a:pt x="13" y="4"/>
                  </a:lnTo>
                  <a:lnTo>
                    <a:pt x="0" y="4"/>
                  </a:lnTo>
                  <a:lnTo>
                    <a:pt x="0" y="4"/>
                  </a:lnTo>
                  <a:lnTo>
                    <a:pt x="12" y="4"/>
                  </a:lnTo>
                  <a:lnTo>
                    <a:pt x="12" y="4"/>
                  </a:lnTo>
                  <a:lnTo>
                    <a:pt x="0" y="4"/>
                  </a:lnTo>
                  <a:lnTo>
                    <a:pt x="0" y="4"/>
                  </a:lnTo>
                  <a:lnTo>
                    <a:pt x="12" y="4"/>
                  </a:lnTo>
                  <a:lnTo>
                    <a:pt x="12" y="5"/>
                  </a:lnTo>
                  <a:lnTo>
                    <a:pt x="0" y="5"/>
                  </a:lnTo>
                  <a:lnTo>
                    <a:pt x="1" y="5"/>
                  </a:lnTo>
                  <a:lnTo>
                    <a:pt x="12" y="5"/>
                  </a:lnTo>
                  <a:lnTo>
                    <a:pt x="12" y="5"/>
                  </a:lnTo>
                  <a:lnTo>
                    <a:pt x="1" y="5"/>
                  </a:lnTo>
                  <a:lnTo>
                    <a:pt x="1" y="5"/>
                  </a:lnTo>
                  <a:lnTo>
                    <a:pt x="12" y="5"/>
                  </a:lnTo>
                  <a:lnTo>
                    <a:pt x="11" y="5"/>
                  </a:lnTo>
                  <a:lnTo>
                    <a:pt x="1" y="5"/>
                  </a:lnTo>
                  <a:lnTo>
                    <a:pt x="1" y="5"/>
                  </a:lnTo>
                  <a:lnTo>
                    <a:pt x="11" y="5"/>
                  </a:lnTo>
                  <a:lnTo>
                    <a:pt x="11" y="6"/>
                  </a:lnTo>
                  <a:lnTo>
                    <a:pt x="2" y="6"/>
                  </a:lnTo>
                  <a:lnTo>
                    <a:pt x="2" y="6"/>
                  </a:lnTo>
                  <a:lnTo>
                    <a:pt x="11" y="6"/>
                  </a:lnTo>
                  <a:lnTo>
                    <a:pt x="10"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06" name="Freeform 1094"/>
            <p:cNvSpPr>
              <a:spLocks/>
            </p:cNvSpPr>
            <p:nvPr/>
          </p:nvSpPr>
          <p:spPr bwMode="auto">
            <a:xfrm>
              <a:off x="6098729" y="4370388"/>
              <a:ext cx="11112"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1" y="1"/>
                </a:cxn>
                <a:cxn ang="0">
                  <a:pos x="1" y="7"/>
                </a:cxn>
                <a:cxn ang="0">
                  <a:pos x="1" y="8"/>
                </a:cxn>
                <a:cxn ang="0">
                  <a:pos x="1" y="1"/>
                </a:cxn>
                <a:cxn ang="0">
                  <a:pos x="1" y="1"/>
                </a:cxn>
                <a:cxn ang="0">
                  <a:pos x="1" y="8"/>
                </a:cxn>
                <a:cxn ang="0">
                  <a:pos x="1" y="8"/>
                </a:cxn>
                <a:cxn ang="0">
                  <a:pos x="1" y="1"/>
                </a:cxn>
                <a:cxn ang="0">
                  <a:pos x="1" y="1"/>
                </a:cxn>
                <a:cxn ang="0">
                  <a:pos x="1" y="8"/>
                </a:cxn>
                <a:cxn ang="0">
                  <a:pos x="1" y="8"/>
                </a:cxn>
                <a:cxn ang="0">
                  <a:pos x="1" y="0"/>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1" y="1"/>
                  </a:lnTo>
                  <a:lnTo>
                    <a:pt x="1" y="7"/>
                  </a:lnTo>
                  <a:lnTo>
                    <a:pt x="1" y="8"/>
                  </a:lnTo>
                  <a:lnTo>
                    <a:pt x="1" y="1"/>
                  </a:lnTo>
                  <a:lnTo>
                    <a:pt x="1" y="1"/>
                  </a:lnTo>
                  <a:lnTo>
                    <a:pt x="1" y="8"/>
                  </a:lnTo>
                  <a:lnTo>
                    <a:pt x="1" y="8"/>
                  </a:lnTo>
                  <a:lnTo>
                    <a:pt x="1" y="1"/>
                  </a:lnTo>
                  <a:lnTo>
                    <a:pt x="1" y="1"/>
                  </a:lnTo>
                  <a:lnTo>
                    <a:pt x="1" y="8"/>
                  </a:lnTo>
                  <a:lnTo>
                    <a:pt x="1" y="8"/>
                  </a:lnTo>
                  <a:lnTo>
                    <a:pt x="1" y="0"/>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07" name="Freeform 1095"/>
            <p:cNvSpPr>
              <a:spLocks/>
            </p:cNvSpPr>
            <p:nvPr/>
          </p:nvSpPr>
          <p:spPr bwMode="auto">
            <a:xfrm>
              <a:off x="6098729" y="4370388"/>
              <a:ext cx="23812" cy="9525"/>
            </a:xfrm>
            <a:custGeom>
              <a:avLst/>
              <a:gdLst/>
              <a:ahLst/>
              <a:cxnLst>
                <a:cxn ang="0">
                  <a:pos x="3" y="3"/>
                </a:cxn>
                <a:cxn ang="0">
                  <a:pos x="3" y="0"/>
                </a:cxn>
                <a:cxn ang="0">
                  <a:pos x="10" y="0"/>
                </a:cxn>
                <a:cxn ang="0">
                  <a:pos x="10" y="0"/>
                </a:cxn>
                <a:cxn ang="0">
                  <a:pos x="2" y="0"/>
                </a:cxn>
                <a:cxn ang="0">
                  <a:pos x="2" y="0"/>
                </a:cxn>
                <a:cxn ang="0">
                  <a:pos x="11" y="0"/>
                </a:cxn>
                <a:cxn ang="0">
                  <a:pos x="11" y="0"/>
                </a:cxn>
                <a:cxn ang="0">
                  <a:pos x="2" y="0"/>
                </a:cxn>
                <a:cxn ang="0">
                  <a:pos x="2" y="0"/>
                </a:cxn>
                <a:cxn ang="0">
                  <a:pos x="11" y="0"/>
                </a:cxn>
                <a:cxn ang="0">
                  <a:pos x="12" y="0"/>
                </a:cxn>
                <a:cxn ang="0">
                  <a:pos x="1" y="0"/>
                </a:cxn>
                <a:cxn ang="0">
                  <a:pos x="1" y="1"/>
                </a:cxn>
                <a:cxn ang="0">
                  <a:pos x="12" y="1"/>
                </a:cxn>
                <a:cxn ang="0">
                  <a:pos x="12" y="1"/>
                </a:cxn>
                <a:cxn ang="0">
                  <a:pos x="1" y="1"/>
                </a:cxn>
                <a:cxn ang="0">
                  <a:pos x="1" y="1"/>
                </a:cxn>
                <a:cxn ang="0">
                  <a:pos x="12" y="1"/>
                </a:cxn>
                <a:cxn ang="0">
                  <a:pos x="12" y="1"/>
                </a:cxn>
                <a:cxn ang="0">
                  <a:pos x="1" y="1"/>
                </a:cxn>
                <a:cxn ang="0">
                  <a:pos x="1" y="1"/>
                </a:cxn>
                <a:cxn ang="0">
                  <a:pos x="13" y="1"/>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1" y="5"/>
                </a:cxn>
                <a:cxn ang="0">
                  <a:pos x="13" y="5"/>
                </a:cxn>
                <a:cxn ang="0">
                  <a:pos x="12" y="5"/>
                </a:cxn>
                <a:cxn ang="0">
                  <a:pos x="1" y="5"/>
                </a:cxn>
                <a:cxn ang="0">
                  <a:pos x="1" y="5"/>
                </a:cxn>
                <a:cxn ang="0">
                  <a:pos x="12" y="5"/>
                </a:cxn>
                <a:cxn ang="0">
                  <a:pos x="12" y="5"/>
                </a:cxn>
                <a:cxn ang="0">
                  <a:pos x="1" y="5"/>
                </a:cxn>
                <a:cxn ang="0">
                  <a:pos x="1" y="5"/>
                </a:cxn>
                <a:cxn ang="0">
                  <a:pos x="12" y="5"/>
                </a:cxn>
                <a:cxn ang="0">
                  <a:pos x="12" y="5"/>
                </a:cxn>
                <a:cxn ang="0">
                  <a:pos x="1" y="5"/>
                </a:cxn>
                <a:cxn ang="0">
                  <a:pos x="2" y="6"/>
                </a:cxn>
                <a:cxn ang="0">
                  <a:pos x="11" y="6"/>
                </a:cxn>
                <a:cxn ang="0">
                  <a:pos x="11" y="6"/>
                </a:cxn>
                <a:cxn ang="0">
                  <a:pos x="2" y="6"/>
                </a:cxn>
                <a:cxn ang="0">
                  <a:pos x="2" y="6"/>
                </a:cxn>
                <a:cxn ang="0">
                  <a:pos x="11" y="6"/>
                </a:cxn>
                <a:cxn ang="0">
                  <a:pos x="10" y="6"/>
                </a:cxn>
                <a:cxn ang="0">
                  <a:pos x="2" y="6"/>
                </a:cxn>
                <a:cxn ang="0">
                  <a:pos x="3" y="6"/>
                </a:cxn>
                <a:cxn ang="0">
                  <a:pos x="10" y="6"/>
                </a:cxn>
              </a:cxnLst>
              <a:rect l="0" t="0" r="r" b="b"/>
              <a:pathLst>
                <a:path w="13" h="6">
                  <a:moveTo>
                    <a:pt x="3" y="3"/>
                  </a:moveTo>
                  <a:lnTo>
                    <a:pt x="3" y="0"/>
                  </a:lnTo>
                  <a:lnTo>
                    <a:pt x="10" y="0"/>
                  </a:lnTo>
                  <a:lnTo>
                    <a:pt x="10" y="0"/>
                  </a:lnTo>
                  <a:lnTo>
                    <a:pt x="2" y="0"/>
                  </a:lnTo>
                  <a:lnTo>
                    <a:pt x="2" y="0"/>
                  </a:lnTo>
                  <a:lnTo>
                    <a:pt x="11" y="0"/>
                  </a:lnTo>
                  <a:lnTo>
                    <a:pt x="11" y="0"/>
                  </a:lnTo>
                  <a:lnTo>
                    <a:pt x="2" y="0"/>
                  </a:lnTo>
                  <a:lnTo>
                    <a:pt x="2" y="0"/>
                  </a:lnTo>
                  <a:lnTo>
                    <a:pt x="11" y="0"/>
                  </a:lnTo>
                  <a:lnTo>
                    <a:pt x="12" y="0"/>
                  </a:lnTo>
                  <a:lnTo>
                    <a:pt x="1" y="0"/>
                  </a:lnTo>
                  <a:lnTo>
                    <a:pt x="1" y="1"/>
                  </a:lnTo>
                  <a:lnTo>
                    <a:pt x="12" y="1"/>
                  </a:lnTo>
                  <a:lnTo>
                    <a:pt x="12" y="1"/>
                  </a:lnTo>
                  <a:lnTo>
                    <a:pt x="1" y="1"/>
                  </a:lnTo>
                  <a:lnTo>
                    <a:pt x="1" y="1"/>
                  </a:lnTo>
                  <a:lnTo>
                    <a:pt x="12" y="1"/>
                  </a:lnTo>
                  <a:lnTo>
                    <a:pt x="12" y="1"/>
                  </a:lnTo>
                  <a:lnTo>
                    <a:pt x="1" y="1"/>
                  </a:lnTo>
                  <a:lnTo>
                    <a:pt x="1" y="1"/>
                  </a:lnTo>
                  <a:lnTo>
                    <a:pt x="13" y="1"/>
                  </a:lnTo>
                  <a:lnTo>
                    <a:pt x="13" y="2"/>
                  </a:lnTo>
                  <a:lnTo>
                    <a:pt x="0" y="2"/>
                  </a:lnTo>
                  <a:lnTo>
                    <a:pt x="0" y="2"/>
                  </a:lnTo>
                  <a:lnTo>
                    <a:pt x="13" y="2"/>
                  </a:lnTo>
                  <a:lnTo>
                    <a:pt x="13" y="2"/>
                  </a:lnTo>
                  <a:lnTo>
                    <a:pt x="0" y="2"/>
                  </a:lnTo>
                  <a:lnTo>
                    <a:pt x="0" y="3"/>
                  </a:lnTo>
                  <a:lnTo>
                    <a:pt x="13" y="3"/>
                  </a:lnTo>
                  <a:lnTo>
                    <a:pt x="13" y="3"/>
                  </a:lnTo>
                  <a:lnTo>
                    <a:pt x="0" y="3"/>
                  </a:lnTo>
                  <a:lnTo>
                    <a:pt x="0" y="3"/>
                  </a:lnTo>
                  <a:lnTo>
                    <a:pt x="13" y="3"/>
                  </a:lnTo>
                  <a:lnTo>
                    <a:pt x="13" y="4"/>
                  </a:lnTo>
                  <a:lnTo>
                    <a:pt x="0" y="4"/>
                  </a:lnTo>
                  <a:lnTo>
                    <a:pt x="0" y="4"/>
                  </a:lnTo>
                  <a:lnTo>
                    <a:pt x="13" y="4"/>
                  </a:lnTo>
                  <a:lnTo>
                    <a:pt x="13" y="4"/>
                  </a:lnTo>
                  <a:lnTo>
                    <a:pt x="0" y="4"/>
                  </a:lnTo>
                  <a:lnTo>
                    <a:pt x="1" y="5"/>
                  </a:lnTo>
                  <a:lnTo>
                    <a:pt x="13" y="5"/>
                  </a:lnTo>
                  <a:lnTo>
                    <a:pt x="12" y="5"/>
                  </a:lnTo>
                  <a:lnTo>
                    <a:pt x="1" y="5"/>
                  </a:lnTo>
                  <a:lnTo>
                    <a:pt x="1" y="5"/>
                  </a:lnTo>
                  <a:lnTo>
                    <a:pt x="12" y="5"/>
                  </a:lnTo>
                  <a:lnTo>
                    <a:pt x="12" y="5"/>
                  </a:lnTo>
                  <a:lnTo>
                    <a:pt x="1" y="5"/>
                  </a:lnTo>
                  <a:lnTo>
                    <a:pt x="1" y="5"/>
                  </a:lnTo>
                  <a:lnTo>
                    <a:pt x="12" y="5"/>
                  </a:lnTo>
                  <a:lnTo>
                    <a:pt x="12" y="5"/>
                  </a:lnTo>
                  <a:lnTo>
                    <a:pt x="1" y="5"/>
                  </a:lnTo>
                  <a:lnTo>
                    <a:pt x="2" y="6"/>
                  </a:lnTo>
                  <a:lnTo>
                    <a:pt x="11" y="6"/>
                  </a:lnTo>
                  <a:lnTo>
                    <a:pt x="11" y="6"/>
                  </a:lnTo>
                  <a:lnTo>
                    <a:pt x="2" y="6"/>
                  </a:lnTo>
                  <a:lnTo>
                    <a:pt x="2" y="6"/>
                  </a:lnTo>
                  <a:lnTo>
                    <a:pt x="11" y="6"/>
                  </a:lnTo>
                  <a:lnTo>
                    <a:pt x="10"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08" name="Freeform 1096"/>
            <p:cNvSpPr>
              <a:spLocks/>
            </p:cNvSpPr>
            <p:nvPr/>
          </p:nvSpPr>
          <p:spPr bwMode="auto">
            <a:xfrm>
              <a:off x="6111429" y="4365625"/>
              <a:ext cx="11112"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1" y="2"/>
                </a:cxn>
                <a:cxn ang="0">
                  <a:pos x="1" y="8"/>
                </a:cxn>
                <a:cxn ang="0">
                  <a:pos x="1" y="8"/>
                </a:cxn>
                <a:cxn ang="0">
                  <a:pos x="1" y="1"/>
                </a:cxn>
                <a:cxn ang="0">
                  <a:pos x="1" y="1"/>
                </a:cxn>
                <a:cxn ang="0">
                  <a:pos x="1" y="8"/>
                </a:cxn>
                <a:cxn ang="0">
                  <a:pos x="1" y="8"/>
                </a:cxn>
                <a:cxn ang="0">
                  <a:pos x="1" y="1"/>
                </a:cxn>
                <a:cxn ang="0">
                  <a:pos x="2" y="1"/>
                </a:cxn>
                <a:cxn ang="0">
                  <a:pos x="2" y="8"/>
                </a:cxn>
                <a:cxn ang="0">
                  <a:pos x="2" y="8"/>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5" y="1"/>
                </a:cxn>
                <a:cxn ang="0">
                  <a:pos x="5" y="8"/>
                </a:cxn>
                <a:cxn ang="0">
                  <a:pos x="5" y="8"/>
                </a:cxn>
                <a:cxn ang="0">
                  <a:pos x="5" y="1"/>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1" y="2"/>
                  </a:lnTo>
                  <a:lnTo>
                    <a:pt x="1" y="8"/>
                  </a:lnTo>
                  <a:lnTo>
                    <a:pt x="1" y="8"/>
                  </a:lnTo>
                  <a:lnTo>
                    <a:pt x="1" y="1"/>
                  </a:lnTo>
                  <a:lnTo>
                    <a:pt x="1" y="1"/>
                  </a:lnTo>
                  <a:lnTo>
                    <a:pt x="1" y="8"/>
                  </a:lnTo>
                  <a:lnTo>
                    <a:pt x="1" y="8"/>
                  </a:lnTo>
                  <a:lnTo>
                    <a:pt x="1" y="1"/>
                  </a:lnTo>
                  <a:lnTo>
                    <a:pt x="2" y="1"/>
                  </a:lnTo>
                  <a:lnTo>
                    <a:pt x="2" y="8"/>
                  </a:lnTo>
                  <a:lnTo>
                    <a:pt x="2" y="8"/>
                  </a:lnTo>
                  <a:lnTo>
                    <a:pt x="2" y="1"/>
                  </a:lnTo>
                  <a:lnTo>
                    <a:pt x="2" y="1"/>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1"/>
                  </a:lnTo>
                  <a:lnTo>
                    <a:pt x="4" y="9"/>
                  </a:lnTo>
                  <a:lnTo>
                    <a:pt x="5" y="8"/>
                  </a:lnTo>
                  <a:lnTo>
                    <a:pt x="5" y="1"/>
                  </a:lnTo>
                  <a:lnTo>
                    <a:pt x="5" y="1"/>
                  </a:lnTo>
                  <a:lnTo>
                    <a:pt x="5" y="8"/>
                  </a:lnTo>
                  <a:lnTo>
                    <a:pt x="5" y="8"/>
                  </a:lnTo>
                  <a:lnTo>
                    <a:pt x="5" y="1"/>
                  </a:lnTo>
                  <a:lnTo>
                    <a:pt x="5" y="1"/>
                  </a:lnTo>
                  <a:lnTo>
                    <a:pt x="5" y="8"/>
                  </a:lnTo>
                  <a:lnTo>
                    <a:pt x="5" y="8"/>
                  </a:lnTo>
                  <a:lnTo>
                    <a:pt x="5" y="1"/>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09" name="Freeform 1097"/>
            <p:cNvSpPr>
              <a:spLocks/>
            </p:cNvSpPr>
            <p:nvPr/>
          </p:nvSpPr>
          <p:spPr bwMode="auto">
            <a:xfrm>
              <a:off x="6111429" y="4365625"/>
              <a:ext cx="31750" cy="9525"/>
            </a:xfrm>
            <a:custGeom>
              <a:avLst/>
              <a:gdLst/>
              <a:ahLst/>
              <a:cxnLst>
                <a:cxn ang="0">
                  <a:pos x="3" y="3"/>
                </a:cxn>
                <a:cxn ang="0">
                  <a:pos x="3" y="0"/>
                </a:cxn>
                <a:cxn ang="0">
                  <a:pos x="15" y="0"/>
                </a:cxn>
                <a:cxn ang="0">
                  <a:pos x="16" y="0"/>
                </a:cxn>
                <a:cxn ang="0">
                  <a:pos x="3" y="0"/>
                </a:cxn>
                <a:cxn ang="0">
                  <a:pos x="3" y="0"/>
                </a:cxn>
                <a:cxn ang="0">
                  <a:pos x="16" y="0"/>
                </a:cxn>
                <a:cxn ang="0">
                  <a:pos x="16" y="0"/>
                </a:cxn>
                <a:cxn ang="0">
                  <a:pos x="2" y="0"/>
                </a:cxn>
                <a:cxn ang="0">
                  <a:pos x="2" y="1"/>
                </a:cxn>
                <a:cxn ang="0">
                  <a:pos x="17" y="1"/>
                </a:cxn>
                <a:cxn ang="0">
                  <a:pos x="17" y="1"/>
                </a:cxn>
                <a:cxn ang="0">
                  <a:pos x="2" y="1"/>
                </a:cxn>
                <a:cxn ang="0">
                  <a:pos x="2" y="1"/>
                </a:cxn>
                <a:cxn ang="0">
                  <a:pos x="17" y="1"/>
                </a:cxn>
                <a:cxn ang="0">
                  <a:pos x="17" y="1"/>
                </a:cxn>
                <a:cxn ang="0">
                  <a:pos x="1" y="1"/>
                </a:cxn>
                <a:cxn ang="0">
                  <a:pos x="1" y="1"/>
                </a:cxn>
                <a:cxn ang="0">
                  <a:pos x="17" y="1"/>
                </a:cxn>
                <a:cxn ang="0">
                  <a:pos x="18" y="1"/>
                </a:cxn>
                <a:cxn ang="0">
                  <a:pos x="1" y="1"/>
                </a:cxn>
                <a:cxn ang="0">
                  <a:pos x="1" y="2"/>
                </a:cxn>
                <a:cxn ang="0">
                  <a:pos x="18" y="2"/>
                </a:cxn>
                <a:cxn ang="0">
                  <a:pos x="18" y="2"/>
                </a:cxn>
                <a:cxn ang="0">
                  <a:pos x="0" y="2"/>
                </a:cxn>
                <a:cxn ang="0">
                  <a:pos x="0" y="2"/>
                </a:cxn>
                <a:cxn ang="0">
                  <a:pos x="18" y="2"/>
                </a:cxn>
                <a:cxn ang="0">
                  <a:pos x="18" y="3"/>
                </a:cxn>
                <a:cxn ang="0">
                  <a:pos x="0" y="3"/>
                </a:cxn>
                <a:cxn ang="0">
                  <a:pos x="0" y="3"/>
                </a:cxn>
                <a:cxn ang="0">
                  <a:pos x="18" y="3"/>
                </a:cxn>
                <a:cxn ang="0">
                  <a:pos x="18" y="3"/>
                </a:cxn>
                <a:cxn ang="0">
                  <a:pos x="0" y="3"/>
                </a:cxn>
                <a:cxn ang="0">
                  <a:pos x="0" y="3"/>
                </a:cxn>
                <a:cxn ang="0">
                  <a:pos x="18" y="3"/>
                </a:cxn>
                <a:cxn ang="0">
                  <a:pos x="18" y="4"/>
                </a:cxn>
                <a:cxn ang="0">
                  <a:pos x="0" y="4"/>
                </a:cxn>
                <a:cxn ang="0">
                  <a:pos x="0" y="4"/>
                </a:cxn>
                <a:cxn ang="0">
                  <a:pos x="18" y="4"/>
                </a:cxn>
                <a:cxn ang="0">
                  <a:pos x="18" y="4"/>
                </a:cxn>
                <a:cxn ang="0">
                  <a:pos x="0" y="4"/>
                </a:cxn>
                <a:cxn ang="0">
                  <a:pos x="1" y="4"/>
                </a:cxn>
                <a:cxn ang="0">
                  <a:pos x="18" y="4"/>
                </a:cxn>
                <a:cxn ang="0">
                  <a:pos x="18" y="5"/>
                </a:cxn>
                <a:cxn ang="0">
                  <a:pos x="1" y="5"/>
                </a:cxn>
                <a:cxn ang="0">
                  <a:pos x="1" y="5"/>
                </a:cxn>
                <a:cxn ang="0">
                  <a:pos x="17" y="5"/>
                </a:cxn>
                <a:cxn ang="0">
                  <a:pos x="17" y="5"/>
                </a:cxn>
                <a:cxn ang="0">
                  <a:pos x="1" y="5"/>
                </a:cxn>
                <a:cxn ang="0">
                  <a:pos x="2" y="6"/>
                </a:cxn>
                <a:cxn ang="0">
                  <a:pos x="17" y="6"/>
                </a:cxn>
                <a:cxn ang="0">
                  <a:pos x="17" y="6"/>
                </a:cxn>
                <a:cxn ang="0">
                  <a:pos x="2" y="6"/>
                </a:cxn>
                <a:cxn ang="0">
                  <a:pos x="2" y="6"/>
                </a:cxn>
                <a:cxn ang="0">
                  <a:pos x="17" y="6"/>
                </a:cxn>
                <a:cxn ang="0">
                  <a:pos x="16" y="6"/>
                </a:cxn>
                <a:cxn ang="0">
                  <a:pos x="2" y="6"/>
                </a:cxn>
                <a:cxn ang="0">
                  <a:pos x="3" y="6"/>
                </a:cxn>
                <a:cxn ang="0">
                  <a:pos x="16" y="6"/>
                </a:cxn>
                <a:cxn ang="0">
                  <a:pos x="16" y="6"/>
                </a:cxn>
                <a:cxn ang="0">
                  <a:pos x="3" y="6"/>
                </a:cxn>
                <a:cxn ang="0">
                  <a:pos x="3" y="6"/>
                </a:cxn>
                <a:cxn ang="0">
                  <a:pos x="15" y="6"/>
                </a:cxn>
              </a:cxnLst>
              <a:rect l="0" t="0" r="r" b="b"/>
              <a:pathLst>
                <a:path w="18" h="6">
                  <a:moveTo>
                    <a:pt x="3" y="3"/>
                  </a:moveTo>
                  <a:lnTo>
                    <a:pt x="3" y="0"/>
                  </a:lnTo>
                  <a:lnTo>
                    <a:pt x="15" y="0"/>
                  </a:lnTo>
                  <a:lnTo>
                    <a:pt x="16" y="0"/>
                  </a:lnTo>
                  <a:lnTo>
                    <a:pt x="3" y="0"/>
                  </a:lnTo>
                  <a:lnTo>
                    <a:pt x="3" y="0"/>
                  </a:lnTo>
                  <a:lnTo>
                    <a:pt x="16" y="0"/>
                  </a:lnTo>
                  <a:lnTo>
                    <a:pt x="16" y="0"/>
                  </a:lnTo>
                  <a:lnTo>
                    <a:pt x="2" y="0"/>
                  </a:lnTo>
                  <a:lnTo>
                    <a:pt x="2" y="1"/>
                  </a:lnTo>
                  <a:lnTo>
                    <a:pt x="17" y="1"/>
                  </a:lnTo>
                  <a:lnTo>
                    <a:pt x="17" y="1"/>
                  </a:lnTo>
                  <a:lnTo>
                    <a:pt x="2" y="1"/>
                  </a:lnTo>
                  <a:lnTo>
                    <a:pt x="2" y="1"/>
                  </a:lnTo>
                  <a:lnTo>
                    <a:pt x="17" y="1"/>
                  </a:lnTo>
                  <a:lnTo>
                    <a:pt x="17" y="1"/>
                  </a:lnTo>
                  <a:lnTo>
                    <a:pt x="1" y="1"/>
                  </a:lnTo>
                  <a:lnTo>
                    <a:pt x="1" y="1"/>
                  </a:lnTo>
                  <a:lnTo>
                    <a:pt x="17" y="1"/>
                  </a:lnTo>
                  <a:lnTo>
                    <a:pt x="18" y="1"/>
                  </a:lnTo>
                  <a:lnTo>
                    <a:pt x="1" y="1"/>
                  </a:lnTo>
                  <a:lnTo>
                    <a:pt x="1" y="2"/>
                  </a:lnTo>
                  <a:lnTo>
                    <a:pt x="18" y="2"/>
                  </a:lnTo>
                  <a:lnTo>
                    <a:pt x="18" y="2"/>
                  </a:lnTo>
                  <a:lnTo>
                    <a:pt x="0" y="2"/>
                  </a:lnTo>
                  <a:lnTo>
                    <a:pt x="0" y="2"/>
                  </a:lnTo>
                  <a:lnTo>
                    <a:pt x="18" y="2"/>
                  </a:lnTo>
                  <a:lnTo>
                    <a:pt x="18" y="3"/>
                  </a:lnTo>
                  <a:lnTo>
                    <a:pt x="0" y="3"/>
                  </a:lnTo>
                  <a:lnTo>
                    <a:pt x="0" y="3"/>
                  </a:lnTo>
                  <a:lnTo>
                    <a:pt x="18" y="3"/>
                  </a:lnTo>
                  <a:lnTo>
                    <a:pt x="18" y="3"/>
                  </a:lnTo>
                  <a:lnTo>
                    <a:pt x="0" y="3"/>
                  </a:lnTo>
                  <a:lnTo>
                    <a:pt x="0" y="3"/>
                  </a:lnTo>
                  <a:lnTo>
                    <a:pt x="18" y="3"/>
                  </a:lnTo>
                  <a:lnTo>
                    <a:pt x="18" y="4"/>
                  </a:lnTo>
                  <a:lnTo>
                    <a:pt x="0" y="4"/>
                  </a:lnTo>
                  <a:lnTo>
                    <a:pt x="0" y="4"/>
                  </a:lnTo>
                  <a:lnTo>
                    <a:pt x="18" y="4"/>
                  </a:lnTo>
                  <a:lnTo>
                    <a:pt x="18" y="4"/>
                  </a:lnTo>
                  <a:lnTo>
                    <a:pt x="0" y="4"/>
                  </a:lnTo>
                  <a:lnTo>
                    <a:pt x="1" y="4"/>
                  </a:lnTo>
                  <a:lnTo>
                    <a:pt x="18" y="4"/>
                  </a:lnTo>
                  <a:lnTo>
                    <a:pt x="18" y="5"/>
                  </a:lnTo>
                  <a:lnTo>
                    <a:pt x="1" y="5"/>
                  </a:lnTo>
                  <a:lnTo>
                    <a:pt x="1" y="5"/>
                  </a:lnTo>
                  <a:lnTo>
                    <a:pt x="17" y="5"/>
                  </a:lnTo>
                  <a:lnTo>
                    <a:pt x="17" y="5"/>
                  </a:lnTo>
                  <a:lnTo>
                    <a:pt x="1" y="5"/>
                  </a:lnTo>
                  <a:lnTo>
                    <a:pt x="2" y="6"/>
                  </a:lnTo>
                  <a:lnTo>
                    <a:pt x="17" y="6"/>
                  </a:lnTo>
                  <a:lnTo>
                    <a:pt x="17" y="6"/>
                  </a:lnTo>
                  <a:lnTo>
                    <a:pt x="2" y="6"/>
                  </a:lnTo>
                  <a:lnTo>
                    <a:pt x="2" y="6"/>
                  </a:lnTo>
                  <a:lnTo>
                    <a:pt x="17" y="6"/>
                  </a:lnTo>
                  <a:lnTo>
                    <a:pt x="16" y="6"/>
                  </a:lnTo>
                  <a:lnTo>
                    <a:pt x="2" y="6"/>
                  </a:lnTo>
                  <a:lnTo>
                    <a:pt x="3" y="6"/>
                  </a:lnTo>
                  <a:lnTo>
                    <a:pt x="16" y="6"/>
                  </a:lnTo>
                  <a:lnTo>
                    <a:pt x="16" y="6"/>
                  </a:lnTo>
                  <a:lnTo>
                    <a:pt x="3"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10" name="Freeform 1098"/>
            <p:cNvSpPr>
              <a:spLocks/>
            </p:cNvSpPr>
            <p:nvPr/>
          </p:nvSpPr>
          <p:spPr bwMode="auto">
            <a:xfrm>
              <a:off x="6132066" y="4365625"/>
              <a:ext cx="15875" cy="9525"/>
            </a:xfrm>
            <a:custGeom>
              <a:avLst/>
              <a:gdLst/>
              <a:ahLst/>
              <a:cxnLst>
                <a:cxn ang="0">
                  <a:pos x="3" y="3"/>
                </a:cxn>
                <a:cxn ang="0">
                  <a:pos x="3" y="0"/>
                </a:cxn>
                <a:cxn ang="0">
                  <a:pos x="6" y="0"/>
                </a:cxn>
                <a:cxn ang="0">
                  <a:pos x="6" y="0"/>
                </a:cxn>
                <a:cxn ang="0">
                  <a:pos x="3" y="0"/>
                </a:cxn>
                <a:cxn ang="0">
                  <a:pos x="3" y="0"/>
                </a:cxn>
                <a:cxn ang="0">
                  <a:pos x="6" y="0"/>
                </a:cxn>
                <a:cxn ang="0">
                  <a:pos x="7" y="0"/>
                </a:cxn>
                <a:cxn ang="0">
                  <a:pos x="3" y="0"/>
                </a:cxn>
                <a:cxn ang="0">
                  <a:pos x="2" y="1"/>
                </a:cxn>
                <a:cxn ang="0">
                  <a:pos x="7" y="1"/>
                </a:cxn>
                <a:cxn ang="0">
                  <a:pos x="7" y="1"/>
                </a:cxn>
                <a:cxn ang="0">
                  <a:pos x="2" y="1"/>
                </a:cxn>
                <a:cxn ang="0">
                  <a:pos x="1" y="1"/>
                </a:cxn>
                <a:cxn ang="0">
                  <a:pos x="8" y="1"/>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9" y="3"/>
                </a:cxn>
                <a:cxn ang="0">
                  <a:pos x="1" y="3"/>
                </a:cxn>
                <a:cxn ang="0">
                  <a:pos x="0" y="3"/>
                </a:cxn>
                <a:cxn ang="0">
                  <a:pos x="9" y="3"/>
                </a:cxn>
                <a:cxn ang="0">
                  <a:pos x="9" y="3"/>
                </a:cxn>
                <a:cxn ang="0">
                  <a:pos x="0" y="3"/>
                </a:cxn>
                <a:cxn ang="0">
                  <a:pos x="0" y="3"/>
                </a:cxn>
                <a:cxn ang="0">
                  <a:pos x="9" y="3"/>
                </a:cxn>
                <a:cxn ang="0">
                  <a:pos x="9" y="4"/>
                </a:cxn>
                <a:cxn ang="0">
                  <a:pos x="1" y="4"/>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6"/>
                </a:cxn>
                <a:cxn ang="0">
                  <a:pos x="8" y="6"/>
                </a:cxn>
                <a:cxn ang="0">
                  <a:pos x="7" y="6"/>
                </a:cxn>
                <a:cxn ang="0">
                  <a:pos x="2" y="6"/>
                </a:cxn>
                <a:cxn ang="0">
                  <a:pos x="2" y="6"/>
                </a:cxn>
                <a:cxn ang="0">
                  <a:pos x="7" y="6"/>
                </a:cxn>
                <a:cxn ang="0">
                  <a:pos x="7" y="6"/>
                </a:cxn>
                <a:cxn ang="0">
                  <a:pos x="3" y="6"/>
                </a:cxn>
                <a:cxn ang="0">
                  <a:pos x="3"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6" y="0"/>
                  </a:lnTo>
                  <a:lnTo>
                    <a:pt x="7" y="0"/>
                  </a:lnTo>
                  <a:lnTo>
                    <a:pt x="3" y="0"/>
                  </a:lnTo>
                  <a:lnTo>
                    <a:pt x="2" y="1"/>
                  </a:lnTo>
                  <a:lnTo>
                    <a:pt x="7" y="1"/>
                  </a:lnTo>
                  <a:lnTo>
                    <a:pt x="7" y="1"/>
                  </a:lnTo>
                  <a:lnTo>
                    <a:pt x="2" y="1"/>
                  </a:lnTo>
                  <a:lnTo>
                    <a:pt x="1" y="1"/>
                  </a:lnTo>
                  <a:lnTo>
                    <a:pt x="8" y="1"/>
                  </a:lnTo>
                  <a:lnTo>
                    <a:pt x="8" y="1"/>
                  </a:lnTo>
                  <a:lnTo>
                    <a:pt x="1" y="1"/>
                  </a:lnTo>
                  <a:lnTo>
                    <a:pt x="1" y="1"/>
                  </a:lnTo>
                  <a:lnTo>
                    <a:pt x="8" y="1"/>
                  </a:lnTo>
                  <a:lnTo>
                    <a:pt x="8" y="1"/>
                  </a:lnTo>
                  <a:lnTo>
                    <a:pt x="1" y="1"/>
                  </a:lnTo>
                  <a:lnTo>
                    <a:pt x="1" y="2"/>
                  </a:lnTo>
                  <a:lnTo>
                    <a:pt x="8" y="2"/>
                  </a:lnTo>
                  <a:lnTo>
                    <a:pt x="8" y="2"/>
                  </a:lnTo>
                  <a:lnTo>
                    <a:pt x="1" y="2"/>
                  </a:lnTo>
                  <a:lnTo>
                    <a:pt x="1" y="2"/>
                  </a:lnTo>
                  <a:lnTo>
                    <a:pt x="8" y="2"/>
                  </a:lnTo>
                  <a:lnTo>
                    <a:pt x="9" y="3"/>
                  </a:lnTo>
                  <a:lnTo>
                    <a:pt x="1" y="3"/>
                  </a:lnTo>
                  <a:lnTo>
                    <a:pt x="0" y="3"/>
                  </a:lnTo>
                  <a:lnTo>
                    <a:pt x="9" y="3"/>
                  </a:lnTo>
                  <a:lnTo>
                    <a:pt x="9" y="3"/>
                  </a:lnTo>
                  <a:lnTo>
                    <a:pt x="0" y="3"/>
                  </a:lnTo>
                  <a:lnTo>
                    <a:pt x="0" y="3"/>
                  </a:lnTo>
                  <a:lnTo>
                    <a:pt x="9" y="3"/>
                  </a:lnTo>
                  <a:lnTo>
                    <a:pt x="9" y="4"/>
                  </a:lnTo>
                  <a:lnTo>
                    <a:pt x="1" y="4"/>
                  </a:lnTo>
                  <a:lnTo>
                    <a:pt x="1" y="4"/>
                  </a:lnTo>
                  <a:lnTo>
                    <a:pt x="8" y="4"/>
                  </a:lnTo>
                  <a:lnTo>
                    <a:pt x="8" y="4"/>
                  </a:lnTo>
                  <a:lnTo>
                    <a:pt x="1" y="4"/>
                  </a:lnTo>
                  <a:lnTo>
                    <a:pt x="1" y="4"/>
                  </a:lnTo>
                  <a:lnTo>
                    <a:pt x="8" y="4"/>
                  </a:lnTo>
                  <a:lnTo>
                    <a:pt x="8" y="5"/>
                  </a:lnTo>
                  <a:lnTo>
                    <a:pt x="1" y="5"/>
                  </a:lnTo>
                  <a:lnTo>
                    <a:pt x="1" y="5"/>
                  </a:lnTo>
                  <a:lnTo>
                    <a:pt x="8" y="5"/>
                  </a:lnTo>
                  <a:lnTo>
                    <a:pt x="8" y="5"/>
                  </a:lnTo>
                  <a:lnTo>
                    <a:pt x="1" y="5"/>
                  </a:lnTo>
                  <a:lnTo>
                    <a:pt x="1" y="6"/>
                  </a:lnTo>
                  <a:lnTo>
                    <a:pt x="8" y="6"/>
                  </a:lnTo>
                  <a:lnTo>
                    <a:pt x="7" y="6"/>
                  </a:lnTo>
                  <a:lnTo>
                    <a:pt x="2" y="6"/>
                  </a:lnTo>
                  <a:lnTo>
                    <a:pt x="2" y="6"/>
                  </a:lnTo>
                  <a:lnTo>
                    <a:pt x="7" y="6"/>
                  </a:lnTo>
                  <a:lnTo>
                    <a:pt x="7" y="6"/>
                  </a:lnTo>
                  <a:lnTo>
                    <a:pt x="3"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11" name="Freeform 1099"/>
            <p:cNvSpPr>
              <a:spLocks/>
            </p:cNvSpPr>
            <p:nvPr/>
          </p:nvSpPr>
          <p:spPr bwMode="auto">
            <a:xfrm>
              <a:off x="6138416" y="4365625"/>
              <a:ext cx="23813" cy="9525"/>
            </a:xfrm>
            <a:custGeom>
              <a:avLst/>
              <a:gdLst/>
              <a:ahLst/>
              <a:cxnLst>
                <a:cxn ang="0">
                  <a:pos x="3" y="3"/>
                </a:cxn>
                <a:cxn ang="0">
                  <a:pos x="3" y="0"/>
                </a:cxn>
                <a:cxn ang="0">
                  <a:pos x="11" y="0"/>
                </a:cxn>
                <a:cxn ang="0">
                  <a:pos x="11" y="0"/>
                </a:cxn>
                <a:cxn ang="0">
                  <a:pos x="2" y="0"/>
                </a:cxn>
                <a:cxn ang="0">
                  <a:pos x="2" y="0"/>
                </a:cxn>
                <a:cxn ang="0">
                  <a:pos x="12" y="0"/>
                </a:cxn>
                <a:cxn ang="0">
                  <a:pos x="12" y="0"/>
                </a:cxn>
                <a:cxn ang="0">
                  <a:pos x="2" y="0"/>
                </a:cxn>
                <a:cxn ang="0">
                  <a:pos x="2" y="1"/>
                </a:cxn>
                <a:cxn ang="0">
                  <a:pos x="12" y="1"/>
                </a:cxn>
                <a:cxn ang="0">
                  <a:pos x="13" y="1"/>
                </a:cxn>
                <a:cxn ang="0">
                  <a:pos x="1" y="1"/>
                </a:cxn>
                <a:cxn ang="0">
                  <a:pos x="1" y="1"/>
                </a:cxn>
                <a:cxn ang="0">
                  <a:pos x="13" y="1"/>
                </a:cxn>
                <a:cxn ang="0">
                  <a:pos x="13" y="1"/>
                </a:cxn>
                <a:cxn ang="0">
                  <a:pos x="1" y="1"/>
                </a:cxn>
                <a:cxn ang="0">
                  <a:pos x="1" y="1"/>
                </a:cxn>
                <a:cxn ang="0">
                  <a:pos x="13" y="1"/>
                </a:cxn>
                <a:cxn ang="0">
                  <a:pos x="13" y="1"/>
                </a:cxn>
                <a:cxn ang="0">
                  <a:pos x="0" y="1"/>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4"/>
                </a:cxn>
                <a:cxn ang="0">
                  <a:pos x="14" y="4"/>
                </a:cxn>
                <a:cxn ang="0">
                  <a:pos x="13" y="5"/>
                </a:cxn>
                <a:cxn ang="0">
                  <a:pos x="0" y="5"/>
                </a:cxn>
                <a:cxn ang="0">
                  <a:pos x="1" y="5"/>
                </a:cxn>
                <a:cxn ang="0">
                  <a:pos x="13" y="5"/>
                </a:cxn>
                <a:cxn ang="0">
                  <a:pos x="13" y="5"/>
                </a:cxn>
                <a:cxn ang="0">
                  <a:pos x="1" y="5"/>
                </a:cxn>
                <a:cxn ang="0">
                  <a:pos x="1" y="6"/>
                </a:cxn>
                <a:cxn ang="0">
                  <a:pos x="13" y="6"/>
                </a:cxn>
                <a:cxn ang="0">
                  <a:pos x="13" y="6"/>
                </a:cxn>
                <a:cxn ang="0">
                  <a:pos x="1" y="6"/>
                </a:cxn>
                <a:cxn ang="0">
                  <a:pos x="2" y="6"/>
                </a:cxn>
                <a:cxn ang="0">
                  <a:pos x="12" y="6"/>
                </a:cxn>
                <a:cxn ang="0">
                  <a:pos x="12" y="6"/>
                </a:cxn>
                <a:cxn ang="0">
                  <a:pos x="2" y="6"/>
                </a:cxn>
                <a:cxn ang="0">
                  <a:pos x="2" y="6"/>
                </a:cxn>
                <a:cxn ang="0">
                  <a:pos x="12" y="6"/>
                </a:cxn>
                <a:cxn ang="0">
                  <a:pos x="11" y="6"/>
                </a:cxn>
                <a:cxn ang="0">
                  <a:pos x="2" y="6"/>
                </a:cxn>
                <a:cxn ang="0">
                  <a:pos x="3" y="6"/>
                </a:cxn>
                <a:cxn ang="0">
                  <a:pos x="11" y="6"/>
                </a:cxn>
              </a:cxnLst>
              <a:rect l="0" t="0" r="r" b="b"/>
              <a:pathLst>
                <a:path w="14" h="6">
                  <a:moveTo>
                    <a:pt x="3" y="3"/>
                  </a:moveTo>
                  <a:lnTo>
                    <a:pt x="3" y="0"/>
                  </a:lnTo>
                  <a:lnTo>
                    <a:pt x="11" y="0"/>
                  </a:lnTo>
                  <a:lnTo>
                    <a:pt x="11" y="0"/>
                  </a:lnTo>
                  <a:lnTo>
                    <a:pt x="2" y="0"/>
                  </a:lnTo>
                  <a:lnTo>
                    <a:pt x="2" y="0"/>
                  </a:lnTo>
                  <a:lnTo>
                    <a:pt x="12" y="0"/>
                  </a:lnTo>
                  <a:lnTo>
                    <a:pt x="12" y="0"/>
                  </a:lnTo>
                  <a:lnTo>
                    <a:pt x="2" y="0"/>
                  </a:lnTo>
                  <a:lnTo>
                    <a:pt x="2" y="1"/>
                  </a:lnTo>
                  <a:lnTo>
                    <a:pt x="12" y="1"/>
                  </a:lnTo>
                  <a:lnTo>
                    <a:pt x="13" y="1"/>
                  </a:lnTo>
                  <a:lnTo>
                    <a:pt x="1" y="1"/>
                  </a:lnTo>
                  <a:lnTo>
                    <a:pt x="1" y="1"/>
                  </a:lnTo>
                  <a:lnTo>
                    <a:pt x="13" y="1"/>
                  </a:lnTo>
                  <a:lnTo>
                    <a:pt x="13" y="1"/>
                  </a:lnTo>
                  <a:lnTo>
                    <a:pt x="1" y="1"/>
                  </a:lnTo>
                  <a:lnTo>
                    <a:pt x="1" y="1"/>
                  </a:lnTo>
                  <a:lnTo>
                    <a:pt x="13" y="1"/>
                  </a:lnTo>
                  <a:lnTo>
                    <a:pt x="13" y="1"/>
                  </a:lnTo>
                  <a:lnTo>
                    <a:pt x="0" y="1"/>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4"/>
                  </a:lnTo>
                  <a:lnTo>
                    <a:pt x="14" y="4"/>
                  </a:lnTo>
                  <a:lnTo>
                    <a:pt x="13" y="5"/>
                  </a:lnTo>
                  <a:lnTo>
                    <a:pt x="0" y="5"/>
                  </a:lnTo>
                  <a:lnTo>
                    <a:pt x="1" y="5"/>
                  </a:lnTo>
                  <a:lnTo>
                    <a:pt x="13" y="5"/>
                  </a:lnTo>
                  <a:lnTo>
                    <a:pt x="13" y="5"/>
                  </a:lnTo>
                  <a:lnTo>
                    <a:pt x="1" y="5"/>
                  </a:lnTo>
                  <a:lnTo>
                    <a:pt x="1" y="6"/>
                  </a:lnTo>
                  <a:lnTo>
                    <a:pt x="13" y="6"/>
                  </a:lnTo>
                  <a:lnTo>
                    <a:pt x="13" y="6"/>
                  </a:lnTo>
                  <a:lnTo>
                    <a:pt x="1" y="6"/>
                  </a:lnTo>
                  <a:lnTo>
                    <a:pt x="2" y="6"/>
                  </a:lnTo>
                  <a:lnTo>
                    <a:pt x="12" y="6"/>
                  </a:lnTo>
                  <a:lnTo>
                    <a:pt x="12" y="6"/>
                  </a:lnTo>
                  <a:lnTo>
                    <a:pt x="2" y="6"/>
                  </a:lnTo>
                  <a:lnTo>
                    <a:pt x="2" y="6"/>
                  </a:lnTo>
                  <a:lnTo>
                    <a:pt x="12" y="6"/>
                  </a:lnTo>
                  <a:lnTo>
                    <a:pt x="11"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12" name="Freeform 1100"/>
            <p:cNvSpPr>
              <a:spLocks/>
            </p:cNvSpPr>
            <p:nvPr/>
          </p:nvSpPr>
          <p:spPr bwMode="auto">
            <a:xfrm>
              <a:off x="6154291" y="4364038"/>
              <a:ext cx="7938" cy="11112"/>
            </a:xfrm>
            <a:custGeom>
              <a:avLst/>
              <a:gdLst/>
              <a:ahLst/>
              <a:cxnLst>
                <a:cxn ang="0">
                  <a:pos x="2" y="5"/>
                </a:cxn>
                <a:cxn ang="0">
                  <a:pos x="0" y="5"/>
                </a:cxn>
                <a:cxn ang="0">
                  <a:pos x="0" y="2"/>
                </a:cxn>
                <a:cxn ang="0">
                  <a:pos x="0" y="2"/>
                </a:cxn>
                <a:cxn ang="0">
                  <a:pos x="0" y="5"/>
                </a:cxn>
                <a:cxn ang="0">
                  <a:pos x="0" y="6"/>
                </a:cxn>
                <a:cxn ang="0">
                  <a:pos x="0" y="2"/>
                </a:cxn>
                <a:cxn ang="0">
                  <a:pos x="0" y="2"/>
                </a:cxn>
                <a:cxn ang="0">
                  <a:pos x="0" y="6"/>
                </a:cxn>
                <a:cxn ang="0">
                  <a:pos x="0" y="6"/>
                </a:cxn>
                <a:cxn ang="0">
                  <a:pos x="0" y="1"/>
                </a:cxn>
                <a:cxn ang="0">
                  <a:pos x="0" y="1"/>
                </a:cxn>
                <a:cxn ang="0">
                  <a:pos x="0" y="6"/>
                </a:cxn>
                <a:cxn ang="0">
                  <a:pos x="0" y="7"/>
                </a:cxn>
                <a:cxn ang="0">
                  <a:pos x="0" y="1"/>
                </a:cxn>
                <a:cxn ang="0">
                  <a:pos x="0" y="0"/>
                </a:cxn>
                <a:cxn ang="0">
                  <a:pos x="0" y="7"/>
                </a:cxn>
                <a:cxn ang="0">
                  <a:pos x="0" y="7"/>
                </a:cxn>
                <a:cxn ang="0">
                  <a:pos x="0"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7"/>
                </a:cxn>
                <a:cxn ang="0">
                  <a:pos x="4" y="0"/>
                </a:cxn>
                <a:cxn ang="0">
                  <a:pos x="4" y="0"/>
                </a:cxn>
                <a:cxn ang="0">
                  <a:pos x="4" y="7"/>
                </a:cxn>
                <a:cxn ang="0">
                  <a:pos x="4" y="7"/>
                </a:cxn>
                <a:cxn ang="0">
                  <a:pos x="4" y="1"/>
                </a:cxn>
                <a:cxn ang="0">
                  <a:pos x="5" y="1"/>
                </a:cxn>
                <a:cxn ang="0">
                  <a:pos x="5" y="6"/>
                </a:cxn>
                <a:cxn ang="0">
                  <a:pos x="5" y="6"/>
                </a:cxn>
                <a:cxn ang="0">
                  <a:pos x="5" y="1"/>
                </a:cxn>
                <a:cxn ang="0">
                  <a:pos x="5" y="2"/>
                </a:cxn>
                <a:cxn ang="0">
                  <a:pos x="5" y="6"/>
                </a:cxn>
                <a:cxn ang="0">
                  <a:pos x="5" y="6"/>
                </a:cxn>
                <a:cxn ang="0">
                  <a:pos x="5" y="2"/>
                </a:cxn>
                <a:cxn ang="0">
                  <a:pos x="5" y="2"/>
                </a:cxn>
                <a:cxn ang="0">
                  <a:pos x="5" y="5"/>
                </a:cxn>
                <a:cxn ang="0">
                  <a:pos x="5" y="5"/>
                </a:cxn>
                <a:cxn ang="0">
                  <a:pos x="5" y="2"/>
                </a:cxn>
              </a:cxnLst>
              <a:rect l="0" t="0" r="r" b="b"/>
              <a:pathLst>
                <a:path w="5" h="8">
                  <a:moveTo>
                    <a:pt x="2" y="5"/>
                  </a:moveTo>
                  <a:lnTo>
                    <a:pt x="0" y="5"/>
                  </a:lnTo>
                  <a:lnTo>
                    <a:pt x="0" y="2"/>
                  </a:lnTo>
                  <a:lnTo>
                    <a:pt x="0" y="2"/>
                  </a:lnTo>
                  <a:lnTo>
                    <a:pt x="0" y="5"/>
                  </a:lnTo>
                  <a:lnTo>
                    <a:pt x="0" y="6"/>
                  </a:lnTo>
                  <a:lnTo>
                    <a:pt x="0" y="2"/>
                  </a:lnTo>
                  <a:lnTo>
                    <a:pt x="0" y="2"/>
                  </a:lnTo>
                  <a:lnTo>
                    <a:pt x="0" y="6"/>
                  </a:lnTo>
                  <a:lnTo>
                    <a:pt x="0" y="6"/>
                  </a:lnTo>
                  <a:lnTo>
                    <a:pt x="0" y="1"/>
                  </a:lnTo>
                  <a:lnTo>
                    <a:pt x="0" y="1"/>
                  </a:lnTo>
                  <a:lnTo>
                    <a:pt x="0" y="6"/>
                  </a:lnTo>
                  <a:lnTo>
                    <a:pt x="0" y="7"/>
                  </a:lnTo>
                  <a:lnTo>
                    <a:pt x="0" y="1"/>
                  </a:lnTo>
                  <a:lnTo>
                    <a:pt x="0" y="0"/>
                  </a:lnTo>
                  <a:lnTo>
                    <a:pt x="0" y="7"/>
                  </a:lnTo>
                  <a:lnTo>
                    <a:pt x="0" y="7"/>
                  </a:lnTo>
                  <a:lnTo>
                    <a:pt x="0"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7"/>
                  </a:lnTo>
                  <a:lnTo>
                    <a:pt x="4" y="0"/>
                  </a:lnTo>
                  <a:lnTo>
                    <a:pt x="4" y="0"/>
                  </a:lnTo>
                  <a:lnTo>
                    <a:pt x="4" y="7"/>
                  </a:lnTo>
                  <a:lnTo>
                    <a:pt x="4" y="7"/>
                  </a:lnTo>
                  <a:lnTo>
                    <a:pt x="4" y="1"/>
                  </a:lnTo>
                  <a:lnTo>
                    <a:pt x="5" y="1"/>
                  </a:lnTo>
                  <a:lnTo>
                    <a:pt x="5" y="6"/>
                  </a:lnTo>
                  <a:lnTo>
                    <a:pt x="5" y="6"/>
                  </a:lnTo>
                  <a:lnTo>
                    <a:pt x="5" y="1"/>
                  </a:lnTo>
                  <a:lnTo>
                    <a:pt x="5" y="2"/>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8013" name="Freeform 1101"/>
            <p:cNvSpPr>
              <a:spLocks/>
            </p:cNvSpPr>
            <p:nvPr/>
          </p:nvSpPr>
          <p:spPr bwMode="auto">
            <a:xfrm>
              <a:off x="6154291" y="4364038"/>
              <a:ext cx="12700" cy="6350"/>
            </a:xfrm>
            <a:custGeom>
              <a:avLst/>
              <a:gdLst/>
              <a:ahLst/>
              <a:cxnLst>
                <a:cxn ang="0">
                  <a:pos x="2" y="2"/>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0"/>
                </a:cxn>
                <a:cxn ang="0">
                  <a:pos x="0" y="0"/>
                </a:cxn>
                <a:cxn ang="0">
                  <a:pos x="0" y="0"/>
                </a:cxn>
                <a:cxn ang="0">
                  <a:pos x="7" y="0"/>
                </a:cxn>
                <a:cxn ang="0">
                  <a:pos x="7" y="1"/>
                </a:cxn>
                <a:cxn ang="0">
                  <a:pos x="0" y="1"/>
                </a:cxn>
                <a:cxn ang="0">
                  <a:pos x="0"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Lst>
              <a:rect l="0" t="0" r="r" b="b"/>
              <a:pathLst>
                <a:path w="8" h="5">
                  <a:moveTo>
                    <a:pt x="2" y="2"/>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0"/>
                  </a:lnTo>
                  <a:lnTo>
                    <a:pt x="0" y="0"/>
                  </a:lnTo>
                  <a:lnTo>
                    <a:pt x="0" y="0"/>
                  </a:lnTo>
                  <a:lnTo>
                    <a:pt x="7" y="0"/>
                  </a:lnTo>
                  <a:lnTo>
                    <a:pt x="7" y="1"/>
                  </a:lnTo>
                  <a:lnTo>
                    <a:pt x="0" y="1"/>
                  </a:lnTo>
                  <a:lnTo>
                    <a:pt x="0"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14" name="Freeform 1102"/>
            <p:cNvSpPr>
              <a:spLocks/>
            </p:cNvSpPr>
            <p:nvPr/>
          </p:nvSpPr>
          <p:spPr bwMode="auto">
            <a:xfrm>
              <a:off x="6155879" y="4359275"/>
              <a:ext cx="11112" cy="11113"/>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6" y="6"/>
                </a:cxn>
                <a:cxn ang="0">
                  <a:pos x="6"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6" y="6"/>
                  </a:lnTo>
                  <a:lnTo>
                    <a:pt x="6" y="1"/>
                  </a:lnTo>
                  <a:lnTo>
                    <a:pt x="6" y="1"/>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15" name="Freeform 1103"/>
            <p:cNvSpPr>
              <a:spLocks/>
            </p:cNvSpPr>
            <p:nvPr/>
          </p:nvSpPr>
          <p:spPr bwMode="auto">
            <a:xfrm>
              <a:off x="6155879" y="4359275"/>
              <a:ext cx="17462" cy="6350"/>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0"/>
                </a:cxn>
                <a:cxn ang="0">
                  <a:pos x="1" y="0"/>
                </a:cxn>
                <a:cxn ang="0">
                  <a:pos x="0" y="1"/>
                </a:cxn>
                <a:cxn ang="0">
                  <a:pos x="9" y="1"/>
                </a:cxn>
                <a:cxn ang="0">
                  <a:pos x="9" y="1"/>
                </a:cxn>
                <a:cxn ang="0">
                  <a:pos x="0" y="1"/>
                </a:cxn>
                <a:cxn ang="0">
                  <a:pos x="0" y="1"/>
                </a:cxn>
                <a:cxn ang="0">
                  <a:pos x="9" y="1"/>
                </a:cxn>
                <a:cxn ang="0">
                  <a:pos x="9" y="1"/>
                </a:cxn>
                <a:cxn ang="0">
                  <a:pos x="0" y="1"/>
                </a:cxn>
                <a:cxn ang="0">
                  <a:pos x="0"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5"/>
                </a:cxn>
                <a:cxn ang="0">
                  <a:pos x="9" y="5"/>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5"/>
                </a:cxn>
                <a:cxn ang="0">
                  <a:pos x="7" y="5"/>
                </a:cxn>
                <a:cxn ang="0">
                  <a:pos x="7" y="5"/>
                </a:cxn>
                <a:cxn ang="0">
                  <a:pos x="2" y="5"/>
                </a:cxn>
                <a:cxn ang="0">
                  <a:pos x="3" y="5"/>
                </a:cxn>
                <a:cxn ang="0">
                  <a:pos x="6" y="5"/>
                </a:cxn>
              </a:cxnLst>
              <a:rect l="0" t="0" r="r" b="b"/>
              <a:pathLst>
                <a:path w="9" h="5">
                  <a:moveTo>
                    <a:pt x="3" y="3"/>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0"/>
                  </a:lnTo>
                  <a:lnTo>
                    <a:pt x="8" y="0"/>
                  </a:lnTo>
                  <a:lnTo>
                    <a:pt x="8" y="0"/>
                  </a:lnTo>
                  <a:lnTo>
                    <a:pt x="1" y="0"/>
                  </a:lnTo>
                  <a:lnTo>
                    <a:pt x="0" y="1"/>
                  </a:lnTo>
                  <a:lnTo>
                    <a:pt x="9" y="1"/>
                  </a:lnTo>
                  <a:lnTo>
                    <a:pt x="9" y="1"/>
                  </a:lnTo>
                  <a:lnTo>
                    <a:pt x="0" y="1"/>
                  </a:lnTo>
                  <a:lnTo>
                    <a:pt x="0" y="1"/>
                  </a:lnTo>
                  <a:lnTo>
                    <a:pt x="9" y="1"/>
                  </a:lnTo>
                  <a:lnTo>
                    <a:pt x="9" y="1"/>
                  </a:lnTo>
                  <a:lnTo>
                    <a:pt x="0" y="1"/>
                  </a:lnTo>
                  <a:lnTo>
                    <a:pt x="0"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5"/>
                  </a:lnTo>
                  <a:lnTo>
                    <a:pt x="9" y="5"/>
                  </a:lnTo>
                  <a:lnTo>
                    <a:pt x="8" y="5"/>
                  </a:lnTo>
                  <a:lnTo>
                    <a:pt x="1" y="5"/>
                  </a:lnTo>
                  <a:lnTo>
                    <a:pt x="1" y="5"/>
                  </a:lnTo>
                  <a:lnTo>
                    <a:pt x="8" y="5"/>
                  </a:lnTo>
                  <a:lnTo>
                    <a:pt x="8" y="5"/>
                  </a:lnTo>
                  <a:lnTo>
                    <a:pt x="1" y="5"/>
                  </a:lnTo>
                  <a:lnTo>
                    <a:pt x="2" y="5"/>
                  </a:lnTo>
                  <a:lnTo>
                    <a:pt x="7" y="5"/>
                  </a:lnTo>
                  <a:lnTo>
                    <a:pt x="7" y="5"/>
                  </a:lnTo>
                  <a:lnTo>
                    <a:pt x="2" y="5"/>
                  </a:lnTo>
                  <a:lnTo>
                    <a:pt x="2" y="5"/>
                  </a:lnTo>
                  <a:lnTo>
                    <a:pt x="7" y="5"/>
                  </a:lnTo>
                  <a:lnTo>
                    <a:pt x="7" y="5"/>
                  </a:lnTo>
                  <a:lnTo>
                    <a:pt x="2"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16" name="Freeform 1104"/>
            <p:cNvSpPr>
              <a:spLocks/>
            </p:cNvSpPr>
            <p:nvPr/>
          </p:nvSpPr>
          <p:spPr bwMode="auto">
            <a:xfrm>
              <a:off x="6163816" y="4359275"/>
              <a:ext cx="17463" cy="6350"/>
            </a:xfrm>
            <a:custGeom>
              <a:avLst/>
              <a:gdLst/>
              <a:ahLst/>
              <a:cxnLst>
                <a:cxn ang="0">
                  <a:pos x="2" y="3"/>
                </a:cxn>
                <a:cxn ang="0">
                  <a:pos x="2" y="0"/>
                </a:cxn>
                <a:cxn ang="0">
                  <a:pos x="7" y="0"/>
                </a:cxn>
                <a:cxn ang="0">
                  <a:pos x="8" y="0"/>
                </a:cxn>
                <a:cxn ang="0">
                  <a:pos x="2" y="0"/>
                </a:cxn>
                <a:cxn ang="0">
                  <a:pos x="2" y="0"/>
                </a:cxn>
                <a:cxn ang="0">
                  <a:pos x="8" y="0"/>
                </a:cxn>
                <a:cxn ang="0">
                  <a:pos x="8" y="0"/>
                </a:cxn>
                <a:cxn ang="0">
                  <a:pos x="2" y="0"/>
                </a:cxn>
                <a:cxn ang="0">
                  <a:pos x="1" y="0"/>
                </a:cxn>
                <a:cxn ang="0">
                  <a:pos x="8" y="0"/>
                </a:cxn>
                <a:cxn ang="0">
                  <a:pos x="9" y="0"/>
                </a:cxn>
                <a:cxn ang="0">
                  <a:pos x="1" y="0"/>
                </a:cxn>
                <a:cxn ang="0">
                  <a:pos x="1" y="0"/>
                </a:cxn>
                <a:cxn ang="0">
                  <a:pos x="9" y="0"/>
                </a:cxn>
                <a:cxn ang="0">
                  <a:pos x="9" y="0"/>
                </a:cxn>
                <a:cxn ang="0">
                  <a:pos x="0" y="0"/>
                </a:cxn>
                <a:cxn ang="0">
                  <a:pos x="0" y="1"/>
                </a:cxn>
                <a:cxn ang="0">
                  <a:pos x="9" y="1"/>
                </a:cxn>
                <a:cxn ang="0">
                  <a:pos x="10" y="1"/>
                </a:cxn>
                <a:cxn ang="0">
                  <a:pos x="0" y="1"/>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5"/>
                </a:cxn>
                <a:cxn ang="0">
                  <a:pos x="9" y="5"/>
                </a:cxn>
                <a:cxn ang="0">
                  <a:pos x="9" y="5"/>
                </a:cxn>
                <a:cxn ang="0">
                  <a:pos x="0" y="5"/>
                </a:cxn>
                <a:cxn ang="0">
                  <a:pos x="1" y="5"/>
                </a:cxn>
                <a:cxn ang="0">
                  <a:pos x="9" y="5"/>
                </a:cxn>
                <a:cxn ang="0">
                  <a:pos x="9" y="5"/>
                </a:cxn>
                <a:cxn ang="0">
                  <a:pos x="1" y="5"/>
                </a:cxn>
                <a:cxn ang="0">
                  <a:pos x="1" y="5"/>
                </a:cxn>
                <a:cxn ang="0">
                  <a:pos x="8" y="5"/>
                </a:cxn>
                <a:cxn ang="0">
                  <a:pos x="8" y="5"/>
                </a:cxn>
                <a:cxn ang="0">
                  <a:pos x="2" y="5"/>
                </a:cxn>
                <a:cxn ang="0">
                  <a:pos x="2" y="5"/>
                </a:cxn>
                <a:cxn ang="0">
                  <a:pos x="8" y="5"/>
                </a:cxn>
                <a:cxn ang="0">
                  <a:pos x="8" y="5"/>
                </a:cxn>
                <a:cxn ang="0">
                  <a:pos x="2" y="5"/>
                </a:cxn>
                <a:cxn ang="0">
                  <a:pos x="2" y="5"/>
                </a:cxn>
                <a:cxn ang="0">
                  <a:pos x="7" y="5"/>
                </a:cxn>
              </a:cxnLst>
              <a:rect l="0" t="0" r="r" b="b"/>
              <a:pathLst>
                <a:path w="10" h="5">
                  <a:moveTo>
                    <a:pt x="2" y="3"/>
                  </a:moveTo>
                  <a:lnTo>
                    <a:pt x="2" y="0"/>
                  </a:lnTo>
                  <a:lnTo>
                    <a:pt x="7" y="0"/>
                  </a:lnTo>
                  <a:lnTo>
                    <a:pt x="8" y="0"/>
                  </a:lnTo>
                  <a:lnTo>
                    <a:pt x="2" y="0"/>
                  </a:lnTo>
                  <a:lnTo>
                    <a:pt x="2" y="0"/>
                  </a:lnTo>
                  <a:lnTo>
                    <a:pt x="8" y="0"/>
                  </a:lnTo>
                  <a:lnTo>
                    <a:pt x="8" y="0"/>
                  </a:lnTo>
                  <a:lnTo>
                    <a:pt x="2" y="0"/>
                  </a:lnTo>
                  <a:lnTo>
                    <a:pt x="1" y="0"/>
                  </a:lnTo>
                  <a:lnTo>
                    <a:pt x="8" y="0"/>
                  </a:lnTo>
                  <a:lnTo>
                    <a:pt x="9" y="0"/>
                  </a:lnTo>
                  <a:lnTo>
                    <a:pt x="1" y="0"/>
                  </a:lnTo>
                  <a:lnTo>
                    <a:pt x="1" y="0"/>
                  </a:lnTo>
                  <a:lnTo>
                    <a:pt x="9" y="0"/>
                  </a:lnTo>
                  <a:lnTo>
                    <a:pt x="9" y="0"/>
                  </a:lnTo>
                  <a:lnTo>
                    <a:pt x="0" y="0"/>
                  </a:lnTo>
                  <a:lnTo>
                    <a:pt x="0" y="1"/>
                  </a:lnTo>
                  <a:lnTo>
                    <a:pt x="9" y="1"/>
                  </a:lnTo>
                  <a:lnTo>
                    <a:pt x="10" y="1"/>
                  </a:lnTo>
                  <a:lnTo>
                    <a:pt x="0" y="1"/>
                  </a:lnTo>
                  <a:lnTo>
                    <a:pt x="0" y="1"/>
                  </a:lnTo>
                  <a:lnTo>
                    <a:pt x="10" y="1"/>
                  </a:lnTo>
                  <a:lnTo>
                    <a:pt x="10" y="1"/>
                  </a:lnTo>
                  <a:lnTo>
                    <a:pt x="0" y="1"/>
                  </a:lnTo>
                  <a:lnTo>
                    <a:pt x="0" y="1"/>
                  </a:lnTo>
                  <a:lnTo>
                    <a:pt x="10" y="1"/>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5"/>
                  </a:lnTo>
                  <a:lnTo>
                    <a:pt x="9" y="5"/>
                  </a:lnTo>
                  <a:lnTo>
                    <a:pt x="9" y="5"/>
                  </a:lnTo>
                  <a:lnTo>
                    <a:pt x="0" y="5"/>
                  </a:lnTo>
                  <a:lnTo>
                    <a:pt x="1" y="5"/>
                  </a:lnTo>
                  <a:lnTo>
                    <a:pt x="9" y="5"/>
                  </a:lnTo>
                  <a:lnTo>
                    <a:pt x="9" y="5"/>
                  </a:lnTo>
                  <a:lnTo>
                    <a:pt x="1" y="5"/>
                  </a:lnTo>
                  <a:lnTo>
                    <a:pt x="1" y="5"/>
                  </a:lnTo>
                  <a:lnTo>
                    <a:pt x="8" y="5"/>
                  </a:lnTo>
                  <a:lnTo>
                    <a:pt x="8" y="5"/>
                  </a:lnTo>
                  <a:lnTo>
                    <a:pt x="2" y="5"/>
                  </a:lnTo>
                  <a:lnTo>
                    <a:pt x="2" y="5"/>
                  </a:lnTo>
                  <a:lnTo>
                    <a:pt x="8" y="5"/>
                  </a:lnTo>
                  <a:lnTo>
                    <a:pt x="8" y="5"/>
                  </a:lnTo>
                  <a:lnTo>
                    <a:pt x="2" y="5"/>
                  </a:lnTo>
                  <a:lnTo>
                    <a:pt x="2"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17" name="Freeform 1105"/>
            <p:cNvSpPr>
              <a:spLocks/>
            </p:cNvSpPr>
            <p:nvPr/>
          </p:nvSpPr>
          <p:spPr bwMode="auto">
            <a:xfrm>
              <a:off x="6171754" y="4352925"/>
              <a:ext cx="9525" cy="12700"/>
            </a:xfrm>
            <a:custGeom>
              <a:avLst/>
              <a:gdLst/>
              <a:ahLst/>
              <a:cxnLst>
                <a:cxn ang="0">
                  <a:pos x="3" y="6"/>
                </a:cxn>
                <a:cxn ang="0">
                  <a:pos x="0" y="6"/>
                </a:cxn>
                <a:cxn ang="0">
                  <a:pos x="0" y="3"/>
                </a:cxn>
                <a:cxn ang="0">
                  <a:pos x="0" y="2"/>
                </a:cxn>
                <a:cxn ang="0">
                  <a:pos x="0" y="6"/>
                </a:cxn>
                <a:cxn ang="0">
                  <a:pos x="1" y="6"/>
                </a:cxn>
                <a:cxn ang="0">
                  <a:pos x="1" y="2"/>
                </a:cxn>
                <a:cxn ang="0">
                  <a:pos x="1" y="2"/>
                </a:cxn>
                <a:cxn ang="0">
                  <a:pos x="1" y="6"/>
                </a:cxn>
                <a:cxn ang="0">
                  <a:pos x="1" y="7"/>
                </a:cxn>
                <a:cxn ang="0">
                  <a:pos x="1" y="1"/>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1" y="6"/>
                  </a:lnTo>
                  <a:lnTo>
                    <a:pt x="1" y="2"/>
                  </a:lnTo>
                  <a:lnTo>
                    <a:pt x="1" y="2"/>
                  </a:lnTo>
                  <a:lnTo>
                    <a:pt x="1" y="6"/>
                  </a:lnTo>
                  <a:lnTo>
                    <a:pt x="1" y="7"/>
                  </a:lnTo>
                  <a:lnTo>
                    <a:pt x="1" y="1"/>
                  </a:lnTo>
                  <a:lnTo>
                    <a:pt x="1" y="1"/>
                  </a:lnTo>
                  <a:lnTo>
                    <a:pt x="1" y="7"/>
                  </a:lnTo>
                  <a:lnTo>
                    <a:pt x="1" y="7"/>
                  </a:lnTo>
                  <a:lnTo>
                    <a:pt x="1" y="1"/>
                  </a:lnTo>
                  <a:lnTo>
                    <a:pt x="1" y="1"/>
                  </a:lnTo>
                  <a:lnTo>
                    <a:pt x="1" y="8"/>
                  </a:lnTo>
                  <a:lnTo>
                    <a:pt x="1" y="8"/>
                  </a:lnTo>
                  <a:lnTo>
                    <a:pt x="1" y="1"/>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18" name="Freeform 1106"/>
            <p:cNvSpPr>
              <a:spLocks/>
            </p:cNvSpPr>
            <p:nvPr/>
          </p:nvSpPr>
          <p:spPr bwMode="auto">
            <a:xfrm>
              <a:off x="6171754" y="4352925"/>
              <a:ext cx="22225" cy="11113"/>
            </a:xfrm>
            <a:custGeom>
              <a:avLst/>
              <a:gdLst/>
              <a:ahLst/>
              <a:cxnLst>
                <a:cxn ang="0">
                  <a:pos x="3" y="3"/>
                </a:cxn>
                <a:cxn ang="0">
                  <a:pos x="3" y="0"/>
                </a:cxn>
                <a:cxn ang="0">
                  <a:pos x="11" y="0"/>
                </a:cxn>
                <a:cxn ang="0">
                  <a:pos x="11" y="0"/>
                </a:cxn>
                <a:cxn ang="0">
                  <a:pos x="3" y="0"/>
                </a:cxn>
                <a:cxn ang="0">
                  <a:pos x="3" y="0"/>
                </a:cxn>
                <a:cxn ang="0">
                  <a:pos x="11" y="0"/>
                </a:cxn>
                <a:cxn ang="0">
                  <a:pos x="11" y="0"/>
                </a:cxn>
                <a:cxn ang="0">
                  <a:pos x="3" y="0"/>
                </a:cxn>
                <a:cxn ang="0">
                  <a:pos x="2" y="0"/>
                </a:cxn>
                <a:cxn ang="0">
                  <a:pos x="12" y="0"/>
                </a:cxn>
                <a:cxn ang="0">
                  <a:pos x="12" y="0"/>
                </a:cxn>
                <a:cxn ang="0">
                  <a:pos x="2" y="0"/>
                </a:cxn>
                <a:cxn ang="0">
                  <a:pos x="1" y="0"/>
                </a:cxn>
                <a:cxn ang="0">
                  <a:pos x="12" y="0"/>
                </a:cxn>
                <a:cxn ang="0">
                  <a:pos x="12" y="1"/>
                </a:cxn>
                <a:cxn ang="0">
                  <a:pos x="1" y="1"/>
                </a:cxn>
                <a:cxn ang="0">
                  <a:pos x="1" y="1"/>
                </a:cxn>
                <a:cxn ang="0">
                  <a:pos x="12" y="1"/>
                </a:cxn>
                <a:cxn ang="0">
                  <a:pos x="13" y="1"/>
                </a:cxn>
                <a:cxn ang="0">
                  <a:pos x="1" y="1"/>
                </a:cxn>
                <a:cxn ang="0">
                  <a:pos x="1" y="1"/>
                </a:cxn>
                <a:cxn ang="0">
                  <a:pos x="13" y="1"/>
                </a:cxn>
                <a:cxn ang="0">
                  <a:pos x="13" y="1"/>
                </a:cxn>
                <a:cxn ang="0">
                  <a:pos x="1" y="1"/>
                </a:cxn>
                <a:cxn ang="0">
                  <a:pos x="1" y="2"/>
                </a:cxn>
                <a:cxn ang="0">
                  <a:pos x="13" y="2"/>
                </a:cxn>
                <a:cxn ang="0">
                  <a:pos x="13" y="2"/>
                </a:cxn>
                <a:cxn ang="0">
                  <a:pos x="1" y="2"/>
                </a:cxn>
                <a:cxn ang="0">
                  <a:pos x="0" y="2"/>
                </a:cxn>
                <a:cxn ang="0">
                  <a:pos x="13" y="2"/>
                </a:cxn>
                <a:cxn ang="0">
                  <a:pos x="13" y="3"/>
                </a:cxn>
                <a:cxn ang="0">
                  <a:pos x="0" y="3"/>
                </a:cxn>
                <a:cxn ang="0">
                  <a:pos x="0" y="3"/>
                </a:cxn>
                <a:cxn ang="0">
                  <a:pos x="13" y="3"/>
                </a:cxn>
                <a:cxn ang="0">
                  <a:pos x="13" y="3"/>
                </a:cxn>
                <a:cxn ang="0">
                  <a:pos x="1" y="3"/>
                </a:cxn>
                <a:cxn ang="0">
                  <a:pos x="1" y="4"/>
                </a:cxn>
                <a:cxn ang="0">
                  <a:pos x="13" y="4"/>
                </a:cxn>
                <a:cxn ang="0">
                  <a:pos x="13" y="4"/>
                </a:cxn>
                <a:cxn ang="0">
                  <a:pos x="1" y="4"/>
                </a:cxn>
                <a:cxn ang="0">
                  <a:pos x="1" y="4"/>
                </a:cxn>
                <a:cxn ang="0">
                  <a:pos x="13" y="4"/>
                </a:cxn>
                <a:cxn ang="0">
                  <a:pos x="13" y="4"/>
                </a:cxn>
                <a:cxn ang="0">
                  <a:pos x="1" y="4"/>
                </a:cxn>
                <a:cxn ang="0">
                  <a:pos x="1" y="4"/>
                </a:cxn>
                <a:cxn ang="0">
                  <a:pos x="12" y="4"/>
                </a:cxn>
                <a:cxn ang="0">
                  <a:pos x="12" y="5"/>
                </a:cxn>
                <a:cxn ang="0">
                  <a:pos x="1" y="5"/>
                </a:cxn>
                <a:cxn ang="0">
                  <a:pos x="1" y="5"/>
                </a:cxn>
                <a:cxn ang="0">
                  <a:pos x="12" y="5"/>
                </a:cxn>
                <a:cxn ang="0">
                  <a:pos x="12" y="5"/>
                </a:cxn>
                <a:cxn ang="0">
                  <a:pos x="2" y="5"/>
                </a:cxn>
                <a:cxn ang="0">
                  <a:pos x="2" y="5"/>
                </a:cxn>
                <a:cxn ang="0">
                  <a:pos x="12" y="5"/>
                </a:cxn>
                <a:cxn ang="0">
                  <a:pos x="11" y="5"/>
                </a:cxn>
                <a:cxn ang="0">
                  <a:pos x="3" y="5"/>
                </a:cxn>
                <a:cxn ang="0">
                  <a:pos x="3" y="6"/>
                </a:cxn>
                <a:cxn ang="0">
                  <a:pos x="11" y="6"/>
                </a:cxn>
                <a:cxn ang="0">
                  <a:pos x="11" y="6"/>
                </a:cxn>
                <a:cxn ang="0">
                  <a:pos x="3" y="6"/>
                </a:cxn>
                <a:cxn ang="0">
                  <a:pos x="3" y="6"/>
                </a:cxn>
                <a:cxn ang="0">
                  <a:pos x="11" y="6"/>
                </a:cxn>
              </a:cxnLst>
              <a:rect l="0" t="0" r="r" b="b"/>
              <a:pathLst>
                <a:path w="13" h="6">
                  <a:moveTo>
                    <a:pt x="3" y="3"/>
                  </a:moveTo>
                  <a:lnTo>
                    <a:pt x="3" y="0"/>
                  </a:lnTo>
                  <a:lnTo>
                    <a:pt x="11" y="0"/>
                  </a:lnTo>
                  <a:lnTo>
                    <a:pt x="11" y="0"/>
                  </a:lnTo>
                  <a:lnTo>
                    <a:pt x="3" y="0"/>
                  </a:lnTo>
                  <a:lnTo>
                    <a:pt x="3" y="0"/>
                  </a:lnTo>
                  <a:lnTo>
                    <a:pt x="11" y="0"/>
                  </a:lnTo>
                  <a:lnTo>
                    <a:pt x="11" y="0"/>
                  </a:lnTo>
                  <a:lnTo>
                    <a:pt x="3" y="0"/>
                  </a:lnTo>
                  <a:lnTo>
                    <a:pt x="2" y="0"/>
                  </a:lnTo>
                  <a:lnTo>
                    <a:pt x="12" y="0"/>
                  </a:lnTo>
                  <a:lnTo>
                    <a:pt x="12" y="0"/>
                  </a:lnTo>
                  <a:lnTo>
                    <a:pt x="2" y="0"/>
                  </a:lnTo>
                  <a:lnTo>
                    <a:pt x="1" y="0"/>
                  </a:lnTo>
                  <a:lnTo>
                    <a:pt x="12" y="0"/>
                  </a:lnTo>
                  <a:lnTo>
                    <a:pt x="12" y="1"/>
                  </a:lnTo>
                  <a:lnTo>
                    <a:pt x="1" y="1"/>
                  </a:lnTo>
                  <a:lnTo>
                    <a:pt x="1" y="1"/>
                  </a:lnTo>
                  <a:lnTo>
                    <a:pt x="12" y="1"/>
                  </a:lnTo>
                  <a:lnTo>
                    <a:pt x="13" y="1"/>
                  </a:lnTo>
                  <a:lnTo>
                    <a:pt x="1" y="1"/>
                  </a:lnTo>
                  <a:lnTo>
                    <a:pt x="1" y="1"/>
                  </a:lnTo>
                  <a:lnTo>
                    <a:pt x="13" y="1"/>
                  </a:lnTo>
                  <a:lnTo>
                    <a:pt x="13" y="1"/>
                  </a:lnTo>
                  <a:lnTo>
                    <a:pt x="1" y="1"/>
                  </a:lnTo>
                  <a:lnTo>
                    <a:pt x="1" y="2"/>
                  </a:lnTo>
                  <a:lnTo>
                    <a:pt x="13" y="2"/>
                  </a:lnTo>
                  <a:lnTo>
                    <a:pt x="13" y="2"/>
                  </a:lnTo>
                  <a:lnTo>
                    <a:pt x="1" y="2"/>
                  </a:lnTo>
                  <a:lnTo>
                    <a:pt x="0" y="2"/>
                  </a:lnTo>
                  <a:lnTo>
                    <a:pt x="13" y="2"/>
                  </a:lnTo>
                  <a:lnTo>
                    <a:pt x="13" y="3"/>
                  </a:lnTo>
                  <a:lnTo>
                    <a:pt x="0" y="3"/>
                  </a:lnTo>
                  <a:lnTo>
                    <a:pt x="0" y="3"/>
                  </a:lnTo>
                  <a:lnTo>
                    <a:pt x="13" y="3"/>
                  </a:lnTo>
                  <a:lnTo>
                    <a:pt x="13" y="3"/>
                  </a:lnTo>
                  <a:lnTo>
                    <a:pt x="1" y="3"/>
                  </a:lnTo>
                  <a:lnTo>
                    <a:pt x="1" y="4"/>
                  </a:lnTo>
                  <a:lnTo>
                    <a:pt x="13" y="4"/>
                  </a:lnTo>
                  <a:lnTo>
                    <a:pt x="13" y="4"/>
                  </a:lnTo>
                  <a:lnTo>
                    <a:pt x="1" y="4"/>
                  </a:lnTo>
                  <a:lnTo>
                    <a:pt x="1" y="4"/>
                  </a:lnTo>
                  <a:lnTo>
                    <a:pt x="13" y="4"/>
                  </a:lnTo>
                  <a:lnTo>
                    <a:pt x="13" y="4"/>
                  </a:lnTo>
                  <a:lnTo>
                    <a:pt x="1" y="4"/>
                  </a:lnTo>
                  <a:lnTo>
                    <a:pt x="1" y="4"/>
                  </a:lnTo>
                  <a:lnTo>
                    <a:pt x="12" y="4"/>
                  </a:lnTo>
                  <a:lnTo>
                    <a:pt x="12" y="5"/>
                  </a:lnTo>
                  <a:lnTo>
                    <a:pt x="1" y="5"/>
                  </a:lnTo>
                  <a:lnTo>
                    <a:pt x="1" y="5"/>
                  </a:lnTo>
                  <a:lnTo>
                    <a:pt x="12" y="5"/>
                  </a:lnTo>
                  <a:lnTo>
                    <a:pt x="12" y="5"/>
                  </a:lnTo>
                  <a:lnTo>
                    <a:pt x="2" y="5"/>
                  </a:lnTo>
                  <a:lnTo>
                    <a:pt x="2" y="5"/>
                  </a:lnTo>
                  <a:lnTo>
                    <a:pt x="12" y="5"/>
                  </a:lnTo>
                  <a:lnTo>
                    <a:pt x="11" y="5"/>
                  </a:lnTo>
                  <a:lnTo>
                    <a:pt x="3" y="5"/>
                  </a:lnTo>
                  <a:lnTo>
                    <a:pt x="3" y="6"/>
                  </a:lnTo>
                  <a:lnTo>
                    <a:pt x="11" y="6"/>
                  </a:lnTo>
                  <a:lnTo>
                    <a:pt x="11" y="6"/>
                  </a:lnTo>
                  <a:lnTo>
                    <a:pt x="3"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19" name="Freeform 1107"/>
            <p:cNvSpPr>
              <a:spLocks/>
            </p:cNvSpPr>
            <p:nvPr/>
          </p:nvSpPr>
          <p:spPr bwMode="auto">
            <a:xfrm>
              <a:off x="6182866" y="4352925"/>
              <a:ext cx="22225" cy="11113"/>
            </a:xfrm>
            <a:custGeom>
              <a:avLst/>
              <a:gdLst/>
              <a:ahLst/>
              <a:cxnLst>
                <a:cxn ang="0">
                  <a:pos x="4" y="3"/>
                </a:cxn>
                <a:cxn ang="0">
                  <a:pos x="4" y="0"/>
                </a:cxn>
                <a:cxn ang="0">
                  <a:pos x="10" y="0"/>
                </a:cxn>
                <a:cxn ang="0">
                  <a:pos x="10" y="0"/>
                </a:cxn>
                <a:cxn ang="0">
                  <a:pos x="3" y="0"/>
                </a:cxn>
                <a:cxn ang="0">
                  <a:pos x="3" y="0"/>
                </a:cxn>
                <a:cxn ang="0">
                  <a:pos x="10" y="0"/>
                </a:cxn>
                <a:cxn ang="0">
                  <a:pos x="10" y="0"/>
                </a:cxn>
                <a:cxn ang="0">
                  <a:pos x="3" y="0"/>
                </a:cxn>
                <a:cxn ang="0">
                  <a:pos x="2" y="0"/>
                </a:cxn>
                <a:cxn ang="0">
                  <a:pos x="11" y="0"/>
                </a:cxn>
                <a:cxn ang="0">
                  <a:pos x="11" y="0"/>
                </a:cxn>
                <a:cxn ang="0">
                  <a:pos x="2" y="0"/>
                </a:cxn>
                <a:cxn ang="0">
                  <a:pos x="2" y="0"/>
                </a:cxn>
                <a:cxn ang="0">
                  <a:pos x="11" y="0"/>
                </a:cxn>
                <a:cxn ang="0">
                  <a:pos x="12" y="1"/>
                </a:cxn>
                <a:cxn ang="0">
                  <a:pos x="2" y="1"/>
                </a:cxn>
                <a:cxn ang="0">
                  <a:pos x="1" y="1"/>
                </a:cxn>
                <a:cxn ang="0">
                  <a:pos x="12" y="1"/>
                </a:cxn>
                <a:cxn ang="0">
                  <a:pos x="12" y="1"/>
                </a:cxn>
                <a:cxn ang="0">
                  <a:pos x="1" y="1"/>
                </a:cxn>
                <a:cxn ang="0">
                  <a:pos x="1" y="1"/>
                </a:cxn>
                <a:cxn ang="0">
                  <a:pos x="12" y="1"/>
                </a:cxn>
                <a:cxn ang="0">
                  <a:pos x="12" y="1"/>
                </a:cxn>
                <a:cxn ang="0">
                  <a:pos x="1" y="1"/>
                </a:cxn>
                <a:cxn ang="0">
                  <a:pos x="1"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1" y="4"/>
                </a:cxn>
                <a:cxn ang="0">
                  <a:pos x="12" y="4"/>
                </a:cxn>
                <a:cxn ang="0">
                  <a:pos x="12" y="4"/>
                </a:cxn>
                <a:cxn ang="0">
                  <a:pos x="1" y="4"/>
                </a:cxn>
                <a:cxn ang="0">
                  <a:pos x="1" y="4"/>
                </a:cxn>
                <a:cxn ang="0">
                  <a:pos x="12" y="4"/>
                </a:cxn>
                <a:cxn ang="0">
                  <a:pos x="12" y="4"/>
                </a:cxn>
                <a:cxn ang="0">
                  <a:pos x="1" y="4"/>
                </a:cxn>
                <a:cxn ang="0">
                  <a:pos x="1" y="4"/>
                </a:cxn>
                <a:cxn ang="0">
                  <a:pos x="12" y="4"/>
                </a:cxn>
                <a:cxn ang="0">
                  <a:pos x="12" y="5"/>
                </a:cxn>
                <a:cxn ang="0">
                  <a:pos x="2" y="5"/>
                </a:cxn>
                <a:cxn ang="0">
                  <a:pos x="2" y="5"/>
                </a:cxn>
                <a:cxn ang="0">
                  <a:pos x="11" y="5"/>
                </a:cxn>
                <a:cxn ang="0">
                  <a:pos x="11" y="5"/>
                </a:cxn>
                <a:cxn ang="0">
                  <a:pos x="2" y="5"/>
                </a:cxn>
                <a:cxn ang="0">
                  <a:pos x="2" y="5"/>
                </a:cxn>
                <a:cxn ang="0">
                  <a:pos x="11" y="5"/>
                </a:cxn>
                <a:cxn ang="0">
                  <a:pos x="10" y="5"/>
                </a:cxn>
                <a:cxn ang="0">
                  <a:pos x="3" y="5"/>
                </a:cxn>
                <a:cxn ang="0">
                  <a:pos x="3" y="6"/>
                </a:cxn>
                <a:cxn ang="0">
                  <a:pos x="10" y="6"/>
                </a:cxn>
                <a:cxn ang="0">
                  <a:pos x="10" y="6"/>
                </a:cxn>
                <a:cxn ang="0">
                  <a:pos x="3" y="6"/>
                </a:cxn>
                <a:cxn ang="0">
                  <a:pos x="4" y="6"/>
                </a:cxn>
                <a:cxn ang="0">
                  <a:pos x="10" y="6"/>
                </a:cxn>
              </a:cxnLst>
              <a:rect l="0" t="0" r="r" b="b"/>
              <a:pathLst>
                <a:path w="12" h="6">
                  <a:moveTo>
                    <a:pt x="4" y="3"/>
                  </a:moveTo>
                  <a:lnTo>
                    <a:pt x="4" y="0"/>
                  </a:lnTo>
                  <a:lnTo>
                    <a:pt x="10" y="0"/>
                  </a:lnTo>
                  <a:lnTo>
                    <a:pt x="10" y="0"/>
                  </a:lnTo>
                  <a:lnTo>
                    <a:pt x="3" y="0"/>
                  </a:lnTo>
                  <a:lnTo>
                    <a:pt x="3" y="0"/>
                  </a:lnTo>
                  <a:lnTo>
                    <a:pt x="10" y="0"/>
                  </a:lnTo>
                  <a:lnTo>
                    <a:pt x="10" y="0"/>
                  </a:lnTo>
                  <a:lnTo>
                    <a:pt x="3" y="0"/>
                  </a:lnTo>
                  <a:lnTo>
                    <a:pt x="2" y="0"/>
                  </a:lnTo>
                  <a:lnTo>
                    <a:pt x="11" y="0"/>
                  </a:lnTo>
                  <a:lnTo>
                    <a:pt x="11" y="0"/>
                  </a:lnTo>
                  <a:lnTo>
                    <a:pt x="2" y="0"/>
                  </a:lnTo>
                  <a:lnTo>
                    <a:pt x="2" y="0"/>
                  </a:lnTo>
                  <a:lnTo>
                    <a:pt x="11" y="0"/>
                  </a:lnTo>
                  <a:lnTo>
                    <a:pt x="12" y="1"/>
                  </a:lnTo>
                  <a:lnTo>
                    <a:pt x="2" y="1"/>
                  </a:lnTo>
                  <a:lnTo>
                    <a:pt x="1" y="1"/>
                  </a:lnTo>
                  <a:lnTo>
                    <a:pt x="12" y="1"/>
                  </a:lnTo>
                  <a:lnTo>
                    <a:pt x="12" y="1"/>
                  </a:lnTo>
                  <a:lnTo>
                    <a:pt x="1" y="1"/>
                  </a:lnTo>
                  <a:lnTo>
                    <a:pt x="1" y="1"/>
                  </a:lnTo>
                  <a:lnTo>
                    <a:pt x="12" y="1"/>
                  </a:lnTo>
                  <a:lnTo>
                    <a:pt x="12" y="1"/>
                  </a:lnTo>
                  <a:lnTo>
                    <a:pt x="1" y="1"/>
                  </a:lnTo>
                  <a:lnTo>
                    <a:pt x="1" y="2"/>
                  </a:lnTo>
                  <a:lnTo>
                    <a:pt x="12" y="2"/>
                  </a:lnTo>
                  <a:lnTo>
                    <a:pt x="12" y="2"/>
                  </a:lnTo>
                  <a:lnTo>
                    <a:pt x="0" y="2"/>
                  </a:lnTo>
                  <a:lnTo>
                    <a:pt x="0" y="2"/>
                  </a:lnTo>
                  <a:lnTo>
                    <a:pt x="12" y="2"/>
                  </a:lnTo>
                  <a:lnTo>
                    <a:pt x="12" y="3"/>
                  </a:lnTo>
                  <a:lnTo>
                    <a:pt x="0" y="3"/>
                  </a:lnTo>
                  <a:lnTo>
                    <a:pt x="0" y="3"/>
                  </a:lnTo>
                  <a:lnTo>
                    <a:pt x="12" y="3"/>
                  </a:lnTo>
                  <a:lnTo>
                    <a:pt x="12" y="3"/>
                  </a:lnTo>
                  <a:lnTo>
                    <a:pt x="0" y="3"/>
                  </a:lnTo>
                  <a:lnTo>
                    <a:pt x="1" y="4"/>
                  </a:lnTo>
                  <a:lnTo>
                    <a:pt x="12" y="4"/>
                  </a:lnTo>
                  <a:lnTo>
                    <a:pt x="12" y="4"/>
                  </a:lnTo>
                  <a:lnTo>
                    <a:pt x="1" y="4"/>
                  </a:lnTo>
                  <a:lnTo>
                    <a:pt x="1" y="4"/>
                  </a:lnTo>
                  <a:lnTo>
                    <a:pt x="12" y="4"/>
                  </a:lnTo>
                  <a:lnTo>
                    <a:pt x="12" y="4"/>
                  </a:lnTo>
                  <a:lnTo>
                    <a:pt x="1" y="4"/>
                  </a:lnTo>
                  <a:lnTo>
                    <a:pt x="1" y="4"/>
                  </a:lnTo>
                  <a:lnTo>
                    <a:pt x="12" y="4"/>
                  </a:lnTo>
                  <a:lnTo>
                    <a:pt x="12" y="5"/>
                  </a:lnTo>
                  <a:lnTo>
                    <a:pt x="2" y="5"/>
                  </a:lnTo>
                  <a:lnTo>
                    <a:pt x="2" y="5"/>
                  </a:lnTo>
                  <a:lnTo>
                    <a:pt x="11" y="5"/>
                  </a:lnTo>
                  <a:lnTo>
                    <a:pt x="11" y="5"/>
                  </a:lnTo>
                  <a:lnTo>
                    <a:pt x="2" y="5"/>
                  </a:lnTo>
                  <a:lnTo>
                    <a:pt x="2" y="5"/>
                  </a:lnTo>
                  <a:lnTo>
                    <a:pt x="11" y="5"/>
                  </a:lnTo>
                  <a:lnTo>
                    <a:pt x="10" y="5"/>
                  </a:lnTo>
                  <a:lnTo>
                    <a:pt x="3" y="5"/>
                  </a:lnTo>
                  <a:lnTo>
                    <a:pt x="3" y="6"/>
                  </a:lnTo>
                  <a:lnTo>
                    <a:pt x="10" y="6"/>
                  </a:lnTo>
                  <a:lnTo>
                    <a:pt x="10" y="6"/>
                  </a:lnTo>
                  <a:lnTo>
                    <a:pt x="3" y="6"/>
                  </a:lnTo>
                  <a:lnTo>
                    <a:pt x="4"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0" name="Freeform 1108"/>
            <p:cNvSpPr>
              <a:spLocks/>
            </p:cNvSpPr>
            <p:nvPr/>
          </p:nvSpPr>
          <p:spPr bwMode="auto">
            <a:xfrm>
              <a:off x="6195566" y="4349750"/>
              <a:ext cx="9525"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1" y="0"/>
                </a:cxn>
                <a:cxn ang="0">
                  <a:pos x="1" y="8"/>
                </a:cxn>
                <a:cxn ang="0">
                  <a:pos x="1" y="8"/>
                </a:cxn>
                <a:cxn ang="0">
                  <a:pos x="1"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1" y="0"/>
                  </a:lnTo>
                  <a:lnTo>
                    <a:pt x="1" y="8"/>
                  </a:lnTo>
                  <a:lnTo>
                    <a:pt x="1" y="8"/>
                  </a:lnTo>
                  <a:lnTo>
                    <a:pt x="1" y="0"/>
                  </a:lnTo>
                  <a:lnTo>
                    <a:pt x="2" y="0"/>
                  </a:lnTo>
                  <a:lnTo>
                    <a:pt x="2" y="9"/>
                  </a:lnTo>
                  <a:lnTo>
                    <a:pt x="2" y="9"/>
                  </a:lnTo>
                  <a:lnTo>
                    <a:pt x="2" y="0"/>
                  </a:lnTo>
                  <a:lnTo>
                    <a:pt x="3" y="0"/>
                  </a:lnTo>
                  <a:lnTo>
                    <a:pt x="3" y="9"/>
                  </a:lnTo>
                  <a:lnTo>
                    <a:pt x="3" y="9"/>
                  </a:lnTo>
                  <a:lnTo>
                    <a:pt x="3" y="0"/>
                  </a:lnTo>
                  <a:lnTo>
                    <a:pt x="3" y="0"/>
                  </a:lnTo>
                  <a:lnTo>
                    <a:pt x="3" y="9"/>
                  </a:lnTo>
                  <a:lnTo>
                    <a:pt x="3" y="8"/>
                  </a:lnTo>
                  <a:lnTo>
                    <a:pt x="3"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21" name="Freeform 1109"/>
            <p:cNvSpPr>
              <a:spLocks/>
            </p:cNvSpPr>
            <p:nvPr/>
          </p:nvSpPr>
          <p:spPr bwMode="auto">
            <a:xfrm>
              <a:off x="6195566" y="4349750"/>
              <a:ext cx="11113" cy="9525"/>
            </a:xfrm>
            <a:custGeom>
              <a:avLst/>
              <a:gdLst/>
              <a:ahLst/>
              <a:cxnLst>
                <a:cxn ang="0">
                  <a:pos x="3" y="3"/>
                </a:cxn>
                <a:cxn ang="0">
                  <a:pos x="3" y="0"/>
                </a:cxn>
                <a:cxn ang="0">
                  <a:pos x="4"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6" y="0"/>
                </a:cxn>
                <a:cxn ang="0">
                  <a:pos x="1" y="0"/>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6"/>
                </a:cxn>
                <a:cxn ang="0">
                  <a:pos x="5" y="6"/>
                </a:cxn>
                <a:cxn ang="0">
                  <a:pos x="5" y="6"/>
                </a:cxn>
                <a:cxn ang="0">
                  <a:pos x="1"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6" y="0"/>
                  </a:lnTo>
                  <a:lnTo>
                    <a:pt x="1" y="0"/>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1" y="6"/>
                  </a:lnTo>
                  <a:lnTo>
                    <a:pt x="5" y="6"/>
                  </a:lnTo>
                  <a:lnTo>
                    <a:pt x="5" y="6"/>
                  </a:lnTo>
                  <a:lnTo>
                    <a:pt x="1"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2" name="Freeform 1110"/>
            <p:cNvSpPr>
              <a:spLocks/>
            </p:cNvSpPr>
            <p:nvPr/>
          </p:nvSpPr>
          <p:spPr bwMode="auto">
            <a:xfrm>
              <a:off x="6197154" y="4349750"/>
              <a:ext cx="23812" cy="9525"/>
            </a:xfrm>
            <a:custGeom>
              <a:avLst/>
              <a:gdLst/>
              <a:ahLst/>
              <a:cxnLst>
                <a:cxn ang="0">
                  <a:pos x="3" y="3"/>
                </a:cxn>
                <a:cxn ang="0">
                  <a:pos x="3" y="0"/>
                </a:cxn>
                <a:cxn ang="0">
                  <a:pos x="10" y="0"/>
                </a:cxn>
                <a:cxn ang="0">
                  <a:pos x="11" y="0"/>
                </a:cxn>
                <a:cxn ang="0">
                  <a:pos x="2" y="0"/>
                </a:cxn>
                <a:cxn ang="0">
                  <a:pos x="2" y="0"/>
                </a:cxn>
                <a:cxn ang="0">
                  <a:pos x="11" y="0"/>
                </a:cxn>
                <a:cxn ang="0">
                  <a:pos x="11" y="0"/>
                </a:cxn>
                <a:cxn ang="0">
                  <a:pos x="2" y="0"/>
                </a:cxn>
                <a:cxn ang="0">
                  <a:pos x="2" y="0"/>
                </a:cxn>
                <a:cxn ang="0">
                  <a:pos x="11" y="0"/>
                </a:cxn>
                <a:cxn ang="0">
                  <a:pos x="12" y="0"/>
                </a:cxn>
                <a:cxn ang="0">
                  <a:pos x="1" y="0"/>
                </a:cxn>
                <a:cxn ang="0">
                  <a:pos x="1" y="0"/>
                </a:cxn>
                <a:cxn ang="0">
                  <a:pos x="12" y="0"/>
                </a:cxn>
                <a:cxn ang="0">
                  <a:pos x="12" y="0"/>
                </a:cxn>
                <a:cxn ang="0">
                  <a:pos x="1" y="0"/>
                </a:cxn>
                <a:cxn ang="0">
                  <a:pos x="0" y="1"/>
                </a:cxn>
                <a:cxn ang="0">
                  <a:pos x="12" y="1"/>
                </a:cxn>
                <a:cxn ang="0">
                  <a:pos x="12" y="1"/>
                </a:cxn>
                <a:cxn ang="0">
                  <a:pos x="0" y="1"/>
                </a:cxn>
                <a:cxn ang="0">
                  <a:pos x="0" y="1"/>
                </a:cxn>
                <a:cxn ang="0">
                  <a:pos x="12" y="1"/>
                </a:cxn>
                <a:cxn ang="0">
                  <a:pos x="13" y="2"/>
                </a:cxn>
                <a:cxn ang="0">
                  <a:pos x="0" y="2"/>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4"/>
                </a:cxn>
                <a:cxn ang="0">
                  <a:pos x="13" y="4"/>
                </a:cxn>
                <a:cxn ang="0">
                  <a:pos x="13" y="4"/>
                </a:cxn>
                <a:cxn ang="0">
                  <a:pos x="0" y="4"/>
                </a:cxn>
                <a:cxn ang="0">
                  <a:pos x="0" y="4"/>
                </a:cxn>
                <a:cxn ang="0">
                  <a:pos x="12" y="4"/>
                </a:cxn>
                <a:cxn ang="0">
                  <a:pos x="12" y="4"/>
                </a:cxn>
                <a:cxn ang="0">
                  <a:pos x="0" y="4"/>
                </a:cxn>
                <a:cxn ang="0">
                  <a:pos x="0" y="5"/>
                </a:cxn>
                <a:cxn ang="0">
                  <a:pos x="12" y="5"/>
                </a:cxn>
                <a:cxn ang="0">
                  <a:pos x="12" y="5"/>
                </a:cxn>
                <a:cxn ang="0">
                  <a:pos x="1" y="5"/>
                </a:cxn>
                <a:cxn ang="0">
                  <a:pos x="1" y="5"/>
                </a:cxn>
                <a:cxn ang="0">
                  <a:pos x="12" y="5"/>
                </a:cxn>
                <a:cxn ang="0">
                  <a:pos x="12" y="5"/>
                </a:cxn>
                <a:cxn ang="0">
                  <a:pos x="1" y="5"/>
                </a:cxn>
                <a:cxn ang="0">
                  <a:pos x="2" y="6"/>
                </a:cxn>
                <a:cxn ang="0">
                  <a:pos x="11" y="6"/>
                </a:cxn>
                <a:cxn ang="0">
                  <a:pos x="11" y="6"/>
                </a:cxn>
                <a:cxn ang="0">
                  <a:pos x="2" y="6"/>
                </a:cxn>
                <a:cxn ang="0">
                  <a:pos x="2" y="6"/>
                </a:cxn>
                <a:cxn ang="0">
                  <a:pos x="11" y="6"/>
                </a:cxn>
                <a:cxn ang="0">
                  <a:pos x="11" y="6"/>
                </a:cxn>
                <a:cxn ang="0">
                  <a:pos x="2" y="6"/>
                </a:cxn>
                <a:cxn ang="0">
                  <a:pos x="3" y="6"/>
                </a:cxn>
                <a:cxn ang="0">
                  <a:pos x="10" y="6"/>
                </a:cxn>
              </a:cxnLst>
              <a:rect l="0" t="0" r="r" b="b"/>
              <a:pathLst>
                <a:path w="13" h="6">
                  <a:moveTo>
                    <a:pt x="3" y="3"/>
                  </a:moveTo>
                  <a:lnTo>
                    <a:pt x="3" y="0"/>
                  </a:lnTo>
                  <a:lnTo>
                    <a:pt x="10" y="0"/>
                  </a:lnTo>
                  <a:lnTo>
                    <a:pt x="11" y="0"/>
                  </a:lnTo>
                  <a:lnTo>
                    <a:pt x="2" y="0"/>
                  </a:lnTo>
                  <a:lnTo>
                    <a:pt x="2" y="0"/>
                  </a:lnTo>
                  <a:lnTo>
                    <a:pt x="11" y="0"/>
                  </a:lnTo>
                  <a:lnTo>
                    <a:pt x="11" y="0"/>
                  </a:lnTo>
                  <a:lnTo>
                    <a:pt x="2" y="0"/>
                  </a:lnTo>
                  <a:lnTo>
                    <a:pt x="2" y="0"/>
                  </a:lnTo>
                  <a:lnTo>
                    <a:pt x="11" y="0"/>
                  </a:lnTo>
                  <a:lnTo>
                    <a:pt x="12" y="0"/>
                  </a:lnTo>
                  <a:lnTo>
                    <a:pt x="1" y="0"/>
                  </a:lnTo>
                  <a:lnTo>
                    <a:pt x="1" y="0"/>
                  </a:lnTo>
                  <a:lnTo>
                    <a:pt x="12" y="0"/>
                  </a:lnTo>
                  <a:lnTo>
                    <a:pt x="12" y="0"/>
                  </a:lnTo>
                  <a:lnTo>
                    <a:pt x="1" y="0"/>
                  </a:lnTo>
                  <a:lnTo>
                    <a:pt x="0" y="1"/>
                  </a:lnTo>
                  <a:lnTo>
                    <a:pt x="12" y="1"/>
                  </a:lnTo>
                  <a:lnTo>
                    <a:pt x="12" y="1"/>
                  </a:lnTo>
                  <a:lnTo>
                    <a:pt x="0" y="1"/>
                  </a:lnTo>
                  <a:lnTo>
                    <a:pt x="0" y="1"/>
                  </a:lnTo>
                  <a:lnTo>
                    <a:pt x="12" y="1"/>
                  </a:lnTo>
                  <a:lnTo>
                    <a:pt x="13" y="2"/>
                  </a:lnTo>
                  <a:lnTo>
                    <a:pt x="0" y="2"/>
                  </a:lnTo>
                  <a:lnTo>
                    <a:pt x="0" y="2"/>
                  </a:lnTo>
                  <a:lnTo>
                    <a:pt x="13" y="2"/>
                  </a:lnTo>
                  <a:lnTo>
                    <a:pt x="13" y="2"/>
                  </a:lnTo>
                  <a:lnTo>
                    <a:pt x="0" y="2"/>
                  </a:lnTo>
                  <a:lnTo>
                    <a:pt x="0" y="2"/>
                  </a:lnTo>
                  <a:lnTo>
                    <a:pt x="13" y="2"/>
                  </a:lnTo>
                  <a:lnTo>
                    <a:pt x="13" y="3"/>
                  </a:lnTo>
                  <a:lnTo>
                    <a:pt x="0" y="3"/>
                  </a:lnTo>
                  <a:lnTo>
                    <a:pt x="0" y="3"/>
                  </a:lnTo>
                  <a:lnTo>
                    <a:pt x="13" y="3"/>
                  </a:lnTo>
                  <a:lnTo>
                    <a:pt x="13" y="3"/>
                  </a:lnTo>
                  <a:lnTo>
                    <a:pt x="0" y="3"/>
                  </a:lnTo>
                  <a:lnTo>
                    <a:pt x="0" y="4"/>
                  </a:lnTo>
                  <a:lnTo>
                    <a:pt x="13" y="4"/>
                  </a:lnTo>
                  <a:lnTo>
                    <a:pt x="13" y="4"/>
                  </a:lnTo>
                  <a:lnTo>
                    <a:pt x="0" y="4"/>
                  </a:lnTo>
                  <a:lnTo>
                    <a:pt x="0" y="4"/>
                  </a:lnTo>
                  <a:lnTo>
                    <a:pt x="12" y="4"/>
                  </a:lnTo>
                  <a:lnTo>
                    <a:pt x="12" y="4"/>
                  </a:lnTo>
                  <a:lnTo>
                    <a:pt x="0" y="4"/>
                  </a:lnTo>
                  <a:lnTo>
                    <a:pt x="0" y="5"/>
                  </a:lnTo>
                  <a:lnTo>
                    <a:pt x="12" y="5"/>
                  </a:lnTo>
                  <a:lnTo>
                    <a:pt x="12" y="5"/>
                  </a:lnTo>
                  <a:lnTo>
                    <a:pt x="1" y="5"/>
                  </a:lnTo>
                  <a:lnTo>
                    <a:pt x="1" y="5"/>
                  </a:lnTo>
                  <a:lnTo>
                    <a:pt x="12" y="5"/>
                  </a:lnTo>
                  <a:lnTo>
                    <a:pt x="12" y="5"/>
                  </a:lnTo>
                  <a:lnTo>
                    <a:pt x="1" y="5"/>
                  </a:lnTo>
                  <a:lnTo>
                    <a:pt x="2" y="6"/>
                  </a:lnTo>
                  <a:lnTo>
                    <a:pt x="11" y="6"/>
                  </a:lnTo>
                  <a:lnTo>
                    <a:pt x="11" y="6"/>
                  </a:lnTo>
                  <a:lnTo>
                    <a:pt x="2" y="6"/>
                  </a:lnTo>
                  <a:lnTo>
                    <a:pt x="2" y="6"/>
                  </a:lnTo>
                  <a:lnTo>
                    <a:pt x="11" y="6"/>
                  </a:lnTo>
                  <a:lnTo>
                    <a:pt x="11"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3" name="Freeform 1111"/>
            <p:cNvSpPr>
              <a:spLocks/>
            </p:cNvSpPr>
            <p:nvPr/>
          </p:nvSpPr>
          <p:spPr bwMode="auto">
            <a:xfrm>
              <a:off x="6209854" y="4349750"/>
              <a:ext cx="12700"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0"/>
                </a:cxn>
                <a:cxn ang="0">
                  <a:pos x="1" y="0"/>
                </a:cxn>
                <a:cxn ang="0">
                  <a:pos x="1" y="1"/>
                </a:cxn>
                <a:cxn ang="0">
                  <a:pos x="8" y="1"/>
                </a:cxn>
                <a:cxn ang="0">
                  <a:pos x="8" y="1"/>
                </a:cxn>
                <a:cxn ang="0">
                  <a:pos x="1"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1" y="4"/>
                </a:cxn>
                <a:cxn ang="0">
                  <a:pos x="1" y="5"/>
                </a:cxn>
                <a:cxn ang="0">
                  <a:pos x="8" y="5"/>
                </a:cxn>
                <a:cxn ang="0">
                  <a:pos x="7" y="5"/>
                </a:cxn>
                <a:cxn ang="0">
                  <a:pos x="1" y="5"/>
                </a:cxn>
                <a:cxn ang="0">
                  <a:pos x="1" y="5"/>
                </a:cxn>
                <a:cxn ang="0">
                  <a:pos x="7" y="5"/>
                </a:cxn>
                <a:cxn ang="0">
                  <a:pos x="7" y="5"/>
                </a:cxn>
                <a:cxn ang="0">
                  <a:pos x="2" y="5"/>
                </a:cxn>
                <a:cxn ang="0">
                  <a:pos x="2" y="6"/>
                </a:cxn>
                <a:cxn ang="0">
                  <a:pos x="7"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7" y="0"/>
                  </a:lnTo>
                  <a:lnTo>
                    <a:pt x="7" y="0"/>
                  </a:lnTo>
                  <a:lnTo>
                    <a:pt x="2" y="0"/>
                  </a:lnTo>
                  <a:lnTo>
                    <a:pt x="1" y="0"/>
                  </a:lnTo>
                  <a:lnTo>
                    <a:pt x="7" y="0"/>
                  </a:lnTo>
                  <a:lnTo>
                    <a:pt x="7" y="0"/>
                  </a:lnTo>
                  <a:lnTo>
                    <a:pt x="1" y="0"/>
                  </a:lnTo>
                  <a:lnTo>
                    <a:pt x="1" y="1"/>
                  </a:lnTo>
                  <a:lnTo>
                    <a:pt x="8" y="1"/>
                  </a:lnTo>
                  <a:lnTo>
                    <a:pt x="8" y="1"/>
                  </a:lnTo>
                  <a:lnTo>
                    <a:pt x="1"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4"/>
                  </a:lnTo>
                  <a:lnTo>
                    <a:pt x="1" y="4"/>
                  </a:lnTo>
                  <a:lnTo>
                    <a:pt x="1" y="5"/>
                  </a:lnTo>
                  <a:lnTo>
                    <a:pt x="8" y="5"/>
                  </a:lnTo>
                  <a:lnTo>
                    <a:pt x="7" y="5"/>
                  </a:lnTo>
                  <a:lnTo>
                    <a:pt x="1" y="5"/>
                  </a:lnTo>
                  <a:lnTo>
                    <a:pt x="1" y="5"/>
                  </a:lnTo>
                  <a:lnTo>
                    <a:pt x="7" y="5"/>
                  </a:lnTo>
                  <a:lnTo>
                    <a:pt x="7" y="5"/>
                  </a:lnTo>
                  <a:lnTo>
                    <a:pt x="2" y="5"/>
                  </a:lnTo>
                  <a:lnTo>
                    <a:pt x="2" y="6"/>
                  </a:lnTo>
                  <a:lnTo>
                    <a:pt x="7" y="6"/>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4" name="Freeform 1112"/>
            <p:cNvSpPr>
              <a:spLocks/>
            </p:cNvSpPr>
            <p:nvPr/>
          </p:nvSpPr>
          <p:spPr bwMode="auto">
            <a:xfrm>
              <a:off x="6214616" y="4349750"/>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1" y="0"/>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1" y="5"/>
                </a:cxn>
                <a:cxn ang="0">
                  <a:pos x="6" y="5"/>
                </a:cxn>
                <a:cxn ang="0">
                  <a:pos x="5" y="5"/>
                </a:cxn>
                <a:cxn ang="0">
                  <a:pos x="1" y="5"/>
                </a:cxn>
                <a:cxn ang="0">
                  <a:pos x="1" y="5"/>
                </a:cxn>
                <a:cxn ang="0">
                  <a:pos x="5"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1" y="0"/>
                  </a:lnTo>
                  <a:lnTo>
                    <a:pt x="1" y="1"/>
                  </a:lnTo>
                  <a:lnTo>
                    <a:pt x="6" y="1"/>
                  </a:lnTo>
                  <a:lnTo>
                    <a:pt x="6" y="1"/>
                  </a:lnTo>
                  <a:lnTo>
                    <a:pt x="0"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1" y="5"/>
                  </a:lnTo>
                  <a:lnTo>
                    <a:pt x="6" y="5"/>
                  </a:lnTo>
                  <a:lnTo>
                    <a:pt x="5" y="5"/>
                  </a:lnTo>
                  <a:lnTo>
                    <a:pt x="1" y="5"/>
                  </a:lnTo>
                  <a:lnTo>
                    <a:pt x="1" y="5"/>
                  </a:lnTo>
                  <a:lnTo>
                    <a:pt x="5" y="5"/>
                  </a:lnTo>
                  <a:lnTo>
                    <a:pt x="5" y="5"/>
                  </a:lnTo>
                  <a:lnTo>
                    <a:pt x="1" y="5"/>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5" name="Freeform 1113"/>
            <p:cNvSpPr>
              <a:spLocks/>
            </p:cNvSpPr>
            <p:nvPr/>
          </p:nvSpPr>
          <p:spPr bwMode="auto">
            <a:xfrm>
              <a:off x="6216204" y="4349750"/>
              <a:ext cx="31750" cy="9525"/>
            </a:xfrm>
            <a:custGeom>
              <a:avLst/>
              <a:gdLst/>
              <a:ahLst/>
              <a:cxnLst>
                <a:cxn ang="0">
                  <a:pos x="3" y="3"/>
                </a:cxn>
                <a:cxn ang="0">
                  <a:pos x="3" y="0"/>
                </a:cxn>
                <a:cxn ang="0">
                  <a:pos x="15" y="0"/>
                </a:cxn>
                <a:cxn ang="0">
                  <a:pos x="15" y="0"/>
                </a:cxn>
                <a:cxn ang="0">
                  <a:pos x="3" y="0"/>
                </a:cxn>
                <a:cxn ang="0">
                  <a:pos x="2" y="0"/>
                </a:cxn>
                <a:cxn ang="0">
                  <a:pos x="16" y="0"/>
                </a:cxn>
                <a:cxn ang="0">
                  <a:pos x="16" y="0"/>
                </a:cxn>
                <a:cxn ang="0">
                  <a:pos x="2" y="0"/>
                </a:cxn>
                <a:cxn ang="0">
                  <a:pos x="1" y="0"/>
                </a:cxn>
                <a:cxn ang="0">
                  <a:pos x="16" y="0"/>
                </a:cxn>
                <a:cxn ang="0">
                  <a:pos x="16" y="0"/>
                </a:cxn>
                <a:cxn ang="0">
                  <a:pos x="1" y="0"/>
                </a:cxn>
                <a:cxn ang="0">
                  <a:pos x="1" y="0"/>
                </a:cxn>
                <a:cxn ang="0">
                  <a:pos x="16" y="0"/>
                </a:cxn>
                <a:cxn ang="0">
                  <a:pos x="17" y="0"/>
                </a:cxn>
                <a:cxn ang="0">
                  <a:pos x="1" y="0"/>
                </a:cxn>
                <a:cxn ang="0">
                  <a:pos x="1" y="1"/>
                </a:cxn>
                <a:cxn ang="0">
                  <a:pos x="17" y="1"/>
                </a:cxn>
                <a:cxn ang="0">
                  <a:pos x="17" y="1"/>
                </a:cxn>
                <a:cxn ang="0">
                  <a:pos x="0" y="1"/>
                </a:cxn>
                <a:cxn ang="0">
                  <a:pos x="0" y="1"/>
                </a:cxn>
                <a:cxn ang="0">
                  <a:pos x="17" y="1"/>
                </a:cxn>
                <a:cxn ang="0">
                  <a:pos x="18" y="2"/>
                </a:cxn>
                <a:cxn ang="0">
                  <a:pos x="0" y="2"/>
                </a:cxn>
                <a:cxn ang="0">
                  <a:pos x="0" y="2"/>
                </a:cxn>
                <a:cxn ang="0">
                  <a:pos x="18" y="2"/>
                </a:cxn>
                <a:cxn ang="0">
                  <a:pos x="18" y="2"/>
                </a:cxn>
                <a:cxn ang="0">
                  <a:pos x="0" y="2"/>
                </a:cxn>
                <a:cxn ang="0">
                  <a:pos x="0" y="2"/>
                </a:cxn>
                <a:cxn ang="0">
                  <a:pos x="18" y="2"/>
                </a:cxn>
                <a:cxn ang="0">
                  <a:pos x="18" y="3"/>
                </a:cxn>
                <a:cxn ang="0">
                  <a:pos x="0" y="3"/>
                </a:cxn>
                <a:cxn ang="0">
                  <a:pos x="0" y="3"/>
                </a:cxn>
                <a:cxn ang="0">
                  <a:pos x="18" y="3"/>
                </a:cxn>
                <a:cxn ang="0">
                  <a:pos x="18" y="3"/>
                </a:cxn>
                <a:cxn ang="0">
                  <a:pos x="0" y="3"/>
                </a:cxn>
                <a:cxn ang="0">
                  <a:pos x="0" y="4"/>
                </a:cxn>
                <a:cxn ang="0">
                  <a:pos x="18" y="4"/>
                </a:cxn>
                <a:cxn ang="0">
                  <a:pos x="18" y="4"/>
                </a:cxn>
                <a:cxn ang="0">
                  <a:pos x="0" y="4"/>
                </a:cxn>
                <a:cxn ang="0">
                  <a:pos x="0" y="4"/>
                </a:cxn>
                <a:cxn ang="0">
                  <a:pos x="17" y="4"/>
                </a:cxn>
                <a:cxn ang="0">
                  <a:pos x="17" y="4"/>
                </a:cxn>
                <a:cxn ang="0">
                  <a:pos x="0" y="4"/>
                </a:cxn>
                <a:cxn ang="0">
                  <a:pos x="1" y="5"/>
                </a:cxn>
                <a:cxn ang="0">
                  <a:pos x="17" y="5"/>
                </a:cxn>
                <a:cxn ang="0">
                  <a:pos x="17" y="5"/>
                </a:cxn>
                <a:cxn ang="0">
                  <a:pos x="1" y="5"/>
                </a:cxn>
                <a:cxn ang="0">
                  <a:pos x="1" y="5"/>
                </a:cxn>
                <a:cxn ang="0">
                  <a:pos x="16" y="5"/>
                </a:cxn>
                <a:cxn ang="0">
                  <a:pos x="16" y="5"/>
                </a:cxn>
                <a:cxn ang="0">
                  <a:pos x="1" y="5"/>
                </a:cxn>
                <a:cxn ang="0">
                  <a:pos x="1" y="6"/>
                </a:cxn>
                <a:cxn ang="0">
                  <a:pos x="16" y="6"/>
                </a:cxn>
                <a:cxn ang="0">
                  <a:pos x="16" y="6"/>
                </a:cxn>
                <a:cxn ang="0">
                  <a:pos x="2" y="6"/>
                </a:cxn>
                <a:cxn ang="0">
                  <a:pos x="2" y="6"/>
                </a:cxn>
                <a:cxn ang="0">
                  <a:pos x="16" y="6"/>
                </a:cxn>
                <a:cxn ang="0">
                  <a:pos x="15" y="6"/>
                </a:cxn>
                <a:cxn ang="0">
                  <a:pos x="3" y="6"/>
                </a:cxn>
                <a:cxn ang="0">
                  <a:pos x="3" y="6"/>
                </a:cxn>
                <a:cxn ang="0">
                  <a:pos x="15" y="6"/>
                </a:cxn>
              </a:cxnLst>
              <a:rect l="0" t="0" r="r" b="b"/>
              <a:pathLst>
                <a:path w="18" h="6">
                  <a:moveTo>
                    <a:pt x="3" y="3"/>
                  </a:moveTo>
                  <a:lnTo>
                    <a:pt x="3" y="0"/>
                  </a:lnTo>
                  <a:lnTo>
                    <a:pt x="15" y="0"/>
                  </a:lnTo>
                  <a:lnTo>
                    <a:pt x="15" y="0"/>
                  </a:lnTo>
                  <a:lnTo>
                    <a:pt x="3" y="0"/>
                  </a:lnTo>
                  <a:lnTo>
                    <a:pt x="2" y="0"/>
                  </a:lnTo>
                  <a:lnTo>
                    <a:pt x="16" y="0"/>
                  </a:lnTo>
                  <a:lnTo>
                    <a:pt x="16" y="0"/>
                  </a:lnTo>
                  <a:lnTo>
                    <a:pt x="2" y="0"/>
                  </a:lnTo>
                  <a:lnTo>
                    <a:pt x="1" y="0"/>
                  </a:lnTo>
                  <a:lnTo>
                    <a:pt x="16" y="0"/>
                  </a:lnTo>
                  <a:lnTo>
                    <a:pt x="16" y="0"/>
                  </a:lnTo>
                  <a:lnTo>
                    <a:pt x="1" y="0"/>
                  </a:lnTo>
                  <a:lnTo>
                    <a:pt x="1" y="0"/>
                  </a:lnTo>
                  <a:lnTo>
                    <a:pt x="16" y="0"/>
                  </a:lnTo>
                  <a:lnTo>
                    <a:pt x="17" y="0"/>
                  </a:lnTo>
                  <a:lnTo>
                    <a:pt x="1" y="0"/>
                  </a:lnTo>
                  <a:lnTo>
                    <a:pt x="1" y="1"/>
                  </a:lnTo>
                  <a:lnTo>
                    <a:pt x="17" y="1"/>
                  </a:lnTo>
                  <a:lnTo>
                    <a:pt x="17" y="1"/>
                  </a:lnTo>
                  <a:lnTo>
                    <a:pt x="0" y="1"/>
                  </a:lnTo>
                  <a:lnTo>
                    <a:pt x="0" y="1"/>
                  </a:lnTo>
                  <a:lnTo>
                    <a:pt x="17" y="1"/>
                  </a:lnTo>
                  <a:lnTo>
                    <a:pt x="18" y="2"/>
                  </a:lnTo>
                  <a:lnTo>
                    <a:pt x="0" y="2"/>
                  </a:lnTo>
                  <a:lnTo>
                    <a:pt x="0" y="2"/>
                  </a:lnTo>
                  <a:lnTo>
                    <a:pt x="18" y="2"/>
                  </a:lnTo>
                  <a:lnTo>
                    <a:pt x="18" y="2"/>
                  </a:lnTo>
                  <a:lnTo>
                    <a:pt x="0" y="2"/>
                  </a:lnTo>
                  <a:lnTo>
                    <a:pt x="0" y="2"/>
                  </a:lnTo>
                  <a:lnTo>
                    <a:pt x="18" y="2"/>
                  </a:lnTo>
                  <a:lnTo>
                    <a:pt x="18" y="3"/>
                  </a:lnTo>
                  <a:lnTo>
                    <a:pt x="0" y="3"/>
                  </a:lnTo>
                  <a:lnTo>
                    <a:pt x="0" y="3"/>
                  </a:lnTo>
                  <a:lnTo>
                    <a:pt x="18" y="3"/>
                  </a:lnTo>
                  <a:lnTo>
                    <a:pt x="18" y="3"/>
                  </a:lnTo>
                  <a:lnTo>
                    <a:pt x="0" y="3"/>
                  </a:lnTo>
                  <a:lnTo>
                    <a:pt x="0" y="4"/>
                  </a:lnTo>
                  <a:lnTo>
                    <a:pt x="18" y="4"/>
                  </a:lnTo>
                  <a:lnTo>
                    <a:pt x="18" y="4"/>
                  </a:lnTo>
                  <a:lnTo>
                    <a:pt x="0" y="4"/>
                  </a:lnTo>
                  <a:lnTo>
                    <a:pt x="0" y="4"/>
                  </a:lnTo>
                  <a:lnTo>
                    <a:pt x="17" y="4"/>
                  </a:lnTo>
                  <a:lnTo>
                    <a:pt x="17" y="4"/>
                  </a:lnTo>
                  <a:lnTo>
                    <a:pt x="0" y="4"/>
                  </a:lnTo>
                  <a:lnTo>
                    <a:pt x="1" y="5"/>
                  </a:lnTo>
                  <a:lnTo>
                    <a:pt x="17" y="5"/>
                  </a:lnTo>
                  <a:lnTo>
                    <a:pt x="17" y="5"/>
                  </a:lnTo>
                  <a:lnTo>
                    <a:pt x="1" y="5"/>
                  </a:lnTo>
                  <a:lnTo>
                    <a:pt x="1" y="5"/>
                  </a:lnTo>
                  <a:lnTo>
                    <a:pt x="16" y="5"/>
                  </a:lnTo>
                  <a:lnTo>
                    <a:pt x="16" y="5"/>
                  </a:lnTo>
                  <a:lnTo>
                    <a:pt x="1" y="5"/>
                  </a:lnTo>
                  <a:lnTo>
                    <a:pt x="1" y="6"/>
                  </a:lnTo>
                  <a:lnTo>
                    <a:pt x="16" y="6"/>
                  </a:lnTo>
                  <a:lnTo>
                    <a:pt x="16" y="6"/>
                  </a:lnTo>
                  <a:lnTo>
                    <a:pt x="2" y="6"/>
                  </a:lnTo>
                  <a:lnTo>
                    <a:pt x="2" y="6"/>
                  </a:lnTo>
                  <a:lnTo>
                    <a:pt x="16" y="6"/>
                  </a:lnTo>
                  <a:lnTo>
                    <a:pt x="15" y="6"/>
                  </a:lnTo>
                  <a:lnTo>
                    <a:pt x="3"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6" name="Freeform 1114"/>
            <p:cNvSpPr>
              <a:spLocks/>
            </p:cNvSpPr>
            <p:nvPr/>
          </p:nvSpPr>
          <p:spPr bwMode="auto">
            <a:xfrm>
              <a:off x="6238429" y="4349750"/>
              <a:ext cx="15875" cy="9525"/>
            </a:xfrm>
            <a:custGeom>
              <a:avLst/>
              <a:gdLst/>
              <a:ahLst/>
              <a:cxnLst>
                <a:cxn ang="0">
                  <a:pos x="3" y="3"/>
                </a:cxn>
                <a:cxn ang="0">
                  <a:pos x="3" y="0"/>
                </a:cxn>
                <a:cxn ang="0">
                  <a:pos x="6" y="0"/>
                </a:cxn>
                <a:cxn ang="0">
                  <a:pos x="7" y="0"/>
                </a:cxn>
                <a:cxn ang="0">
                  <a:pos x="3"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8" y="0"/>
                </a:cxn>
                <a:cxn ang="0">
                  <a:pos x="1" y="0"/>
                </a:cxn>
                <a:cxn ang="0">
                  <a:pos x="1" y="1"/>
                </a:cxn>
                <a:cxn ang="0">
                  <a:pos x="9" y="1"/>
                </a:cxn>
                <a:cxn ang="0">
                  <a:pos x="9" y="1"/>
                </a:cxn>
                <a:cxn ang="0">
                  <a:pos x="1"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1" y="4"/>
                </a:cxn>
                <a:cxn ang="0">
                  <a:pos x="1" y="5"/>
                </a:cxn>
                <a:cxn ang="0">
                  <a:pos x="9" y="5"/>
                </a:cxn>
                <a:cxn ang="0">
                  <a:pos x="8" y="5"/>
                </a:cxn>
                <a:cxn ang="0">
                  <a:pos x="1" y="5"/>
                </a:cxn>
                <a:cxn ang="0">
                  <a:pos x="1" y="5"/>
                </a:cxn>
                <a:cxn ang="0">
                  <a:pos x="8" y="5"/>
                </a:cxn>
                <a:cxn ang="0">
                  <a:pos x="8" y="5"/>
                </a:cxn>
                <a:cxn ang="0">
                  <a:pos x="1" y="5"/>
                </a:cxn>
                <a:cxn ang="0">
                  <a:pos x="2" y="6"/>
                </a:cxn>
                <a:cxn ang="0">
                  <a:pos x="8" y="6"/>
                </a:cxn>
                <a:cxn ang="0">
                  <a:pos x="7" y="6"/>
                </a:cxn>
                <a:cxn ang="0">
                  <a:pos x="2" y="6"/>
                </a:cxn>
                <a:cxn ang="0">
                  <a:pos x="2" y="6"/>
                </a:cxn>
                <a:cxn ang="0">
                  <a:pos x="7" y="6"/>
                </a:cxn>
                <a:cxn ang="0">
                  <a:pos x="7" y="6"/>
                </a:cxn>
                <a:cxn ang="0">
                  <a:pos x="3" y="6"/>
                </a:cxn>
                <a:cxn ang="0">
                  <a:pos x="3" y="6"/>
                </a:cxn>
                <a:cxn ang="0">
                  <a:pos x="6" y="6"/>
                </a:cxn>
              </a:cxnLst>
              <a:rect l="0" t="0" r="r" b="b"/>
              <a:pathLst>
                <a:path w="9" h="6">
                  <a:moveTo>
                    <a:pt x="3" y="3"/>
                  </a:moveTo>
                  <a:lnTo>
                    <a:pt x="3" y="0"/>
                  </a:lnTo>
                  <a:lnTo>
                    <a:pt x="6" y="0"/>
                  </a:lnTo>
                  <a:lnTo>
                    <a:pt x="7" y="0"/>
                  </a:lnTo>
                  <a:lnTo>
                    <a:pt x="3" y="0"/>
                  </a:lnTo>
                  <a:lnTo>
                    <a:pt x="2" y="0"/>
                  </a:lnTo>
                  <a:lnTo>
                    <a:pt x="7" y="0"/>
                  </a:lnTo>
                  <a:lnTo>
                    <a:pt x="7" y="0"/>
                  </a:lnTo>
                  <a:lnTo>
                    <a:pt x="2" y="0"/>
                  </a:lnTo>
                  <a:lnTo>
                    <a:pt x="2" y="0"/>
                  </a:lnTo>
                  <a:lnTo>
                    <a:pt x="8" y="0"/>
                  </a:lnTo>
                  <a:lnTo>
                    <a:pt x="8" y="0"/>
                  </a:lnTo>
                  <a:lnTo>
                    <a:pt x="1" y="0"/>
                  </a:lnTo>
                  <a:lnTo>
                    <a:pt x="1" y="0"/>
                  </a:lnTo>
                  <a:lnTo>
                    <a:pt x="8" y="0"/>
                  </a:lnTo>
                  <a:lnTo>
                    <a:pt x="8" y="0"/>
                  </a:lnTo>
                  <a:lnTo>
                    <a:pt x="1" y="0"/>
                  </a:lnTo>
                  <a:lnTo>
                    <a:pt x="1" y="1"/>
                  </a:lnTo>
                  <a:lnTo>
                    <a:pt x="9" y="1"/>
                  </a:lnTo>
                  <a:lnTo>
                    <a:pt x="9" y="1"/>
                  </a:lnTo>
                  <a:lnTo>
                    <a:pt x="1"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1" y="4"/>
                  </a:lnTo>
                  <a:lnTo>
                    <a:pt x="1" y="5"/>
                  </a:lnTo>
                  <a:lnTo>
                    <a:pt x="9" y="5"/>
                  </a:lnTo>
                  <a:lnTo>
                    <a:pt x="8" y="5"/>
                  </a:lnTo>
                  <a:lnTo>
                    <a:pt x="1" y="5"/>
                  </a:lnTo>
                  <a:lnTo>
                    <a:pt x="1" y="5"/>
                  </a:lnTo>
                  <a:lnTo>
                    <a:pt x="8" y="5"/>
                  </a:lnTo>
                  <a:lnTo>
                    <a:pt x="8" y="5"/>
                  </a:lnTo>
                  <a:lnTo>
                    <a:pt x="1" y="5"/>
                  </a:lnTo>
                  <a:lnTo>
                    <a:pt x="2" y="6"/>
                  </a:lnTo>
                  <a:lnTo>
                    <a:pt x="8" y="6"/>
                  </a:lnTo>
                  <a:lnTo>
                    <a:pt x="7" y="6"/>
                  </a:lnTo>
                  <a:lnTo>
                    <a:pt x="2" y="6"/>
                  </a:lnTo>
                  <a:lnTo>
                    <a:pt x="2" y="6"/>
                  </a:lnTo>
                  <a:lnTo>
                    <a:pt x="7" y="6"/>
                  </a:lnTo>
                  <a:lnTo>
                    <a:pt x="7"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7" name="Freeform 1115"/>
            <p:cNvSpPr>
              <a:spLocks/>
            </p:cNvSpPr>
            <p:nvPr/>
          </p:nvSpPr>
          <p:spPr bwMode="auto">
            <a:xfrm>
              <a:off x="6244779" y="4349750"/>
              <a:ext cx="25400" cy="9525"/>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0"/>
                </a:cxn>
                <a:cxn ang="0">
                  <a:pos x="1" y="0"/>
                </a:cxn>
                <a:cxn ang="0">
                  <a:pos x="1" y="0"/>
                </a:cxn>
                <a:cxn ang="0">
                  <a:pos x="13" y="0"/>
                </a:cxn>
                <a:cxn ang="0">
                  <a:pos x="13" y="0"/>
                </a:cxn>
                <a:cxn ang="0">
                  <a:pos x="0" y="0"/>
                </a:cxn>
                <a:cxn ang="0">
                  <a:pos x="0" y="1"/>
                </a:cxn>
                <a:cxn ang="0">
                  <a:pos x="13" y="1"/>
                </a:cxn>
                <a:cxn ang="0">
                  <a:pos x="13" y="1"/>
                </a:cxn>
                <a:cxn ang="0">
                  <a:pos x="0" y="1"/>
                </a:cxn>
                <a:cxn ang="0">
                  <a:pos x="0" y="1"/>
                </a:cxn>
                <a:cxn ang="0">
                  <a:pos x="13" y="1"/>
                </a:cxn>
                <a:cxn ang="0">
                  <a:pos x="13" y="2"/>
                </a:cxn>
                <a:cxn ang="0">
                  <a:pos x="0" y="2"/>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3" y="4"/>
                </a:cxn>
                <a:cxn ang="0">
                  <a:pos x="0" y="4"/>
                </a:cxn>
                <a:cxn ang="0">
                  <a:pos x="0" y="4"/>
                </a:cxn>
                <a:cxn ang="0">
                  <a:pos x="13" y="4"/>
                </a:cxn>
                <a:cxn ang="0">
                  <a:pos x="13" y="4"/>
                </a:cxn>
                <a:cxn ang="0">
                  <a:pos x="0" y="4"/>
                </a:cxn>
                <a:cxn ang="0">
                  <a:pos x="0" y="5"/>
                </a:cxn>
                <a:cxn ang="0">
                  <a:pos x="13" y="5"/>
                </a:cxn>
                <a:cxn ang="0">
                  <a:pos x="13" y="5"/>
                </a:cxn>
                <a:cxn ang="0">
                  <a:pos x="0" y="5"/>
                </a:cxn>
                <a:cxn ang="0">
                  <a:pos x="1" y="5"/>
                </a:cxn>
                <a:cxn ang="0">
                  <a:pos x="13" y="5"/>
                </a:cxn>
                <a:cxn ang="0">
                  <a:pos x="12" y="5"/>
                </a:cxn>
                <a:cxn ang="0">
                  <a:pos x="1" y="5"/>
                </a:cxn>
                <a:cxn ang="0">
                  <a:pos x="1" y="6"/>
                </a:cxn>
                <a:cxn ang="0">
                  <a:pos x="12" y="6"/>
                </a:cxn>
                <a:cxn ang="0">
                  <a:pos x="12" y="6"/>
                </a:cxn>
                <a:cxn ang="0">
                  <a:pos x="2"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0"/>
                  </a:lnTo>
                  <a:lnTo>
                    <a:pt x="12" y="0"/>
                  </a:lnTo>
                  <a:lnTo>
                    <a:pt x="12" y="0"/>
                  </a:lnTo>
                  <a:lnTo>
                    <a:pt x="1" y="0"/>
                  </a:lnTo>
                  <a:lnTo>
                    <a:pt x="1" y="0"/>
                  </a:lnTo>
                  <a:lnTo>
                    <a:pt x="13" y="0"/>
                  </a:lnTo>
                  <a:lnTo>
                    <a:pt x="13" y="0"/>
                  </a:lnTo>
                  <a:lnTo>
                    <a:pt x="0" y="0"/>
                  </a:lnTo>
                  <a:lnTo>
                    <a:pt x="0" y="1"/>
                  </a:lnTo>
                  <a:lnTo>
                    <a:pt x="13" y="1"/>
                  </a:lnTo>
                  <a:lnTo>
                    <a:pt x="13" y="1"/>
                  </a:lnTo>
                  <a:lnTo>
                    <a:pt x="0" y="1"/>
                  </a:lnTo>
                  <a:lnTo>
                    <a:pt x="0" y="1"/>
                  </a:lnTo>
                  <a:lnTo>
                    <a:pt x="13" y="1"/>
                  </a:lnTo>
                  <a:lnTo>
                    <a:pt x="13" y="2"/>
                  </a:lnTo>
                  <a:lnTo>
                    <a:pt x="0" y="2"/>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3" y="4"/>
                  </a:lnTo>
                  <a:lnTo>
                    <a:pt x="0" y="4"/>
                  </a:lnTo>
                  <a:lnTo>
                    <a:pt x="0" y="4"/>
                  </a:lnTo>
                  <a:lnTo>
                    <a:pt x="13" y="4"/>
                  </a:lnTo>
                  <a:lnTo>
                    <a:pt x="13" y="4"/>
                  </a:lnTo>
                  <a:lnTo>
                    <a:pt x="0" y="4"/>
                  </a:lnTo>
                  <a:lnTo>
                    <a:pt x="0" y="5"/>
                  </a:lnTo>
                  <a:lnTo>
                    <a:pt x="13" y="5"/>
                  </a:lnTo>
                  <a:lnTo>
                    <a:pt x="13" y="5"/>
                  </a:lnTo>
                  <a:lnTo>
                    <a:pt x="0" y="5"/>
                  </a:lnTo>
                  <a:lnTo>
                    <a:pt x="1" y="5"/>
                  </a:lnTo>
                  <a:lnTo>
                    <a:pt x="13" y="5"/>
                  </a:lnTo>
                  <a:lnTo>
                    <a:pt x="12" y="5"/>
                  </a:lnTo>
                  <a:lnTo>
                    <a:pt x="1" y="5"/>
                  </a:lnTo>
                  <a:lnTo>
                    <a:pt x="1" y="6"/>
                  </a:lnTo>
                  <a:lnTo>
                    <a:pt x="12" y="6"/>
                  </a:lnTo>
                  <a:lnTo>
                    <a:pt x="12" y="6"/>
                  </a:lnTo>
                  <a:lnTo>
                    <a:pt x="2" y="6"/>
                  </a:lnTo>
                  <a:lnTo>
                    <a:pt x="2" y="6"/>
                  </a:lnTo>
                  <a:lnTo>
                    <a:pt x="12" y="6"/>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28" name="Freeform 1116"/>
            <p:cNvSpPr>
              <a:spLocks/>
            </p:cNvSpPr>
            <p:nvPr/>
          </p:nvSpPr>
          <p:spPr bwMode="auto">
            <a:xfrm>
              <a:off x="6259066" y="4344988"/>
              <a:ext cx="11113"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5" y="7"/>
                </a:cxn>
                <a:cxn ang="0">
                  <a:pos x="5"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2"/>
                  </a:lnTo>
                  <a:lnTo>
                    <a:pt x="0" y="7"/>
                  </a:lnTo>
                  <a:lnTo>
                    <a:pt x="1" y="7"/>
                  </a:lnTo>
                  <a:lnTo>
                    <a:pt x="1" y="1"/>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7"/>
                  </a:lnTo>
                  <a:lnTo>
                    <a:pt x="5" y="1"/>
                  </a:lnTo>
                  <a:lnTo>
                    <a:pt x="5" y="2"/>
                  </a:lnTo>
                  <a:lnTo>
                    <a:pt x="5" y="7"/>
                  </a:lnTo>
                  <a:lnTo>
                    <a:pt x="5" y="7"/>
                  </a:lnTo>
                  <a:lnTo>
                    <a:pt x="5"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29" name="Freeform 1117"/>
            <p:cNvSpPr>
              <a:spLocks/>
            </p:cNvSpPr>
            <p:nvPr/>
          </p:nvSpPr>
          <p:spPr bwMode="auto">
            <a:xfrm>
              <a:off x="6259066" y="4344988"/>
              <a:ext cx="14288" cy="7937"/>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7" y="0"/>
                </a:cxn>
                <a:cxn ang="0">
                  <a:pos x="7" y="1"/>
                </a:cxn>
                <a:cxn ang="0">
                  <a:pos x="2" y="1"/>
                </a:cxn>
                <a:cxn ang="0">
                  <a:pos x="1" y="1"/>
                </a:cxn>
                <a:cxn ang="0">
                  <a:pos x="7" y="1"/>
                </a:cxn>
                <a:cxn ang="0">
                  <a:pos x="7"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1" y="5"/>
                </a:cxn>
                <a:cxn ang="0">
                  <a:pos x="1" y="5"/>
                </a:cxn>
                <a:cxn ang="0">
                  <a:pos x="8" y="5"/>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7" y="0"/>
                  </a:lnTo>
                  <a:lnTo>
                    <a:pt x="7" y="1"/>
                  </a:lnTo>
                  <a:lnTo>
                    <a:pt x="2" y="1"/>
                  </a:lnTo>
                  <a:lnTo>
                    <a:pt x="1" y="1"/>
                  </a:lnTo>
                  <a:lnTo>
                    <a:pt x="7" y="1"/>
                  </a:lnTo>
                  <a:lnTo>
                    <a:pt x="7" y="1"/>
                  </a:lnTo>
                  <a:lnTo>
                    <a:pt x="1" y="1"/>
                  </a:lnTo>
                  <a:lnTo>
                    <a:pt x="1" y="1"/>
                  </a:lnTo>
                  <a:lnTo>
                    <a:pt x="8" y="1"/>
                  </a:lnTo>
                  <a:lnTo>
                    <a:pt x="8" y="1"/>
                  </a:lnTo>
                  <a:lnTo>
                    <a:pt x="1" y="1"/>
                  </a:lnTo>
                  <a:lnTo>
                    <a:pt x="0" y="2"/>
                  </a:lnTo>
                  <a:lnTo>
                    <a:pt x="8" y="2"/>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1" y="5"/>
                  </a:lnTo>
                  <a:lnTo>
                    <a:pt x="1" y="5"/>
                  </a:lnTo>
                  <a:lnTo>
                    <a:pt x="8" y="5"/>
                  </a:lnTo>
                  <a:lnTo>
                    <a:pt x="7" y="5"/>
                  </a:lnTo>
                  <a:lnTo>
                    <a:pt x="1" y="5"/>
                  </a:lnTo>
                  <a:lnTo>
                    <a:pt x="1" y="5"/>
                  </a:lnTo>
                  <a:lnTo>
                    <a:pt x="7" y="5"/>
                  </a:lnTo>
                  <a:lnTo>
                    <a:pt x="7" y="5"/>
                  </a:lnTo>
                  <a:lnTo>
                    <a:pt x="2" y="5"/>
                  </a:lnTo>
                  <a:lnTo>
                    <a:pt x="2" y="5"/>
                  </a:lnTo>
                  <a:lnTo>
                    <a:pt x="7" y="5"/>
                  </a:lnTo>
                  <a:lnTo>
                    <a:pt x="6" y="5"/>
                  </a:lnTo>
                  <a:lnTo>
                    <a:pt x="2" y="5"/>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30" name="Freeform 1118"/>
            <p:cNvSpPr>
              <a:spLocks/>
            </p:cNvSpPr>
            <p:nvPr/>
          </p:nvSpPr>
          <p:spPr bwMode="auto">
            <a:xfrm>
              <a:off x="6262241" y="4340225"/>
              <a:ext cx="11113" cy="12700"/>
            </a:xfrm>
            <a:custGeom>
              <a:avLst/>
              <a:gdLst/>
              <a:ahLst/>
              <a:cxnLst>
                <a:cxn ang="0">
                  <a:pos x="3" y="6"/>
                </a:cxn>
                <a:cxn ang="0">
                  <a:pos x="0" y="6"/>
                </a:cxn>
                <a:cxn ang="0">
                  <a:pos x="0" y="3"/>
                </a:cxn>
                <a:cxn ang="0">
                  <a:pos x="1" y="3"/>
                </a:cxn>
                <a:cxn ang="0">
                  <a:pos x="1" y="6"/>
                </a:cxn>
                <a:cxn ang="0">
                  <a:pos x="1" y="6"/>
                </a:cxn>
                <a:cxn ang="0">
                  <a:pos x="1" y="2"/>
                </a:cxn>
                <a:cxn ang="0">
                  <a:pos x="1" y="2"/>
                </a:cxn>
                <a:cxn ang="0">
                  <a:pos x="1" y="7"/>
                </a:cxn>
                <a:cxn ang="0">
                  <a:pos x="1" y="7"/>
                </a:cxn>
                <a:cxn ang="0">
                  <a:pos x="1" y="2"/>
                </a:cxn>
                <a:cxn ang="0">
                  <a:pos x="1" y="2"/>
                </a:cxn>
                <a:cxn ang="0">
                  <a:pos x="1" y="7"/>
                </a:cxn>
                <a:cxn ang="0">
                  <a:pos x="1" y="8"/>
                </a:cxn>
                <a:cxn ang="0">
                  <a:pos x="1" y="1"/>
                </a:cxn>
                <a:cxn ang="0">
                  <a:pos x="1" y="1"/>
                </a:cxn>
                <a:cxn ang="0">
                  <a:pos x="1" y="8"/>
                </a:cxn>
                <a:cxn ang="0">
                  <a:pos x="2" y="8"/>
                </a:cxn>
                <a:cxn ang="0">
                  <a:pos x="2" y="1"/>
                </a:cxn>
                <a:cxn ang="0">
                  <a:pos x="2" y="1"/>
                </a:cxn>
                <a:cxn ang="0">
                  <a:pos x="2" y="8"/>
                </a:cxn>
                <a:cxn ang="0">
                  <a:pos x="2" y="8"/>
                </a:cxn>
                <a:cxn ang="0">
                  <a:pos x="2" y="0"/>
                </a:cxn>
                <a:cxn ang="0">
                  <a:pos x="2" y="0"/>
                </a:cxn>
                <a:cxn ang="0">
                  <a:pos x="2" y="8"/>
                </a:cxn>
                <a:cxn ang="0">
                  <a:pos x="3" y="8"/>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0"/>
                </a:cxn>
                <a:cxn ang="0">
                  <a:pos x="5" y="0"/>
                </a:cxn>
                <a:cxn ang="0">
                  <a:pos x="5" y="8"/>
                </a:cxn>
                <a:cxn ang="0">
                  <a:pos x="5" y="8"/>
                </a:cxn>
                <a:cxn ang="0">
                  <a:pos x="5" y="0"/>
                </a:cxn>
                <a:cxn ang="0">
                  <a:pos x="5" y="1"/>
                </a:cxn>
                <a:cxn ang="0">
                  <a:pos x="5" y="8"/>
                </a:cxn>
                <a:cxn ang="0">
                  <a:pos x="5" y="8"/>
                </a:cxn>
                <a:cxn ang="0">
                  <a:pos x="5" y="1"/>
                </a:cxn>
                <a:cxn ang="0">
                  <a:pos x="6" y="1"/>
                </a:cxn>
                <a:cxn ang="0">
                  <a:pos x="6" y="8"/>
                </a:cxn>
                <a:cxn ang="0">
                  <a:pos x="6" y="8"/>
                </a:cxn>
                <a:cxn ang="0">
                  <a:pos x="6" y="1"/>
                </a:cxn>
                <a:cxn ang="0">
                  <a:pos x="6" y="2"/>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1" y="3"/>
                  </a:lnTo>
                  <a:lnTo>
                    <a:pt x="1" y="6"/>
                  </a:lnTo>
                  <a:lnTo>
                    <a:pt x="1" y="6"/>
                  </a:lnTo>
                  <a:lnTo>
                    <a:pt x="1" y="2"/>
                  </a:lnTo>
                  <a:lnTo>
                    <a:pt x="1" y="2"/>
                  </a:lnTo>
                  <a:lnTo>
                    <a:pt x="1" y="7"/>
                  </a:lnTo>
                  <a:lnTo>
                    <a:pt x="1" y="7"/>
                  </a:lnTo>
                  <a:lnTo>
                    <a:pt x="1" y="2"/>
                  </a:lnTo>
                  <a:lnTo>
                    <a:pt x="1" y="2"/>
                  </a:lnTo>
                  <a:lnTo>
                    <a:pt x="1" y="7"/>
                  </a:lnTo>
                  <a:lnTo>
                    <a:pt x="1" y="8"/>
                  </a:lnTo>
                  <a:lnTo>
                    <a:pt x="1" y="1"/>
                  </a:lnTo>
                  <a:lnTo>
                    <a:pt x="1" y="1"/>
                  </a:lnTo>
                  <a:lnTo>
                    <a:pt x="1" y="8"/>
                  </a:lnTo>
                  <a:lnTo>
                    <a:pt x="2" y="8"/>
                  </a:lnTo>
                  <a:lnTo>
                    <a:pt x="2" y="1"/>
                  </a:lnTo>
                  <a:lnTo>
                    <a:pt x="2" y="1"/>
                  </a:lnTo>
                  <a:lnTo>
                    <a:pt x="2" y="8"/>
                  </a:lnTo>
                  <a:lnTo>
                    <a:pt x="2" y="8"/>
                  </a:lnTo>
                  <a:lnTo>
                    <a:pt x="2" y="0"/>
                  </a:lnTo>
                  <a:lnTo>
                    <a:pt x="2" y="0"/>
                  </a:lnTo>
                  <a:lnTo>
                    <a:pt x="2" y="8"/>
                  </a:lnTo>
                  <a:lnTo>
                    <a:pt x="3" y="8"/>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0"/>
                  </a:lnTo>
                  <a:lnTo>
                    <a:pt x="5" y="0"/>
                  </a:lnTo>
                  <a:lnTo>
                    <a:pt x="5" y="8"/>
                  </a:lnTo>
                  <a:lnTo>
                    <a:pt x="5" y="8"/>
                  </a:lnTo>
                  <a:lnTo>
                    <a:pt x="5" y="0"/>
                  </a:lnTo>
                  <a:lnTo>
                    <a:pt x="5" y="1"/>
                  </a:lnTo>
                  <a:lnTo>
                    <a:pt x="5" y="8"/>
                  </a:lnTo>
                  <a:lnTo>
                    <a:pt x="5" y="8"/>
                  </a:lnTo>
                  <a:lnTo>
                    <a:pt x="5" y="1"/>
                  </a:lnTo>
                  <a:lnTo>
                    <a:pt x="6" y="1"/>
                  </a:lnTo>
                  <a:lnTo>
                    <a:pt x="6" y="8"/>
                  </a:lnTo>
                  <a:lnTo>
                    <a:pt x="6" y="8"/>
                  </a:lnTo>
                  <a:lnTo>
                    <a:pt x="6" y="1"/>
                  </a:lnTo>
                  <a:lnTo>
                    <a:pt x="6" y="2"/>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31" name="Freeform 1119"/>
            <p:cNvSpPr>
              <a:spLocks/>
            </p:cNvSpPr>
            <p:nvPr/>
          </p:nvSpPr>
          <p:spPr bwMode="auto">
            <a:xfrm>
              <a:off x="6262241" y="4340225"/>
              <a:ext cx="19050" cy="9525"/>
            </a:xfrm>
            <a:custGeom>
              <a:avLst/>
              <a:gdLst/>
              <a:ahLst/>
              <a:cxnLst>
                <a:cxn ang="0">
                  <a:pos x="3" y="3"/>
                </a:cxn>
                <a:cxn ang="0">
                  <a:pos x="3" y="0"/>
                </a:cxn>
                <a:cxn ang="0">
                  <a:pos x="8" y="0"/>
                </a:cxn>
                <a:cxn ang="0">
                  <a:pos x="8" y="0"/>
                </a:cxn>
                <a:cxn ang="0">
                  <a:pos x="3" y="0"/>
                </a:cxn>
                <a:cxn ang="0">
                  <a:pos x="3" y="0"/>
                </a:cxn>
                <a:cxn ang="0">
                  <a:pos x="9" y="0"/>
                </a:cxn>
                <a:cxn ang="0">
                  <a:pos x="9" y="0"/>
                </a:cxn>
                <a:cxn ang="0">
                  <a:pos x="3" y="0"/>
                </a:cxn>
                <a:cxn ang="0">
                  <a:pos x="2" y="0"/>
                </a:cxn>
                <a:cxn ang="0">
                  <a:pos x="10" y="0"/>
                </a:cxn>
                <a:cxn ang="0">
                  <a:pos x="10" y="0"/>
                </a:cxn>
                <a:cxn ang="0">
                  <a:pos x="2" y="0"/>
                </a:cxn>
                <a:cxn ang="0">
                  <a:pos x="2" y="1"/>
                </a:cxn>
                <a:cxn ang="0">
                  <a:pos x="10" y="1"/>
                </a:cxn>
                <a:cxn ang="0">
                  <a:pos x="10" y="1"/>
                </a:cxn>
                <a:cxn ang="0">
                  <a:pos x="2" y="1"/>
                </a:cxn>
                <a:cxn ang="0">
                  <a:pos x="1" y="1"/>
                </a:cxn>
                <a:cxn ang="0">
                  <a:pos x="10" y="1"/>
                </a:cxn>
                <a:cxn ang="0">
                  <a:pos x="11" y="1"/>
                </a:cxn>
                <a:cxn ang="0">
                  <a:pos x="1" y="1"/>
                </a:cxn>
                <a:cxn ang="0">
                  <a:pos x="1" y="2"/>
                </a:cxn>
                <a:cxn ang="0">
                  <a:pos x="11" y="2"/>
                </a:cxn>
                <a:cxn ang="0">
                  <a:pos x="11" y="2"/>
                </a:cxn>
                <a:cxn ang="0">
                  <a:pos x="1" y="2"/>
                </a:cxn>
                <a:cxn ang="0">
                  <a:pos x="1" y="2"/>
                </a:cxn>
                <a:cxn ang="0">
                  <a:pos x="11" y="2"/>
                </a:cxn>
                <a:cxn ang="0">
                  <a:pos x="11" y="2"/>
                </a:cxn>
                <a:cxn ang="0">
                  <a:pos x="1" y="2"/>
                </a:cxn>
                <a:cxn ang="0">
                  <a:pos x="1" y="3"/>
                </a:cxn>
                <a:cxn ang="0">
                  <a:pos x="11" y="3"/>
                </a:cxn>
                <a:cxn ang="0">
                  <a:pos x="11" y="3"/>
                </a:cxn>
                <a:cxn ang="0">
                  <a:pos x="0" y="3"/>
                </a:cxn>
                <a:cxn ang="0">
                  <a:pos x="1" y="4"/>
                </a:cxn>
                <a:cxn ang="0">
                  <a:pos x="11" y="4"/>
                </a:cxn>
                <a:cxn ang="0">
                  <a:pos x="11" y="4"/>
                </a:cxn>
                <a:cxn ang="0">
                  <a:pos x="1" y="4"/>
                </a:cxn>
                <a:cxn ang="0">
                  <a:pos x="1" y="4"/>
                </a:cxn>
                <a:cxn ang="0">
                  <a:pos x="11" y="4"/>
                </a:cxn>
                <a:cxn ang="0">
                  <a:pos x="11" y="4"/>
                </a:cxn>
                <a:cxn ang="0">
                  <a:pos x="1" y="4"/>
                </a:cxn>
                <a:cxn ang="0">
                  <a:pos x="1" y="5"/>
                </a:cxn>
                <a:cxn ang="0">
                  <a:pos x="11" y="5"/>
                </a:cxn>
                <a:cxn ang="0">
                  <a:pos x="11" y="5"/>
                </a:cxn>
                <a:cxn ang="0">
                  <a:pos x="1" y="5"/>
                </a:cxn>
                <a:cxn ang="0">
                  <a:pos x="1" y="5"/>
                </a:cxn>
                <a:cxn ang="0">
                  <a:pos x="10" y="5"/>
                </a:cxn>
                <a:cxn ang="0">
                  <a:pos x="10" y="5"/>
                </a:cxn>
                <a:cxn ang="0">
                  <a:pos x="2" y="5"/>
                </a:cxn>
                <a:cxn ang="0">
                  <a:pos x="2" y="5"/>
                </a:cxn>
                <a:cxn ang="0">
                  <a:pos x="10" y="5"/>
                </a:cxn>
                <a:cxn ang="0">
                  <a:pos x="10" y="5"/>
                </a:cxn>
                <a:cxn ang="0">
                  <a:pos x="2" y="5"/>
                </a:cxn>
                <a:cxn ang="0">
                  <a:pos x="2" y="6"/>
                </a:cxn>
                <a:cxn ang="0">
                  <a:pos x="10" y="6"/>
                </a:cxn>
                <a:cxn ang="0">
                  <a:pos x="9" y="6"/>
                </a:cxn>
                <a:cxn ang="0">
                  <a:pos x="3"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3" y="0"/>
                  </a:lnTo>
                  <a:lnTo>
                    <a:pt x="2" y="0"/>
                  </a:lnTo>
                  <a:lnTo>
                    <a:pt x="10" y="0"/>
                  </a:lnTo>
                  <a:lnTo>
                    <a:pt x="10" y="0"/>
                  </a:lnTo>
                  <a:lnTo>
                    <a:pt x="2" y="0"/>
                  </a:lnTo>
                  <a:lnTo>
                    <a:pt x="2" y="1"/>
                  </a:lnTo>
                  <a:lnTo>
                    <a:pt x="10" y="1"/>
                  </a:lnTo>
                  <a:lnTo>
                    <a:pt x="10" y="1"/>
                  </a:lnTo>
                  <a:lnTo>
                    <a:pt x="2" y="1"/>
                  </a:lnTo>
                  <a:lnTo>
                    <a:pt x="1" y="1"/>
                  </a:lnTo>
                  <a:lnTo>
                    <a:pt x="10" y="1"/>
                  </a:lnTo>
                  <a:lnTo>
                    <a:pt x="11" y="1"/>
                  </a:lnTo>
                  <a:lnTo>
                    <a:pt x="1" y="1"/>
                  </a:lnTo>
                  <a:lnTo>
                    <a:pt x="1" y="2"/>
                  </a:lnTo>
                  <a:lnTo>
                    <a:pt x="11" y="2"/>
                  </a:lnTo>
                  <a:lnTo>
                    <a:pt x="11" y="2"/>
                  </a:lnTo>
                  <a:lnTo>
                    <a:pt x="1" y="2"/>
                  </a:lnTo>
                  <a:lnTo>
                    <a:pt x="1" y="2"/>
                  </a:lnTo>
                  <a:lnTo>
                    <a:pt x="11" y="2"/>
                  </a:lnTo>
                  <a:lnTo>
                    <a:pt x="11" y="2"/>
                  </a:lnTo>
                  <a:lnTo>
                    <a:pt x="1" y="2"/>
                  </a:lnTo>
                  <a:lnTo>
                    <a:pt x="1" y="3"/>
                  </a:lnTo>
                  <a:lnTo>
                    <a:pt x="11" y="3"/>
                  </a:lnTo>
                  <a:lnTo>
                    <a:pt x="11" y="3"/>
                  </a:lnTo>
                  <a:lnTo>
                    <a:pt x="0" y="3"/>
                  </a:lnTo>
                  <a:lnTo>
                    <a:pt x="1" y="4"/>
                  </a:lnTo>
                  <a:lnTo>
                    <a:pt x="11" y="4"/>
                  </a:lnTo>
                  <a:lnTo>
                    <a:pt x="11" y="4"/>
                  </a:lnTo>
                  <a:lnTo>
                    <a:pt x="1" y="4"/>
                  </a:lnTo>
                  <a:lnTo>
                    <a:pt x="1" y="4"/>
                  </a:lnTo>
                  <a:lnTo>
                    <a:pt x="11" y="4"/>
                  </a:lnTo>
                  <a:lnTo>
                    <a:pt x="11" y="4"/>
                  </a:lnTo>
                  <a:lnTo>
                    <a:pt x="1" y="4"/>
                  </a:lnTo>
                  <a:lnTo>
                    <a:pt x="1" y="5"/>
                  </a:lnTo>
                  <a:lnTo>
                    <a:pt x="11" y="5"/>
                  </a:lnTo>
                  <a:lnTo>
                    <a:pt x="11" y="5"/>
                  </a:lnTo>
                  <a:lnTo>
                    <a:pt x="1" y="5"/>
                  </a:lnTo>
                  <a:lnTo>
                    <a:pt x="1" y="5"/>
                  </a:lnTo>
                  <a:lnTo>
                    <a:pt x="10" y="5"/>
                  </a:lnTo>
                  <a:lnTo>
                    <a:pt x="10" y="5"/>
                  </a:lnTo>
                  <a:lnTo>
                    <a:pt x="2" y="5"/>
                  </a:lnTo>
                  <a:lnTo>
                    <a:pt x="2" y="5"/>
                  </a:lnTo>
                  <a:lnTo>
                    <a:pt x="10" y="5"/>
                  </a:lnTo>
                  <a:lnTo>
                    <a:pt x="10" y="5"/>
                  </a:lnTo>
                  <a:lnTo>
                    <a:pt x="2" y="5"/>
                  </a:lnTo>
                  <a:lnTo>
                    <a:pt x="2" y="6"/>
                  </a:lnTo>
                  <a:lnTo>
                    <a:pt x="10" y="6"/>
                  </a:lnTo>
                  <a:lnTo>
                    <a:pt x="9" y="6"/>
                  </a:lnTo>
                  <a:lnTo>
                    <a:pt x="3" y="6"/>
                  </a:lnTo>
                  <a:lnTo>
                    <a:pt x="3" y="6"/>
                  </a:lnTo>
                  <a:lnTo>
                    <a:pt x="9"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32" name="Freeform 1120"/>
            <p:cNvSpPr>
              <a:spLocks/>
            </p:cNvSpPr>
            <p:nvPr/>
          </p:nvSpPr>
          <p:spPr bwMode="auto">
            <a:xfrm>
              <a:off x="6271766" y="4335463"/>
              <a:ext cx="9525"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1" y="7"/>
                </a:cxn>
                <a:cxn ang="0">
                  <a:pos x="1" y="2"/>
                </a:cxn>
                <a:cxn ang="0">
                  <a:pos x="1" y="2"/>
                </a:cxn>
                <a:cxn ang="0">
                  <a:pos x="1" y="8"/>
                </a:cxn>
                <a:cxn ang="0">
                  <a:pos x="1" y="8"/>
                </a:cxn>
                <a:cxn ang="0">
                  <a:pos x="1" y="1"/>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0"/>
                </a:cxn>
                <a:cxn ang="0">
                  <a:pos x="5" y="9"/>
                </a:cxn>
                <a:cxn ang="0">
                  <a:pos x="5" y="8"/>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1" y="7"/>
                  </a:lnTo>
                  <a:lnTo>
                    <a:pt x="1" y="2"/>
                  </a:lnTo>
                  <a:lnTo>
                    <a:pt x="1" y="2"/>
                  </a:lnTo>
                  <a:lnTo>
                    <a:pt x="1" y="8"/>
                  </a:lnTo>
                  <a:lnTo>
                    <a:pt x="1" y="8"/>
                  </a:lnTo>
                  <a:lnTo>
                    <a:pt x="1" y="1"/>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0"/>
                  </a:lnTo>
                  <a:lnTo>
                    <a:pt x="5" y="9"/>
                  </a:lnTo>
                  <a:lnTo>
                    <a:pt x="5" y="8"/>
                  </a:lnTo>
                  <a:lnTo>
                    <a:pt x="5" y="1"/>
                  </a:lnTo>
                  <a:lnTo>
                    <a:pt x="5" y="1"/>
                  </a:lnTo>
                  <a:lnTo>
                    <a:pt x="5" y="8"/>
                  </a:lnTo>
                  <a:lnTo>
                    <a:pt x="5" y="8"/>
                  </a:lnTo>
                  <a:lnTo>
                    <a:pt x="5" y="1"/>
                  </a:lnTo>
                  <a:lnTo>
                    <a:pt x="5" y="1"/>
                  </a:lnTo>
                  <a:lnTo>
                    <a:pt x="5" y="8"/>
                  </a:lnTo>
                  <a:lnTo>
                    <a:pt x="6" y="8"/>
                  </a:lnTo>
                  <a:lnTo>
                    <a:pt x="6" y="1"/>
                  </a:lnTo>
                  <a:lnTo>
                    <a:pt x="6" y="2"/>
                  </a:lnTo>
                  <a:lnTo>
                    <a:pt x="6" y="8"/>
                  </a:lnTo>
                  <a:lnTo>
                    <a:pt x="6" y="7"/>
                  </a:lnTo>
                  <a:lnTo>
                    <a:pt x="6" y="2"/>
                  </a:lnTo>
                  <a:lnTo>
                    <a:pt x="6" y="2"/>
                  </a:lnTo>
                  <a:lnTo>
                    <a:pt x="6" y="7"/>
                  </a:lnTo>
                  <a:lnTo>
                    <a:pt x="6" y="7"/>
                  </a:lnTo>
                  <a:lnTo>
                    <a:pt x="6" y="3"/>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33" name="Freeform 1121"/>
            <p:cNvSpPr>
              <a:spLocks/>
            </p:cNvSpPr>
            <p:nvPr/>
          </p:nvSpPr>
          <p:spPr bwMode="auto">
            <a:xfrm>
              <a:off x="6271766" y="4335463"/>
              <a:ext cx="17463" cy="9525"/>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0"/>
                </a:cxn>
                <a:cxn ang="0">
                  <a:pos x="9" y="0"/>
                </a:cxn>
                <a:cxn ang="0">
                  <a:pos x="10" y="1"/>
                </a:cxn>
                <a:cxn ang="0">
                  <a:pos x="2" y="1"/>
                </a:cxn>
                <a:cxn ang="0">
                  <a:pos x="1" y="1"/>
                </a:cxn>
                <a:cxn ang="0">
                  <a:pos x="10" y="1"/>
                </a:cxn>
                <a:cxn ang="0">
                  <a:pos x="10" y="1"/>
                </a:cxn>
                <a:cxn ang="0">
                  <a:pos x="1" y="1"/>
                </a:cxn>
                <a:cxn ang="0">
                  <a:pos x="1" y="1"/>
                </a:cxn>
                <a:cxn ang="0">
                  <a:pos x="10" y="1"/>
                </a:cxn>
                <a:cxn ang="0">
                  <a:pos x="10" y="1"/>
                </a:cxn>
                <a:cxn ang="0">
                  <a:pos x="1" y="1"/>
                </a:cxn>
                <a:cxn ang="0">
                  <a:pos x="1" y="2"/>
                </a:cxn>
                <a:cxn ang="0">
                  <a:pos x="11" y="2"/>
                </a:cxn>
                <a:cxn ang="0">
                  <a:pos x="11" y="2"/>
                </a:cxn>
                <a:cxn ang="0">
                  <a:pos x="1"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1" y="4"/>
                </a:cxn>
                <a:cxn ang="0">
                  <a:pos x="1" y="4"/>
                </a:cxn>
                <a:cxn ang="0">
                  <a:pos x="1" y="5"/>
                </a:cxn>
                <a:cxn ang="0">
                  <a:pos x="11" y="5"/>
                </a:cxn>
                <a:cxn ang="0">
                  <a:pos x="10" y="5"/>
                </a:cxn>
                <a:cxn ang="0">
                  <a:pos x="1" y="5"/>
                </a:cxn>
                <a:cxn ang="0">
                  <a:pos x="1" y="5"/>
                </a:cxn>
                <a:cxn ang="0">
                  <a:pos x="10" y="5"/>
                </a:cxn>
                <a:cxn ang="0">
                  <a:pos x="10" y="5"/>
                </a:cxn>
                <a:cxn ang="0">
                  <a:pos x="1" y="5"/>
                </a:cxn>
                <a:cxn ang="0">
                  <a:pos x="1" y="5"/>
                </a:cxn>
                <a:cxn ang="0">
                  <a:pos x="10" y="5"/>
                </a:cxn>
                <a:cxn ang="0">
                  <a:pos x="10" y="6"/>
                </a:cxn>
                <a:cxn ang="0">
                  <a:pos x="2" y="6"/>
                </a:cxn>
                <a:cxn ang="0">
                  <a:pos x="2" y="6"/>
                </a:cxn>
                <a:cxn ang="0">
                  <a:pos x="9" y="6"/>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2" y="0"/>
                  </a:lnTo>
                  <a:lnTo>
                    <a:pt x="2" y="0"/>
                  </a:lnTo>
                  <a:lnTo>
                    <a:pt x="9" y="0"/>
                  </a:lnTo>
                  <a:lnTo>
                    <a:pt x="10" y="1"/>
                  </a:lnTo>
                  <a:lnTo>
                    <a:pt x="2" y="1"/>
                  </a:lnTo>
                  <a:lnTo>
                    <a:pt x="1" y="1"/>
                  </a:lnTo>
                  <a:lnTo>
                    <a:pt x="10" y="1"/>
                  </a:lnTo>
                  <a:lnTo>
                    <a:pt x="10" y="1"/>
                  </a:lnTo>
                  <a:lnTo>
                    <a:pt x="1" y="1"/>
                  </a:lnTo>
                  <a:lnTo>
                    <a:pt x="1" y="1"/>
                  </a:lnTo>
                  <a:lnTo>
                    <a:pt x="10" y="1"/>
                  </a:lnTo>
                  <a:lnTo>
                    <a:pt x="10" y="1"/>
                  </a:lnTo>
                  <a:lnTo>
                    <a:pt x="1" y="1"/>
                  </a:lnTo>
                  <a:lnTo>
                    <a:pt x="1" y="2"/>
                  </a:lnTo>
                  <a:lnTo>
                    <a:pt x="11" y="2"/>
                  </a:lnTo>
                  <a:lnTo>
                    <a:pt x="11" y="2"/>
                  </a:lnTo>
                  <a:lnTo>
                    <a:pt x="1" y="2"/>
                  </a:lnTo>
                  <a:lnTo>
                    <a:pt x="0" y="2"/>
                  </a:lnTo>
                  <a:lnTo>
                    <a:pt x="11" y="2"/>
                  </a:lnTo>
                  <a:lnTo>
                    <a:pt x="11" y="3"/>
                  </a:lnTo>
                  <a:lnTo>
                    <a:pt x="0" y="3"/>
                  </a:lnTo>
                  <a:lnTo>
                    <a:pt x="0" y="3"/>
                  </a:lnTo>
                  <a:lnTo>
                    <a:pt x="11" y="3"/>
                  </a:lnTo>
                  <a:lnTo>
                    <a:pt x="11" y="3"/>
                  </a:lnTo>
                  <a:lnTo>
                    <a:pt x="0" y="3"/>
                  </a:lnTo>
                  <a:lnTo>
                    <a:pt x="0" y="3"/>
                  </a:lnTo>
                  <a:lnTo>
                    <a:pt x="11" y="3"/>
                  </a:lnTo>
                  <a:lnTo>
                    <a:pt x="11" y="4"/>
                  </a:lnTo>
                  <a:lnTo>
                    <a:pt x="0" y="4"/>
                  </a:lnTo>
                  <a:lnTo>
                    <a:pt x="0" y="4"/>
                  </a:lnTo>
                  <a:lnTo>
                    <a:pt x="11" y="4"/>
                  </a:lnTo>
                  <a:lnTo>
                    <a:pt x="11" y="4"/>
                  </a:lnTo>
                  <a:lnTo>
                    <a:pt x="1" y="4"/>
                  </a:lnTo>
                  <a:lnTo>
                    <a:pt x="1" y="5"/>
                  </a:lnTo>
                  <a:lnTo>
                    <a:pt x="11" y="5"/>
                  </a:lnTo>
                  <a:lnTo>
                    <a:pt x="10" y="5"/>
                  </a:lnTo>
                  <a:lnTo>
                    <a:pt x="1" y="5"/>
                  </a:lnTo>
                  <a:lnTo>
                    <a:pt x="1" y="5"/>
                  </a:lnTo>
                  <a:lnTo>
                    <a:pt x="10" y="5"/>
                  </a:lnTo>
                  <a:lnTo>
                    <a:pt x="10" y="5"/>
                  </a:lnTo>
                  <a:lnTo>
                    <a:pt x="1" y="5"/>
                  </a:lnTo>
                  <a:lnTo>
                    <a:pt x="1" y="5"/>
                  </a:lnTo>
                  <a:lnTo>
                    <a:pt x="10" y="5"/>
                  </a:lnTo>
                  <a:lnTo>
                    <a:pt x="10" y="6"/>
                  </a:lnTo>
                  <a:lnTo>
                    <a:pt x="2" y="6"/>
                  </a:lnTo>
                  <a:lnTo>
                    <a:pt x="2" y="6"/>
                  </a:lnTo>
                  <a:lnTo>
                    <a:pt x="9" y="6"/>
                  </a:lnTo>
                  <a:lnTo>
                    <a:pt x="9" y="6"/>
                  </a:lnTo>
                  <a:lnTo>
                    <a:pt x="2" y="6"/>
                  </a:lnTo>
                  <a:lnTo>
                    <a:pt x="3" y="6"/>
                  </a:lnTo>
                  <a:lnTo>
                    <a:pt x="9"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34" name="Freeform 1122"/>
            <p:cNvSpPr>
              <a:spLocks/>
            </p:cNvSpPr>
            <p:nvPr/>
          </p:nvSpPr>
          <p:spPr bwMode="auto">
            <a:xfrm>
              <a:off x="6279704" y="4330700"/>
              <a:ext cx="9525" cy="14288"/>
            </a:xfrm>
            <a:custGeom>
              <a:avLst/>
              <a:gdLst/>
              <a:ahLst/>
              <a:cxnLst>
                <a:cxn ang="0">
                  <a:pos x="3" y="6"/>
                </a:cxn>
                <a:cxn ang="0">
                  <a:pos x="0" y="6"/>
                </a:cxn>
                <a:cxn ang="0">
                  <a:pos x="0" y="3"/>
                </a:cxn>
                <a:cxn ang="0">
                  <a:pos x="0" y="3"/>
                </a:cxn>
                <a:cxn ang="0">
                  <a:pos x="0" y="6"/>
                </a:cxn>
                <a:cxn ang="0">
                  <a:pos x="0" y="7"/>
                </a:cxn>
                <a:cxn ang="0">
                  <a:pos x="0" y="3"/>
                </a:cxn>
                <a:cxn ang="0">
                  <a:pos x="0" y="3"/>
                </a:cxn>
                <a:cxn ang="0">
                  <a:pos x="0" y="7"/>
                </a:cxn>
                <a:cxn ang="0">
                  <a:pos x="0" y="7"/>
                </a:cxn>
                <a:cxn ang="0">
                  <a:pos x="0" y="2"/>
                </a:cxn>
                <a:cxn ang="0">
                  <a:pos x="1" y="2"/>
                </a:cxn>
                <a:cxn ang="0">
                  <a:pos x="1" y="8"/>
                </a:cxn>
                <a:cxn ang="0">
                  <a:pos x="1" y="8"/>
                </a:cxn>
                <a:cxn ang="0">
                  <a:pos x="1" y="1"/>
                </a:cxn>
                <a:cxn ang="0">
                  <a:pos x="1" y="1"/>
                </a:cxn>
                <a:cxn ang="0">
                  <a:pos x="1" y="8"/>
                </a:cxn>
                <a:cxn ang="0">
                  <a:pos x="1" y="8"/>
                </a:cxn>
                <a:cxn ang="0">
                  <a:pos x="1" y="1"/>
                </a:cxn>
                <a:cxn ang="0">
                  <a:pos x="2" y="1"/>
                </a:cxn>
                <a:cxn ang="0">
                  <a:pos x="2" y="8"/>
                </a:cxn>
                <a:cxn ang="0">
                  <a:pos x="2" y="9"/>
                </a:cxn>
                <a:cxn ang="0">
                  <a:pos x="2" y="1"/>
                </a:cxn>
                <a:cxn ang="0">
                  <a:pos x="2" y="1"/>
                </a:cxn>
                <a:cxn ang="0">
                  <a:pos x="2" y="9"/>
                </a:cxn>
                <a:cxn ang="0">
                  <a:pos x="2" y="9"/>
                </a:cxn>
                <a:cxn ang="0">
                  <a:pos x="2" y="1"/>
                </a:cxn>
                <a:cxn ang="0">
                  <a:pos x="3" y="1"/>
                </a:cxn>
                <a:cxn ang="0">
                  <a:pos x="3"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5" y="8"/>
                </a:cxn>
                <a:cxn ang="0">
                  <a:pos x="5" y="1"/>
                </a:cxn>
                <a:cxn ang="0">
                  <a:pos x="6" y="2"/>
                </a:cxn>
                <a:cxn ang="0">
                  <a:pos x="6" y="8"/>
                </a:cxn>
                <a:cxn ang="0">
                  <a:pos x="6" y="7"/>
                </a:cxn>
                <a:cxn ang="0">
                  <a:pos x="6" y="2"/>
                </a:cxn>
                <a:cxn ang="0">
                  <a:pos x="6" y="3"/>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3"/>
                  </a:lnTo>
                  <a:lnTo>
                    <a:pt x="0" y="7"/>
                  </a:lnTo>
                  <a:lnTo>
                    <a:pt x="0" y="7"/>
                  </a:lnTo>
                  <a:lnTo>
                    <a:pt x="0" y="2"/>
                  </a:lnTo>
                  <a:lnTo>
                    <a:pt x="1" y="2"/>
                  </a:lnTo>
                  <a:lnTo>
                    <a:pt x="1" y="8"/>
                  </a:lnTo>
                  <a:lnTo>
                    <a:pt x="1" y="8"/>
                  </a:lnTo>
                  <a:lnTo>
                    <a:pt x="1" y="1"/>
                  </a:lnTo>
                  <a:lnTo>
                    <a:pt x="1" y="1"/>
                  </a:lnTo>
                  <a:lnTo>
                    <a:pt x="1" y="8"/>
                  </a:lnTo>
                  <a:lnTo>
                    <a:pt x="1" y="8"/>
                  </a:lnTo>
                  <a:lnTo>
                    <a:pt x="1" y="1"/>
                  </a:lnTo>
                  <a:lnTo>
                    <a:pt x="2" y="1"/>
                  </a:lnTo>
                  <a:lnTo>
                    <a:pt x="2" y="8"/>
                  </a:lnTo>
                  <a:lnTo>
                    <a:pt x="2" y="9"/>
                  </a:lnTo>
                  <a:lnTo>
                    <a:pt x="2" y="1"/>
                  </a:lnTo>
                  <a:lnTo>
                    <a:pt x="2" y="1"/>
                  </a:lnTo>
                  <a:lnTo>
                    <a:pt x="2" y="9"/>
                  </a:lnTo>
                  <a:lnTo>
                    <a:pt x="2" y="9"/>
                  </a:lnTo>
                  <a:lnTo>
                    <a:pt x="2" y="1"/>
                  </a:lnTo>
                  <a:lnTo>
                    <a:pt x="3" y="1"/>
                  </a:lnTo>
                  <a:lnTo>
                    <a:pt x="3" y="9"/>
                  </a:lnTo>
                  <a:lnTo>
                    <a:pt x="3" y="9"/>
                  </a:lnTo>
                  <a:lnTo>
                    <a:pt x="3" y="0"/>
                  </a:lnTo>
                  <a:lnTo>
                    <a:pt x="3" y="0"/>
                  </a:lnTo>
                  <a:lnTo>
                    <a:pt x="3" y="9"/>
                  </a:lnTo>
                  <a:lnTo>
                    <a:pt x="3" y="9"/>
                  </a:lnTo>
                  <a:lnTo>
                    <a:pt x="3" y="0"/>
                  </a:lnTo>
                  <a:lnTo>
                    <a:pt x="4" y="1"/>
                  </a:lnTo>
                  <a:lnTo>
                    <a:pt x="4" y="9"/>
                  </a:lnTo>
                  <a:lnTo>
                    <a:pt x="4" y="9"/>
                  </a:lnTo>
                  <a:lnTo>
                    <a:pt x="4" y="1"/>
                  </a:lnTo>
                  <a:lnTo>
                    <a:pt x="4" y="1"/>
                  </a:lnTo>
                  <a:lnTo>
                    <a:pt x="4" y="9"/>
                  </a:lnTo>
                  <a:lnTo>
                    <a:pt x="5" y="9"/>
                  </a:lnTo>
                  <a:lnTo>
                    <a:pt x="5" y="1"/>
                  </a:lnTo>
                  <a:lnTo>
                    <a:pt x="5" y="1"/>
                  </a:lnTo>
                  <a:lnTo>
                    <a:pt x="5" y="8"/>
                  </a:lnTo>
                  <a:lnTo>
                    <a:pt x="5" y="8"/>
                  </a:lnTo>
                  <a:lnTo>
                    <a:pt x="5" y="1"/>
                  </a:lnTo>
                  <a:lnTo>
                    <a:pt x="5" y="1"/>
                  </a:lnTo>
                  <a:lnTo>
                    <a:pt x="5" y="8"/>
                  </a:lnTo>
                  <a:lnTo>
                    <a:pt x="5" y="8"/>
                  </a:lnTo>
                  <a:lnTo>
                    <a:pt x="5" y="1"/>
                  </a:lnTo>
                  <a:lnTo>
                    <a:pt x="6" y="2"/>
                  </a:lnTo>
                  <a:lnTo>
                    <a:pt x="6" y="8"/>
                  </a:lnTo>
                  <a:lnTo>
                    <a:pt x="6" y="7"/>
                  </a:lnTo>
                  <a:lnTo>
                    <a:pt x="6" y="2"/>
                  </a:lnTo>
                  <a:lnTo>
                    <a:pt x="6" y="3"/>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35" name="Freeform 1123"/>
            <p:cNvSpPr>
              <a:spLocks/>
            </p:cNvSpPr>
            <p:nvPr/>
          </p:nvSpPr>
          <p:spPr bwMode="auto">
            <a:xfrm>
              <a:off x="6279704" y="4330700"/>
              <a:ext cx="42862" cy="9525"/>
            </a:xfrm>
            <a:custGeom>
              <a:avLst/>
              <a:gdLst/>
              <a:ahLst/>
              <a:cxnLst>
                <a:cxn ang="0">
                  <a:pos x="3" y="3"/>
                </a:cxn>
                <a:cxn ang="0">
                  <a:pos x="3" y="0"/>
                </a:cxn>
                <a:cxn ang="0">
                  <a:pos x="22" y="0"/>
                </a:cxn>
                <a:cxn ang="0">
                  <a:pos x="22" y="0"/>
                </a:cxn>
                <a:cxn ang="0">
                  <a:pos x="3" y="0"/>
                </a:cxn>
                <a:cxn ang="0">
                  <a:pos x="3" y="1"/>
                </a:cxn>
                <a:cxn ang="0">
                  <a:pos x="22" y="1"/>
                </a:cxn>
                <a:cxn ang="0">
                  <a:pos x="22" y="1"/>
                </a:cxn>
                <a:cxn ang="0">
                  <a:pos x="2" y="1"/>
                </a:cxn>
                <a:cxn ang="0">
                  <a:pos x="2" y="1"/>
                </a:cxn>
                <a:cxn ang="0">
                  <a:pos x="23" y="1"/>
                </a:cxn>
                <a:cxn ang="0">
                  <a:pos x="23" y="1"/>
                </a:cxn>
                <a:cxn ang="0">
                  <a:pos x="2" y="1"/>
                </a:cxn>
                <a:cxn ang="0">
                  <a:pos x="2" y="1"/>
                </a:cxn>
                <a:cxn ang="0">
                  <a:pos x="23" y="1"/>
                </a:cxn>
                <a:cxn ang="0">
                  <a:pos x="23" y="1"/>
                </a:cxn>
                <a:cxn ang="0">
                  <a:pos x="1" y="1"/>
                </a:cxn>
                <a:cxn ang="0">
                  <a:pos x="1" y="1"/>
                </a:cxn>
                <a:cxn ang="0">
                  <a:pos x="23" y="1"/>
                </a:cxn>
                <a:cxn ang="0">
                  <a:pos x="24" y="1"/>
                </a:cxn>
                <a:cxn ang="0">
                  <a:pos x="1" y="1"/>
                </a:cxn>
                <a:cxn ang="0">
                  <a:pos x="1" y="2"/>
                </a:cxn>
                <a:cxn ang="0">
                  <a:pos x="24" y="2"/>
                </a:cxn>
                <a:cxn ang="0">
                  <a:pos x="24" y="2"/>
                </a:cxn>
                <a:cxn ang="0">
                  <a:pos x="0" y="2"/>
                </a:cxn>
                <a:cxn ang="0">
                  <a:pos x="0" y="3"/>
                </a:cxn>
                <a:cxn ang="0">
                  <a:pos x="24" y="3"/>
                </a:cxn>
                <a:cxn ang="0">
                  <a:pos x="24" y="3"/>
                </a:cxn>
                <a:cxn ang="0">
                  <a:pos x="0" y="3"/>
                </a:cxn>
                <a:cxn ang="0">
                  <a:pos x="0" y="3"/>
                </a:cxn>
                <a:cxn ang="0">
                  <a:pos x="24" y="3"/>
                </a:cxn>
                <a:cxn ang="0">
                  <a:pos x="24" y="3"/>
                </a:cxn>
                <a:cxn ang="0">
                  <a:pos x="0" y="3"/>
                </a:cxn>
                <a:cxn ang="0">
                  <a:pos x="0" y="4"/>
                </a:cxn>
                <a:cxn ang="0">
                  <a:pos x="24" y="4"/>
                </a:cxn>
                <a:cxn ang="0">
                  <a:pos x="24" y="4"/>
                </a:cxn>
                <a:cxn ang="0">
                  <a:pos x="0" y="4"/>
                </a:cxn>
                <a:cxn ang="0">
                  <a:pos x="0" y="4"/>
                </a:cxn>
                <a:cxn ang="0">
                  <a:pos x="24" y="4"/>
                </a:cxn>
                <a:cxn ang="0">
                  <a:pos x="24" y="4"/>
                </a:cxn>
                <a:cxn ang="0">
                  <a:pos x="0" y="4"/>
                </a:cxn>
                <a:cxn ang="0">
                  <a:pos x="1" y="5"/>
                </a:cxn>
                <a:cxn ang="0">
                  <a:pos x="24" y="5"/>
                </a:cxn>
                <a:cxn ang="0">
                  <a:pos x="24" y="5"/>
                </a:cxn>
                <a:cxn ang="0">
                  <a:pos x="1" y="5"/>
                </a:cxn>
                <a:cxn ang="0">
                  <a:pos x="1" y="5"/>
                </a:cxn>
                <a:cxn ang="0">
                  <a:pos x="23" y="5"/>
                </a:cxn>
                <a:cxn ang="0">
                  <a:pos x="23" y="5"/>
                </a:cxn>
                <a:cxn ang="0">
                  <a:pos x="1" y="5"/>
                </a:cxn>
                <a:cxn ang="0">
                  <a:pos x="2" y="6"/>
                </a:cxn>
                <a:cxn ang="0">
                  <a:pos x="23" y="6"/>
                </a:cxn>
                <a:cxn ang="0">
                  <a:pos x="23" y="6"/>
                </a:cxn>
                <a:cxn ang="0">
                  <a:pos x="2" y="6"/>
                </a:cxn>
                <a:cxn ang="0">
                  <a:pos x="2" y="6"/>
                </a:cxn>
                <a:cxn ang="0">
                  <a:pos x="23" y="6"/>
                </a:cxn>
                <a:cxn ang="0">
                  <a:pos x="22" y="6"/>
                </a:cxn>
                <a:cxn ang="0">
                  <a:pos x="2" y="6"/>
                </a:cxn>
                <a:cxn ang="0">
                  <a:pos x="3" y="6"/>
                </a:cxn>
                <a:cxn ang="0">
                  <a:pos x="22" y="6"/>
                </a:cxn>
                <a:cxn ang="0">
                  <a:pos x="22" y="6"/>
                </a:cxn>
                <a:cxn ang="0">
                  <a:pos x="3" y="6"/>
                </a:cxn>
                <a:cxn ang="0">
                  <a:pos x="3" y="6"/>
                </a:cxn>
                <a:cxn ang="0">
                  <a:pos x="22" y="6"/>
                </a:cxn>
              </a:cxnLst>
              <a:rect l="0" t="0" r="r" b="b"/>
              <a:pathLst>
                <a:path w="24" h="6">
                  <a:moveTo>
                    <a:pt x="3" y="3"/>
                  </a:moveTo>
                  <a:lnTo>
                    <a:pt x="3" y="0"/>
                  </a:lnTo>
                  <a:lnTo>
                    <a:pt x="22" y="0"/>
                  </a:lnTo>
                  <a:lnTo>
                    <a:pt x="22" y="0"/>
                  </a:lnTo>
                  <a:lnTo>
                    <a:pt x="3" y="0"/>
                  </a:lnTo>
                  <a:lnTo>
                    <a:pt x="3" y="1"/>
                  </a:lnTo>
                  <a:lnTo>
                    <a:pt x="22" y="1"/>
                  </a:lnTo>
                  <a:lnTo>
                    <a:pt x="22" y="1"/>
                  </a:lnTo>
                  <a:lnTo>
                    <a:pt x="2" y="1"/>
                  </a:lnTo>
                  <a:lnTo>
                    <a:pt x="2" y="1"/>
                  </a:lnTo>
                  <a:lnTo>
                    <a:pt x="23" y="1"/>
                  </a:lnTo>
                  <a:lnTo>
                    <a:pt x="23" y="1"/>
                  </a:lnTo>
                  <a:lnTo>
                    <a:pt x="2" y="1"/>
                  </a:lnTo>
                  <a:lnTo>
                    <a:pt x="2" y="1"/>
                  </a:lnTo>
                  <a:lnTo>
                    <a:pt x="23" y="1"/>
                  </a:lnTo>
                  <a:lnTo>
                    <a:pt x="23" y="1"/>
                  </a:lnTo>
                  <a:lnTo>
                    <a:pt x="1" y="1"/>
                  </a:lnTo>
                  <a:lnTo>
                    <a:pt x="1" y="1"/>
                  </a:lnTo>
                  <a:lnTo>
                    <a:pt x="23" y="1"/>
                  </a:lnTo>
                  <a:lnTo>
                    <a:pt x="24" y="1"/>
                  </a:lnTo>
                  <a:lnTo>
                    <a:pt x="1" y="1"/>
                  </a:lnTo>
                  <a:lnTo>
                    <a:pt x="1" y="2"/>
                  </a:lnTo>
                  <a:lnTo>
                    <a:pt x="24" y="2"/>
                  </a:lnTo>
                  <a:lnTo>
                    <a:pt x="24" y="2"/>
                  </a:lnTo>
                  <a:lnTo>
                    <a:pt x="0" y="2"/>
                  </a:lnTo>
                  <a:lnTo>
                    <a:pt x="0" y="3"/>
                  </a:lnTo>
                  <a:lnTo>
                    <a:pt x="24" y="3"/>
                  </a:lnTo>
                  <a:lnTo>
                    <a:pt x="24" y="3"/>
                  </a:lnTo>
                  <a:lnTo>
                    <a:pt x="0" y="3"/>
                  </a:lnTo>
                  <a:lnTo>
                    <a:pt x="0" y="3"/>
                  </a:lnTo>
                  <a:lnTo>
                    <a:pt x="24" y="3"/>
                  </a:lnTo>
                  <a:lnTo>
                    <a:pt x="24" y="3"/>
                  </a:lnTo>
                  <a:lnTo>
                    <a:pt x="0" y="3"/>
                  </a:lnTo>
                  <a:lnTo>
                    <a:pt x="0" y="4"/>
                  </a:lnTo>
                  <a:lnTo>
                    <a:pt x="24" y="4"/>
                  </a:lnTo>
                  <a:lnTo>
                    <a:pt x="24" y="4"/>
                  </a:lnTo>
                  <a:lnTo>
                    <a:pt x="0" y="4"/>
                  </a:lnTo>
                  <a:lnTo>
                    <a:pt x="0" y="4"/>
                  </a:lnTo>
                  <a:lnTo>
                    <a:pt x="24" y="4"/>
                  </a:lnTo>
                  <a:lnTo>
                    <a:pt x="24" y="4"/>
                  </a:lnTo>
                  <a:lnTo>
                    <a:pt x="0" y="4"/>
                  </a:lnTo>
                  <a:lnTo>
                    <a:pt x="1" y="5"/>
                  </a:lnTo>
                  <a:lnTo>
                    <a:pt x="24" y="5"/>
                  </a:lnTo>
                  <a:lnTo>
                    <a:pt x="24" y="5"/>
                  </a:lnTo>
                  <a:lnTo>
                    <a:pt x="1" y="5"/>
                  </a:lnTo>
                  <a:lnTo>
                    <a:pt x="1" y="5"/>
                  </a:lnTo>
                  <a:lnTo>
                    <a:pt x="23" y="5"/>
                  </a:lnTo>
                  <a:lnTo>
                    <a:pt x="23" y="5"/>
                  </a:lnTo>
                  <a:lnTo>
                    <a:pt x="1" y="5"/>
                  </a:lnTo>
                  <a:lnTo>
                    <a:pt x="2" y="6"/>
                  </a:lnTo>
                  <a:lnTo>
                    <a:pt x="23" y="6"/>
                  </a:lnTo>
                  <a:lnTo>
                    <a:pt x="23" y="6"/>
                  </a:lnTo>
                  <a:lnTo>
                    <a:pt x="2" y="6"/>
                  </a:lnTo>
                  <a:lnTo>
                    <a:pt x="2" y="6"/>
                  </a:lnTo>
                  <a:lnTo>
                    <a:pt x="23" y="6"/>
                  </a:lnTo>
                  <a:lnTo>
                    <a:pt x="22" y="6"/>
                  </a:lnTo>
                  <a:lnTo>
                    <a:pt x="2" y="6"/>
                  </a:lnTo>
                  <a:lnTo>
                    <a:pt x="3" y="6"/>
                  </a:lnTo>
                  <a:lnTo>
                    <a:pt x="22" y="6"/>
                  </a:lnTo>
                  <a:lnTo>
                    <a:pt x="22" y="6"/>
                  </a:lnTo>
                  <a:lnTo>
                    <a:pt x="3" y="6"/>
                  </a:lnTo>
                  <a:lnTo>
                    <a:pt x="3" y="6"/>
                  </a:lnTo>
                  <a:lnTo>
                    <a:pt x="22"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36" name="Freeform 1124"/>
            <p:cNvSpPr>
              <a:spLocks/>
            </p:cNvSpPr>
            <p:nvPr/>
          </p:nvSpPr>
          <p:spPr bwMode="auto">
            <a:xfrm>
              <a:off x="6311454" y="4329113"/>
              <a:ext cx="11112" cy="11112"/>
            </a:xfrm>
            <a:custGeom>
              <a:avLst/>
              <a:gdLst/>
              <a:ahLst/>
              <a:cxnLst>
                <a:cxn ang="0">
                  <a:pos x="4" y="5"/>
                </a:cxn>
                <a:cxn ang="0">
                  <a:pos x="0" y="5"/>
                </a:cxn>
                <a:cxn ang="0">
                  <a:pos x="0" y="2"/>
                </a:cxn>
                <a:cxn ang="0">
                  <a:pos x="0" y="2"/>
                </a:cxn>
                <a:cxn ang="0">
                  <a:pos x="0" y="6"/>
                </a:cxn>
                <a:cxn ang="0">
                  <a:pos x="0" y="6"/>
                </a:cxn>
                <a:cxn ang="0">
                  <a:pos x="0" y="2"/>
                </a:cxn>
                <a:cxn ang="0">
                  <a:pos x="1" y="1"/>
                </a:cxn>
                <a:cxn ang="0">
                  <a:pos x="1" y="6"/>
                </a:cxn>
                <a:cxn ang="0">
                  <a:pos x="1" y="6"/>
                </a:cxn>
                <a:cxn ang="0">
                  <a:pos x="1" y="1"/>
                </a:cxn>
                <a:cxn ang="0">
                  <a:pos x="1" y="1"/>
                </a:cxn>
                <a:cxn ang="0">
                  <a:pos x="1" y="7"/>
                </a:cxn>
                <a:cxn ang="0">
                  <a:pos x="1" y="7"/>
                </a:cxn>
                <a:cxn ang="0">
                  <a:pos x="1" y="1"/>
                </a:cxn>
                <a:cxn ang="0">
                  <a:pos x="1" y="0"/>
                </a:cxn>
                <a:cxn ang="0">
                  <a:pos x="1" y="7"/>
                </a:cxn>
                <a:cxn ang="0">
                  <a:pos x="2" y="7"/>
                </a:cxn>
                <a:cxn ang="0">
                  <a:pos x="2"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7"/>
                </a:cxn>
                <a:cxn ang="0">
                  <a:pos x="5" y="0"/>
                </a:cxn>
                <a:cxn ang="0">
                  <a:pos x="5" y="0"/>
                </a:cxn>
                <a:cxn ang="0">
                  <a:pos x="5" y="7"/>
                </a:cxn>
                <a:cxn ang="0">
                  <a:pos x="6" y="7"/>
                </a:cxn>
                <a:cxn ang="0">
                  <a:pos x="6" y="1"/>
                </a:cxn>
                <a:cxn ang="0">
                  <a:pos x="6" y="1"/>
                </a:cxn>
                <a:cxn ang="0">
                  <a:pos x="6" y="7"/>
                </a:cxn>
                <a:cxn ang="0">
                  <a:pos x="6" y="6"/>
                </a:cxn>
                <a:cxn ang="0">
                  <a:pos x="6" y="1"/>
                </a:cxn>
                <a:cxn ang="0">
                  <a:pos x="6" y="1"/>
                </a:cxn>
                <a:cxn ang="0">
                  <a:pos x="6" y="6"/>
                </a:cxn>
                <a:cxn ang="0">
                  <a:pos x="6" y="6"/>
                </a:cxn>
                <a:cxn ang="0">
                  <a:pos x="6" y="2"/>
                </a:cxn>
                <a:cxn ang="0">
                  <a:pos x="6" y="2"/>
                </a:cxn>
                <a:cxn ang="0">
                  <a:pos x="6" y="6"/>
                </a:cxn>
                <a:cxn ang="0">
                  <a:pos x="6" y="5"/>
                </a:cxn>
                <a:cxn ang="0">
                  <a:pos x="6" y="2"/>
                </a:cxn>
              </a:cxnLst>
              <a:rect l="0" t="0" r="r" b="b"/>
              <a:pathLst>
                <a:path w="6" h="8">
                  <a:moveTo>
                    <a:pt x="4" y="5"/>
                  </a:moveTo>
                  <a:lnTo>
                    <a:pt x="0" y="5"/>
                  </a:lnTo>
                  <a:lnTo>
                    <a:pt x="0" y="2"/>
                  </a:lnTo>
                  <a:lnTo>
                    <a:pt x="0" y="2"/>
                  </a:lnTo>
                  <a:lnTo>
                    <a:pt x="0" y="6"/>
                  </a:lnTo>
                  <a:lnTo>
                    <a:pt x="0" y="6"/>
                  </a:lnTo>
                  <a:lnTo>
                    <a:pt x="0" y="2"/>
                  </a:lnTo>
                  <a:lnTo>
                    <a:pt x="1" y="1"/>
                  </a:lnTo>
                  <a:lnTo>
                    <a:pt x="1" y="6"/>
                  </a:lnTo>
                  <a:lnTo>
                    <a:pt x="1" y="6"/>
                  </a:lnTo>
                  <a:lnTo>
                    <a:pt x="1" y="1"/>
                  </a:lnTo>
                  <a:lnTo>
                    <a:pt x="1" y="1"/>
                  </a:lnTo>
                  <a:lnTo>
                    <a:pt x="1" y="7"/>
                  </a:lnTo>
                  <a:lnTo>
                    <a:pt x="1" y="7"/>
                  </a:lnTo>
                  <a:lnTo>
                    <a:pt x="1" y="1"/>
                  </a:lnTo>
                  <a:lnTo>
                    <a:pt x="1" y="0"/>
                  </a:lnTo>
                  <a:lnTo>
                    <a:pt x="1" y="7"/>
                  </a:lnTo>
                  <a:lnTo>
                    <a:pt x="2" y="7"/>
                  </a:lnTo>
                  <a:lnTo>
                    <a:pt x="2"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0"/>
                  </a:lnTo>
                  <a:lnTo>
                    <a:pt x="5" y="8"/>
                  </a:lnTo>
                  <a:lnTo>
                    <a:pt x="5" y="7"/>
                  </a:lnTo>
                  <a:lnTo>
                    <a:pt x="5" y="0"/>
                  </a:lnTo>
                  <a:lnTo>
                    <a:pt x="5" y="0"/>
                  </a:lnTo>
                  <a:lnTo>
                    <a:pt x="5" y="7"/>
                  </a:lnTo>
                  <a:lnTo>
                    <a:pt x="6" y="7"/>
                  </a:lnTo>
                  <a:lnTo>
                    <a:pt x="6" y="1"/>
                  </a:lnTo>
                  <a:lnTo>
                    <a:pt x="6" y="1"/>
                  </a:lnTo>
                  <a:lnTo>
                    <a:pt x="6" y="7"/>
                  </a:lnTo>
                  <a:lnTo>
                    <a:pt x="6" y="6"/>
                  </a:lnTo>
                  <a:lnTo>
                    <a:pt x="6" y="1"/>
                  </a:lnTo>
                  <a:lnTo>
                    <a:pt x="6" y="1"/>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037" name="Freeform 1125"/>
            <p:cNvSpPr>
              <a:spLocks/>
            </p:cNvSpPr>
            <p:nvPr/>
          </p:nvSpPr>
          <p:spPr bwMode="auto">
            <a:xfrm>
              <a:off x="6311454" y="4329113"/>
              <a:ext cx="15875" cy="6350"/>
            </a:xfrm>
            <a:custGeom>
              <a:avLst/>
              <a:gdLst/>
              <a:ahLst/>
              <a:cxnLst>
                <a:cxn ang="0">
                  <a:pos x="4" y="2"/>
                </a:cxn>
                <a:cxn ang="0">
                  <a:pos x="4" y="0"/>
                </a:cxn>
                <a:cxn ang="0">
                  <a:pos x="6" y="0"/>
                </a:cxn>
                <a:cxn ang="0">
                  <a:pos x="6" y="0"/>
                </a:cxn>
                <a:cxn ang="0">
                  <a:pos x="3" y="0"/>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8" y="1"/>
                </a:cxn>
                <a:cxn ang="0">
                  <a:pos x="1" y="1"/>
                </a:cxn>
                <a:cxn ang="0">
                  <a:pos x="1" y="1"/>
                </a:cxn>
                <a:cxn ang="0">
                  <a:pos x="8" y="1"/>
                </a:cxn>
                <a:cxn ang="0">
                  <a:pos x="8" y="1"/>
                </a:cxn>
                <a:cxn ang="0">
                  <a:pos x="1" y="1"/>
                </a:cxn>
                <a:cxn ang="0">
                  <a:pos x="1" y="1"/>
                </a:cxn>
                <a:cxn ang="0">
                  <a:pos x="8" y="1"/>
                </a:cxn>
                <a:cxn ang="0">
                  <a:pos x="8" y="2"/>
                </a:cxn>
                <a:cxn ang="0">
                  <a:pos x="0" y="2"/>
                </a:cxn>
                <a:cxn ang="0">
                  <a:pos x="0" y="2"/>
                </a:cxn>
                <a:cxn ang="0">
                  <a:pos x="9" y="2"/>
                </a:cxn>
                <a:cxn ang="0">
                  <a:pos x="9" y="2"/>
                </a:cxn>
                <a:cxn ang="0">
                  <a:pos x="0" y="2"/>
                </a:cxn>
                <a:cxn ang="0">
                  <a:pos x="0" y="3"/>
                </a:cxn>
                <a:cxn ang="0">
                  <a:pos x="9" y="3"/>
                </a:cxn>
                <a:cxn ang="0">
                  <a:pos x="8" y="3"/>
                </a:cxn>
                <a:cxn ang="0">
                  <a:pos x="0" y="3"/>
                </a:cxn>
                <a:cxn ang="0">
                  <a:pos x="1" y="3"/>
                </a:cxn>
                <a:cxn ang="0">
                  <a:pos x="8" y="3"/>
                </a:cxn>
                <a:cxn ang="0">
                  <a:pos x="8" y="3"/>
                </a:cxn>
                <a:cxn ang="0">
                  <a:pos x="1" y="3"/>
                </a:cxn>
                <a:cxn ang="0">
                  <a:pos x="1" y="4"/>
                </a:cxn>
                <a:cxn ang="0">
                  <a:pos x="8" y="4"/>
                </a:cxn>
                <a:cxn ang="0">
                  <a:pos x="8" y="4"/>
                </a:cxn>
                <a:cxn ang="0">
                  <a:pos x="1" y="4"/>
                </a:cxn>
                <a:cxn ang="0">
                  <a:pos x="1" y="4"/>
                </a:cxn>
                <a:cxn ang="0">
                  <a:pos x="8" y="4"/>
                </a:cxn>
                <a:cxn ang="0">
                  <a:pos x="8" y="5"/>
                </a:cxn>
                <a:cxn ang="0">
                  <a:pos x="2" y="5"/>
                </a:cxn>
                <a:cxn ang="0">
                  <a:pos x="2" y="5"/>
                </a:cxn>
                <a:cxn ang="0">
                  <a:pos x="8" y="5"/>
                </a:cxn>
                <a:cxn ang="0">
                  <a:pos x="7" y="5"/>
                </a:cxn>
                <a:cxn ang="0">
                  <a:pos x="2" y="5"/>
                </a:cxn>
                <a:cxn ang="0">
                  <a:pos x="2" y="5"/>
                </a:cxn>
                <a:cxn ang="0">
                  <a:pos x="7" y="5"/>
                </a:cxn>
                <a:cxn ang="0">
                  <a:pos x="7" y="5"/>
                </a:cxn>
                <a:cxn ang="0">
                  <a:pos x="2" y="5"/>
                </a:cxn>
                <a:cxn ang="0">
                  <a:pos x="3" y="5"/>
                </a:cxn>
                <a:cxn ang="0">
                  <a:pos x="7" y="5"/>
                </a:cxn>
                <a:cxn ang="0">
                  <a:pos x="6" y="5"/>
                </a:cxn>
                <a:cxn ang="0">
                  <a:pos x="3" y="5"/>
                </a:cxn>
                <a:cxn ang="0">
                  <a:pos x="4" y="5"/>
                </a:cxn>
                <a:cxn ang="0">
                  <a:pos x="6" y="5"/>
                </a:cxn>
              </a:cxnLst>
              <a:rect l="0" t="0" r="r" b="b"/>
              <a:pathLst>
                <a:path w="9" h="5">
                  <a:moveTo>
                    <a:pt x="4" y="2"/>
                  </a:moveTo>
                  <a:lnTo>
                    <a:pt x="4" y="0"/>
                  </a:lnTo>
                  <a:lnTo>
                    <a:pt x="6" y="0"/>
                  </a:lnTo>
                  <a:lnTo>
                    <a:pt x="6" y="0"/>
                  </a:lnTo>
                  <a:lnTo>
                    <a:pt x="3" y="0"/>
                  </a:lnTo>
                  <a:lnTo>
                    <a:pt x="3" y="0"/>
                  </a:lnTo>
                  <a:lnTo>
                    <a:pt x="7" y="0"/>
                  </a:lnTo>
                  <a:lnTo>
                    <a:pt x="7" y="0"/>
                  </a:lnTo>
                  <a:lnTo>
                    <a:pt x="2" y="0"/>
                  </a:lnTo>
                  <a:lnTo>
                    <a:pt x="2" y="0"/>
                  </a:lnTo>
                  <a:lnTo>
                    <a:pt x="7" y="0"/>
                  </a:lnTo>
                  <a:lnTo>
                    <a:pt x="7" y="0"/>
                  </a:lnTo>
                  <a:lnTo>
                    <a:pt x="2" y="0"/>
                  </a:lnTo>
                  <a:lnTo>
                    <a:pt x="2" y="0"/>
                  </a:lnTo>
                  <a:lnTo>
                    <a:pt x="8" y="0"/>
                  </a:lnTo>
                  <a:lnTo>
                    <a:pt x="8" y="0"/>
                  </a:lnTo>
                  <a:lnTo>
                    <a:pt x="2" y="0"/>
                  </a:lnTo>
                  <a:lnTo>
                    <a:pt x="1" y="0"/>
                  </a:lnTo>
                  <a:lnTo>
                    <a:pt x="8" y="0"/>
                  </a:lnTo>
                  <a:lnTo>
                    <a:pt x="8" y="1"/>
                  </a:lnTo>
                  <a:lnTo>
                    <a:pt x="1" y="1"/>
                  </a:lnTo>
                  <a:lnTo>
                    <a:pt x="1" y="1"/>
                  </a:lnTo>
                  <a:lnTo>
                    <a:pt x="8" y="1"/>
                  </a:lnTo>
                  <a:lnTo>
                    <a:pt x="8" y="1"/>
                  </a:lnTo>
                  <a:lnTo>
                    <a:pt x="1" y="1"/>
                  </a:lnTo>
                  <a:lnTo>
                    <a:pt x="1" y="1"/>
                  </a:lnTo>
                  <a:lnTo>
                    <a:pt x="8" y="1"/>
                  </a:lnTo>
                  <a:lnTo>
                    <a:pt x="8" y="2"/>
                  </a:lnTo>
                  <a:lnTo>
                    <a:pt x="0" y="2"/>
                  </a:lnTo>
                  <a:lnTo>
                    <a:pt x="0" y="2"/>
                  </a:lnTo>
                  <a:lnTo>
                    <a:pt x="9" y="2"/>
                  </a:lnTo>
                  <a:lnTo>
                    <a:pt x="9" y="2"/>
                  </a:lnTo>
                  <a:lnTo>
                    <a:pt x="0" y="2"/>
                  </a:lnTo>
                  <a:lnTo>
                    <a:pt x="0" y="3"/>
                  </a:lnTo>
                  <a:lnTo>
                    <a:pt x="9" y="3"/>
                  </a:lnTo>
                  <a:lnTo>
                    <a:pt x="8" y="3"/>
                  </a:lnTo>
                  <a:lnTo>
                    <a:pt x="0" y="3"/>
                  </a:lnTo>
                  <a:lnTo>
                    <a:pt x="1" y="3"/>
                  </a:lnTo>
                  <a:lnTo>
                    <a:pt x="8" y="3"/>
                  </a:lnTo>
                  <a:lnTo>
                    <a:pt x="8" y="3"/>
                  </a:lnTo>
                  <a:lnTo>
                    <a:pt x="1" y="3"/>
                  </a:lnTo>
                  <a:lnTo>
                    <a:pt x="1" y="4"/>
                  </a:lnTo>
                  <a:lnTo>
                    <a:pt x="8" y="4"/>
                  </a:lnTo>
                  <a:lnTo>
                    <a:pt x="8" y="4"/>
                  </a:lnTo>
                  <a:lnTo>
                    <a:pt x="1" y="4"/>
                  </a:lnTo>
                  <a:lnTo>
                    <a:pt x="1" y="4"/>
                  </a:lnTo>
                  <a:lnTo>
                    <a:pt x="8" y="4"/>
                  </a:lnTo>
                  <a:lnTo>
                    <a:pt x="8" y="5"/>
                  </a:lnTo>
                  <a:lnTo>
                    <a:pt x="2" y="5"/>
                  </a:lnTo>
                  <a:lnTo>
                    <a:pt x="2" y="5"/>
                  </a:lnTo>
                  <a:lnTo>
                    <a:pt x="8" y="5"/>
                  </a:lnTo>
                  <a:lnTo>
                    <a:pt x="7" y="5"/>
                  </a:lnTo>
                  <a:lnTo>
                    <a:pt x="2" y="5"/>
                  </a:lnTo>
                  <a:lnTo>
                    <a:pt x="2" y="5"/>
                  </a:lnTo>
                  <a:lnTo>
                    <a:pt x="7" y="5"/>
                  </a:lnTo>
                  <a:lnTo>
                    <a:pt x="7" y="5"/>
                  </a:lnTo>
                  <a:lnTo>
                    <a:pt x="2" y="5"/>
                  </a:lnTo>
                  <a:lnTo>
                    <a:pt x="3" y="5"/>
                  </a:lnTo>
                  <a:lnTo>
                    <a:pt x="7" y="5"/>
                  </a:lnTo>
                  <a:lnTo>
                    <a:pt x="6" y="5"/>
                  </a:lnTo>
                  <a:lnTo>
                    <a:pt x="3" y="5"/>
                  </a:lnTo>
                  <a:lnTo>
                    <a:pt x="4"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38" name="Freeform 1126"/>
            <p:cNvSpPr>
              <a:spLocks/>
            </p:cNvSpPr>
            <p:nvPr/>
          </p:nvSpPr>
          <p:spPr bwMode="auto">
            <a:xfrm>
              <a:off x="6316216" y="4329113"/>
              <a:ext cx="36513" cy="6350"/>
            </a:xfrm>
            <a:custGeom>
              <a:avLst/>
              <a:gdLst/>
              <a:ahLst/>
              <a:cxnLst>
                <a:cxn ang="0">
                  <a:pos x="3" y="2"/>
                </a:cxn>
                <a:cxn ang="0">
                  <a:pos x="3" y="0"/>
                </a:cxn>
                <a:cxn ang="0">
                  <a:pos x="17" y="0"/>
                </a:cxn>
                <a:cxn ang="0">
                  <a:pos x="18" y="0"/>
                </a:cxn>
                <a:cxn ang="0">
                  <a:pos x="2" y="0"/>
                </a:cxn>
                <a:cxn ang="0">
                  <a:pos x="2" y="0"/>
                </a:cxn>
                <a:cxn ang="0">
                  <a:pos x="18" y="0"/>
                </a:cxn>
                <a:cxn ang="0">
                  <a:pos x="18" y="0"/>
                </a:cxn>
                <a:cxn ang="0">
                  <a:pos x="2" y="0"/>
                </a:cxn>
                <a:cxn ang="0">
                  <a:pos x="2" y="0"/>
                </a:cxn>
                <a:cxn ang="0">
                  <a:pos x="18" y="0"/>
                </a:cxn>
                <a:cxn ang="0">
                  <a:pos x="19" y="0"/>
                </a:cxn>
                <a:cxn ang="0">
                  <a:pos x="1" y="0"/>
                </a:cxn>
                <a:cxn ang="0">
                  <a:pos x="1" y="0"/>
                </a:cxn>
                <a:cxn ang="0">
                  <a:pos x="19" y="0"/>
                </a:cxn>
                <a:cxn ang="0">
                  <a:pos x="19" y="0"/>
                </a:cxn>
                <a:cxn ang="0">
                  <a:pos x="1" y="0"/>
                </a:cxn>
                <a:cxn ang="0">
                  <a:pos x="1" y="0"/>
                </a:cxn>
                <a:cxn ang="0">
                  <a:pos x="20" y="0"/>
                </a:cxn>
                <a:cxn ang="0">
                  <a:pos x="20" y="1"/>
                </a:cxn>
                <a:cxn ang="0">
                  <a:pos x="1" y="1"/>
                </a:cxn>
                <a:cxn ang="0">
                  <a:pos x="1" y="1"/>
                </a:cxn>
                <a:cxn ang="0">
                  <a:pos x="20" y="1"/>
                </a:cxn>
                <a:cxn ang="0">
                  <a:pos x="20" y="1"/>
                </a:cxn>
                <a:cxn ang="0">
                  <a:pos x="0" y="1"/>
                </a:cxn>
                <a:cxn ang="0">
                  <a:pos x="0" y="1"/>
                </a:cxn>
                <a:cxn ang="0">
                  <a:pos x="20" y="1"/>
                </a:cxn>
                <a:cxn ang="0">
                  <a:pos x="20" y="2"/>
                </a:cxn>
                <a:cxn ang="0">
                  <a:pos x="0" y="2"/>
                </a:cxn>
                <a:cxn ang="0">
                  <a:pos x="0" y="2"/>
                </a:cxn>
                <a:cxn ang="0">
                  <a:pos x="20" y="2"/>
                </a:cxn>
                <a:cxn ang="0">
                  <a:pos x="20" y="2"/>
                </a:cxn>
                <a:cxn ang="0">
                  <a:pos x="0" y="2"/>
                </a:cxn>
                <a:cxn ang="0">
                  <a:pos x="0" y="3"/>
                </a:cxn>
                <a:cxn ang="0">
                  <a:pos x="20" y="3"/>
                </a:cxn>
                <a:cxn ang="0">
                  <a:pos x="20" y="3"/>
                </a:cxn>
                <a:cxn ang="0">
                  <a:pos x="0" y="3"/>
                </a:cxn>
                <a:cxn ang="0">
                  <a:pos x="0" y="3"/>
                </a:cxn>
                <a:cxn ang="0">
                  <a:pos x="20" y="3"/>
                </a:cxn>
                <a:cxn ang="0">
                  <a:pos x="20" y="3"/>
                </a:cxn>
                <a:cxn ang="0">
                  <a:pos x="0" y="3"/>
                </a:cxn>
                <a:cxn ang="0">
                  <a:pos x="1" y="4"/>
                </a:cxn>
                <a:cxn ang="0">
                  <a:pos x="20" y="4"/>
                </a:cxn>
                <a:cxn ang="0">
                  <a:pos x="20" y="4"/>
                </a:cxn>
                <a:cxn ang="0">
                  <a:pos x="1" y="4"/>
                </a:cxn>
                <a:cxn ang="0">
                  <a:pos x="1" y="4"/>
                </a:cxn>
                <a:cxn ang="0">
                  <a:pos x="20" y="4"/>
                </a:cxn>
                <a:cxn ang="0">
                  <a:pos x="19" y="5"/>
                </a:cxn>
                <a:cxn ang="0">
                  <a:pos x="1" y="5"/>
                </a:cxn>
                <a:cxn ang="0">
                  <a:pos x="1" y="5"/>
                </a:cxn>
                <a:cxn ang="0">
                  <a:pos x="19" y="5"/>
                </a:cxn>
                <a:cxn ang="0">
                  <a:pos x="19" y="5"/>
                </a:cxn>
                <a:cxn ang="0">
                  <a:pos x="1" y="5"/>
                </a:cxn>
                <a:cxn ang="0">
                  <a:pos x="2" y="5"/>
                </a:cxn>
                <a:cxn ang="0">
                  <a:pos x="18" y="5"/>
                </a:cxn>
                <a:cxn ang="0">
                  <a:pos x="18" y="5"/>
                </a:cxn>
                <a:cxn ang="0">
                  <a:pos x="2" y="5"/>
                </a:cxn>
                <a:cxn ang="0">
                  <a:pos x="2" y="5"/>
                </a:cxn>
                <a:cxn ang="0">
                  <a:pos x="18" y="5"/>
                </a:cxn>
                <a:cxn ang="0">
                  <a:pos x="18" y="5"/>
                </a:cxn>
                <a:cxn ang="0">
                  <a:pos x="2" y="5"/>
                </a:cxn>
                <a:cxn ang="0">
                  <a:pos x="3" y="5"/>
                </a:cxn>
                <a:cxn ang="0">
                  <a:pos x="17" y="5"/>
                </a:cxn>
              </a:cxnLst>
              <a:rect l="0" t="0" r="r" b="b"/>
              <a:pathLst>
                <a:path w="20" h="5">
                  <a:moveTo>
                    <a:pt x="3" y="2"/>
                  </a:moveTo>
                  <a:lnTo>
                    <a:pt x="3" y="0"/>
                  </a:lnTo>
                  <a:lnTo>
                    <a:pt x="17" y="0"/>
                  </a:lnTo>
                  <a:lnTo>
                    <a:pt x="18" y="0"/>
                  </a:lnTo>
                  <a:lnTo>
                    <a:pt x="2" y="0"/>
                  </a:lnTo>
                  <a:lnTo>
                    <a:pt x="2" y="0"/>
                  </a:lnTo>
                  <a:lnTo>
                    <a:pt x="18" y="0"/>
                  </a:lnTo>
                  <a:lnTo>
                    <a:pt x="18" y="0"/>
                  </a:lnTo>
                  <a:lnTo>
                    <a:pt x="2" y="0"/>
                  </a:lnTo>
                  <a:lnTo>
                    <a:pt x="2" y="0"/>
                  </a:lnTo>
                  <a:lnTo>
                    <a:pt x="18" y="0"/>
                  </a:lnTo>
                  <a:lnTo>
                    <a:pt x="19" y="0"/>
                  </a:lnTo>
                  <a:lnTo>
                    <a:pt x="1" y="0"/>
                  </a:lnTo>
                  <a:lnTo>
                    <a:pt x="1" y="0"/>
                  </a:lnTo>
                  <a:lnTo>
                    <a:pt x="19" y="0"/>
                  </a:lnTo>
                  <a:lnTo>
                    <a:pt x="19" y="0"/>
                  </a:lnTo>
                  <a:lnTo>
                    <a:pt x="1" y="0"/>
                  </a:lnTo>
                  <a:lnTo>
                    <a:pt x="1" y="0"/>
                  </a:lnTo>
                  <a:lnTo>
                    <a:pt x="20" y="0"/>
                  </a:lnTo>
                  <a:lnTo>
                    <a:pt x="20" y="1"/>
                  </a:lnTo>
                  <a:lnTo>
                    <a:pt x="1" y="1"/>
                  </a:lnTo>
                  <a:lnTo>
                    <a:pt x="1" y="1"/>
                  </a:lnTo>
                  <a:lnTo>
                    <a:pt x="20" y="1"/>
                  </a:lnTo>
                  <a:lnTo>
                    <a:pt x="20" y="1"/>
                  </a:lnTo>
                  <a:lnTo>
                    <a:pt x="0" y="1"/>
                  </a:lnTo>
                  <a:lnTo>
                    <a:pt x="0" y="1"/>
                  </a:lnTo>
                  <a:lnTo>
                    <a:pt x="20" y="1"/>
                  </a:lnTo>
                  <a:lnTo>
                    <a:pt x="20" y="2"/>
                  </a:lnTo>
                  <a:lnTo>
                    <a:pt x="0" y="2"/>
                  </a:lnTo>
                  <a:lnTo>
                    <a:pt x="0" y="2"/>
                  </a:lnTo>
                  <a:lnTo>
                    <a:pt x="20" y="2"/>
                  </a:lnTo>
                  <a:lnTo>
                    <a:pt x="20" y="2"/>
                  </a:lnTo>
                  <a:lnTo>
                    <a:pt x="0" y="2"/>
                  </a:lnTo>
                  <a:lnTo>
                    <a:pt x="0" y="3"/>
                  </a:lnTo>
                  <a:lnTo>
                    <a:pt x="20" y="3"/>
                  </a:lnTo>
                  <a:lnTo>
                    <a:pt x="20" y="3"/>
                  </a:lnTo>
                  <a:lnTo>
                    <a:pt x="0" y="3"/>
                  </a:lnTo>
                  <a:lnTo>
                    <a:pt x="0" y="3"/>
                  </a:lnTo>
                  <a:lnTo>
                    <a:pt x="20" y="3"/>
                  </a:lnTo>
                  <a:lnTo>
                    <a:pt x="20" y="3"/>
                  </a:lnTo>
                  <a:lnTo>
                    <a:pt x="0" y="3"/>
                  </a:lnTo>
                  <a:lnTo>
                    <a:pt x="1" y="4"/>
                  </a:lnTo>
                  <a:lnTo>
                    <a:pt x="20" y="4"/>
                  </a:lnTo>
                  <a:lnTo>
                    <a:pt x="20" y="4"/>
                  </a:lnTo>
                  <a:lnTo>
                    <a:pt x="1" y="4"/>
                  </a:lnTo>
                  <a:lnTo>
                    <a:pt x="1" y="4"/>
                  </a:lnTo>
                  <a:lnTo>
                    <a:pt x="20" y="4"/>
                  </a:lnTo>
                  <a:lnTo>
                    <a:pt x="19" y="5"/>
                  </a:lnTo>
                  <a:lnTo>
                    <a:pt x="1" y="5"/>
                  </a:lnTo>
                  <a:lnTo>
                    <a:pt x="1" y="5"/>
                  </a:lnTo>
                  <a:lnTo>
                    <a:pt x="19" y="5"/>
                  </a:lnTo>
                  <a:lnTo>
                    <a:pt x="19" y="5"/>
                  </a:lnTo>
                  <a:lnTo>
                    <a:pt x="1" y="5"/>
                  </a:lnTo>
                  <a:lnTo>
                    <a:pt x="2" y="5"/>
                  </a:lnTo>
                  <a:lnTo>
                    <a:pt x="18" y="5"/>
                  </a:lnTo>
                  <a:lnTo>
                    <a:pt x="18" y="5"/>
                  </a:lnTo>
                  <a:lnTo>
                    <a:pt x="2" y="5"/>
                  </a:lnTo>
                  <a:lnTo>
                    <a:pt x="2" y="5"/>
                  </a:lnTo>
                  <a:lnTo>
                    <a:pt x="18" y="5"/>
                  </a:lnTo>
                  <a:lnTo>
                    <a:pt x="18" y="5"/>
                  </a:lnTo>
                  <a:lnTo>
                    <a:pt x="2" y="5"/>
                  </a:lnTo>
                  <a:lnTo>
                    <a:pt x="3" y="5"/>
                  </a:lnTo>
                  <a:lnTo>
                    <a:pt x="1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39" name="Freeform 1127"/>
            <p:cNvSpPr>
              <a:spLocks/>
            </p:cNvSpPr>
            <p:nvPr/>
          </p:nvSpPr>
          <p:spPr bwMode="auto">
            <a:xfrm>
              <a:off x="6343204" y="4322763"/>
              <a:ext cx="9525" cy="12700"/>
            </a:xfrm>
            <a:custGeom>
              <a:avLst/>
              <a:gdLst/>
              <a:ahLst/>
              <a:cxnLst>
                <a:cxn ang="0">
                  <a:pos x="2" y="5"/>
                </a:cxn>
                <a:cxn ang="0">
                  <a:pos x="0" y="5"/>
                </a:cxn>
                <a:cxn ang="0">
                  <a:pos x="0" y="3"/>
                </a:cxn>
                <a:cxn ang="0">
                  <a:pos x="0" y="2"/>
                </a:cxn>
                <a:cxn ang="0">
                  <a:pos x="0" y="6"/>
                </a:cxn>
                <a:cxn ang="0">
                  <a:pos x="0" y="6"/>
                </a:cxn>
                <a:cxn ang="0">
                  <a:pos x="0" y="2"/>
                </a:cxn>
                <a:cxn ang="0">
                  <a:pos x="0" y="2"/>
                </a:cxn>
                <a:cxn ang="0">
                  <a:pos x="0" y="6"/>
                </a:cxn>
                <a:cxn ang="0">
                  <a:pos x="0" y="6"/>
                </a:cxn>
                <a:cxn ang="0">
                  <a:pos x="0" y="1"/>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6"/>
                </a:cxn>
                <a:cxn ang="0">
                  <a:pos x="5" y="1"/>
                </a:cxn>
                <a:cxn ang="0">
                  <a:pos x="5" y="2"/>
                </a:cxn>
                <a:cxn ang="0">
                  <a:pos x="5" y="6"/>
                </a:cxn>
                <a:cxn ang="0">
                  <a:pos x="5" y="6"/>
                </a:cxn>
                <a:cxn ang="0">
                  <a:pos x="5" y="2"/>
                </a:cxn>
                <a:cxn ang="0">
                  <a:pos x="5" y="2"/>
                </a:cxn>
                <a:cxn ang="0">
                  <a:pos x="5" y="6"/>
                </a:cxn>
                <a:cxn ang="0">
                  <a:pos x="5" y="5"/>
                </a:cxn>
                <a:cxn ang="0">
                  <a:pos x="5" y="3"/>
                </a:cxn>
              </a:cxnLst>
              <a:rect l="0" t="0" r="r" b="b"/>
              <a:pathLst>
                <a:path w="5" h="8">
                  <a:moveTo>
                    <a:pt x="2" y="5"/>
                  </a:moveTo>
                  <a:lnTo>
                    <a:pt x="0" y="5"/>
                  </a:lnTo>
                  <a:lnTo>
                    <a:pt x="0" y="3"/>
                  </a:lnTo>
                  <a:lnTo>
                    <a:pt x="0" y="2"/>
                  </a:lnTo>
                  <a:lnTo>
                    <a:pt x="0" y="6"/>
                  </a:lnTo>
                  <a:lnTo>
                    <a:pt x="0" y="6"/>
                  </a:lnTo>
                  <a:lnTo>
                    <a:pt x="0" y="2"/>
                  </a:lnTo>
                  <a:lnTo>
                    <a:pt x="0" y="2"/>
                  </a:lnTo>
                  <a:lnTo>
                    <a:pt x="0" y="6"/>
                  </a:lnTo>
                  <a:lnTo>
                    <a:pt x="0" y="6"/>
                  </a:lnTo>
                  <a:lnTo>
                    <a:pt x="0" y="1"/>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6"/>
                  </a:lnTo>
                  <a:lnTo>
                    <a:pt x="5" y="1"/>
                  </a:lnTo>
                  <a:lnTo>
                    <a:pt x="5" y="2"/>
                  </a:lnTo>
                  <a:lnTo>
                    <a:pt x="5" y="6"/>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40" name="Freeform 1128"/>
            <p:cNvSpPr>
              <a:spLocks/>
            </p:cNvSpPr>
            <p:nvPr/>
          </p:nvSpPr>
          <p:spPr bwMode="auto">
            <a:xfrm>
              <a:off x="6343204" y="4322763"/>
              <a:ext cx="17462" cy="7937"/>
            </a:xfrm>
            <a:custGeom>
              <a:avLst/>
              <a:gdLst/>
              <a:ahLst/>
              <a:cxnLst>
                <a:cxn ang="0">
                  <a:pos x="2" y="3"/>
                </a:cxn>
                <a:cxn ang="0">
                  <a:pos x="2" y="0"/>
                </a:cxn>
                <a:cxn ang="0">
                  <a:pos x="7" y="0"/>
                </a:cxn>
                <a:cxn ang="0">
                  <a:pos x="8" y="0"/>
                </a:cxn>
                <a:cxn ang="0">
                  <a:pos x="2" y="0"/>
                </a:cxn>
                <a:cxn ang="0">
                  <a:pos x="2" y="0"/>
                </a:cxn>
                <a:cxn ang="0">
                  <a:pos x="8" y="0"/>
                </a:cxn>
                <a:cxn ang="0">
                  <a:pos x="8" y="0"/>
                </a:cxn>
                <a:cxn ang="0">
                  <a:pos x="2" y="0"/>
                </a:cxn>
                <a:cxn ang="0">
                  <a:pos x="1" y="0"/>
                </a:cxn>
                <a:cxn ang="0">
                  <a:pos x="9" y="0"/>
                </a:cxn>
                <a:cxn ang="0">
                  <a:pos x="9" y="0"/>
                </a:cxn>
                <a:cxn ang="0">
                  <a:pos x="1" y="0"/>
                </a:cxn>
                <a:cxn ang="0">
                  <a:pos x="1" y="0"/>
                </a:cxn>
                <a:cxn ang="0">
                  <a:pos x="9" y="0"/>
                </a:cxn>
                <a:cxn ang="0">
                  <a:pos x="9" y="0"/>
                </a:cxn>
                <a:cxn ang="0">
                  <a:pos x="1" y="0"/>
                </a:cxn>
                <a:cxn ang="0">
                  <a:pos x="1" y="1"/>
                </a:cxn>
                <a:cxn ang="0">
                  <a:pos x="9" y="1"/>
                </a:cxn>
                <a:cxn ang="0">
                  <a:pos x="10" y="1"/>
                </a:cxn>
                <a:cxn ang="0">
                  <a:pos x="0" y="1"/>
                </a:cxn>
                <a:cxn ang="0">
                  <a:pos x="0" y="1"/>
                </a:cxn>
                <a:cxn ang="0">
                  <a:pos x="10" y="1"/>
                </a:cxn>
                <a:cxn ang="0">
                  <a:pos x="10" y="1"/>
                </a:cxn>
                <a:cxn ang="0">
                  <a:pos x="0" y="1"/>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1" y="4"/>
                </a:cxn>
                <a:cxn ang="0">
                  <a:pos x="9" y="4"/>
                </a:cxn>
                <a:cxn ang="0">
                  <a:pos x="9" y="4"/>
                </a:cxn>
                <a:cxn ang="0">
                  <a:pos x="1" y="4"/>
                </a:cxn>
                <a:cxn ang="0">
                  <a:pos x="1" y="5"/>
                </a:cxn>
                <a:cxn ang="0">
                  <a:pos x="9" y="5"/>
                </a:cxn>
                <a:cxn ang="0">
                  <a:pos x="9" y="5"/>
                </a:cxn>
                <a:cxn ang="0">
                  <a:pos x="1" y="5"/>
                </a:cxn>
                <a:cxn ang="0">
                  <a:pos x="1" y="5"/>
                </a:cxn>
                <a:cxn ang="0">
                  <a:pos x="9" y="5"/>
                </a:cxn>
                <a:cxn ang="0">
                  <a:pos x="8" y="5"/>
                </a:cxn>
                <a:cxn ang="0">
                  <a:pos x="2" y="5"/>
                </a:cxn>
                <a:cxn ang="0">
                  <a:pos x="2" y="5"/>
                </a:cxn>
                <a:cxn ang="0">
                  <a:pos x="8" y="5"/>
                </a:cxn>
                <a:cxn ang="0">
                  <a:pos x="8" y="5"/>
                </a:cxn>
                <a:cxn ang="0">
                  <a:pos x="2" y="5"/>
                </a:cxn>
                <a:cxn ang="0">
                  <a:pos x="2" y="5"/>
                </a:cxn>
                <a:cxn ang="0">
                  <a:pos x="7" y="5"/>
                </a:cxn>
              </a:cxnLst>
              <a:rect l="0" t="0" r="r" b="b"/>
              <a:pathLst>
                <a:path w="10" h="5">
                  <a:moveTo>
                    <a:pt x="2" y="3"/>
                  </a:moveTo>
                  <a:lnTo>
                    <a:pt x="2" y="0"/>
                  </a:lnTo>
                  <a:lnTo>
                    <a:pt x="7" y="0"/>
                  </a:lnTo>
                  <a:lnTo>
                    <a:pt x="8" y="0"/>
                  </a:lnTo>
                  <a:lnTo>
                    <a:pt x="2" y="0"/>
                  </a:lnTo>
                  <a:lnTo>
                    <a:pt x="2" y="0"/>
                  </a:lnTo>
                  <a:lnTo>
                    <a:pt x="8" y="0"/>
                  </a:lnTo>
                  <a:lnTo>
                    <a:pt x="8" y="0"/>
                  </a:lnTo>
                  <a:lnTo>
                    <a:pt x="2" y="0"/>
                  </a:lnTo>
                  <a:lnTo>
                    <a:pt x="1" y="0"/>
                  </a:lnTo>
                  <a:lnTo>
                    <a:pt x="9" y="0"/>
                  </a:lnTo>
                  <a:lnTo>
                    <a:pt x="9" y="0"/>
                  </a:lnTo>
                  <a:lnTo>
                    <a:pt x="1" y="0"/>
                  </a:lnTo>
                  <a:lnTo>
                    <a:pt x="1" y="0"/>
                  </a:lnTo>
                  <a:lnTo>
                    <a:pt x="9" y="0"/>
                  </a:lnTo>
                  <a:lnTo>
                    <a:pt x="9" y="0"/>
                  </a:lnTo>
                  <a:lnTo>
                    <a:pt x="1" y="0"/>
                  </a:lnTo>
                  <a:lnTo>
                    <a:pt x="1" y="1"/>
                  </a:lnTo>
                  <a:lnTo>
                    <a:pt x="9" y="1"/>
                  </a:lnTo>
                  <a:lnTo>
                    <a:pt x="10" y="1"/>
                  </a:lnTo>
                  <a:lnTo>
                    <a:pt x="0" y="1"/>
                  </a:lnTo>
                  <a:lnTo>
                    <a:pt x="0" y="1"/>
                  </a:lnTo>
                  <a:lnTo>
                    <a:pt x="10" y="1"/>
                  </a:lnTo>
                  <a:lnTo>
                    <a:pt x="10" y="1"/>
                  </a:lnTo>
                  <a:lnTo>
                    <a:pt x="0" y="1"/>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1" y="4"/>
                  </a:lnTo>
                  <a:lnTo>
                    <a:pt x="9" y="4"/>
                  </a:lnTo>
                  <a:lnTo>
                    <a:pt x="9" y="4"/>
                  </a:lnTo>
                  <a:lnTo>
                    <a:pt x="1" y="4"/>
                  </a:lnTo>
                  <a:lnTo>
                    <a:pt x="1" y="5"/>
                  </a:lnTo>
                  <a:lnTo>
                    <a:pt x="9" y="5"/>
                  </a:lnTo>
                  <a:lnTo>
                    <a:pt x="9" y="5"/>
                  </a:lnTo>
                  <a:lnTo>
                    <a:pt x="1" y="5"/>
                  </a:lnTo>
                  <a:lnTo>
                    <a:pt x="1" y="5"/>
                  </a:lnTo>
                  <a:lnTo>
                    <a:pt x="9" y="5"/>
                  </a:lnTo>
                  <a:lnTo>
                    <a:pt x="8" y="5"/>
                  </a:lnTo>
                  <a:lnTo>
                    <a:pt x="2" y="5"/>
                  </a:lnTo>
                  <a:lnTo>
                    <a:pt x="2" y="5"/>
                  </a:lnTo>
                  <a:lnTo>
                    <a:pt x="8" y="5"/>
                  </a:lnTo>
                  <a:lnTo>
                    <a:pt x="8" y="5"/>
                  </a:lnTo>
                  <a:lnTo>
                    <a:pt x="2" y="5"/>
                  </a:lnTo>
                  <a:lnTo>
                    <a:pt x="2"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41" name="Freeform 1129"/>
            <p:cNvSpPr>
              <a:spLocks/>
            </p:cNvSpPr>
            <p:nvPr/>
          </p:nvSpPr>
          <p:spPr bwMode="auto">
            <a:xfrm>
              <a:off x="6349554" y="4318000"/>
              <a:ext cx="11112" cy="12700"/>
            </a:xfrm>
            <a:custGeom>
              <a:avLst/>
              <a:gdLst/>
              <a:ahLst/>
              <a:cxnLst>
                <a:cxn ang="0">
                  <a:pos x="3" y="6"/>
                </a:cxn>
                <a:cxn ang="0">
                  <a:pos x="0" y="6"/>
                </a:cxn>
                <a:cxn ang="0">
                  <a:pos x="0" y="3"/>
                </a:cxn>
                <a:cxn ang="0">
                  <a:pos x="0" y="3"/>
                </a:cxn>
                <a:cxn ang="0">
                  <a:pos x="0" y="6"/>
                </a:cxn>
                <a:cxn ang="0">
                  <a:pos x="0" y="6"/>
                </a:cxn>
                <a:cxn ang="0">
                  <a:pos x="0" y="2"/>
                </a:cxn>
                <a:cxn ang="0">
                  <a:pos x="1" y="2"/>
                </a:cxn>
                <a:cxn ang="0">
                  <a:pos x="1"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7"/>
                </a:cxn>
                <a:cxn ang="0">
                  <a:pos x="5" y="1"/>
                </a:cxn>
                <a:cxn ang="0">
                  <a:pos x="5" y="1"/>
                </a:cxn>
                <a:cxn ang="0">
                  <a:pos x="5"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1" y="2"/>
                  </a:lnTo>
                  <a:lnTo>
                    <a:pt x="1" y="6"/>
                  </a:lnTo>
                  <a:lnTo>
                    <a:pt x="1" y="7"/>
                  </a:lnTo>
                  <a:lnTo>
                    <a:pt x="1" y="1"/>
                  </a:lnTo>
                  <a:lnTo>
                    <a:pt x="1" y="1"/>
                  </a:lnTo>
                  <a:lnTo>
                    <a:pt x="1" y="7"/>
                  </a:lnTo>
                  <a:lnTo>
                    <a:pt x="1" y="7"/>
                  </a:lnTo>
                  <a:lnTo>
                    <a:pt x="1"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0"/>
                  </a:lnTo>
                  <a:lnTo>
                    <a:pt x="5" y="8"/>
                  </a:lnTo>
                  <a:lnTo>
                    <a:pt x="5" y="7"/>
                  </a:lnTo>
                  <a:lnTo>
                    <a:pt x="5" y="1"/>
                  </a:lnTo>
                  <a:lnTo>
                    <a:pt x="5" y="1"/>
                  </a:lnTo>
                  <a:lnTo>
                    <a:pt x="5" y="7"/>
                  </a:lnTo>
                  <a:lnTo>
                    <a:pt x="6" y="7"/>
                  </a:lnTo>
                  <a:lnTo>
                    <a:pt x="6" y="1"/>
                  </a:lnTo>
                  <a:lnTo>
                    <a:pt x="6" y="1"/>
                  </a:lnTo>
                  <a:lnTo>
                    <a:pt x="6" y="7"/>
                  </a:lnTo>
                  <a:lnTo>
                    <a:pt x="6" y="7"/>
                  </a:lnTo>
                  <a:lnTo>
                    <a:pt x="6" y="1"/>
                  </a:lnTo>
                  <a:lnTo>
                    <a:pt x="6" y="2"/>
                  </a:lnTo>
                  <a:lnTo>
                    <a:pt x="6"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42" name="Freeform 1130"/>
            <p:cNvSpPr>
              <a:spLocks/>
            </p:cNvSpPr>
            <p:nvPr/>
          </p:nvSpPr>
          <p:spPr bwMode="auto">
            <a:xfrm>
              <a:off x="6349554" y="4318000"/>
              <a:ext cx="12700" cy="11113"/>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1" y="1"/>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43" name="Freeform 1131"/>
            <p:cNvSpPr>
              <a:spLocks/>
            </p:cNvSpPr>
            <p:nvPr/>
          </p:nvSpPr>
          <p:spPr bwMode="auto">
            <a:xfrm>
              <a:off x="6352729" y="4314825"/>
              <a:ext cx="9525" cy="14288"/>
            </a:xfrm>
            <a:custGeom>
              <a:avLst/>
              <a:gdLst/>
              <a:ahLst/>
              <a:cxnLst>
                <a:cxn ang="0">
                  <a:pos x="4" y="6"/>
                </a:cxn>
                <a:cxn ang="0">
                  <a:pos x="0" y="6"/>
                </a:cxn>
                <a:cxn ang="0">
                  <a:pos x="0" y="3"/>
                </a:cxn>
                <a:cxn ang="0">
                  <a:pos x="0" y="2"/>
                </a:cxn>
                <a:cxn ang="0">
                  <a:pos x="0" y="6"/>
                </a:cxn>
                <a:cxn ang="0">
                  <a:pos x="1" y="6"/>
                </a:cxn>
                <a:cxn ang="0">
                  <a:pos x="1" y="2"/>
                </a:cxn>
                <a:cxn ang="0">
                  <a:pos x="1" y="2"/>
                </a:cxn>
                <a:cxn ang="0">
                  <a:pos x="1" y="7"/>
                </a:cxn>
                <a:cxn ang="0">
                  <a:pos x="1" y="7"/>
                </a:cxn>
                <a:cxn ang="0">
                  <a:pos x="1" y="2"/>
                </a:cxn>
                <a:cxn ang="0">
                  <a:pos x="1" y="1"/>
                </a:cxn>
                <a:cxn ang="0">
                  <a:pos x="1" y="7"/>
                </a:cxn>
                <a:cxn ang="0">
                  <a:pos x="1" y="7"/>
                </a:cxn>
                <a:cxn ang="0">
                  <a:pos x="1" y="1"/>
                </a:cxn>
                <a:cxn ang="0">
                  <a:pos x="1" y="1"/>
                </a:cxn>
                <a:cxn ang="0">
                  <a:pos x="1" y="7"/>
                </a:cxn>
                <a:cxn ang="0">
                  <a:pos x="2" y="8"/>
                </a:cxn>
                <a:cxn ang="0">
                  <a:pos x="2" y="1"/>
                </a:cxn>
                <a:cxn ang="0">
                  <a:pos x="2" y="1"/>
                </a:cxn>
                <a:cxn ang="0">
                  <a:pos x="2" y="8"/>
                </a:cxn>
                <a:cxn ang="0">
                  <a:pos x="2" y="8"/>
                </a:cxn>
                <a:cxn ang="0">
                  <a:pos x="2" y="0"/>
                </a:cxn>
                <a:cxn ang="0">
                  <a:pos x="2" y="0"/>
                </a:cxn>
                <a:cxn ang="0">
                  <a:pos x="2" y="8"/>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8"/>
                </a:cxn>
                <a:cxn ang="0">
                  <a:pos x="5" y="8"/>
                </a:cxn>
                <a:cxn ang="0">
                  <a:pos x="5" y="0"/>
                </a:cxn>
                <a:cxn ang="0">
                  <a:pos x="5" y="1"/>
                </a:cxn>
                <a:cxn ang="0">
                  <a:pos x="5" y="8"/>
                </a:cxn>
                <a:cxn ang="0">
                  <a:pos x="5" y="8"/>
                </a:cxn>
                <a:cxn ang="0">
                  <a:pos x="5" y="1"/>
                </a:cxn>
                <a:cxn ang="0">
                  <a:pos x="5" y="1"/>
                </a:cxn>
                <a:cxn ang="0">
                  <a:pos x="5" y="7"/>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4" y="6"/>
                  </a:moveTo>
                  <a:lnTo>
                    <a:pt x="0" y="6"/>
                  </a:lnTo>
                  <a:lnTo>
                    <a:pt x="0" y="3"/>
                  </a:lnTo>
                  <a:lnTo>
                    <a:pt x="0" y="2"/>
                  </a:lnTo>
                  <a:lnTo>
                    <a:pt x="0" y="6"/>
                  </a:lnTo>
                  <a:lnTo>
                    <a:pt x="1" y="6"/>
                  </a:lnTo>
                  <a:lnTo>
                    <a:pt x="1" y="2"/>
                  </a:lnTo>
                  <a:lnTo>
                    <a:pt x="1" y="2"/>
                  </a:lnTo>
                  <a:lnTo>
                    <a:pt x="1" y="7"/>
                  </a:lnTo>
                  <a:lnTo>
                    <a:pt x="1" y="7"/>
                  </a:lnTo>
                  <a:lnTo>
                    <a:pt x="1" y="2"/>
                  </a:lnTo>
                  <a:lnTo>
                    <a:pt x="1" y="1"/>
                  </a:lnTo>
                  <a:lnTo>
                    <a:pt x="1" y="7"/>
                  </a:lnTo>
                  <a:lnTo>
                    <a:pt x="1" y="7"/>
                  </a:lnTo>
                  <a:lnTo>
                    <a:pt x="1" y="1"/>
                  </a:lnTo>
                  <a:lnTo>
                    <a:pt x="1" y="1"/>
                  </a:lnTo>
                  <a:lnTo>
                    <a:pt x="1" y="7"/>
                  </a:lnTo>
                  <a:lnTo>
                    <a:pt x="2" y="8"/>
                  </a:lnTo>
                  <a:lnTo>
                    <a:pt x="2" y="1"/>
                  </a:lnTo>
                  <a:lnTo>
                    <a:pt x="2" y="1"/>
                  </a:lnTo>
                  <a:lnTo>
                    <a:pt x="2" y="8"/>
                  </a:lnTo>
                  <a:lnTo>
                    <a:pt x="2" y="8"/>
                  </a:lnTo>
                  <a:lnTo>
                    <a:pt x="2" y="0"/>
                  </a:lnTo>
                  <a:lnTo>
                    <a:pt x="2" y="0"/>
                  </a:lnTo>
                  <a:lnTo>
                    <a:pt x="2" y="8"/>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8"/>
                  </a:lnTo>
                  <a:lnTo>
                    <a:pt x="5" y="8"/>
                  </a:lnTo>
                  <a:lnTo>
                    <a:pt x="5" y="0"/>
                  </a:lnTo>
                  <a:lnTo>
                    <a:pt x="5" y="1"/>
                  </a:lnTo>
                  <a:lnTo>
                    <a:pt x="5" y="8"/>
                  </a:lnTo>
                  <a:lnTo>
                    <a:pt x="5" y="8"/>
                  </a:lnTo>
                  <a:lnTo>
                    <a:pt x="5" y="1"/>
                  </a:lnTo>
                  <a:lnTo>
                    <a:pt x="5" y="1"/>
                  </a:lnTo>
                  <a:lnTo>
                    <a:pt x="5" y="7"/>
                  </a:lnTo>
                  <a:lnTo>
                    <a:pt x="6" y="7"/>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44" name="Freeform 1132"/>
            <p:cNvSpPr>
              <a:spLocks/>
            </p:cNvSpPr>
            <p:nvPr/>
          </p:nvSpPr>
          <p:spPr bwMode="auto">
            <a:xfrm>
              <a:off x="6352729" y="4314825"/>
              <a:ext cx="17462" cy="7938"/>
            </a:xfrm>
            <a:custGeom>
              <a:avLst/>
              <a:gdLst/>
              <a:ahLst/>
              <a:cxnLst>
                <a:cxn ang="0">
                  <a:pos x="4" y="3"/>
                </a:cxn>
                <a:cxn ang="0">
                  <a:pos x="4" y="0"/>
                </a:cxn>
                <a:cxn ang="0">
                  <a:pos x="7" y="0"/>
                </a:cxn>
                <a:cxn ang="0">
                  <a:pos x="7" y="0"/>
                </a:cxn>
                <a:cxn ang="0">
                  <a:pos x="3" y="0"/>
                </a:cxn>
                <a:cxn ang="0">
                  <a:pos x="3" y="0"/>
                </a:cxn>
                <a:cxn ang="0">
                  <a:pos x="8" y="0"/>
                </a:cxn>
                <a:cxn ang="0">
                  <a:pos x="8" y="0"/>
                </a:cxn>
                <a:cxn ang="0">
                  <a:pos x="3" y="0"/>
                </a:cxn>
                <a:cxn ang="0">
                  <a:pos x="2" y="0"/>
                </a:cxn>
                <a:cxn ang="0">
                  <a:pos x="8" y="0"/>
                </a:cxn>
                <a:cxn ang="0">
                  <a:pos x="8" y="0"/>
                </a:cxn>
                <a:cxn ang="0">
                  <a:pos x="2" y="0"/>
                </a:cxn>
                <a:cxn ang="0">
                  <a:pos x="2" y="1"/>
                </a:cxn>
                <a:cxn ang="0">
                  <a:pos x="9" y="1"/>
                </a:cxn>
                <a:cxn ang="0">
                  <a:pos x="9" y="1"/>
                </a:cxn>
                <a:cxn ang="0">
                  <a:pos x="2" y="1"/>
                </a:cxn>
                <a:cxn ang="0">
                  <a:pos x="1" y="1"/>
                </a:cxn>
                <a:cxn ang="0">
                  <a:pos x="9" y="1"/>
                </a:cxn>
                <a:cxn ang="0">
                  <a:pos x="9" y="1"/>
                </a:cxn>
                <a:cxn ang="0">
                  <a:pos x="1" y="1"/>
                </a:cxn>
                <a:cxn ang="0">
                  <a:pos x="1" y="1"/>
                </a:cxn>
                <a:cxn ang="0">
                  <a:pos x="10" y="1"/>
                </a:cxn>
                <a:cxn ang="0">
                  <a:pos x="10" y="2"/>
                </a:cxn>
                <a:cxn ang="0">
                  <a:pos x="1" y="2"/>
                </a:cxn>
                <a:cxn ang="0">
                  <a:pos x="1" y="2"/>
                </a:cxn>
                <a:cxn ang="0">
                  <a:pos x="10" y="2"/>
                </a:cxn>
                <a:cxn ang="0">
                  <a:pos x="10" y="2"/>
                </a:cxn>
                <a:cxn ang="0">
                  <a:pos x="1" y="2"/>
                </a:cxn>
                <a:cxn ang="0">
                  <a:pos x="0" y="2"/>
                </a:cxn>
                <a:cxn ang="0">
                  <a:pos x="10" y="2"/>
                </a:cxn>
                <a:cxn ang="0">
                  <a:pos x="10" y="3"/>
                </a:cxn>
                <a:cxn ang="0">
                  <a:pos x="0" y="3"/>
                </a:cxn>
                <a:cxn ang="0">
                  <a:pos x="0" y="3"/>
                </a:cxn>
                <a:cxn ang="0">
                  <a:pos x="10" y="3"/>
                </a:cxn>
                <a:cxn ang="0">
                  <a:pos x="10" y="4"/>
                </a:cxn>
                <a:cxn ang="0">
                  <a:pos x="1" y="4"/>
                </a:cxn>
                <a:cxn ang="0">
                  <a:pos x="1" y="4"/>
                </a:cxn>
                <a:cxn ang="0">
                  <a:pos x="10" y="4"/>
                </a:cxn>
                <a:cxn ang="0">
                  <a:pos x="10" y="4"/>
                </a:cxn>
                <a:cxn ang="0">
                  <a:pos x="1" y="4"/>
                </a:cxn>
                <a:cxn ang="0">
                  <a:pos x="1" y="4"/>
                </a:cxn>
                <a:cxn ang="0">
                  <a:pos x="10" y="4"/>
                </a:cxn>
                <a:cxn ang="0">
                  <a:pos x="9" y="4"/>
                </a:cxn>
                <a:cxn ang="0">
                  <a:pos x="1" y="4"/>
                </a:cxn>
                <a:cxn ang="0">
                  <a:pos x="1" y="5"/>
                </a:cxn>
                <a:cxn ang="0">
                  <a:pos x="9" y="5"/>
                </a:cxn>
                <a:cxn ang="0">
                  <a:pos x="9" y="5"/>
                </a:cxn>
                <a:cxn ang="0">
                  <a:pos x="2" y="5"/>
                </a:cxn>
                <a:cxn ang="0">
                  <a:pos x="2" y="5"/>
                </a:cxn>
                <a:cxn ang="0">
                  <a:pos x="9" y="5"/>
                </a:cxn>
                <a:cxn ang="0">
                  <a:pos x="8" y="5"/>
                </a:cxn>
                <a:cxn ang="0">
                  <a:pos x="2" y="5"/>
                </a:cxn>
                <a:cxn ang="0">
                  <a:pos x="2" y="6"/>
                </a:cxn>
                <a:cxn ang="0">
                  <a:pos x="8" y="6"/>
                </a:cxn>
                <a:cxn ang="0">
                  <a:pos x="8" y="6"/>
                </a:cxn>
                <a:cxn ang="0">
                  <a:pos x="3" y="6"/>
                </a:cxn>
                <a:cxn ang="0">
                  <a:pos x="3" y="6"/>
                </a:cxn>
                <a:cxn ang="0">
                  <a:pos x="8" y="6"/>
                </a:cxn>
                <a:cxn ang="0">
                  <a:pos x="7" y="6"/>
                </a:cxn>
                <a:cxn ang="0">
                  <a:pos x="3" y="6"/>
                </a:cxn>
                <a:cxn ang="0">
                  <a:pos x="4" y="6"/>
                </a:cxn>
                <a:cxn ang="0">
                  <a:pos x="7" y="6"/>
                </a:cxn>
              </a:cxnLst>
              <a:rect l="0" t="0" r="r" b="b"/>
              <a:pathLst>
                <a:path w="10" h="6">
                  <a:moveTo>
                    <a:pt x="4" y="3"/>
                  </a:moveTo>
                  <a:lnTo>
                    <a:pt x="4" y="0"/>
                  </a:lnTo>
                  <a:lnTo>
                    <a:pt x="7" y="0"/>
                  </a:lnTo>
                  <a:lnTo>
                    <a:pt x="7" y="0"/>
                  </a:lnTo>
                  <a:lnTo>
                    <a:pt x="3" y="0"/>
                  </a:lnTo>
                  <a:lnTo>
                    <a:pt x="3" y="0"/>
                  </a:lnTo>
                  <a:lnTo>
                    <a:pt x="8" y="0"/>
                  </a:lnTo>
                  <a:lnTo>
                    <a:pt x="8" y="0"/>
                  </a:lnTo>
                  <a:lnTo>
                    <a:pt x="3" y="0"/>
                  </a:lnTo>
                  <a:lnTo>
                    <a:pt x="2" y="0"/>
                  </a:lnTo>
                  <a:lnTo>
                    <a:pt x="8" y="0"/>
                  </a:lnTo>
                  <a:lnTo>
                    <a:pt x="8" y="0"/>
                  </a:lnTo>
                  <a:lnTo>
                    <a:pt x="2" y="0"/>
                  </a:lnTo>
                  <a:lnTo>
                    <a:pt x="2" y="1"/>
                  </a:lnTo>
                  <a:lnTo>
                    <a:pt x="9" y="1"/>
                  </a:lnTo>
                  <a:lnTo>
                    <a:pt x="9" y="1"/>
                  </a:lnTo>
                  <a:lnTo>
                    <a:pt x="2" y="1"/>
                  </a:lnTo>
                  <a:lnTo>
                    <a:pt x="1" y="1"/>
                  </a:lnTo>
                  <a:lnTo>
                    <a:pt x="9" y="1"/>
                  </a:lnTo>
                  <a:lnTo>
                    <a:pt x="9" y="1"/>
                  </a:lnTo>
                  <a:lnTo>
                    <a:pt x="1" y="1"/>
                  </a:lnTo>
                  <a:lnTo>
                    <a:pt x="1" y="1"/>
                  </a:lnTo>
                  <a:lnTo>
                    <a:pt x="10" y="1"/>
                  </a:lnTo>
                  <a:lnTo>
                    <a:pt x="10" y="2"/>
                  </a:lnTo>
                  <a:lnTo>
                    <a:pt x="1" y="2"/>
                  </a:lnTo>
                  <a:lnTo>
                    <a:pt x="1" y="2"/>
                  </a:lnTo>
                  <a:lnTo>
                    <a:pt x="10" y="2"/>
                  </a:lnTo>
                  <a:lnTo>
                    <a:pt x="10" y="2"/>
                  </a:lnTo>
                  <a:lnTo>
                    <a:pt x="1" y="2"/>
                  </a:lnTo>
                  <a:lnTo>
                    <a:pt x="0" y="2"/>
                  </a:lnTo>
                  <a:lnTo>
                    <a:pt x="10" y="2"/>
                  </a:lnTo>
                  <a:lnTo>
                    <a:pt x="10" y="3"/>
                  </a:lnTo>
                  <a:lnTo>
                    <a:pt x="0" y="3"/>
                  </a:lnTo>
                  <a:lnTo>
                    <a:pt x="0" y="3"/>
                  </a:lnTo>
                  <a:lnTo>
                    <a:pt x="10" y="3"/>
                  </a:lnTo>
                  <a:lnTo>
                    <a:pt x="10" y="4"/>
                  </a:lnTo>
                  <a:lnTo>
                    <a:pt x="1" y="4"/>
                  </a:lnTo>
                  <a:lnTo>
                    <a:pt x="1" y="4"/>
                  </a:lnTo>
                  <a:lnTo>
                    <a:pt x="10" y="4"/>
                  </a:lnTo>
                  <a:lnTo>
                    <a:pt x="10" y="4"/>
                  </a:lnTo>
                  <a:lnTo>
                    <a:pt x="1" y="4"/>
                  </a:lnTo>
                  <a:lnTo>
                    <a:pt x="1" y="4"/>
                  </a:lnTo>
                  <a:lnTo>
                    <a:pt x="10" y="4"/>
                  </a:lnTo>
                  <a:lnTo>
                    <a:pt x="9" y="4"/>
                  </a:lnTo>
                  <a:lnTo>
                    <a:pt x="1" y="4"/>
                  </a:lnTo>
                  <a:lnTo>
                    <a:pt x="1" y="5"/>
                  </a:lnTo>
                  <a:lnTo>
                    <a:pt x="9" y="5"/>
                  </a:lnTo>
                  <a:lnTo>
                    <a:pt x="9" y="5"/>
                  </a:lnTo>
                  <a:lnTo>
                    <a:pt x="2" y="5"/>
                  </a:lnTo>
                  <a:lnTo>
                    <a:pt x="2" y="5"/>
                  </a:lnTo>
                  <a:lnTo>
                    <a:pt x="9" y="5"/>
                  </a:lnTo>
                  <a:lnTo>
                    <a:pt x="8" y="5"/>
                  </a:lnTo>
                  <a:lnTo>
                    <a:pt x="2" y="5"/>
                  </a:lnTo>
                  <a:lnTo>
                    <a:pt x="2" y="6"/>
                  </a:lnTo>
                  <a:lnTo>
                    <a:pt x="8" y="6"/>
                  </a:lnTo>
                  <a:lnTo>
                    <a:pt x="8" y="6"/>
                  </a:lnTo>
                  <a:lnTo>
                    <a:pt x="3" y="6"/>
                  </a:lnTo>
                  <a:lnTo>
                    <a:pt x="3" y="6"/>
                  </a:lnTo>
                  <a:lnTo>
                    <a:pt x="8" y="6"/>
                  </a:lnTo>
                  <a:lnTo>
                    <a:pt x="7" y="6"/>
                  </a:lnTo>
                  <a:lnTo>
                    <a:pt x="3" y="6"/>
                  </a:lnTo>
                  <a:lnTo>
                    <a:pt x="4"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45" name="Freeform 1133"/>
            <p:cNvSpPr>
              <a:spLocks/>
            </p:cNvSpPr>
            <p:nvPr/>
          </p:nvSpPr>
          <p:spPr bwMode="auto">
            <a:xfrm>
              <a:off x="6359079" y="4310063"/>
              <a:ext cx="11112"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8"/>
                </a:cxn>
                <a:cxn ang="0">
                  <a:pos x="4" y="0"/>
                </a:cxn>
                <a:cxn ang="0">
                  <a:pos x="5" y="0"/>
                </a:cxn>
                <a:cxn ang="0">
                  <a:pos x="5" y="8"/>
                </a:cxn>
                <a:cxn ang="0">
                  <a:pos x="5" y="8"/>
                </a:cxn>
                <a:cxn ang="0">
                  <a:pos x="5" y="1"/>
                </a:cxn>
                <a:cxn ang="0">
                  <a:pos x="5" y="1"/>
                </a:cxn>
                <a:cxn ang="0">
                  <a:pos x="5" y="8"/>
                </a:cxn>
                <a:cxn ang="0">
                  <a:pos x="5" y="7"/>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7"/>
                  </a:lnTo>
                  <a:lnTo>
                    <a:pt x="1" y="1"/>
                  </a:lnTo>
                  <a:lnTo>
                    <a:pt x="1" y="1"/>
                  </a:lnTo>
                  <a:lnTo>
                    <a:pt x="1" y="8"/>
                  </a:lnTo>
                  <a:lnTo>
                    <a:pt x="1" y="8"/>
                  </a:lnTo>
                  <a:lnTo>
                    <a:pt x="1" y="1"/>
                  </a:lnTo>
                  <a:lnTo>
                    <a:pt x="1" y="0"/>
                  </a:lnTo>
                  <a:lnTo>
                    <a:pt x="1" y="8"/>
                  </a:lnTo>
                  <a:lnTo>
                    <a:pt x="2" y="8"/>
                  </a:lnTo>
                  <a:lnTo>
                    <a:pt x="2"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4" y="8"/>
                  </a:lnTo>
                  <a:lnTo>
                    <a:pt x="4" y="0"/>
                  </a:lnTo>
                  <a:lnTo>
                    <a:pt x="5" y="0"/>
                  </a:lnTo>
                  <a:lnTo>
                    <a:pt x="5" y="8"/>
                  </a:lnTo>
                  <a:lnTo>
                    <a:pt x="5" y="8"/>
                  </a:lnTo>
                  <a:lnTo>
                    <a:pt x="5" y="1"/>
                  </a:lnTo>
                  <a:lnTo>
                    <a:pt x="5" y="1"/>
                  </a:lnTo>
                  <a:lnTo>
                    <a:pt x="5" y="8"/>
                  </a:lnTo>
                  <a:lnTo>
                    <a:pt x="5" y="7"/>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46" name="Freeform 1134"/>
            <p:cNvSpPr>
              <a:spLocks/>
            </p:cNvSpPr>
            <p:nvPr/>
          </p:nvSpPr>
          <p:spPr bwMode="auto">
            <a:xfrm>
              <a:off x="6359079" y="4310063"/>
              <a:ext cx="15875" cy="7937"/>
            </a:xfrm>
            <a:custGeom>
              <a:avLst/>
              <a:gdLst/>
              <a:ahLst/>
              <a:cxnLst>
                <a:cxn ang="0">
                  <a:pos x="3" y="3"/>
                </a:cxn>
                <a:cxn ang="0">
                  <a:pos x="3" y="0"/>
                </a:cxn>
                <a:cxn ang="0">
                  <a:pos x="7" y="0"/>
                </a:cxn>
                <a:cxn ang="0">
                  <a:pos x="7" y="0"/>
                </a:cxn>
                <a:cxn ang="0">
                  <a:pos x="3" y="0"/>
                </a:cxn>
                <a:cxn ang="0">
                  <a:pos x="2" y="0"/>
                </a:cxn>
                <a:cxn ang="0">
                  <a:pos x="7" y="0"/>
                </a:cxn>
                <a:cxn ang="0">
                  <a:pos x="8" y="0"/>
                </a:cxn>
                <a:cxn ang="0">
                  <a:pos x="2" y="0"/>
                </a:cxn>
                <a:cxn ang="0">
                  <a:pos x="2" y="0"/>
                </a:cxn>
                <a:cxn ang="0">
                  <a:pos x="8" y="0"/>
                </a:cxn>
                <a:cxn ang="0">
                  <a:pos x="8" y="0"/>
                </a:cxn>
                <a:cxn ang="0">
                  <a:pos x="2" y="0"/>
                </a:cxn>
                <a:cxn ang="0">
                  <a:pos x="1" y="0"/>
                </a:cxn>
                <a:cxn ang="0">
                  <a:pos x="8" y="0"/>
                </a:cxn>
                <a:cxn ang="0">
                  <a:pos x="9" y="1"/>
                </a:cxn>
                <a:cxn ang="0">
                  <a:pos x="1" y="1"/>
                </a:cxn>
                <a:cxn ang="0">
                  <a:pos x="1" y="1"/>
                </a:cxn>
                <a:cxn ang="0">
                  <a:pos x="9" y="1"/>
                </a:cxn>
                <a:cxn ang="0">
                  <a:pos x="9" y="1"/>
                </a:cxn>
                <a:cxn ang="0">
                  <a:pos x="1" y="1"/>
                </a:cxn>
                <a:cxn ang="0">
                  <a:pos x="1" y="2"/>
                </a:cxn>
                <a:cxn ang="0">
                  <a:pos x="9" y="2"/>
                </a:cxn>
                <a:cxn ang="0">
                  <a:pos x="9" y="2"/>
                </a:cxn>
                <a:cxn ang="0">
                  <a:pos x="1"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1" y="4"/>
                </a:cxn>
                <a:cxn ang="0">
                  <a:pos x="1" y="4"/>
                </a:cxn>
                <a:cxn ang="0">
                  <a:pos x="9" y="4"/>
                </a:cxn>
                <a:cxn ang="0">
                  <a:pos x="9" y="5"/>
                </a:cxn>
                <a:cxn ang="0">
                  <a:pos x="1" y="5"/>
                </a:cxn>
                <a:cxn ang="0">
                  <a:pos x="1" y="5"/>
                </a:cxn>
                <a:cxn ang="0">
                  <a:pos x="9" y="5"/>
                </a:cxn>
                <a:cxn ang="0">
                  <a:pos x="9" y="5"/>
                </a:cxn>
                <a:cxn ang="0">
                  <a:pos x="1" y="5"/>
                </a:cxn>
                <a:cxn ang="0">
                  <a:pos x="1" y="5"/>
                </a:cxn>
                <a:cxn ang="0">
                  <a:pos x="8" y="5"/>
                </a:cxn>
                <a:cxn ang="0">
                  <a:pos x="8" y="5"/>
                </a:cxn>
                <a:cxn ang="0">
                  <a:pos x="2" y="5"/>
                </a:cxn>
                <a:cxn ang="0">
                  <a:pos x="2" y="5"/>
                </a:cxn>
                <a:cxn ang="0">
                  <a:pos x="8" y="5"/>
                </a:cxn>
                <a:cxn ang="0">
                  <a:pos x="8" y="6"/>
                </a:cxn>
                <a:cxn ang="0">
                  <a:pos x="2" y="6"/>
                </a:cxn>
                <a:cxn ang="0">
                  <a:pos x="2"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2" y="0"/>
                  </a:lnTo>
                  <a:lnTo>
                    <a:pt x="7" y="0"/>
                  </a:lnTo>
                  <a:lnTo>
                    <a:pt x="8" y="0"/>
                  </a:lnTo>
                  <a:lnTo>
                    <a:pt x="2" y="0"/>
                  </a:lnTo>
                  <a:lnTo>
                    <a:pt x="2" y="0"/>
                  </a:lnTo>
                  <a:lnTo>
                    <a:pt x="8" y="0"/>
                  </a:lnTo>
                  <a:lnTo>
                    <a:pt x="8" y="0"/>
                  </a:lnTo>
                  <a:lnTo>
                    <a:pt x="2" y="0"/>
                  </a:lnTo>
                  <a:lnTo>
                    <a:pt x="1" y="0"/>
                  </a:lnTo>
                  <a:lnTo>
                    <a:pt x="8" y="0"/>
                  </a:lnTo>
                  <a:lnTo>
                    <a:pt x="9" y="1"/>
                  </a:lnTo>
                  <a:lnTo>
                    <a:pt x="1" y="1"/>
                  </a:lnTo>
                  <a:lnTo>
                    <a:pt x="1" y="1"/>
                  </a:lnTo>
                  <a:lnTo>
                    <a:pt x="9" y="1"/>
                  </a:lnTo>
                  <a:lnTo>
                    <a:pt x="9" y="1"/>
                  </a:lnTo>
                  <a:lnTo>
                    <a:pt x="1" y="1"/>
                  </a:lnTo>
                  <a:lnTo>
                    <a:pt x="1" y="2"/>
                  </a:lnTo>
                  <a:lnTo>
                    <a:pt x="9" y="2"/>
                  </a:lnTo>
                  <a:lnTo>
                    <a:pt x="9" y="2"/>
                  </a:lnTo>
                  <a:lnTo>
                    <a:pt x="1"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1" y="4"/>
                  </a:lnTo>
                  <a:lnTo>
                    <a:pt x="1" y="4"/>
                  </a:lnTo>
                  <a:lnTo>
                    <a:pt x="9" y="4"/>
                  </a:lnTo>
                  <a:lnTo>
                    <a:pt x="9" y="5"/>
                  </a:lnTo>
                  <a:lnTo>
                    <a:pt x="1" y="5"/>
                  </a:lnTo>
                  <a:lnTo>
                    <a:pt x="1" y="5"/>
                  </a:lnTo>
                  <a:lnTo>
                    <a:pt x="9" y="5"/>
                  </a:lnTo>
                  <a:lnTo>
                    <a:pt x="9" y="5"/>
                  </a:lnTo>
                  <a:lnTo>
                    <a:pt x="1" y="5"/>
                  </a:lnTo>
                  <a:lnTo>
                    <a:pt x="1" y="5"/>
                  </a:lnTo>
                  <a:lnTo>
                    <a:pt x="8" y="5"/>
                  </a:lnTo>
                  <a:lnTo>
                    <a:pt x="8" y="5"/>
                  </a:lnTo>
                  <a:lnTo>
                    <a:pt x="2" y="5"/>
                  </a:lnTo>
                  <a:lnTo>
                    <a:pt x="2" y="5"/>
                  </a:lnTo>
                  <a:lnTo>
                    <a:pt x="8" y="5"/>
                  </a:lnTo>
                  <a:lnTo>
                    <a:pt x="8" y="6"/>
                  </a:lnTo>
                  <a:lnTo>
                    <a:pt x="2" y="6"/>
                  </a:lnTo>
                  <a:lnTo>
                    <a:pt x="2"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47" name="Freeform 1135"/>
            <p:cNvSpPr>
              <a:spLocks/>
            </p:cNvSpPr>
            <p:nvPr/>
          </p:nvSpPr>
          <p:spPr bwMode="auto">
            <a:xfrm>
              <a:off x="6365429" y="4300538"/>
              <a:ext cx="9525" cy="17462"/>
            </a:xfrm>
            <a:custGeom>
              <a:avLst/>
              <a:gdLst/>
              <a:ahLst/>
              <a:cxnLst>
                <a:cxn ang="0">
                  <a:pos x="3" y="9"/>
                </a:cxn>
                <a:cxn ang="0">
                  <a:pos x="0" y="9"/>
                </a:cxn>
                <a:cxn ang="0">
                  <a:pos x="0" y="3"/>
                </a:cxn>
                <a:cxn ang="0">
                  <a:pos x="0" y="3"/>
                </a:cxn>
                <a:cxn ang="0">
                  <a:pos x="0" y="9"/>
                </a:cxn>
                <a:cxn ang="0">
                  <a:pos x="0" y="10"/>
                </a:cxn>
                <a:cxn ang="0">
                  <a:pos x="0" y="3"/>
                </a:cxn>
                <a:cxn ang="0">
                  <a:pos x="0" y="2"/>
                </a:cxn>
                <a:cxn ang="0">
                  <a:pos x="0" y="10"/>
                </a:cxn>
                <a:cxn ang="0">
                  <a:pos x="0" y="10"/>
                </a:cxn>
                <a:cxn ang="0">
                  <a:pos x="0" y="2"/>
                </a:cxn>
                <a:cxn ang="0">
                  <a:pos x="0" y="2"/>
                </a:cxn>
                <a:cxn ang="0">
                  <a:pos x="0" y="10"/>
                </a:cxn>
                <a:cxn ang="0">
                  <a:pos x="0" y="11"/>
                </a:cxn>
                <a:cxn ang="0">
                  <a:pos x="0" y="1"/>
                </a:cxn>
                <a:cxn ang="0">
                  <a:pos x="0" y="1"/>
                </a:cxn>
                <a:cxn ang="0">
                  <a:pos x="0" y="11"/>
                </a:cxn>
                <a:cxn ang="0">
                  <a:pos x="1" y="11"/>
                </a:cxn>
                <a:cxn ang="0">
                  <a:pos x="1" y="1"/>
                </a:cxn>
                <a:cxn ang="0">
                  <a:pos x="1" y="1"/>
                </a:cxn>
                <a:cxn ang="0">
                  <a:pos x="1" y="11"/>
                </a:cxn>
                <a:cxn ang="0">
                  <a:pos x="1" y="11"/>
                </a:cxn>
                <a:cxn ang="0">
                  <a:pos x="1" y="1"/>
                </a:cxn>
                <a:cxn ang="0">
                  <a:pos x="2" y="1"/>
                </a:cxn>
                <a:cxn ang="0">
                  <a:pos x="2" y="11"/>
                </a:cxn>
                <a:cxn ang="0">
                  <a:pos x="2" y="12"/>
                </a:cxn>
                <a:cxn ang="0">
                  <a:pos x="2" y="0"/>
                </a:cxn>
                <a:cxn ang="0">
                  <a:pos x="2" y="0"/>
                </a:cxn>
                <a:cxn ang="0">
                  <a:pos x="2" y="12"/>
                </a:cxn>
                <a:cxn ang="0">
                  <a:pos x="2" y="12"/>
                </a:cxn>
                <a:cxn ang="0">
                  <a:pos x="2" y="0"/>
                </a:cxn>
                <a:cxn ang="0">
                  <a:pos x="3" y="0"/>
                </a:cxn>
                <a:cxn ang="0">
                  <a:pos x="3" y="12"/>
                </a:cxn>
                <a:cxn ang="0">
                  <a:pos x="3" y="12"/>
                </a:cxn>
                <a:cxn ang="0">
                  <a:pos x="3" y="0"/>
                </a:cxn>
                <a:cxn ang="0">
                  <a:pos x="3" y="0"/>
                </a:cxn>
                <a:cxn ang="0">
                  <a:pos x="3" y="12"/>
                </a:cxn>
                <a:cxn ang="0">
                  <a:pos x="4" y="12"/>
                </a:cxn>
                <a:cxn ang="0">
                  <a:pos x="4" y="0"/>
                </a:cxn>
                <a:cxn ang="0">
                  <a:pos x="4" y="1"/>
                </a:cxn>
                <a:cxn ang="0">
                  <a:pos x="4" y="11"/>
                </a:cxn>
                <a:cxn ang="0">
                  <a:pos x="4" y="11"/>
                </a:cxn>
                <a:cxn ang="0">
                  <a:pos x="4" y="1"/>
                </a:cxn>
                <a:cxn ang="0">
                  <a:pos x="4" y="1"/>
                </a:cxn>
                <a:cxn ang="0">
                  <a:pos x="4" y="11"/>
                </a:cxn>
                <a:cxn ang="0">
                  <a:pos x="5" y="11"/>
                </a:cxn>
                <a:cxn ang="0">
                  <a:pos x="5" y="1"/>
                </a:cxn>
                <a:cxn ang="0">
                  <a:pos x="5" y="1"/>
                </a:cxn>
                <a:cxn ang="0">
                  <a:pos x="5" y="11"/>
                </a:cxn>
                <a:cxn ang="0">
                  <a:pos x="5" y="11"/>
                </a:cxn>
                <a:cxn ang="0">
                  <a:pos x="5" y="1"/>
                </a:cxn>
                <a:cxn ang="0">
                  <a:pos x="5" y="2"/>
                </a:cxn>
                <a:cxn ang="0">
                  <a:pos x="5" y="10"/>
                </a:cxn>
                <a:cxn ang="0">
                  <a:pos x="5" y="10"/>
                </a:cxn>
                <a:cxn ang="0">
                  <a:pos x="5" y="2"/>
                </a:cxn>
                <a:cxn ang="0">
                  <a:pos x="5" y="2"/>
                </a:cxn>
                <a:cxn ang="0">
                  <a:pos x="5" y="10"/>
                </a:cxn>
                <a:cxn ang="0">
                  <a:pos x="5" y="10"/>
                </a:cxn>
                <a:cxn ang="0">
                  <a:pos x="5" y="3"/>
                </a:cxn>
                <a:cxn ang="0">
                  <a:pos x="5" y="3"/>
                </a:cxn>
                <a:cxn ang="0">
                  <a:pos x="5" y="9"/>
                </a:cxn>
                <a:cxn ang="0">
                  <a:pos x="5" y="9"/>
                </a:cxn>
                <a:cxn ang="0">
                  <a:pos x="5" y="3"/>
                </a:cxn>
              </a:cxnLst>
              <a:rect l="0" t="0" r="r" b="b"/>
              <a:pathLst>
                <a:path w="5" h="12">
                  <a:moveTo>
                    <a:pt x="3" y="9"/>
                  </a:moveTo>
                  <a:lnTo>
                    <a:pt x="0" y="9"/>
                  </a:lnTo>
                  <a:lnTo>
                    <a:pt x="0" y="3"/>
                  </a:lnTo>
                  <a:lnTo>
                    <a:pt x="0" y="3"/>
                  </a:lnTo>
                  <a:lnTo>
                    <a:pt x="0" y="9"/>
                  </a:lnTo>
                  <a:lnTo>
                    <a:pt x="0" y="10"/>
                  </a:lnTo>
                  <a:lnTo>
                    <a:pt x="0" y="3"/>
                  </a:lnTo>
                  <a:lnTo>
                    <a:pt x="0" y="2"/>
                  </a:lnTo>
                  <a:lnTo>
                    <a:pt x="0" y="10"/>
                  </a:lnTo>
                  <a:lnTo>
                    <a:pt x="0" y="10"/>
                  </a:lnTo>
                  <a:lnTo>
                    <a:pt x="0" y="2"/>
                  </a:lnTo>
                  <a:lnTo>
                    <a:pt x="0" y="2"/>
                  </a:lnTo>
                  <a:lnTo>
                    <a:pt x="0" y="10"/>
                  </a:lnTo>
                  <a:lnTo>
                    <a:pt x="0" y="11"/>
                  </a:lnTo>
                  <a:lnTo>
                    <a:pt x="0" y="1"/>
                  </a:lnTo>
                  <a:lnTo>
                    <a:pt x="0" y="1"/>
                  </a:lnTo>
                  <a:lnTo>
                    <a:pt x="0" y="11"/>
                  </a:lnTo>
                  <a:lnTo>
                    <a:pt x="1" y="11"/>
                  </a:lnTo>
                  <a:lnTo>
                    <a:pt x="1" y="1"/>
                  </a:lnTo>
                  <a:lnTo>
                    <a:pt x="1" y="1"/>
                  </a:lnTo>
                  <a:lnTo>
                    <a:pt x="1" y="11"/>
                  </a:lnTo>
                  <a:lnTo>
                    <a:pt x="1" y="11"/>
                  </a:lnTo>
                  <a:lnTo>
                    <a:pt x="1" y="1"/>
                  </a:lnTo>
                  <a:lnTo>
                    <a:pt x="2" y="1"/>
                  </a:lnTo>
                  <a:lnTo>
                    <a:pt x="2" y="11"/>
                  </a:lnTo>
                  <a:lnTo>
                    <a:pt x="2" y="12"/>
                  </a:lnTo>
                  <a:lnTo>
                    <a:pt x="2" y="0"/>
                  </a:lnTo>
                  <a:lnTo>
                    <a:pt x="2" y="0"/>
                  </a:lnTo>
                  <a:lnTo>
                    <a:pt x="2" y="12"/>
                  </a:lnTo>
                  <a:lnTo>
                    <a:pt x="2" y="12"/>
                  </a:lnTo>
                  <a:lnTo>
                    <a:pt x="2" y="0"/>
                  </a:lnTo>
                  <a:lnTo>
                    <a:pt x="3" y="0"/>
                  </a:lnTo>
                  <a:lnTo>
                    <a:pt x="3" y="12"/>
                  </a:lnTo>
                  <a:lnTo>
                    <a:pt x="3" y="12"/>
                  </a:lnTo>
                  <a:lnTo>
                    <a:pt x="3" y="0"/>
                  </a:lnTo>
                  <a:lnTo>
                    <a:pt x="3" y="0"/>
                  </a:lnTo>
                  <a:lnTo>
                    <a:pt x="3" y="12"/>
                  </a:lnTo>
                  <a:lnTo>
                    <a:pt x="4" y="12"/>
                  </a:lnTo>
                  <a:lnTo>
                    <a:pt x="4" y="0"/>
                  </a:lnTo>
                  <a:lnTo>
                    <a:pt x="4" y="1"/>
                  </a:lnTo>
                  <a:lnTo>
                    <a:pt x="4" y="11"/>
                  </a:lnTo>
                  <a:lnTo>
                    <a:pt x="4" y="11"/>
                  </a:lnTo>
                  <a:lnTo>
                    <a:pt x="4" y="1"/>
                  </a:lnTo>
                  <a:lnTo>
                    <a:pt x="4" y="1"/>
                  </a:lnTo>
                  <a:lnTo>
                    <a:pt x="4" y="11"/>
                  </a:lnTo>
                  <a:lnTo>
                    <a:pt x="5" y="11"/>
                  </a:lnTo>
                  <a:lnTo>
                    <a:pt x="5" y="1"/>
                  </a:lnTo>
                  <a:lnTo>
                    <a:pt x="5" y="1"/>
                  </a:lnTo>
                  <a:lnTo>
                    <a:pt x="5" y="11"/>
                  </a:lnTo>
                  <a:lnTo>
                    <a:pt x="5" y="11"/>
                  </a:lnTo>
                  <a:lnTo>
                    <a:pt x="5" y="1"/>
                  </a:lnTo>
                  <a:lnTo>
                    <a:pt x="5" y="2"/>
                  </a:lnTo>
                  <a:lnTo>
                    <a:pt x="5" y="10"/>
                  </a:lnTo>
                  <a:lnTo>
                    <a:pt x="5" y="10"/>
                  </a:lnTo>
                  <a:lnTo>
                    <a:pt x="5" y="2"/>
                  </a:lnTo>
                  <a:lnTo>
                    <a:pt x="5" y="2"/>
                  </a:lnTo>
                  <a:lnTo>
                    <a:pt x="5" y="10"/>
                  </a:lnTo>
                  <a:lnTo>
                    <a:pt x="5" y="10"/>
                  </a:lnTo>
                  <a:lnTo>
                    <a:pt x="5" y="3"/>
                  </a:lnTo>
                  <a:lnTo>
                    <a:pt x="5" y="3"/>
                  </a:lnTo>
                  <a:lnTo>
                    <a:pt x="5" y="9"/>
                  </a:lnTo>
                  <a:lnTo>
                    <a:pt x="5" y="9"/>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48" name="Freeform 1136"/>
            <p:cNvSpPr>
              <a:spLocks/>
            </p:cNvSpPr>
            <p:nvPr/>
          </p:nvSpPr>
          <p:spPr bwMode="auto">
            <a:xfrm>
              <a:off x="6365429" y="43005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49" name="Freeform 1137"/>
            <p:cNvSpPr>
              <a:spLocks/>
            </p:cNvSpPr>
            <p:nvPr/>
          </p:nvSpPr>
          <p:spPr bwMode="auto">
            <a:xfrm>
              <a:off x="6367016" y="4297363"/>
              <a:ext cx="11113"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6"/>
                </a:cxn>
                <a:cxn ang="0">
                  <a:pos x="0" y="1"/>
                </a:cxn>
                <a:cxn ang="0">
                  <a:pos x="1" y="1"/>
                </a:cxn>
                <a:cxn ang="0">
                  <a:pos x="1" y="6"/>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6" y="1"/>
                </a:cxn>
                <a:cxn ang="0">
                  <a:pos x="6" y="6"/>
                </a:cxn>
                <a:cxn ang="0">
                  <a:pos x="6" y="6"/>
                </a:cxn>
                <a:cxn ang="0">
                  <a:pos x="6" y="1"/>
                </a:cxn>
                <a:cxn ang="0">
                  <a:pos x="6" y="2"/>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6"/>
                  </a:lnTo>
                  <a:lnTo>
                    <a:pt x="0" y="1"/>
                  </a:lnTo>
                  <a:lnTo>
                    <a:pt x="1" y="1"/>
                  </a:lnTo>
                  <a:lnTo>
                    <a:pt x="1" y="6"/>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6" y="1"/>
                  </a:lnTo>
                  <a:lnTo>
                    <a:pt x="6" y="6"/>
                  </a:lnTo>
                  <a:lnTo>
                    <a:pt x="6" y="6"/>
                  </a:lnTo>
                  <a:lnTo>
                    <a:pt x="6" y="1"/>
                  </a:lnTo>
                  <a:lnTo>
                    <a:pt x="6" y="2"/>
                  </a:lnTo>
                  <a:lnTo>
                    <a:pt x="6" y="6"/>
                  </a:lnTo>
                  <a:lnTo>
                    <a:pt x="6" y="6"/>
                  </a:lnTo>
                  <a:lnTo>
                    <a:pt x="6" y="2"/>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050" name="Freeform 1138"/>
            <p:cNvSpPr>
              <a:spLocks/>
            </p:cNvSpPr>
            <p:nvPr/>
          </p:nvSpPr>
          <p:spPr bwMode="auto">
            <a:xfrm>
              <a:off x="6367016" y="4297363"/>
              <a:ext cx="33338" cy="7937"/>
            </a:xfrm>
            <a:custGeom>
              <a:avLst/>
              <a:gdLst/>
              <a:ahLst/>
              <a:cxnLst>
                <a:cxn ang="0">
                  <a:pos x="3" y="2"/>
                </a:cxn>
                <a:cxn ang="0">
                  <a:pos x="3" y="0"/>
                </a:cxn>
                <a:cxn ang="0">
                  <a:pos x="16" y="0"/>
                </a:cxn>
                <a:cxn ang="0">
                  <a:pos x="17" y="0"/>
                </a:cxn>
                <a:cxn ang="0">
                  <a:pos x="3" y="0"/>
                </a:cxn>
                <a:cxn ang="0">
                  <a:pos x="3" y="0"/>
                </a:cxn>
                <a:cxn ang="0">
                  <a:pos x="17" y="0"/>
                </a:cxn>
                <a:cxn ang="0">
                  <a:pos x="17" y="0"/>
                </a:cxn>
                <a:cxn ang="0">
                  <a:pos x="2" y="0"/>
                </a:cxn>
                <a:cxn ang="0">
                  <a:pos x="2" y="0"/>
                </a:cxn>
                <a:cxn ang="0">
                  <a:pos x="18" y="0"/>
                </a:cxn>
                <a:cxn ang="0">
                  <a:pos x="18" y="0"/>
                </a:cxn>
                <a:cxn ang="0">
                  <a:pos x="1" y="0"/>
                </a:cxn>
                <a:cxn ang="0">
                  <a:pos x="1" y="0"/>
                </a:cxn>
                <a:cxn ang="0">
                  <a:pos x="18" y="0"/>
                </a:cxn>
                <a:cxn ang="0">
                  <a:pos x="18" y="0"/>
                </a:cxn>
                <a:cxn ang="0">
                  <a:pos x="1" y="0"/>
                </a:cxn>
                <a:cxn ang="0">
                  <a:pos x="1" y="0"/>
                </a:cxn>
                <a:cxn ang="0">
                  <a:pos x="18" y="0"/>
                </a:cxn>
                <a:cxn ang="0">
                  <a:pos x="19" y="1"/>
                </a:cxn>
                <a:cxn ang="0">
                  <a:pos x="1" y="1"/>
                </a:cxn>
                <a:cxn ang="0">
                  <a:pos x="1" y="1"/>
                </a:cxn>
                <a:cxn ang="0">
                  <a:pos x="19" y="1"/>
                </a:cxn>
                <a:cxn ang="0">
                  <a:pos x="19" y="1"/>
                </a:cxn>
                <a:cxn ang="0">
                  <a:pos x="0" y="1"/>
                </a:cxn>
                <a:cxn ang="0">
                  <a:pos x="0" y="2"/>
                </a:cxn>
                <a:cxn ang="0">
                  <a:pos x="19" y="2"/>
                </a:cxn>
                <a:cxn ang="0">
                  <a:pos x="19" y="2"/>
                </a:cxn>
                <a:cxn ang="0">
                  <a:pos x="0" y="2"/>
                </a:cxn>
                <a:cxn ang="0">
                  <a:pos x="0" y="2"/>
                </a:cxn>
                <a:cxn ang="0">
                  <a:pos x="19" y="2"/>
                </a:cxn>
                <a:cxn ang="0">
                  <a:pos x="19" y="2"/>
                </a:cxn>
                <a:cxn ang="0">
                  <a:pos x="0" y="2"/>
                </a:cxn>
                <a:cxn ang="0">
                  <a:pos x="0" y="3"/>
                </a:cxn>
                <a:cxn ang="0">
                  <a:pos x="19" y="3"/>
                </a:cxn>
                <a:cxn ang="0">
                  <a:pos x="19" y="3"/>
                </a:cxn>
                <a:cxn ang="0">
                  <a:pos x="0" y="3"/>
                </a:cxn>
                <a:cxn ang="0">
                  <a:pos x="0" y="3"/>
                </a:cxn>
                <a:cxn ang="0">
                  <a:pos x="19" y="3"/>
                </a:cxn>
                <a:cxn ang="0">
                  <a:pos x="19" y="3"/>
                </a:cxn>
                <a:cxn ang="0">
                  <a:pos x="0" y="3"/>
                </a:cxn>
                <a:cxn ang="0">
                  <a:pos x="1" y="4"/>
                </a:cxn>
                <a:cxn ang="0">
                  <a:pos x="19" y="4"/>
                </a:cxn>
                <a:cxn ang="0">
                  <a:pos x="19" y="4"/>
                </a:cxn>
                <a:cxn ang="0">
                  <a:pos x="1" y="4"/>
                </a:cxn>
                <a:cxn ang="0">
                  <a:pos x="1" y="4"/>
                </a:cxn>
                <a:cxn ang="0">
                  <a:pos x="18" y="4"/>
                </a:cxn>
                <a:cxn ang="0">
                  <a:pos x="18" y="5"/>
                </a:cxn>
                <a:cxn ang="0">
                  <a:pos x="1" y="5"/>
                </a:cxn>
                <a:cxn ang="0">
                  <a:pos x="1" y="5"/>
                </a:cxn>
                <a:cxn ang="0">
                  <a:pos x="18" y="5"/>
                </a:cxn>
                <a:cxn ang="0">
                  <a:pos x="18" y="5"/>
                </a:cxn>
                <a:cxn ang="0">
                  <a:pos x="1" y="5"/>
                </a:cxn>
                <a:cxn ang="0">
                  <a:pos x="2" y="5"/>
                </a:cxn>
                <a:cxn ang="0">
                  <a:pos x="18" y="5"/>
                </a:cxn>
                <a:cxn ang="0">
                  <a:pos x="17" y="5"/>
                </a:cxn>
                <a:cxn ang="0">
                  <a:pos x="2" y="5"/>
                </a:cxn>
                <a:cxn ang="0">
                  <a:pos x="3" y="5"/>
                </a:cxn>
                <a:cxn ang="0">
                  <a:pos x="17" y="5"/>
                </a:cxn>
                <a:cxn ang="0">
                  <a:pos x="17" y="5"/>
                </a:cxn>
                <a:cxn ang="0">
                  <a:pos x="3" y="5"/>
                </a:cxn>
                <a:cxn ang="0">
                  <a:pos x="3" y="5"/>
                </a:cxn>
                <a:cxn ang="0">
                  <a:pos x="16" y="5"/>
                </a:cxn>
              </a:cxnLst>
              <a:rect l="0" t="0" r="r" b="b"/>
              <a:pathLst>
                <a:path w="19" h="5">
                  <a:moveTo>
                    <a:pt x="3" y="2"/>
                  </a:moveTo>
                  <a:lnTo>
                    <a:pt x="3" y="0"/>
                  </a:lnTo>
                  <a:lnTo>
                    <a:pt x="16" y="0"/>
                  </a:lnTo>
                  <a:lnTo>
                    <a:pt x="17" y="0"/>
                  </a:lnTo>
                  <a:lnTo>
                    <a:pt x="3" y="0"/>
                  </a:lnTo>
                  <a:lnTo>
                    <a:pt x="3" y="0"/>
                  </a:lnTo>
                  <a:lnTo>
                    <a:pt x="17" y="0"/>
                  </a:lnTo>
                  <a:lnTo>
                    <a:pt x="17" y="0"/>
                  </a:lnTo>
                  <a:lnTo>
                    <a:pt x="2" y="0"/>
                  </a:lnTo>
                  <a:lnTo>
                    <a:pt x="2" y="0"/>
                  </a:lnTo>
                  <a:lnTo>
                    <a:pt x="18" y="0"/>
                  </a:lnTo>
                  <a:lnTo>
                    <a:pt x="18" y="0"/>
                  </a:lnTo>
                  <a:lnTo>
                    <a:pt x="1" y="0"/>
                  </a:lnTo>
                  <a:lnTo>
                    <a:pt x="1" y="0"/>
                  </a:lnTo>
                  <a:lnTo>
                    <a:pt x="18" y="0"/>
                  </a:lnTo>
                  <a:lnTo>
                    <a:pt x="18" y="0"/>
                  </a:lnTo>
                  <a:lnTo>
                    <a:pt x="1" y="0"/>
                  </a:lnTo>
                  <a:lnTo>
                    <a:pt x="1" y="0"/>
                  </a:lnTo>
                  <a:lnTo>
                    <a:pt x="18" y="0"/>
                  </a:lnTo>
                  <a:lnTo>
                    <a:pt x="19" y="1"/>
                  </a:lnTo>
                  <a:lnTo>
                    <a:pt x="1" y="1"/>
                  </a:lnTo>
                  <a:lnTo>
                    <a:pt x="1" y="1"/>
                  </a:lnTo>
                  <a:lnTo>
                    <a:pt x="19" y="1"/>
                  </a:lnTo>
                  <a:lnTo>
                    <a:pt x="19" y="1"/>
                  </a:lnTo>
                  <a:lnTo>
                    <a:pt x="0" y="1"/>
                  </a:lnTo>
                  <a:lnTo>
                    <a:pt x="0" y="2"/>
                  </a:lnTo>
                  <a:lnTo>
                    <a:pt x="19" y="2"/>
                  </a:lnTo>
                  <a:lnTo>
                    <a:pt x="19" y="2"/>
                  </a:lnTo>
                  <a:lnTo>
                    <a:pt x="0" y="2"/>
                  </a:lnTo>
                  <a:lnTo>
                    <a:pt x="0" y="2"/>
                  </a:lnTo>
                  <a:lnTo>
                    <a:pt x="19" y="2"/>
                  </a:lnTo>
                  <a:lnTo>
                    <a:pt x="19" y="2"/>
                  </a:lnTo>
                  <a:lnTo>
                    <a:pt x="0" y="2"/>
                  </a:lnTo>
                  <a:lnTo>
                    <a:pt x="0" y="3"/>
                  </a:lnTo>
                  <a:lnTo>
                    <a:pt x="19" y="3"/>
                  </a:lnTo>
                  <a:lnTo>
                    <a:pt x="19" y="3"/>
                  </a:lnTo>
                  <a:lnTo>
                    <a:pt x="0" y="3"/>
                  </a:lnTo>
                  <a:lnTo>
                    <a:pt x="0" y="3"/>
                  </a:lnTo>
                  <a:lnTo>
                    <a:pt x="19" y="3"/>
                  </a:lnTo>
                  <a:lnTo>
                    <a:pt x="19" y="3"/>
                  </a:lnTo>
                  <a:lnTo>
                    <a:pt x="0" y="3"/>
                  </a:lnTo>
                  <a:lnTo>
                    <a:pt x="1" y="4"/>
                  </a:lnTo>
                  <a:lnTo>
                    <a:pt x="19" y="4"/>
                  </a:lnTo>
                  <a:lnTo>
                    <a:pt x="19" y="4"/>
                  </a:lnTo>
                  <a:lnTo>
                    <a:pt x="1" y="4"/>
                  </a:lnTo>
                  <a:lnTo>
                    <a:pt x="1" y="4"/>
                  </a:lnTo>
                  <a:lnTo>
                    <a:pt x="18" y="4"/>
                  </a:lnTo>
                  <a:lnTo>
                    <a:pt x="18" y="5"/>
                  </a:lnTo>
                  <a:lnTo>
                    <a:pt x="1" y="5"/>
                  </a:lnTo>
                  <a:lnTo>
                    <a:pt x="1" y="5"/>
                  </a:lnTo>
                  <a:lnTo>
                    <a:pt x="18" y="5"/>
                  </a:lnTo>
                  <a:lnTo>
                    <a:pt x="18" y="5"/>
                  </a:lnTo>
                  <a:lnTo>
                    <a:pt x="1" y="5"/>
                  </a:lnTo>
                  <a:lnTo>
                    <a:pt x="2" y="5"/>
                  </a:lnTo>
                  <a:lnTo>
                    <a:pt x="18" y="5"/>
                  </a:lnTo>
                  <a:lnTo>
                    <a:pt x="17" y="5"/>
                  </a:lnTo>
                  <a:lnTo>
                    <a:pt x="2" y="5"/>
                  </a:lnTo>
                  <a:lnTo>
                    <a:pt x="3" y="5"/>
                  </a:lnTo>
                  <a:lnTo>
                    <a:pt x="17" y="5"/>
                  </a:lnTo>
                  <a:lnTo>
                    <a:pt x="17" y="5"/>
                  </a:lnTo>
                  <a:lnTo>
                    <a:pt x="3" y="5"/>
                  </a:lnTo>
                  <a:lnTo>
                    <a:pt x="3" y="5"/>
                  </a:lnTo>
                  <a:lnTo>
                    <a:pt x="1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51" name="Freeform 1139"/>
            <p:cNvSpPr>
              <a:spLocks/>
            </p:cNvSpPr>
            <p:nvPr/>
          </p:nvSpPr>
          <p:spPr bwMode="auto">
            <a:xfrm>
              <a:off x="6390829" y="4292600"/>
              <a:ext cx="9525" cy="12700"/>
            </a:xfrm>
            <a:custGeom>
              <a:avLst/>
              <a:gdLst/>
              <a:ahLst/>
              <a:cxnLst>
                <a:cxn ang="0">
                  <a:pos x="3" y="5"/>
                </a:cxn>
                <a:cxn ang="0">
                  <a:pos x="0" y="5"/>
                </a:cxn>
                <a:cxn ang="0">
                  <a:pos x="0" y="3"/>
                </a:cxn>
                <a:cxn ang="0">
                  <a:pos x="0" y="2"/>
                </a:cxn>
                <a:cxn ang="0">
                  <a:pos x="0" y="6"/>
                </a:cxn>
                <a:cxn ang="0">
                  <a:pos x="1" y="6"/>
                </a:cxn>
                <a:cxn ang="0">
                  <a:pos x="1" y="2"/>
                </a:cxn>
                <a:cxn ang="0">
                  <a:pos x="1" y="1"/>
                </a:cxn>
                <a:cxn ang="0">
                  <a:pos x="1" y="6"/>
                </a:cxn>
                <a:cxn ang="0">
                  <a:pos x="1" y="6"/>
                </a:cxn>
                <a:cxn ang="0">
                  <a:pos x="1" y="1"/>
                </a:cxn>
                <a:cxn ang="0">
                  <a:pos x="1" y="1"/>
                </a:cxn>
                <a:cxn ang="0">
                  <a:pos x="1" y="7"/>
                </a:cxn>
                <a:cxn ang="0">
                  <a:pos x="1" y="7"/>
                </a:cxn>
                <a:cxn ang="0">
                  <a:pos x="1" y="1"/>
                </a:cxn>
                <a:cxn ang="0">
                  <a:pos x="1" y="1"/>
                </a:cxn>
                <a:cxn ang="0">
                  <a:pos x="1" y="7"/>
                </a:cxn>
                <a:cxn ang="0">
                  <a:pos x="1" y="8"/>
                </a:cxn>
                <a:cxn ang="0">
                  <a:pos x="1" y="0"/>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0"/>
                </a:cxn>
                <a:cxn ang="0">
                  <a:pos x="5" y="1"/>
                </a:cxn>
                <a:cxn ang="0">
                  <a:pos x="5" y="7"/>
                </a:cxn>
                <a:cxn ang="0">
                  <a:pos x="6" y="7"/>
                </a:cxn>
                <a:cxn ang="0">
                  <a:pos x="6" y="1"/>
                </a:cxn>
                <a:cxn ang="0">
                  <a:pos x="6" y="1"/>
                </a:cxn>
                <a:cxn ang="0">
                  <a:pos x="6" y="7"/>
                </a:cxn>
                <a:cxn ang="0">
                  <a:pos x="6" y="6"/>
                </a:cxn>
                <a:cxn ang="0">
                  <a:pos x="6"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1" y="6"/>
                  </a:lnTo>
                  <a:lnTo>
                    <a:pt x="1" y="2"/>
                  </a:lnTo>
                  <a:lnTo>
                    <a:pt x="1" y="1"/>
                  </a:lnTo>
                  <a:lnTo>
                    <a:pt x="1" y="6"/>
                  </a:lnTo>
                  <a:lnTo>
                    <a:pt x="1" y="6"/>
                  </a:lnTo>
                  <a:lnTo>
                    <a:pt x="1" y="1"/>
                  </a:lnTo>
                  <a:lnTo>
                    <a:pt x="1" y="1"/>
                  </a:lnTo>
                  <a:lnTo>
                    <a:pt x="1" y="7"/>
                  </a:lnTo>
                  <a:lnTo>
                    <a:pt x="1" y="7"/>
                  </a:lnTo>
                  <a:lnTo>
                    <a:pt x="1" y="1"/>
                  </a:lnTo>
                  <a:lnTo>
                    <a:pt x="1" y="1"/>
                  </a:lnTo>
                  <a:lnTo>
                    <a:pt x="1" y="7"/>
                  </a:lnTo>
                  <a:lnTo>
                    <a:pt x="1" y="8"/>
                  </a:lnTo>
                  <a:lnTo>
                    <a:pt x="1" y="0"/>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8"/>
                  </a:lnTo>
                  <a:lnTo>
                    <a:pt x="5" y="0"/>
                  </a:lnTo>
                  <a:lnTo>
                    <a:pt x="5" y="0"/>
                  </a:lnTo>
                  <a:lnTo>
                    <a:pt x="5" y="8"/>
                  </a:lnTo>
                  <a:lnTo>
                    <a:pt x="5" y="8"/>
                  </a:lnTo>
                  <a:lnTo>
                    <a:pt x="5" y="0"/>
                  </a:lnTo>
                  <a:lnTo>
                    <a:pt x="5" y="1"/>
                  </a:lnTo>
                  <a:lnTo>
                    <a:pt x="5" y="7"/>
                  </a:lnTo>
                  <a:lnTo>
                    <a:pt x="6" y="7"/>
                  </a:lnTo>
                  <a:lnTo>
                    <a:pt x="6" y="1"/>
                  </a:lnTo>
                  <a:lnTo>
                    <a:pt x="6" y="1"/>
                  </a:lnTo>
                  <a:lnTo>
                    <a:pt x="6" y="7"/>
                  </a:lnTo>
                  <a:lnTo>
                    <a:pt x="6" y="6"/>
                  </a:lnTo>
                  <a:lnTo>
                    <a:pt x="6" y="1"/>
                  </a:lnTo>
                  <a:lnTo>
                    <a:pt x="6" y="1"/>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52" name="Freeform 1140"/>
            <p:cNvSpPr>
              <a:spLocks/>
            </p:cNvSpPr>
            <p:nvPr/>
          </p:nvSpPr>
          <p:spPr bwMode="auto">
            <a:xfrm>
              <a:off x="6390829" y="4292600"/>
              <a:ext cx="19050" cy="7938"/>
            </a:xfrm>
            <a:custGeom>
              <a:avLst/>
              <a:gdLst/>
              <a:ahLst/>
              <a:cxnLst>
                <a:cxn ang="0">
                  <a:pos x="3" y="3"/>
                </a:cxn>
                <a:cxn ang="0">
                  <a:pos x="3" y="0"/>
                </a:cxn>
                <a:cxn ang="0">
                  <a:pos x="8" y="0"/>
                </a:cxn>
                <a:cxn ang="0">
                  <a:pos x="8" y="0"/>
                </a:cxn>
                <a:cxn ang="0">
                  <a:pos x="3" y="0"/>
                </a:cxn>
                <a:cxn ang="0">
                  <a:pos x="3" y="0"/>
                </a:cxn>
                <a:cxn ang="0">
                  <a:pos x="9" y="0"/>
                </a:cxn>
                <a:cxn ang="0">
                  <a:pos x="9" y="0"/>
                </a:cxn>
                <a:cxn ang="0">
                  <a:pos x="3" y="0"/>
                </a:cxn>
                <a:cxn ang="0">
                  <a:pos x="2" y="0"/>
                </a:cxn>
                <a:cxn ang="0">
                  <a:pos x="10" y="0"/>
                </a:cxn>
                <a:cxn ang="0">
                  <a:pos x="10" y="0"/>
                </a:cxn>
                <a:cxn ang="0">
                  <a:pos x="2" y="0"/>
                </a:cxn>
                <a:cxn ang="0">
                  <a:pos x="1" y="0"/>
                </a:cxn>
                <a:cxn ang="0">
                  <a:pos x="10" y="0"/>
                </a:cxn>
                <a:cxn ang="0">
                  <a:pos x="10" y="0"/>
                </a:cxn>
                <a:cxn ang="0">
                  <a:pos x="1" y="0"/>
                </a:cxn>
                <a:cxn ang="0">
                  <a:pos x="1" y="1"/>
                </a:cxn>
                <a:cxn ang="0">
                  <a:pos x="10" y="1"/>
                </a:cxn>
                <a:cxn ang="0">
                  <a:pos x="11" y="1"/>
                </a:cxn>
                <a:cxn ang="0">
                  <a:pos x="1" y="1"/>
                </a:cxn>
                <a:cxn ang="0">
                  <a:pos x="1" y="1"/>
                </a:cxn>
                <a:cxn ang="0">
                  <a:pos x="11" y="1"/>
                </a:cxn>
                <a:cxn ang="0">
                  <a:pos x="11" y="1"/>
                </a:cxn>
                <a:cxn ang="0">
                  <a:pos x="1" y="1"/>
                </a:cxn>
                <a:cxn ang="0">
                  <a:pos x="1" y="1"/>
                </a:cxn>
                <a:cxn ang="0">
                  <a:pos x="11" y="1"/>
                </a:cxn>
                <a:cxn ang="0">
                  <a:pos x="11" y="2"/>
                </a:cxn>
                <a:cxn ang="0">
                  <a:pos x="1" y="2"/>
                </a:cxn>
                <a:cxn ang="0">
                  <a:pos x="0" y="2"/>
                </a:cxn>
                <a:cxn ang="0">
                  <a:pos x="11" y="2"/>
                </a:cxn>
                <a:cxn ang="0">
                  <a:pos x="11" y="3"/>
                </a:cxn>
                <a:cxn ang="0">
                  <a:pos x="0" y="3"/>
                </a:cxn>
                <a:cxn ang="0">
                  <a:pos x="0" y="3"/>
                </a:cxn>
                <a:cxn ang="0">
                  <a:pos x="11" y="3"/>
                </a:cxn>
                <a:cxn ang="0">
                  <a:pos x="11" y="3"/>
                </a:cxn>
                <a:cxn ang="0">
                  <a:pos x="1" y="3"/>
                </a:cxn>
                <a:cxn ang="0">
                  <a:pos x="1" y="3"/>
                </a:cxn>
                <a:cxn ang="0">
                  <a:pos x="11" y="3"/>
                </a:cxn>
                <a:cxn ang="0">
                  <a:pos x="11" y="4"/>
                </a:cxn>
                <a:cxn ang="0">
                  <a:pos x="1" y="4"/>
                </a:cxn>
                <a:cxn ang="0">
                  <a:pos x="1" y="4"/>
                </a:cxn>
                <a:cxn ang="0">
                  <a:pos x="11" y="4"/>
                </a:cxn>
                <a:cxn ang="0">
                  <a:pos x="11" y="4"/>
                </a:cxn>
                <a:cxn ang="0">
                  <a:pos x="1" y="4"/>
                </a:cxn>
                <a:cxn ang="0">
                  <a:pos x="1" y="5"/>
                </a:cxn>
                <a:cxn ang="0">
                  <a:pos x="10" y="5"/>
                </a:cxn>
                <a:cxn ang="0">
                  <a:pos x="10" y="5"/>
                </a:cxn>
                <a:cxn ang="0">
                  <a:pos x="1" y="5"/>
                </a:cxn>
                <a:cxn ang="0">
                  <a:pos x="1" y="5"/>
                </a:cxn>
                <a:cxn ang="0">
                  <a:pos x="10" y="5"/>
                </a:cxn>
                <a:cxn ang="0">
                  <a:pos x="10" y="5"/>
                </a:cxn>
                <a:cxn ang="0">
                  <a:pos x="2" y="5"/>
                </a:cxn>
                <a:cxn ang="0">
                  <a:pos x="2" y="5"/>
                </a:cxn>
                <a:cxn ang="0">
                  <a:pos x="10" y="5"/>
                </a:cxn>
                <a:cxn ang="0">
                  <a:pos x="9" y="5"/>
                </a:cxn>
                <a:cxn ang="0">
                  <a:pos x="3" y="5"/>
                </a:cxn>
                <a:cxn ang="0">
                  <a:pos x="3" y="5"/>
                </a:cxn>
                <a:cxn ang="0">
                  <a:pos x="9" y="5"/>
                </a:cxn>
                <a:cxn ang="0">
                  <a:pos x="8" y="5"/>
                </a:cxn>
                <a:cxn ang="0">
                  <a:pos x="3" y="5"/>
                </a:cxn>
                <a:cxn ang="0">
                  <a:pos x="3" y="5"/>
                </a:cxn>
                <a:cxn ang="0">
                  <a:pos x="8" y="5"/>
                </a:cxn>
              </a:cxnLst>
              <a:rect l="0" t="0" r="r" b="b"/>
              <a:pathLst>
                <a:path w="11" h="5">
                  <a:moveTo>
                    <a:pt x="3" y="3"/>
                  </a:moveTo>
                  <a:lnTo>
                    <a:pt x="3" y="0"/>
                  </a:lnTo>
                  <a:lnTo>
                    <a:pt x="8" y="0"/>
                  </a:lnTo>
                  <a:lnTo>
                    <a:pt x="8" y="0"/>
                  </a:lnTo>
                  <a:lnTo>
                    <a:pt x="3" y="0"/>
                  </a:lnTo>
                  <a:lnTo>
                    <a:pt x="3" y="0"/>
                  </a:lnTo>
                  <a:lnTo>
                    <a:pt x="9" y="0"/>
                  </a:lnTo>
                  <a:lnTo>
                    <a:pt x="9" y="0"/>
                  </a:lnTo>
                  <a:lnTo>
                    <a:pt x="3" y="0"/>
                  </a:lnTo>
                  <a:lnTo>
                    <a:pt x="2" y="0"/>
                  </a:lnTo>
                  <a:lnTo>
                    <a:pt x="10" y="0"/>
                  </a:lnTo>
                  <a:lnTo>
                    <a:pt x="10" y="0"/>
                  </a:lnTo>
                  <a:lnTo>
                    <a:pt x="2" y="0"/>
                  </a:lnTo>
                  <a:lnTo>
                    <a:pt x="1" y="0"/>
                  </a:lnTo>
                  <a:lnTo>
                    <a:pt x="10" y="0"/>
                  </a:lnTo>
                  <a:lnTo>
                    <a:pt x="10" y="0"/>
                  </a:lnTo>
                  <a:lnTo>
                    <a:pt x="1" y="0"/>
                  </a:lnTo>
                  <a:lnTo>
                    <a:pt x="1" y="1"/>
                  </a:lnTo>
                  <a:lnTo>
                    <a:pt x="10" y="1"/>
                  </a:lnTo>
                  <a:lnTo>
                    <a:pt x="11" y="1"/>
                  </a:lnTo>
                  <a:lnTo>
                    <a:pt x="1" y="1"/>
                  </a:lnTo>
                  <a:lnTo>
                    <a:pt x="1" y="1"/>
                  </a:lnTo>
                  <a:lnTo>
                    <a:pt x="11" y="1"/>
                  </a:lnTo>
                  <a:lnTo>
                    <a:pt x="11" y="1"/>
                  </a:lnTo>
                  <a:lnTo>
                    <a:pt x="1" y="1"/>
                  </a:lnTo>
                  <a:lnTo>
                    <a:pt x="1" y="1"/>
                  </a:lnTo>
                  <a:lnTo>
                    <a:pt x="11" y="1"/>
                  </a:lnTo>
                  <a:lnTo>
                    <a:pt x="11" y="2"/>
                  </a:lnTo>
                  <a:lnTo>
                    <a:pt x="1" y="2"/>
                  </a:lnTo>
                  <a:lnTo>
                    <a:pt x="0" y="2"/>
                  </a:lnTo>
                  <a:lnTo>
                    <a:pt x="11" y="2"/>
                  </a:lnTo>
                  <a:lnTo>
                    <a:pt x="11" y="3"/>
                  </a:lnTo>
                  <a:lnTo>
                    <a:pt x="0" y="3"/>
                  </a:lnTo>
                  <a:lnTo>
                    <a:pt x="0" y="3"/>
                  </a:lnTo>
                  <a:lnTo>
                    <a:pt x="11" y="3"/>
                  </a:lnTo>
                  <a:lnTo>
                    <a:pt x="11" y="3"/>
                  </a:lnTo>
                  <a:lnTo>
                    <a:pt x="1" y="3"/>
                  </a:lnTo>
                  <a:lnTo>
                    <a:pt x="1" y="3"/>
                  </a:lnTo>
                  <a:lnTo>
                    <a:pt x="11" y="3"/>
                  </a:lnTo>
                  <a:lnTo>
                    <a:pt x="11" y="4"/>
                  </a:lnTo>
                  <a:lnTo>
                    <a:pt x="1" y="4"/>
                  </a:lnTo>
                  <a:lnTo>
                    <a:pt x="1" y="4"/>
                  </a:lnTo>
                  <a:lnTo>
                    <a:pt x="11" y="4"/>
                  </a:lnTo>
                  <a:lnTo>
                    <a:pt x="11" y="4"/>
                  </a:lnTo>
                  <a:lnTo>
                    <a:pt x="1" y="4"/>
                  </a:lnTo>
                  <a:lnTo>
                    <a:pt x="1" y="5"/>
                  </a:lnTo>
                  <a:lnTo>
                    <a:pt x="10" y="5"/>
                  </a:lnTo>
                  <a:lnTo>
                    <a:pt x="10" y="5"/>
                  </a:lnTo>
                  <a:lnTo>
                    <a:pt x="1" y="5"/>
                  </a:lnTo>
                  <a:lnTo>
                    <a:pt x="1" y="5"/>
                  </a:lnTo>
                  <a:lnTo>
                    <a:pt x="10" y="5"/>
                  </a:lnTo>
                  <a:lnTo>
                    <a:pt x="10" y="5"/>
                  </a:lnTo>
                  <a:lnTo>
                    <a:pt x="2" y="5"/>
                  </a:lnTo>
                  <a:lnTo>
                    <a:pt x="2" y="5"/>
                  </a:lnTo>
                  <a:lnTo>
                    <a:pt x="10" y="5"/>
                  </a:lnTo>
                  <a:lnTo>
                    <a:pt x="9" y="5"/>
                  </a:lnTo>
                  <a:lnTo>
                    <a:pt x="3" y="5"/>
                  </a:lnTo>
                  <a:lnTo>
                    <a:pt x="3" y="5"/>
                  </a:lnTo>
                  <a:lnTo>
                    <a:pt x="9" y="5"/>
                  </a:lnTo>
                  <a:lnTo>
                    <a:pt x="8" y="5"/>
                  </a:lnTo>
                  <a:lnTo>
                    <a:pt x="3"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53" name="Freeform 1141"/>
            <p:cNvSpPr>
              <a:spLocks/>
            </p:cNvSpPr>
            <p:nvPr/>
          </p:nvSpPr>
          <p:spPr bwMode="auto">
            <a:xfrm>
              <a:off x="6398766" y="4287838"/>
              <a:ext cx="11113"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8"/>
                  </a:lnTo>
                  <a:lnTo>
                    <a:pt x="1" y="8"/>
                  </a:lnTo>
                  <a:lnTo>
                    <a:pt x="1" y="1"/>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8"/>
                  </a:lnTo>
                  <a:lnTo>
                    <a:pt x="5" y="1"/>
                  </a:lnTo>
                  <a:lnTo>
                    <a:pt x="5" y="1"/>
                  </a:lnTo>
                  <a:lnTo>
                    <a:pt x="5" y="8"/>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54" name="Freeform 1142"/>
            <p:cNvSpPr>
              <a:spLocks/>
            </p:cNvSpPr>
            <p:nvPr/>
          </p:nvSpPr>
          <p:spPr bwMode="auto">
            <a:xfrm>
              <a:off x="6398766" y="4287838"/>
              <a:ext cx="17463" cy="9525"/>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1" y="0"/>
                </a:cxn>
                <a:cxn ang="0">
                  <a:pos x="8" y="0"/>
                </a:cxn>
                <a:cxn ang="0">
                  <a:pos x="9" y="1"/>
                </a:cxn>
                <a:cxn ang="0">
                  <a:pos x="1" y="1"/>
                </a:cxn>
                <a:cxn ang="0">
                  <a:pos x="1" y="1"/>
                </a:cxn>
                <a:cxn ang="0">
                  <a:pos x="9" y="1"/>
                </a:cxn>
                <a:cxn ang="0">
                  <a:pos x="9"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10" y="2"/>
                </a:cxn>
                <a:cxn ang="0">
                  <a:pos x="10" y="3"/>
                </a:cxn>
                <a:cxn ang="0">
                  <a:pos x="0" y="3"/>
                </a:cxn>
                <a:cxn ang="0">
                  <a:pos x="0" y="3"/>
                </a:cxn>
                <a:cxn ang="0">
                  <a:pos x="10" y="3"/>
                </a:cxn>
                <a:cxn ang="0">
                  <a:pos x="9" y="3"/>
                </a:cxn>
                <a:cxn ang="0">
                  <a:pos x="0" y="3"/>
                </a:cxn>
                <a:cxn ang="0">
                  <a:pos x="0" y="3"/>
                </a:cxn>
                <a:cxn ang="0">
                  <a:pos x="9" y="3"/>
                </a:cxn>
                <a:cxn ang="0">
                  <a:pos x="9" y="4"/>
                </a:cxn>
                <a:cxn ang="0">
                  <a:pos x="1" y="4"/>
                </a:cxn>
                <a:cxn ang="0">
                  <a:pos x="1" y="4"/>
                </a:cxn>
                <a:cxn ang="0">
                  <a:pos x="9" y="4"/>
                </a:cxn>
                <a:cxn ang="0">
                  <a:pos x="9" y="4"/>
                </a:cxn>
                <a:cxn ang="0">
                  <a:pos x="1" y="4"/>
                </a:cxn>
                <a:cxn ang="0">
                  <a:pos x="1" y="4"/>
                </a:cxn>
                <a:cxn ang="0">
                  <a:pos x="9" y="4"/>
                </a:cxn>
                <a:cxn ang="0">
                  <a:pos x="9" y="5"/>
                </a:cxn>
                <a:cxn ang="0">
                  <a:pos x="1" y="5"/>
                </a:cxn>
                <a:cxn ang="0">
                  <a:pos x="1" y="5"/>
                </a:cxn>
                <a:cxn ang="0">
                  <a:pos x="8" y="5"/>
                </a:cxn>
                <a:cxn ang="0">
                  <a:pos x="8" y="5"/>
                </a:cxn>
                <a:cxn ang="0">
                  <a:pos x="2" y="5"/>
                </a:cxn>
                <a:cxn ang="0">
                  <a:pos x="2" y="5"/>
                </a:cxn>
                <a:cxn ang="0">
                  <a:pos x="8" y="5"/>
                </a:cxn>
                <a:cxn ang="0">
                  <a:pos x="8" y="5"/>
                </a:cxn>
                <a:cxn ang="0">
                  <a:pos x="2" y="5"/>
                </a:cxn>
                <a:cxn ang="0">
                  <a:pos x="3" y="5"/>
                </a:cxn>
                <a:cxn ang="0">
                  <a:pos x="8" y="5"/>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1" y="0"/>
                  </a:lnTo>
                  <a:lnTo>
                    <a:pt x="8" y="0"/>
                  </a:lnTo>
                  <a:lnTo>
                    <a:pt x="9" y="1"/>
                  </a:lnTo>
                  <a:lnTo>
                    <a:pt x="1" y="1"/>
                  </a:lnTo>
                  <a:lnTo>
                    <a:pt x="1" y="1"/>
                  </a:lnTo>
                  <a:lnTo>
                    <a:pt x="9" y="1"/>
                  </a:lnTo>
                  <a:lnTo>
                    <a:pt x="9" y="1"/>
                  </a:lnTo>
                  <a:lnTo>
                    <a:pt x="1" y="1"/>
                  </a:lnTo>
                  <a:lnTo>
                    <a:pt x="1" y="1"/>
                  </a:lnTo>
                  <a:lnTo>
                    <a:pt x="9" y="1"/>
                  </a:lnTo>
                  <a:lnTo>
                    <a:pt x="9" y="1"/>
                  </a:lnTo>
                  <a:lnTo>
                    <a:pt x="1" y="1"/>
                  </a:lnTo>
                  <a:lnTo>
                    <a:pt x="0" y="2"/>
                  </a:lnTo>
                  <a:lnTo>
                    <a:pt x="9" y="2"/>
                  </a:lnTo>
                  <a:lnTo>
                    <a:pt x="9" y="2"/>
                  </a:lnTo>
                  <a:lnTo>
                    <a:pt x="0" y="2"/>
                  </a:lnTo>
                  <a:lnTo>
                    <a:pt x="0" y="2"/>
                  </a:lnTo>
                  <a:lnTo>
                    <a:pt x="10" y="2"/>
                  </a:lnTo>
                  <a:lnTo>
                    <a:pt x="10" y="3"/>
                  </a:lnTo>
                  <a:lnTo>
                    <a:pt x="0" y="3"/>
                  </a:lnTo>
                  <a:lnTo>
                    <a:pt x="0" y="3"/>
                  </a:lnTo>
                  <a:lnTo>
                    <a:pt x="10" y="3"/>
                  </a:lnTo>
                  <a:lnTo>
                    <a:pt x="9" y="3"/>
                  </a:lnTo>
                  <a:lnTo>
                    <a:pt x="0" y="3"/>
                  </a:lnTo>
                  <a:lnTo>
                    <a:pt x="0" y="3"/>
                  </a:lnTo>
                  <a:lnTo>
                    <a:pt x="9" y="3"/>
                  </a:lnTo>
                  <a:lnTo>
                    <a:pt x="9" y="4"/>
                  </a:lnTo>
                  <a:lnTo>
                    <a:pt x="1" y="4"/>
                  </a:lnTo>
                  <a:lnTo>
                    <a:pt x="1" y="4"/>
                  </a:lnTo>
                  <a:lnTo>
                    <a:pt x="9" y="4"/>
                  </a:lnTo>
                  <a:lnTo>
                    <a:pt x="9" y="4"/>
                  </a:lnTo>
                  <a:lnTo>
                    <a:pt x="1" y="4"/>
                  </a:lnTo>
                  <a:lnTo>
                    <a:pt x="1" y="4"/>
                  </a:lnTo>
                  <a:lnTo>
                    <a:pt x="9" y="4"/>
                  </a:lnTo>
                  <a:lnTo>
                    <a:pt x="9" y="5"/>
                  </a:lnTo>
                  <a:lnTo>
                    <a:pt x="1" y="5"/>
                  </a:lnTo>
                  <a:lnTo>
                    <a:pt x="1" y="5"/>
                  </a:lnTo>
                  <a:lnTo>
                    <a:pt x="8" y="5"/>
                  </a:lnTo>
                  <a:lnTo>
                    <a:pt x="8" y="5"/>
                  </a:lnTo>
                  <a:lnTo>
                    <a:pt x="2" y="5"/>
                  </a:lnTo>
                  <a:lnTo>
                    <a:pt x="2" y="5"/>
                  </a:lnTo>
                  <a:lnTo>
                    <a:pt x="8" y="5"/>
                  </a:lnTo>
                  <a:lnTo>
                    <a:pt x="8" y="5"/>
                  </a:lnTo>
                  <a:lnTo>
                    <a:pt x="2" y="5"/>
                  </a:lnTo>
                  <a:lnTo>
                    <a:pt x="3" y="5"/>
                  </a:lnTo>
                  <a:lnTo>
                    <a:pt x="8" y="5"/>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55" name="Freeform 1143"/>
            <p:cNvSpPr>
              <a:spLocks/>
            </p:cNvSpPr>
            <p:nvPr/>
          </p:nvSpPr>
          <p:spPr bwMode="auto">
            <a:xfrm>
              <a:off x="6405116" y="4287838"/>
              <a:ext cx="17463" cy="9525"/>
            </a:xfrm>
            <a:custGeom>
              <a:avLst/>
              <a:gdLst/>
              <a:ahLst/>
              <a:cxnLst>
                <a:cxn ang="0">
                  <a:pos x="3" y="3"/>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9" y="1"/>
                </a:cxn>
                <a:cxn ang="0">
                  <a:pos x="1" y="1"/>
                </a:cxn>
                <a:cxn ang="0">
                  <a:pos x="1" y="1"/>
                </a:cxn>
                <a:cxn ang="0">
                  <a:pos x="9" y="1"/>
                </a:cxn>
                <a:cxn ang="0">
                  <a:pos x="9" y="1"/>
                </a:cxn>
                <a:cxn ang="0">
                  <a:pos x="1" y="1"/>
                </a:cxn>
                <a:cxn ang="0">
                  <a:pos x="1" y="1"/>
                </a:cxn>
                <a:cxn ang="0">
                  <a:pos x="9" y="1"/>
                </a:cxn>
                <a:cxn ang="0">
                  <a:pos x="9"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1" y="4"/>
                </a:cxn>
                <a:cxn ang="0">
                  <a:pos x="9" y="4"/>
                </a:cxn>
                <a:cxn ang="0">
                  <a:pos x="9" y="4"/>
                </a:cxn>
                <a:cxn ang="0">
                  <a:pos x="1" y="4"/>
                </a:cxn>
                <a:cxn ang="0">
                  <a:pos x="1" y="4"/>
                </a:cxn>
                <a:cxn ang="0">
                  <a:pos x="9" y="4"/>
                </a:cxn>
                <a:cxn ang="0">
                  <a:pos x="9" y="5"/>
                </a:cxn>
                <a:cxn ang="0">
                  <a:pos x="1" y="5"/>
                </a:cxn>
                <a:cxn ang="0">
                  <a:pos x="1" y="5"/>
                </a:cxn>
                <a:cxn ang="0">
                  <a:pos x="8" y="5"/>
                </a:cxn>
                <a:cxn ang="0">
                  <a:pos x="8" y="5"/>
                </a:cxn>
                <a:cxn ang="0">
                  <a:pos x="1" y="5"/>
                </a:cxn>
                <a:cxn ang="0">
                  <a:pos x="2" y="5"/>
                </a:cxn>
                <a:cxn ang="0">
                  <a:pos x="8" y="5"/>
                </a:cxn>
                <a:cxn ang="0">
                  <a:pos x="7" y="5"/>
                </a:cxn>
                <a:cxn ang="0">
                  <a:pos x="2" y="5"/>
                </a:cxn>
                <a:cxn ang="0">
                  <a:pos x="2" y="5"/>
                </a:cxn>
                <a:cxn ang="0">
                  <a:pos x="7" y="5"/>
                </a:cxn>
                <a:cxn ang="0">
                  <a:pos x="7" y="6"/>
                </a:cxn>
                <a:cxn ang="0">
                  <a:pos x="2" y="6"/>
                </a:cxn>
                <a:cxn ang="0">
                  <a:pos x="3" y="6"/>
                </a:cxn>
                <a:cxn ang="0">
                  <a:pos x="7" y="6"/>
                </a:cxn>
              </a:cxnLst>
              <a:rect l="0" t="0" r="r" b="b"/>
              <a:pathLst>
                <a:path w="9" h="6">
                  <a:moveTo>
                    <a:pt x="3" y="3"/>
                  </a:moveTo>
                  <a:lnTo>
                    <a:pt x="3" y="0"/>
                  </a:lnTo>
                  <a:lnTo>
                    <a:pt x="7" y="0"/>
                  </a:lnTo>
                  <a:lnTo>
                    <a:pt x="7" y="0"/>
                  </a:lnTo>
                  <a:lnTo>
                    <a:pt x="2" y="0"/>
                  </a:lnTo>
                  <a:lnTo>
                    <a:pt x="2" y="0"/>
                  </a:lnTo>
                  <a:lnTo>
                    <a:pt x="7" y="0"/>
                  </a:lnTo>
                  <a:lnTo>
                    <a:pt x="7" y="0"/>
                  </a:lnTo>
                  <a:lnTo>
                    <a:pt x="2" y="0"/>
                  </a:lnTo>
                  <a:lnTo>
                    <a:pt x="2" y="0"/>
                  </a:lnTo>
                  <a:lnTo>
                    <a:pt x="8" y="0"/>
                  </a:lnTo>
                  <a:lnTo>
                    <a:pt x="8" y="0"/>
                  </a:lnTo>
                  <a:lnTo>
                    <a:pt x="1" y="0"/>
                  </a:lnTo>
                  <a:lnTo>
                    <a:pt x="1" y="0"/>
                  </a:lnTo>
                  <a:lnTo>
                    <a:pt x="8" y="0"/>
                  </a:lnTo>
                  <a:lnTo>
                    <a:pt x="9" y="1"/>
                  </a:lnTo>
                  <a:lnTo>
                    <a:pt x="1" y="1"/>
                  </a:lnTo>
                  <a:lnTo>
                    <a:pt x="1" y="1"/>
                  </a:lnTo>
                  <a:lnTo>
                    <a:pt x="9" y="1"/>
                  </a:lnTo>
                  <a:lnTo>
                    <a:pt x="9" y="1"/>
                  </a:lnTo>
                  <a:lnTo>
                    <a:pt x="1" y="1"/>
                  </a:lnTo>
                  <a:lnTo>
                    <a:pt x="1" y="1"/>
                  </a:lnTo>
                  <a:lnTo>
                    <a:pt x="9" y="1"/>
                  </a:lnTo>
                  <a:lnTo>
                    <a:pt x="9"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1" y="4"/>
                  </a:lnTo>
                  <a:lnTo>
                    <a:pt x="9" y="4"/>
                  </a:lnTo>
                  <a:lnTo>
                    <a:pt x="9" y="4"/>
                  </a:lnTo>
                  <a:lnTo>
                    <a:pt x="1" y="4"/>
                  </a:lnTo>
                  <a:lnTo>
                    <a:pt x="1" y="4"/>
                  </a:lnTo>
                  <a:lnTo>
                    <a:pt x="9" y="4"/>
                  </a:lnTo>
                  <a:lnTo>
                    <a:pt x="9" y="5"/>
                  </a:lnTo>
                  <a:lnTo>
                    <a:pt x="1" y="5"/>
                  </a:lnTo>
                  <a:lnTo>
                    <a:pt x="1" y="5"/>
                  </a:lnTo>
                  <a:lnTo>
                    <a:pt x="8" y="5"/>
                  </a:lnTo>
                  <a:lnTo>
                    <a:pt x="8" y="5"/>
                  </a:lnTo>
                  <a:lnTo>
                    <a:pt x="1" y="5"/>
                  </a:lnTo>
                  <a:lnTo>
                    <a:pt x="2" y="5"/>
                  </a:lnTo>
                  <a:lnTo>
                    <a:pt x="8" y="5"/>
                  </a:lnTo>
                  <a:lnTo>
                    <a:pt x="7" y="5"/>
                  </a:lnTo>
                  <a:lnTo>
                    <a:pt x="2" y="5"/>
                  </a:lnTo>
                  <a:lnTo>
                    <a:pt x="2" y="5"/>
                  </a:lnTo>
                  <a:lnTo>
                    <a:pt x="7" y="5"/>
                  </a:lnTo>
                  <a:lnTo>
                    <a:pt x="7"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56" name="Freeform 1144"/>
            <p:cNvSpPr>
              <a:spLocks/>
            </p:cNvSpPr>
            <p:nvPr/>
          </p:nvSpPr>
          <p:spPr bwMode="auto">
            <a:xfrm>
              <a:off x="6414641" y="4283075"/>
              <a:ext cx="7938"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9"/>
                </a:cxn>
                <a:cxn ang="0">
                  <a:pos x="2" y="0"/>
                </a:cxn>
                <a:cxn ang="0">
                  <a:pos x="3" y="0"/>
                </a:cxn>
                <a:cxn ang="0">
                  <a:pos x="3" y="9"/>
                </a:cxn>
                <a:cxn ang="0">
                  <a:pos x="3" y="9"/>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7"/>
                </a:cxn>
                <a:cxn ang="0">
                  <a:pos x="5" y="2"/>
                </a:cxn>
                <a:cxn ang="0">
                  <a:pos x="5" y="2"/>
                </a:cxn>
                <a:cxn ang="0">
                  <a:pos x="5" y="6"/>
                </a:cxn>
                <a:cxn ang="0">
                  <a:pos x="5" y="6"/>
                </a:cxn>
                <a:cxn ang="0">
                  <a:pos x="5" y="2"/>
                </a:cxn>
                <a:cxn ang="0">
                  <a:pos x="5" y="2"/>
                </a:cxn>
                <a:cxn ang="0">
                  <a:pos x="5" y="6"/>
                </a:cxn>
                <a:cxn ang="0">
                  <a:pos x="5" y="6"/>
                </a:cxn>
                <a:cxn ang="0">
                  <a:pos x="5" y="3"/>
                </a:cxn>
              </a:cxnLst>
              <a:rect l="0" t="0" r="r" b="b"/>
              <a:pathLst>
                <a:path w="5" h="9">
                  <a:moveTo>
                    <a:pt x="3" y="6"/>
                  </a:moveTo>
                  <a:lnTo>
                    <a:pt x="0" y="6"/>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1" y="0"/>
                  </a:lnTo>
                  <a:lnTo>
                    <a:pt x="1" y="8"/>
                  </a:lnTo>
                  <a:lnTo>
                    <a:pt x="1" y="8"/>
                  </a:lnTo>
                  <a:lnTo>
                    <a:pt x="1" y="0"/>
                  </a:lnTo>
                  <a:lnTo>
                    <a:pt x="2" y="0"/>
                  </a:lnTo>
                  <a:lnTo>
                    <a:pt x="2" y="8"/>
                  </a:lnTo>
                  <a:lnTo>
                    <a:pt x="2" y="9"/>
                  </a:lnTo>
                  <a:lnTo>
                    <a:pt x="2" y="0"/>
                  </a:lnTo>
                  <a:lnTo>
                    <a:pt x="3" y="0"/>
                  </a:lnTo>
                  <a:lnTo>
                    <a:pt x="3" y="9"/>
                  </a:lnTo>
                  <a:lnTo>
                    <a:pt x="3" y="9"/>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7"/>
                  </a:lnTo>
                  <a:lnTo>
                    <a:pt x="5" y="2"/>
                  </a:lnTo>
                  <a:lnTo>
                    <a:pt x="5" y="2"/>
                  </a:lnTo>
                  <a:lnTo>
                    <a:pt x="5" y="6"/>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57" name="Freeform 1145"/>
            <p:cNvSpPr>
              <a:spLocks/>
            </p:cNvSpPr>
            <p:nvPr/>
          </p:nvSpPr>
          <p:spPr bwMode="auto">
            <a:xfrm>
              <a:off x="6414641" y="4283075"/>
              <a:ext cx="26988" cy="9525"/>
            </a:xfrm>
            <a:custGeom>
              <a:avLst/>
              <a:gdLst/>
              <a:ahLst/>
              <a:cxnLst>
                <a:cxn ang="0">
                  <a:pos x="3" y="3"/>
                </a:cxn>
                <a:cxn ang="0">
                  <a:pos x="3" y="0"/>
                </a:cxn>
                <a:cxn ang="0">
                  <a:pos x="13" y="0"/>
                </a:cxn>
                <a:cxn ang="0">
                  <a:pos x="14" y="0"/>
                </a:cxn>
                <a:cxn ang="0">
                  <a:pos x="2" y="0"/>
                </a:cxn>
                <a:cxn ang="0">
                  <a:pos x="2" y="0"/>
                </a:cxn>
                <a:cxn ang="0">
                  <a:pos x="14" y="0"/>
                </a:cxn>
                <a:cxn ang="0">
                  <a:pos x="14" y="0"/>
                </a:cxn>
                <a:cxn ang="0">
                  <a:pos x="1" y="0"/>
                </a:cxn>
                <a:cxn ang="0">
                  <a:pos x="1" y="0"/>
                </a:cxn>
                <a:cxn ang="0">
                  <a:pos x="15" y="0"/>
                </a:cxn>
                <a:cxn ang="0">
                  <a:pos x="15" y="0"/>
                </a:cxn>
                <a:cxn ang="0">
                  <a:pos x="1" y="0"/>
                </a:cxn>
                <a:cxn ang="0">
                  <a:pos x="1" y="0"/>
                </a:cxn>
                <a:cxn ang="0">
                  <a:pos x="15" y="0"/>
                </a:cxn>
                <a:cxn ang="0">
                  <a:pos x="15" y="0"/>
                </a:cxn>
                <a:cxn ang="0">
                  <a:pos x="1" y="0"/>
                </a:cxn>
                <a:cxn ang="0">
                  <a:pos x="0" y="1"/>
                </a:cxn>
                <a:cxn ang="0">
                  <a:pos x="16" y="1"/>
                </a:cxn>
                <a:cxn ang="0">
                  <a:pos x="16" y="1"/>
                </a:cxn>
                <a:cxn ang="0">
                  <a:pos x="0" y="1"/>
                </a:cxn>
                <a:cxn ang="0">
                  <a:pos x="0" y="1"/>
                </a:cxn>
                <a:cxn ang="0">
                  <a:pos x="16" y="1"/>
                </a:cxn>
                <a:cxn ang="0">
                  <a:pos x="16" y="2"/>
                </a:cxn>
                <a:cxn ang="0">
                  <a:pos x="0" y="2"/>
                </a:cxn>
                <a:cxn ang="0">
                  <a:pos x="0" y="2"/>
                </a:cxn>
                <a:cxn ang="0">
                  <a:pos x="16" y="2"/>
                </a:cxn>
                <a:cxn ang="0">
                  <a:pos x="16" y="2"/>
                </a:cxn>
                <a:cxn ang="0">
                  <a:pos x="0" y="2"/>
                </a:cxn>
                <a:cxn ang="0">
                  <a:pos x="0" y="2"/>
                </a:cxn>
                <a:cxn ang="0">
                  <a:pos x="16" y="2"/>
                </a:cxn>
                <a:cxn ang="0">
                  <a:pos x="16" y="3"/>
                </a:cxn>
                <a:cxn ang="0">
                  <a:pos x="0" y="3"/>
                </a:cxn>
                <a:cxn ang="0">
                  <a:pos x="0" y="3"/>
                </a:cxn>
                <a:cxn ang="0">
                  <a:pos x="16" y="3"/>
                </a:cxn>
                <a:cxn ang="0">
                  <a:pos x="16" y="3"/>
                </a:cxn>
                <a:cxn ang="0">
                  <a:pos x="0" y="3"/>
                </a:cxn>
                <a:cxn ang="0">
                  <a:pos x="0" y="4"/>
                </a:cxn>
                <a:cxn ang="0">
                  <a:pos x="16" y="4"/>
                </a:cxn>
                <a:cxn ang="0">
                  <a:pos x="16" y="4"/>
                </a:cxn>
                <a:cxn ang="0">
                  <a:pos x="0" y="4"/>
                </a:cxn>
                <a:cxn ang="0">
                  <a:pos x="0" y="4"/>
                </a:cxn>
                <a:cxn ang="0">
                  <a:pos x="16" y="4"/>
                </a:cxn>
                <a:cxn ang="0">
                  <a:pos x="16" y="4"/>
                </a:cxn>
                <a:cxn ang="0">
                  <a:pos x="0" y="4"/>
                </a:cxn>
                <a:cxn ang="0">
                  <a:pos x="0" y="5"/>
                </a:cxn>
                <a:cxn ang="0">
                  <a:pos x="16" y="5"/>
                </a:cxn>
                <a:cxn ang="0">
                  <a:pos x="15" y="5"/>
                </a:cxn>
                <a:cxn ang="0">
                  <a:pos x="1" y="5"/>
                </a:cxn>
                <a:cxn ang="0">
                  <a:pos x="1" y="5"/>
                </a:cxn>
                <a:cxn ang="0">
                  <a:pos x="15" y="5"/>
                </a:cxn>
                <a:cxn ang="0">
                  <a:pos x="15" y="5"/>
                </a:cxn>
                <a:cxn ang="0">
                  <a:pos x="1" y="5"/>
                </a:cxn>
                <a:cxn ang="0">
                  <a:pos x="1" y="5"/>
                </a:cxn>
                <a:cxn ang="0">
                  <a:pos x="15" y="5"/>
                </a:cxn>
                <a:cxn ang="0">
                  <a:pos x="14" y="6"/>
                </a:cxn>
                <a:cxn ang="0">
                  <a:pos x="1" y="6"/>
                </a:cxn>
                <a:cxn ang="0">
                  <a:pos x="2" y="6"/>
                </a:cxn>
                <a:cxn ang="0">
                  <a:pos x="14" y="6"/>
                </a:cxn>
                <a:cxn ang="0">
                  <a:pos x="14" y="6"/>
                </a:cxn>
                <a:cxn ang="0">
                  <a:pos x="2" y="6"/>
                </a:cxn>
                <a:cxn ang="0">
                  <a:pos x="3" y="6"/>
                </a:cxn>
                <a:cxn ang="0">
                  <a:pos x="13" y="6"/>
                </a:cxn>
              </a:cxnLst>
              <a:rect l="0" t="0" r="r" b="b"/>
              <a:pathLst>
                <a:path w="16" h="6">
                  <a:moveTo>
                    <a:pt x="3" y="3"/>
                  </a:moveTo>
                  <a:lnTo>
                    <a:pt x="3" y="0"/>
                  </a:lnTo>
                  <a:lnTo>
                    <a:pt x="13" y="0"/>
                  </a:lnTo>
                  <a:lnTo>
                    <a:pt x="14" y="0"/>
                  </a:lnTo>
                  <a:lnTo>
                    <a:pt x="2" y="0"/>
                  </a:lnTo>
                  <a:lnTo>
                    <a:pt x="2" y="0"/>
                  </a:lnTo>
                  <a:lnTo>
                    <a:pt x="14" y="0"/>
                  </a:lnTo>
                  <a:lnTo>
                    <a:pt x="14" y="0"/>
                  </a:lnTo>
                  <a:lnTo>
                    <a:pt x="1" y="0"/>
                  </a:lnTo>
                  <a:lnTo>
                    <a:pt x="1" y="0"/>
                  </a:lnTo>
                  <a:lnTo>
                    <a:pt x="15" y="0"/>
                  </a:lnTo>
                  <a:lnTo>
                    <a:pt x="15" y="0"/>
                  </a:lnTo>
                  <a:lnTo>
                    <a:pt x="1" y="0"/>
                  </a:lnTo>
                  <a:lnTo>
                    <a:pt x="1" y="0"/>
                  </a:lnTo>
                  <a:lnTo>
                    <a:pt x="15" y="0"/>
                  </a:lnTo>
                  <a:lnTo>
                    <a:pt x="15" y="0"/>
                  </a:lnTo>
                  <a:lnTo>
                    <a:pt x="1" y="0"/>
                  </a:lnTo>
                  <a:lnTo>
                    <a:pt x="0" y="1"/>
                  </a:lnTo>
                  <a:lnTo>
                    <a:pt x="16" y="1"/>
                  </a:lnTo>
                  <a:lnTo>
                    <a:pt x="16" y="1"/>
                  </a:lnTo>
                  <a:lnTo>
                    <a:pt x="0" y="1"/>
                  </a:lnTo>
                  <a:lnTo>
                    <a:pt x="0" y="1"/>
                  </a:lnTo>
                  <a:lnTo>
                    <a:pt x="16" y="1"/>
                  </a:lnTo>
                  <a:lnTo>
                    <a:pt x="16" y="2"/>
                  </a:lnTo>
                  <a:lnTo>
                    <a:pt x="0" y="2"/>
                  </a:lnTo>
                  <a:lnTo>
                    <a:pt x="0" y="2"/>
                  </a:lnTo>
                  <a:lnTo>
                    <a:pt x="16" y="2"/>
                  </a:lnTo>
                  <a:lnTo>
                    <a:pt x="16" y="2"/>
                  </a:lnTo>
                  <a:lnTo>
                    <a:pt x="0" y="2"/>
                  </a:lnTo>
                  <a:lnTo>
                    <a:pt x="0" y="2"/>
                  </a:lnTo>
                  <a:lnTo>
                    <a:pt x="16" y="2"/>
                  </a:lnTo>
                  <a:lnTo>
                    <a:pt x="16" y="3"/>
                  </a:lnTo>
                  <a:lnTo>
                    <a:pt x="0" y="3"/>
                  </a:lnTo>
                  <a:lnTo>
                    <a:pt x="0" y="3"/>
                  </a:lnTo>
                  <a:lnTo>
                    <a:pt x="16" y="3"/>
                  </a:lnTo>
                  <a:lnTo>
                    <a:pt x="16" y="3"/>
                  </a:lnTo>
                  <a:lnTo>
                    <a:pt x="0" y="3"/>
                  </a:lnTo>
                  <a:lnTo>
                    <a:pt x="0" y="4"/>
                  </a:lnTo>
                  <a:lnTo>
                    <a:pt x="16" y="4"/>
                  </a:lnTo>
                  <a:lnTo>
                    <a:pt x="16" y="4"/>
                  </a:lnTo>
                  <a:lnTo>
                    <a:pt x="0" y="4"/>
                  </a:lnTo>
                  <a:lnTo>
                    <a:pt x="0" y="4"/>
                  </a:lnTo>
                  <a:lnTo>
                    <a:pt x="16" y="4"/>
                  </a:lnTo>
                  <a:lnTo>
                    <a:pt x="16" y="4"/>
                  </a:lnTo>
                  <a:lnTo>
                    <a:pt x="0" y="4"/>
                  </a:lnTo>
                  <a:lnTo>
                    <a:pt x="0" y="5"/>
                  </a:lnTo>
                  <a:lnTo>
                    <a:pt x="16" y="5"/>
                  </a:lnTo>
                  <a:lnTo>
                    <a:pt x="15" y="5"/>
                  </a:lnTo>
                  <a:lnTo>
                    <a:pt x="1" y="5"/>
                  </a:lnTo>
                  <a:lnTo>
                    <a:pt x="1" y="5"/>
                  </a:lnTo>
                  <a:lnTo>
                    <a:pt x="15" y="5"/>
                  </a:lnTo>
                  <a:lnTo>
                    <a:pt x="15" y="5"/>
                  </a:lnTo>
                  <a:lnTo>
                    <a:pt x="1" y="5"/>
                  </a:lnTo>
                  <a:lnTo>
                    <a:pt x="1" y="5"/>
                  </a:lnTo>
                  <a:lnTo>
                    <a:pt x="15" y="5"/>
                  </a:lnTo>
                  <a:lnTo>
                    <a:pt x="14" y="6"/>
                  </a:lnTo>
                  <a:lnTo>
                    <a:pt x="1" y="6"/>
                  </a:lnTo>
                  <a:lnTo>
                    <a:pt x="2" y="6"/>
                  </a:lnTo>
                  <a:lnTo>
                    <a:pt x="14" y="6"/>
                  </a:lnTo>
                  <a:lnTo>
                    <a:pt x="14" y="6"/>
                  </a:lnTo>
                  <a:lnTo>
                    <a:pt x="2"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58" name="Freeform 1146"/>
            <p:cNvSpPr>
              <a:spLocks/>
            </p:cNvSpPr>
            <p:nvPr/>
          </p:nvSpPr>
          <p:spPr bwMode="auto">
            <a:xfrm>
              <a:off x="6432104" y="4283075"/>
              <a:ext cx="25400" cy="9525"/>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0"/>
                </a:cxn>
                <a:cxn ang="0">
                  <a:pos x="1" y="0"/>
                </a:cxn>
                <a:cxn ang="0">
                  <a:pos x="1" y="0"/>
                </a:cxn>
                <a:cxn ang="0">
                  <a:pos x="13" y="0"/>
                </a:cxn>
                <a:cxn ang="0">
                  <a:pos x="13" y="0"/>
                </a:cxn>
                <a:cxn ang="0">
                  <a:pos x="1" y="0"/>
                </a:cxn>
                <a:cxn ang="0">
                  <a:pos x="0" y="1"/>
                </a:cxn>
                <a:cxn ang="0">
                  <a:pos x="13" y="1"/>
                </a:cxn>
                <a:cxn ang="0">
                  <a:pos x="13" y="1"/>
                </a:cxn>
                <a:cxn ang="0">
                  <a:pos x="0" y="1"/>
                </a:cxn>
                <a:cxn ang="0">
                  <a:pos x="0" y="1"/>
                </a:cxn>
                <a:cxn ang="0">
                  <a:pos x="14" y="1"/>
                </a:cxn>
                <a:cxn ang="0">
                  <a:pos x="14" y="2"/>
                </a:cxn>
                <a:cxn ang="0">
                  <a:pos x="0" y="2"/>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3" y="4"/>
                </a:cxn>
                <a:cxn ang="0">
                  <a:pos x="0" y="4"/>
                </a:cxn>
                <a:cxn ang="0">
                  <a:pos x="0" y="5"/>
                </a:cxn>
                <a:cxn ang="0">
                  <a:pos x="13" y="5"/>
                </a:cxn>
                <a:cxn ang="0">
                  <a:pos x="13" y="5"/>
                </a:cxn>
                <a:cxn ang="0">
                  <a:pos x="1" y="5"/>
                </a:cxn>
                <a:cxn ang="0">
                  <a:pos x="1" y="5"/>
                </a:cxn>
                <a:cxn ang="0">
                  <a:pos x="13" y="5"/>
                </a:cxn>
                <a:cxn ang="0">
                  <a:pos x="12" y="5"/>
                </a:cxn>
                <a:cxn ang="0">
                  <a:pos x="1" y="5"/>
                </a:cxn>
                <a:cxn ang="0">
                  <a:pos x="1" y="5"/>
                </a:cxn>
                <a:cxn ang="0">
                  <a:pos x="12" y="5"/>
                </a:cxn>
                <a:cxn ang="0">
                  <a:pos x="12" y="6"/>
                </a:cxn>
                <a:cxn ang="0">
                  <a:pos x="2"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0"/>
                  </a:lnTo>
                  <a:lnTo>
                    <a:pt x="12" y="0"/>
                  </a:lnTo>
                  <a:lnTo>
                    <a:pt x="12" y="0"/>
                  </a:lnTo>
                  <a:lnTo>
                    <a:pt x="1" y="0"/>
                  </a:lnTo>
                  <a:lnTo>
                    <a:pt x="1" y="0"/>
                  </a:lnTo>
                  <a:lnTo>
                    <a:pt x="13" y="0"/>
                  </a:lnTo>
                  <a:lnTo>
                    <a:pt x="13" y="0"/>
                  </a:lnTo>
                  <a:lnTo>
                    <a:pt x="1" y="0"/>
                  </a:lnTo>
                  <a:lnTo>
                    <a:pt x="0" y="1"/>
                  </a:lnTo>
                  <a:lnTo>
                    <a:pt x="13" y="1"/>
                  </a:lnTo>
                  <a:lnTo>
                    <a:pt x="13" y="1"/>
                  </a:lnTo>
                  <a:lnTo>
                    <a:pt x="0" y="1"/>
                  </a:lnTo>
                  <a:lnTo>
                    <a:pt x="0" y="1"/>
                  </a:lnTo>
                  <a:lnTo>
                    <a:pt x="14" y="1"/>
                  </a:lnTo>
                  <a:lnTo>
                    <a:pt x="14" y="2"/>
                  </a:lnTo>
                  <a:lnTo>
                    <a:pt x="0" y="2"/>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3" y="4"/>
                  </a:lnTo>
                  <a:lnTo>
                    <a:pt x="0" y="4"/>
                  </a:lnTo>
                  <a:lnTo>
                    <a:pt x="0" y="5"/>
                  </a:lnTo>
                  <a:lnTo>
                    <a:pt x="13" y="5"/>
                  </a:lnTo>
                  <a:lnTo>
                    <a:pt x="13" y="5"/>
                  </a:lnTo>
                  <a:lnTo>
                    <a:pt x="1" y="5"/>
                  </a:lnTo>
                  <a:lnTo>
                    <a:pt x="1" y="5"/>
                  </a:lnTo>
                  <a:lnTo>
                    <a:pt x="13" y="5"/>
                  </a:lnTo>
                  <a:lnTo>
                    <a:pt x="12" y="5"/>
                  </a:lnTo>
                  <a:lnTo>
                    <a:pt x="1" y="5"/>
                  </a:lnTo>
                  <a:lnTo>
                    <a:pt x="1" y="5"/>
                  </a:lnTo>
                  <a:lnTo>
                    <a:pt x="12" y="5"/>
                  </a:lnTo>
                  <a:lnTo>
                    <a:pt x="12" y="6"/>
                  </a:lnTo>
                  <a:lnTo>
                    <a:pt x="2" y="6"/>
                  </a:lnTo>
                  <a:lnTo>
                    <a:pt x="2" y="6"/>
                  </a:lnTo>
                  <a:lnTo>
                    <a:pt x="12" y="6"/>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59" name="Freeform 1147"/>
            <p:cNvSpPr>
              <a:spLocks/>
            </p:cNvSpPr>
            <p:nvPr/>
          </p:nvSpPr>
          <p:spPr bwMode="auto">
            <a:xfrm>
              <a:off x="6447979" y="4283075"/>
              <a:ext cx="15875" cy="9525"/>
            </a:xfrm>
            <a:custGeom>
              <a:avLst/>
              <a:gdLst/>
              <a:ahLst/>
              <a:cxnLst>
                <a:cxn ang="0">
                  <a:pos x="3" y="3"/>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9" y="0"/>
                </a:cxn>
                <a:cxn ang="0">
                  <a:pos x="1" y="0"/>
                </a:cxn>
                <a:cxn ang="0">
                  <a:pos x="1" y="1"/>
                </a:cxn>
                <a:cxn ang="0">
                  <a:pos x="9" y="1"/>
                </a:cxn>
                <a:cxn ang="0">
                  <a:pos x="9" y="1"/>
                </a:cxn>
                <a:cxn ang="0">
                  <a:pos x="1" y="1"/>
                </a:cxn>
                <a:cxn ang="0">
                  <a:pos x="1"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1" y="5"/>
                </a:cxn>
                <a:cxn ang="0">
                  <a:pos x="2" y="5"/>
                </a:cxn>
                <a:cxn ang="0">
                  <a:pos x="8" y="5"/>
                </a:cxn>
                <a:cxn ang="0">
                  <a:pos x="7" y="6"/>
                </a:cxn>
                <a:cxn ang="0">
                  <a:pos x="2" y="6"/>
                </a:cxn>
                <a:cxn ang="0">
                  <a:pos x="2" y="6"/>
                </a:cxn>
                <a:cxn ang="0">
                  <a:pos x="7" y="6"/>
                </a:cxn>
                <a:cxn ang="0">
                  <a:pos x="7" y="6"/>
                </a:cxn>
                <a:cxn ang="0">
                  <a:pos x="2" y="6"/>
                </a:cxn>
                <a:cxn ang="0">
                  <a:pos x="3" y="6"/>
                </a:cxn>
                <a:cxn ang="0">
                  <a:pos x="7" y="6"/>
                </a:cxn>
              </a:cxnLst>
              <a:rect l="0" t="0" r="r" b="b"/>
              <a:pathLst>
                <a:path w="9" h="6">
                  <a:moveTo>
                    <a:pt x="3" y="3"/>
                  </a:moveTo>
                  <a:lnTo>
                    <a:pt x="3" y="0"/>
                  </a:lnTo>
                  <a:lnTo>
                    <a:pt x="7" y="0"/>
                  </a:lnTo>
                  <a:lnTo>
                    <a:pt x="7" y="0"/>
                  </a:lnTo>
                  <a:lnTo>
                    <a:pt x="2" y="0"/>
                  </a:lnTo>
                  <a:lnTo>
                    <a:pt x="2" y="0"/>
                  </a:lnTo>
                  <a:lnTo>
                    <a:pt x="7" y="0"/>
                  </a:lnTo>
                  <a:lnTo>
                    <a:pt x="7" y="0"/>
                  </a:lnTo>
                  <a:lnTo>
                    <a:pt x="2" y="0"/>
                  </a:lnTo>
                  <a:lnTo>
                    <a:pt x="2" y="0"/>
                  </a:lnTo>
                  <a:lnTo>
                    <a:pt x="8" y="0"/>
                  </a:lnTo>
                  <a:lnTo>
                    <a:pt x="8" y="0"/>
                  </a:lnTo>
                  <a:lnTo>
                    <a:pt x="1" y="0"/>
                  </a:lnTo>
                  <a:lnTo>
                    <a:pt x="1" y="0"/>
                  </a:lnTo>
                  <a:lnTo>
                    <a:pt x="8" y="0"/>
                  </a:lnTo>
                  <a:lnTo>
                    <a:pt x="9" y="0"/>
                  </a:lnTo>
                  <a:lnTo>
                    <a:pt x="1" y="0"/>
                  </a:lnTo>
                  <a:lnTo>
                    <a:pt x="1" y="1"/>
                  </a:lnTo>
                  <a:lnTo>
                    <a:pt x="9" y="1"/>
                  </a:lnTo>
                  <a:lnTo>
                    <a:pt x="9" y="1"/>
                  </a:lnTo>
                  <a:lnTo>
                    <a:pt x="1" y="1"/>
                  </a:lnTo>
                  <a:lnTo>
                    <a:pt x="1"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1" y="4"/>
                  </a:lnTo>
                  <a:lnTo>
                    <a:pt x="9" y="4"/>
                  </a:lnTo>
                  <a:lnTo>
                    <a:pt x="9" y="4"/>
                  </a:lnTo>
                  <a:lnTo>
                    <a:pt x="1" y="4"/>
                  </a:lnTo>
                  <a:lnTo>
                    <a:pt x="1" y="5"/>
                  </a:lnTo>
                  <a:lnTo>
                    <a:pt x="9" y="5"/>
                  </a:lnTo>
                  <a:lnTo>
                    <a:pt x="9" y="5"/>
                  </a:lnTo>
                  <a:lnTo>
                    <a:pt x="1" y="5"/>
                  </a:lnTo>
                  <a:lnTo>
                    <a:pt x="1" y="5"/>
                  </a:lnTo>
                  <a:lnTo>
                    <a:pt x="8" y="5"/>
                  </a:lnTo>
                  <a:lnTo>
                    <a:pt x="8" y="5"/>
                  </a:lnTo>
                  <a:lnTo>
                    <a:pt x="1" y="5"/>
                  </a:lnTo>
                  <a:lnTo>
                    <a:pt x="2" y="5"/>
                  </a:lnTo>
                  <a:lnTo>
                    <a:pt x="8" y="5"/>
                  </a:lnTo>
                  <a:lnTo>
                    <a:pt x="7" y="6"/>
                  </a:lnTo>
                  <a:lnTo>
                    <a:pt x="2" y="6"/>
                  </a:lnTo>
                  <a:lnTo>
                    <a:pt x="2" y="6"/>
                  </a:lnTo>
                  <a:lnTo>
                    <a:pt x="7" y="6"/>
                  </a:lnTo>
                  <a:lnTo>
                    <a:pt x="7"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0" name="Freeform 1148"/>
            <p:cNvSpPr>
              <a:spLocks/>
            </p:cNvSpPr>
            <p:nvPr/>
          </p:nvSpPr>
          <p:spPr bwMode="auto">
            <a:xfrm>
              <a:off x="6454329" y="4283075"/>
              <a:ext cx="22225" cy="9525"/>
            </a:xfrm>
            <a:custGeom>
              <a:avLst/>
              <a:gdLst/>
              <a:ahLst/>
              <a:cxnLst>
                <a:cxn ang="0">
                  <a:pos x="3" y="3"/>
                </a:cxn>
                <a:cxn ang="0">
                  <a:pos x="3" y="0"/>
                </a:cxn>
                <a:cxn ang="0">
                  <a:pos x="10" y="0"/>
                </a:cxn>
                <a:cxn ang="0">
                  <a:pos x="10" y="0"/>
                </a:cxn>
                <a:cxn ang="0">
                  <a:pos x="2" y="0"/>
                </a:cxn>
                <a:cxn ang="0">
                  <a:pos x="2" y="0"/>
                </a:cxn>
                <a:cxn ang="0">
                  <a:pos x="10" y="0"/>
                </a:cxn>
                <a:cxn ang="0">
                  <a:pos x="11" y="0"/>
                </a:cxn>
                <a:cxn ang="0">
                  <a:pos x="2" y="0"/>
                </a:cxn>
                <a:cxn ang="0">
                  <a:pos x="2" y="0"/>
                </a:cxn>
                <a:cxn ang="0">
                  <a:pos x="11" y="0"/>
                </a:cxn>
                <a:cxn ang="0">
                  <a:pos x="11" y="0"/>
                </a:cxn>
                <a:cxn ang="0">
                  <a:pos x="1" y="0"/>
                </a:cxn>
                <a:cxn ang="0">
                  <a:pos x="1" y="0"/>
                </a:cxn>
                <a:cxn ang="0">
                  <a:pos x="12" y="0"/>
                </a:cxn>
                <a:cxn ang="0">
                  <a:pos x="12" y="0"/>
                </a:cxn>
                <a:cxn ang="0">
                  <a:pos x="1" y="0"/>
                </a:cxn>
                <a:cxn ang="0">
                  <a:pos x="0" y="1"/>
                </a:cxn>
                <a:cxn ang="0">
                  <a:pos x="12" y="1"/>
                </a:cxn>
                <a:cxn ang="0">
                  <a:pos x="12" y="1"/>
                </a:cxn>
                <a:cxn ang="0">
                  <a:pos x="0" y="1"/>
                </a:cxn>
                <a:cxn ang="0">
                  <a:pos x="0" y="1"/>
                </a:cxn>
                <a:cxn ang="0">
                  <a:pos x="12" y="1"/>
                </a:cxn>
                <a:cxn ang="0">
                  <a:pos x="13" y="2"/>
                </a:cxn>
                <a:cxn ang="0">
                  <a:pos x="0" y="2"/>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4"/>
                </a:cxn>
                <a:cxn ang="0">
                  <a:pos x="13" y="4"/>
                </a:cxn>
                <a:cxn ang="0">
                  <a:pos x="13" y="4"/>
                </a:cxn>
                <a:cxn ang="0">
                  <a:pos x="0" y="4"/>
                </a:cxn>
                <a:cxn ang="0">
                  <a:pos x="0" y="4"/>
                </a:cxn>
                <a:cxn ang="0">
                  <a:pos x="12" y="4"/>
                </a:cxn>
                <a:cxn ang="0">
                  <a:pos x="12" y="4"/>
                </a:cxn>
                <a:cxn ang="0">
                  <a:pos x="0" y="4"/>
                </a:cxn>
                <a:cxn ang="0">
                  <a:pos x="0" y="5"/>
                </a:cxn>
                <a:cxn ang="0">
                  <a:pos x="12" y="5"/>
                </a:cxn>
                <a:cxn ang="0">
                  <a:pos x="12" y="5"/>
                </a:cxn>
                <a:cxn ang="0">
                  <a:pos x="1" y="5"/>
                </a:cxn>
                <a:cxn ang="0">
                  <a:pos x="1" y="5"/>
                </a:cxn>
                <a:cxn ang="0">
                  <a:pos x="12" y="5"/>
                </a:cxn>
                <a:cxn ang="0">
                  <a:pos x="11" y="5"/>
                </a:cxn>
                <a:cxn ang="0">
                  <a:pos x="1" y="5"/>
                </a:cxn>
                <a:cxn ang="0">
                  <a:pos x="2" y="5"/>
                </a:cxn>
                <a:cxn ang="0">
                  <a:pos x="11" y="5"/>
                </a:cxn>
                <a:cxn ang="0">
                  <a:pos x="11" y="6"/>
                </a:cxn>
                <a:cxn ang="0">
                  <a:pos x="2" y="6"/>
                </a:cxn>
                <a:cxn ang="0">
                  <a:pos x="2" y="6"/>
                </a:cxn>
                <a:cxn ang="0">
                  <a:pos x="10" y="6"/>
                </a:cxn>
                <a:cxn ang="0">
                  <a:pos x="10" y="6"/>
                </a:cxn>
                <a:cxn ang="0">
                  <a:pos x="2" y="6"/>
                </a:cxn>
                <a:cxn ang="0">
                  <a:pos x="3" y="6"/>
                </a:cxn>
                <a:cxn ang="0">
                  <a:pos x="10" y="6"/>
                </a:cxn>
              </a:cxnLst>
              <a:rect l="0" t="0" r="r" b="b"/>
              <a:pathLst>
                <a:path w="13" h="6">
                  <a:moveTo>
                    <a:pt x="3" y="3"/>
                  </a:moveTo>
                  <a:lnTo>
                    <a:pt x="3" y="0"/>
                  </a:lnTo>
                  <a:lnTo>
                    <a:pt x="10" y="0"/>
                  </a:lnTo>
                  <a:lnTo>
                    <a:pt x="10" y="0"/>
                  </a:lnTo>
                  <a:lnTo>
                    <a:pt x="2" y="0"/>
                  </a:lnTo>
                  <a:lnTo>
                    <a:pt x="2" y="0"/>
                  </a:lnTo>
                  <a:lnTo>
                    <a:pt x="10" y="0"/>
                  </a:lnTo>
                  <a:lnTo>
                    <a:pt x="11" y="0"/>
                  </a:lnTo>
                  <a:lnTo>
                    <a:pt x="2" y="0"/>
                  </a:lnTo>
                  <a:lnTo>
                    <a:pt x="2" y="0"/>
                  </a:lnTo>
                  <a:lnTo>
                    <a:pt x="11" y="0"/>
                  </a:lnTo>
                  <a:lnTo>
                    <a:pt x="11" y="0"/>
                  </a:lnTo>
                  <a:lnTo>
                    <a:pt x="1" y="0"/>
                  </a:lnTo>
                  <a:lnTo>
                    <a:pt x="1" y="0"/>
                  </a:lnTo>
                  <a:lnTo>
                    <a:pt x="12" y="0"/>
                  </a:lnTo>
                  <a:lnTo>
                    <a:pt x="12" y="0"/>
                  </a:lnTo>
                  <a:lnTo>
                    <a:pt x="1" y="0"/>
                  </a:lnTo>
                  <a:lnTo>
                    <a:pt x="0" y="1"/>
                  </a:lnTo>
                  <a:lnTo>
                    <a:pt x="12" y="1"/>
                  </a:lnTo>
                  <a:lnTo>
                    <a:pt x="12" y="1"/>
                  </a:lnTo>
                  <a:lnTo>
                    <a:pt x="0" y="1"/>
                  </a:lnTo>
                  <a:lnTo>
                    <a:pt x="0" y="1"/>
                  </a:lnTo>
                  <a:lnTo>
                    <a:pt x="12" y="1"/>
                  </a:lnTo>
                  <a:lnTo>
                    <a:pt x="13" y="2"/>
                  </a:lnTo>
                  <a:lnTo>
                    <a:pt x="0" y="2"/>
                  </a:lnTo>
                  <a:lnTo>
                    <a:pt x="0" y="2"/>
                  </a:lnTo>
                  <a:lnTo>
                    <a:pt x="13" y="2"/>
                  </a:lnTo>
                  <a:lnTo>
                    <a:pt x="13" y="2"/>
                  </a:lnTo>
                  <a:lnTo>
                    <a:pt x="0" y="2"/>
                  </a:lnTo>
                  <a:lnTo>
                    <a:pt x="0" y="2"/>
                  </a:lnTo>
                  <a:lnTo>
                    <a:pt x="13" y="2"/>
                  </a:lnTo>
                  <a:lnTo>
                    <a:pt x="13" y="3"/>
                  </a:lnTo>
                  <a:lnTo>
                    <a:pt x="0" y="3"/>
                  </a:lnTo>
                  <a:lnTo>
                    <a:pt x="0" y="3"/>
                  </a:lnTo>
                  <a:lnTo>
                    <a:pt x="13" y="3"/>
                  </a:lnTo>
                  <a:lnTo>
                    <a:pt x="13" y="3"/>
                  </a:lnTo>
                  <a:lnTo>
                    <a:pt x="0" y="3"/>
                  </a:lnTo>
                  <a:lnTo>
                    <a:pt x="0" y="4"/>
                  </a:lnTo>
                  <a:lnTo>
                    <a:pt x="13" y="4"/>
                  </a:lnTo>
                  <a:lnTo>
                    <a:pt x="13" y="4"/>
                  </a:lnTo>
                  <a:lnTo>
                    <a:pt x="0" y="4"/>
                  </a:lnTo>
                  <a:lnTo>
                    <a:pt x="0" y="4"/>
                  </a:lnTo>
                  <a:lnTo>
                    <a:pt x="12" y="4"/>
                  </a:lnTo>
                  <a:lnTo>
                    <a:pt x="12" y="4"/>
                  </a:lnTo>
                  <a:lnTo>
                    <a:pt x="0" y="4"/>
                  </a:lnTo>
                  <a:lnTo>
                    <a:pt x="0" y="5"/>
                  </a:lnTo>
                  <a:lnTo>
                    <a:pt x="12" y="5"/>
                  </a:lnTo>
                  <a:lnTo>
                    <a:pt x="12" y="5"/>
                  </a:lnTo>
                  <a:lnTo>
                    <a:pt x="1" y="5"/>
                  </a:lnTo>
                  <a:lnTo>
                    <a:pt x="1" y="5"/>
                  </a:lnTo>
                  <a:lnTo>
                    <a:pt x="12" y="5"/>
                  </a:lnTo>
                  <a:lnTo>
                    <a:pt x="11" y="5"/>
                  </a:lnTo>
                  <a:lnTo>
                    <a:pt x="1" y="5"/>
                  </a:lnTo>
                  <a:lnTo>
                    <a:pt x="2" y="5"/>
                  </a:lnTo>
                  <a:lnTo>
                    <a:pt x="11" y="5"/>
                  </a:lnTo>
                  <a:lnTo>
                    <a:pt x="11" y="6"/>
                  </a:lnTo>
                  <a:lnTo>
                    <a:pt x="2" y="6"/>
                  </a:lnTo>
                  <a:lnTo>
                    <a:pt x="2" y="6"/>
                  </a:lnTo>
                  <a:lnTo>
                    <a:pt x="10" y="6"/>
                  </a:lnTo>
                  <a:lnTo>
                    <a:pt x="10"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1" name="Freeform 1149"/>
            <p:cNvSpPr>
              <a:spLocks/>
            </p:cNvSpPr>
            <p:nvPr/>
          </p:nvSpPr>
          <p:spPr bwMode="auto">
            <a:xfrm>
              <a:off x="6465441" y="4279900"/>
              <a:ext cx="11113"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8"/>
                </a:cxn>
                <a:cxn ang="0">
                  <a:pos x="1" y="8"/>
                </a:cxn>
                <a:cxn ang="0">
                  <a:pos x="1" y="1"/>
                </a:cxn>
                <a:cxn ang="0">
                  <a:pos x="1" y="1"/>
                </a:cxn>
                <a:cxn ang="0">
                  <a:pos x="1" y="8"/>
                </a:cxn>
                <a:cxn ang="0">
                  <a:pos x="1" y="8"/>
                </a:cxn>
                <a:cxn ang="0">
                  <a:pos x="1" y="1"/>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1"/>
                </a:cxn>
                <a:cxn ang="0">
                  <a:pos x="5" y="1"/>
                </a:cxn>
                <a:cxn ang="0">
                  <a:pos x="5" y="8"/>
                </a:cxn>
                <a:cxn ang="0">
                  <a:pos x="5" y="8"/>
                </a:cxn>
                <a:cxn ang="0">
                  <a:pos x="5" y="1"/>
                </a:cxn>
                <a:cxn ang="0">
                  <a:pos x="5" y="1"/>
                </a:cxn>
                <a:cxn ang="0">
                  <a:pos x="5" y="8"/>
                </a:cxn>
                <a:cxn ang="0">
                  <a:pos x="5" y="7"/>
                </a:cxn>
                <a:cxn ang="0">
                  <a:pos x="5" y="1"/>
                </a:cxn>
                <a:cxn ang="0">
                  <a:pos x="5" y="1"/>
                </a:cxn>
                <a:cxn ang="0">
                  <a:pos x="5"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8"/>
                  </a:lnTo>
                  <a:lnTo>
                    <a:pt x="1" y="8"/>
                  </a:lnTo>
                  <a:lnTo>
                    <a:pt x="1" y="1"/>
                  </a:lnTo>
                  <a:lnTo>
                    <a:pt x="1" y="1"/>
                  </a:lnTo>
                  <a:lnTo>
                    <a:pt x="1" y="8"/>
                  </a:lnTo>
                  <a:lnTo>
                    <a:pt x="1" y="8"/>
                  </a:lnTo>
                  <a:lnTo>
                    <a:pt x="1" y="1"/>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4" y="8"/>
                  </a:lnTo>
                  <a:lnTo>
                    <a:pt x="4" y="1"/>
                  </a:lnTo>
                  <a:lnTo>
                    <a:pt x="5" y="1"/>
                  </a:lnTo>
                  <a:lnTo>
                    <a:pt x="5" y="8"/>
                  </a:lnTo>
                  <a:lnTo>
                    <a:pt x="5" y="8"/>
                  </a:lnTo>
                  <a:lnTo>
                    <a:pt x="5" y="1"/>
                  </a:lnTo>
                  <a:lnTo>
                    <a:pt x="5" y="1"/>
                  </a:lnTo>
                  <a:lnTo>
                    <a:pt x="5" y="8"/>
                  </a:lnTo>
                  <a:lnTo>
                    <a:pt x="5" y="7"/>
                  </a:lnTo>
                  <a:lnTo>
                    <a:pt x="5" y="1"/>
                  </a:lnTo>
                  <a:lnTo>
                    <a:pt x="5" y="1"/>
                  </a:lnTo>
                  <a:lnTo>
                    <a:pt x="5"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62" name="Freeform 1150"/>
            <p:cNvSpPr>
              <a:spLocks/>
            </p:cNvSpPr>
            <p:nvPr/>
          </p:nvSpPr>
          <p:spPr bwMode="auto">
            <a:xfrm>
              <a:off x="6465441" y="4279900"/>
              <a:ext cx="31750" cy="7938"/>
            </a:xfrm>
            <a:custGeom>
              <a:avLst/>
              <a:gdLst/>
              <a:ahLst/>
              <a:cxnLst>
                <a:cxn ang="0">
                  <a:pos x="3" y="3"/>
                </a:cxn>
                <a:cxn ang="0">
                  <a:pos x="3" y="0"/>
                </a:cxn>
                <a:cxn ang="0">
                  <a:pos x="15" y="0"/>
                </a:cxn>
                <a:cxn ang="0">
                  <a:pos x="15" y="0"/>
                </a:cxn>
                <a:cxn ang="0">
                  <a:pos x="3" y="0"/>
                </a:cxn>
                <a:cxn ang="0">
                  <a:pos x="2" y="0"/>
                </a:cxn>
                <a:cxn ang="0">
                  <a:pos x="16" y="0"/>
                </a:cxn>
                <a:cxn ang="0">
                  <a:pos x="16" y="0"/>
                </a:cxn>
                <a:cxn ang="0">
                  <a:pos x="2" y="0"/>
                </a:cxn>
                <a:cxn ang="0">
                  <a:pos x="2" y="0"/>
                </a:cxn>
                <a:cxn ang="0">
                  <a:pos x="16" y="0"/>
                </a:cxn>
                <a:cxn ang="0">
                  <a:pos x="16" y="1"/>
                </a:cxn>
                <a:cxn ang="0">
                  <a:pos x="1" y="1"/>
                </a:cxn>
                <a:cxn ang="0">
                  <a:pos x="1" y="1"/>
                </a:cxn>
                <a:cxn ang="0">
                  <a:pos x="17" y="1"/>
                </a:cxn>
                <a:cxn ang="0">
                  <a:pos x="17" y="1"/>
                </a:cxn>
                <a:cxn ang="0">
                  <a:pos x="1" y="1"/>
                </a:cxn>
                <a:cxn ang="0">
                  <a:pos x="1" y="1"/>
                </a:cxn>
                <a:cxn ang="0">
                  <a:pos x="17" y="1"/>
                </a:cxn>
                <a:cxn ang="0">
                  <a:pos x="17" y="1"/>
                </a:cxn>
                <a:cxn ang="0">
                  <a:pos x="1" y="1"/>
                </a:cxn>
                <a:cxn ang="0">
                  <a:pos x="0" y="1"/>
                </a:cxn>
                <a:cxn ang="0">
                  <a:pos x="18" y="1"/>
                </a:cxn>
                <a:cxn ang="0">
                  <a:pos x="18" y="2"/>
                </a:cxn>
                <a:cxn ang="0">
                  <a:pos x="0" y="2"/>
                </a:cxn>
                <a:cxn ang="0">
                  <a:pos x="0" y="2"/>
                </a:cxn>
                <a:cxn ang="0">
                  <a:pos x="18" y="2"/>
                </a:cxn>
                <a:cxn ang="0">
                  <a:pos x="18" y="2"/>
                </a:cxn>
                <a:cxn ang="0">
                  <a:pos x="0" y="2"/>
                </a:cxn>
                <a:cxn ang="0">
                  <a:pos x="0" y="2"/>
                </a:cxn>
                <a:cxn ang="0">
                  <a:pos x="18" y="2"/>
                </a:cxn>
                <a:cxn ang="0">
                  <a:pos x="18" y="3"/>
                </a:cxn>
                <a:cxn ang="0">
                  <a:pos x="0" y="3"/>
                </a:cxn>
                <a:cxn ang="0">
                  <a:pos x="0" y="3"/>
                </a:cxn>
                <a:cxn ang="0">
                  <a:pos x="18" y="3"/>
                </a:cxn>
                <a:cxn ang="0">
                  <a:pos x="18" y="3"/>
                </a:cxn>
                <a:cxn ang="0">
                  <a:pos x="0" y="3"/>
                </a:cxn>
                <a:cxn ang="0">
                  <a:pos x="0" y="3"/>
                </a:cxn>
                <a:cxn ang="0">
                  <a:pos x="18" y="3"/>
                </a:cxn>
                <a:cxn ang="0">
                  <a:pos x="18" y="4"/>
                </a:cxn>
                <a:cxn ang="0">
                  <a:pos x="0" y="4"/>
                </a:cxn>
                <a:cxn ang="0">
                  <a:pos x="0" y="4"/>
                </a:cxn>
                <a:cxn ang="0">
                  <a:pos x="18" y="4"/>
                </a:cxn>
                <a:cxn ang="0">
                  <a:pos x="17" y="5"/>
                </a:cxn>
                <a:cxn ang="0">
                  <a:pos x="1" y="5"/>
                </a:cxn>
                <a:cxn ang="0">
                  <a:pos x="1" y="5"/>
                </a:cxn>
                <a:cxn ang="0">
                  <a:pos x="17" y="5"/>
                </a:cxn>
                <a:cxn ang="0">
                  <a:pos x="17" y="5"/>
                </a:cxn>
                <a:cxn ang="0">
                  <a:pos x="1" y="5"/>
                </a:cxn>
                <a:cxn ang="0">
                  <a:pos x="1" y="5"/>
                </a:cxn>
                <a:cxn ang="0">
                  <a:pos x="17" y="5"/>
                </a:cxn>
                <a:cxn ang="0">
                  <a:pos x="16" y="5"/>
                </a:cxn>
                <a:cxn ang="0">
                  <a:pos x="1" y="5"/>
                </a:cxn>
                <a:cxn ang="0">
                  <a:pos x="2" y="5"/>
                </a:cxn>
                <a:cxn ang="0">
                  <a:pos x="16" y="5"/>
                </a:cxn>
                <a:cxn ang="0">
                  <a:pos x="16" y="5"/>
                </a:cxn>
                <a:cxn ang="0">
                  <a:pos x="2" y="5"/>
                </a:cxn>
                <a:cxn ang="0">
                  <a:pos x="2" y="5"/>
                </a:cxn>
                <a:cxn ang="0">
                  <a:pos x="16" y="5"/>
                </a:cxn>
                <a:cxn ang="0">
                  <a:pos x="15" y="6"/>
                </a:cxn>
                <a:cxn ang="0">
                  <a:pos x="3" y="6"/>
                </a:cxn>
                <a:cxn ang="0">
                  <a:pos x="3" y="6"/>
                </a:cxn>
                <a:cxn ang="0">
                  <a:pos x="15" y="6"/>
                </a:cxn>
              </a:cxnLst>
              <a:rect l="0" t="0" r="r" b="b"/>
              <a:pathLst>
                <a:path w="18" h="6">
                  <a:moveTo>
                    <a:pt x="3" y="3"/>
                  </a:moveTo>
                  <a:lnTo>
                    <a:pt x="3" y="0"/>
                  </a:lnTo>
                  <a:lnTo>
                    <a:pt x="15" y="0"/>
                  </a:lnTo>
                  <a:lnTo>
                    <a:pt x="15" y="0"/>
                  </a:lnTo>
                  <a:lnTo>
                    <a:pt x="3" y="0"/>
                  </a:lnTo>
                  <a:lnTo>
                    <a:pt x="2" y="0"/>
                  </a:lnTo>
                  <a:lnTo>
                    <a:pt x="16" y="0"/>
                  </a:lnTo>
                  <a:lnTo>
                    <a:pt x="16" y="0"/>
                  </a:lnTo>
                  <a:lnTo>
                    <a:pt x="2" y="0"/>
                  </a:lnTo>
                  <a:lnTo>
                    <a:pt x="2" y="0"/>
                  </a:lnTo>
                  <a:lnTo>
                    <a:pt x="16" y="0"/>
                  </a:lnTo>
                  <a:lnTo>
                    <a:pt x="16" y="1"/>
                  </a:lnTo>
                  <a:lnTo>
                    <a:pt x="1" y="1"/>
                  </a:lnTo>
                  <a:lnTo>
                    <a:pt x="1" y="1"/>
                  </a:lnTo>
                  <a:lnTo>
                    <a:pt x="17" y="1"/>
                  </a:lnTo>
                  <a:lnTo>
                    <a:pt x="17" y="1"/>
                  </a:lnTo>
                  <a:lnTo>
                    <a:pt x="1" y="1"/>
                  </a:lnTo>
                  <a:lnTo>
                    <a:pt x="1" y="1"/>
                  </a:lnTo>
                  <a:lnTo>
                    <a:pt x="17" y="1"/>
                  </a:lnTo>
                  <a:lnTo>
                    <a:pt x="17" y="1"/>
                  </a:lnTo>
                  <a:lnTo>
                    <a:pt x="1" y="1"/>
                  </a:lnTo>
                  <a:lnTo>
                    <a:pt x="0" y="1"/>
                  </a:lnTo>
                  <a:lnTo>
                    <a:pt x="18" y="1"/>
                  </a:lnTo>
                  <a:lnTo>
                    <a:pt x="18" y="2"/>
                  </a:lnTo>
                  <a:lnTo>
                    <a:pt x="0" y="2"/>
                  </a:lnTo>
                  <a:lnTo>
                    <a:pt x="0" y="2"/>
                  </a:lnTo>
                  <a:lnTo>
                    <a:pt x="18" y="2"/>
                  </a:lnTo>
                  <a:lnTo>
                    <a:pt x="18" y="2"/>
                  </a:lnTo>
                  <a:lnTo>
                    <a:pt x="0" y="2"/>
                  </a:lnTo>
                  <a:lnTo>
                    <a:pt x="0" y="2"/>
                  </a:lnTo>
                  <a:lnTo>
                    <a:pt x="18" y="2"/>
                  </a:lnTo>
                  <a:lnTo>
                    <a:pt x="18" y="3"/>
                  </a:lnTo>
                  <a:lnTo>
                    <a:pt x="0" y="3"/>
                  </a:lnTo>
                  <a:lnTo>
                    <a:pt x="0" y="3"/>
                  </a:lnTo>
                  <a:lnTo>
                    <a:pt x="18" y="3"/>
                  </a:lnTo>
                  <a:lnTo>
                    <a:pt x="18" y="3"/>
                  </a:lnTo>
                  <a:lnTo>
                    <a:pt x="0" y="3"/>
                  </a:lnTo>
                  <a:lnTo>
                    <a:pt x="0" y="3"/>
                  </a:lnTo>
                  <a:lnTo>
                    <a:pt x="18" y="3"/>
                  </a:lnTo>
                  <a:lnTo>
                    <a:pt x="18" y="4"/>
                  </a:lnTo>
                  <a:lnTo>
                    <a:pt x="0" y="4"/>
                  </a:lnTo>
                  <a:lnTo>
                    <a:pt x="0" y="4"/>
                  </a:lnTo>
                  <a:lnTo>
                    <a:pt x="18" y="4"/>
                  </a:lnTo>
                  <a:lnTo>
                    <a:pt x="17" y="5"/>
                  </a:lnTo>
                  <a:lnTo>
                    <a:pt x="1" y="5"/>
                  </a:lnTo>
                  <a:lnTo>
                    <a:pt x="1" y="5"/>
                  </a:lnTo>
                  <a:lnTo>
                    <a:pt x="17" y="5"/>
                  </a:lnTo>
                  <a:lnTo>
                    <a:pt x="17" y="5"/>
                  </a:lnTo>
                  <a:lnTo>
                    <a:pt x="1" y="5"/>
                  </a:lnTo>
                  <a:lnTo>
                    <a:pt x="1" y="5"/>
                  </a:lnTo>
                  <a:lnTo>
                    <a:pt x="17" y="5"/>
                  </a:lnTo>
                  <a:lnTo>
                    <a:pt x="16" y="5"/>
                  </a:lnTo>
                  <a:lnTo>
                    <a:pt x="1" y="5"/>
                  </a:lnTo>
                  <a:lnTo>
                    <a:pt x="2" y="5"/>
                  </a:lnTo>
                  <a:lnTo>
                    <a:pt x="16" y="5"/>
                  </a:lnTo>
                  <a:lnTo>
                    <a:pt x="16" y="5"/>
                  </a:lnTo>
                  <a:lnTo>
                    <a:pt x="2" y="5"/>
                  </a:lnTo>
                  <a:lnTo>
                    <a:pt x="2" y="5"/>
                  </a:lnTo>
                  <a:lnTo>
                    <a:pt x="16" y="5"/>
                  </a:lnTo>
                  <a:lnTo>
                    <a:pt x="15" y="6"/>
                  </a:lnTo>
                  <a:lnTo>
                    <a:pt x="3"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3" name="Freeform 1151"/>
            <p:cNvSpPr>
              <a:spLocks/>
            </p:cNvSpPr>
            <p:nvPr/>
          </p:nvSpPr>
          <p:spPr bwMode="auto">
            <a:xfrm>
              <a:off x="6487666" y="4275138"/>
              <a:ext cx="9525"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8"/>
                </a:cxn>
                <a:cxn ang="0">
                  <a:pos x="2" y="0"/>
                </a:cxn>
                <a:cxn ang="0">
                  <a:pos x="2" y="0"/>
                </a:cxn>
                <a:cxn ang="0">
                  <a:pos x="2" y="8"/>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6" y="2"/>
                </a:cxn>
                <a:cxn ang="0">
                  <a:pos x="6" y="7"/>
                </a:cxn>
                <a:cxn ang="0">
                  <a:pos x="6" y="7"/>
                </a:cxn>
                <a:cxn ang="0">
                  <a:pos x="6" y="2"/>
                </a:cxn>
                <a:cxn ang="0">
                  <a:pos x="6" y="2"/>
                </a:cxn>
                <a:cxn ang="0">
                  <a:pos x="6" y="6"/>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6"/>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2" y="8"/>
                  </a:lnTo>
                  <a:lnTo>
                    <a:pt x="2" y="0"/>
                  </a:lnTo>
                  <a:lnTo>
                    <a:pt x="2" y="0"/>
                  </a:lnTo>
                  <a:lnTo>
                    <a:pt x="2" y="8"/>
                  </a:lnTo>
                  <a:lnTo>
                    <a:pt x="3" y="9"/>
                  </a:lnTo>
                  <a:lnTo>
                    <a:pt x="3" y="0"/>
                  </a:lnTo>
                  <a:lnTo>
                    <a:pt x="3" y="0"/>
                  </a:lnTo>
                  <a:lnTo>
                    <a:pt x="3" y="9"/>
                  </a:lnTo>
                  <a:lnTo>
                    <a:pt x="3" y="9"/>
                  </a:lnTo>
                  <a:lnTo>
                    <a:pt x="3" y="0"/>
                  </a:lnTo>
                  <a:lnTo>
                    <a:pt x="4" y="0"/>
                  </a:lnTo>
                  <a:lnTo>
                    <a:pt x="4" y="8"/>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6" y="2"/>
                  </a:lnTo>
                  <a:lnTo>
                    <a:pt x="6" y="7"/>
                  </a:lnTo>
                  <a:lnTo>
                    <a:pt x="6" y="7"/>
                  </a:lnTo>
                  <a:lnTo>
                    <a:pt x="6" y="2"/>
                  </a:lnTo>
                  <a:lnTo>
                    <a:pt x="6" y="2"/>
                  </a:lnTo>
                  <a:lnTo>
                    <a:pt x="6"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64" name="Freeform 1152"/>
            <p:cNvSpPr>
              <a:spLocks/>
            </p:cNvSpPr>
            <p:nvPr/>
          </p:nvSpPr>
          <p:spPr bwMode="auto">
            <a:xfrm>
              <a:off x="6487666" y="4275138"/>
              <a:ext cx="26988" cy="7937"/>
            </a:xfrm>
            <a:custGeom>
              <a:avLst/>
              <a:gdLst/>
              <a:ahLst/>
              <a:cxnLst>
                <a:cxn ang="0">
                  <a:pos x="3" y="3"/>
                </a:cxn>
                <a:cxn ang="0">
                  <a:pos x="3" y="0"/>
                </a:cxn>
                <a:cxn ang="0">
                  <a:pos x="13" y="0"/>
                </a:cxn>
                <a:cxn ang="0">
                  <a:pos x="13" y="0"/>
                </a:cxn>
                <a:cxn ang="0">
                  <a:pos x="3" y="0"/>
                </a:cxn>
                <a:cxn ang="0">
                  <a:pos x="2" y="0"/>
                </a:cxn>
                <a:cxn ang="0">
                  <a:pos x="13" y="0"/>
                </a:cxn>
                <a:cxn ang="0">
                  <a:pos x="14" y="0"/>
                </a:cxn>
                <a:cxn ang="0">
                  <a:pos x="2" y="0"/>
                </a:cxn>
                <a:cxn ang="0">
                  <a:pos x="2" y="0"/>
                </a:cxn>
                <a:cxn ang="0">
                  <a:pos x="14" y="0"/>
                </a:cxn>
                <a:cxn ang="0">
                  <a:pos x="14" y="0"/>
                </a:cxn>
                <a:cxn ang="0">
                  <a:pos x="2" y="0"/>
                </a:cxn>
                <a:cxn ang="0">
                  <a:pos x="1" y="1"/>
                </a:cxn>
                <a:cxn ang="0">
                  <a:pos x="14" y="1"/>
                </a:cxn>
                <a:cxn ang="0">
                  <a:pos x="15" y="1"/>
                </a:cxn>
                <a:cxn ang="0">
                  <a:pos x="1" y="1"/>
                </a:cxn>
                <a:cxn ang="0">
                  <a:pos x="1" y="1"/>
                </a:cxn>
                <a:cxn ang="0">
                  <a:pos x="15" y="1"/>
                </a:cxn>
                <a:cxn ang="0">
                  <a:pos x="15" y="1"/>
                </a:cxn>
                <a:cxn ang="0">
                  <a:pos x="1" y="1"/>
                </a:cxn>
                <a:cxn ang="0">
                  <a:pos x="1" y="2"/>
                </a:cxn>
                <a:cxn ang="0">
                  <a:pos x="15" y="2"/>
                </a:cxn>
                <a:cxn ang="0">
                  <a:pos x="16" y="2"/>
                </a:cxn>
                <a:cxn ang="0">
                  <a:pos x="1" y="2"/>
                </a:cxn>
                <a:cxn ang="0">
                  <a:pos x="0" y="2"/>
                </a:cxn>
                <a:cxn ang="0">
                  <a:pos x="16" y="2"/>
                </a:cxn>
                <a:cxn ang="0">
                  <a:pos x="16" y="2"/>
                </a:cxn>
                <a:cxn ang="0">
                  <a:pos x="0" y="2"/>
                </a:cxn>
                <a:cxn ang="0">
                  <a:pos x="0" y="3"/>
                </a:cxn>
                <a:cxn ang="0">
                  <a:pos x="16" y="3"/>
                </a:cxn>
                <a:cxn ang="0">
                  <a:pos x="16" y="3"/>
                </a:cxn>
                <a:cxn ang="0">
                  <a:pos x="0" y="3"/>
                </a:cxn>
                <a:cxn ang="0">
                  <a:pos x="0" y="3"/>
                </a:cxn>
                <a:cxn ang="0">
                  <a:pos x="16" y="3"/>
                </a:cxn>
                <a:cxn ang="0">
                  <a:pos x="16" y="4"/>
                </a:cxn>
                <a:cxn ang="0">
                  <a:pos x="0" y="4"/>
                </a:cxn>
                <a:cxn ang="0">
                  <a:pos x="0" y="4"/>
                </a:cxn>
                <a:cxn ang="0">
                  <a:pos x="16" y="4"/>
                </a:cxn>
                <a:cxn ang="0">
                  <a:pos x="16" y="4"/>
                </a:cxn>
                <a:cxn ang="0">
                  <a:pos x="1" y="4"/>
                </a:cxn>
                <a:cxn ang="0">
                  <a:pos x="1" y="4"/>
                </a:cxn>
                <a:cxn ang="0">
                  <a:pos x="15" y="4"/>
                </a:cxn>
                <a:cxn ang="0">
                  <a:pos x="15" y="5"/>
                </a:cxn>
                <a:cxn ang="0">
                  <a:pos x="1" y="5"/>
                </a:cxn>
                <a:cxn ang="0">
                  <a:pos x="1" y="5"/>
                </a:cxn>
                <a:cxn ang="0">
                  <a:pos x="15" y="5"/>
                </a:cxn>
                <a:cxn ang="0">
                  <a:pos x="15" y="5"/>
                </a:cxn>
                <a:cxn ang="0">
                  <a:pos x="1" y="5"/>
                </a:cxn>
                <a:cxn ang="0">
                  <a:pos x="1" y="5"/>
                </a:cxn>
                <a:cxn ang="0">
                  <a:pos x="14" y="5"/>
                </a:cxn>
                <a:cxn ang="0">
                  <a:pos x="14" y="5"/>
                </a:cxn>
                <a:cxn ang="0">
                  <a:pos x="2" y="5"/>
                </a:cxn>
                <a:cxn ang="0">
                  <a:pos x="2" y="6"/>
                </a:cxn>
                <a:cxn ang="0">
                  <a:pos x="14" y="6"/>
                </a:cxn>
                <a:cxn ang="0">
                  <a:pos x="14" y="6"/>
                </a:cxn>
                <a:cxn ang="0">
                  <a:pos x="2" y="6"/>
                </a:cxn>
                <a:cxn ang="0">
                  <a:pos x="2" y="6"/>
                </a:cxn>
                <a:cxn ang="0">
                  <a:pos x="13" y="6"/>
                </a:cxn>
                <a:cxn ang="0">
                  <a:pos x="13" y="6"/>
                </a:cxn>
                <a:cxn ang="0">
                  <a:pos x="3" y="6"/>
                </a:cxn>
                <a:cxn ang="0">
                  <a:pos x="3" y="6"/>
                </a:cxn>
                <a:cxn ang="0">
                  <a:pos x="13" y="6"/>
                </a:cxn>
              </a:cxnLst>
              <a:rect l="0" t="0" r="r" b="b"/>
              <a:pathLst>
                <a:path w="16" h="6">
                  <a:moveTo>
                    <a:pt x="3" y="3"/>
                  </a:moveTo>
                  <a:lnTo>
                    <a:pt x="3" y="0"/>
                  </a:lnTo>
                  <a:lnTo>
                    <a:pt x="13" y="0"/>
                  </a:lnTo>
                  <a:lnTo>
                    <a:pt x="13" y="0"/>
                  </a:lnTo>
                  <a:lnTo>
                    <a:pt x="3" y="0"/>
                  </a:lnTo>
                  <a:lnTo>
                    <a:pt x="2" y="0"/>
                  </a:lnTo>
                  <a:lnTo>
                    <a:pt x="13" y="0"/>
                  </a:lnTo>
                  <a:lnTo>
                    <a:pt x="14" y="0"/>
                  </a:lnTo>
                  <a:lnTo>
                    <a:pt x="2" y="0"/>
                  </a:lnTo>
                  <a:lnTo>
                    <a:pt x="2" y="0"/>
                  </a:lnTo>
                  <a:lnTo>
                    <a:pt x="14" y="0"/>
                  </a:lnTo>
                  <a:lnTo>
                    <a:pt x="14" y="0"/>
                  </a:lnTo>
                  <a:lnTo>
                    <a:pt x="2" y="0"/>
                  </a:lnTo>
                  <a:lnTo>
                    <a:pt x="1" y="1"/>
                  </a:lnTo>
                  <a:lnTo>
                    <a:pt x="14" y="1"/>
                  </a:lnTo>
                  <a:lnTo>
                    <a:pt x="15" y="1"/>
                  </a:lnTo>
                  <a:lnTo>
                    <a:pt x="1" y="1"/>
                  </a:lnTo>
                  <a:lnTo>
                    <a:pt x="1" y="1"/>
                  </a:lnTo>
                  <a:lnTo>
                    <a:pt x="15" y="1"/>
                  </a:lnTo>
                  <a:lnTo>
                    <a:pt x="15" y="1"/>
                  </a:lnTo>
                  <a:lnTo>
                    <a:pt x="1" y="1"/>
                  </a:lnTo>
                  <a:lnTo>
                    <a:pt x="1" y="2"/>
                  </a:lnTo>
                  <a:lnTo>
                    <a:pt x="15" y="2"/>
                  </a:lnTo>
                  <a:lnTo>
                    <a:pt x="16" y="2"/>
                  </a:lnTo>
                  <a:lnTo>
                    <a:pt x="1" y="2"/>
                  </a:lnTo>
                  <a:lnTo>
                    <a:pt x="0" y="2"/>
                  </a:lnTo>
                  <a:lnTo>
                    <a:pt x="16" y="2"/>
                  </a:lnTo>
                  <a:lnTo>
                    <a:pt x="16" y="2"/>
                  </a:lnTo>
                  <a:lnTo>
                    <a:pt x="0" y="2"/>
                  </a:lnTo>
                  <a:lnTo>
                    <a:pt x="0" y="3"/>
                  </a:lnTo>
                  <a:lnTo>
                    <a:pt x="16" y="3"/>
                  </a:lnTo>
                  <a:lnTo>
                    <a:pt x="16" y="3"/>
                  </a:lnTo>
                  <a:lnTo>
                    <a:pt x="0" y="3"/>
                  </a:lnTo>
                  <a:lnTo>
                    <a:pt x="0" y="3"/>
                  </a:lnTo>
                  <a:lnTo>
                    <a:pt x="16" y="3"/>
                  </a:lnTo>
                  <a:lnTo>
                    <a:pt x="16" y="4"/>
                  </a:lnTo>
                  <a:lnTo>
                    <a:pt x="0" y="4"/>
                  </a:lnTo>
                  <a:lnTo>
                    <a:pt x="0" y="4"/>
                  </a:lnTo>
                  <a:lnTo>
                    <a:pt x="16" y="4"/>
                  </a:lnTo>
                  <a:lnTo>
                    <a:pt x="16" y="4"/>
                  </a:lnTo>
                  <a:lnTo>
                    <a:pt x="1" y="4"/>
                  </a:lnTo>
                  <a:lnTo>
                    <a:pt x="1" y="4"/>
                  </a:lnTo>
                  <a:lnTo>
                    <a:pt x="15" y="4"/>
                  </a:lnTo>
                  <a:lnTo>
                    <a:pt x="15" y="5"/>
                  </a:lnTo>
                  <a:lnTo>
                    <a:pt x="1" y="5"/>
                  </a:lnTo>
                  <a:lnTo>
                    <a:pt x="1" y="5"/>
                  </a:lnTo>
                  <a:lnTo>
                    <a:pt x="15" y="5"/>
                  </a:lnTo>
                  <a:lnTo>
                    <a:pt x="15" y="5"/>
                  </a:lnTo>
                  <a:lnTo>
                    <a:pt x="1" y="5"/>
                  </a:lnTo>
                  <a:lnTo>
                    <a:pt x="1" y="5"/>
                  </a:lnTo>
                  <a:lnTo>
                    <a:pt x="14" y="5"/>
                  </a:lnTo>
                  <a:lnTo>
                    <a:pt x="14" y="5"/>
                  </a:lnTo>
                  <a:lnTo>
                    <a:pt x="2" y="5"/>
                  </a:lnTo>
                  <a:lnTo>
                    <a:pt x="2" y="6"/>
                  </a:lnTo>
                  <a:lnTo>
                    <a:pt x="14" y="6"/>
                  </a:lnTo>
                  <a:lnTo>
                    <a:pt x="14" y="6"/>
                  </a:lnTo>
                  <a:lnTo>
                    <a:pt x="2" y="6"/>
                  </a:lnTo>
                  <a:lnTo>
                    <a:pt x="2" y="6"/>
                  </a:lnTo>
                  <a:lnTo>
                    <a:pt x="13" y="6"/>
                  </a:lnTo>
                  <a:lnTo>
                    <a:pt x="13" y="6"/>
                  </a:lnTo>
                  <a:lnTo>
                    <a:pt x="3"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5" name="Freeform 1153"/>
            <p:cNvSpPr>
              <a:spLocks/>
            </p:cNvSpPr>
            <p:nvPr/>
          </p:nvSpPr>
          <p:spPr bwMode="auto">
            <a:xfrm>
              <a:off x="6505129" y="4275138"/>
              <a:ext cx="14287" cy="7937"/>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1"/>
                </a:cxn>
                <a:cxn ang="0">
                  <a:pos x="7" y="1"/>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7" y="5"/>
                </a:cxn>
                <a:cxn ang="0">
                  <a:pos x="7" y="5"/>
                </a:cxn>
                <a:cxn ang="0">
                  <a:pos x="1" y="5"/>
                </a:cxn>
                <a:cxn ang="0">
                  <a:pos x="2"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1"/>
                  </a:lnTo>
                  <a:lnTo>
                    <a:pt x="7" y="1"/>
                  </a:lnTo>
                  <a:lnTo>
                    <a:pt x="7" y="1"/>
                  </a:lnTo>
                  <a:lnTo>
                    <a:pt x="1" y="1"/>
                  </a:lnTo>
                  <a:lnTo>
                    <a:pt x="0" y="1"/>
                  </a:lnTo>
                  <a:lnTo>
                    <a:pt x="7" y="1"/>
                  </a:lnTo>
                  <a:lnTo>
                    <a:pt x="7"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7" y="5"/>
                  </a:lnTo>
                  <a:lnTo>
                    <a:pt x="7" y="5"/>
                  </a:lnTo>
                  <a:lnTo>
                    <a:pt x="1" y="5"/>
                  </a:lnTo>
                  <a:lnTo>
                    <a:pt x="2"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6" name="Freeform 1154"/>
            <p:cNvSpPr>
              <a:spLocks/>
            </p:cNvSpPr>
            <p:nvPr/>
          </p:nvSpPr>
          <p:spPr bwMode="auto">
            <a:xfrm>
              <a:off x="6509891" y="4275138"/>
              <a:ext cx="15875" cy="7937"/>
            </a:xfrm>
            <a:custGeom>
              <a:avLst/>
              <a:gdLst/>
              <a:ahLst/>
              <a:cxnLst>
                <a:cxn ang="0">
                  <a:pos x="2" y="3"/>
                </a:cxn>
                <a:cxn ang="0">
                  <a:pos x="2" y="0"/>
                </a:cxn>
                <a:cxn ang="0">
                  <a:pos x="6" y="0"/>
                </a:cxn>
                <a:cxn ang="0">
                  <a:pos x="6" y="0"/>
                </a:cxn>
                <a:cxn ang="0">
                  <a:pos x="2" y="0"/>
                </a:cxn>
                <a:cxn ang="0">
                  <a:pos x="1" y="0"/>
                </a:cxn>
                <a:cxn ang="0">
                  <a:pos x="6" y="0"/>
                </a:cxn>
                <a:cxn ang="0">
                  <a:pos x="7" y="0"/>
                </a:cxn>
                <a:cxn ang="0">
                  <a:pos x="1" y="0"/>
                </a:cxn>
                <a:cxn ang="0">
                  <a:pos x="1" y="0"/>
                </a:cxn>
                <a:cxn ang="0">
                  <a:pos x="7" y="0"/>
                </a:cxn>
                <a:cxn ang="0">
                  <a:pos x="7" y="0"/>
                </a:cxn>
                <a:cxn ang="0">
                  <a:pos x="1" y="0"/>
                </a:cxn>
                <a:cxn ang="0">
                  <a:pos x="1" y="1"/>
                </a:cxn>
                <a:cxn ang="0">
                  <a:pos x="8" y="1"/>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8" y="4"/>
                </a:cxn>
                <a:cxn ang="0">
                  <a:pos x="0" y="4"/>
                </a:cxn>
                <a:cxn ang="0">
                  <a:pos x="0" y="4"/>
                </a:cxn>
                <a:cxn ang="0">
                  <a:pos x="8" y="4"/>
                </a:cxn>
                <a:cxn ang="0">
                  <a:pos x="8" y="5"/>
                </a:cxn>
                <a:cxn ang="0">
                  <a:pos x="0" y="5"/>
                </a:cxn>
                <a:cxn ang="0">
                  <a:pos x="0" y="5"/>
                </a:cxn>
                <a:cxn ang="0">
                  <a:pos x="8" y="5"/>
                </a:cxn>
                <a:cxn ang="0">
                  <a:pos x="8" y="5"/>
                </a:cxn>
                <a:cxn ang="0">
                  <a:pos x="0" y="5"/>
                </a:cxn>
                <a:cxn ang="0">
                  <a:pos x="1" y="5"/>
                </a:cxn>
                <a:cxn ang="0">
                  <a:pos x="8" y="5"/>
                </a:cxn>
                <a:cxn ang="0">
                  <a:pos x="7" y="5"/>
                </a:cxn>
                <a:cxn ang="0">
                  <a:pos x="1" y="5"/>
                </a:cxn>
                <a:cxn ang="0">
                  <a:pos x="1" y="6"/>
                </a:cxn>
                <a:cxn ang="0">
                  <a:pos x="7" y="6"/>
                </a:cxn>
                <a:cxn ang="0">
                  <a:pos x="7" y="6"/>
                </a:cxn>
                <a:cxn ang="0">
                  <a:pos x="1" y="6"/>
                </a:cxn>
                <a:cxn ang="0">
                  <a:pos x="1" y="6"/>
                </a:cxn>
                <a:cxn ang="0">
                  <a:pos x="6" y="6"/>
                </a:cxn>
                <a:cxn ang="0">
                  <a:pos x="6" y="6"/>
                </a:cxn>
                <a:cxn ang="0">
                  <a:pos x="2" y="6"/>
                </a:cxn>
                <a:cxn ang="0">
                  <a:pos x="2" y="6"/>
                </a:cxn>
                <a:cxn ang="0">
                  <a:pos x="6" y="6"/>
                </a:cxn>
              </a:cxnLst>
              <a:rect l="0" t="0" r="r" b="b"/>
              <a:pathLst>
                <a:path w="9" h="6">
                  <a:moveTo>
                    <a:pt x="2" y="3"/>
                  </a:moveTo>
                  <a:lnTo>
                    <a:pt x="2" y="0"/>
                  </a:lnTo>
                  <a:lnTo>
                    <a:pt x="6" y="0"/>
                  </a:lnTo>
                  <a:lnTo>
                    <a:pt x="6" y="0"/>
                  </a:lnTo>
                  <a:lnTo>
                    <a:pt x="2" y="0"/>
                  </a:lnTo>
                  <a:lnTo>
                    <a:pt x="1" y="0"/>
                  </a:lnTo>
                  <a:lnTo>
                    <a:pt x="6" y="0"/>
                  </a:lnTo>
                  <a:lnTo>
                    <a:pt x="7" y="0"/>
                  </a:lnTo>
                  <a:lnTo>
                    <a:pt x="1" y="0"/>
                  </a:lnTo>
                  <a:lnTo>
                    <a:pt x="1" y="0"/>
                  </a:lnTo>
                  <a:lnTo>
                    <a:pt x="7" y="0"/>
                  </a:lnTo>
                  <a:lnTo>
                    <a:pt x="7" y="0"/>
                  </a:lnTo>
                  <a:lnTo>
                    <a:pt x="1" y="0"/>
                  </a:lnTo>
                  <a:lnTo>
                    <a:pt x="1" y="1"/>
                  </a:lnTo>
                  <a:lnTo>
                    <a:pt x="8" y="1"/>
                  </a:lnTo>
                  <a:lnTo>
                    <a:pt x="8" y="1"/>
                  </a:lnTo>
                  <a:lnTo>
                    <a:pt x="0" y="1"/>
                  </a:lnTo>
                  <a:lnTo>
                    <a:pt x="0" y="1"/>
                  </a:lnTo>
                  <a:lnTo>
                    <a:pt x="8" y="1"/>
                  </a:lnTo>
                  <a:lnTo>
                    <a:pt x="8" y="1"/>
                  </a:lnTo>
                  <a:lnTo>
                    <a:pt x="0" y="1"/>
                  </a:lnTo>
                  <a:lnTo>
                    <a:pt x="0" y="2"/>
                  </a:lnTo>
                  <a:lnTo>
                    <a:pt x="8" y="2"/>
                  </a:lnTo>
                  <a:lnTo>
                    <a:pt x="8"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8" y="4"/>
                  </a:lnTo>
                  <a:lnTo>
                    <a:pt x="0" y="4"/>
                  </a:lnTo>
                  <a:lnTo>
                    <a:pt x="0" y="4"/>
                  </a:lnTo>
                  <a:lnTo>
                    <a:pt x="8" y="4"/>
                  </a:lnTo>
                  <a:lnTo>
                    <a:pt x="8" y="5"/>
                  </a:lnTo>
                  <a:lnTo>
                    <a:pt x="0" y="5"/>
                  </a:lnTo>
                  <a:lnTo>
                    <a:pt x="0" y="5"/>
                  </a:lnTo>
                  <a:lnTo>
                    <a:pt x="8" y="5"/>
                  </a:lnTo>
                  <a:lnTo>
                    <a:pt x="8" y="5"/>
                  </a:lnTo>
                  <a:lnTo>
                    <a:pt x="0" y="5"/>
                  </a:lnTo>
                  <a:lnTo>
                    <a:pt x="1" y="5"/>
                  </a:lnTo>
                  <a:lnTo>
                    <a:pt x="8" y="5"/>
                  </a:lnTo>
                  <a:lnTo>
                    <a:pt x="7" y="5"/>
                  </a:lnTo>
                  <a:lnTo>
                    <a:pt x="1" y="5"/>
                  </a:lnTo>
                  <a:lnTo>
                    <a:pt x="1" y="6"/>
                  </a:lnTo>
                  <a:lnTo>
                    <a:pt x="7" y="6"/>
                  </a:lnTo>
                  <a:lnTo>
                    <a:pt x="7" y="6"/>
                  </a:lnTo>
                  <a:lnTo>
                    <a:pt x="1" y="6"/>
                  </a:lnTo>
                  <a:lnTo>
                    <a:pt x="1" y="6"/>
                  </a:lnTo>
                  <a:lnTo>
                    <a:pt x="6" y="6"/>
                  </a:lnTo>
                  <a:lnTo>
                    <a:pt x="6" y="6"/>
                  </a:lnTo>
                  <a:lnTo>
                    <a:pt x="2" y="6"/>
                  </a:lnTo>
                  <a:lnTo>
                    <a:pt x="2"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7" name="Freeform 1155"/>
            <p:cNvSpPr>
              <a:spLocks/>
            </p:cNvSpPr>
            <p:nvPr/>
          </p:nvSpPr>
          <p:spPr bwMode="auto">
            <a:xfrm>
              <a:off x="6514654" y="4275138"/>
              <a:ext cx="22225" cy="7937"/>
            </a:xfrm>
            <a:custGeom>
              <a:avLst/>
              <a:gdLst/>
              <a:ahLst/>
              <a:cxnLst>
                <a:cxn ang="0">
                  <a:pos x="3" y="3"/>
                </a:cxn>
                <a:cxn ang="0">
                  <a:pos x="3" y="0"/>
                </a:cxn>
                <a:cxn ang="0">
                  <a:pos x="9" y="0"/>
                </a:cxn>
                <a:cxn ang="0">
                  <a:pos x="9" y="0"/>
                </a:cxn>
                <a:cxn ang="0">
                  <a:pos x="3" y="0"/>
                </a:cxn>
                <a:cxn ang="0">
                  <a:pos x="2" y="0"/>
                </a:cxn>
                <a:cxn ang="0">
                  <a:pos x="9" y="0"/>
                </a:cxn>
                <a:cxn ang="0">
                  <a:pos x="10" y="0"/>
                </a:cxn>
                <a:cxn ang="0">
                  <a:pos x="2" y="0"/>
                </a:cxn>
                <a:cxn ang="0">
                  <a:pos x="1" y="0"/>
                </a:cxn>
                <a:cxn ang="0">
                  <a:pos x="10" y="0"/>
                </a:cxn>
                <a:cxn ang="0">
                  <a:pos x="10" y="0"/>
                </a:cxn>
                <a:cxn ang="0">
                  <a:pos x="1" y="0"/>
                </a:cxn>
                <a:cxn ang="0">
                  <a:pos x="1" y="1"/>
                </a:cxn>
                <a:cxn ang="0">
                  <a:pos x="11" y="1"/>
                </a:cxn>
                <a:cxn ang="0">
                  <a:pos x="11" y="1"/>
                </a:cxn>
                <a:cxn ang="0">
                  <a:pos x="1" y="1"/>
                </a:cxn>
                <a:cxn ang="0">
                  <a:pos x="1" y="1"/>
                </a:cxn>
                <a:cxn ang="0">
                  <a:pos x="11" y="1"/>
                </a:cxn>
                <a:cxn ang="0">
                  <a:pos x="11" y="1"/>
                </a:cxn>
                <a:cxn ang="0">
                  <a:pos x="0" y="1"/>
                </a:cxn>
                <a:cxn ang="0">
                  <a:pos x="0" y="2"/>
                </a:cxn>
                <a:cxn ang="0">
                  <a:pos x="11" y="2"/>
                </a:cxn>
                <a:cxn ang="0">
                  <a:pos x="11" y="2"/>
                </a:cxn>
                <a:cxn ang="0">
                  <a:pos x="0" y="2"/>
                </a:cxn>
                <a:cxn ang="0">
                  <a:pos x="0" y="2"/>
                </a:cxn>
                <a:cxn ang="0">
                  <a:pos x="11"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0" y="4"/>
                </a:cxn>
                <a:cxn ang="0">
                  <a:pos x="11" y="4"/>
                </a:cxn>
                <a:cxn ang="0">
                  <a:pos x="11" y="4"/>
                </a:cxn>
                <a:cxn ang="0">
                  <a:pos x="0" y="4"/>
                </a:cxn>
                <a:cxn ang="0">
                  <a:pos x="0" y="4"/>
                </a:cxn>
                <a:cxn ang="0">
                  <a:pos x="11" y="4"/>
                </a:cxn>
                <a:cxn ang="0">
                  <a:pos x="11" y="5"/>
                </a:cxn>
                <a:cxn ang="0">
                  <a:pos x="0" y="5"/>
                </a:cxn>
                <a:cxn ang="0">
                  <a:pos x="1" y="5"/>
                </a:cxn>
                <a:cxn ang="0">
                  <a:pos x="11" y="5"/>
                </a:cxn>
                <a:cxn ang="0">
                  <a:pos x="11" y="5"/>
                </a:cxn>
                <a:cxn ang="0">
                  <a:pos x="1" y="5"/>
                </a:cxn>
                <a:cxn ang="0">
                  <a:pos x="1" y="5"/>
                </a:cxn>
                <a:cxn ang="0">
                  <a:pos x="11" y="5"/>
                </a:cxn>
                <a:cxn ang="0">
                  <a:pos x="10" y="5"/>
                </a:cxn>
                <a:cxn ang="0">
                  <a:pos x="1" y="5"/>
                </a:cxn>
                <a:cxn ang="0">
                  <a:pos x="1" y="6"/>
                </a:cxn>
                <a:cxn ang="0">
                  <a:pos x="10" y="6"/>
                </a:cxn>
                <a:cxn ang="0">
                  <a:pos x="10" y="6"/>
                </a:cxn>
                <a:cxn ang="0">
                  <a:pos x="2" y="6"/>
                </a:cxn>
                <a:cxn ang="0">
                  <a:pos x="2" y="6"/>
                </a:cxn>
                <a:cxn ang="0">
                  <a:pos x="9"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9" y="0"/>
                  </a:lnTo>
                  <a:lnTo>
                    <a:pt x="10" y="0"/>
                  </a:lnTo>
                  <a:lnTo>
                    <a:pt x="2" y="0"/>
                  </a:lnTo>
                  <a:lnTo>
                    <a:pt x="1" y="0"/>
                  </a:lnTo>
                  <a:lnTo>
                    <a:pt x="10" y="0"/>
                  </a:lnTo>
                  <a:lnTo>
                    <a:pt x="10" y="0"/>
                  </a:lnTo>
                  <a:lnTo>
                    <a:pt x="1" y="0"/>
                  </a:lnTo>
                  <a:lnTo>
                    <a:pt x="1" y="1"/>
                  </a:lnTo>
                  <a:lnTo>
                    <a:pt x="11" y="1"/>
                  </a:lnTo>
                  <a:lnTo>
                    <a:pt x="11" y="1"/>
                  </a:lnTo>
                  <a:lnTo>
                    <a:pt x="1" y="1"/>
                  </a:lnTo>
                  <a:lnTo>
                    <a:pt x="1" y="1"/>
                  </a:lnTo>
                  <a:lnTo>
                    <a:pt x="11" y="1"/>
                  </a:lnTo>
                  <a:lnTo>
                    <a:pt x="11" y="1"/>
                  </a:lnTo>
                  <a:lnTo>
                    <a:pt x="0" y="1"/>
                  </a:lnTo>
                  <a:lnTo>
                    <a:pt x="0" y="2"/>
                  </a:lnTo>
                  <a:lnTo>
                    <a:pt x="11" y="2"/>
                  </a:lnTo>
                  <a:lnTo>
                    <a:pt x="11" y="2"/>
                  </a:lnTo>
                  <a:lnTo>
                    <a:pt x="0" y="2"/>
                  </a:lnTo>
                  <a:lnTo>
                    <a:pt x="0" y="2"/>
                  </a:lnTo>
                  <a:lnTo>
                    <a:pt x="11" y="2"/>
                  </a:lnTo>
                  <a:lnTo>
                    <a:pt x="12" y="2"/>
                  </a:lnTo>
                  <a:lnTo>
                    <a:pt x="0" y="2"/>
                  </a:lnTo>
                  <a:lnTo>
                    <a:pt x="0" y="3"/>
                  </a:lnTo>
                  <a:lnTo>
                    <a:pt x="12" y="3"/>
                  </a:lnTo>
                  <a:lnTo>
                    <a:pt x="12" y="3"/>
                  </a:lnTo>
                  <a:lnTo>
                    <a:pt x="0" y="3"/>
                  </a:lnTo>
                  <a:lnTo>
                    <a:pt x="0" y="3"/>
                  </a:lnTo>
                  <a:lnTo>
                    <a:pt x="12" y="3"/>
                  </a:lnTo>
                  <a:lnTo>
                    <a:pt x="12" y="4"/>
                  </a:lnTo>
                  <a:lnTo>
                    <a:pt x="0" y="4"/>
                  </a:lnTo>
                  <a:lnTo>
                    <a:pt x="0" y="4"/>
                  </a:lnTo>
                  <a:lnTo>
                    <a:pt x="11" y="4"/>
                  </a:lnTo>
                  <a:lnTo>
                    <a:pt x="11" y="4"/>
                  </a:lnTo>
                  <a:lnTo>
                    <a:pt x="0" y="4"/>
                  </a:lnTo>
                  <a:lnTo>
                    <a:pt x="0" y="4"/>
                  </a:lnTo>
                  <a:lnTo>
                    <a:pt x="11" y="4"/>
                  </a:lnTo>
                  <a:lnTo>
                    <a:pt x="11" y="5"/>
                  </a:lnTo>
                  <a:lnTo>
                    <a:pt x="0" y="5"/>
                  </a:lnTo>
                  <a:lnTo>
                    <a:pt x="1" y="5"/>
                  </a:lnTo>
                  <a:lnTo>
                    <a:pt x="11" y="5"/>
                  </a:lnTo>
                  <a:lnTo>
                    <a:pt x="11" y="5"/>
                  </a:lnTo>
                  <a:lnTo>
                    <a:pt x="1" y="5"/>
                  </a:lnTo>
                  <a:lnTo>
                    <a:pt x="1" y="5"/>
                  </a:lnTo>
                  <a:lnTo>
                    <a:pt x="11" y="5"/>
                  </a:lnTo>
                  <a:lnTo>
                    <a:pt x="10" y="5"/>
                  </a:lnTo>
                  <a:lnTo>
                    <a:pt x="1" y="5"/>
                  </a:lnTo>
                  <a:lnTo>
                    <a:pt x="1" y="6"/>
                  </a:lnTo>
                  <a:lnTo>
                    <a:pt x="10" y="6"/>
                  </a:lnTo>
                  <a:lnTo>
                    <a:pt x="10" y="6"/>
                  </a:lnTo>
                  <a:lnTo>
                    <a:pt x="2" y="6"/>
                  </a:lnTo>
                  <a:lnTo>
                    <a:pt x="2" y="6"/>
                  </a:lnTo>
                  <a:lnTo>
                    <a:pt x="9" y="6"/>
                  </a:lnTo>
                  <a:lnTo>
                    <a:pt x="9"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68" name="Freeform 1156"/>
            <p:cNvSpPr>
              <a:spLocks/>
            </p:cNvSpPr>
            <p:nvPr/>
          </p:nvSpPr>
          <p:spPr bwMode="auto">
            <a:xfrm>
              <a:off x="6525766" y="4268788"/>
              <a:ext cx="11113"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1"/>
                </a:cxn>
                <a:cxn ang="0">
                  <a:pos x="0" y="7"/>
                </a:cxn>
                <a:cxn ang="0">
                  <a:pos x="0" y="8"/>
                </a:cxn>
                <a:cxn ang="0">
                  <a:pos x="0" y="1"/>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1"/>
                  </a:lnTo>
                  <a:lnTo>
                    <a:pt x="0" y="7"/>
                  </a:lnTo>
                  <a:lnTo>
                    <a:pt x="0" y="8"/>
                  </a:lnTo>
                  <a:lnTo>
                    <a:pt x="0" y="1"/>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69" name="Freeform 1157"/>
            <p:cNvSpPr>
              <a:spLocks/>
            </p:cNvSpPr>
            <p:nvPr/>
          </p:nvSpPr>
          <p:spPr bwMode="auto">
            <a:xfrm>
              <a:off x="6525766" y="4268788"/>
              <a:ext cx="14288" cy="11112"/>
            </a:xfrm>
            <a:custGeom>
              <a:avLst/>
              <a:gdLst/>
              <a:ahLst/>
              <a:cxnLst>
                <a:cxn ang="0">
                  <a:pos x="3" y="3"/>
                </a:cxn>
                <a:cxn ang="0">
                  <a:pos x="3" y="0"/>
                </a:cxn>
                <a:cxn ang="0">
                  <a:pos x="5" y="0"/>
                </a:cxn>
                <a:cxn ang="0">
                  <a:pos x="5" y="0"/>
                </a:cxn>
                <a:cxn ang="0">
                  <a:pos x="3" y="0"/>
                </a:cxn>
                <a:cxn ang="0">
                  <a:pos x="2" y="0"/>
                </a:cxn>
                <a:cxn ang="0">
                  <a:pos x="6" y="0"/>
                </a:cxn>
                <a:cxn ang="0">
                  <a:pos x="6" y="0"/>
                </a:cxn>
                <a:cxn ang="0">
                  <a:pos x="2" y="0"/>
                </a:cxn>
                <a:cxn ang="0">
                  <a:pos x="2" y="0"/>
                </a:cxn>
                <a:cxn ang="0">
                  <a:pos x="7" y="0"/>
                </a:cxn>
                <a:cxn ang="0">
                  <a:pos x="7" y="1"/>
                </a:cxn>
                <a:cxn ang="0">
                  <a:pos x="2" y="1"/>
                </a:cxn>
                <a:cxn ang="0">
                  <a:pos x="1" y="1"/>
                </a:cxn>
                <a:cxn ang="0">
                  <a:pos x="7" y="1"/>
                </a:cxn>
                <a:cxn ang="0">
                  <a:pos x="7" y="1"/>
                </a:cxn>
                <a:cxn ang="0">
                  <a:pos x="1" y="1"/>
                </a:cxn>
                <a:cxn ang="0">
                  <a:pos x="1" y="1"/>
                </a:cxn>
                <a:cxn ang="0">
                  <a:pos x="7"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5"/>
                </a:cxn>
                <a:cxn ang="0">
                  <a:pos x="8" y="5"/>
                </a:cxn>
                <a:cxn ang="0">
                  <a:pos x="8" y="5"/>
                </a:cxn>
                <a:cxn ang="0">
                  <a:pos x="0" y="5"/>
                </a:cxn>
                <a:cxn ang="0">
                  <a:pos x="1" y="5"/>
                </a:cxn>
                <a:cxn ang="0">
                  <a:pos x="7" y="5"/>
                </a:cxn>
                <a:cxn ang="0">
                  <a:pos x="7" y="5"/>
                </a:cxn>
                <a:cxn ang="0">
                  <a:pos x="1" y="5"/>
                </a:cxn>
                <a:cxn ang="0">
                  <a:pos x="1" y="5"/>
                </a:cxn>
                <a:cxn ang="0">
                  <a:pos x="7" y="5"/>
                </a:cxn>
                <a:cxn ang="0">
                  <a:pos x="7" y="6"/>
                </a:cxn>
                <a:cxn ang="0">
                  <a:pos x="2" y="6"/>
                </a:cxn>
                <a:cxn ang="0">
                  <a:pos x="2" y="6"/>
                </a:cxn>
                <a:cxn ang="0">
                  <a:pos x="7" y="6"/>
                </a:cxn>
                <a:cxn ang="0">
                  <a:pos x="6" y="6"/>
                </a:cxn>
                <a:cxn ang="0">
                  <a:pos x="2" y="6"/>
                </a:cxn>
                <a:cxn ang="0">
                  <a:pos x="2" y="6"/>
                </a:cxn>
                <a:cxn ang="0">
                  <a:pos x="6"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2" y="0"/>
                  </a:lnTo>
                  <a:lnTo>
                    <a:pt x="6" y="0"/>
                  </a:lnTo>
                  <a:lnTo>
                    <a:pt x="6" y="0"/>
                  </a:lnTo>
                  <a:lnTo>
                    <a:pt x="2" y="0"/>
                  </a:lnTo>
                  <a:lnTo>
                    <a:pt x="2" y="0"/>
                  </a:lnTo>
                  <a:lnTo>
                    <a:pt x="7" y="0"/>
                  </a:lnTo>
                  <a:lnTo>
                    <a:pt x="7" y="1"/>
                  </a:lnTo>
                  <a:lnTo>
                    <a:pt x="2" y="1"/>
                  </a:lnTo>
                  <a:lnTo>
                    <a:pt x="1" y="1"/>
                  </a:lnTo>
                  <a:lnTo>
                    <a:pt x="7" y="1"/>
                  </a:lnTo>
                  <a:lnTo>
                    <a:pt x="7" y="1"/>
                  </a:lnTo>
                  <a:lnTo>
                    <a:pt x="1" y="1"/>
                  </a:lnTo>
                  <a:lnTo>
                    <a:pt x="1" y="1"/>
                  </a:lnTo>
                  <a:lnTo>
                    <a:pt x="7"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5"/>
                  </a:lnTo>
                  <a:lnTo>
                    <a:pt x="8" y="5"/>
                  </a:lnTo>
                  <a:lnTo>
                    <a:pt x="8" y="5"/>
                  </a:lnTo>
                  <a:lnTo>
                    <a:pt x="0" y="5"/>
                  </a:lnTo>
                  <a:lnTo>
                    <a:pt x="1" y="5"/>
                  </a:lnTo>
                  <a:lnTo>
                    <a:pt x="7" y="5"/>
                  </a:lnTo>
                  <a:lnTo>
                    <a:pt x="7" y="5"/>
                  </a:lnTo>
                  <a:lnTo>
                    <a:pt x="1" y="5"/>
                  </a:lnTo>
                  <a:lnTo>
                    <a:pt x="1" y="5"/>
                  </a:lnTo>
                  <a:lnTo>
                    <a:pt x="7" y="5"/>
                  </a:lnTo>
                  <a:lnTo>
                    <a:pt x="7" y="6"/>
                  </a:lnTo>
                  <a:lnTo>
                    <a:pt x="2" y="6"/>
                  </a:lnTo>
                  <a:lnTo>
                    <a:pt x="2" y="6"/>
                  </a:lnTo>
                  <a:lnTo>
                    <a:pt x="7" y="6"/>
                  </a:lnTo>
                  <a:lnTo>
                    <a:pt x="6" y="6"/>
                  </a:lnTo>
                  <a:lnTo>
                    <a:pt x="2" y="6"/>
                  </a:lnTo>
                  <a:lnTo>
                    <a:pt x="2" y="6"/>
                  </a:lnTo>
                  <a:lnTo>
                    <a:pt x="6"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70" name="Freeform 1158"/>
            <p:cNvSpPr>
              <a:spLocks/>
            </p:cNvSpPr>
            <p:nvPr/>
          </p:nvSpPr>
          <p:spPr bwMode="auto">
            <a:xfrm>
              <a:off x="6530529" y="4268788"/>
              <a:ext cx="11112" cy="11112"/>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1"/>
                  </a:lnTo>
                  <a:lnTo>
                    <a:pt x="1" y="1"/>
                  </a:lnTo>
                  <a:lnTo>
                    <a:pt x="1" y="1"/>
                  </a:lnTo>
                  <a:lnTo>
                    <a:pt x="7" y="1"/>
                  </a:lnTo>
                  <a:lnTo>
                    <a:pt x="7" y="2"/>
                  </a:lnTo>
                  <a:lnTo>
                    <a:pt x="1" y="2"/>
                  </a:lnTo>
                  <a:lnTo>
                    <a:pt x="1"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71" name="Freeform 1159"/>
            <p:cNvSpPr>
              <a:spLocks/>
            </p:cNvSpPr>
            <p:nvPr/>
          </p:nvSpPr>
          <p:spPr bwMode="auto">
            <a:xfrm>
              <a:off x="6530529" y="4265613"/>
              <a:ext cx="11112" cy="14287"/>
            </a:xfrm>
            <a:custGeom>
              <a:avLst/>
              <a:gdLst/>
              <a:ahLst/>
              <a:cxnLst>
                <a:cxn ang="0">
                  <a:pos x="4" y="6"/>
                </a:cxn>
                <a:cxn ang="0">
                  <a:pos x="0" y="6"/>
                </a:cxn>
                <a:cxn ang="0">
                  <a:pos x="0" y="3"/>
                </a:cxn>
                <a:cxn ang="0">
                  <a:pos x="0" y="3"/>
                </a:cxn>
                <a:cxn ang="0">
                  <a:pos x="0" y="6"/>
                </a:cxn>
                <a:cxn ang="0">
                  <a:pos x="0" y="7"/>
                </a:cxn>
                <a:cxn ang="0">
                  <a:pos x="0" y="3"/>
                </a:cxn>
                <a:cxn ang="0">
                  <a:pos x="1" y="2"/>
                </a:cxn>
                <a:cxn ang="0">
                  <a:pos x="1" y="7"/>
                </a:cxn>
                <a:cxn ang="0">
                  <a:pos x="1" y="7"/>
                </a:cxn>
                <a:cxn ang="0">
                  <a:pos x="1" y="2"/>
                </a:cxn>
                <a:cxn ang="0">
                  <a:pos x="1" y="2"/>
                </a:cxn>
                <a:cxn ang="0">
                  <a:pos x="1" y="8"/>
                </a:cxn>
                <a:cxn ang="0">
                  <a:pos x="1" y="8"/>
                </a:cxn>
                <a:cxn ang="0">
                  <a:pos x="1" y="1"/>
                </a:cxn>
                <a:cxn ang="0">
                  <a:pos x="1" y="1"/>
                </a:cxn>
                <a:cxn ang="0">
                  <a:pos x="1" y="8"/>
                </a:cxn>
                <a:cxn ang="0">
                  <a:pos x="2" y="8"/>
                </a:cxn>
                <a:cxn ang="0">
                  <a:pos x="2" y="1"/>
                </a:cxn>
                <a:cxn ang="0">
                  <a:pos x="2" y="1"/>
                </a:cxn>
                <a:cxn ang="0">
                  <a:pos x="2" y="8"/>
                </a:cxn>
                <a:cxn ang="0">
                  <a:pos x="2" y="9"/>
                </a:cxn>
                <a:cxn ang="0">
                  <a:pos x="2" y="1"/>
                </a:cxn>
                <a:cxn ang="0">
                  <a:pos x="2" y="1"/>
                </a:cxn>
                <a:cxn ang="0">
                  <a:pos x="2" y="9"/>
                </a:cxn>
                <a:cxn ang="0">
                  <a:pos x="3" y="9"/>
                </a:cxn>
                <a:cxn ang="0">
                  <a:pos x="3" y="1"/>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1"/>
                </a:cxn>
                <a:cxn ang="0">
                  <a:pos x="5" y="1"/>
                </a:cxn>
                <a:cxn ang="0">
                  <a:pos x="5" y="9"/>
                </a:cxn>
                <a:cxn ang="0">
                  <a:pos x="5" y="9"/>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0" y="7"/>
                  </a:lnTo>
                  <a:lnTo>
                    <a:pt x="0" y="3"/>
                  </a:lnTo>
                  <a:lnTo>
                    <a:pt x="1" y="2"/>
                  </a:lnTo>
                  <a:lnTo>
                    <a:pt x="1" y="7"/>
                  </a:lnTo>
                  <a:lnTo>
                    <a:pt x="1" y="7"/>
                  </a:lnTo>
                  <a:lnTo>
                    <a:pt x="1" y="2"/>
                  </a:lnTo>
                  <a:lnTo>
                    <a:pt x="1" y="2"/>
                  </a:lnTo>
                  <a:lnTo>
                    <a:pt x="1" y="8"/>
                  </a:lnTo>
                  <a:lnTo>
                    <a:pt x="1" y="8"/>
                  </a:lnTo>
                  <a:lnTo>
                    <a:pt x="1" y="1"/>
                  </a:lnTo>
                  <a:lnTo>
                    <a:pt x="1" y="1"/>
                  </a:lnTo>
                  <a:lnTo>
                    <a:pt x="1" y="8"/>
                  </a:lnTo>
                  <a:lnTo>
                    <a:pt x="2" y="8"/>
                  </a:lnTo>
                  <a:lnTo>
                    <a:pt x="2" y="1"/>
                  </a:lnTo>
                  <a:lnTo>
                    <a:pt x="2" y="1"/>
                  </a:lnTo>
                  <a:lnTo>
                    <a:pt x="2" y="8"/>
                  </a:lnTo>
                  <a:lnTo>
                    <a:pt x="2" y="9"/>
                  </a:lnTo>
                  <a:lnTo>
                    <a:pt x="2" y="1"/>
                  </a:lnTo>
                  <a:lnTo>
                    <a:pt x="2" y="1"/>
                  </a:lnTo>
                  <a:lnTo>
                    <a:pt x="2" y="9"/>
                  </a:lnTo>
                  <a:lnTo>
                    <a:pt x="3" y="9"/>
                  </a:lnTo>
                  <a:lnTo>
                    <a:pt x="3" y="1"/>
                  </a:lnTo>
                  <a:lnTo>
                    <a:pt x="3" y="0"/>
                  </a:lnTo>
                  <a:lnTo>
                    <a:pt x="3" y="9"/>
                  </a:lnTo>
                  <a:lnTo>
                    <a:pt x="3" y="9"/>
                  </a:lnTo>
                  <a:lnTo>
                    <a:pt x="3" y="0"/>
                  </a:lnTo>
                  <a:lnTo>
                    <a:pt x="4" y="0"/>
                  </a:lnTo>
                  <a:lnTo>
                    <a:pt x="4" y="9"/>
                  </a:lnTo>
                  <a:lnTo>
                    <a:pt x="4" y="9"/>
                  </a:lnTo>
                  <a:lnTo>
                    <a:pt x="4" y="0"/>
                  </a:lnTo>
                  <a:lnTo>
                    <a:pt x="4" y="0"/>
                  </a:lnTo>
                  <a:lnTo>
                    <a:pt x="4" y="9"/>
                  </a:lnTo>
                  <a:lnTo>
                    <a:pt x="4" y="9"/>
                  </a:lnTo>
                  <a:lnTo>
                    <a:pt x="4" y="1"/>
                  </a:lnTo>
                  <a:lnTo>
                    <a:pt x="5" y="1"/>
                  </a:lnTo>
                  <a:lnTo>
                    <a:pt x="5" y="9"/>
                  </a:lnTo>
                  <a:lnTo>
                    <a:pt x="5" y="9"/>
                  </a:lnTo>
                  <a:lnTo>
                    <a:pt x="5" y="1"/>
                  </a:lnTo>
                  <a:lnTo>
                    <a:pt x="5" y="1"/>
                  </a:lnTo>
                  <a:lnTo>
                    <a:pt x="5" y="8"/>
                  </a:lnTo>
                  <a:lnTo>
                    <a:pt x="5" y="8"/>
                  </a:lnTo>
                  <a:lnTo>
                    <a:pt x="5" y="1"/>
                  </a:lnTo>
                  <a:lnTo>
                    <a:pt x="5" y="1"/>
                  </a:lnTo>
                  <a:lnTo>
                    <a:pt x="5" y="8"/>
                  </a:lnTo>
                  <a:lnTo>
                    <a:pt x="6" y="8"/>
                  </a:lnTo>
                  <a:lnTo>
                    <a:pt x="6" y="1"/>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72" name="Freeform 1160"/>
            <p:cNvSpPr>
              <a:spLocks/>
            </p:cNvSpPr>
            <p:nvPr/>
          </p:nvSpPr>
          <p:spPr bwMode="auto">
            <a:xfrm>
              <a:off x="6530529" y="4265613"/>
              <a:ext cx="23812" cy="9525"/>
            </a:xfrm>
            <a:custGeom>
              <a:avLst/>
              <a:gdLst/>
              <a:ahLst/>
              <a:cxnLst>
                <a:cxn ang="0">
                  <a:pos x="4" y="3"/>
                </a:cxn>
                <a:cxn ang="0">
                  <a:pos x="4" y="0"/>
                </a:cxn>
                <a:cxn ang="0">
                  <a:pos x="11" y="0"/>
                </a:cxn>
                <a:cxn ang="0">
                  <a:pos x="11" y="0"/>
                </a:cxn>
                <a:cxn ang="0">
                  <a:pos x="3" y="0"/>
                </a:cxn>
                <a:cxn ang="0">
                  <a:pos x="3" y="0"/>
                </a:cxn>
                <a:cxn ang="0">
                  <a:pos x="11" y="0"/>
                </a:cxn>
                <a:cxn ang="0">
                  <a:pos x="12" y="1"/>
                </a:cxn>
                <a:cxn ang="0">
                  <a:pos x="3" y="1"/>
                </a:cxn>
                <a:cxn ang="0">
                  <a:pos x="2" y="1"/>
                </a:cxn>
                <a:cxn ang="0">
                  <a:pos x="12" y="1"/>
                </a:cxn>
                <a:cxn ang="0">
                  <a:pos x="12" y="1"/>
                </a:cxn>
                <a:cxn ang="0">
                  <a:pos x="2" y="1"/>
                </a:cxn>
                <a:cxn ang="0">
                  <a:pos x="2" y="1"/>
                </a:cxn>
                <a:cxn ang="0">
                  <a:pos x="12" y="1"/>
                </a:cxn>
                <a:cxn ang="0">
                  <a:pos x="13" y="1"/>
                </a:cxn>
                <a:cxn ang="0">
                  <a:pos x="2" y="1"/>
                </a:cxn>
                <a:cxn ang="0">
                  <a:pos x="1" y="1"/>
                </a:cxn>
                <a:cxn ang="0">
                  <a:pos x="13" y="1"/>
                </a:cxn>
                <a:cxn ang="0">
                  <a:pos x="13" y="1"/>
                </a:cxn>
                <a:cxn ang="0">
                  <a:pos x="1" y="1"/>
                </a:cxn>
                <a:cxn ang="0">
                  <a:pos x="1" y="2"/>
                </a:cxn>
                <a:cxn ang="0">
                  <a:pos x="13" y="2"/>
                </a:cxn>
                <a:cxn ang="0">
                  <a:pos x="13" y="2"/>
                </a:cxn>
                <a:cxn ang="0">
                  <a:pos x="1" y="2"/>
                </a:cxn>
                <a:cxn ang="0">
                  <a:pos x="1" y="2"/>
                </a:cxn>
                <a:cxn ang="0">
                  <a:pos x="13" y="2"/>
                </a:cxn>
                <a:cxn ang="0">
                  <a:pos x="13" y="3"/>
                </a:cxn>
                <a:cxn ang="0">
                  <a:pos x="0" y="3"/>
                </a:cxn>
                <a:cxn ang="0">
                  <a:pos x="0" y="3"/>
                </a:cxn>
                <a:cxn ang="0">
                  <a:pos x="13" y="3"/>
                </a:cxn>
                <a:cxn ang="0">
                  <a:pos x="13" y="3"/>
                </a:cxn>
                <a:cxn ang="0">
                  <a:pos x="0" y="3"/>
                </a:cxn>
                <a:cxn ang="0">
                  <a:pos x="0" y="3"/>
                </a:cxn>
                <a:cxn ang="0">
                  <a:pos x="13" y="3"/>
                </a:cxn>
                <a:cxn ang="0">
                  <a:pos x="13" y="4"/>
                </a:cxn>
                <a:cxn ang="0">
                  <a:pos x="0" y="4"/>
                </a:cxn>
                <a:cxn ang="0">
                  <a:pos x="1" y="4"/>
                </a:cxn>
                <a:cxn ang="0">
                  <a:pos x="13" y="4"/>
                </a:cxn>
                <a:cxn ang="0">
                  <a:pos x="13" y="4"/>
                </a:cxn>
                <a:cxn ang="0">
                  <a:pos x="1" y="4"/>
                </a:cxn>
                <a:cxn ang="0">
                  <a:pos x="1" y="4"/>
                </a:cxn>
                <a:cxn ang="0">
                  <a:pos x="13" y="4"/>
                </a:cxn>
                <a:cxn ang="0">
                  <a:pos x="13" y="5"/>
                </a:cxn>
                <a:cxn ang="0">
                  <a:pos x="1" y="5"/>
                </a:cxn>
                <a:cxn ang="0">
                  <a:pos x="1" y="5"/>
                </a:cxn>
                <a:cxn ang="0">
                  <a:pos x="13" y="5"/>
                </a:cxn>
                <a:cxn ang="0">
                  <a:pos x="13" y="5"/>
                </a:cxn>
                <a:cxn ang="0">
                  <a:pos x="2" y="5"/>
                </a:cxn>
                <a:cxn ang="0">
                  <a:pos x="2" y="6"/>
                </a:cxn>
                <a:cxn ang="0">
                  <a:pos x="12" y="6"/>
                </a:cxn>
                <a:cxn ang="0">
                  <a:pos x="12" y="6"/>
                </a:cxn>
                <a:cxn ang="0">
                  <a:pos x="2" y="6"/>
                </a:cxn>
                <a:cxn ang="0">
                  <a:pos x="2" y="6"/>
                </a:cxn>
                <a:cxn ang="0">
                  <a:pos x="12" y="6"/>
                </a:cxn>
                <a:cxn ang="0">
                  <a:pos x="12" y="6"/>
                </a:cxn>
                <a:cxn ang="0">
                  <a:pos x="3" y="6"/>
                </a:cxn>
                <a:cxn ang="0">
                  <a:pos x="3" y="6"/>
                </a:cxn>
                <a:cxn ang="0">
                  <a:pos x="11" y="6"/>
                </a:cxn>
                <a:cxn ang="0">
                  <a:pos x="11" y="6"/>
                </a:cxn>
                <a:cxn ang="0">
                  <a:pos x="3" y="6"/>
                </a:cxn>
                <a:cxn ang="0">
                  <a:pos x="4" y="6"/>
                </a:cxn>
                <a:cxn ang="0">
                  <a:pos x="11" y="6"/>
                </a:cxn>
              </a:cxnLst>
              <a:rect l="0" t="0" r="r" b="b"/>
              <a:pathLst>
                <a:path w="13" h="6">
                  <a:moveTo>
                    <a:pt x="4" y="3"/>
                  </a:moveTo>
                  <a:lnTo>
                    <a:pt x="4" y="0"/>
                  </a:lnTo>
                  <a:lnTo>
                    <a:pt x="11" y="0"/>
                  </a:lnTo>
                  <a:lnTo>
                    <a:pt x="11" y="0"/>
                  </a:lnTo>
                  <a:lnTo>
                    <a:pt x="3" y="0"/>
                  </a:lnTo>
                  <a:lnTo>
                    <a:pt x="3" y="0"/>
                  </a:lnTo>
                  <a:lnTo>
                    <a:pt x="11" y="0"/>
                  </a:lnTo>
                  <a:lnTo>
                    <a:pt x="12" y="1"/>
                  </a:lnTo>
                  <a:lnTo>
                    <a:pt x="3" y="1"/>
                  </a:lnTo>
                  <a:lnTo>
                    <a:pt x="2" y="1"/>
                  </a:lnTo>
                  <a:lnTo>
                    <a:pt x="12" y="1"/>
                  </a:lnTo>
                  <a:lnTo>
                    <a:pt x="12" y="1"/>
                  </a:lnTo>
                  <a:lnTo>
                    <a:pt x="2" y="1"/>
                  </a:lnTo>
                  <a:lnTo>
                    <a:pt x="2" y="1"/>
                  </a:lnTo>
                  <a:lnTo>
                    <a:pt x="12" y="1"/>
                  </a:lnTo>
                  <a:lnTo>
                    <a:pt x="13" y="1"/>
                  </a:lnTo>
                  <a:lnTo>
                    <a:pt x="2" y="1"/>
                  </a:lnTo>
                  <a:lnTo>
                    <a:pt x="1" y="1"/>
                  </a:lnTo>
                  <a:lnTo>
                    <a:pt x="13" y="1"/>
                  </a:lnTo>
                  <a:lnTo>
                    <a:pt x="13" y="1"/>
                  </a:lnTo>
                  <a:lnTo>
                    <a:pt x="1" y="1"/>
                  </a:lnTo>
                  <a:lnTo>
                    <a:pt x="1" y="2"/>
                  </a:lnTo>
                  <a:lnTo>
                    <a:pt x="13" y="2"/>
                  </a:lnTo>
                  <a:lnTo>
                    <a:pt x="13" y="2"/>
                  </a:lnTo>
                  <a:lnTo>
                    <a:pt x="1" y="2"/>
                  </a:lnTo>
                  <a:lnTo>
                    <a:pt x="1" y="2"/>
                  </a:lnTo>
                  <a:lnTo>
                    <a:pt x="13" y="2"/>
                  </a:lnTo>
                  <a:lnTo>
                    <a:pt x="13" y="3"/>
                  </a:lnTo>
                  <a:lnTo>
                    <a:pt x="0" y="3"/>
                  </a:lnTo>
                  <a:lnTo>
                    <a:pt x="0" y="3"/>
                  </a:lnTo>
                  <a:lnTo>
                    <a:pt x="13" y="3"/>
                  </a:lnTo>
                  <a:lnTo>
                    <a:pt x="13" y="3"/>
                  </a:lnTo>
                  <a:lnTo>
                    <a:pt x="0" y="3"/>
                  </a:lnTo>
                  <a:lnTo>
                    <a:pt x="0" y="3"/>
                  </a:lnTo>
                  <a:lnTo>
                    <a:pt x="13" y="3"/>
                  </a:lnTo>
                  <a:lnTo>
                    <a:pt x="13" y="4"/>
                  </a:lnTo>
                  <a:lnTo>
                    <a:pt x="0" y="4"/>
                  </a:lnTo>
                  <a:lnTo>
                    <a:pt x="1" y="4"/>
                  </a:lnTo>
                  <a:lnTo>
                    <a:pt x="13" y="4"/>
                  </a:lnTo>
                  <a:lnTo>
                    <a:pt x="13" y="4"/>
                  </a:lnTo>
                  <a:lnTo>
                    <a:pt x="1" y="4"/>
                  </a:lnTo>
                  <a:lnTo>
                    <a:pt x="1" y="4"/>
                  </a:lnTo>
                  <a:lnTo>
                    <a:pt x="13" y="4"/>
                  </a:lnTo>
                  <a:lnTo>
                    <a:pt x="13" y="5"/>
                  </a:lnTo>
                  <a:lnTo>
                    <a:pt x="1" y="5"/>
                  </a:lnTo>
                  <a:lnTo>
                    <a:pt x="1" y="5"/>
                  </a:lnTo>
                  <a:lnTo>
                    <a:pt x="13" y="5"/>
                  </a:lnTo>
                  <a:lnTo>
                    <a:pt x="13" y="5"/>
                  </a:lnTo>
                  <a:lnTo>
                    <a:pt x="2" y="5"/>
                  </a:lnTo>
                  <a:lnTo>
                    <a:pt x="2" y="6"/>
                  </a:lnTo>
                  <a:lnTo>
                    <a:pt x="12" y="6"/>
                  </a:lnTo>
                  <a:lnTo>
                    <a:pt x="12" y="6"/>
                  </a:lnTo>
                  <a:lnTo>
                    <a:pt x="2" y="6"/>
                  </a:lnTo>
                  <a:lnTo>
                    <a:pt x="2" y="6"/>
                  </a:lnTo>
                  <a:lnTo>
                    <a:pt x="12" y="6"/>
                  </a:lnTo>
                  <a:lnTo>
                    <a:pt x="12" y="6"/>
                  </a:lnTo>
                  <a:lnTo>
                    <a:pt x="3" y="6"/>
                  </a:lnTo>
                  <a:lnTo>
                    <a:pt x="3" y="6"/>
                  </a:lnTo>
                  <a:lnTo>
                    <a:pt x="11" y="6"/>
                  </a:lnTo>
                  <a:lnTo>
                    <a:pt x="11" y="6"/>
                  </a:lnTo>
                  <a:lnTo>
                    <a:pt x="3" y="6"/>
                  </a:lnTo>
                  <a:lnTo>
                    <a:pt x="4"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73" name="Freeform 1161"/>
            <p:cNvSpPr>
              <a:spLocks/>
            </p:cNvSpPr>
            <p:nvPr/>
          </p:nvSpPr>
          <p:spPr bwMode="auto">
            <a:xfrm>
              <a:off x="6546404" y="4262438"/>
              <a:ext cx="7937" cy="12700"/>
            </a:xfrm>
            <a:custGeom>
              <a:avLst/>
              <a:gdLst/>
              <a:ahLst/>
              <a:cxnLst>
                <a:cxn ang="0">
                  <a:pos x="3" y="5"/>
                </a:cxn>
                <a:cxn ang="0">
                  <a:pos x="0" y="5"/>
                </a:cxn>
                <a:cxn ang="0">
                  <a:pos x="0" y="2"/>
                </a:cxn>
                <a:cxn ang="0">
                  <a:pos x="0" y="2"/>
                </a:cxn>
                <a:cxn ang="0">
                  <a:pos x="0" y="5"/>
                </a:cxn>
                <a:cxn ang="0">
                  <a:pos x="0" y="6"/>
                </a:cxn>
                <a:cxn ang="0">
                  <a:pos x="0" y="2"/>
                </a:cxn>
                <a:cxn ang="0">
                  <a:pos x="0" y="1"/>
                </a:cxn>
                <a:cxn ang="0">
                  <a:pos x="0" y="6"/>
                </a:cxn>
                <a:cxn ang="0">
                  <a:pos x="0" y="6"/>
                </a:cxn>
                <a:cxn ang="0">
                  <a:pos x="0" y="1"/>
                </a:cxn>
                <a:cxn ang="0">
                  <a:pos x="0" y="1"/>
                </a:cxn>
                <a:cxn ang="0">
                  <a:pos x="0" y="6"/>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6"/>
                </a:cxn>
                <a:cxn ang="0">
                  <a:pos x="5" y="6"/>
                </a:cxn>
                <a:cxn ang="0">
                  <a:pos x="5" y="1"/>
                </a:cxn>
                <a:cxn ang="0">
                  <a:pos x="5" y="1"/>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1"/>
                  </a:lnTo>
                  <a:lnTo>
                    <a:pt x="0" y="6"/>
                  </a:lnTo>
                  <a:lnTo>
                    <a:pt x="0" y="6"/>
                  </a:lnTo>
                  <a:lnTo>
                    <a:pt x="0" y="1"/>
                  </a:lnTo>
                  <a:lnTo>
                    <a:pt x="0" y="1"/>
                  </a:lnTo>
                  <a:lnTo>
                    <a:pt x="0" y="6"/>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6"/>
                  </a:lnTo>
                  <a:lnTo>
                    <a:pt x="5" y="6"/>
                  </a:lnTo>
                  <a:lnTo>
                    <a:pt x="5" y="1"/>
                  </a:lnTo>
                  <a:lnTo>
                    <a:pt x="5" y="1"/>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8074" name="Freeform 1162"/>
            <p:cNvSpPr>
              <a:spLocks/>
            </p:cNvSpPr>
            <p:nvPr/>
          </p:nvSpPr>
          <p:spPr bwMode="auto">
            <a:xfrm>
              <a:off x="6546404" y="4262438"/>
              <a:ext cx="12700" cy="6350"/>
            </a:xfrm>
            <a:custGeom>
              <a:avLst/>
              <a:gdLst/>
              <a:ahLst/>
              <a:cxnLst>
                <a:cxn ang="0">
                  <a:pos x="3" y="2"/>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7" y="0"/>
                </a:cxn>
                <a:cxn ang="0">
                  <a:pos x="7"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3" y="5"/>
                </a:cxn>
                <a:cxn ang="0">
                  <a:pos x="3" y="5"/>
                </a:cxn>
                <a:cxn ang="0">
                  <a:pos x="5" y="5"/>
                </a:cxn>
              </a:cxnLst>
              <a:rect l="0" t="0" r="r" b="b"/>
              <a:pathLst>
                <a:path w="8" h="5">
                  <a:moveTo>
                    <a:pt x="3" y="2"/>
                  </a:moveTo>
                  <a:lnTo>
                    <a:pt x="3" y="0"/>
                  </a:lnTo>
                  <a:lnTo>
                    <a:pt x="5" y="0"/>
                  </a:lnTo>
                  <a:lnTo>
                    <a:pt x="5"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7" y="0"/>
                  </a:lnTo>
                  <a:lnTo>
                    <a:pt x="7" y="1"/>
                  </a:lnTo>
                  <a:lnTo>
                    <a:pt x="1" y="1"/>
                  </a:lnTo>
                  <a:lnTo>
                    <a:pt x="0" y="1"/>
                  </a:lnTo>
                  <a:lnTo>
                    <a:pt x="8" y="1"/>
                  </a:lnTo>
                  <a:lnTo>
                    <a:pt x="8"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75" name="Freeform 1163"/>
            <p:cNvSpPr>
              <a:spLocks/>
            </p:cNvSpPr>
            <p:nvPr/>
          </p:nvSpPr>
          <p:spPr bwMode="auto">
            <a:xfrm>
              <a:off x="6551166" y="4257675"/>
              <a:ext cx="7938" cy="11113"/>
            </a:xfrm>
            <a:custGeom>
              <a:avLst/>
              <a:gdLst/>
              <a:ahLst/>
              <a:cxnLst>
                <a:cxn ang="0">
                  <a:pos x="2"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0" y="1"/>
                </a:cxn>
                <a:cxn ang="0">
                  <a:pos x="0" y="7"/>
                </a:cxn>
                <a:cxn ang="0">
                  <a:pos x="0" y="8"/>
                </a:cxn>
                <a:cxn ang="0">
                  <a:pos x="0"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1"/>
                </a:cxn>
                <a:cxn ang="0">
                  <a:pos x="4" y="7"/>
                </a:cxn>
                <a:cxn ang="0">
                  <a:pos x="4" y="7"/>
                </a:cxn>
                <a:cxn ang="0">
                  <a:pos x="4" y="1"/>
                </a:cxn>
                <a:cxn ang="0">
                  <a:pos x="5" y="1"/>
                </a:cxn>
                <a:cxn ang="0">
                  <a:pos x="5" y="7"/>
                </a:cxn>
                <a:cxn ang="0">
                  <a:pos x="5" y="6"/>
                </a:cxn>
                <a:cxn ang="0">
                  <a:pos x="5" y="1"/>
                </a:cxn>
                <a:cxn ang="0">
                  <a:pos x="5" y="1"/>
                </a:cxn>
                <a:cxn ang="0">
                  <a:pos x="5" y="6"/>
                </a:cxn>
                <a:cxn ang="0">
                  <a:pos x="5" y="6"/>
                </a:cxn>
                <a:cxn ang="0">
                  <a:pos x="5" y="2"/>
                </a:cxn>
                <a:cxn ang="0">
                  <a:pos x="5" y="2"/>
                </a:cxn>
                <a:cxn ang="0">
                  <a:pos x="5" y="6"/>
                </a:cxn>
                <a:cxn ang="0">
                  <a:pos x="5" y="5"/>
                </a:cxn>
                <a:cxn ang="0">
                  <a:pos x="5" y="3"/>
                </a:cxn>
              </a:cxnLst>
              <a:rect l="0" t="0" r="r" b="b"/>
              <a:pathLst>
                <a:path w="5" h="8">
                  <a:moveTo>
                    <a:pt x="2"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0" y="1"/>
                  </a:lnTo>
                  <a:lnTo>
                    <a:pt x="0" y="7"/>
                  </a:lnTo>
                  <a:lnTo>
                    <a:pt x="0" y="8"/>
                  </a:lnTo>
                  <a:lnTo>
                    <a:pt x="0"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1"/>
                  </a:lnTo>
                  <a:lnTo>
                    <a:pt x="4" y="7"/>
                  </a:lnTo>
                  <a:lnTo>
                    <a:pt x="4" y="7"/>
                  </a:lnTo>
                  <a:lnTo>
                    <a:pt x="4" y="1"/>
                  </a:lnTo>
                  <a:lnTo>
                    <a:pt x="5" y="1"/>
                  </a:lnTo>
                  <a:lnTo>
                    <a:pt x="5" y="7"/>
                  </a:lnTo>
                  <a:lnTo>
                    <a:pt x="5" y="6"/>
                  </a:lnTo>
                  <a:lnTo>
                    <a:pt x="5" y="1"/>
                  </a:lnTo>
                  <a:lnTo>
                    <a:pt x="5" y="1"/>
                  </a:lnTo>
                  <a:lnTo>
                    <a:pt x="5" y="6"/>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76" name="Freeform 1164"/>
            <p:cNvSpPr>
              <a:spLocks/>
            </p:cNvSpPr>
            <p:nvPr/>
          </p:nvSpPr>
          <p:spPr bwMode="auto">
            <a:xfrm>
              <a:off x="6551166" y="4257675"/>
              <a:ext cx="14288" cy="7938"/>
            </a:xfrm>
            <a:custGeom>
              <a:avLst/>
              <a:gdLst/>
              <a:ahLst/>
              <a:cxnLst>
                <a:cxn ang="0">
                  <a:pos x="2" y="3"/>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0"/>
                </a:cxn>
                <a:cxn ang="0">
                  <a:pos x="8" y="0"/>
                </a:cxn>
                <a:cxn ang="0">
                  <a:pos x="8" y="0"/>
                </a:cxn>
                <a:cxn ang="0">
                  <a:pos x="0" y="0"/>
                </a:cxn>
                <a:cxn ang="0">
                  <a:pos x="0" y="1"/>
                </a:cxn>
                <a:cxn ang="0">
                  <a:pos x="8" y="1"/>
                </a:cxn>
                <a:cxn ang="0">
                  <a:pos x="8" y="1"/>
                </a:cxn>
                <a:cxn ang="0">
                  <a:pos x="0" y="1"/>
                </a:cxn>
                <a:cxn ang="0">
                  <a:pos x="0" y="1"/>
                </a:cxn>
                <a:cxn ang="0">
                  <a:pos x="8" y="1"/>
                </a:cxn>
                <a:cxn ang="0">
                  <a:pos x="9" y="1"/>
                </a:cxn>
                <a:cxn ang="0">
                  <a:pos x="0" y="1"/>
                </a:cxn>
                <a:cxn ang="0">
                  <a:pos x="0"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8" y="4"/>
                </a:cxn>
                <a:cxn ang="0">
                  <a:pos x="8" y="4"/>
                </a:cxn>
                <a:cxn ang="0">
                  <a:pos x="0" y="4"/>
                </a:cxn>
                <a:cxn ang="0">
                  <a:pos x="0" y="4"/>
                </a:cxn>
                <a:cxn ang="0">
                  <a:pos x="8" y="4"/>
                </a:cxn>
                <a:cxn ang="0">
                  <a:pos x="8" y="4"/>
                </a:cxn>
                <a:cxn ang="0">
                  <a:pos x="0" y="4"/>
                </a:cxn>
                <a:cxn ang="0">
                  <a:pos x="1" y="5"/>
                </a:cxn>
                <a:cxn ang="0">
                  <a:pos x="8" y="5"/>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Lst>
              <a:rect l="0" t="0" r="r" b="b"/>
              <a:pathLst>
                <a:path w="9" h="5">
                  <a:moveTo>
                    <a:pt x="2" y="3"/>
                  </a:move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0"/>
                  </a:lnTo>
                  <a:lnTo>
                    <a:pt x="8" y="0"/>
                  </a:lnTo>
                  <a:lnTo>
                    <a:pt x="8" y="0"/>
                  </a:lnTo>
                  <a:lnTo>
                    <a:pt x="0" y="0"/>
                  </a:lnTo>
                  <a:lnTo>
                    <a:pt x="0" y="1"/>
                  </a:lnTo>
                  <a:lnTo>
                    <a:pt x="8" y="1"/>
                  </a:lnTo>
                  <a:lnTo>
                    <a:pt x="8" y="1"/>
                  </a:lnTo>
                  <a:lnTo>
                    <a:pt x="0" y="1"/>
                  </a:lnTo>
                  <a:lnTo>
                    <a:pt x="0" y="1"/>
                  </a:lnTo>
                  <a:lnTo>
                    <a:pt x="8" y="1"/>
                  </a:lnTo>
                  <a:lnTo>
                    <a:pt x="9" y="1"/>
                  </a:lnTo>
                  <a:lnTo>
                    <a:pt x="0" y="1"/>
                  </a:lnTo>
                  <a:lnTo>
                    <a:pt x="0"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8" y="4"/>
                  </a:lnTo>
                  <a:lnTo>
                    <a:pt x="8" y="4"/>
                  </a:lnTo>
                  <a:lnTo>
                    <a:pt x="0" y="4"/>
                  </a:lnTo>
                  <a:lnTo>
                    <a:pt x="0" y="4"/>
                  </a:lnTo>
                  <a:lnTo>
                    <a:pt x="8" y="4"/>
                  </a:lnTo>
                  <a:lnTo>
                    <a:pt x="8" y="4"/>
                  </a:lnTo>
                  <a:lnTo>
                    <a:pt x="0" y="4"/>
                  </a:lnTo>
                  <a:lnTo>
                    <a:pt x="1" y="5"/>
                  </a:lnTo>
                  <a:lnTo>
                    <a:pt x="8" y="5"/>
                  </a:lnTo>
                  <a:lnTo>
                    <a:pt x="7" y="5"/>
                  </a:lnTo>
                  <a:lnTo>
                    <a:pt x="1" y="5"/>
                  </a:lnTo>
                  <a:lnTo>
                    <a:pt x="1" y="5"/>
                  </a:lnTo>
                  <a:lnTo>
                    <a:pt x="7" y="5"/>
                  </a:lnTo>
                  <a:lnTo>
                    <a:pt x="7" y="5"/>
                  </a:lnTo>
                  <a:lnTo>
                    <a:pt x="1" y="5"/>
                  </a:lnTo>
                  <a:lnTo>
                    <a:pt x="2" y="5"/>
                  </a:lnTo>
                  <a:lnTo>
                    <a:pt x="6" y="5"/>
                  </a:lnTo>
                  <a:lnTo>
                    <a:pt x="6" y="5"/>
                  </a:lnTo>
                  <a:lnTo>
                    <a:pt x="2" y="5"/>
                  </a:lnTo>
                  <a:lnTo>
                    <a:pt x="2"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77" name="Freeform 1165"/>
            <p:cNvSpPr>
              <a:spLocks/>
            </p:cNvSpPr>
            <p:nvPr/>
          </p:nvSpPr>
          <p:spPr bwMode="auto">
            <a:xfrm>
              <a:off x="6555929" y="4257675"/>
              <a:ext cx="41275" cy="7938"/>
            </a:xfrm>
            <a:custGeom>
              <a:avLst/>
              <a:gdLst/>
              <a:ahLst/>
              <a:cxnLst>
                <a:cxn ang="0">
                  <a:pos x="3" y="3"/>
                </a:cxn>
                <a:cxn ang="0">
                  <a:pos x="3" y="0"/>
                </a:cxn>
                <a:cxn ang="0">
                  <a:pos x="21" y="0"/>
                </a:cxn>
                <a:cxn ang="0">
                  <a:pos x="21" y="0"/>
                </a:cxn>
                <a:cxn ang="0">
                  <a:pos x="3" y="0"/>
                </a:cxn>
                <a:cxn ang="0">
                  <a:pos x="2" y="0"/>
                </a:cxn>
                <a:cxn ang="0">
                  <a:pos x="22" y="0"/>
                </a:cxn>
                <a:cxn ang="0">
                  <a:pos x="22" y="0"/>
                </a:cxn>
                <a:cxn ang="0">
                  <a:pos x="2" y="0"/>
                </a:cxn>
                <a:cxn ang="0">
                  <a:pos x="2" y="0"/>
                </a:cxn>
                <a:cxn ang="0">
                  <a:pos x="22" y="0"/>
                </a:cxn>
                <a:cxn ang="0">
                  <a:pos x="23" y="0"/>
                </a:cxn>
                <a:cxn ang="0">
                  <a:pos x="1" y="0"/>
                </a:cxn>
                <a:cxn ang="0">
                  <a:pos x="1" y="0"/>
                </a:cxn>
                <a:cxn ang="0">
                  <a:pos x="23" y="0"/>
                </a:cxn>
                <a:cxn ang="0">
                  <a:pos x="23" y="0"/>
                </a:cxn>
                <a:cxn ang="0">
                  <a:pos x="1" y="0"/>
                </a:cxn>
                <a:cxn ang="0">
                  <a:pos x="1" y="1"/>
                </a:cxn>
                <a:cxn ang="0">
                  <a:pos x="23" y="1"/>
                </a:cxn>
                <a:cxn ang="0">
                  <a:pos x="23" y="1"/>
                </a:cxn>
                <a:cxn ang="0">
                  <a:pos x="1" y="1"/>
                </a:cxn>
                <a:cxn ang="0">
                  <a:pos x="0" y="1"/>
                </a:cxn>
                <a:cxn ang="0">
                  <a:pos x="24" y="1"/>
                </a:cxn>
                <a:cxn ang="0">
                  <a:pos x="24" y="1"/>
                </a:cxn>
                <a:cxn ang="0">
                  <a:pos x="0" y="1"/>
                </a:cxn>
                <a:cxn ang="0">
                  <a:pos x="0" y="1"/>
                </a:cxn>
                <a:cxn ang="0">
                  <a:pos x="24" y="1"/>
                </a:cxn>
                <a:cxn ang="0">
                  <a:pos x="24" y="2"/>
                </a:cxn>
                <a:cxn ang="0">
                  <a:pos x="0" y="2"/>
                </a:cxn>
                <a:cxn ang="0">
                  <a:pos x="0" y="2"/>
                </a:cxn>
                <a:cxn ang="0">
                  <a:pos x="24" y="2"/>
                </a:cxn>
                <a:cxn ang="0">
                  <a:pos x="24" y="3"/>
                </a:cxn>
                <a:cxn ang="0">
                  <a:pos x="0" y="3"/>
                </a:cxn>
                <a:cxn ang="0">
                  <a:pos x="0" y="3"/>
                </a:cxn>
                <a:cxn ang="0">
                  <a:pos x="24" y="3"/>
                </a:cxn>
                <a:cxn ang="0">
                  <a:pos x="24" y="3"/>
                </a:cxn>
                <a:cxn ang="0">
                  <a:pos x="0" y="3"/>
                </a:cxn>
                <a:cxn ang="0">
                  <a:pos x="0" y="3"/>
                </a:cxn>
                <a:cxn ang="0">
                  <a:pos x="24" y="3"/>
                </a:cxn>
                <a:cxn ang="0">
                  <a:pos x="24" y="4"/>
                </a:cxn>
                <a:cxn ang="0">
                  <a:pos x="0" y="4"/>
                </a:cxn>
                <a:cxn ang="0">
                  <a:pos x="0" y="4"/>
                </a:cxn>
                <a:cxn ang="0">
                  <a:pos x="24" y="4"/>
                </a:cxn>
                <a:cxn ang="0">
                  <a:pos x="23" y="4"/>
                </a:cxn>
                <a:cxn ang="0">
                  <a:pos x="1" y="4"/>
                </a:cxn>
                <a:cxn ang="0">
                  <a:pos x="1" y="4"/>
                </a:cxn>
                <a:cxn ang="0">
                  <a:pos x="23" y="4"/>
                </a:cxn>
                <a:cxn ang="0">
                  <a:pos x="23" y="4"/>
                </a:cxn>
                <a:cxn ang="0">
                  <a:pos x="1" y="4"/>
                </a:cxn>
                <a:cxn ang="0">
                  <a:pos x="1" y="5"/>
                </a:cxn>
                <a:cxn ang="0">
                  <a:pos x="23" y="5"/>
                </a:cxn>
                <a:cxn ang="0">
                  <a:pos x="23" y="5"/>
                </a:cxn>
                <a:cxn ang="0">
                  <a:pos x="1" y="5"/>
                </a:cxn>
                <a:cxn ang="0">
                  <a:pos x="2" y="5"/>
                </a:cxn>
                <a:cxn ang="0">
                  <a:pos x="22" y="5"/>
                </a:cxn>
                <a:cxn ang="0">
                  <a:pos x="22" y="5"/>
                </a:cxn>
                <a:cxn ang="0">
                  <a:pos x="2" y="5"/>
                </a:cxn>
                <a:cxn ang="0">
                  <a:pos x="2" y="5"/>
                </a:cxn>
                <a:cxn ang="0">
                  <a:pos x="22" y="5"/>
                </a:cxn>
                <a:cxn ang="0">
                  <a:pos x="21" y="5"/>
                </a:cxn>
                <a:cxn ang="0">
                  <a:pos x="3" y="5"/>
                </a:cxn>
                <a:cxn ang="0">
                  <a:pos x="3" y="5"/>
                </a:cxn>
                <a:cxn ang="0">
                  <a:pos x="21" y="5"/>
                </a:cxn>
              </a:cxnLst>
              <a:rect l="0" t="0" r="r" b="b"/>
              <a:pathLst>
                <a:path w="24" h="5">
                  <a:moveTo>
                    <a:pt x="3" y="3"/>
                  </a:moveTo>
                  <a:lnTo>
                    <a:pt x="3" y="0"/>
                  </a:lnTo>
                  <a:lnTo>
                    <a:pt x="21" y="0"/>
                  </a:lnTo>
                  <a:lnTo>
                    <a:pt x="21" y="0"/>
                  </a:lnTo>
                  <a:lnTo>
                    <a:pt x="3" y="0"/>
                  </a:lnTo>
                  <a:lnTo>
                    <a:pt x="2" y="0"/>
                  </a:lnTo>
                  <a:lnTo>
                    <a:pt x="22" y="0"/>
                  </a:lnTo>
                  <a:lnTo>
                    <a:pt x="22" y="0"/>
                  </a:lnTo>
                  <a:lnTo>
                    <a:pt x="2" y="0"/>
                  </a:lnTo>
                  <a:lnTo>
                    <a:pt x="2" y="0"/>
                  </a:lnTo>
                  <a:lnTo>
                    <a:pt x="22" y="0"/>
                  </a:lnTo>
                  <a:lnTo>
                    <a:pt x="23" y="0"/>
                  </a:lnTo>
                  <a:lnTo>
                    <a:pt x="1" y="0"/>
                  </a:lnTo>
                  <a:lnTo>
                    <a:pt x="1" y="0"/>
                  </a:lnTo>
                  <a:lnTo>
                    <a:pt x="23" y="0"/>
                  </a:lnTo>
                  <a:lnTo>
                    <a:pt x="23" y="0"/>
                  </a:lnTo>
                  <a:lnTo>
                    <a:pt x="1" y="0"/>
                  </a:lnTo>
                  <a:lnTo>
                    <a:pt x="1" y="1"/>
                  </a:lnTo>
                  <a:lnTo>
                    <a:pt x="23" y="1"/>
                  </a:lnTo>
                  <a:lnTo>
                    <a:pt x="23" y="1"/>
                  </a:lnTo>
                  <a:lnTo>
                    <a:pt x="1" y="1"/>
                  </a:lnTo>
                  <a:lnTo>
                    <a:pt x="0" y="1"/>
                  </a:lnTo>
                  <a:lnTo>
                    <a:pt x="24" y="1"/>
                  </a:lnTo>
                  <a:lnTo>
                    <a:pt x="24" y="1"/>
                  </a:lnTo>
                  <a:lnTo>
                    <a:pt x="0" y="1"/>
                  </a:lnTo>
                  <a:lnTo>
                    <a:pt x="0" y="1"/>
                  </a:lnTo>
                  <a:lnTo>
                    <a:pt x="24" y="1"/>
                  </a:lnTo>
                  <a:lnTo>
                    <a:pt x="24" y="2"/>
                  </a:lnTo>
                  <a:lnTo>
                    <a:pt x="0" y="2"/>
                  </a:lnTo>
                  <a:lnTo>
                    <a:pt x="0" y="2"/>
                  </a:lnTo>
                  <a:lnTo>
                    <a:pt x="24" y="2"/>
                  </a:lnTo>
                  <a:lnTo>
                    <a:pt x="24" y="3"/>
                  </a:lnTo>
                  <a:lnTo>
                    <a:pt x="0" y="3"/>
                  </a:lnTo>
                  <a:lnTo>
                    <a:pt x="0" y="3"/>
                  </a:lnTo>
                  <a:lnTo>
                    <a:pt x="24" y="3"/>
                  </a:lnTo>
                  <a:lnTo>
                    <a:pt x="24" y="3"/>
                  </a:lnTo>
                  <a:lnTo>
                    <a:pt x="0" y="3"/>
                  </a:lnTo>
                  <a:lnTo>
                    <a:pt x="0" y="3"/>
                  </a:lnTo>
                  <a:lnTo>
                    <a:pt x="24" y="3"/>
                  </a:lnTo>
                  <a:lnTo>
                    <a:pt x="24" y="4"/>
                  </a:lnTo>
                  <a:lnTo>
                    <a:pt x="0" y="4"/>
                  </a:lnTo>
                  <a:lnTo>
                    <a:pt x="0" y="4"/>
                  </a:lnTo>
                  <a:lnTo>
                    <a:pt x="24" y="4"/>
                  </a:lnTo>
                  <a:lnTo>
                    <a:pt x="23" y="4"/>
                  </a:lnTo>
                  <a:lnTo>
                    <a:pt x="1" y="4"/>
                  </a:lnTo>
                  <a:lnTo>
                    <a:pt x="1" y="4"/>
                  </a:lnTo>
                  <a:lnTo>
                    <a:pt x="23" y="4"/>
                  </a:lnTo>
                  <a:lnTo>
                    <a:pt x="23" y="4"/>
                  </a:lnTo>
                  <a:lnTo>
                    <a:pt x="1" y="4"/>
                  </a:lnTo>
                  <a:lnTo>
                    <a:pt x="1" y="5"/>
                  </a:lnTo>
                  <a:lnTo>
                    <a:pt x="23" y="5"/>
                  </a:lnTo>
                  <a:lnTo>
                    <a:pt x="23" y="5"/>
                  </a:lnTo>
                  <a:lnTo>
                    <a:pt x="1" y="5"/>
                  </a:lnTo>
                  <a:lnTo>
                    <a:pt x="2" y="5"/>
                  </a:lnTo>
                  <a:lnTo>
                    <a:pt x="22" y="5"/>
                  </a:lnTo>
                  <a:lnTo>
                    <a:pt x="22" y="5"/>
                  </a:lnTo>
                  <a:lnTo>
                    <a:pt x="2" y="5"/>
                  </a:lnTo>
                  <a:lnTo>
                    <a:pt x="2" y="5"/>
                  </a:lnTo>
                  <a:lnTo>
                    <a:pt x="22" y="5"/>
                  </a:lnTo>
                  <a:lnTo>
                    <a:pt x="21" y="5"/>
                  </a:lnTo>
                  <a:lnTo>
                    <a:pt x="3" y="5"/>
                  </a:lnTo>
                  <a:lnTo>
                    <a:pt x="3" y="5"/>
                  </a:lnTo>
                  <a:lnTo>
                    <a:pt x="21"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78" name="Freeform 1166"/>
            <p:cNvSpPr>
              <a:spLocks/>
            </p:cNvSpPr>
            <p:nvPr/>
          </p:nvSpPr>
          <p:spPr bwMode="auto">
            <a:xfrm>
              <a:off x="6587679" y="4257675"/>
              <a:ext cx="19050" cy="7938"/>
            </a:xfrm>
            <a:custGeom>
              <a:avLst/>
              <a:gdLst/>
              <a:ahLst/>
              <a:cxnLst>
                <a:cxn ang="0">
                  <a:pos x="3" y="3"/>
                </a:cxn>
                <a:cxn ang="0">
                  <a:pos x="3" y="0"/>
                </a:cxn>
                <a:cxn ang="0">
                  <a:pos x="8" y="0"/>
                </a:cxn>
                <a:cxn ang="0">
                  <a:pos x="8" y="0"/>
                </a:cxn>
                <a:cxn ang="0">
                  <a:pos x="3" y="0"/>
                </a:cxn>
                <a:cxn ang="0">
                  <a:pos x="3" y="0"/>
                </a:cxn>
                <a:cxn ang="0">
                  <a:pos x="8" y="0"/>
                </a:cxn>
                <a:cxn ang="0">
                  <a:pos x="9" y="0"/>
                </a:cxn>
                <a:cxn ang="0">
                  <a:pos x="2" y="0"/>
                </a:cxn>
                <a:cxn ang="0">
                  <a:pos x="2" y="0"/>
                </a:cxn>
                <a:cxn ang="0">
                  <a:pos x="9" y="0"/>
                </a:cxn>
                <a:cxn ang="0">
                  <a:pos x="10" y="0"/>
                </a:cxn>
                <a:cxn ang="0">
                  <a:pos x="2" y="0"/>
                </a:cxn>
                <a:cxn ang="0">
                  <a:pos x="2" y="0"/>
                </a:cxn>
                <a:cxn ang="0">
                  <a:pos x="10" y="0"/>
                </a:cxn>
                <a:cxn ang="0">
                  <a:pos x="10" y="0"/>
                </a:cxn>
                <a:cxn ang="0">
                  <a:pos x="1" y="0"/>
                </a:cxn>
                <a:cxn ang="0">
                  <a:pos x="1" y="1"/>
                </a:cxn>
                <a:cxn ang="0">
                  <a:pos x="10" y="1"/>
                </a:cxn>
                <a:cxn ang="0">
                  <a:pos x="10" y="1"/>
                </a:cxn>
                <a:cxn ang="0">
                  <a:pos x="1" y="1"/>
                </a:cxn>
                <a:cxn ang="0">
                  <a:pos x="1" y="1"/>
                </a:cxn>
                <a:cxn ang="0">
                  <a:pos x="10" y="1"/>
                </a:cxn>
                <a:cxn ang="0">
                  <a:pos x="11" y="1"/>
                </a:cxn>
                <a:cxn ang="0">
                  <a:pos x="0" y="1"/>
                </a:cxn>
                <a:cxn ang="0">
                  <a:pos x="0" y="1"/>
                </a:cxn>
                <a:cxn ang="0">
                  <a:pos x="11" y="1"/>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1" y="4"/>
                </a:cxn>
                <a:cxn ang="0">
                  <a:pos x="10" y="4"/>
                </a:cxn>
                <a:cxn ang="0">
                  <a:pos x="10" y="4"/>
                </a:cxn>
                <a:cxn ang="0">
                  <a:pos x="1" y="4"/>
                </a:cxn>
                <a:cxn ang="0">
                  <a:pos x="1" y="4"/>
                </a:cxn>
                <a:cxn ang="0">
                  <a:pos x="10" y="4"/>
                </a:cxn>
                <a:cxn ang="0">
                  <a:pos x="10" y="4"/>
                </a:cxn>
                <a:cxn ang="0">
                  <a:pos x="1" y="4"/>
                </a:cxn>
                <a:cxn ang="0">
                  <a:pos x="2" y="5"/>
                </a:cxn>
                <a:cxn ang="0">
                  <a:pos x="10" y="5"/>
                </a:cxn>
                <a:cxn ang="0">
                  <a:pos x="10" y="5"/>
                </a:cxn>
                <a:cxn ang="0">
                  <a:pos x="2" y="5"/>
                </a:cxn>
                <a:cxn ang="0">
                  <a:pos x="2" y="5"/>
                </a:cxn>
                <a:cxn ang="0">
                  <a:pos x="9" y="5"/>
                </a:cxn>
                <a:cxn ang="0">
                  <a:pos x="9" y="5"/>
                </a:cxn>
                <a:cxn ang="0">
                  <a:pos x="2" y="5"/>
                </a:cxn>
                <a:cxn ang="0">
                  <a:pos x="3" y="5"/>
                </a:cxn>
                <a:cxn ang="0">
                  <a:pos x="8" y="5"/>
                </a:cxn>
                <a:cxn ang="0">
                  <a:pos x="8" y="5"/>
                </a:cxn>
                <a:cxn ang="0">
                  <a:pos x="3" y="5"/>
                </a:cxn>
                <a:cxn ang="0">
                  <a:pos x="3" y="5"/>
                </a:cxn>
                <a:cxn ang="0">
                  <a:pos x="8" y="5"/>
                </a:cxn>
              </a:cxnLst>
              <a:rect l="0" t="0" r="r" b="b"/>
              <a:pathLst>
                <a:path w="11" h="5">
                  <a:moveTo>
                    <a:pt x="3" y="3"/>
                  </a:moveTo>
                  <a:lnTo>
                    <a:pt x="3" y="0"/>
                  </a:lnTo>
                  <a:lnTo>
                    <a:pt x="8" y="0"/>
                  </a:lnTo>
                  <a:lnTo>
                    <a:pt x="8" y="0"/>
                  </a:lnTo>
                  <a:lnTo>
                    <a:pt x="3" y="0"/>
                  </a:lnTo>
                  <a:lnTo>
                    <a:pt x="3" y="0"/>
                  </a:lnTo>
                  <a:lnTo>
                    <a:pt x="8" y="0"/>
                  </a:lnTo>
                  <a:lnTo>
                    <a:pt x="9" y="0"/>
                  </a:lnTo>
                  <a:lnTo>
                    <a:pt x="2" y="0"/>
                  </a:lnTo>
                  <a:lnTo>
                    <a:pt x="2" y="0"/>
                  </a:lnTo>
                  <a:lnTo>
                    <a:pt x="9" y="0"/>
                  </a:lnTo>
                  <a:lnTo>
                    <a:pt x="10" y="0"/>
                  </a:lnTo>
                  <a:lnTo>
                    <a:pt x="2" y="0"/>
                  </a:lnTo>
                  <a:lnTo>
                    <a:pt x="2" y="0"/>
                  </a:lnTo>
                  <a:lnTo>
                    <a:pt x="10" y="0"/>
                  </a:lnTo>
                  <a:lnTo>
                    <a:pt x="10" y="0"/>
                  </a:lnTo>
                  <a:lnTo>
                    <a:pt x="1" y="0"/>
                  </a:lnTo>
                  <a:lnTo>
                    <a:pt x="1" y="1"/>
                  </a:lnTo>
                  <a:lnTo>
                    <a:pt x="10" y="1"/>
                  </a:lnTo>
                  <a:lnTo>
                    <a:pt x="10" y="1"/>
                  </a:lnTo>
                  <a:lnTo>
                    <a:pt x="1" y="1"/>
                  </a:lnTo>
                  <a:lnTo>
                    <a:pt x="1" y="1"/>
                  </a:lnTo>
                  <a:lnTo>
                    <a:pt x="10" y="1"/>
                  </a:lnTo>
                  <a:lnTo>
                    <a:pt x="11" y="1"/>
                  </a:lnTo>
                  <a:lnTo>
                    <a:pt x="0" y="1"/>
                  </a:lnTo>
                  <a:lnTo>
                    <a:pt x="0" y="1"/>
                  </a:lnTo>
                  <a:lnTo>
                    <a:pt x="11" y="1"/>
                  </a:lnTo>
                  <a:lnTo>
                    <a:pt x="11" y="2"/>
                  </a:lnTo>
                  <a:lnTo>
                    <a:pt x="0" y="2"/>
                  </a:lnTo>
                  <a:lnTo>
                    <a:pt x="0" y="2"/>
                  </a:lnTo>
                  <a:lnTo>
                    <a:pt x="11" y="2"/>
                  </a:lnTo>
                  <a:lnTo>
                    <a:pt x="11" y="3"/>
                  </a:lnTo>
                  <a:lnTo>
                    <a:pt x="0" y="3"/>
                  </a:lnTo>
                  <a:lnTo>
                    <a:pt x="0" y="3"/>
                  </a:lnTo>
                  <a:lnTo>
                    <a:pt x="11" y="3"/>
                  </a:lnTo>
                  <a:lnTo>
                    <a:pt x="11" y="3"/>
                  </a:lnTo>
                  <a:lnTo>
                    <a:pt x="0" y="3"/>
                  </a:lnTo>
                  <a:lnTo>
                    <a:pt x="0" y="3"/>
                  </a:lnTo>
                  <a:lnTo>
                    <a:pt x="11" y="3"/>
                  </a:lnTo>
                  <a:lnTo>
                    <a:pt x="11" y="4"/>
                  </a:lnTo>
                  <a:lnTo>
                    <a:pt x="0" y="4"/>
                  </a:lnTo>
                  <a:lnTo>
                    <a:pt x="1" y="4"/>
                  </a:lnTo>
                  <a:lnTo>
                    <a:pt x="10" y="4"/>
                  </a:lnTo>
                  <a:lnTo>
                    <a:pt x="10" y="4"/>
                  </a:lnTo>
                  <a:lnTo>
                    <a:pt x="1" y="4"/>
                  </a:lnTo>
                  <a:lnTo>
                    <a:pt x="1" y="4"/>
                  </a:lnTo>
                  <a:lnTo>
                    <a:pt x="10" y="4"/>
                  </a:lnTo>
                  <a:lnTo>
                    <a:pt x="10" y="4"/>
                  </a:lnTo>
                  <a:lnTo>
                    <a:pt x="1" y="4"/>
                  </a:lnTo>
                  <a:lnTo>
                    <a:pt x="2" y="5"/>
                  </a:lnTo>
                  <a:lnTo>
                    <a:pt x="10" y="5"/>
                  </a:lnTo>
                  <a:lnTo>
                    <a:pt x="10" y="5"/>
                  </a:lnTo>
                  <a:lnTo>
                    <a:pt x="2" y="5"/>
                  </a:lnTo>
                  <a:lnTo>
                    <a:pt x="2" y="5"/>
                  </a:lnTo>
                  <a:lnTo>
                    <a:pt x="9" y="5"/>
                  </a:lnTo>
                  <a:lnTo>
                    <a:pt x="9" y="5"/>
                  </a:lnTo>
                  <a:lnTo>
                    <a:pt x="2" y="5"/>
                  </a:lnTo>
                  <a:lnTo>
                    <a:pt x="3" y="5"/>
                  </a:lnTo>
                  <a:lnTo>
                    <a:pt x="8" y="5"/>
                  </a:lnTo>
                  <a:lnTo>
                    <a:pt x="8" y="5"/>
                  </a:lnTo>
                  <a:lnTo>
                    <a:pt x="3"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79" name="Freeform 1167"/>
            <p:cNvSpPr>
              <a:spLocks/>
            </p:cNvSpPr>
            <p:nvPr/>
          </p:nvSpPr>
          <p:spPr bwMode="auto">
            <a:xfrm>
              <a:off x="6597204" y="4252913"/>
              <a:ext cx="9525"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5" y="8"/>
                </a:cxn>
                <a:cxn ang="0">
                  <a:pos x="5" y="0"/>
                </a:cxn>
                <a:cxn ang="0">
                  <a:pos x="5" y="0"/>
                </a:cxn>
                <a:cxn ang="0">
                  <a:pos x="5" y="8"/>
                </a:cxn>
                <a:cxn ang="0">
                  <a:pos x="5" y="7"/>
                </a:cxn>
                <a:cxn ang="0">
                  <a:pos x="5" y="1"/>
                </a:cxn>
                <a:cxn ang="0">
                  <a:pos x="5" y="1"/>
                </a:cxn>
                <a:cxn ang="0">
                  <a:pos x="5" y="7"/>
                </a:cxn>
                <a:cxn ang="0">
                  <a:pos x="5" y="7"/>
                </a:cxn>
                <a:cxn ang="0">
                  <a:pos x="5" y="1"/>
                </a:cxn>
                <a:cxn ang="0">
                  <a:pos x="5" y="1"/>
                </a:cxn>
                <a:cxn ang="0">
                  <a:pos x="5" y="7"/>
                </a:cxn>
                <a:cxn ang="0">
                  <a:pos x="6" y="7"/>
                </a:cxn>
                <a:cxn ang="0">
                  <a:pos x="6" y="1"/>
                </a:cxn>
                <a:cxn ang="0">
                  <a:pos x="6" y="2"/>
                </a:cxn>
                <a:cxn ang="0">
                  <a:pos x="6"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6"/>
                  </a:lnTo>
                  <a:lnTo>
                    <a:pt x="0" y="7"/>
                  </a:lnTo>
                  <a:lnTo>
                    <a:pt x="0" y="1"/>
                  </a:lnTo>
                  <a:lnTo>
                    <a:pt x="0" y="1"/>
                  </a:lnTo>
                  <a:lnTo>
                    <a:pt x="0" y="7"/>
                  </a:lnTo>
                  <a:lnTo>
                    <a:pt x="1" y="7"/>
                  </a:lnTo>
                  <a:lnTo>
                    <a:pt x="1"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5" y="8"/>
                  </a:lnTo>
                  <a:lnTo>
                    <a:pt x="5" y="0"/>
                  </a:lnTo>
                  <a:lnTo>
                    <a:pt x="5" y="0"/>
                  </a:lnTo>
                  <a:lnTo>
                    <a:pt x="5" y="8"/>
                  </a:lnTo>
                  <a:lnTo>
                    <a:pt x="5" y="7"/>
                  </a:lnTo>
                  <a:lnTo>
                    <a:pt x="5" y="1"/>
                  </a:lnTo>
                  <a:lnTo>
                    <a:pt x="5" y="1"/>
                  </a:lnTo>
                  <a:lnTo>
                    <a:pt x="5" y="7"/>
                  </a:lnTo>
                  <a:lnTo>
                    <a:pt x="5" y="7"/>
                  </a:lnTo>
                  <a:lnTo>
                    <a:pt x="5" y="1"/>
                  </a:lnTo>
                  <a:lnTo>
                    <a:pt x="5" y="1"/>
                  </a:lnTo>
                  <a:lnTo>
                    <a:pt x="5" y="7"/>
                  </a:lnTo>
                  <a:lnTo>
                    <a:pt x="6" y="7"/>
                  </a:lnTo>
                  <a:lnTo>
                    <a:pt x="6" y="1"/>
                  </a:lnTo>
                  <a:lnTo>
                    <a:pt x="6" y="2"/>
                  </a:lnTo>
                  <a:lnTo>
                    <a:pt x="6" y="6"/>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80" name="Freeform 1168"/>
            <p:cNvSpPr>
              <a:spLocks/>
            </p:cNvSpPr>
            <p:nvPr/>
          </p:nvSpPr>
          <p:spPr bwMode="auto">
            <a:xfrm>
              <a:off x="6597204" y="4252913"/>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1" y="4"/>
                  </a:lnTo>
                  <a:lnTo>
                    <a:pt x="1" y="4"/>
                  </a:lnTo>
                  <a:lnTo>
                    <a:pt x="6" y="4"/>
                  </a:lnTo>
                  <a:lnTo>
                    <a:pt x="6" y="5"/>
                  </a:lnTo>
                  <a:lnTo>
                    <a:pt x="1" y="5"/>
                  </a:lnTo>
                  <a:lnTo>
                    <a:pt x="1" y="5"/>
                  </a:lnTo>
                  <a:lnTo>
                    <a:pt x="6" y="5"/>
                  </a:lnTo>
                  <a:lnTo>
                    <a:pt x="6" y="5"/>
                  </a:lnTo>
                  <a:lnTo>
                    <a:pt x="2"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81" name="Freeform 1169"/>
            <p:cNvSpPr>
              <a:spLocks/>
            </p:cNvSpPr>
            <p:nvPr/>
          </p:nvSpPr>
          <p:spPr bwMode="auto">
            <a:xfrm>
              <a:off x="6597204" y="4244975"/>
              <a:ext cx="11112" cy="17463"/>
            </a:xfrm>
            <a:custGeom>
              <a:avLst/>
              <a:gdLst/>
              <a:ahLst/>
              <a:cxnLst>
                <a:cxn ang="0">
                  <a:pos x="3" y="9"/>
                </a:cxn>
                <a:cxn ang="0">
                  <a:pos x="0" y="9"/>
                </a:cxn>
                <a:cxn ang="0">
                  <a:pos x="0" y="3"/>
                </a:cxn>
                <a:cxn ang="0">
                  <a:pos x="1" y="2"/>
                </a:cxn>
                <a:cxn ang="0">
                  <a:pos x="1" y="9"/>
                </a:cxn>
                <a:cxn ang="0">
                  <a:pos x="1" y="9"/>
                </a:cxn>
                <a:cxn ang="0">
                  <a:pos x="1" y="2"/>
                </a:cxn>
                <a:cxn ang="0">
                  <a:pos x="1" y="2"/>
                </a:cxn>
                <a:cxn ang="0">
                  <a:pos x="1" y="10"/>
                </a:cxn>
                <a:cxn ang="0">
                  <a:pos x="1" y="10"/>
                </a:cxn>
                <a:cxn ang="0">
                  <a:pos x="1" y="2"/>
                </a:cxn>
                <a:cxn ang="0">
                  <a:pos x="1" y="1"/>
                </a:cxn>
                <a:cxn ang="0">
                  <a:pos x="1" y="10"/>
                </a:cxn>
                <a:cxn ang="0">
                  <a:pos x="1" y="10"/>
                </a:cxn>
                <a:cxn ang="0">
                  <a:pos x="1" y="1"/>
                </a:cxn>
                <a:cxn ang="0">
                  <a:pos x="1" y="1"/>
                </a:cxn>
                <a:cxn ang="0">
                  <a:pos x="1" y="10"/>
                </a:cxn>
                <a:cxn ang="0">
                  <a:pos x="1" y="11"/>
                </a:cxn>
                <a:cxn ang="0">
                  <a:pos x="1" y="1"/>
                </a:cxn>
                <a:cxn ang="0">
                  <a:pos x="2" y="0"/>
                </a:cxn>
                <a:cxn ang="0">
                  <a:pos x="2" y="11"/>
                </a:cxn>
                <a:cxn ang="0">
                  <a:pos x="2" y="11"/>
                </a:cxn>
                <a:cxn ang="0">
                  <a:pos x="2" y="0"/>
                </a:cxn>
                <a:cxn ang="0">
                  <a:pos x="2" y="0"/>
                </a:cxn>
                <a:cxn ang="0">
                  <a:pos x="2" y="11"/>
                </a:cxn>
                <a:cxn ang="0">
                  <a:pos x="2" y="11"/>
                </a:cxn>
                <a:cxn ang="0">
                  <a:pos x="2" y="0"/>
                </a:cxn>
                <a:cxn ang="0">
                  <a:pos x="2" y="0"/>
                </a:cxn>
                <a:cxn ang="0">
                  <a:pos x="2" y="12"/>
                </a:cxn>
                <a:cxn ang="0">
                  <a:pos x="3" y="12"/>
                </a:cxn>
                <a:cxn ang="0">
                  <a:pos x="3" y="0"/>
                </a:cxn>
                <a:cxn ang="0">
                  <a:pos x="3" y="0"/>
                </a:cxn>
                <a:cxn ang="0">
                  <a:pos x="3" y="12"/>
                </a:cxn>
                <a:cxn ang="0">
                  <a:pos x="4" y="12"/>
                </a:cxn>
                <a:cxn ang="0">
                  <a:pos x="4" y="0"/>
                </a:cxn>
                <a:cxn ang="0">
                  <a:pos x="4" y="0"/>
                </a:cxn>
                <a:cxn ang="0">
                  <a:pos x="4" y="12"/>
                </a:cxn>
                <a:cxn ang="0">
                  <a:pos x="4" y="11"/>
                </a:cxn>
                <a:cxn ang="0">
                  <a:pos x="4" y="0"/>
                </a:cxn>
                <a:cxn ang="0">
                  <a:pos x="4" y="0"/>
                </a:cxn>
                <a:cxn ang="0">
                  <a:pos x="4" y="11"/>
                </a:cxn>
                <a:cxn ang="0">
                  <a:pos x="5" y="11"/>
                </a:cxn>
                <a:cxn ang="0">
                  <a:pos x="5" y="0"/>
                </a:cxn>
                <a:cxn ang="0">
                  <a:pos x="5" y="0"/>
                </a:cxn>
                <a:cxn ang="0">
                  <a:pos x="5" y="11"/>
                </a:cxn>
                <a:cxn ang="0">
                  <a:pos x="5" y="11"/>
                </a:cxn>
                <a:cxn ang="0">
                  <a:pos x="5" y="1"/>
                </a:cxn>
                <a:cxn ang="0">
                  <a:pos x="5" y="1"/>
                </a:cxn>
                <a:cxn ang="0">
                  <a:pos x="5" y="10"/>
                </a:cxn>
                <a:cxn ang="0">
                  <a:pos x="5" y="10"/>
                </a:cxn>
                <a:cxn ang="0">
                  <a:pos x="5" y="1"/>
                </a:cxn>
                <a:cxn ang="0">
                  <a:pos x="5" y="1"/>
                </a:cxn>
                <a:cxn ang="0">
                  <a:pos x="5" y="10"/>
                </a:cxn>
                <a:cxn ang="0">
                  <a:pos x="6" y="10"/>
                </a:cxn>
                <a:cxn ang="0">
                  <a:pos x="6" y="2"/>
                </a:cxn>
                <a:cxn ang="0">
                  <a:pos x="6" y="2"/>
                </a:cxn>
                <a:cxn ang="0">
                  <a:pos x="6" y="10"/>
                </a:cxn>
                <a:cxn ang="0">
                  <a:pos x="6" y="9"/>
                </a:cxn>
                <a:cxn ang="0">
                  <a:pos x="6" y="2"/>
                </a:cxn>
                <a:cxn ang="0">
                  <a:pos x="6" y="2"/>
                </a:cxn>
                <a:cxn ang="0">
                  <a:pos x="6" y="9"/>
                </a:cxn>
                <a:cxn ang="0">
                  <a:pos x="6" y="9"/>
                </a:cxn>
                <a:cxn ang="0">
                  <a:pos x="6" y="3"/>
                </a:cxn>
              </a:cxnLst>
              <a:rect l="0" t="0" r="r" b="b"/>
              <a:pathLst>
                <a:path w="6" h="12">
                  <a:moveTo>
                    <a:pt x="3" y="9"/>
                  </a:moveTo>
                  <a:lnTo>
                    <a:pt x="0" y="9"/>
                  </a:lnTo>
                  <a:lnTo>
                    <a:pt x="0" y="3"/>
                  </a:lnTo>
                  <a:lnTo>
                    <a:pt x="1" y="2"/>
                  </a:lnTo>
                  <a:lnTo>
                    <a:pt x="1" y="9"/>
                  </a:lnTo>
                  <a:lnTo>
                    <a:pt x="1" y="9"/>
                  </a:lnTo>
                  <a:lnTo>
                    <a:pt x="1" y="2"/>
                  </a:lnTo>
                  <a:lnTo>
                    <a:pt x="1" y="2"/>
                  </a:lnTo>
                  <a:lnTo>
                    <a:pt x="1" y="10"/>
                  </a:lnTo>
                  <a:lnTo>
                    <a:pt x="1" y="10"/>
                  </a:lnTo>
                  <a:lnTo>
                    <a:pt x="1" y="2"/>
                  </a:lnTo>
                  <a:lnTo>
                    <a:pt x="1" y="1"/>
                  </a:lnTo>
                  <a:lnTo>
                    <a:pt x="1" y="10"/>
                  </a:lnTo>
                  <a:lnTo>
                    <a:pt x="1" y="10"/>
                  </a:lnTo>
                  <a:lnTo>
                    <a:pt x="1" y="1"/>
                  </a:lnTo>
                  <a:lnTo>
                    <a:pt x="1" y="1"/>
                  </a:lnTo>
                  <a:lnTo>
                    <a:pt x="1" y="10"/>
                  </a:lnTo>
                  <a:lnTo>
                    <a:pt x="1" y="11"/>
                  </a:lnTo>
                  <a:lnTo>
                    <a:pt x="1" y="1"/>
                  </a:lnTo>
                  <a:lnTo>
                    <a:pt x="2" y="0"/>
                  </a:lnTo>
                  <a:lnTo>
                    <a:pt x="2" y="11"/>
                  </a:lnTo>
                  <a:lnTo>
                    <a:pt x="2" y="11"/>
                  </a:lnTo>
                  <a:lnTo>
                    <a:pt x="2" y="0"/>
                  </a:lnTo>
                  <a:lnTo>
                    <a:pt x="2" y="0"/>
                  </a:lnTo>
                  <a:lnTo>
                    <a:pt x="2" y="11"/>
                  </a:lnTo>
                  <a:lnTo>
                    <a:pt x="2" y="11"/>
                  </a:lnTo>
                  <a:lnTo>
                    <a:pt x="2" y="0"/>
                  </a:lnTo>
                  <a:lnTo>
                    <a:pt x="2" y="0"/>
                  </a:lnTo>
                  <a:lnTo>
                    <a:pt x="2" y="12"/>
                  </a:lnTo>
                  <a:lnTo>
                    <a:pt x="3" y="12"/>
                  </a:lnTo>
                  <a:lnTo>
                    <a:pt x="3" y="0"/>
                  </a:lnTo>
                  <a:lnTo>
                    <a:pt x="3" y="0"/>
                  </a:lnTo>
                  <a:lnTo>
                    <a:pt x="3" y="12"/>
                  </a:lnTo>
                  <a:lnTo>
                    <a:pt x="4" y="12"/>
                  </a:lnTo>
                  <a:lnTo>
                    <a:pt x="4" y="0"/>
                  </a:lnTo>
                  <a:lnTo>
                    <a:pt x="4" y="0"/>
                  </a:lnTo>
                  <a:lnTo>
                    <a:pt x="4" y="12"/>
                  </a:lnTo>
                  <a:lnTo>
                    <a:pt x="4" y="11"/>
                  </a:lnTo>
                  <a:lnTo>
                    <a:pt x="4" y="0"/>
                  </a:lnTo>
                  <a:lnTo>
                    <a:pt x="4" y="0"/>
                  </a:lnTo>
                  <a:lnTo>
                    <a:pt x="4" y="11"/>
                  </a:lnTo>
                  <a:lnTo>
                    <a:pt x="5" y="11"/>
                  </a:lnTo>
                  <a:lnTo>
                    <a:pt x="5" y="0"/>
                  </a:lnTo>
                  <a:lnTo>
                    <a:pt x="5" y="0"/>
                  </a:lnTo>
                  <a:lnTo>
                    <a:pt x="5" y="11"/>
                  </a:lnTo>
                  <a:lnTo>
                    <a:pt x="5" y="11"/>
                  </a:lnTo>
                  <a:lnTo>
                    <a:pt x="5" y="1"/>
                  </a:lnTo>
                  <a:lnTo>
                    <a:pt x="5" y="1"/>
                  </a:lnTo>
                  <a:lnTo>
                    <a:pt x="5" y="10"/>
                  </a:lnTo>
                  <a:lnTo>
                    <a:pt x="5" y="10"/>
                  </a:lnTo>
                  <a:lnTo>
                    <a:pt x="5" y="1"/>
                  </a:lnTo>
                  <a:lnTo>
                    <a:pt x="5" y="1"/>
                  </a:lnTo>
                  <a:lnTo>
                    <a:pt x="5" y="10"/>
                  </a:lnTo>
                  <a:lnTo>
                    <a:pt x="6" y="10"/>
                  </a:lnTo>
                  <a:lnTo>
                    <a:pt x="6" y="2"/>
                  </a:lnTo>
                  <a:lnTo>
                    <a:pt x="6" y="2"/>
                  </a:lnTo>
                  <a:lnTo>
                    <a:pt x="6" y="10"/>
                  </a:lnTo>
                  <a:lnTo>
                    <a:pt x="6" y="9"/>
                  </a:lnTo>
                  <a:lnTo>
                    <a:pt x="6" y="2"/>
                  </a:lnTo>
                  <a:lnTo>
                    <a:pt x="6" y="2"/>
                  </a:lnTo>
                  <a:lnTo>
                    <a:pt x="6" y="9"/>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82" name="Freeform 1170"/>
            <p:cNvSpPr>
              <a:spLocks/>
            </p:cNvSpPr>
            <p:nvPr/>
          </p:nvSpPr>
          <p:spPr bwMode="auto">
            <a:xfrm>
              <a:off x="6597204" y="42449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1" y="3"/>
                  </a:lnTo>
                  <a:lnTo>
                    <a:pt x="7"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83" name="Freeform 1171"/>
            <p:cNvSpPr>
              <a:spLocks/>
            </p:cNvSpPr>
            <p:nvPr/>
          </p:nvSpPr>
          <p:spPr bwMode="auto">
            <a:xfrm>
              <a:off x="6601966" y="4240213"/>
              <a:ext cx="7938" cy="12700"/>
            </a:xfrm>
            <a:custGeom>
              <a:avLst/>
              <a:gdLst/>
              <a:ahLst/>
              <a:cxnLst>
                <a:cxn ang="0">
                  <a:pos x="2"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0" y="8"/>
                </a:cxn>
                <a:cxn ang="0">
                  <a:pos x="0" y="1"/>
                </a:cxn>
                <a:cxn ang="0">
                  <a:pos x="1" y="1"/>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8"/>
                </a:cxn>
                <a:cxn ang="0">
                  <a:pos x="3" y="0"/>
                </a:cxn>
                <a:cxn ang="0">
                  <a:pos x="3" y="0"/>
                </a:cxn>
                <a:cxn ang="0">
                  <a:pos x="3" y="8"/>
                </a:cxn>
                <a:cxn ang="0">
                  <a:pos x="4" y="8"/>
                </a:cxn>
                <a:cxn ang="0">
                  <a:pos x="4" y="0"/>
                </a:cxn>
                <a:cxn ang="0">
                  <a:pos x="4" y="1"/>
                </a:cxn>
                <a:cxn ang="0">
                  <a:pos x="4" y="8"/>
                </a:cxn>
                <a:cxn ang="0">
                  <a:pos x="4" y="8"/>
                </a:cxn>
                <a:cxn ang="0">
                  <a:pos x="4"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2"/>
                  </a:lnTo>
                  <a:lnTo>
                    <a:pt x="0" y="2"/>
                  </a:lnTo>
                  <a:lnTo>
                    <a:pt x="0" y="7"/>
                  </a:lnTo>
                  <a:lnTo>
                    <a:pt x="0" y="7"/>
                  </a:lnTo>
                  <a:lnTo>
                    <a:pt x="0" y="2"/>
                  </a:lnTo>
                  <a:lnTo>
                    <a:pt x="0" y="1"/>
                  </a:lnTo>
                  <a:lnTo>
                    <a:pt x="0" y="7"/>
                  </a:lnTo>
                  <a:lnTo>
                    <a:pt x="0" y="8"/>
                  </a:lnTo>
                  <a:lnTo>
                    <a:pt x="0" y="1"/>
                  </a:lnTo>
                  <a:lnTo>
                    <a:pt x="0" y="1"/>
                  </a:lnTo>
                  <a:lnTo>
                    <a:pt x="0" y="8"/>
                  </a:lnTo>
                  <a:lnTo>
                    <a:pt x="0" y="8"/>
                  </a:lnTo>
                  <a:lnTo>
                    <a:pt x="0" y="1"/>
                  </a:lnTo>
                  <a:lnTo>
                    <a:pt x="1" y="1"/>
                  </a:lnTo>
                  <a:lnTo>
                    <a:pt x="1" y="8"/>
                  </a:lnTo>
                  <a:lnTo>
                    <a:pt x="1" y="8"/>
                  </a:lnTo>
                  <a:lnTo>
                    <a:pt x="1" y="0"/>
                  </a:lnTo>
                  <a:lnTo>
                    <a:pt x="1" y="0"/>
                  </a:lnTo>
                  <a:lnTo>
                    <a:pt x="1" y="8"/>
                  </a:lnTo>
                  <a:lnTo>
                    <a:pt x="2" y="8"/>
                  </a:lnTo>
                  <a:lnTo>
                    <a:pt x="2" y="0"/>
                  </a:lnTo>
                  <a:lnTo>
                    <a:pt x="2" y="0"/>
                  </a:lnTo>
                  <a:lnTo>
                    <a:pt x="2" y="9"/>
                  </a:lnTo>
                  <a:lnTo>
                    <a:pt x="2" y="9"/>
                  </a:lnTo>
                  <a:lnTo>
                    <a:pt x="2" y="0"/>
                  </a:lnTo>
                  <a:lnTo>
                    <a:pt x="2" y="0"/>
                  </a:lnTo>
                  <a:lnTo>
                    <a:pt x="2" y="9"/>
                  </a:lnTo>
                  <a:lnTo>
                    <a:pt x="3" y="9"/>
                  </a:lnTo>
                  <a:lnTo>
                    <a:pt x="3" y="0"/>
                  </a:lnTo>
                  <a:lnTo>
                    <a:pt x="3" y="0"/>
                  </a:lnTo>
                  <a:lnTo>
                    <a:pt x="3" y="9"/>
                  </a:lnTo>
                  <a:lnTo>
                    <a:pt x="3" y="8"/>
                  </a:lnTo>
                  <a:lnTo>
                    <a:pt x="3" y="0"/>
                  </a:lnTo>
                  <a:lnTo>
                    <a:pt x="3" y="0"/>
                  </a:lnTo>
                  <a:lnTo>
                    <a:pt x="3" y="8"/>
                  </a:lnTo>
                  <a:lnTo>
                    <a:pt x="4" y="8"/>
                  </a:lnTo>
                  <a:lnTo>
                    <a:pt x="4" y="0"/>
                  </a:lnTo>
                  <a:lnTo>
                    <a:pt x="4" y="1"/>
                  </a:lnTo>
                  <a:lnTo>
                    <a:pt x="4" y="8"/>
                  </a:lnTo>
                  <a:lnTo>
                    <a:pt x="4" y="8"/>
                  </a:lnTo>
                  <a:lnTo>
                    <a:pt x="4" y="1"/>
                  </a:lnTo>
                  <a:lnTo>
                    <a:pt x="5" y="1"/>
                  </a:lnTo>
                  <a:lnTo>
                    <a:pt x="5" y="8"/>
                  </a:lnTo>
                  <a:lnTo>
                    <a:pt x="5" y="8"/>
                  </a:lnTo>
                  <a:lnTo>
                    <a:pt x="5" y="1"/>
                  </a:lnTo>
                  <a:lnTo>
                    <a:pt x="5" y="1"/>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84" name="Freeform 1172"/>
            <p:cNvSpPr>
              <a:spLocks/>
            </p:cNvSpPr>
            <p:nvPr/>
          </p:nvSpPr>
          <p:spPr bwMode="auto">
            <a:xfrm>
              <a:off x="6601966" y="4240213"/>
              <a:ext cx="44450" cy="7937"/>
            </a:xfrm>
            <a:custGeom>
              <a:avLst/>
              <a:gdLst/>
              <a:ahLst/>
              <a:cxnLst>
                <a:cxn ang="0">
                  <a:pos x="2" y="3"/>
                </a:cxn>
                <a:cxn ang="0">
                  <a:pos x="2" y="0"/>
                </a:cxn>
                <a:cxn ang="0">
                  <a:pos x="22" y="0"/>
                </a:cxn>
                <a:cxn ang="0">
                  <a:pos x="22" y="0"/>
                </a:cxn>
                <a:cxn ang="0">
                  <a:pos x="2" y="0"/>
                </a:cxn>
                <a:cxn ang="0">
                  <a:pos x="2" y="0"/>
                </a:cxn>
                <a:cxn ang="0">
                  <a:pos x="22" y="0"/>
                </a:cxn>
                <a:cxn ang="0">
                  <a:pos x="23" y="0"/>
                </a:cxn>
                <a:cxn ang="0">
                  <a:pos x="2" y="0"/>
                </a:cxn>
                <a:cxn ang="0">
                  <a:pos x="1" y="0"/>
                </a:cxn>
                <a:cxn ang="0">
                  <a:pos x="23" y="0"/>
                </a:cxn>
                <a:cxn ang="0">
                  <a:pos x="23" y="0"/>
                </a:cxn>
                <a:cxn ang="0">
                  <a:pos x="1" y="0"/>
                </a:cxn>
                <a:cxn ang="0">
                  <a:pos x="1" y="1"/>
                </a:cxn>
                <a:cxn ang="0">
                  <a:pos x="23" y="1"/>
                </a:cxn>
                <a:cxn ang="0">
                  <a:pos x="24" y="1"/>
                </a:cxn>
                <a:cxn ang="0">
                  <a:pos x="0" y="1"/>
                </a:cxn>
                <a:cxn ang="0">
                  <a:pos x="0" y="1"/>
                </a:cxn>
                <a:cxn ang="0">
                  <a:pos x="24" y="1"/>
                </a:cxn>
                <a:cxn ang="0">
                  <a:pos x="24" y="1"/>
                </a:cxn>
                <a:cxn ang="0">
                  <a:pos x="0" y="1"/>
                </a:cxn>
                <a:cxn ang="0">
                  <a:pos x="0" y="1"/>
                </a:cxn>
                <a:cxn ang="0">
                  <a:pos x="24" y="1"/>
                </a:cxn>
                <a:cxn ang="0">
                  <a:pos x="25" y="2"/>
                </a:cxn>
                <a:cxn ang="0">
                  <a:pos x="0" y="2"/>
                </a:cxn>
                <a:cxn ang="0">
                  <a:pos x="0" y="2"/>
                </a:cxn>
                <a:cxn ang="0">
                  <a:pos x="25" y="2"/>
                </a:cxn>
                <a:cxn ang="0">
                  <a:pos x="25" y="2"/>
                </a:cxn>
                <a:cxn ang="0">
                  <a:pos x="0" y="2"/>
                </a:cxn>
                <a:cxn ang="0">
                  <a:pos x="0" y="3"/>
                </a:cxn>
                <a:cxn ang="0">
                  <a:pos x="25" y="3"/>
                </a:cxn>
                <a:cxn ang="0">
                  <a:pos x="25" y="3"/>
                </a:cxn>
                <a:cxn ang="0">
                  <a:pos x="0" y="3"/>
                </a:cxn>
                <a:cxn ang="0">
                  <a:pos x="0" y="3"/>
                </a:cxn>
                <a:cxn ang="0">
                  <a:pos x="25" y="3"/>
                </a:cxn>
                <a:cxn ang="0">
                  <a:pos x="25" y="3"/>
                </a:cxn>
                <a:cxn ang="0">
                  <a:pos x="0" y="3"/>
                </a:cxn>
                <a:cxn ang="0">
                  <a:pos x="0" y="4"/>
                </a:cxn>
                <a:cxn ang="0">
                  <a:pos x="25" y="4"/>
                </a:cxn>
                <a:cxn ang="0">
                  <a:pos x="25" y="4"/>
                </a:cxn>
                <a:cxn ang="0">
                  <a:pos x="0" y="4"/>
                </a:cxn>
                <a:cxn ang="0">
                  <a:pos x="0" y="4"/>
                </a:cxn>
                <a:cxn ang="0">
                  <a:pos x="24" y="4"/>
                </a:cxn>
                <a:cxn ang="0">
                  <a:pos x="24" y="5"/>
                </a:cxn>
                <a:cxn ang="0">
                  <a:pos x="0" y="5"/>
                </a:cxn>
                <a:cxn ang="0">
                  <a:pos x="0" y="5"/>
                </a:cxn>
                <a:cxn ang="0">
                  <a:pos x="24" y="5"/>
                </a:cxn>
                <a:cxn ang="0">
                  <a:pos x="24" y="5"/>
                </a:cxn>
                <a:cxn ang="0">
                  <a:pos x="0" y="5"/>
                </a:cxn>
                <a:cxn ang="0">
                  <a:pos x="1" y="5"/>
                </a:cxn>
                <a:cxn ang="0">
                  <a:pos x="23" y="5"/>
                </a:cxn>
                <a:cxn ang="0">
                  <a:pos x="23" y="5"/>
                </a:cxn>
                <a:cxn ang="0">
                  <a:pos x="1" y="5"/>
                </a:cxn>
                <a:cxn ang="0">
                  <a:pos x="1" y="6"/>
                </a:cxn>
                <a:cxn ang="0">
                  <a:pos x="23" y="6"/>
                </a:cxn>
                <a:cxn ang="0">
                  <a:pos x="23" y="6"/>
                </a:cxn>
                <a:cxn ang="0">
                  <a:pos x="2" y="6"/>
                </a:cxn>
                <a:cxn ang="0">
                  <a:pos x="2" y="6"/>
                </a:cxn>
                <a:cxn ang="0">
                  <a:pos x="22" y="6"/>
                </a:cxn>
                <a:cxn ang="0">
                  <a:pos x="22" y="6"/>
                </a:cxn>
                <a:cxn ang="0">
                  <a:pos x="2" y="6"/>
                </a:cxn>
                <a:cxn ang="0">
                  <a:pos x="2" y="6"/>
                </a:cxn>
                <a:cxn ang="0">
                  <a:pos x="22" y="6"/>
                </a:cxn>
              </a:cxnLst>
              <a:rect l="0" t="0" r="r" b="b"/>
              <a:pathLst>
                <a:path w="25" h="6">
                  <a:moveTo>
                    <a:pt x="2" y="3"/>
                  </a:moveTo>
                  <a:lnTo>
                    <a:pt x="2" y="0"/>
                  </a:lnTo>
                  <a:lnTo>
                    <a:pt x="22" y="0"/>
                  </a:lnTo>
                  <a:lnTo>
                    <a:pt x="22" y="0"/>
                  </a:lnTo>
                  <a:lnTo>
                    <a:pt x="2" y="0"/>
                  </a:lnTo>
                  <a:lnTo>
                    <a:pt x="2" y="0"/>
                  </a:lnTo>
                  <a:lnTo>
                    <a:pt x="22" y="0"/>
                  </a:lnTo>
                  <a:lnTo>
                    <a:pt x="23" y="0"/>
                  </a:lnTo>
                  <a:lnTo>
                    <a:pt x="2" y="0"/>
                  </a:lnTo>
                  <a:lnTo>
                    <a:pt x="1" y="0"/>
                  </a:lnTo>
                  <a:lnTo>
                    <a:pt x="23" y="0"/>
                  </a:lnTo>
                  <a:lnTo>
                    <a:pt x="23" y="0"/>
                  </a:lnTo>
                  <a:lnTo>
                    <a:pt x="1" y="0"/>
                  </a:lnTo>
                  <a:lnTo>
                    <a:pt x="1" y="1"/>
                  </a:lnTo>
                  <a:lnTo>
                    <a:pt x="23" y="1"/>
                  </a:lnTo>
                  <a:lnTo>
                    <a:pt x="24" y="1"/>
                  </a:lnTo>
                  <a:lnTo>
                    <a:pt x="0" y="1"/>
                  </a:lnTo>
                  <a:lnTo>
                    <a:pt x="0" y="1"/>
                  </a:lnTo>
                  <a:lnTo>
                    <a:pt x="24" y="1"/>
                  </a:lnTo>
                  <a:lnTo>
                    <a:pt x="24" y="1"/>
                  </a:lnTo>
                  <a:lnTo>
                    <a:pt x="0" y="1"/>
                  </a:lnTo>
                  <a:lnTo>
                    <a:pt x="0" y="1"/>
                  </a:lnTo>
                  <a:lnTo>
                    <a:pt x="24" y="1"/>
                  </a:lnTo>
                  <a:lnTo>
                    <a:pt x="25" y="2"/>
                  </a:lnTo>
                  <a:lnTo>
                    <a:pt x="0" y="2"/>
                  </a:lnTo>
                  <a:lnTo>
                    <a:pt x="0" y="2"/>
                  </a:lnTo>
                  <a:lnTo>
                    <a:pt x="25" y="2"/>
                  </a:lnTo>
                  <a:lnTo>
                    <a:pt x="25" y="2"/>
                  </a:lnTo>
                  <a:lnTo>
                    <a:pt x="0" y="2"/>
                  </a:lnTo>
                  <a:lnTo>
                    <a:pt x="0" y="3"/>
                  </a:lnTo>
                  <a:lnTo>
                    <a:pt x="25" y="3"/>
                  </a:lnTo>
                  <a:lnTo>
                    <a:pt x="25" y="3"/>
                  </a:lnTo>
                  <a:lnTo>
                    <a:pt x="0" y="3"/>
                  </a:lnTo>
                  <a:lnTo>
                    <a:pt x="0" y="3"/>
                  </a:lnTo>
                  <a:lnTo>
                    <a:pt x="25" y="3"/>
                  </a:lnTo>
                  <a:lnTo>
                    <a:pt x="25" y="3"/>
                  </a:lnTo>
                  <a:lnTo>
                    <a:pt x="0" y="3"/>
                  </a:lnTo>
                  <a:lnTo>
                    <a:pt x="0" y="4"/>
                  </a:lnTo>
                  <a:lnTo>
                    <a:pt x="25" y="4"/>
                  </a:lnTo>
                  <a:lnTo>
                    <a:pt x="25" y="4"/>
                  </a:lnTo>
                  <a:lnTo>
                    <a:pt x="0" y="4"/>
                  </a:lnTo>
                  <a:lnTo>
                    <a:pt x="0" y="4"/>
                  </a:lnTo>
                  <a:lnTo>
                    <a:pt x="24" y="4"/>
                  </a:lnTo>
                  <a:lnTo>
                    <a:pt x="24" y="5"/>
                  </a:lnTo>
                  <a:lnTo>
                    <a:pt x="0" y="5"/>
                  </a:lnTo>
                  <a:lnTo>
                    <a:pt x="0" y="5"/>
                  </a:lnTo>
                  <a:lnTo>
                    <a:pt x="24" y="5"/>
                  </a:lnTo>
                  <a:lnTo>
                    <a:pt x="24" y="5"/>
                  </a:lnTo>
                  <a:lnTo>
                    <a:pt x="0" y="5"/>
                  </a:lnTo>
                  <a:lnTo>
                    <a:pt x="1" y="5"/>
                  </a:lnTo>
                  <a:lnTo>
                    <a:pt x="23" y="5"/>
                  </a:lnTo>
                  <a:lnTo>
                    <a:pt x="23" y="5"/>
                  </a:lnTo>
                  <a:lnTo>
                    <a:pt x="1" y="5"/>
                  </a:lnTo>
                  <a:lnTo>
                    <a:pt x="1" y="6"/>
                  </a:lnTo>
                  <a:lnTo>
                    <a:pt x="23" y="6"/>
                  </a:lnTo>
                  <a:lnTo>
                    <a:pt x="23" y="6"/>
                  </a:lnTo>
                  <a:lnTo>
                    <a:pt x="2" y="6"/>
                  </a:lnTo>
                  <a:lnTo>
                    <a:pt x="2" y="6"/>
                  </a:lnTo>
                  <a:lnTo>
                    <a:pt x="22" y="6"/>
                  </a:lnTo>
                  <a:lnTo>
                    <a:pt x="22" y="6"/>
                  </a:lnTo>
                  <a:lnTo>
                    <a:pt x="2" y="6"/>
                  </a:lnTo>
                  <a:lnTo>
                    <a:pt x="2" y="6"/>
                  </a:lnTo>
                  <a:lnTo>
                    <a:pt x="22"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85" name="Freeform 1173"/>
            <p:cNvSpPr>
              <a:spLocks/>
            </p:cNvSpPr>
            <p:nvPr/>
          </p:nvSpPr>
          <p:spPr bwMode="auto">
            <a:xfrm>
              <a:off x="6635304" y="4240213"/>
              <a:ext cx="12700" cy="7937"/>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1" y="0"/>
                </a:cxn>
                <a:cxn ang="0">
                  <a:pos x="1" y="1"/>
                </a:cxn>
                <a:cxn ang="0">
                  <a:pos x="7" y="1"/>
                </a:cxn>
                <a:cxn ang="0">
                  <a:pos x="7" y="1"/>
                </a:cxn>
                <a:cxn ang="0">
                  <a:pos x="1" y="1"/>
                </a:cxn>
                <a:cxn ang="0">
                  <a:pos x="1" y="1"/>
                </a:cxn>
                <a:cxn ang="0">
                  <a:pos x="8" y="1"/>
                </a:cxn>
                <a:cxn ang="0">
                  <a:pos x="8" y="1"/>
                </a:cxn>
                <a:cxn ang="0">
                  <a:pos x="1"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1" y="5"/>
                </a:cxn>
                <a:cxn ang="0">
                  <a:pos x="1" y="5"/>
                </a:cxn>
                <a:cxn ang="0">
                  <a:pos x="8" y="5"/>
                </a:cxn>
                <a:cxn ang="0">
                  <a:pos x="7" y="5"/>
                </a:cxn>
                <a:cxn ang="0">
                  <a:pos x="1" y="5"/>
                </a:cxn>
                <a:cxn ang="0">
                  <a:pos x="1" y="5"/>
                </a:cxn>
                <a:cxn ang="0">
                  <a:pos x="7" y="5"/>
                </a:cxn>
                <a:cxn ang="0">
                  <a:pos x="7" y="5"/>
                </a:cxn>
                <a:cxn ang="0">
                  <a:pos x="1" y="5"/>
                </a:cxn>
                <a:cxn ang="0">
                  <a:pos x="2"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1" y="0"/>
                  </a:lnTo>
                  <a:lnTo>
                    <a:pt x="1" y="1"/>
                  </a:lnTo>
                  <a:lnTo>
                    <a:pt x="7" y="1"/>
                  </a:lnTo>
                  <a:lnTo>
                    <a:pt x="7" y="1"/>
                  </a:lnTo>
                  <a:lnTo>
                    <a:pt x="1" y="1"/>
                  </a:lnTo>
                  <a:lnTo>
                    <a:pt x="1" y="1"/>
                  </a:lnTo>
                  <a:lnTo>
                    <a:pt x="8" y="1"/>
                  </a:lnTo>
                  <a:lnTo>
                    <a:pt x="8" y="1"/>
                  </a:lnTo>
                  <a:lnTo>
                    <a:pt x="1"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1" y="5"/>
                  </a:lnTo>
                  <a:lnTo>
                    <a:pt x="1" y="5"/>
                  </a:lnTo>
                  <a:lnTo>
                    <a:pt x="8" y="5"/>
                  </a:lnTo>
                  <a:lnTo>
                    <a:pt x="7" y="5"/>
                  </a:lnTo>
                  <a:lnTo>
                    <a:pt x="1" y="5"/>
                  </a:lnTo>
                  <a:lnTo>
                    <a:pt x="1" y="5"/>
                  </a:lnTo>
                  <a:lnTo>
                    <a:pt x="7" y="5"/>
                  </a:lnTo>
                  <a:lnTo>
                    <a:pt x="7" y="5"/>
                  </a:lnTo>
                  <a:lnTo>
                    <a:pt x="1" y="5"/>
                  </a:lnTo>
                  <a:lnTo>
                    <a:pt x="2"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86" name="Freeform 1174"/>
            <p:cNvSpPr>
              <a:spLocks/>
            </p:cNvSpPr>
            <p:nvPr/>
          </p:nvSpPr>
          <p:spPr bwMode="auto">
            <a:xfrm>
              <a:off x="6640066" y="4233863"/>
              <a:ext cx="7938" cy="14287"/>
            </a:xfrm>
            <a:custGeom>
              <a:avLst/>
              <a:gdLst/>
              <a:ahLst/>
              <a:cxnLst>
                <a:cxn ang="0">
                  <a:pos x="2"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0" y="8"/>
                </a:cxn>
                <a:cxn ang="0">
                  <a:pos x="0" y="1"/>
                </a:cxn>
                <a:cxn ang="0">
                  <a:pos x="1" y="1"/>
                </a:cxn>
                <a:cxn ang="0">
                  <a:pos x="1" y="8"/>
                </a:cxn>
                <a:cxn ang="0">
                  <a:pos x="1" y="8"/>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1"/>
                </a:cxn>
                <a:cxn ang="0">
                  <a:pos x="4" y="1"/>
                </a:cxn>
                <a:cxn ang="0">
                  <a:pos x="4" y="8"/>
                </a:cxn>
                <a:cxn ang="0">
                  <a:pos x="4" y="8"/>
                </a:cxn>
                <a:cxn ang="0">
                  <a:pos x="4"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6"/>
                </a:cxn>
                <a:cxn ang="0">
                  <a:pos x="5" y="3"/>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6"/>
                  </a:lnTo>
                  <a:lnTo>
                    <a:pt x="0" y="3"/>
                  </a:lnTo>
                  <a:lnTo>
                    <a:pt x="0" y="2"/>
                  </a:lnTo>
                  <a:lnTo>
                    <a:pt x="0" y="7"/>
                  </a:lnTo>
                  <a:lnTo>
                    <a:pt x="0" y="7"/>
                  </a:lnTo>
                  <a:lnTo>
                    <a:pt x="0" y="2"/>
                  </a:lnTo>
                  <a:lnTo>
                    <a:pt x="0" y="1"/>
                  </a:lnTo>
                  <a:lnTo>
                    <a:pt x="0" y="7"/>
                  </a:lnTo>
                  <a:lnTo>
                    <a:pt x="0" y="8"/>
                  </a:lnTo>
                  <a:lnTo>
                    <a:pt x="0" y="1"/>
                  </a:lnTo>
                  <a:lnTo>
                    <a:pt x="0" y="1"/>
                  </a:lnTo>
                  <a:lnTo>
                    <a:pt x="0" y="8"/>
                  </a:lnTo>
                  <a:lnTo>
                    <a:pt x="0" y="8"/>
                  </a:lnTo>
                  <a:lnTo>
                    <a:pt x="0" y="1"/>
                  </a:lnTo>
                  <a:lnTo>
                    <a:pt x="1" y="1"/>
                  </a:lnTo>
                  <a:lnTo>
                    <a:pt x="1" y="8"/>
                  </a:lnTo>
                  <a:lnTo>
                    <a:pt x="1" y="8"/>
                  </a:lnTo>
                  <a:lnTo>
                    <a:pt x="1" y="1"/>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1"/>
                  </a:lnTo>
                  <a:lnTo>
                    <a:pt x="4" y="1"/>
                  </a:lnTo>
                  <a:lnTo>
                    <a:pt x="4" y="8"/>
                  </a:lnTo>
                  <a:lnTo>
                    <a:pt x="4" y="8"/>
                  </a:lnTo>
                  <a:lnTo>
                    <a:pt x="4" y="1"/>
                  </a:lnTo>
                  <a:lnTo>
                    <a:pt x="5" y="1"/>
                  </a:lnTo>
                  <a:lnTo>
                    <a:pt x="5" y="8"/>
                  </a:lnTo>
                  <a:lnTo>
                    <a:pt x="5" y="8"/>
                  </a:lnTo>
                  <a:lnTo>
                    <a:pt x="5" y="1"/>
                  </a:lnTo>
                  <a:lnTo>
                    <a:pt x="5" y="1"/>
                  </a:lnTo>
                  <a:lnTo>
                    <a:pt x="5" y="7"/>
                  </a:lnTo>
                  <a:lnTo>
                    <a:pt x="5" y="7"/>
                  </a:lnTo>
                  <a:lnTo>
                    <a:pt x="5" y="2"/>
                  </a:lnTo>
                  <a:lnTo>
                    <a:pt x="5" y="2"/>
                  </a:lnTo>
                  <a:lnTo>
                    <a:pt x="5" y="7"/>
                  </a:lnTo>
                  <a:lnTo>
                    <a:pt x="5" y="6"/>
                  </a:lnTo>
                  <a:lnTo>
                    <a:pt x="5" y="3"/>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87" name="Freeform 1175"/>
            <p:cNvSpPr>
              <a:spLocks/>
            </p:cNvSpPr>
            <p:nvPr/>
          </p:nvSpPr>
          <p:spPr bwMode="auto">
            <a:xfrm>
              <a:off x="6640066" y="4233863"/>
              <a:ext cx="11113" cy="11112"/>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1" y="0"/>
                  </a:lnTo>
                  <a:lnTo>
                    <a:pt x="1" y="0"/>
                  </a:lnTo>
                  <a:lnTo>
                    <a:pt x="5" y="0"/>
                  </a:lnTo>
                  <a:lnTo>
                    <a:pt x="5" y="1"/>
                  </a:lnTo>
                  <a:lnTo>
                    <a:pt x="1" y="1"/>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88" name="Freeform 1176"/>
            <p:cNvSpPr>
              <a:spLocks/>
            </p:cNvSpPr>
            <p:nvPr/>
          </p:nvSpPr>
          <p:spPr bwMode="auto">
            <a:xfrm>
              <a:off x="6641654" y="4233863"/>
              <a:ext cx="12700" cy="11112"/>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89" name="Freeform 1177"/>
            <p:cNvSpPr>
              <a:spLocks/>
            </p:cNvSpPr>
            <p:nvPr/>
          </p:nvSpPr>
          <p:spPr bwMode="auto">
            <a:xfrm>
              <a:off x="6643241" y="4230688"/>
              <a:ext cx="11113"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1" y="9"/>
                </a:cxn>
                <a:cxn ang="0">
                  <a:pos x="1" y="1"/>
                </a:cxn>
                <a:cxn ang="0">
                  <a:pos x="1" y="1"/>
                </a:cxn>
                <a:cxn ang="0">
                  <a:pos x="1" y="9"/>
                </a:cxn>
                <a:cxn ang="0">
                  <a:pos x="2" y="9"/>
                </a:cxn>
                <a:cxn ang="0">
                  <a:pos x="2" y="1"/>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1"/>
                </a:cxn>
                <a:cxn ang="0">
                  <a:pos x="4" y="1"/>
                </a:cxn>
                <a:cxn ang="0">
                  <a:pos x="4" y="9"/>
                </a:cxn>
                <a:cxn ang="0">
                  <a:pos x="4" y="9"/>
                </a:cxn>
                <a:cxn ang="0">
                  <a:pos x="4" y="1"/>
                </a:cxn>
                <a:cxn ang="0">
                  <a:pos x="4" y="1"/>
                </a:cxn>
                <a:cxn ang="0">
                  <a:pos x="4" y="8"/>
                </a:cxn>
                <a:cxn ang="0">
                  <a:pos x="4" y="8"/>
                </a:cxn>
                <a:cxn ang="0">
                  <a:pos x="4" y="1"/>
                </a:cxn>
                <a:cxn ang="0">
                  <a:pos x="5" y="1"/>
                </a:cxn>
                <a:cxn ang="0">
                  <a:pos x="5" y="8"/>
                </a:cxn>
                <a:cxn ang="0">
                  <a:pos x="5" y="8"/>
                </a:cxn>
                <a:cxn ang="0">
                  <a:pos x="5" y="1"/>
                </a:cxn>
                <a:cxn ang="0">
                  <a:pos x="5" y="2"/>
                </a:cxn>
                <a:cxn ang="0">
                  <a:pos x="5" y="7"/>
                </a:cxn>
                <a:cxn ang="0">
                  <a:pos x="5" y="7"/>
                </a:cxn>
                <a:cxn ang="0">
                  <a:pos x="5"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1" y="9"/>
                  </a:lnTo>
                  <a:lnTo>
                    <a:pt x="1" y="1"/>
                  </a:lnTo>
                  <a:lnTo>
                    <a:pt x="1" y="1"/>
                  </a:lnTo>
                  <a:lnTo>
                    <a:pt x="1" y="9"/>
                  </a:lnTo>
                  <a:lnTo>
                    <a:pt x="2" y="9"/>
                  </a:lnTo>
                  <a:lnTo>
                    <a:pt x="2" y="1"/>
                  </a:lnTo>
                  <a:lnTo>
                    <a:pt x="2" y="0"/>
                  </a:lnTo>
                  <a:lnTo>
                    <a:pt x="2" y="9"/>
                  </a:lnTo>
                  <a:lnTo>
                    <a:pt x="3" y="9"/>
                  </a:lnTo>
                  <a:lnTo>
                    <a:pt x="3" y="0"/>
                  </a:lnTo>
                  <a:lnTo>
                    <a:pt x="3" y="0"/>
                  </a:lnTo>
                  <a:lnTo>
                    <a:pt x="3" y="9"/>
                  </a:lnTo>
                  <a:lnTo>
                    <a:pt x="3" y="9"/>
                  </a:lnTo>
                  <a:lnTo>
                    <a:pt x="3" y="0"/>
                  </a:lnTo>
                  <a:lnTo>
                    <a:pt x="3" y="0"/>
                  </a:lnTo>
                  <a:lnTo>
                    <a:pt x="3" y="9"/>
                  </a:lnTo>
                  <a:lnTo>
                    <a:pt x="4" y="9"/>
                  </a:lnTo>
                  <a:lnTo>
                    <a:pt x="4" y="1"/>
                  </a:lnTo>
                  <a:lnTo>
                    <a:pt x="4" y="1"/>
                  </a:lnTo>
                  <a:lnTo>
                    <a:pt x="4" y="9"/>
                  </a:lnTo>
                  <a:lnTo>
                    <a:pt x="4" y="9"/>
                  </a:lnTo>
                  <a:lnTo>
                    <a:pt x="4" y="1"/>
                  </a:lnTo>
                  <a:lnTo>
                    <a:pt x="4" y="1"/>
                  </a:lnTo>
                  <a:lnTo>
                    <a:pt x="4" y="8"/>
                  </a:lnTo>
                  <a:lnTo>
                    <a:pt x="4" y="8"/>
                  </a:lnTo>
                  <a:lnTo>
                    <a:pt x="4" y="1"/>
                  </a:lnTo>
                  <a:lnTo>
                    <a:pt x="5" y="1"/>
                  </a:lnTo>
                  <a:lnTo>
                    <a:pt x="5" y="8"/>
                  </a:lnTo>
                  <a:lnTo>
                    <a:pt x="5" y="8"/>
                  </a:lnTo>
                  <a:lnTo>
                    <a:pt x="5" y="1"/>
                  </a:lnTo>
                  <a:lnTo>
                    <a:pt x="5" y="2"/>
                  </a:lnTo>
                  <a:lnTo>
                    <a:pt x="5" y="7"/>
                  </a:lnTo>
                  <a:lnTo>
                    <a:pt x="5" y="7"/>
                  </a:lnTo>
                  <a:lnTo>
                    <a:pt x="5"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090" name="Freeform 1178"/>
            <p:cNvSpPr>
              <a:spLocks/>
            </p:cNvSpPr>
            <p:nvPr/>
          </p:nvSpPr>
          <p:spPr bwMode="auto">
            <a:xfrm>
              <a:off x="6643241" y="4230688"/>
              <a:ext cx="14288" cy="9525"/>
            </a:xfrm>
            <a:custGeom>
              <a:avLst/>
              <a:gdLst/>
              <a:ahLst/>
              <a:cxnLst>
                <a:cxn ang="0">
                  <a:pos x="3" y="3"/>
                </a:cxn>
                <a:cxn ang="0">
                  <a:pos x="3" y="0"/>
                </a:cxn>
                <a:cxn ang="0">
                  <a:pos x="5" y="0"/>
                </a:cxn>
                <a:cxn ang="0">
                  <a:pos x="6" y="0"/>
                </a:cxn>
                <a:cxn ang="0">
                  <a:pos x="3" y="0"/>
                </a:cxn>
                <a:cxn ang="0">
                  <a:pos x="2" y="0"/>
                </a:cxn>
                <a:cxn ang="0">
                  <a:pos x="6" y="0"/>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0" y="4"/>
                </a:cxn>
                <a:cxn ang="0">
                  <a:pos x="0" y="4"/>
                </a:cxn>
                <a:cxn ang="0">
                  <a:pos x="7" y="4"/>
                </a:cxn>
                <a:cxn ang="0">
                  <a:pos x="7" y="5"/>
                </a:cxn>
                <a:cxn ang="0">
                  <a:pos x="0" y="5"/>
                </a:cxn>
                <a:cxn ang="0">
                  <a:pos x="1" y="5"/>
                </a:cxn>
                <a:cxn ang="0">
                  <a:pos x="7" y="5"/>
                </a:cxn>
                <a:cxn ang="0">
                  <a:pos x="7" y="5"/>
                </a:cxn>
                <a:cxn ang="0">
                  <a:pos x="1" y="5"/>
                </a:cxn>
                <a:cxn ang="0">
                  <a:pos x="1" y="6"/>
                </a:cxn>
                <a:cxn ang="0">
                  <a:pos x="7" y="6"/>
                </a:cxn>
                <a:cxn ang="0">
                  <a:pos x="7" y="6"/>
                </a:cxn>
                <a:cxn ang="0">
                  <a:pos x="1" y="6"/>
                </a:cxn>
                <a:cxn ang="0">
                  <a:pos x="1"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1"/>
                  </a:lnTo>
                  <a:lnTo>
                    <a:pt x="2" y="1"/>
                  </a:lnTo>
                  <a:lnTo>
                    <a:pt x="1" y="1"/>
                  </a:lnTo>
                  <a:lnTo>
                    <a:pt x="6" y="1"/>
                  </a:lnTo>
                  <a:lnTo>
                    <a:pt x="7" y="1"/>
                  </a:lnTo>
                  <a:lnTo>
                    <a:pt x="1" y="1"/>
                  </a:lnTo>
                  <a:lnTo>
                    <a:pt x="1" y="1"/>
                  </a:lnTo>
                  <a:lnTo>
                    <a:pt x="7" y="1"/>
                  </a:lnTo>
                  <a:lnTo>
                    <a:pt x="7" y="1"/>
                  </a:lnTo>
                  <a:lnTo>
                    <a:pt x="1" y="1"/>
                  </a:lnTo>
                  <a:lnTo>
                    <a:pt x="1" y="1"/>
                  </a:lnTo>
                  <a:lnTo>
                    <a:pt x="7" y="1"/>
                  </a:lnTo>
                  <a:lnTo>
                    <a:pt x="7" y="1"/>
                  </a:lnTo>
                  <a:lnTo>
                    <a:pt x="0" y="1"/>
                  </a:lnTo>
                  <a:lnTo>
                    <a:pt x="0" y="2"/>
                  </a:lnTo>
                  <a:lnTo>
                    <a:pt x="7"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4"/>
                  </a:lnTo>
                  <a:lnTo>
                    <a:pt x="0" y="4"/>
                  </a:lnTo>
                  <a:lnTo>
                    <a:pt x="0" y="4"/>
                  </a:lnTo>
                  <a:lnTo>
                    <a:pt x="7" y="4"/>
                  </a:lnTo>
                  <a:lnTo>
                    <a:pt x="7" y="5"/>
                  </a:lnTo>
                  <a:lnTo>
                    <a:pt x="0" y="5"/>
                  </a:lnTo>
                  <a:lnTo>
                    <a:pt x="1" y="5"/>
                  </a:lnTo>
                  <a:lnTo>
                    <a:pt x="7" y="5"/>
                  </a:lnTo>
                  <a:lnTo>
                    <a:pt x="7" y="5"/>
                  </a:lnTo>
                  <a:lnTo>
                    <a:pt x="1" y="5"/>
                  </a:lnTo>
                  <a:lnTo>
                    <a:pt x="1" y="6"/>
                  </a:lnTo>
                  <a:lnTo>
                    <a:pt x="7" y="6"/>
                  </a:lnTo>
                  <a:lnTo>
                    <a:pt x="7" y="6"/>
                  </a:lnTo>
                  <a:lnTo>
                    <a:pt x="1" y="6"/>
                  </a:lnTo>
                  <a:lnTo>
                    <a:pt x="1"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91" name="Freeform 1179"/>
            <p:cNvSpPr>
              <a:spLocks/>
            </p:cNvSpPr>
            <p:nvPr/>
          </p:nvSpPr>
          <p:spPr bwMode="auto">
            <a:xfrm>
              <a:off x="6646416" y="4230688"/>
              <a:ext cx="41275" cy="9525"/>
            </a:xfrm>
            <a:custGeom>
              <a:avLst/>
              <a:gdLst/>
              <a:ahLst/>
              <a:cxnLst>
                <a:cxn ang="0">
                  <a:pos x="3" y="3"/>
                </a:cxn>
                <a:cxn ang="0">
                  <a:pos x="3" y="0"/>
                </a:cxn>
                <a:cxn ang="0">
                  <a:pos x="20" y="0"/>
                </a:cxn>
                <a:cxn ang="0">
                  <a:pos x="20" y="0"/>
                </a:cxn>
                <a:cxn ang="0">
                  <a:pos x="3" y="0"/>
                </a:cxn>
                <a:cxn ang="0">
                  <a:pos x="2" y="0"/>
                </a:cxn>
                <a:cxn ang="0">
                  <a:pos x="21" y="0"/>
                </a:cxn>
                <a:cxn ang="0">
                  <a:pos x="21" y="1"/>
                </a:cxn>
                <a:cxn ang="0">
                  <a:pos x="2" y="1"/>
                </a:cxn>
                <a:cxn ang="0">
                  <a:pos x="2" y="1"/>
                </a:cxn>
                <a:cxn ang="0">
                  <a:pos x="21" y="1"/>
                </a:cxn>
                <a:cxn ang="0">
                  <a:pos x="22" y="1"/>
                </a:cxn>
                <a:cxn ang="0">
                  <a:pos x="2" y="1"/>
                </a:cxn>
                <a:cxn ang="0">
                  <a:pos x="1" y="1"/>
                </a:cxn>
                <a:cxn ang="0">
                  <a:pos x="22" y="1"/>
                </a:cxn>
                <a:cxn ang="0">
                  <a:pos x="22" y="1"/>
                </a:cxn>
                <a:cxn ang="0">
                  <a:pos x="1" y="1"/>
                </a:cxn>
                <a:cxn ang="0">
                  <a:pos x="1" y="1"/>
                </a:cxn>
                <a:cxn ang="0">
                  <a:pos x="22" y="1"/>
                </a:cxn>
                <a:cxn ang="0">
                  <a:pos x="22" y="1"/>
                </a:cxn>
                <a:cxn ang="0">
                  <a:pos x="1" y="1"/>
                </a:cxn>
                <a:cxn ang="0">
                  <a:pos x="1" y="2"/>
                </a:cxn>
                <a:cxn ang="0">
                  <a:pos x="23" y="2"/>
                </a:cxn>
                <a:cxn ang="0">
                  <a:pos x="23" y="2"/>
                </a:cxn>
                <a:cxn ang="0">
                  <a:pos x="1" y="2"/>
                </a:cxn>
                <a:cxn ang="0">
                  <a:pos x="1" y="2"/>
                </a:cxn>
                <a:cxn ang="0">
                  <a:pos x="23" y="2"/>
                </a:cxn>
                <a:cxn ang="0">
                  <a:pos x="23" y="3"/>
                </a:cxn>
                <a:cxn ang="0">
                  <a:pos x="0" y="3"/>
                </a:cxn>
                <a:cxn ang="0">
                  <a:pos x="0" y="3"/>
                </a:cxn>
                <a:cxn ang="0">
                  <a:pos x="23" y="3"/>
                </a:cxn>
                <a:cxn ang="0">
                  <a:pos x="23" y="3"/>
                </a:cxn>
                <a:cxn ang="0">
                  <a:pos x="0" y="3"/>
                </a:cxn>
                <a:cxn ang="0">
                  <a:pos x="0" y="4"/>
                </a:cxn>
                <a:cxn ang="0">
                  <a:pos x="23" y="4"/>
                </a:cxn>
                <a:cxn ang="0">
                  <a:pos x="23" y="4"/>
                </a:cxn>
                <a:cxn ang="0">
                  <a:pos x="0" y="4"/>
                </a:cxn>
                <a:cxn ang="0">
                  <a:pos x="1" y="4"/>
                </a:cxn>
                <a:cxn ang="0">
                  <a:pos x="23" y="4"/>
                </a:cxn>
                <a:cxn ang="0">
                  <a:pos x="23" y="4"/>
                </a:cxn>
                <a:cxn ang="0">
                  <a:pos x="1" y="4"/>
                </a:cxn>
                <a:cxn ang="0">
                  <a:pos x="1" y="4"/>
                </a:cxn>
                <a:cxn ang="0">
                  <a:pos x="23" y="4"/>
                </a:cxn>
                <a:cxn ang="0">
                  <a:pos x="22" y="5"/>
                </a:cxn>
                <a:cxn ang="0">
                  <a:pos x="1" y="5"/>
                </a:cxn>
                <a:cxn ang="0">
                  <a:pos x="1" y="5"/>
                </a:cxn>
                <a:cxn ang="0">
                  <a:pos x="22" y="5"/>
                </a:cxn>
                <a:cxn ang="0">
                  <a:pos x="22" y="5"/>
                </a:cxn>
                <a:cxn ang="0">
                  <a:pos x="1" y="5"/>
                </a:cxn>
                <a:cxn ang="0">
                  <a:pos x="1" y="6"/>
                </a:cxn>
                <a:cxn ang="0">
                  <a:pos x="22" y="6"/>
                </a:cxn>
                <a:cxn ang="0">
                  <a:pos x="22" y="6"/>
                </a:cxn>
                <a:cxn ang="0">
                  <a:pos x="2" y="6"/>
                </a:cxn>
                <a:cxn ang="0">
                  <a:pos x="2" y="6"/>
                </a:cxn>
                <a:cxn ang="0">
                  <a:pos x="21" y="6"/>
                </a:cxn>
                <a:cxn ang="0">
                  <a:pos x="21" y="6"/>
                </a:cxn>
                <a:cxn ang="0">
                  <a:pos x="2" y="6"/>
                </a:cxn>
                <a:cxn ang="0">
                  <a:pos x="2" y="6"/>
                </a:cxn>
                <a:cxn ang="0">
                  <a:pos x="21" y="6"/>
                </a:cxn>
                <a:cxn ang="0">
                  <a:pos x="20" y="6"/>
                </a:cxn>
                <a:cxn ang="0">
                  <a:pos x="3" y="6"/>
                </a:cxn>
                <a:cxn ang="0">
                  <a:pos x="3" y="6"/>
                </a:cxn>
                <a:cxn ang="0">
                  <a:pos x="20" y="6"/>
                </a:cxn>
              </a:cxnLst>
              <a:rect l="0" t="0" r="r" b="b"/>
              <a:pathLst>
                <a:path w="23" h="6">
                  <a:moveTo>
                    <a:pt x="3" y="3"/>
                  </a:moveTo>
                  <a:lnTo>
                    <a:pt x="3" y="0"/>
                  </a:lnTo>
                  <a:lnTo>
                    <a:pt x="20" y="0"/>
                  </a:lnTo>
                  <a:lnTo>
                    <a:pt x="20" y="0"/>
                  </a:lnTo>
                  <a:lnTo>
                    <a:pt x="3" y="0"/>
                  </a:lnTo>
                  <a:lnTo>
                    <a:pt x="2" y="0"/>
                  </a:lnTo>
                  <a:lnTo>
                    <a:pt x="21" y="0"/>
                  </a:lnTo>
                  <a:lnTo>
                    <a:pt x="21" y="1"/>
                  </a:lnTo>
                  <a:lnTo>
                    <a:pt x="2" y="1"/>
                  </a:lnTo>
                  <a:lnTo>
                    <a:pt x="2" y="1"/>
                  </a:lnTo>
                  <a:lnTo>
                    <a:pt x="21" y="1"/>
                  </a:lnTo>
                  <a:lnTo>
                    <a:pt x="22" y="1"/>
                  </a:lnTo>
                  <a:lnTo>
                    <a:pt x="2" y="1"/>
                  </a:lnTo>
                  <a:lnTo>
                    <a:pt x="1" y="1"/>
                  </a:lnTo>
                  <a:lnTo>
                    <a:pt x="22" y="1"/>
                  </a:lnTo>
                  <a:lnTo>
                    <a:pt x="22" y="1"/>
                  </a:lnTo>
                  <a:lnTo>
                    <a:pt x="1" y="1"/>
                  </a:lnTo>
                  <a:lnTo>
                    <a:pt x="1" y="1"/>
                  </a:lnTo>
                  <a:lnTo>
                    <a:pt x="22" y="1"/>
                  </a:lnTo>
                  <a:lnTo>
                    <a:pt x="22" y="1"/>
                  </a:lnTo>
                  <a:lnTo>
                    <a:pt x="1" y="1"/>
                  </a:lnTo>
                  <a:lnTo>
                    <a:pt x="1" y="2"/>
                  </a:lnTo>
                  <a:lnTo>
                    <a:pt x="23" y="2"/>
                  </a:lnTo>
                  <a:lnTo>
                    <a:pt x="23" y="2"/>
                  </a:lnTo>
                  <a:lnTo>
                    <a:pt x="1" y="2"/>
                  </a:lnTo>
                  <a:lnTo>
                    <a:pt x="1" y="2"/>
                  </a:lnTo>
                  <a:lnTo>
                    <a:pt x="23" y="2"/>
                  </a:lnTo>
                  <a:lnTo>
                    <a:pt x="23" y="3"/>
                  </a:lnTo>
                  <a:lnTo>
                    <a:pt x="0" y="3"/>
                  </a:lnTo>
                  <a:lnTo>
                    <a:pt x="0" y="3"/>
                  </a:lnTo>
                  <a:lnTo>
                    <a:pt x="23" y="3"/>
                  </a:lnTo>
                  <a:lnTo>
                    <a:pt x="23" y="3"/>
                  </a:lnTo>
                  <a:lnTo>
                    <a:pt x="0" y="3"/>
                  </a:lnTo>
                  <a:lnTo>
                    <a:pt x="0" y="4"/>
                  </a:lnTo>
                  <a:lnTo>
                    <a:pt x="23" y="4"/>
                  </a:lnTo>
                  <a:lnTo>
                    <a:pt x="23" y="4"/>
                  </a:lnTo>
                  <a:lnTo>
                    <a:pt x="0" y="4"/>
                  </a:lnTo>
                  <a:lnTo>
                    <a:pt x="1" y="4"/>
                  </a:lnTo>
                  <a:lnTo>
                    <a:pt x="23" y="4"/>
                  </a:lnTo>
                  <a:lnTo>
                    <a:pt x="23" y="4"/>
                  </a:lnTo>
                  <a:lnTo>
                    <a:pt x="1" y="4"/>
                  </a:lnTo>
                  <a:lnTo>
                    <a:pt x="1" y="4"/>
                  </a:lnTo>
                  <a:lnTo>
                    <a:pt x="23" y="4"/>
                  </a:lnTo>
                  <a:lnTo>
                    <a:pt x="22" y="5"/>
                  </a:lnTo>
                  <a:lnTo>
                    <a:pt x="1" y="5"/>
                  </a:lnTo>
                  <a:lnTo>
                    <a:pt x="1" y="5"/>
                  </a:lnTo>
                  <a:lnTo>
                    <a:pt x="22" y="5"/>
                  </a:lnTo>
                  <a:lnTo>
                    <a:pt x="22" y="5"/>
                  </a:lnTo>
                  <a:lnTo>
                    <a:pt x="1" y="5"/>
                  </a:lnTo>
                  <a:lnTo>
                    <a:pt x="1" y="6"/>
                  </a:lnTo>
                  <a:lnTo>
                    <a:pt x="22" y="6"/>
                  </a:lnTo>
                  <a:lnTo>
                    <a:pt x="22" y="6"/>
                  </a:lnTo>
                  <a:lnTo>
                    <a:pt x="2" y="6"/>
                  </a:lnTo>
                  <a:lnTo>
                    <a:pt x="2" y="6"/>
                  </a:lnTo>
                  <a:lnTo>
                    <a:pt x="21" y="6"/>
                  </a:lnTo>
                  <a:lnTo>
                    <a:pt x="21" y="6"/>
                  </a:lnTo>
                  <a:lnTo>
                    <a:pt x="2" y="6"/>
                  </a:lnTo>
                  <a:lnTo>
                    <a:pt x="2" y="6"/>
                  </a:lnTo>
                  <a:lnTo>
                    <a:pt x="21" y="6"/>
                  </a:lnTo>
                  <a:lnTo>
                    <a:pt x="20" y="6"/>
                  </a:lnTo>
                  <a:lnTo>
                    <a:pt x="3" y="6"/>
                  </a:lnTo>
                  <a:lnTo>
                    <a:pt x="3" y="6"/>
                  </a:lnTo>
                  <a:lnTo>
                    <a:pt x="2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92" name="Freeform 1180"/>
            <p:cNvSpPr>
              <a:spLocks/>
            </p:cNvSpPr>
            <p:nvPr/>
          </p:nvSpPr>
          <p:spPr bwMode="auto">
            <a:xfrm>
              <a:off x="6676579" y="4230688"/>
              <a:ext cx="44450" cy="9525"/>
            </a:xfrm>
            <a:custGeom>
              <a:avLst/>
              <a:gdLst/>
              <a:ahLst/>
              <a:cxnLst>
                <a:cxn ang="0">
                  <a:pos x="3" y="3"/>
                </a:cxn>
                <a:cxn ang="0">
                  <a:pos x="3" y="0"/>
                </a:cxn>
                <a:cxn ang="0">
                  <a:pos x="23" y="0"/>
                </a:cxn>
                <a:cxn ang="0">
                  <a:pos x="23" y="0"/>
                </a:cxn>
                <a:cxn ang="0">
                  <a:pos x="3" y="0"/>
                </a:cxn>
                <a:cxn ang="0">
                  <a:pos x="3" y="0"/>
                </a:cxn>
                <a:cxn ang="0">
                  <a:pos x="23" y="0"/>
                </a:cxn>
                <a:cxn ang="0">
                  <a:pos x="23" y="1"/>
                </a:cxn>
                <a:cxn ang="0">
                  <a:pos x="2" y="1"/>
                </a:cxn>
                <a:cxn ang="0">
                  <a:pos x="2" y="1"/>
                </a:cxn>
                <a:cxn ang="0">
                  <a:pos x="24" y="1"/>
                </a:cxn>
                <a:cxn ang="0">
                  <a:pos x="24" y="1"/>
                </a:cxn>
                <a:cxn ang="0">
                  <a:pos x="2" y="1"/>
                </a:cxn>
                <a:cxn ang="0">
                  <a:pos x="2" y="1"/>
                </a:cxn>
                <a:cxn ang="0">
                  <a:pos x="24" y="1"/>
                </a:cxn>
                <a:cxn ang="0">
                  <a:pos x="25" y="1"/>
                </a:cxn>
                <a:cxn ang="0">
                  <a:pos x="1" y="1"/>
                </a:cxn>
                <a:cxn ang="0">
                  <a:pos x="1" y="1"/>
                </a:cxn>
                <a:cxn ang="0">
                  <a:pos x="25" y="1"/>
                </a:cxn>
                <a:cxn ang="0">
                  <a:pos x="25" y="1"/>
                </a:cxn>
                <a:cxn ang="0">
                  <a:pos x="1" y="1"/>
                </a:cxn>
                <a:cxn ang="0">
                  <a:pos x="1" y="2"/>
                </a:cxn>
                <a:cxn ang="0">
                  <a:pos x="25" y="2"/>
                </a:cxn>
                <a:cxn ang="0">
                  <a:pos x="25" y="2"/>
                </a:cxn>
                <a:cxn ang="0">
                  <a:pos x="0" y="2"/>
                </a:cxn>
                <a:cxn ang="0">
                  <a:pos x="0" y="2"/>
                </a:cxn>
                <a:cxn ang="0">
                  <a:pos x="25" y="2"/>
                </a:cxn>
                <a:cxn ang="0">
                  <a:pos x="25" y="3"/>
                </a:cxn>
                <a:cxn ang="0">
                  <a:pos x="0" y="3"/>
                </a:cxn>
                <a:cxn ang="0">
                  <a:pos x="0" y="3"/>
                </a:cxn>
                <a:cxn ang="0">
                  <a:pos x="25" y="3"/>
                </a:cxn>
                <a:cxn ang="0">
                  <a:pos x="25" y="3"/>
                </a:cxn>
                <a:cxn ang="0">
                  <a:pos x="0" y="3"/>
                </a:cxn>
                <a:cxn ang="0">
                  <a:pos x="0" y="4"/>
                </a:cxn>
                <a:cxn ang="0">
                  <a:pos x="25" y="4"/>
                </a:cxn>
                <a:cxn ang="0">
                  <a:pos x="25" y="4"/>
                </a:cxn>
                <a:cxn ang="0">
                  <a:pos x="0" y="4"/>
                </a:cxn>
                <a:cxn ang="0">
                  <a:pos x="0" y="4"/>
                </a:cxn>
                <a:cxn ang="0">
                  <a:pos x="25" y="4"/>
                </a:cxn>
                <a:cxn ang="0">
                  <a:pos x="25" y="4"/>
                </a:cxn>
                <a:cxn ang="0">
                  <a:pos x="0" y="4"/>
                </a:cxn>
                <a:cxn ang="0">
                  <a:pos x="1" y="4"/>
                </a:cxn>
                <a:cxn ang="0">
                  <a:pos x="25" y="4"/>
                </a:cxn>
                <a:cxn ang="0">
                  <a:pos x="25" y="5"/>
                </a:cxn>
                <a:cxn ang="0">
                  <a:pos x="1" y="5"/>
                </a:cxn>
                <a:cxn ang="0">
                  <a:pos x="1" y="5"/>
                </a:cxn>
                <a:cxn ang="0">
                  <a:pos x="25" y="5"/>
                </a:cxn>
                <a:cxn ang="0">
                  <a:pos x="25" y="5"/>
                </a:cxn>
                <a:cxn ang="0">
                  <a:pos x="1" y="5"/>
                </a:cxn>
                <a:cxn ang="0">
                  <a:pos x="2" y="6"/>
                </a:cxn>
                <a:cxn ang="0">
                  <a:pos x="24" y="6"/>
                </a:cxn>
                <a:cxn ang="0">
                  <a:pos x="24" y="6"/>
                </a:cxn>
                <a:cxn ang="0">
                  <a:pos x="2" y="6"/>
                </a:cxn>
                <a:cxn ang="0">
                  <a:pos x="2" y="6"/>
                </a:cxn>
                <a:cxn ang="0">
                  <a:pos x="24" y="6"/>
                </a:cxn>
                <a:cxn ang="0">
                  <a:pos x="23" y="6"/>
                </a:cxn>
                <a:cxn ang="0">
                  <a:pos x="2" y="6"/>
                </a:cxn>
                <a:cxn ang="0">
                  <a:pos x="3" y="6"/>
                </a:cxn>
                <a:cxn ang="0">
                  <a:pos x="23" y="6"/>
                </a:cxn>
                <a:cxn ang="0">
                  <a:pos x="23" y="6"/>
                </a:cxn>
                <a:cxn ang="0">
                  <a:pos x="3" y="6"/>
                </a:cxn>
                <a:cxn ang="0">
                  <a:pos x="3" y="6"/>
                </a:cxn>
                <a:cxn ang="0">
                  <a:pos x="23" y="6"/>
                </a:cxn>
              </a:cxnLst>
              <a:rect l="0" t="0" r="r" b="b"/>
              <a:pathLst>
                <a:path w="25" h="6">
                  <a:moveTo>
                    <a:pt x="3" y="3"/>
                  </a:moveTo>
                  <a:lnTo>
                    <a:pt x="3" y="0"/>
                  </a:lnTo>
                  <a:lnTo>
                    <a:pt x="23" y="0"/>
                  </a:lnTo>
                  <a:lnTo>
                    <a:pt x="23" y="0"/>
                  </a:lnTo>
                  <a:lnTo>
                    <a:pt x="3" y="0"/>
                  </a:lnTo>
                  <a:lnTo>
                    <a:pt x="3" y="0"/>
                  </a:lnTo>
                  <a:lnTo>
                    <a:pt x="23" y="0"/>
                  </a:lnTo>
                  <a:lnTo>
                    <a:pt x="23" y="1"/>
                  </a:lnTo>
                  <a:lnTo>
                    <a:pt x="2" y="1"/>
                  </a:lnTo>
                  <a:lnTo>
                    <a:pt x="2" y="1"/>
                  </a:lnTo>
                  <a:lnTo>
                    <a:pt x="24" y="1"/>
                  </a:lnTo>
                  <a:lnTo>
                    <a:pt x="24" y="1"/>
                  </a:lnTo>
                  <a:lnTo>
                    <a:pt x="2" y="1"/>
                  </a:lnTo>
                  <a:lnTo>
                    <a:pt x="2" y="1"/>
                  </a:lnTo>
                  <a:lnTo>
                    <a:pt x="24" y="1"/>
                  </a:lnTo>
                  <a:lnTo>
                    <a:pt x="25" y="1"/>
                  </a:lnTo>
                  <a:lnTo>
                    <a:pt x="1" y="1"/>
                  </a:lnTo>
                  <a:lnTo>
                    <a:pt x="1" y="1"/>
                  </a:lnTo>
                  <a:lnTo>
                    <a:pt x="25" y="1"/>
                  </a:lnTo>
                  <a:lnTo>
                    <a:pt x="25" y="1"/>
                  </a:lnTo>
                  <a:lnTo>
                    <a:pt x="1" y="1"/>
                  </a:lnTo>
                  <a:lnTo>
                    <a:pt x="1" y="2"/>
                  </a:lnTo>
                  <a:lnTo>
                    <a:pt x="25" y="2"/>
                  </a:lnTo>
                  <a:lnTo>
                    <a:pt x="25" y="2"/>
                  </a:lnTo>
                  <a:lnTo>
                    <a:pt x="0" y="2"/>
                  </a:lnTo>
                  <a:lnTo>
                    <a:pt x="0" y="2"/>
                  </a:lnTo>
                  <a:lnTo>
                    <a:pt x="25" y="2"/>
                  </a:lnTo>
                  <a:lnTo>
                    <a:pt x="25" y="3"/>
                  </a:lnTo>
                  <a:lnTo>
                    <a:pt x="0" y="3"/>
                  </a:lnTo>
                  <a:lnTo>
                    <a:pt x="0" y="3"/>
                  </a:lnTo>
                  <a:lnTo>
                    <a:pt x="25" y="3"/>
                  </a:lnTo>
                  <a:lnTo>
                    <a:pt x="25" y="3"/>
                  </a:lnTo>
                  <a:lnTo>
                    <a:pt x="0" y="3"/>
                  </a:lnTo>
                  <a:lnTo>
                    <a:pt x="0" y="4"/>
                  </a:lnTo>
                  <a:lnTo>
                    <a:pt x="25" y="4"/>
                  </a:lnTo>
                  <a:lnTo>
                    <a:pt x="25" y="4"/>
                  </a:lnTo>
                  <a:lnTo>
                    <a:pt x="0" y="4"/>
                  </a:lnTo>
                  <a:lnTo>
                    <a:pt x="0" y="4"/>
                  </a:lnTo>
                  <a:lnTo>
                    <a:pt x="25" y="4"/>
                  </a:lnTo>
                  <a:lnTo>
                    <a:pt x="25" y="4"/>
                  </a:lnTo>
                  <a:lnTo>
                    <a:pt x="0" y="4"/>
                  </a:lnTo>
                  <a:lnTo>
                    <a:pt x="1" y="4"/>
                  </a:lnTo>
                  <a:lnTo>
                    <a:pt x="25" y="4"/>
                  </a:lnTo>
                  <a:lnTo>
                    <a:pt x="25" y="5"/>
                  </a:lnTo>
                  <a:lnTo>
                    <a:pt x="1" y="5"/>
                  </a:lnTo>
                  <a:lnTo>
                    <a:pt x="1" y="5"/>
                  </a:lnTo>
                  <a:lnTo>
                    <a:pt x="25" y="5"/>
                  </a:lnTo>
                  <a:lnTo>
                    <a:pt x="25" y="5"/>
                  </a:lnTo>
                  <a:lnTo>
                    <a:pt x="1" y="5"/>
                  </a:lnTo>
                  <a:lnTo>
                    <a:pt x="2" y="6"/>
                  </a:lnTo>
                  <a:lnTo>
                    <a:pt x="24" y="6"/>
                  </a:lnTo>
                  <a:lnTo>
                    <a:pt x="24" y="6"/>
                  </a:lnTo>
                  <a:lnTo>
                    <a:pt x="2" y="6"/>
                  </a:lnTo>
                  <a:lnTo>
                    <a:pt x="2" y="6"/>
                  </a:lnTo>
                  <a:lnTo>
                    <a:pt x="24" y="6"/>
                  </a:lnTo>
                  <a:lnTo>
                    <a:pt x="23" y="6"/>
                  </a:lnTo>
                  <a:lnTo>
                    <a:pt x="2" y="6"/>
                  </a:lnTo>
                  <a:lnTo>
                    <a:pt x="3" y="6"/>
                  </a:lnTo>
                  <a:lnTo>
                    <a:pt x="23" y="6"/>
                  </a:lnTo>
                  <a:lnTo>
                    <a:pt x="23" y="6"/>
                  </a:lnTo>
                  <a:lnTo>
                    <a:pt x="3" y="6"/>
                  </a:lnTo>
                  <a:lnTo>
                    <a:pt x="3" y="6"/>
                  </a:lnTo>
                  <a:lnTo>
                    <a:pt x="2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93" name="Freeform 1181"/>
            <p:cNvSpPr>
              <a:spLocks/>
            </p:cNvSpPr>
            <p:nvPr/>
          </p:nvSpPr>
          <p:spPr bwMode="auto">
            <a:xfrm>
              <a:off x="6713091" y="4230688"/>
              <a:ext cx="23813" cy="9525"/>
            </a:xfrm>
            <a:custGeom>
              <a:avLst/>
              <a:gdLst/>
              <a:ahLst/>
              <a:cxnLst>
                <a:cxn ang="0">
                  <a:pos x="3" y="3"/>
                </a:cxn>
                <a:cxn ang="0">
                  <a:pos x="3" y="0"/>
                </a:cxn>
                <a:cxn ang="0">
                  <a:pos x="11" y="0"/>
                </a:cxn>
                <a:cxn ang="0">
                  <a:pos x="11" y="0"/>
                </a:cxn>
                <a:cxn ang="0">
                  <a:pos x="2" y="0"/>
                </a:cxn>
                <a:cxn ang="0">
                  <a:pos x="2" y="0"/>
                </a:cxn>
                <a:cxn ang="0">
                  <a:pos x="11" y="0"/>
                </a:cxn>
                <a:cxn ang="0">
                  <a:pos x="12" y="1"/>
                </a:cxn>
                <a:cxn ang="0">
                  <a:pos x="2" y="1"/>
                </a:cxn>
                <a:cxn ang="0">
                  <a:pos x="2" y="1"/>
                </a:cxn>
                <a:cxn ang="0">
                  <a:pos x="12" y="1"/>
                </a:cxn>
                <a:cxn ang="0">
                  <a:pos x="13" y="1"/>
                </a:cxn>
                <a:cxn ang="0">
                  <a:pos x="1" y="1"/>
                </a:cxn>
                <a:cxn ang="0">
                  <a:pos x="1" y="1"/>
                </a:cxn>
                <a:cxn ang="0">
                  <a:pos x="13" y="1"/>
                </a:cxn>
                <a:cxn ang="0">
                  <a:pos x="13" y="1"/>
                </a:cxn>
                <a:cxn ang="0">
                  <a:pos x="1" y="1"/>
                </a:cxn>
                <a:cxn ang="0">
                  <a:pos x="0" y="1"/>
                </a:cxn>
                <a:cxn ang="0">
                  <a:pos x="13" y="1"/>
                </a:cxn>
                <a:cxn ang="0">
                  <a:pos x="13" y="1"/>
                </a:cxn>
                <a:cxn ang="0">
                  <a:pos x="0" y="1"/>
                </a:cxn>
                <a:cxn ang="0">
                  <a:pos x="0" y="2"/>
                </a:cxn>
                <a:cxn ang="0">
                  <a:pos x="13"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4" y="4"/>
                </a:cxn>
                <a:cxn ang="0">
                  <a:pos x="0" y="4"/>
                </a:cxn>
                <a:cxn ang="0">
                  <a:pos x="0" y="4"/>
                </a:cxn>
                <a:cxn ang="0">
                  <a:pos x="13" y="4"/>
                </a:cxn>
                <a:cxn ang="0">
                  <a:pos x="13" y="5"/>
                </a:cxn>
                <a:cxn ang="0">
                  <a:pos x="0" y="5"/>
                </a:cxn>
                <a:cxn ang="0">
                  <a:pos x="0" y="5"/>
                </a:cxn>
                <a:cxn ang="0">
                  <a:pos x="13" y="5"/>
                </a:cxn>
                <a:cxn ang="0">
                  <a:pos x="13" y="5"/>
                </a:cxn>
                <a:cxn ang="0">
                  <a:pos x="1" y="5"/>
                </a:cxn>
                <a:cxn ang="0">
                  <a:pos x="1" y="6"/>
                </a:cxn>
                <a:cxn ang="0">
                  <a:pos x="13" y="6"/>
                </a:cxn>
                <a:cxn ang="0">
                  <a:pos x="13" y="6"/>
                </a:cxn>
                <a:cxn ang="0">
                  <a:pos x="1" y="6"/>
                </a:cxn>
                <a:cxn ang="0">
                  <a:pos x="2" y="6"/>
                </a:cxn>
                <a:cxn ang="0">
                  <a:pos x="12" y="6"/>
                </a:cxn>
                <a:cxn ang="0">
                  <a:pos x="12" y="6"/>
                </a:cxn>
                <a:cxn ang="0">
                  <a:pos x="2" y="6"/>
                </a:cxn>
                <a:cxn ang="0">
                  <a:pos x="2" y="6"/>
                </a:cxn>
                <a:cxn ang="0">
                  <a:pos x="11" y="6"/>
                </a:cxn>
                <a:cxn ang="0">
                  <a:pos x="11" y="6"/>
                </a:cxn>
                <a:cxn ang="0">
                  <a:pos x="2" y="6"/>
                </a:cxn>
                <a:cxn ang="0">
                  <a:pos x="3" y="6"/>
                </a:cxn>
                <a:cxn ang="0">
                  <a:pos x="11" y="6"/>
                </a:cxn>
              </a:cxnLst>
              <a:rect l="0" t="0" r="r" b="b"/>
              <a:pathLst>
                <a:path w="14" h="6">
                  <a:moveTo>
                    <a:pt x="3" y="3"/>
                  </a:moveTo>
                  <a:lnTo>
                    <a:pt x="3" y="0"/>
                  </a:lnTo>
                  <a:lnTo>
                    <a:pt x="11" y="0"/>
                  </a:lnTo>
                  <a:lnTo>
                    <a:pt x="11" y="0"/>
                  </a:lnTo>
                  <a:lnTo>
                    <a:pt x="2" y="0"/>
                  </a:lnTo>
                  <a:lnTo>
                    <a:pt x="2" y="0"/>
                  </a:lnTo>
                  <a:lnTo>
                    <a:pt x="11" y="0"/>
                  </a:lnTo>
                  <a:lnTo>
                    <a:pt x="12" y="1"/>
                  </a:lnTo>
                  <a:lnTo>
                    <a:pt x="2" y="1"/>
                  </a:lnTo>
                  <a:lnTo>
                    <a:pt x="2" y="1"/>
                  </a:lnTo>
                  <a:lnTo>
                    <a:pt x="12" y="1"/>
                  </a:lnTo>
                  <a:lnTo>
                    <a:pt x="13" y="1"/>
                  </a:lnTo>
                  <a:lnTo>
                    <a:pt x="1" y="1"/>
                  </a:lnTo>
                  <a:lnTo>
                    <a:pt x="1" y="1"/>
                  </a:lnTo>
                  <a:lnTo>
                    <a:pt x="13" y="1"/>
                  </a:lnTo>
                  <a:lnTo>
                    <a:pt x="13" y="1"/>
                  </a:lnTo>
                  <a:lnTo>
                    <a:pt x="1" y="1"/>
                  </a:lnTo>
                  <a:lnTo>
                    <a:pt x="0" y="1"/>
                  </a:lnTo>
                  <a:lnTo>
                    <a:pt x="13" y="1"/>
                  </a:lnTo>
                  <a:lnTo>
                    <a:pt x="13" y="1"/>
                  </a:lnTo>
                  <a:lnTo>
                    <a:pt x="0" y="1"/>
                  </a:lnTo>
                  <a:lnTo>
                    <a:pt x="0" y="2"/>
                  </a:lnTo>
                  <a:lnTo>
                    <a:pt x="13" y="2"/>
                  </a:lnTo>
                  <a:lnTo>
                    <a:pt x="14" y="2"/>
                  </a:lnTo>
                  <a:lnTo>
                    <a:pt x="0" y="2"/>
                  </a:lnTo>
                  <a:lnTo>
                    <a:pt x="0" y="2"/>
                  </a:lnTo>
                  <a:lnTo>
                    <a:pt x="14" y="2"/>
                  </a:lnTo>
                  <a:lnTo>
                    <a:pt x="14" y="3"/>
                  </a:lnTo>
                  <a:lnTo>
                    <a:pt x="0" y="3"/>
                  </a:lnTo>
                  <a:lnTo>
                    <a:pt x="0" y="3"/>
                  </a:lnTo>
                  <a:lnTo>
                    <a:pt x="14" y="3"/>
                  </a:lnTo>
                  <a:lnTo>
                    <a:pt x="14" y="3"/>
                  </a:lnTo>
                  <a:lnTo>
                    <a:pt x="0" y="3"/>
                  </a:lnTo>
                  <a:lnTo>
                    <a:pt x="0" y="4"/>
                  </a:lnTo>
                  <a:lnTo>
                    <a:pt x="14" y="4"/>
                  </a:lnTo>
                  <a:lnTo>
                    <a:pt x="14" y="4"/>
                  </a:lnTo>
                  <a:lnTo>
                    <a:pt x="0" y="4"/>
                  </a:lnTo>
                  <a:lnTo>
                    <a:pt x="0" y="4"/>
                  </a:lnTo>
                  <a:lnTo>
                    <a:pt x="14" y="4"/>
                  </a:lnTo>
                  <a:lnTo>
                    <a:pt x="14" y="4"/>
                  </a:lnTo>
                  <a:lnTo>
                    <a:pt x="0" y="4"/>
                  </a:lnTo>
                  <a:lnTo>
                    <a:pt x="0" y="4"/>
                  </a:lnTo>
                  <a:lnTo>
                    <a:pt x="13" y="4"/>
                  </a:lnTo>
                  <a:lnTo>
                    <a:pt x="13" y="5"/>
                  </a:lnTo>
                  <a:lnTo>
                    <a:pt x="0" y="5"/>
                  </a:lnTo>
                  <a:lnTo>
                    <a:pt x="0" y="5"/>
                  </a:lnTo>
                  <a:lnTo>
                    <a:pt x="13" y="5"/>
                  </a:lnTo>
                  <a:lnTo>
                    <a:pt x="13" y="5"/>
                  </a:lnTo>
                  <a:lnTo>
                    <a:pt x="1" y="5"/>
                  </a:lnTo>
                  <a:lnTo>
                    <a:pt x="1" y="6"/>
                  </a:lnTo>
                  <a:lnTo>
                    <a:pt x="13" y="6"/>
                  </a:lnTo>
                  <a:lnTo>
                    <a:pt x="13" y="6"/>
                  </a:lnTo>
                  <a:lnTo>
                    <a:pt x="1" y="6"/>
                  </a:lnTo>
                  <a:lnTo>
                    <a:pt x="2" y="6"/>
                  </a:lnTo>
                  <a:lnTo>
                    <a:pt x="12" y="6"/>
                  </a:lnTo>
                  <a:lnTo>
                    <a:pt x="12" y="6"/>
                  </a:lnTo>
                  <a:lnTo>
                    <a:pt x="2" y="6"/>
                  </a:lnTo>
                  <a:lnTo>
                    <a:pt x="2" y="6"/>
                  </a:lnTo>
                  <a:lnTo>
                    <a:pt x="11" y="6"/>
                  </a:lnTo>
                  <a:lnTo>
                    <a:pt x="11"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94" name="Freeform 1182"/>
            <p:cNvSpPr>
              <a:spLocks/>
            </p:cNvSpPr>
            <p:nvPr/>
          </p:nvSpPr>
          <p:spPr bwMode="auto">
            <a:xfrm>
              <a:off x="6725791" y="4230688"/>
              <a:ext cx="19050" cy="9525"/>
            </a:xfrm>
            <a:custGeom>
              <a:avLst/>
              <a:gdLst/>
              <a:ahLst/>
              <a:cxnLst>
                <a:cxn ang="0">
                  <a:pos x="3" y="3"/>
                </a:cxn>
                <a:cxn ang="0">
                  <a:pos x="3" y="0"/>
                </a:cxn>
                <a:cxn ang="0">
                  <a:pos x="7" y="0"/>
                </a:cxn>
                <a:cxn ang="0">
                  <a:pos x="7" y="0"/>
                </a:cxn>
                <a:cxn ang="0">
                  <a:pos x="3" y="0"/>
                </a:cxn>
                <a:cxn ang="0">
                  <a:pos x="2" y="0"/>
                </a:cxn>
                <a:cxn ang="0">
                  <a:pos x="7" y="0"/>
                </a:cxn>
                <a:cxn ang="0">
                  <a:pos x="8" y="1"/>
                </a:cxn>
                <a:cxn ang="0">
                  <a:pos x="2" y="1"/>
                </a:cxn>
                <a:cxn ang="0">
                  <a:pos x="2" y="1"/>
                </a:cxn>
                <a:cxn ang="0">
                  <a:pos x="8" y="1"/>
                </a:cxn>
                <a:cxn ang="0">
                  <a:pos x="8" y="1"/>
                </a:cxn>
                <a:cxn ang="0">
                  <a:pos x="2" y="1"/>
                </a:cxn>
                <a:cxn ang="0">
                  <a:pos x="1" y="1"/>
                </a:cxn>
                <a:cxn ang="0">
                  <a:pos x="9" y="1"/>
                </a:cxn>
                <a:cxn ang="0">
                  <a:pos x="9"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10" y="2"/>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9" y="4"/>
                </a:cxn>
                <a:cxn ang="0">
                  <a:pos x="0" y="4"/>
                </a:cxn>
                <a:cxn ang="0">
                  <a:pos x="0" y="4"/>
                </a:cxn>
                <a:cxn ang="0">
                  <a:pos x="9" y="4"/>
                </a:cxn>
                <a:cxn ang="0">
                  <a:pos x="9" y="5"/>
                </a:cxn>
                <a:cxn ang="0">
                  <a:pos x="1" y="5"/>
                </a:cxn>
                <a:cxn ang="0">
                  <a:pos x="1" y="5"/>
                </a:cxn>
                <a:cxn ang="0">
                  <a:pos x="9" y="5"/>
                </a:cxn>
                <a:cxn ang="0">
                  <a:pos x="9" y="5"/>
                </a:cxn>
                <a:cxn ang="0">
                  <a:pos x="1" y="5"/>
                </a:cxn>
                <a:cxn ang="0">
                  <a:pos x="1" y="6"/>
                </a:cxn>
                <a:cxn ang="0">
                  <a:pos x="9" y="6"/>
                </a:cxn>
                <a:cxn ang="0">
                  <a:pos x="8" y="6"/>
                </a:cxn>
                <a:cxn ang="0">
                  <a:pos x="2" y="6"/>
                </a:cxn>
                <a:cxn ang="0">
                  <a:pos x="2" y="6"/>
                </a:cxn>
                <a:cxn ang="0">
                  <a:pos x="8" y="6"/>
                </a:cxn>
                <a:cxn ang="0">
                  <a:pos x="8" y="6"/>
                </a:cxn>
                <a:cxn ang="0">
                  <a:pos x="2" y="6"/>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8" y="1"/>
                  </a:lnTo>
                  <a:lnTo>
                    <a:pt x="2" y="1"/>
                  </a:lnTo>
                  <a:lnTo>
                    <a:pt x="2" y="1"/>
                  </a:lnTo>
                  <a:lnTo>
                    <a:pt x="8" y="1"/>
                  </a:lnTo>
                  <a:lnTo>
                    <a:pt x="8" y="1"/>
                  </a:lnTo>
                  <a:lnTo>
                    <a:pt x="2" y="1"/>
                  </a:lnTo>
                  <a:lnTo>
                    <a:pt x="1" y="1"/>
                  </a:lnTo>
                  <a:lnTo>
                    <a:pt x="9" y="1"/>
                  </a:lnTo>
                  <a:lnTo>
                    <a:pt x="9" y="1"/>
                  </a:lnTo>
                  <a:lnTo>
                    <a:pt x="1" y="1"/>
                  </a:lnTo>
                  <a:lnTo>
                    <a:pt x="1" y="1"/>
                  </a:lnTo>
                  <a:lnTo>
                    <a:pt x="9" y="1"/>
                  </a:lnTo>
                  <a:lnTo>
                    <a:pt x="9" y="1"/>
                  </a:lnTo>
                  <a:lnTo>
                    <a:pt x="1" y="1"/>
                  </a:lnTo>
                  <a:lnTo>
                    <a:pt x="0" y="2"/>
                  </a:lnTo>
                  <a:lnTo>
                    <a:pt x="9" y="2"/>
                  </a:lnTo>
                  <a:lnTo>
                    <a:pt x="9" y="2"/>
                  </a:lnTo>
                  <a:lnTo>
                    <a:pt x="0" y="2"/>
                  </a:lnTo>
                  <a:lnTo>
                    <a:pt x="0" y="2"/>
                  </a:lnTo>
                  <a:lnTo>
                    <a:pt x="10" y="2"/>
                  </a:lnTo>
                  <a:lnTo>
                    <a:pt x="10" y="3"/>
                  </a:lnTo>
                  <a:lnTo>
                    <a:pt x="0" y="3"/>
                  </a:lnTo>
                  <a:lnTo>
                    <a:pt x="0" y="3"/>
                  </a:lnTo>
                  <a:lnTo>
                    <a:pt x="10" y="3"/>
                  </a:lnTo>
                  <a:lnTo>
                    <a:pt x="10" y="3"/>
                  </a:lnTo>
                  <a:lnTo>
                    <a:pt x="0" y="3"/>
                  </a:lnTo>
                  <a:lnTo>
                    <a:pt x="0" y="4"/>
                  </a:lnTo>
                  <a:lnTo>
                    <a:pt x="10" y="4"/>
                  </a:lnTo>
                  <a:lnTo>
                    <a:pt x="10" y="4"/>
                  </a:lnTo>
                  <a:lnTo>
                    <a:pt x="0" y="4"/>
                  </a:lnTo>
                  <a:lnTo>
                    <a:pt x="0" y="4"/>
                  </a:lnTo>
                  <a:lnTo>
                    <a:pt x="10" y="4"/>
                  </a:lnTo>
                  <a:lnTo>
                    <a:pt x="9" y="4"/>
                  </a:lnTo>
                  <a:lnTo>
                    <a:pt x="0" y="4"/>
                  </a:lnTo>
                  <a:lnTo>
                    <a:pt x="0" y="4"/>
                  </a:lnTo>
                  <a:lnTo>
                    <a:pt x="9" y="4"/>
                  </a:lnTo>
                  <a:lnTo>
                    <a:pt x="9" y="5"/>
                  </a:lnTo>
                  <a:lnTo>
                    <a:pt x="1" y="5"/>
                  </a:lnTo>
                  <a:lnTo>
                    <a:pt x="1" y="5"/>
                  </a:lnTo>
                  <a:lnTo>
                    <a:pt x="9" y="5"/>
                  </a:lnTo>
                  <a:lnTo>
                    <a:pt x="9" y="5"/>
                  </a:lnTo>
                  <a:lnTo>
                    <a:pt x="1" y="5"/>
                  </a:lnTo>
                  <a:lnTo>
                    <a:pt x="1" y="6"/>
                  </a:lnTo>
                  <a:lnTo>
                    <a:pt x="9" y="6"/>
                  </a:lnTo>
                  <a:lnTo>
                    <a:pt x="8" y="6"/>
                  </a:lnTo>
                  <a:lnTo>
                    <a:pt x="2" y="6"/>
                  </a:lnTo>
                  <a:lnTo>
                    <a:pt x="2" y="6"/>
                  </a:lnTo>
                  <a:lnTo>
                    <a:pt x="8" y="6"/>
                  </a:lnTo>
                  <a:lnTo>
                    <a:pt x="8" y="6"/>
                  </a:lnTo>
                  <a:lnTo>
                    <a:pt x="2" y="6"/>
                  </a:lnTo>
                  <a:lnTo>
                    <a:pt x="2"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95" name="Freeform 1183"/>
            <p:cNvSpPr>
              <a:spLocks/>
            </p:cNvSpPr>
            <p:nvPr/>
          </p:nvSpPr>
          <p:spPr bwMode="auto">
            <a:xfrm>
              <a:off x="6733729" y="4227513"/>
              <a:ext cx="11112" cy="12700"/>
            </a:xfrm>
            <a:custGeom>
              <a:avLst/>
              <a:gdLst/>
              <a:ahLst/>
              <a:cxnLst>
                <a:cxn ang="0">
                  <a:pos x="3" y="5"/>
                </a:cxn>
                <a:cxn ang="0">
                  <a:pos x="0" y="5"/>
                </a:cxn>
                <a:cxn ang="0">
                  <a:pos x="0" y="2"/>
                </a:cxn>
                <a:cxn ang="0">
                  <a:pos x="0" y="2"/>
                </a:cxn>
                <a:cxn ang="0">
                  <a:pos x="0" y="6"/>
                </a:cxn>
                <a:cxn ang="0">
                  <a:pos x="0" y="6"/>
                </a:cxn>
                <a:cxn ang="0">
                  <a:pos x="0" y="2"/>
                </a:cxn>
                <a:cxn ang="0">
                  <a:pos x="0" y="1"/>
                </a:cxn>
                <a:cxn ang="0">
                  <a:pos x="0" y="6"/>
                </a:cxn>
                <a:cxn ang="0">
                  <a:pos x="0" y="6"/>
                </a:cxn>
                <a:cxn ang="0">
                  <a:pos x="0" y="1"/>
                </a:cxn>
                <a:cxn ang="0">
                  <a:pos x="0" y="1"/>
                </a:cxn>
                <a:cxn ang="0">
                  <a:pos x="0" y="6"/>
                </a:cxn>
                <a:cxn ang="0">
                  <a:pos x="0" y="7"/>
                </a:cxn>
                <a:cxn ang="0">
                  <a:pos x="0" y="1"/>
                </a:cxn>
                <a:cxn ang="0">
                  <a:pos x="1" y="0"/>
                </a:cxn>
                <a:cxn ang="0">
                  <a:pos x="1" y="7"/>
                </a:cxn>
                <a:cxn ang="0">
                  <a:pos x="1" y="7"/>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5" y="1"/>
                </a:cxn>
                <a:cxn ang="0">
                  <a:pos x="5" y="6"/>
                </a:cxn>
                <a:cxn ang="0">
                  <a:pos x="5" y="6"/>
                </a:cxn>
                <a:cxn ang="0">
                  <a:pos x="5" y="1"/>
                </a:cxn>
                <a:cxn ang="0">
                  <a:pos x="6" y="1"/>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1"/>
                  </a:lnTo>
                  <a:lnTo>
                    <a:pt x="0" y="6"/>
                  </a:lnTo>
                  <a:lnTo>
                    <a:pt x="0" y="6"/>
                  </a:lnTo>
                  <a:lnTo>
                    <a:pt x="0" y="1"/>
                  </a:lnTo>
                  <a:lnTo>
                    <a:pt x="0" y="1"/>
                  </a:lnTo>
                  <a:lnTo>
                    <a:pt x="0" y="6"/>
                  </a:lnTo>
                  <a:lnTo>
                    <a:pt x="0" y="7"/>
                  </a:lnTo>
                  <a:lnTo>
                    <a:pt x="0" y="1"/>
                  </a:lnTo>
                  <a:lnTo>
                    <a:pt x="1" y="0"/>
                  </a:lnTo>
                  <a:lnTo>
                    <a:pt x="1" y="7"/>
                  </a:lnTo>
                  <a:lnTo>
                    <a:pt x="1" y="7"/>
                  </a:lnTo>
                  <a:lnTo>
                    <a:pt x="1" y="0"/>
                  </a:lnTo>
                  <a:lnTo>
                    <a:pt x="1" y="0"/>
                  </a:lnTo>
                  <a:lnTo>
                    <a:pt x="1" y="8"/>
                  </a:lnTo>
                  <a:lnTo>
                    <a:pt x="1" y="8"/>
                  </a:lnTo>
                  <a:lnTo>
                    <a:pt x="1" y="0"/>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5" y="1"/>
                  </a:lnTo>
                  <a:lnTo>
                    <a:pt x="5" y="6"/>
                  </a:lnTo>
                  <a:lnTo>
                    <a:pt x="5" y="6"/>
                  </a:lnTo>
                  <a:lnTo>
                    <a:pt x="5" y="1"/>
                  </a:lnTo>
                  <a:lnTo>
                    <a:pt x="6" y="1"/>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096" name="Freeform 1184"/>
            <p:cNvSpPr>
              <a:spLocks/>
            </p:cNvSpPr>
            <p:nvPr/>
          </p:nvSpPr>
          <p:spPr bwMode="auto">
            <a:xfrm>
              <a:off x="6733729" y="4227513"/>
              <a:ext cx="12700" cy="6350"/>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6" y="1"/>
                </a:cxn>
                <a:cxn ang="0">
                  <a:pos x="6" y="1"/>
                </a:cxn>
                <a:cxn ang="0">
                  <a:pos x="0" y="1"/>
                </a:cxn>
                <a:cxn ang="0">
                  <a:pos x="0"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6" y="3"/>
                </a:cxn>
                <a:cxn ang="0">
                  <a:pos x="0" y="3"/>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0"/>
                  </a:lnTo>
                  <a:lnTo>
                    <a:pt x="6" y="0"/>
                  </a:lnTo>
                  <a:lnTo>
                    <a:pt x="6" y="1"/>
                  </a:lnTo>
                  <a:lnTo>
                    <a:pt x="0" y="1"/>
                  </a:lnTo>
                  <a:lnTo>
                    <a:pt x="0" y="1"/>
                  </a:lnTo>
                  <a:lnTo>
                    <a:pt x="6" y="1"/>
                  </a:lnTo>
                  <a:lnTo>
                    <a:pt x="6" y="1"/>
                  </a:lnTo>
                  <a:lnTo>
                    <a:pt x="0" y="1"/>
                  </a:lnTo>
                  <a:lnTo>
                    <a:pt x="0"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6" y="3"/>
                  </a:lnTo>
                  <a:lnTo>
                    <a:pt x="0" y="3"/>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097" name="Freeform 1185"/>
            <p:cNvSpPr>
              <a:spLocks/>
            </p:cNvSpPr>
            <p:nvPr/>
          </p:nvSpPr>
          <p:spPr bwMode="auto">
            <a:xfrm>
              <a:off x="6735316" y="4217988"/>
              <a:ext cx="11113" cy="15875"/>
            </a:xfrm>
            <a:custGeom>
              <a:avLst/>
              <a:gdLst/>
              <a:ahLst/>
              <a:cxnLst>
                <a:cxn ang="0">
                  <a:pos x="3" y="8"/>
                </a:cxn>
                <a:cxn ang="0">
                  <a:pos x="0" y="8"/>
                </a:cxn>
                <a:cxn ang="0">
                  <a:pos x="0" y="2"/>
                </a:cxn>
                <a:cxn ang="0">
                  <a:pos x="0" y="2"/>
                </a:cxn>
                <a:cxn ang="0">
                  <a:pos x="0" y="9"/>
                </a:cxn>
                <a:cxn ang="0">
                  <a:pos x="0" y="9"/>
                </a:cxn>
                <a:cxn ang="0">
                  <a:pos x="0" y="2"/>
                </a:cxn>
                <a:cxn ang="0">
                  <a:pos x="0" y="2"/>
                </a:cxn>
                <a:cxn ang="0">
                  <a:pos x="0" y="9"/>
                </a:cxn>
                <a:cxn ang="0">
                  <a:pos x="0" y="9"/>
                </a:cxn>
                <a:cxn ang="0">
                  <a:pos x="0" y="1"/>
                </a:cxn>
                <a:cxn ang="0">
                  <a:pos x="0" y="1"/>
                </a:cxn>
                <a:cxn ang="0">
                  <a:pos x="0" y="10"/>
                </a:cxn>
                <a:cxn ang="0">
                  <a:pos x="1" y="10"/>
                </a:cxn>
                <a:cxn ang="0">
                  <a:pos x="1" y="1"/>
                </a:cxn>
                <a:cxn ang="0">
                  <a:pos x="1" y="0"/>
                </a:cxn>
                <a:cxn ang="0">
                  <a:pos x="1" y="10"/>
                </a:cxn>
                <a:cxn ang="0">
                  <a:pos x="1" y="11"/>
                </a:cxn>
                <a:cxn ang="0">
                  <a:pos x="1" y="0"/>
                </a:cxn>
                <a:cxn ang="0">
                  <a:pos x="1" y="0"/>
                </a:cxn>
                <a:cxn ang="0">
                  <a:pos x="1" y="11"/>
                </a:cxn>
                <a:cxn ang="0">
                  <a:pos x="2" y="11"/>
                </a:cxn>
                <a:cxn ang="0">
                  <a:pos x="2" y="0"/>
                </a:cxn>
                <a:cxn ang="0">
                  <a:pos x="2" y="0"/>
                </a:cxn>
                <a:cxn ang="0">
                  <a:pos x="2" y="11"/>
                </a:cxn>
                <a:cxn ang="0">
                  <a:pos x="2" y="11"/>
                </a:cxn>
                <a:cxn ang="0">
                  <a:pos x="2" y="0"/>
                </a:cxn>
                <a:cxn ang="0">
                  <a:pos x="2" y="0"/>
                </a:cxn>
                <a:cxn ang="0">
                  <a:pos x="2" y="11"/>
                </a:cxn>
                <a:cxn ang="0">
                  <a:pos x="3" y="11"/>
                </a:cxn>
                <a:cxn ang="0">
                  <a:pos x="3" y="0"/>
                </a:cxn>
                <a:cxn ang="0">
                  <a:pos x="3" y="0"/>
                </a:cxn>
                <a:cxn ang="0">
                  <a:pos x="3" y="11"/>
                </a:cxn>
                <a:cxn ang="0">
                  <a:pos x="3" y="11"/>
                </a:cxn>
                <a:cxn ang="0">
                  <a:pos x="3" y="0"/>
                </a:cxn>
                <a:cxn ang="0">
                  <a:pos x="4" y="0"/>
                </a:cxn>
                <a:cxn ang="0">
                  <a:pos x="4" y="11"/>
                </a:cxn>
                <a:cxn ang="0">
                  <a:pos x="4" y="11"/>
                </a:cxn>
                <a:cxn ang="0">
                  <a:pos x="4" y="0"/>
                </a:cxn>
                <a:cxn ang="0">
                  <a:pos x="4" y="0"/>
                </a:cxn>
                <a:cxn ang="0">
                  <a:pos x="4" y="11"/>
                </a:cxn>
                <a:cxn ang="0">
                  <a:pos x="4" y="11"/>
                </a:cxn>
                <a:cxn ang="0">
                  <a:pos x="4" y="0"/>
                </a:cxn>
                <a:cxn ang="0">
                  <a:pos x="5" y="0"/>
                </a:cxn>
                <a:cxn ang="0">
                  <a:pos x="5" y="11"/>
                </a:cxn>
                <a:cxn ang="0">
                  <a:pos x="5" y="11"/>
                </a:cxn>
                <a:cxn ang="0">
                  <a:pos x="5" y="0"/>
                </a:cxn>
                <a:cxn ang="0">
                  <a:pos x="5" y="0"/>
                </a:cxn>
                <a:cxn ang="0">
                  <a:pos x="5" y="10"/>
                </a:cxn>
                <a:cxn ang="0">
                  <a:pos x="5" y="10"/>
                </a:cxn>
                <a:cxn ang="0">
                  <a:pos x="5" y="1"/>
                </a:cxn>
                <a:cxn ang="0">
                  <a:pos x="5" y="1"/>
                </a:cxn>
                <a:cxn ang="0">
                  <a:pos x="5" y="10"/>
                </a:cxn>
                <a:cxn ang="0">
                  <a:pos x="5" y="9"/>
                </a:cxn>
                <a:cxn ang="0">
                  <a:pos x="5" y="1"/>
                </a:cxn>
                <a:cxn ang="0">
                  <a:pos x="6" y="2"/>
                </a:cxn>
                <a:cxn ang="0">
                  <a:pos x="6" y="9"/>
                </a:cxn>
                <a:cxn ang="0">
                  <a:pos x="6" y="9"/>
                </a:cxn>
                <a:cxn ang="0">
                  <a:pos x="6" y="2"/>
                </a:cxn>
                <a:cxn ang="0">
                  <a:pos x="6" y="2"/>
                </a:cxn>
                <a:cxn ang="0">
                  <a:pos x="6" y="9"/>
                </a:cxn>
                <a:cxn ang="0">
                  <a:pos x="6" y="8"/>
                </a:cxn>
                <a:cxn ang="0">
                  <a:pos x="6" y="2"/>
                </a:cxn>
              </a:cxnLst>
              <a:rect l="0" t="0" r="r" b="b"/>
              <a:pathLst>
                <a:path w="6" h="11">
                  <a:moveTo>
                    <a:pt x="3" y="8"/>
                  </a:moveTo>
                  <a:lnTo>
                    <a:pt x="0" y="8"/>
                  </a:lnTo>
                  <a:lnTo>
                    <a:pt x="0" y="2"/>
                  </a:lnTo>
                  <a:lnTo>
                    <a:pt x="0" y="2"/>
                  </a:lnTo>
                  <a:lnTo>
                    <a:pt x="0" y="9"/>
                  </a:lnTo>
                  <a:lnTo>
                    <a:pt x="0" y="9"/>
                  </a:lnTo>
                  <a:lnTo>
                    <a:pt x="0" y="2"/>
                  </a:lnTo>
                  <a:lnTo>
                    <a:pt x="0" y="2"/>
                  </a:lnTo>
                  <a:lnTo>
                    <a:pt x="0" y="9"/>
                  </a:lnTo>
                  <a:lnTo>
                    <a:pt x="0" y="9"/>
                  </a:lnTo>
                  <a:lnTo>
                    <a:pt x="0" y="1"/>
                  </a:lnTo>
                  <a:lnTo>
                    <a:pt x="0" y="1"/>
                  </a:lnTo>
                  <a:lnTo>
                    <a:pt x="0" y="10"/>
                  </a:lnTo>
                  <a:lnTo>
                    <a:pt x="1" y="10"/>
                  </a:lnTo>
                  <a:lnTo>
                    <a:pt x="1" y="1"/>
                  </a:lnTo>
                  <a:lnTo>
                    <a:pt x="1" y="0"/>
                  </a:lnTo>
                  <a:lnTo>
                    <a:pt x="1" y="10"/>
                  </a:lnTo>
                  <a:lnTo>
                    <a:pt x="1" y="11"/>
                  </a:lnTo>
                  <a:lnTo>
                    <a:pt x="1" y="0"/>
                  </a:lnTo>
                  <a:lnTo>
                    <a:pt x="1" y="0"/>
                  </a:lnTo>
                  <a:lnTo>
                    <a:pt x="1" y="11"/>
                  </a:lnTo>
                  <a:lnTo>
                    <a:pt x="2" y="11"/>
                  </a:lnTo>
                  <a:lnTo>
                    <a:pt x="2" y="0"/>
                  </a:lnTo>
                  <a:lnTo>
                    <a:pt x="2" y="0"/>
                  </a:lnTo>
                  <a:lnTo>
                    <a:pt x="2" y="11"/>
                  </a:lnTo>
                  <a:lnTo>
                    <a:pt x="2" y="11"/>
                  </a:lnTo>
                  <a:lnTo>
                    <a:pt x="2" y="0"/>
                  </a:lnTo>
                  <a:lnTo>
                    <a:pt x="2" y="0"/>
                  </a:lnTo>
                  <a:lnTo>
                    <a:pt x="2" y="11"/>
                  </a:lnTo>
                  <a:lnTo>
                    <a:pt x="3" y="11"/>
                  </a:lnTo>
                  <a:lnTo>
                    <a:pt x="3" y="0"/>
                  </a:lnTo>
                  <a:lnTo>
                    <a:pt x="3" y="0"/>
                  </a:lnTo>
                  <a:lnTo>
                    <a:pt x="3" y="11"/>
                  </a:lnTo>
                  <a:lnTo>
                    <a:pt x="3" y="11"/>
                  </a:lnTo>
                  <a:lnTo>
                    <a:pt x="3" y="0"/>
                  </a:lnTo>
                  <a:lnTo>
                    <a:pt x="4" y="0"/>
                  </a:lnTo>
                  <a:lnTo>
                    <a:pt x="4" y="11"/>
                  </a:lnTo>
                  <a:lnTo>
                    <a:pt x="4" y="11"/>
                  </a:lnTo>
                  <a:lnTo>
                    <a:pt x="4" y="0"/>
                  </a:lnTo>
                  <a:lnTo>
                    <a:pt x="4" y="0"/>
                  </a:lnTo>
                  <a:lnTo>
                    <a:pt x="4" y="11"/>
                  </a:lnTo>
                  <a:lnTo>
                    <a:pt x="4" y="11"/>
                  </a:lnTo>
                  <a:lnTo>
                    <a:pt x="4" y="0"/>
                  </a:lnTo>
                  <a:lnTo>
                    <a:pt x="5" y="0"/>
                  </a:lnTo>
                  <a:lnTo>
                    <a:pt x="5" y="11"/>
                  </a:lnTo>
                  <a:lnTo>
                    <a:pt x="5" y="11"/>
                  </a:lnTo>
                  <a:lnTo>
                    <a:pt x="5" y="0"/>
                  </a:lnTo>
                  <a:lnTo>
                    <a:pt x="5" y="0"/>
                  </a:lnTo>
                  <a:lnTo>
                    <a:pt x="5" y="10"/>
                  </a:lnTo>
                  <a:lnTo>
                    <a:pt x="5" y="10"/>
                  </a:lnTo>
                  <a:lnTo>
                    <a:pt x="5" y="1"/>
                  </a:lnTo>
                  <a:lnTo>
                    <a:pt x="5" y="1"/>
                  </a:lnTo>
                  <a:lnTo>
                    <a:pt x="5" y="10"/>
                  </a:lnTo>
                  <a:lnTo>
                    <a:pt x="5" y="9"/>
                  </a:lnTo>
                  <a:lnTo>
                    <a:pt x="5" y="1"/>
                  </a:lnTo>
                  <a:lnTo>
                    <a:pt x="6" y="2"/>
                  </a:lnTo>
                  <a:lnTo>
                    <a:pt x="6" y="9"/>
                  </a:lnTo>
                  <a:lnTo>
                    <a:pt x="6" y="9"/>
                  </a:lnTo>
                  <a:lnTo>
                    <a:pt x="6" y="2"/>
                  </a:lnTo>
                  <a:lnTo>
                    <a:pt x="6" y="2"/>
                  </a:lnTo>
                  <a:lnTo>
                    <a:pt x="6" y="9"/>
                  </a:lnTo>
                  <a:lnTo>
                    <a:pt x="6" y="8"/>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098" name="Freeform 1186"/>
            <p:cNvSpPr>
              <a:spLocks/>
            </p:cNvSpPr>
            <p:nvPr/>
          </p:nvSpPr>
          <p:spPr bwMode="auto">
            <a:xfrm>
              <a:off x="6735316" y="4217988"/>
              <a:ext cx="28575" cy="9525"/>
            </a:xfrm>
            <a:custGeom>
              <a:avLst/>
              <a:gdLst/>
              <a:ahLst/>
              <a:cxnLst>
                <a:cxn ang="0">
                  <a:pos x="3" y="2"/>
                </a:cxn>
                <a:cxn ang="0">
                  <a:pos x="3" y="0"/>
                </a:cxn>
                <a:cxn ang="0">
                  <a:pos x="14" y="0"/>
                </a:cxn>
                <a:cxn ang="0">
                  <a:pos x="14" y="0"/>
                </a:cxn>
                <a:cxn ang="0">
                  <a:pos x="3" y="0"/>
                </a:cxn>
                <a:cxn ang="0">
                  <a:pos x="2" y="0"/>
                </a:cxn>
                <a:cxn ang="0">
                  <a:pos x="15" y="0"/>
                </a:cxn>
                <a:cxn ang="0">
                  <a:pos x="15" y="0"/>
                </a:cxn>
                <a:cxn ang="0">
                  <a:pos x="2" y="0"/>
                </a:cxn>
                <a:cxn ang="0">
                  <a:pos x="2" y="0"/>
                </a:cxn>
                <a:cxn ang="0">
                  <a:pos x="15" y="0"/>
                </a:cxn>
                <a:cxn ang="0">
                  <a:pos x="15" y="0"/>
                </a:cxn>
                <a:cxn ang="0">
                  <a:pos x="2" y="0"/>
                </a:cxn>
                <a:cxn ang="0">
                  <a:pos x="1" y="0"/>
                </a:cxn>
                <a:cxn ang="0">
                  <a:pos x="15" y="0"/>
                </a:cxn>
                <a:cxn ang="0">
                  <a:pos x="16" y="0"/>
                </a:cxn>
                <a:cxn ang="0">
                  <a:pos x="1" y="0"/>
                </a:cxn>
                <a:cxn ang="0">
                  <a:pos x="1" y="0"/>
                </a:cxn>
                <a:cxn ang="0">
                  <a:pos x="16" y="0"/>
                </a:cxn>
                <a:cxn ang="0">
                  <a:pos x="16" y="1"/>
                </a:cxn>
                <a:cxn ang="0">
                  <a:pos x="1" y="1"/>
                </a:cxn>
                <a:cxn ang="0">
                  <a:pos x="0" y="1"/>
                </a:cxn>
                <a:cxn ang="0">
                  <a:pos x="17" y="1"/>
                </a:cxn>
                <a:cxn ang="0">
                  <a:pos x="17" y="1"/>
                </a:cxn>
                <a:cxn ang="0">
                  <a:pos x="0" y="1"/>
                </a:cxn>
                <a:cxn ang="0">
                  <a:pos x="0" y="2"/>
                </a:cxn>
                <a:cxn ang="0">
                  <a:pos x="17" y="2"/>
                </a:cxn>
                <a:cxn ang="0">
                  <a:pos x="17" y="2"/>
                </a:cxn>
                <a:cxn ang="0">
                  <a:pos x="0" y="2"/>
                </a:cxn>
                <a:cxn ang="0">
                  <a:pos x="0" y="2"/>
                </a:cxn>
                <a:cxn ang="0">
                  <a:pos x="17" y="2"/>
                </a:cxn>
                <a:cxn ang="0">
                  <a:pos x="17" y="2"/>
                </a:cxn>
                <a:cxn ang="0">
                  <a:pos x="0" y="2"/>
                </a:cxn>
                <a:cxn ang="0">
                  <a:pos x="0" y="3"/>
                </a:cxn>
                <a:cxn ang="0">
                  <a:pos x="17" y="3"/>
                </a:cxn>
                <a:cxn ang="0">
                  <a:pos x="17" y="3"/>
                </a:cxn>
                <a:cxn ang="0">
                  <a:pos x="0" y="3"/>
                </a:cxn>
                <a:cxn ang="0">
                  <a:pos x="0" y="4"/>
                </a:cxn>
                <a:cxn ang="0">
                  <a:pos x="17" y="4"/>
                </a:cxn>
                <a:cxn ang="0">
                  <a:pos x="17" y="4"/>
                </a:cxn>
                <a:cxn ang="0">
                  <a:pos x="0" y="4"/>
                </a:cxn>
                <a:cxn ang="0">
                  <a:pos x="0" y="4"/>
                </a:cxn>
                <a:cxn ang="0">
                  <a:pos x="17" y="4"/>
                </a:cxn>
                <a:cxn ang="0">
                  <a:pos x="16" y="4"/>
                </a:cxn>
                <a:cxn ang="0">
                  <a:pos x="1" y="4"/>
                </a:cxn>
                <a:cxn ang="0">
                  <a:pos x="1" y="4"/>
                </a:cxn>
                <a:cxn ang="0">
                  <a:pos x="16" y="4"/>
                </a:cxn>
                <a:cxn ang="0">
                  <a:pos x="16" y="5"/>
                </a:cxn>
                <a:cxn ang="0">
                  <a:pos x="1" y="5"/>
                </a:cxn>
                <a:cxn ang="0">
                  <a:pos x="1" y="5"/>
                </a:cxn>
                <a:cxn ang="0">
                  <a:pos x="15" y="5"/>
                </a:cxn>
                <a:cxn ang="0">
                  <a:pos x="15" y="5"/>
                </a:cxn>
                <a:cxn ang="0">
                  <a:pos x="2" y="5"/>
                </a:cxn>
                <a:cxn ang="0">
                  <a:pos x="2" y="5"/>
                </a:cxn>
                <a:cxn ang="0">
                  <a:pos x="15" y="5"/>
                </a:cxn>
                <a:cxn ang="0">
                  <a:pos x="15" y="5"/>
                </a:cxn>
                <a:cxn ang="0">
                  <a:pos x="2" y="5"/>
                </a:cxn>
                <a:cxn ang="0">
                  <a:pos x="2" y="6"/>
                </a:cxn>
                <a:cxn ang="0">
                  <a:pos x="15" y="6"/>
                </a:cxn>
                <a:cxn ang="0">
                  <a:pos x="14" y="6"/>
                </a:cxn>
                <a:cxn ang="0">
                  <a:pos x="3" y="6"/>
                </a:cxn>
                <a:cxn ang="0">
                  <a:pos x="3" y="6"/>
                </a:cxn>
                <a:cxn ang="0">
                  <a:pos x="14" y="6"/>
                </a:cxn>
              </a:cxnLst>
              <a:rect l="0" t="0" r="r" b="b"/>
              <a:pathLst>
                <a:path w="17" h="6">
                  <a:moveTo>
                    <a:pt x="3" y="2"/>
                  </a:moveTo>
                  <a:lnTo>
                    <a:pt x="3" y="0"/>
                  </a:lnTo>
                  <a:lnTo>
                    <a:pt x="14" y="0"/>
                  </a:lnTo>
                  <a:lnTo>
                    <a:pt x="14" y="0"/>
                  </a:lnTo>
                  <a:lnTo>
                    <a:pt x="3" y="0"/>
                  </a:lnTo>
                  <a:lnTo>
                    <a:pt x="2" y="0"/>
                  </a:lnTo>
                  <a:lnTo>
                    <a:pt x="15" y="0"/>
                  </a:lnTo>
                  <a:lnTo>
                    <a:pt x="15" y="0"/>
                  </a:lnTo>
                  <a:lnTo>
                    <a:pt x="2" y="0"/>
                  </a:lnTo>
                  <a:lnTo>
                    <a:pt x="2" y="0"/>
                  </a:lnTo>
                  <a:lnTo>
                    <a:pt x="15" y="0"/>
                  </a:lnTo>
                  <a:lnTo>
                    <a:pt x="15" y="0"/>
                  </a:lnTo>
                  <a:lnTo>
                    <a:pt x="2" y="0"/>
                  </a:lnTo>
                  <a:lnTo>
                    <a:pt x="1" y="0"/>
                  </a:lnTo>
                  <a:lnTo>
                    <a:pt x="15" y="0"/>
                  </a:lnTo>
                  <a:lnTo>
                    <a:pt x="16" y="0"/>
                  </a:lnTo>
                  <a:lnTo>
                    <a:pt x="1" y="0"/>
                  </a:lnTo>
                  <a:lnTo>
                    <a:pt x="1" y="0"/>
                  </a:lnTo>
                  <a:lnTo>
                    <a:pt x="16" y="0"/>
                  </a:lnTo>
                  <a:lnTo>
                    <a:pt x="16" y="1"/>
                  </a:lnTo>
                  <a:lnTo>
                    <a:pt x="1" y="1"/>
                  </a:lnTo>
                  <a:lnTo>
                    <a:pt x="0" y="1"/>
                  </a:lnTo>
                  <a:lnTo>
                    <a:pt x="17" y="1"/>
                  </a:lnTo>
                  <a:lnTo>
                    <a:pt x="17" y="1"/>
                  </a:lnTo>
                  <a:lnTo>
                    <a:pt x="0" y="1"/>
                  </a:lnTo>
                  <a:lnTo>
                    <a:pt x="0" y="2"/>
                  </a:lnTo>
                  <a:lnTo>
                    <a:pt x="17" y="2"/>
                  </a:lnTo>
                  <a:lnTo>
                    <a:pt x="17" y="2"/>
                  </a:lnTo>
                  <a:lnTo>
                    <a:pt x="0" y="2"/>
                  </a:lnTo>
                  <a:lnTo>
                    <a:pt x="0" y="2"/>
                  </a:lnTo>
                  <a:lnTo>
                    <a:pt x="17" y="2"/>
                  </a:lnTo>
                  <a:lnTo>
                    <a:pt x="17" y="2"/>
                  </a:lnTo>
                  <a:lnTo>
                    <a:pt x="0" y="2"/>
                  </a:lnTo>
                  <a:lnTo>
                    <a:pt x="0" y="3"/>
                  </a:lnTo>
                  <a:lnTo>
                    <a:pt x="17" y="3"/>
                  </a:lnTo>
                  <a:lnTo>
                    <a:pt x="17" y="3"/>
                  </a:lnTo>
                  <a:lnTo>
                    <a:pt x="0" y="3"/>
                  </a:lnTo>
                  <a:lnTo>
                    <a:pt x="0" y="4"/>
                  </a:lnTo>
                  <a:lnTo>
                    <a:pt x="17" y="4"/>
                  </a:lnTo>
                  <a:lnTo>
                    <a:pt x="17" y="4"/>
                  </a:lnTo>
                  <a:lnTo>
                    <a:pt x="0" y="4"/>
                  </a:lnTo>
                  <a:lnTo>
                    <a:pt x="0" y="4"/>
                  </a:lnTo>
                  <a:lnTo>
                    <a:pt x="17" y="4"/>
                  </a:lnTo>
                  <a:lnTo>
                    <a:pt x="16" y="4"/>
                  </a:lnTo>
                  <a:lnTo>
                    <a:pt x="1" y="4"/>
                  </a:lnTo>
                  <a:lnTo>
                    <a:pt x="1" y="4"/>
                  </a:lnTo>
                  <a:lnTo>
                    <a:pt x="16" y="4"/>
                  </a:lnTo>
                  <a:lnTo>
                    <a:pt x="16" y="5"/>
                  </a:lnTo>
                  <a:lnTo>
                    <a:pt x="1" y="5"/>
                  </a:lnTo>
                  <a:lnTo>
                    <a:pt x="1" y="5"/>
                  </a:lnTo>
                  <a:lnTo>
                    <a:pt x="15" y="5"/>
                  </a:lnTo>
                  <a:lnTo>
                    <a:pt x="15" y="5"/>
                  </a:lnTo>
                  <a:lnTo>
                    <a:pt x="2" y="5"/>
                  </a:lnTo>
                  <a:lnTo>
                    <a:pt x="2" y="5"/>
                  </a:lnTo>
                  <a:lnTo>
                    <a:pt x="15" y="5"/>
                  </a:lnTo>
                  <a:lnTo>
                    <a:pt x="15" y="5"/>
                  </a:lnTo>
                  <a:lnTo>
                    <a:pt x="2" y="5"/>
                  </a:lnTo>
                  <a:lnTo>
                    <a:pt x="2" y="6"/>
                  </a:lnTo>
                  <a:lnTo>
                    <a:pt x="15" y="6"/>
                  </a:lnTo>
                  <a:lnTo>
                    <a:pt x="14" y="6"/>
                  </a:lnTo>
                  <a:lnTo>
                    <a:pt x="3" y="6"/>
                  </a:lnTo>
                  <a:lnTo>
                    <a:pt x="3" y="6"/>
                  </a:lnTo>
                  <a:lnTo>
                    <a:pt x="1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099" name="Freeform 1187"/>
            <p:cNvSpPr>
              <a:spLocks/>
            </p:cNvSpPr>
            <p:nvPr/>
          </p:nvSpPr>
          <p:spPr bwMode="auto">
            <a:xfrm>
              <a:off x="6754366" y="4213225"/>
              <a:ext cx="9525" cy="14288"/>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1" y="1"/>
                </a:cxn>
                <a:cxn ang="0">
                  <a:pos x="1" y="7"/>
                </a:cxn>
                <a:cxn ang="0">
                  <a:pos x="1" y="7"/>
                </a:cxn>
                <a:cxn ang="0">
                  <a:pos x="1" y="1"/>
                </a:cxn>
                <a:cxn ang="0">
                  <a:pos x="1" y="1"/>
                </a:cxn>
                <a:cxn ang="0">
                  <a:pos x="1" y="7"/>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4" y="1"/>
                </a:cxn>
                <a:cxn ang="0">
                  <a:pos x="4" y="8"/>
                </a:cxn>
                <a:cxn ang="0">
                  <a:pos x="5" y="8"/>
                </a:cxn>
                <a:cxn ang="0">
                  <a:pos x="5" y="1"/>
                </a:cxn>
                <a:cxn ang="0">
                  <a:pos x="5" y="1"/>
                </a:cxn>
                <a:cxn ang="0">
                  <a:pos x="5" y="7"/>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7"/>
                  </a:lnTo>
                  <a:lnTo>
                    <a:pt x="0" y="7"/>
                  </a:lnTo>
                  <a:lnTo>
                    <a:pt x="0" y="2"/>
                  </a:lnTo>
                  <a:lnTo>
                    <a:pt x="1" y="1"/>
                  </a:lnTo>
                  <a:lnTo>
                    <a:pt x="1" y="7"/>
                  </a:lnTo>
                  <a:lnTo>
                    <a:pt x="1" y="7"/>
                  </a:lnTo>
                  <a:lnTo>
                    <a:pt x="1" y="1"/>
                  </a:lnTo>
                  <a:lnTo>
                    <a:pt x="1" y="1"/>
                  </a:lnTo>
                  <a:lnTo>
                    <a:pt x="1" y="7"/>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4" y="1"/>
                  </a:lnTo>
                  <a:lnTo>
                    <a:pt x="4" y="8"/>
                  </a:lnTo>
                  <a:lnTo>
                    <a:pt x="5" y="8"/>
                  </a:lnTo>
                  <a:lnTo>
                    <a:pt x="5" y="1"/>
                  </a:lnTo>
                  <a:lnTo>
                    <a:pt x="5" y="1"/>
                  </a:lnTo>
                  <a:lnTo>
                    <a:pt x="5" y="7"/>
                  </a:lnTo>
                  <a:lnTo>
                    <a:pt x="5" y="7"/>
                  </a:lnTo>
                  <a:lnTo>
                    <a:pt x="5" y="1"/>
                  </a:lnTo>
                  <a:lnTo>
                    <a:pt x="6" y="1"/>
                  </a:lnTo>
                  <a:lnTo>
                    <a:pt x="6" y="7"/>
                  </a:lnTo>
                  <a:lnTo>
                    <a:pt x="6" y="7"/>
                  </a:lnTo>
                  <a:lnTo>
                    <a:pt x="6" y="2"/>
                  </a:lnTo>
                  <a:lnTo>
                    <a:pt x="6" y="2"/>
                  </a:lnTo>
                  <a:lnTo>
                    <a:pt x="6" y="7"/>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00" name="Freeform 1188"/>
            <p:cNvSpPr>
              <a:spLocks/>
            </p:cNvSpPr>
            <p:nvPr/>
          </p:nvSpPr>
          <p:spPr bwMode="auto">
            <a:xfrm>
              <a:off x="6754366" y="4213225"/>
              <a:ext cx="15875" cy="7938"/>
            </a:xfrm>
            <a:custGeom>
              <a:avLst/>
              <a:gdLst/>
              <a:ahLst/>
              <a:cxnLst>
                <a:cxn ang="0">
                  <a:pos x="3" y="3"/>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1"/>
                </a:cxn>
                <a:cxn ang="0">
                  <a:pos x="8" y="1"/>
                </a:cxn>
                <a:cxn ang="0">
                  <a:pos x="9" y="1"/>
                </a:cxn>
                <a:cxn ang="0">
                  <a:pos x="1" y="1"/>
                </a:cxn>
                <a:cxn ang="0">
                  <a:pos x="1" y="1"/>
                </a:cxn>
                <a:cxn ang="0">
                  <a:pos x="9" y="1"/>
                </a:cxn>
                <a:cxn ang="0">
                  <a:pos x="9" y="1"/>
                </a:cxn>
                <a:cxn ang="0">
                  <a:pos x="1" y="1"/>
                </a:cxn>
                <a:cxn ang="0">
                  <a:pos x="1"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1" y="5"/>
                </a:cxn>
                <a:cxn ang="0">
                  <a:pos x="2" y="5"/>
                </a:cxn>
                <a:cxn ang="0">
                  <a:pos x="8" y="5"/>
                </a:cxn>
                <a:cxn ang="0">
                  <a:pos x="7" y="5"/>
                </a:cxn>
                <a:cxn ang="0">
                  <a:pos x="2" y="5"/>
                </a:cxn>
                <a:cxn ang="0">
                  <a:pos x="2" y="5"/>
                </a:cxn>
                <a:cxn ang="0">
                  <a:pos x="7" y="5"/>
                </a:cxn>
                <a:cxn ang="0">
                  <a:pos x="7" y="5"/>
                </a:cxn>
                <a:cxn ang="0">
                  <a:pos x="2" y="5"/>
                </a:cxn>
                <a:cxn ang="0">
                  <a:pos x="3" y="5"/>
                </a:cxn>
                <a:cxn ang="0">
                  <a:pos x="7" y="5"/>
                </a:cxn>
              </a:cxnLst>
              <a:rect l="0" t="0" r="r" b="b"/>
              <a:pathLst>
                <a:path w="9" h="5">
                  <a:moveTo>
                    <a:pt x="3" y="3"/>
                  </a:moveTo>
                  <a:lnTo>
                    <a:pt x="3" y="0"/>
                  </a:lnTo>
                  <a:lnTo>
                    <a:pt x="7" y="0"/>
                  </a:lnTo>
                  <a:lnTo>
                    <a:pt x="7" y="0"/>
                  </a:lnTo>
                  <a:lnTo>
                    <a:pt x="2" y="0"/>
                  </a:lnTo>
                  <a:lnTo>
                    <a:pt x="2" y="0"/>
                  </a:lnTo>
                  <a:lnTo>
                    <a:pt x="7" y="0"/>
                  </a:lnTo>
                  <a:lnTo>
                    <a:pt x="7" y="0"/>
                  </a:lnTo>
                  <a:lnTo>
                    <a:pt x="2" y="0"/>
                  </a:lnTo>
                  <a:lnTo>
                    <a:pt x="2" y="0"/>
                  </a:lnTo>
                  <a:lnTo>
                    <a:pt x="8" y="0"/>
                  </a:lnTo>
                  <a:lnTo>
                    <a:pt x="8" y="0"/>
                  </a:lnTo>
                  <a:lnTo>
                    <a:pt x="1" y="0"/>
                  </a:lnTo>
                  <a:lnTo>
                    <a:pt x="1" y="1"/>
                  </a:lnTo>
                  <a:lnTo>
                    <a:pt x="8" y="1"/>
                  </a:lnTo>
                  <a:lnTo>
                    <a:pt x="9" y="1"/>
                  </a:lnTo>
                  <a:lnTo>
                    <a:pt x="1" y="1"/>
                  </a:lnTo>
                  <a:lnTo>
                    <a:pt x="1" y="1"/>
                  </a:lnTo>
                  <a:lnTo>
                    <a:pt x="9" y="1"/>
                  </a:lnTo>
                  <a:lnTo>
                    <a:pt x="9" y="1"/>
                  </a:lnTo>
                  <a:lnTo>
                    <a:pt x="1" y="1"/>
                  </a:lnTo>
                  <a:lnTo>
                    <a:pt x="1"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1" y="4"/>
                  </a:lnTo>
                  <a:lnTo>
                    <a:pt x="9" y="4"/>
                  </a:lnTo>
                  <a:lnTo>
                    <a:pt x="9" y="4"/>
                  </a:lnTo>
                  <a:lnTo>
                    <a:pt x="1" y="4"/>
                  </a:lnTo>
                  <a:lnTo>
                    <a:pt x="1" y="5"/>
                  </a:lnTo>
                  <a:lnTo>
                    <a:pt x="9" y="5"/>
                  </a:lnTo>
                  <a:lnTo>
                    <a:pt x="9" y="5"/>
                  </a:lnTo>
                  <a:lnTo>
                    <a:pt x="1" y="5"/>
                  </a:lnTo>
                  <a:lnTo>
                    <a:pt x="1" y="5"/>
                  </a:lnTo>
                  <a:lnTo>
                    <a:pt x="8" y="5"/>
                  </a:lnTo>
                  <a:lnTo>
                    <a:pt x="8" y="5"/>
                  </a:lnTo>
                  <a:lnTo>
                    <a:pt x="1" y="5"/>
                  </a:lnTo>
                  <a:lnTo>
                    <a:pt x="2" y="5"/>
                  </a:lnTo>
                  <a:lnTo>
                    <a:pt x="8" y="5"/>
                  </a:lnTo>
                  <a:lnTo>
                    <a:pt x="7" y="5"/>
                  </a:lnTo>
                  <a:lnTo>
                    <a:pt x="2" y="5"/>
                  </a:lnTo>
                  <a:lnTo>
                    <a:pt x="2" y="5"/>
                  </a:lnTo>
                  <a:lnTo>
                    <a:pt x="7" y="5"/>
                  </a:lnTo>
                  <a:lnTo>
                    <a:pt x="7" y="5"/>
                  </a:lnTo>
                  <a:lnTo>
                    <a:pt x="2"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01" name="Freeform 1189"/>
            <p:cNvSpPr>
              <a:spLocks/>
            </p:cNvSpPr>
            <p:nvPr/>
          </p:nvSpPr>
          <p:spPr bwMode="auto">
            <a:xfrm>
              <a:off x="6762304" y="4210050"/>
              <a:ext cx="7937" cy="11113"/>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1"/>
                </a:cxn>
                <a:cxn ang="0">
                  <a:pos x="5" y="7"/>
                </a:cxn>
                <a:cxn ang="0">
                  <a:pos x="5" y="7"/>
                </a:cxn>
                <a:cxn ang="0">
                  <a:pos x="5" y="2"/>
                </a:cxn>
                <a:cxn ang="0">
                  <a:pos x="5" y="2"/>
                </a:cxn>
                <a:cxn ang="0">
                  <a:pos x="5" y="6"/>
                </a:cxn>
                <a:cxn ang="0">
                  <a:pos x="5" y="6"/>
                </a:cxn>
                <a:cxn ang="0">
                  <a:pos x="5" y="2"/>
                </a:cxn>
                <a:cxn ang="0">
                  <a:pos x="5" y="2"/>
                </a:cxn>
                <a:cxn ang="0">
                  <a:pos x="5" y="6"/>
                </a:cxn>
                <a:cxn ang="0">
                  <a:pos x="5" y="6"/>
                </a:cxn>
                <a:cxn ang="0">
                  <a:pos x="5" y="3"/>
                </a:cxn>
              </a:cxnLst>
              <a:rect l="0" t="0" r="r" b="b"/>
              <a:pathLst>
                <a:path w="5" h="8">
                  <a:moveTo>
                    <a:pt x="3" y="6"/>
                  </a:moveTo>
                  <a:lnTo>
                    <a:pt x="0" y="6"/>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1"/>
                  </a:lnTo>
                  <a:lnTo>
                    <a:pt x="5" y="7"/>
                  </a:lnTo>
                  <a:lnTo>
                    <a:pt x="5" y="7"/>
                  </a:lnTo>
                  <a:lnTo>
                    <a:pt x="5" y="2"/>
                  </a:lnTo>
                  <a:lnTo>
                    <a:pt x="5" y="2"/>
                  </a:lnTo>
                  <a:lnTo>
                    <a:pt x="5" y="6"/>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02" name="Freeform 1190"/>
            <p:cNvSpPr>
              <a:spLocks/>
            </p:cNvSpPr>
            <p:nvPr/>
          </p:nvSpPr>
          <p:spPr bwMode="auto">
            <a:xfrm>
              <a:off x="6762304" y="4210050"/>
              <a:ext cx="15875" cy="7938"/>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1"/>
                </a:cxn>
                <a:cxn ang="0">
                  <a:pos x="1" y="1"/>
                </a:cxn>
                <a:cxn ang="0">
                  <a:pos x="0" y="1"/>
                </a:cxn>
                <a:cxn ang="0">
                  <a:pos x="8" y="1"/>
                </a:cxn>
                <a:cxn ang="0">
                  <a:pos x="8" y="1"/>
                </a:cxn>
                <a:cxn ang="0">
                  <a:pos x="0"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8" y="5"/>
                </a:cxn>
                <a:cxn ang="0">
                  <a:pos x="0" y="5"/>
                </a:cxn>
                <a:cxn ang="0">
                  <a:pos x="0" y="5"/>
                </a:cxn>
                <a:cxn ang="0">
                  <a:pos x="8" y="5"/>
                </a:cxn>
                <a:cxn ang="0">
                  <a:pos x="8" y="5"/>
                </a:cxn>
                <a:cxn ang="0">
                  <a:pos x="1" y="5"/>
                </a:cxn>
                <a:cxn ang="0">
                  <a:pos x="1" y="5"/>
                </a:cxn>
                <a:cxn ang="0">
                  <a:pos x="8" y="5"/>
                </a:cxn>
                <a:cxn ang="0">
                  <a:pos x="8" y="5"/>
                </a:cxn>
                <a:cxn ang="0">
                  <a:pos x="1" y="5"/>
                </a:cxn>
                <a:cxn ang="0">
                  <a:pos x="2" y="5"/>
                </a:cxn>
                <a:cxn ang="0">
                  <a:pos x="7" y="5"/>
                </a:cxn>
                <a:cxn ang="0">
                  <a:pos x="7" y="5"/>
                </a:cxn>
                <a:cxn ang="0">
                  <a:pos x="2" y="5"/>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2" y="0"/>
                  </a:lnTo>
                  <a:lnTo>
                    <a:pt x="7" y="0"/>
                  </a:lnTo>
                  <a:lnTo>
                    <a:pt x="8" y="0"/>
                  </a:lnTo>
                  <a:lnTo>
                    <a:pt x="1" y="0"/>
                  </a:lnTo>
                  <a:lnTo>
                    <a:pt x="1" y="0"/>
                  </a:lnTo>
                  <a:lnTo>
                    <a:pt x="8" y="0"/>
                  </a:lnTo>
                  <a:lnTo>
                    <a:pt x="8" y="1"/>
                  </a:lnTo>
                  <a:lnTo>
                    <a:pt x="1" y="1"/>
                  </a:lnTo>
                  <a:lnTo>
                    <a:pt x="0" y="1"/>
                  </a:lnTo>
                  <a:lnTo>
                    <a:pt x="8" y="1"/>
                  </a:lnTo>
                  <a:lnTo>
                    <a:pt x="8" y="1"/>
                  </a:lnTo>
                  <a:lnTo>
                    <a:pt x="0"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8" y="5"/>
                  </a:lnTo>
                  <a:lnTo>
                    <a:pt x="0" y="5"/>
                  </a:lnTo>
                  <a:lnTo>
                    <a:pt x="0" y="5"/>
                  </a:lnTo>
                  <a:lnTo>
                    <a:pt x="8" y="5"/>
                  </a:lnTo>
                  <a:lnTo>
                    <a:pt x="8" y="5"/>
                  </a:lnTo>
                  <a:lnTo>
                    <a:pt x="1" y="5"/>
                  </a:lnTo>
                  <a:lnTo>
                    <a:pt x="1" y="5"/>
                  </a:lnTo>
                  <a:lnTo>
                    <a:pt x="8" y="5"/>
                  </a:lnTo>
                  <a:lnTo>
                    <a:pt x="8" y="5"/>
                  </a:lnTo>
                  <a:lnTo>
                    <a:pt x="1" y="5"/>
                  </a:lnTo>
                  <a:lnTo>
                    <a:pt x="2" y="5"/>
                  </a:lnTo>
                  <a:lnTo>
                    <a:pt x="7" y="5"/>
                  </a:lnTo>
                  <a:lnTo>
                    <a:pt x="7" y="5"/>
                  </a:lnTo>
                  <a:lnTo>
                    <a:pt x="2" y="5"/>
                  </a:lnTo>
                  <a:lnTo>
                    <a:pt x="2" y="6"/>
                  </a:lnTo>
                  <a:lnTo>
                    <a:pt x="7" y="6"/>
                  </a:lnTo>
                  <a:lnTo>
                    <a:pt x="6"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3" name="Freeform 1191"/>
            <p:cNvSpPr>
              <a:spLocks/>
            </p:cNvSpPr>
            <p:nvPr/>
          </p:nvSpPr>
          <p:spPr bwMode="auto">
            <a:xfrm>
              <a:off x="6767066" y="4210050"/>
              <a:ext cx="17463" cy="7938"/>
            </a:xfrm>
            <a:custGeom>
              <a:avLst/>
              <a:gdLst/>
              <a:ahLst/>
              <a:cxnLst>
                <a:cxn ang="0">
                  <a:pos x="3" y="3"/>
                </a:cxn>
                <a:cxn ang="0">
                  <a:pos x="3" y="0"/>
                </a:cxn>
                <a:cxn ang="0">
                  <a:pos x="7" y="0"/>
                </a:cxn>
                <a:cxn ang="0">
                  <a:pos x="7" y="0"/>
                </a:cxn>
                <a:cxn ang="0">
                  <a:pos x="3" y="0"/>
                </a:cxn>
                <a:cxn ang="0">
                  <a:pos x="2" y="0"/>
                </a:cxn>
                <a:cxn ang="0">
                  <a:pos x="7" y="0"/>
                </a:cxn>
                <a:cxn ang="0">
                  <a:pos x="8" y="0"/>
                </a:cxn>
                <a:cxn ang="0">
                  <a:pos x="2" y="0"/>
                </a:cxn>
                <a:cxn ang="0">
                  <a:pos x="2" y="0"/>
                </a:cxn>
                <a:cxn ang="0">
                  <a:pos x="8" y="0"/>
                </a:cxn>
                <a:cxn ang="0">
                  <a:pos x="8" y="0"/>
                </a:cxn>
                <a:cxn ang="0">
                  <a:pos x="2" y="0"/>
                </a:cxn>
                <a:cxn ang="0">
                  <a:pos x="2" y="0"/>
                </a:cxn>
                <a:cxn ang="0">
                  <a:pos x="9" y="0"/>
                </a:cxn>
                <a:cxn ang="0">
                  <a:pos x="9" y="1"/>
                </a:cxn>
                <a:cxn ang="0">
                  <a:pos x="1" y="1"/>
                </a:cxn>
                <a:cxn ang="0">
                  <a:pos x="1" y="1"/>
                </a:cxn>
                <a:cxn ang="0">
                  <a:pos x="9" y="1"/>
                </a:cxn>
                <a:cxn ang="0">
                  <a:pos x="9" y="1"/>
                </a:cxn>
                <a:cxn ang="0">
                  <a:pos x="1" y="1"/>
                </a:cxn>
                <a:cxn ang="0">
                  <a:pos x="1" y="1"/>
                </a:cxn>
                <a:cxn ang="0">
                  <a:pos x="9" y="1"/>
                </a:cxn>
                <a:cxn ang="0">
                  <a:pos x="9"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4"/>
                </a:cxn>
                <a:cxn ang="0">
                  <a:pos x="0" y="4"/>
                </a:cxn>
                <a:cxn ang="0">
                  <a:pos x="0" y="4"/>
                </a:cxn>
                <a:cxn ang="0">
                  <a:pos x="10" y="4"/>
                </a:cxn>
                <a:cxn ang="0">
                  <a:pos x="9" y="4"/>
                </a:cxn>
                <a:cxn ang="0">
                  <a:pos x="0" y="4"/>
                </a:cxn>
                <a:cxn ang="0">
                  <a:pos x="1" y="4"/>
                </a:cxn>
                <a:cxn ang="0">
                  <a:pos x="9" y="4"/>
                </a:cxn>
                <a:cxn ang="0">
                  <a:pos x="9" y="5"/>
                </a:cxn>
                <a:cxn ang="0">
                  <a:pos x="1" y="5"/>
                </a:cxn>
                <a:cxn ang="0">
                  <a:pos x="1" y="5"/>
                </a:cxn>
                <a:cxn ang="0">
                  <a:pos x="9" y="5"/>
                </a:cxn>
                <a:cxn ang="0">
                  <a:pos x="9" y="5"/>
                </a:cxn>
                <a:cxn ang="0">
                  <a:pos x="1" y="5"/>
                </a:cxn>
                <a:cxn ang="0">
                  <a:pos x="2" y="5"/>
                </a:cxn>
                <a:cxn ang="0">
                  <a:pos x="9" y="5"/>
                </a:cxn>
                <a:cxn ang="0">
                  <a:pos x="8" y="5"/>
                </a:cxn>
                <a:cxn ang="0">
                  <a:pos x="2" y="5"/>
                </a:cxn>
                <a:cxn ang="0">
                  <a:pos x="2" y="5"/>
                </a:cxn>
                <a:cxn ang="0">
                  <a:pos x="8" y="5"/>
                </a:cxn>
                <a:cxn ang="0">
                  <a:pos x="8" y="5"/>
                </a:cxn>
                <a:cxn ang="0">
                  <a:pos x="2" y="5"/>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8" y="0"/>
                  </a:lnTo>
                  <a:lnTo>
                    <a:pt x="2" y="0"/>
                  </a:lnTo>
                  <a:lnTo>
                    <a:pt x="2" y="0"/>
                  </a:lnTo>
                  <a:lnTo>
                    <a:pt x="8" y="0"/>
                  </a:lnTo>
                  <a:lnTo>
                    <a:pt x="8" y="0"/>
                  </a:lnTo>
                  <a:lnTo>
                    <a:pt x="2" y="0"/>
                  </a:lnTo>
                  <a:lnTo>
                    <a:pt x="2" y="0"/>
                  </a:lnTo>
                  <a:lnTo>
                    <a:pt x="9" y="0"/>
                  </a:lnTo>
                  <a:lnTo>
                    <a:pt x="9" y="1"/>
                  </a:lnTo>
                  <a:lnTo>
                    <a:pt x="1" y="1"/>
                  </a:lnTo>
                  <a:lnTo>
                    <a:pt x="1" y="1"/>
                  </a:lnTo>
                  <a:lnTo>
                    <a:pt x="9" y="1"/>
                  </a:lnTo>
                  <a:lnTo>
                    <a:pt x="9" y="1"/>
                  </a:lnTo>
                  <a:lnTo>
                    <a:pt x="1" y="1"/>
                  </a:lnTo>
                  <a:lnTo>
                    <a:pt x="1" y="1"/>
                  </a:lnTo>
                  <a:lnTo>
                    <a:pt x="9" y="1"/>
                  </a:lnTo>
                  <a:lnTo>
                    <a:pt x="9" y="2"/>
                  </a:lnTo>
                  <a:lnTo>
                    <a:pt x="0" y="2"/>
                  </a:lnTo>
                  <a:lnTo>
                    <a:pt x="0" y="2"/>
                  </a:lnTo>
                  <a:lnTo>
                    <a:pt x="10" y="2"/>
                  </a:lnTo>
                  <a:lnTo>
                    <a:pt x="10" y="2"/>
                  </a:lnTo>
                  <a:lnTo>
                    <a:pt x="0" y="2"/>
                  </a:lnTo>
                  <a:lnTo>
                    <a:pt x="0" y="2"/>
                  </a:lnTo>
                  <a:lnTo>
                    <a:pt x="10" y="2"/>
                  </a:lnTo>
                  <a:lnTo>
                    <a:pt x="10" y="3"/>
                  </a:lnTo>
                  <a:lnTo>
                    <a:pt x="0" y="3"/>
                  </a:lnTo>
                  <a:lnTo>
                    <a:pt x="0" y="3"/>
                  </a:lnTo>
                  <a:lnTo>
                    <a:pt x="10" y="3"/>
                  </a:lnTo>
                  <a:lnTo>
                    <a:pt x="10" y="4"/>
                  </a:lnTo>
                  <a:lnTo>
                    <a:pt x="0" y="4"/>
                  </a:lnTo>
                  <a:lnTo>
                    <a:pt x="0" y="4"/>
                  </a:lnTo>
                  <a:lnTo>
                    <a:pt x="10" y="4"/>
                  </a:lnTo>
                  <a:lnTo>
                    <a:pt x="9" y="4"/>
                  </a:lnTo>
                  <a:lnTo>
                    <a:pt x="0" y="4"/>
                  </a:lnTo>
                  <a:lnTo>
                    <a:pt x="1" y="4"/>
                  </a:lnTo>
                  <a:lnTo>
                    <a:pt x="9" y="4"/>
                  </a:lnTo>
                  <a:lnTo>
                    <a:pt x="9" y="5"/>
                  </a:lnTo>
                  <a:lnTo>
                    <a:pt x="1" y="5"/>
                  </a:lnTo>
                  <a:lnTo>
                    <a:pt x="1" y="5"/>
                  </a:lnTo>
                  <a:lnTo>
                    <a:pt x="9" y="5"/>
                  </a:lnTo>
                  <a:lnTo>
                    <a:pt x="9" y="5"/>
                  </a:lnTo>
                  <a:lnTo>
                    <a:pt x="1" y="5"/>
                  </a:lnTo>
                  <a:lnTo>
                    <a:pt x="2" y="5"/>
                  </a:lnTo>
                  <a:lnTo>
                    <a:pt x="9" y="5"/>
                  </a:lnTo>
                  <a:lnTo>
                    <a:pt x="8" y="5"/>
                  </a:lnTo>
                  <a:lnTo>
                    <a:pt x="2" y="5"/>
                  </a:lnTo>
                  <a:lnTo>
                    <a:pt x="2" y="5"/>
                  </a:lnTo>
                  <a:lnTo>
                    <a:pt x="8" y="5"/>
                  </a:lnTo>
                  <a:lnTo>
                    <a:pt x="8" y="5"/>
                  </a:lnTo>
                  <a:lnTo>
                    <a:pt x="2" y="5"/>
                  </a:lnTo>
                  <a:lnTo>
                    <a:pt x="2"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4" name="Freeform 1192"/>
            <p:cNvSpPr>
              <a:spLocks/>
            </p:cNvSpPr>
            <p:nvPr/>
          </p:nvSpPr>
          <p:spPr bwMode="auto">
            <a:xfrm>
              <a:off x="6773416" y="4210050"/>
              <a:ext cx="14288" cy="7938"/>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1" y="0"/>
                </a:cxn>
                <a:cxn ang="0">
                  <a:pos x="6" y="0"/>
                </a:cxn>
                <a:cxn ang="0">
                  <a:pos x="7" y="0"/>
                </a:cxn>
                <a:cxn ang="0">
                  <a:pos x="1" y="0"/>
                </a:cxn>
                <a:cxn ang="0">
                  <a:pos x="1" y="0"/>
                </a:cxn>
                <a:cxn ang="0">
                  <a:pos x="7" y="0"/>
                </a:cxn>
                <a:cxn ang="0">
                  <a:pos x="7" y="1"/>
                </a:cxn>
                <a:cxn ang="0">
                  <a:pos x="1" y="1"/>
                </a:cxn>
                <a:cxn ang="0">
                  <a:pos x="1" y="1"/>
                </a:cxn>
                <a:cxn ang="0">
                  <a:pos x="7" y="1"/>
                </a:cxn>
                <a:cxn ang="0">
                  <a:pos x="8" y="1"/>
                </a:cxn>
                <a:cxn ang="0">
                  <a:pos x="0"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5"/>
                </a:cxn>
                <a:cxn ang="0">
                  <a:pos x="7" y="5"/>
                </a:cxn>
                <a:cxn ang="0">
                  <a:pos x="7" y="5"/>
                </a:cxn>
                <a:cxn ang="0">
                  <a:pos x="1" y="5"/>
                </a:cxn>
                <a:cxn ang="0">
                  <a:pos x="1" y="5"/>
                </a:cxn>
                <a:cxn ang="0">
                  <a:pos x="6" y="5"/>
                </a:cxn>
                <a:cxn ang="0">
                  <a:pos x="6" y="5"/>
                </a:cxn>
                <a:cxn ang="0">
                  <a:pos x="2" y="5"/>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1" y="0"/>
                  </a:lnTo>
                  <a:lnTo>
                    <a:pt x="6" y="0"/>
                  </a:lnTo>
                  <a:lnTo>
                    <a:pt x="7" y="0"/>
                  </a:lnTo>
                  <a:lnTo>
                    <a:pt x="1" y="0"/>
                  </a:lnTo>
                  <a:lnTo>
                    <a:pt x="1" y="0"/>
                  </a:lnTo>
                  <a:lnTo>
                    <a:pt x="7" y="0"/>
                  </a:lnTo>
                  <a:lnTo>
                    <a:pt x="7" y="1"/>
                  </a:lnTo>
                  <a:lnTo>
                    <a:pt x="1" y="1"/>
                  </a:lnTo>
                  <a:lnTo>
                    <a:pt x="1" y="1"/>
                  </a:lnTo>
                  <a:lnTo>
                    <a:pt x="7" y="1"/>
                  </a:lnTo>
                  <a:lnTo>
                    <a:pt x="8" y="1"/>
                  </a:lnTo>
                  <a:lnTo>
                    <a:pt x="0"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5"/>
                  </a:lnTo>
                  <a:lnTo>
                    <a:pt x="7" y="5"/>
                  </a:lnTo>
                  <a:lnTo>
                    <a:pt x="7" y="5"/>
                  </a:lnTo>
                  <a:lnTo>
                    <a:pt x="1" y="5"/>
                  </a:lnTo>
                  <a:lnTo>
                    <a:pt x="1" y="5"/>
                  </a:lnTo>
                  <a:lnTo>
                    <a:pt x="6" y="5"/>
                  </a:lnTo>
                  <a:lnTo>
                    <a:pt x="6" y="5"/>
                  </a:lnTo>
                  <a:lnTo>
                    <a:pt x="2" y="5"/>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5" name="Freeform 1193"/>
            <p:cNvSpPr>
              <a:spLocks/>
            </p:cNvSpPr>
            <p:nvPr/>
          </p:nvSpPr>
          <p:spPr bwMode="auto">
            <a:xfrm>
              <a:off x="6778179" y="4210050"/>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1" y="0"/>
                </a:cxn>
                <a:cxn ang="0">
                  <a:pos x="6" y="0"/>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0" y="2"/>
                </a:cxn>
                <a:cxn ang="0">
                  <a:pos x="8" y="2"/>
                </a:cxn>
                <a:cxn ang="0">
                  <a:pos x="8" y="3"/>
                </a:cxn>
                <a:cxn ang="0">
                  <a:pos x="0" y="3"/>
                </a:cxn>
                <a:cxn ang="0">
                  <a:pos x="0"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5"/>
                </a:cxn>
                <a:cxn ang="0">
                  <a:pos x="3" y="5"/>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1" y="0"/>
                  </a:lnTo>
                  <a:lnTo>
                    <a:pt x="6" y="0"/>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0" y="2"/>
                  </a:lnTo>
                  <a:lnTo>
                    <a:pt x="8" y="2"/>
                  </a:lnTo>
                  <a:lnTo>
                    <a:pt x="8" y="3"/>
                  </a:lnTo>
                  <a:lnTo>
                    <a:pt x="0" y="3"/>
                  </a:lnTo>
                  <a:lnTo>
                    <a:pt x="0"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6" y="5"/>
                  </a:lnTo>
                  <a:lnTo>
                    <a:pt x="5" y="5"/>
                  </a:lnTo>
                  <a:lnTo>
                    <a:pt x="3"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6" name="Freeform 1194"/>
            <p:cNvSpPr>
              <a:spLocks/>
            </p:cNvSpPr>
            <p:nvPr/>
          </p:nvSpPr>
          <p:spPr bwMode="auto">
            <a:xfrm>
              <a:off x="6779766" y="4210050"/>
              <a:ext cx="20638" cy="7938"/>
            </a:xfrm>
            <a:custGeom>
              <a:avLst/>
              <a:gdLst/>
              <a:ahLst/>
              <a:cxnLst>
                <a:cxn ang="0">
                  <a:pos x="2" y="3"/>
                </a:cxn>
                <a:cxn ang="0">
                  <a:pos x="2"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0"/>
                </a:cxn>
                <a:cxn ang="0">
                  <a:pos x="10" y="0"/>
                </a:cxn>
                <a:cxn ang="0">
                  <a:pos x="10" y="1"/>
                </a:cxn>
                <a:cxn ang="0">
                  <a:pos x="1" y="1"/>
                </a:cxn>
                <a:cxn ang="0">
                  <a:pos x="0" y="1"/>
                </a:cxn>
                <a:cxn ang="0">
                  <a:pos x="10" y="1"/>
                </a:cxn>
                <a:cxn ang="0">
                  <a:pos x="11" y="1"/>
                </a:cxn>
                <a:cxn ang="0">
                  <a:pos x="0" y="1"/>
                </a:cxn>
                <a:cxn ang="0">
                  <a:pos x="0" y="1"/>
                </a:cxn>
                <a:cxn ang="0">
                  <a:pos x="11" y="1"/>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4"/>
                </a:cxn>
                <a:cxn ang="0">
                  <a:pos x="11" y="4"/>
                </a:cxn>
                <a:cxn ang="0">
                  <a:pos x="11" y="5"/>
                </a:cxn>
                <a:cxn ang="0">
                  <a:pos x="0" y="5"/>
                </a:cxn>
                <a:cxn ang="0">
                  <a:pos x="0" y="5"/>
                </a:cxn>
                <a:cxn ang="0">
                  <a:pos x="10" y="5"/>
                </a:cxn>
                <a:cxn ang="0">
                  <a:pos x="10" y="5"/>
                </a:cxn>
                <a:cxn ang="0">
                  <a:pos x="1" y="5"/>
                </a:cxn>
                <a:cxn ang="0">
                  <a:pos x="1" y="5"/>
                </a:cxn>
                <a:cxn ang="0">
                  <a:pos x="10" y="5"/>
                </a:cxn>
                <a:cxn ang="0">
                  <a:pos x="10" y="5"/>
                </a:cxn>
                <a:cxn ang="0">
                  <a:pos x="1" y="5"/>
                </a:cxn>
                <a:cxn ang="0">
                  <a:pos x="1" y="5"/>
                </a:cxn>
                <a:cxn ang="0">
                  <a:pos x="10" y="5"/>
                </a:cxn>
                <a:cxn ang="0">
                  <a:pos x="9" y="5"/>
                </a:cxn>
                <a:cxn ang="0">
                  <a:pos x="2" y="5"/>
                </a:cxn>
                <a:cxn ang="0">
                  <a:pos x="2" y="6"/>
                </a:cxn>
                <a:cxn ang="0">
                  <a:pos x="9" y="6"/>
                </a:cxn>
                <a:cxn ang="0">
                  <a:pos x="9" y="6"/>
                </a:cxn>
                <a:cxn ang="0">
                  <a:pos x="2" y="6"/>
                </a:cxn>
                <a:cxn ang="0">
                  <a:pos x="2" y="6"/>
                </a:cxn>
                <a:cxn ang="0">
                  <a:pos x="9" y="6"/>
                </a:cxn>
              </a:cxnLst>
              <a:rect l="0" t="0" r="r" b="b"/>
              <a:pathLst>
                <a:path w="11" h="6">
                  <a:moveTo>
                    <a:pt x="2" y="3"/>
                  </a:moveTo>
                  <a:lnTo>
                    <a:pt x="2" y="0"/>
                  </a:lnTo>
                  <a:lnTo>
                    <a:pt x="9" y="0"/>
                  </a:lnTo>
                  <a:lnTo>
                    <a:pt x="9" y="0"/>
                  </a:lnTo>
                  <a:lnTo>
                    <a:pt x="2" y="0"/>
                  </a:lnTo>
                  <a:lnTo>
                    <a:pt x="2" y="0"/>
                  </a:lnTo>
                  <a:lnTo>
                    <a:pt x="9" y="0"/>
                  </a:lnTo>
                  <a:lnTo>
                    <a:pt x="9" y="0"/>
                  </a:lnTo>
                  <a:lnTo>
                    <a:pt x="2" y="0"/>
                  </a:lnTo>
                  <a:lnTo>
                    <a:pt x="1" y="0"/>
                  </a:lnTo>
                  <a:lnTo>
                    <a:pt x="10" y="0"/>
                  </a:lnTo>
                  <a:lnTo>
                    <a:pt x="10" y="0"/>
                  </a:lnTo>
                  <a:lnTo>
                    <a:pt x="1" y="0"/>
                  </a:lnTo>
                  <a:lnTo>
                    <a:pt x="1" y="0"/>
                  </a:lnTo>
                  <a:lnTo>
                    <a:pt x="10" y="0"/>
                  </a:lnTo>
                  <a:lnTo>
                    <a:pt x="10" y="1"/>
                  </a:lnTo>
                  <a:lnTo>
                    <a:pt x="1" y="1"/>
                  </a:lnTo>
                  <a:lnTo>
                    <a:pt x="0" y="1"/>
                  </a:lnTo>
                  <a:lnTo>
                    <a:pt x="10" y="1"/>
                  </a:lnTo>
                  <a:lnTo>
                    <a:pt x="11" y="1"/>
                  </a:lnTo>
                  <a:lnTo>
                    <a:pt x="0" y="1"/>
                  </a:lnTo>
                  <a:lnTo>
                    <a:pt x="0" y="1"/>
                  </a:lnTo>
                  <a:lnTo>
                    <a:pt x="11" y="1"/>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4"/>
                  </a:lnTo>
                  <a:lnTo>
                    <a:pt x="0" y="4"/>
                  </a:lnTo>
                  <a:lnTo>
                    <a:pt x="0" y="4"/>
                  </a:lnTo>
                  <a:lnTo>
                    <a:pt x="11" y="4"/>
                  </a:lnTo>
                  <a:lnTo>
                    <a:pt x="11" y="4"/>
                  </a:lnTo>
                  <a:lnTo>
                    <a:pt x="0" y="4"/>
                  </a:lnTo>
                  <a:lnTo>
                    <a:pt x="0" y="4"/>
                  </a:lnTo>
                  <a:lnTo>
                    <a:pt x="11" y="4"/>
                  </a:lnTo>
                  <a:lnTo>
                    <a:pt x="11" y="5"/>
                  </a:lnTo>
                  <a:lnTo>
                    <a:pt x="0" y="5"/>
                  </a:lnTo>
                  <a:lnTo>
                    <a:pt x="0" y="5"/>
                  </a:lnTo>
                  <a:lnTo>
                    <a:pt x="10" y="5"/>
                  </a:lnTo>
                  <a:lnTo>
                    <a:pt x="10" y="5"/>
                  </a:lnTo>
                  <a:lnTo>
                    <a:pt x="1" y="5"/>
                  </a:lnTo>
                  <a:lnTo>
                    <a:pt x="1" y="5"/>
                  </a:lnTo>
                  <a:lnTo>
                    <a:pt x="10" y="5"/>
                  </a:lnTo>
                  <a:lnTo>
                    <a:pt x="10" y="5"/>
                  </a:lnTo>
                  <a:lnTo>
                    <a:pt x="1" y="5"/>
                  </a:lnTo>
                  <a:lnTo>
                    <a:pt x="1" y="5"/>
                  </a:lnTo>
                  <a:lnTo>
                    <a:pt x="10" y="5"/>
                  </a:lnTo>
                  <a:lnTo>
                    <a:pt x="9" y="5"/>
                  </a:lnTo>
                  <a:lnTo>
                    <a:pt x="2" y="5"/>
                  </a:lnTo>
                  <a:lnTo>
                    <a:pt x="2" y="6"/>
                  </a:lnTo>
                  <a:lnTo>
                    <a:pt x="9" y="6"/>
                  </a:lnTo>
                  <a:lnTo>
                    <a:pt x="9" y="6"/>
                  </a:lnTo>
                  <a:lnTo>
                    <a:pt x="2" y="6"/>
                  </a:lnTo>
                  <a:lnTo>
                    <a:pt x="2"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7" name="Freeform 1195"/>
            <p:cNvSpPr>
              <a:spLocks/>
            </p:cNvSpPr>
            <p:nvPr/>
          </p:nvSpPr>
          <p:spPr bwMode="auto">
            <a:xfrm>
              <a:off x="6790879" y="4210050"/>
              <a:ext cx="12700" cy="7938"/>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5"/>
                </a:cxn>
                <a:cxn ang="0">
                  <a:pos x="2" y="5"/>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4"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4" y="5"/>
                  </a:lnTo>
                  <a:lnTo>
                    <a:pt x="2" y="5"/>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8" name="Freeform 1196"/>
            <p:cNvSpPr>
              <a:spLocks/>
            </p:cNvSpPr>
            <p:nvPr/>
          </p:nvSpPr>
          <p:spPr bwMode="auto">
            <a:xfrm>
              <a:off x="6792466" y="4210050"/>
              <a:ext cx="20638" cy="7938"/>
            </a:xfrm>
            <a:custGeom>
              <a:avLst/>
              <a:gdLst/>
              <a:ahLst/>
              <a:cxnLst>
                <a:cxn ang="0">
                  <a:pos x="3" y="3"/>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0"/>
                </a:cxn>
                <a:cxn ang="0">
                  <a:pos x="1" y="0"/>
                </a:cxn>
                <a:cxn ang="0">
                  <a:pos x="1" y="0"/>
                </a:cxn>
                <a:cxn ang="0">
                  <a:pos x="10" y="0"/>
                </a:cxn>
                <a:cxn ang="0">
                  <a:pos x="11" y="1"/>
                </a:cxn>
                <a:cxn ang="0">
                  <a:pos x="1" y="1"/>
                </a:cxn>
                <a:cxn ang="0">
                  <a:pos x="0" y="1"/>
                </a:cxn>
                <a:cxn ang="0">
                  <a:pos x="11" y="1"/>
                </a:cxn>
                <a:cxn ang="0">
                  <a:pos x="11" y="1"/>
                </a:cxn>
                <a:cxn ang="0">
                  <a:pos x="0" y="1"/>
                </a:cxn>
                <a:cxn ang="0">
                  <a:pos x="0" y="1"/>
                </a:cxn>
                <a:cxn ang="0">
                  <a:pos x="11" y="1"/>
                </a:cxn>
                <a:cxn ang="0">
                  <a:pos x="12" y="2"/>
                </a:cxn>
                <a:cxn ang="0">
                  <a:pos x="0" y="2"/>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4"/>
                </a:cxn>
                <a:cxn ang="0">
                  <a:pos x="0" y="4"/>
                </a:cxn>
                <a:cxn ang="0">
                  <a:pos x="0" y="4"/>
                </a:cxn>
                <a:cxn ang="0">
                  <a:pos x="12" y="4"/>
                </a:cxn>
                <a:cxn ang="0">
                  <a:pos x="12" y="4"/>
                </a:cxn>
                <a:cxn ang="0">
                  <a:pos x="0" y="4"/>
                </a:cxn>
                <a:cxn ang="0">
                  <a:pos x="0" y="4"/>
                </a:cxn>
                <a:cxn ang="0">
                  <a:pos x="11" y="4"/>
                </a:cxn>
                <a:cxn ang="0">
                  <a:pos x="11" y="5"/>
                </a:cxn>
                <a:cxn ang="0">
                  <a:pos x="0" y="5"/>
                </a:cxn>
                <a:cxn ang="0">
                  <a:pos x="0" y="5"/>
                </a:cxn>
                <a:cxn ang="0">
                  <a:pos x="11" y="5"/>
                </a:cxn>
                <a:cxn ang="0">
                  <a:pos x="11" y="5"/>
                </a:cxn>
                <a:cxn ang="0">
                  <a:pos x="1" y="5"/>
                </a:cxn>
                <a:cxn ang="0">
                  <a:pos x="1" y="5"/>
                </a:cxn>
                <a:cxn ang="0">
                  <a:pos x="10" y="5"/>
                </a:cxn>
                <a:cxn ang="0">
                  <a:pos x="10" y="5"/>
                </a:cxn>
                <a:cxn ang="0">
                  <a:pos x="1" y="5"/>
                </a:cxn>
                <a:cxn ang="0">
                  <a:pos x="2" y="5"/>
                </a:cxn>
                <a:cxn ang="0">
                  <a:pos x="10" y="5"/>
                </a:cxn>
                <a:cxn ang="0">
                  <a:pos x="10" y="5"/>
                </a:cxn>
                <a:cxn ang="0">
                  <a:pos x="2" y="5"/>
                </a:cxn>
                <a:cxn ang="0">
                  <a:pos x="2" y="6"/>
                </a:cxn>
                <a:cxn ang="0">
                  <a:pos x="9" y="6"/>
                </a:cxn>
                <a:cxn ang="0">
                  <a:pos x="9" y="6"/>
                </a:cxn>
                <a:cxn ang="0">
                  <a:pos x="2" y="6"/>
                </a:cxn>
                <a:cxn ang="0">
                  <a:pos x="3" y="6"/>
                </a:cxn>
                <a:cxn ang="0">
                  <a:pos x="9" y="6"/>
                </a:cxn>
              </a:cxnLst>
              <a:rect l="0" t="0" r="r" b="b"/>
              <a:pathLst>
                <a:path w="12" h="6">
                  <a:moveTo>
                    <a:pt x="3" y="3"/>
                  </a:moveTo>
                  <a:lnTo>
                    <a:pt x="3" y="0"/>
                  </a:lnTo>
                  <a:lnTo>
                    <a:pt x="9" y="0"/>
                  </a:lnTo>
                  <a:lnTo>
                    <a:pt x="9" y="0"/>
                  </a:lnTo>
                  <a:lnTo>
                    <a:pt x="2" y="0"/>
                  </a:lnTo>
                  <a:lnTo>
                    <a:pt x="2" y="0"/>
                  </a:lnTo>
                  <a:lnTo>
                    <a:pt x="9" y="0"/>
                  </a:lnTo>
                  <a:lnTo>
                    <a:pt x="10" y="0"/>
                  </a:lnTo>
                  <a:lnTo>
                    <a:pt x="2" y="0"/>
                  </a:lnTo>
                  <a:lnTo>
                    <a:pt x="2" y="0"/>
                  </a:lnTo>
                  <a:lnTo>
                    <a:pt x="10" y="0"/>
                  </a:lnTo>
                  <a:lnTo>
                    <a:pt x="10" y="0"/>
                  </a:lnTo>
                  <a:lnTo>
                    <a:pt x="1" y="0"/>
                  </a:lnTo>
                  <a:lnTo>
                    <a:pt x="1" y="0"/>
                  </a:lnTo>
                  <a:lnTo>
                    <a:pt x="10" y="0"/>
                  </a:lnTo>
                  <a:lnTo>
                    <a:pt x="11" y="1"/>
                  </a:lnTo>
                  <a:lnTo>
                    <a:pt x="1" y="1"/>
                  </a:lnTo>
                  <a:lnTo>
                    <a:pt x="0" y="1"/>
                  </a:lnTo>
                  <a:lnTo>
                    <a:pt x="11" y="1"/>
                  </a:lnTo>
                  <a:lnTo>
                    <a:pt x="11" y="1"/>
                  </a:lnTo>
                  <a:lnTo>
                    <a:pt x="0" y="1"/>
                  </a:lnTo>
                  <a:lnTo>
                    <a:pt x="0" y="1"/>
                  </a:lnTo>
                  <a:lnTo>
                    <a:pt x="11" y="1"/>
                  </a:lnTo>
                  <a:lnTo>
                    <a:pt x="12" y="2"/>
                  </a:lnTo>
                  <a:lnTo>
                    <a:pt x="0" y="2"/>
                  </a:lnTo>
                  <a:lnTo>
                    <a:pt x="0" y="2"/>
                  </a:lnTo>
                  <a:lnTo>
                    <a:pt x="12" y="2"/>
                  </a:lnTo>
                  <a:lnTo>
                    <a:pt x="12" y="2"/>
                  </a:lnTo>
                  <a:lnTo>
                    <a:pt x="0" y="2"/>
                  </a:lnTo>
                  <a:lnTo>
                    <a:pt x="0" y="2"/>
                  </a:lnTo>
                  <a:lnTo>
                    <a:pt x="12" y="2"/>
                  </a:lnTo>
                  <a:lnTo>
                    <a:pt x="12" y="3"/>
                  </a:lnTo>
                  <a:lnTo>
                    <a:pt x="0" y="3"/>
                  </a:lnTo>
                  <a:lnTo>
                    <a:pt x="0" y="3"/>
                  </a:lnTo>
                  <a:lnTo>
                    <a:pt x="12" y="3"/>
                  </a:lnTo>
                  <a:lnTo>
                    <a:pt x="12" y="4"/>
                  </a:lnTo>
                  <a:lnTo>
                    <a:pt x="0" y="4"/>
                  </a:lnTo>
                  <a:lnTo>
                    <a:pt x="0" y="4"/>
                  </a:lnTo>
                  <a:lnTo>
                    <a:pt x="12" y="4"/>
                  </a:lnTo>
                  <a:lnTo>
                    <a:pt x="12" y="4"/>
                  </a:lnTo>
                  <a:lnTo>
                    <a:pt x="0" y="4"/>
                  </a:lnTo>
                  <a:lnTo>
                    <a:pt x="0" y="4"/>
                  </a:lnTo>
                  <a:lnTo>
                    <a:pt x="11" y="4"/>
                  </a:lnTo>
                  <a:lnTo>
                    <a:pt x="11" y="5"/>
                  </a:lnTo>
                  <a:lnTo>
                    <a:pt x="0" y="5"/>
                  </a:lnTo>
                  <a:lnTo>
                    <a:pt x="0" y="5"/>
                  </a:lnTo>
                  <a:lnTo>
                    <a:pt x="11" y="5"/>
                  </a:lnTo>
                  <a:lnTo>
                    <a:pt x="11" y="5"/>
                  </a:lnTo>
                  <a:lnTo>
                    <a:pt x="1" y="5"/>
                  </a:lnTo>
                  <a:lnTo>
                    <a:pt x="1" y="5"/>
                  </a:lnTo>
                  <a:lnTo>
                    <a:pt x="10" y="5"/>
                  </a:lnTo>
                  <a:lnTo>
                    <a:pt x="10" y="5"/>
                  </a:lnTo>
                  <a:lnTo>
                    <a:pt x="1" y="5"/>
                  </a:lnTo>
                  <a:lnTo>
                    <a:pt x="2" y="5"/>
                  </a:lnTo>
                  <a:lnTo>
                    <a:pt x="10" y="5"/>
                  </a:lnTo>
                  <a:lnTo>
                    <a:pt x="10" y="5"/>
                  </a:lnTo>
                  <a:lnTo>
                    <a:pt x="2" y="5"/>
                  </a:lnTo>
                  <a:lnTo>
                    <a:pt x="2" y="6"/>
                  </a:lnTo>
                  <a:lnTo>
                    <a:pt x="9" y="6"/>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09" name="Freeform 1197"/>
            <p:cNvSpPr>
              <a:spLocks/>
            </p:cNvSpPr>
            <p:nvPr/>
          </p:nvSpPr>
          <p:spPr bwMode="auto">
            <a:xfrm>
              <a:off x="6803579" y="4203700"/>
              <a:ext cx="9525"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1"/>
                </a:cxn>
                <a:cxn ang="0">
                  <a:pos x="0" y="7"/>
                </a:cxn>
                <a:cxn ang="0">
                  <a:pos x="1" y="8"/>
                </a:cxn>
                <a:cxn ang="0">
                  <a:pos x="1" y="1"/>
                </a:cxn>
                <a:cxn ang="0">
                  <a:pos x="1" y="1"/>
                </a:cxn>
                <a:cxn ang="0">
                  <a:pos x="1" y="8"/>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1"/>
                  </a:lnTo>
                  <a:lnTo>
                    <a:pt x="0" y="7"/>
                  </a:lnTo>
                  <a:lnTo>
                    <a:pt x="1" y="8"/>
                  </a:lnTo>
                  <a:lnTo>
                    <a:pt x="1" y="1"/>
                  </a:lnTo>
                  <a:lnTo>
                    <a:pt x="1" y="1"/>
                  </a:lnTo>
                  <a:lnTo>
                    <a:pt x="1" y="8"/>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4" y="8"/>
                  </a:lnTo>
                  <a:lnTo>
                    <a:pt x="4" y="0"/>
                  </a:lnTo>
                  <a:lnTo>
                    <a:pt x="4" y="0"/>
                  </a:lnTo>
                  <a:lnTo>
                    <a:pt x="4" y="8"/>
                  </a:lnTo>
                  <a:lnTo>
                    <a:pt x="4" y="8"/>
                  </a:lnTo>
                  <a:lnTo>
                    <a:pt x="4" y="0"/>
                  </a:lnTo>
                  <a:lnTo>
                    <a:pt x="4" y="1"/>
                  </a:lnTo>
                  <a:lnTo>
                    <a:pt x="4" y="8"/>
                  </a:lnTo>
                  <a:lnTo>
                    <a:pt x="5" y="8"/>
                  </a:lnTo>
                  <a:lnTo>
                    <a:pt x="5" y="1"/>
                  </a:lnTo>
                  <a:lnTo>
                    <a:pt x="5" y="1"/>
                  </a:lnTo>
                  <a:lnTo>
                    <a:pt x="5" y="8"/>
                  </a:lnTo>
                  <a:lnTo>
                    <a:pt x="5" y="8"/>
                  </a:lnTo>
                  <a:lnTo>
                    <a:pt x="5" y="1"/>
                  </a:lnTo>
                  <a:lnTo>
                    <a:pt x="5" y="1"/>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10" name="Freeform 1198"/>
            <p:cNvSpPr>
              <a:spLocks/>
            </p:cNvSpPr>
            <p:nvPr/>
          </p:nvSpPr>
          <p:spPr bwMode="auto">
            <a:xfrm>
              <a:off x="6803579" y="4203700"/>
              <a:ext cx="41275" cy="9525"/>
            </a:xfrm>
            <a:custGeom>
              <a:avLst/>
              <a:gdLst/>
              <a:ahLst/>
              <a:cxnLst>
                <a:cxn ang="0">
                  <a:pos x="3" y="3"/>
                </a:cxn>
                <a:cxn ang="0">
                  <a:pos x="3" y="0"/>
                </a:cxn>
                <a:cxn ang="0">
                  <a:pos x="20" y="0"/>
                </a:cxn>
                <a:cxn ang="0">
                  <a:pos x="20" y="0"/>
                </a:cxn>
                <a:cxn ang="0">
                  <a:pos x="2" y="0"/>
                </a:cxn>
                <a:cxn ang="0">
                  <a:pos x="2" y="0"/>
                </a:cxn>
                <a:cxn ang="0">
                  <a:pos x="21" y="0"/>
                </a:cxn>
                <a:cxn ang="0">
                  <a:pos x="21" y="0"/>
                </a:cxn>
                <a:cxn ang="0">
                  <a:pos x="2" y="0"/>
                </a:cxn>
                <a:cxn ang="0">
                  <a:pos x="2" y="0"/>
                </a:cxn>
                <a:cxn ang="0">
                  <a:pos x="21" y="0"/>
                </a:cxn>
                <a:cxn ang="0">
                  <a:pos x="21" y="0"/>
                </a:cxn>
                <a:cxn ang="0">
                  <a:pos x="1" y="0"/>
                </a:cxn>
                <a:cxn ang="0">
                  <a:pos x="1" y="1"/>
                </a:cxn>
                <a:cxn ang="0">
                  <a:pos x="22" y="1"/>
                </a:cxn>
                <a:cxn ang="0">
                  <a:pos x="22" y="1"/>
                </a:cxn>
                <a:cxn ang="0">
                  <a:pos x="1" y="1"/>
                </a:cxn>
                <a:cxn ang="0">
                  <a:pos x="1" y="1"/>
                </a:cxn>
                <a:cxn ang="0">
                  <a:pos x="22" y="1"/>
                </a:cxn>
                <a:cxn ang="0">
                  <a:pos x="22" y="1"/>
                </a:cxn>
                <a:cxn ang="0">
                  <a:pos x="1" y="1"/>
                </a:cxn>
                <a:cxn ang="0">
                  <a:pos x="0" y="1"/>
                </a:cxn>
                <a:cxn ang="0">
                  <a:pos x="22" y="1"/>
                </a:cxn>
                <a:cxn ang="0">
                  <a:pos x="22" y="2"/>
                </a:cxn>
                <a:cxn ang="0">
                  <a:pos x="0" y="2"/>
                </a:cxn>
                <a:cxn ang="0">
                  <a:pos x="0" y="2"/>
                </a:cxn>
                <a:cxn ang="0">
                  <a:pos x="22" y="2"/>
                </a:cxn>
                <a:cxn ang="0">
                  <a:pos x="23" y="2"/>
                </a:cxn>
                <a:cxn ang="0">
                  <a:pos x="0" y="2"/>
                </a:cxn>
                <a:cxn ang="0">
                  <a:pos x="0" y="3"/>
                </a:cxn>
                <a:cxn ang="0">
                  <a:pos x="23" y="3"/>
                </a:cxn>
                <a:cxn ang="0">
                  <a:pos x="23" y="3"/>
                </a:cxn>
                <a:cxn ang="0">
                  <a:pos x="0" y="3"/>
                </a:cxn>
                <a:cxn ang="0">
                  <a:pos x="0" y="3"/>
                </a:cxn>
                <a:cxn ang="0">
                  <a:pos x="23" y="3"/>
                </a:cxn>
                <a:cxn ang="0">
                  <a:pos x="23" y="3"/>
                </a:cxn>
                <a:cxn ang="0">
                  <a:pos x="0" y="3"/>
                </a:cxn>
                <a:cxn ang="0">
                  <a:pos x="0" y="4"/>
                </a:cxn>
                <a:cxn ang="0">
                  <a:pos x="22" y="4"/>
                </a:cxn>
                <a:cxn ang="0">
                  <a:pos x="22" y="4"/>
                </a:cxn>
                <a:cxn ang="0">
                  <a:pos x="0" y="4"/>
                </a:cxn>
                <a:cxn ang="0">
                  <a:pos x="0" y="4"/>
                </a:cxn>
                <a:cxn ang="0">
                  <a:pos x="22" y="4"/>
                </a:cxn>
                <a:cxn ang="0">
                  <a:pos x="22" y="5"/>
                </a:cxn>
                <a:cxn ang="0">
                  <a:pos x="1" y="5"/>
                </a:cxn>
                <a:cxn ang="0">
                  <a:pos x="1" y="5"/>
                </a:cxn>
                <a:cxn ang="0">
                  <a:pos x="22" y="5"/>
                </a:cxn>
                <a:cxn ang="0">
                  <a:pos x="22" y="5"/>
                </a:cxn>
                <a:cxn ang="0">
                  <a:pos x="1" y="5"/>
                </a:cxn>
                <a:cxn ang="0">
                  <a:pos x="1" y="5"/>
                </a:cxn>
                <a:cxn ang="0">
                  <a:pos x="22" y="5"/>
                </a:cxn>
                <a:cxn ang="0">
                  <a:pos x="21" y="5"/>
                </a:cxn>
                <a:cxn ang="0">
                  <a:pos x="1" y="5"/>
                </a:cxn>
                <a:cxn ang="0">
                  <a:pos x="2" y="6"/>
                </a:cxn>
                <a:cxn ang="0">
                  <a:pos x="21" y="6"/>
                </a:cxn>
                <a:cxn ang="0">
                  <a:pos x="21" y="6"/>
                </a:cxn>
                <a:cxn ang="0">
                  <a:pos x="2" y="6"/>
                </a:cxn>
                <a:cxn ang="0">
                  <a:pos x="2" y="6"/>
                </a:cxn>
                <a:cxn ang="0">
                  <a:pos x="21" y="6"/>
                </a:cxn>
                <a:cxn ang="0">
                  <a:pos x="20" y="6"/>
                </a:cxn>
                <a:cxn ang="0">
                  <a:pos x="2" y="6"/>
                </a:cxn>
                <a:cxn ang="0">
                  <a:pos x="3" y="6"/>
                </a:cxn>
                <a:cxn ang="0">
                  <a:pos x="20" y="6"/>
                </a:cxn>
              </a:cxnLst>
              <a:rect l="0" t="0" r="r" b="b"/>
              <a:pathLst>
                <a:path w="23" h="6">
                  <a:moveTo>
                    <a:pt x="3" y="3"/>
                  </a:moveTo>
                  <a:lnTo>
                    <a:pt x="3" y="0"/>
                  </a:lnTo>
                  <a:lnTo>
                    <a:pt x="20" y="0"/>
                  </a:lnTo>
                  <a:lnTo>
                    <a:pt x="20" y="0"/>
                  </a:lnTo>
                  <a:lnTo>
                    <a:pt x="2" y="0"/>
                  </a:lnTo>
                  <a:lnTo>
                    <a:pt x="2" y="0"/>
                  </a:lnTo>
                  <a:lnTo>
                    <a:pt x="21" y="0"/>
                  </a:lnTo>
                  <a:lnTo>
                    <a:pt x="21" y="0"/>
                  </a:lnTo>
                  <a:lnTo>
                    <a:pt x="2" y="0"/>
                  </a:lnTo>
                  <a:lnTo>
                    <a:pt x="2" y="0"/>
                  </a:lnTo>
                  <a:lnTo>
                    <a:pt x="21" y="0"/>
                  </a:lnTo>
                  <a:lnTo>
                    <a:pt x="21" y="0"/>
                  </a:lnTo>
                  <a:lnTo>
                    <a:pt x="1" y="0"/>
                  </a:lnTo>
                  <a:lnTo>
                    <a:pt x="1" y="1"/>
                  </a:lnTo>
                  <a:lnTo>
                    <a:pt x="22" y="1"/>
                  </a:lnTo>
                  <a:lnTo>
                    <a:pt x="22" y="1"/>
                  </a:lnTo>
                  <a:lnTo>
                    <a:pt x="1" y="1"/>
                  </a:lnTo>
                  <a:lnTo>
                    <a:pt x="1" y="1"/>
                  </a:lnTo>
                  <a:lnTo>
                    <a:pt x="22" y="1"/>
                  </a:lnTo>
                  <a:lnTo>
                    <a:pt x="22" y="1"/>
                  </a:lnTo>
                  <a:lnTo>
                    <a:pt x="1" y="1"/>
                  </a:lnTo>
                  <a:lnTo>
                    <a:pt x="0" y="1"/>
                  </a:lnTo>
                  <a:lnTo>
                    <a:pt x="22" y="1"/>
                  </a:lnTo>
                  <a:lnTo>
                    <a:pt x="22" y="2"/>
                  </a:lnTo>
                  <a:lnTo>
                    <a:pt x="0" y="2"/>
                  </a:lnTo>
                  <a:lnTo>
                    <a:pt x="0" y="2"/>
                  </a:lnTo>
                  <a:lnTo>
                    <a:pt x="22" y="2"/>
                  </a:lnTo>
                  <a:lnTo>
                    <a:pt x="23" y="2"/>
                  </a:lnTo>
                  <a:lnTo>
                    <a:pt x="0" y="2"/>
                  </a:lnTo>
                  <a:lnTo>
                    <a:pt x="0" y="3"/>
                  </a:lnTo>
                  <a:lnTo>
                    <a:pt x="23" y="3"/>
                  </a:lnTo>
                  <a:lnTo>
                    <a:pt x="23" y="3"/>
                  </a:lnTo>
                  <a:lnTo>
                    <a:pt x="0" y="3"/>
                  </a:lnTo>
                  <a:lnTo>
                    <a:pt x="0" y="3"/>
                  </a:lnTo>
                  <a:lnTo>
                    <a:pt x="23" y="3"/>
                  </a:lnTo>
                  <a:lnTo>
                    <a:pt x="23" y="3"/>
                  </a:lnTo>
                  <a:lnTo>
                    <a:pt x="0" y="3"/>
                  </a:lnTo>
                  <a:lnTo>
                    <a:pt x="0" y="4"/>
                  </a:lnTo>
                  <a:lnTo>
                    <a:pt x="22" y="4"/>
                  </a:lnTo>
                  <a:lnTo>
                    <a:pt x="22" y="4"/>
                  </a:lnTo>
                  <a:lnTo>
                    <a:pt x="0" y="4"/>
                  </a:lnTo>
                  <a:lnTo>
                    <a:pt x="0" y="4"/>
                  </a:lnTo>
                  <a:lnTo>
                    <a:pt x="22" y="4"/>
                  </a:lnTo>
                  <a:lnTo>
                    <a:pt x="22" y="5"/>
                  </a:lnTo>
                  <a:lnTo>
                    <a:pt x="1" y="5"/>
                  </a:lnTo>
                  <a:lnTo>
                    <a:pt x="1" y="5"/>
                  </a:lnTo>
                  <a:lnTo>
                    <a:pt x="22" y="5"/>
                  </a:lnTo>
                  <a:lnTo>
                    <a:pt x="22" y="5"/>
                  </a:lnTo>
                  <a:lnTo>
                    <a:pt x="1" y="5"/>
                  </a:lnTo>
                  <a:lnTo>
                    <a:pt x="1" y="5"/>
                  </a:lnTo>
                  <a:lnTo>
                    <a:pt x="22" y="5"/>
                  </a:lnTo>
                  <a:lnTo>
                    <a:pt x="21" y="5"/>
                  </a:lnTo>
                  <a:lnTo>
                    <a:pt x="1" y="5"/>
                  </a:lnTo>
                  <a:lnTo>
                    <a:pt x="2" y="6"/>
                  </a:lnTo>
                  <a:lnTo>
                    <a:pt x="21" y="6"/>
                  </a:lnTo>
                  <a:lnTo>
                    <a:pt x="21" y="6"/>
                  </a:lnTo>
                  <a:lnTo>
                    <a:pt x="2" y="6"/>
                  </a:lnTo>
                  <a:lnTo>
                    <a:pt x="2" y="6"/>
                  </a:lnTo>
                  <a:lnTo>
                    <a:pt x="21" y="6"/>
                  </a:lnTo>
                  <a:lnTo>
                    <a:pt x="20" y="6"/>
                  </a:lnTo>
                  <a:lnTo>
                    <a:pt x="2" y="6"/>
                  </a:lnTo>
                  <a:lnTo>
                    <a:pt x="3" y="6"/>
                  </a:lnTo>
                  <a:lnTo>
                    <a:pt x="2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1" name="Freeform 1199"/>
            <p:cNvSpPr>
              <a:spLocks/>
            </p:cNvSpPr>
            <p:nvPr/>
          </p:nvSpPr>
          <p:spPr bwMode="auto">
            <a:xfrm>
              <a:off x="6833741" y="4203700"/>
              <a:ext cx="31750" cy="9525"/>
            </a:xfrm>
            <a:custGeom>
              <a:avLst/>
              <a:gdLst/>
              <a:ahLst/>
              <a:cxnLst>
                <a:cxn ang="0">
                  <a:pos x="3" y="3"/>
                </a:cxn>
                <a:cxn ang="0">
                  <a:pos x="3" y="0"/>
                </a:cxn>
                <a:cxn ang="0">
                  <a:pos x="15" y="0"/>
                </a:cxn>
                <a:cxn ang="0">
                  <a:pos x="15" y="0"/>
                </a:cxn>
                <a:cxn ang="0">
                  <a:pos x="2" y="0"/>
                </a:cxn>
                <a:cxn ang="0">
                  <a:pos x="2" y="0"/>
                </a:cxn>
                <a:cxn ang="0">
                  <a:pos x="15" y="0"/>
                </a:cxn>
                <a:cxn ang="0">
                  <a:pos x="16" y="0"/>
                </a:cxn>
                <a:cxn ang="0">
                  <a:pos x="2" y="0"/>
                </a:cxn>
                <a:cxn ang="0">
                  <a:pos x="2" y="0"/>
                </a:cxn>
                <a:cxn ang="0">
                  <a:pos x="16" y="0"/>
                </a:cxn>
                <a:cxn ang="0">
                  <a:pos x="16" y="0"/>
                </a:cxn>
                <a:cxn ang="0">
                  <a:pos x="1" y="0"/>
                </a:cxn>
                <a:cxn ang="0">
                  <a:pos x="1" y="1"/>
                </a:cxn>
                <a:cxn ang="0">
                  <a:pos x="16" y="1"/>
                </a:cxn>
                <a:cxn ang="0">
                  <a:pos x="17" y="1"/>
                </a:cxn>
                <a:cxn ang="0">
                  <a:pos x="1" y="1"/>
                </a:cxn>
                <a:cxn ang="0">
                  <a:pos x="1" y="1"/>
                </a:cxn>
                <a:cxn ang="0">
                  <a:pos x="17" y="1"/>
                </a:cxn>
                <a:cxn ang="0">
                  <a:pos x="17" y="1"/>
                </a:cxn>
                <a:cxn ang="0">
                  <a:pos x="0" y="1"/>
                </a:cxn>
                <a:cxn ang="0">
                  <a:pos x="0" y="1"/>
                </a:cxn>
                <a:cxn ang="0">
                  <a:pos x="17" y="1"/>
                </a:cxn>
                <a:cxn ang="0">
                  <a:pos x="18" y="2"/>
                </a:cxn>
                <a:cxn ang="0">
                  <a:pos x="0" y="2"/>
                </a:cxn>
                <a:cxn ang="0">
                  <a:pos x="0" y="2"/>
                </a:cxn>
                <a:cxn ang="0">
                  <a:pos x="18" y="2"/>
                </a:cxn>
                <a:cxn ang="0">
                  <a:pos x="18" y="2"/>
                </a:cxn>
                <a:cxn ang="0">
                  <a:pos x="0" y="2"/>
                </a:cxn>
                <a:cxn ang="0">
                  <a:pos x="0" y="3"/>
                </a:cxn>
                <a:cxn ang="0">
                  <a:pos x="18" y="3"/>
                </a:cxn>
                <a:cxn ang="0">
                  <a:pos x="18" y="3"/>
                </a:cxn>
                <a:cxn ang="0">
                  <a:pos x="0" y="3"/>
                </a:cxn>
                <a:cxn ang="0">
                  <a:pos x="0" y="3"/>
                </a:cxn>
                <a:cxn ang="0">
                  <a:pos x="18" y="3"/>
                </a:cxn>
                <a:cxn ang="0">
                  <a:pos x="18" y="3"/>
                </a:cxn>
                <a:cxn ang="0">
                  <a:pos x="0" y="3"/>
                </a:cxn>
                <a:cxn ang="0">
                  <a:pos x="0" y="4"/>
                </a:cxn>
                <a:cxn ang="0">
                  <a:pos x="18" y="4"/>
                </a:cxn>
                <a:cxn ang="0">
                  <a:pos x="18" y="4"/>
                </a:cxn>
                <a:cxn ang="0">
                  <a:pos x="0" y="4"/>
                </a:cxn>
                <a:cxn ang="0">
                  <a:pos x="0" y="4"/>
                </a:cxn>
                <a:cxn ang="0">
                  <a:pos x="17" y="4"/>
                </a:cxn>
                <a:cxn ang="0">
                  <a:pos x="17" y="5"/>
                </a:cxn>
                <a:cxn ang="0">
                  <a:pos x="0" y="5"/>
                </a:cxn>
                <a:cxn ang="0">
                  <a:pos x="1" y="5"/>
                </a:cxn>
                <a:cxn ang="0">
                  <a:pos x="17" y="5"/>
                </a:cxn>
                <a:cxn ang="0">
                  <a:pos x="17" y="5"/>
                </a:cxn>
                <a:cxn ang="0">
                  <a:pos x="1" y="5"/>
                </a:cxn>
                <a:cxn ang="0">
                  <a:pos x="1" y="5"/>
                </a:cxn>
                <a:cxn ang="0">
                  <a:pos x="16" y="5"/>
                </a:cxn>
                <a:cxn ang="0">
                  <a:pos x="16" y="5"/>
                </a:cxn>
                <a:cxn ang="0">
                  <a:pos x="1" y="5"/>
                </a:cxn>
                <a:cxn ang="0">
                  <a:pos x="2" y="6"/>
                </a:cxn>
                <a:cxn ang="0">
                  <a:pos x="16" y="6"/>
                </a:cxn>
                <a:cxn ang="0">
                  <a:pos x="16" y="6"/>
                </a:cxn>
                <a:cxn ang="0">
                  <a:pos x="2" y="6"/>
                </a:cxn>
                <a:cxn ang="0">
                  <a:pos x="2" y="6"/>
                </a:cxn>
                <a:cxn ang="0">
                  <a:pos x="15" y="6"/>
                </a:cxn>
                <a:cxn ang="0">
                  <a:pos x="15" y="6"/>
                </a:cxn>
                <a:cxn ang="0">
                  <a:pos x="2" y="6"/>
                </a:cxn>
                <a:cxn ang="0">
                  <a:pos x="3" y="6"/>
                </a:cxn>
                <a:cxn ang="0">
                  <a:pos x="15" y="6"/>
                </a:cxn>
              </a:cxnLst>
              <a:rect l="0" t="0" r="r" b="b"/>
              <a:pathLst>
                <a:path w="18" h="6">
                  <a:moveTo>
                    <a:pt x="3" y="3"/>
                  </a:moveTo>
                  <a:lnTo>
                    <a:pt x="3" y="0"/>
                  </a:lnTo>
                  <a:lnTo>
                    <a:pt x="15" y="0"/>
                  </a:lnTo>
                  <a:lnTo>
                    <a:pt x="15" y="0"/>
                  </a:lnTo>
                  <a:lnTo>
                    <a:pt x="2" y="0"/>
                  </a:lnTo>
                  <a:lnTo>
                    <a:pt x="2" y="0"/>
                  </a:lnTo>
                  <a:lnTo>
                    <a:pt x="15" y="0"/>
                  </a:lnTo>
                  <a:lnTo>
                    <a:pt x="16" y="0"/>
                  </a:lnTo>
                  <a:lnTo>
                    <a:pt x="2" y="0"/>
                  </a:lnTo>
                  <a:lnTo>
                    <a:pt x="2" y="0"/>
                  </a:lnTo>
                  <a:lnTo>
                    <a:pt x="16" y="0"/>
                  </a:lnTo>
                  <a:lnTo>
                    <a:pt x="16" y="0"/>
                  </a:lnTo>
                  <a:lnTo>
                    <a:pt x="1" y="0"/>
                  </a:lnTo>
                  <a:lnTo>
                    <a:pt x="1" y="1"/>
                  </a:lnTo>
                  <a:lnTo>
                    <a:pt x="16" y="1"/>
                  </a:lnTo>
                  <a:lnTo>
                    <a:pt x="17" y="1"/>
                  </a:lnTo>
                  <a:lnTo>
                    <a:pt x="1" y="1"/>
                  </a:lnTo>
                  <a:lnTo>
                    <a:pt x="1" y="1"/>
                  </a:lnTo>
                  <a:lnTo>
                    <a:pt x="17" y="1"/>
                  </a:lnTo>
                  <a:lnTo>
                    <a:pt x="17" y="1"/>
                  </a:lnTo>
                  <a:lnTo>
                    <a:pt x="0" y="1"/>
                  </a:lnTo>
                  <a:lnTo>
                    <a:pt x="0" y="1"/>
                  </a:lnTo>
                  <a:lnTo>
                    <a:pt x="17" y="1"/>
                  </a:lnTo>
                  <a:lnTo>
                    <a:pt x="18" y="2"/>
                  </a:lnTo>
                  <a:lnTo>
                    <a:pt x="0" y="2"/>
                  </a:lnTo>
                  <a:lnTo>
                    <a:pt x="0" y="2"/>
                  </a:lnTo>
                  <a:lnTo>
                    <a:pt x="18" y="2"/>
                  </a:lnTo>
                  <a:lnTo>
                    <a:pt x="18" y="2"/>
                  </a:lnTo>
                  <a:lnTo>
                    <a:pt x="0" y="2"/>
                  </a:lnTo>
                  <a:lnTo>
                    <a:pt x="0" y="3"/>
                  </a:lnTo>
                  <a:lnTo>
                    <a:pt x="18" y="3"/>
                  </a:lnTo>
                  <a:lnTo>
                    <a:pt x="18" y="3"/>
                  </a:lnTo>
                  <a:lnTo>
                    <a:pt x="0" y="3"/>
                  </a:lnTo>
                  <a:lnTo>
                    <a:pt x="0" y="3"/>
                  </a:lnTo>
                  <a:lnTo>
                    <a:pt x="18" y="3"/>
                  </a:lnTo>
                  <a:lnTo>
                    <a:pt x="18" y="3"/>
                  </a:lnTo>
                  <a:lnTo>
                    <a:pt x="0" y="3"/>
                  </a:lnTo>
                  <a:lnTo>
                    <a:pt x="0" y="4"/>
                  </a:lnTo>
                  <a:lnTo>
                    <a:pt x="18" y="4"/>
                  </a:lnTo>
                  <a:lnTo>
                    <a:pt x="18" y="4"/>
                  </a:lnTo>
                  <a:lnTo>
                    <a:pt x="0" y="4"/>
                  </a:lnTo>
                  <a:lnTo>
                    <a:pt x="0" y="4"/>
                  </a:lnTo>
                  <a:lnTo>
                    <a:pt x="17" y="4"/>
                  </a:lnTo>
                  <a:lnTo>
                    <a:pt x="17" y="5"/>
                  </a:lnTo>
                  <a:lnTo>
                    <a:pt x="0" y="5"/>
                  </a:lnTo>
                  <a:lnTo>
                    <a:pt x="1" y="5"/>
                  </a:lnTo>
                  <a:lnTo>
                    <a:pt x="17" y="5"/>
                  </a:lnTo>
                  <a:lnTo>
                    <a:pt x="17" y="5"/>
                  </a:lnTo>
                  <a:lnTo>
                    <a:pt x="1" y="5"/>
                  </a:lnTo>
                  <a:lnTo>
                    <a:pt x="1" y="5"/>
                  </a:lnTo>
                  <a:lnTo>
                    <a:pt x="16" y="5"/>
                  </a:lnTo>
                  <a:lnTo>
                    <a:pt x="16" y="5"/>
                  </a:lnTo>
                  <a:lnTo>
                    <a:pt x="1" y="5"/>
                  </a:lnTo>
                  <a:lnTo>
                    <a:pt x="2" y="6"/>
                  </a:lnTo>
                  <a:lnTo>
                    <a:pt x="16" y="6"/>
                  </a:lnTo>
                  <a:lnTo>
                    <a:pt x="16" y="6"/>
                  </a:lnTo>
                  <a:lnTo>
                    <a:pt x="2" y="6"/>
                  </a:lnTo>
                  <a:lnTo>
                    <a:pt x="2" y="6"/>
                  </a:lnTo>
                  <a:lnTo>
                    <a:pt x="15" y="6"/>
                  </a:lnTo>
                  <a:lnTo>
                    <a:pt x="15" y="6"/>
                  </a:lnTo>
                  <a:lnTo>
                    <a:pt x="2" y="6"/>
                  </a:lnTo>
                  <a:lnTo>
                    <a:pt x="3" y="6"/>
                  </a:lnTo>
                  <a:lnTo>
                    <a:pt x="1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2" name="Freeform 1200"/>
            <p:cNvSpPr>
              <a:spLocks/>
            </p:cNvSpPr>
            <p:nvPr/>
          </p:nvSpPr>
          <p:spPr bwMode="auto">
            <a:xfrm>
              <a:off x="6854379" y="4203700"/>
              <a:ext cx="50800" cy="9525"/>
            </a:xfrm>
            <a:custGeom>
              <a:avLst/>
              <a:gdLst/>
              <a:ahLst/>
              <a:cxnLst>
                <a:cxn ang="0">
                  <a:pos x="3" y="3"/>
                </a:cxn>
                <a:cxn ang="0">
                  <a:pos x="3" y="0"/>
                </a:cxn>
                <a:cxn ang="0">
                  <a:pos x="26" y="0"/>
                </a:cxn>
                <a:cxn ang="0">
                  <a:pos x="26" y="0"/>
                </a:cxn>
                <a:cxn ang="0">
                  <a:pos x="3" y="0"/>
                </a:cxn>
                <a:cxn ang="0">
                  <a:pos x="2" y="0"/>
                </a:cxn>
                <a:cxn ang="0">
                  <a:pos x="27" y="0"/>
                </a:cxn>
                <a:cxn ang="0">
                  <a:pos x="27" y="0"/>
                </a:cxn>
                <a:cxn ang="0">
                  <a:pos x="2" y="0"/>
                </a:cxn>
                <a:cxn ang="0">
                  <a:pos x="2" y="0"/>
                </a:cxn>
                <a:cxn ang="0">
                  <a:pos x="27" y="0"/>
                </a:cxn>
                <a:cxn ang="0">
                  <a:pos x="28" y="0"/>
                </a:cxn>
                <a:cxn ang="0">
                  <a:pos x="2" y="0"/>
                </a:cxn>
                <a:cxn ang="0">
                  <a:pos x="1" y="1"/>
                </a:cxn>
                <a:cxn ang="0">
                  <a:pos x="28" y="1"/>
                </a:cxn>
                <a:cxn ang="0">
                  <a:pos x="28" y="1"/>
                </a:cxn>
                <a:cxn ang="0">
                  <a:pos x="1" y="1"/>
                </a:cxn>
                <a:cxn ang="0">
                  <a:pos x="1" y="1"/>
                </a:cxn>
                <a:cxn ang="0">
                  <a:pos x="28" y="1"/>
                </a:cxn>
                <a:cxn ang="0">
                  <a:pos x="28" y="1"/>
                </a:cxn>
                <a:cxn ang="0">
                  <a:pos x="1" y="1"/>
                </a:cxn>
                <a:cxn ang="0">
                  <a:pos x="0" y="1"/>
                </a:cxn>
                <a:cxn ang="0">
                  <a:pos x="28" y="1"/>
                </a:cxn>
                <a:cxn ang="0">
                  <a:pos x="29" y="2"/>
                </a:cxn>
                <a:cxn ang="0">
                  <a:pos x="0" y="2"/>
                </a:cxn>
                <a:cxn ang="0">
                  <a:pos x="0" y="2"/>
                </a:cxn>
                <a:cxn ang="0">
                  <a:pos x="29" y="2"/>
                </a:cxn>
                <a:cxn ang="0">
                  <a:pos x="29" y="2"/>
                </a:cxn>
                <a:cxn ang="0">
                  <a:pos x="0" y="2"/>
                </a:cxn>
                <a:cxn ang="0">
                  <a:pos x="0" y="3"/>
                </a:cxn>
                <a:cxn ang="0">
                  <a:pos x="29" y="3"/>
                </a:cxn>
                <a:cxn ang="0">
                  <a:pos x="29" y="3"/>
                </a:cxn>
                <a:cxn ang="0">
                  <a:pos x="0" y="3"/>
                </a:cxn>
                <a:cxn ang="0">
                  <a:pos x="0" y="3"/>
                </a:cxn>
                <a:cxn ang="0">
                  <a:pos x="29" y="3"/>
                </a:cxn>
                <a:cxn ang="0">
                  <a:pos x="29" y="3"/>
                </a:cxn>
                <a:cxn ang="0">
                  <a:pos x="0" y="3"/>
                </a:cxn>
                <a:cxn ang="0">
                  <a:pos x="0" y="4"/>
                </a:cxn>
                <a:cxn ang="0">
                  <a:pos x="29" y="4"/>
                </a:cxn>
                <a:cxn ang="0">
                  <a:pos x="29" y="4"/>
                </a:cxn>
                <a:cxn ang="0">
                  <a:pos x="0" y="4"/>
                </a:cxn>
                <a:cxn ang="0">
                  <a:pos x="0" y="4"/>
                </a:cxn>
                <a:cxn ang="0">
                  <a:pos x="28" y="4"/>
                </a:cxn>
                <a:cxn ang="0">
                  <a:pos x="28" y="5"/>
                </a:cxn>
                <a:cxn ang="0">
                  <a:pos x="1" y="5"/>
                </a:cxn>
                <a:cxn ang="0">
                  <a:pos x="1" y="5"/>
                </a:cxn>
                <a:cxn ang="0">
                  <a:pos x="28" y="5"/>
                </a:cxn>
                <a:cxn ang="0">
                  <a:pos x="28" y="5"/>
                </a:cxn>
                <a:cxn ang="0">
                  <a:pos x="1" y="5"/>
                </a:cxn>
                <a:cxn ang="0">
                  <a:pos x="1" y="5"/>
                </a:cxn>
                <a:cxn ang="0">
                  <a:pos x="28" y="5"/>
                </a:cxn>
                <a:cxn ang="0">
                  <a:pos x="28" y="5"/>
                </a:cxn>
                <a:cxn ang="0">
                  <a:pos x="2" y="5"/>
                </a:cxn>
                <a:cxn ang="0">
                  <a:pos x="2" y="6"/>
                </a:cxn>
                <a:cxn ang="0">
                  <a:pos x="27" y="6"/>
                </a:cxn>
                <a:cxn ang="0">
                  <a:pos x="27" y="6"/>
                </a:cxn>
                <a:cxn ang="0">
                  <a:pos x="2" y="6"/>
                </a:cxn>
                <a:cxn ang="0">
                  <a:pos x="2" y="6"/>
                </a:cxn>
                <a:cxn ang="0">
                  <a:pos x="27" y="6"/>
                </a:cxn>
                <a:cxn ang="0">
                  <a:pos x="26" y="6"/>
                </a:cxn>
                <a:cxn ang="0">
                  <a:pos x="3" y="6"/>
                </a:cxn>
                <a:cxn ang="0">
                  <a:pos x="3" y="6"/>
                </a:cxn>
                <a:cxn ang="0">
                  <a:pos x="26" y="6"/>
                </a:cxn>
              </a:cxnLst>
              <a:rect l="0" t="0" r="r" b="b"/>
              <a:pathLst>
                <a:path w="29" h="6">
                  <a:moveTo>
                    <a:pt x="3" y="3"/>
                  </a:moveTo>
                  <a:lnTo>
                    <a:pt x="3" y="0"/>
                  </a:lnTo>
                  <a:lnTo>
                    <a:pt x="26" y="0"/>
                  </a:lnTo>
                  <a:lnTo>
                    <a:pt x="26" y="0"/>
                  </a:lnTo>
                  <a:lnTo>
                    <a:pt x="3" y="0"/>
                  </a:lnTo>
                  <a:lnTo>
                    <a:pt x="2" y="0"/>
                  </a:lnTo>
                  <a:lnTo>
                    <a:pt x="27" y="0"/>
                  </a:lnTo>
                  <a:lnTo>
                    <a:pt x="27" y="0"/>
                  </a:lnTo>
                  <a:lnTo>
                    <a:pt x="2" y="0"/>
                  </a:lnTo>
                  <a:lnTo>
                    <a:pt x="2" y="0"/>
                  </a:lnTo>
                  <a:lnTo>
                    <a:pt x="27" y="0"/>
                  </a:lnTo>
                  <a:lnTo>
                    <a:pt x="28" y="0"/>
                  </a:lnTo>
                  <a:lnTo>
                    <a:pt x="2" y="0"/>
                  </a:lnTo>
                  <a:lnTo>
                    <a:pt x="1" y="1"/>
                  </a:lnTo>
                  <a:lnTo>
                    <a:pt x="28" y="1"/>
                  </a:lnTo>
                  <a:lnTo>
                    <a:pt x="28" y="1"/>
                  </a:lnTo>
                  <a:lnTo>
                    <a:pt x="1" y="1"/>
                  </a:lnTo>
                  <a:lnTo>
                    <a:pt x="1" y="1"/>
                  </a:lnTo>
                  <a:lnTo>
                    <a:pt x="28" y="1"/>
                  </a:lnTo>
                  <a:lnTo>
                    <a:pt x="28" y="1"/>
                  </a:lnTo>
                  <a:lnTo>
                    <a:pt x="1" y="1"/>
                  </a:lnTo>
                  <a:lnTo>
                    <a:pt x="0" y="1"/>
                  </a:lnTo>
                  <a:lnTo>
                    <a:pt x="28" y="1"/>
                  </a:lnTo>
                  <a:lnTo>
                    <a:pt x="29" y="2"/>
                  </a:lnTo>
                  <a:lnTo>
                    <a:pt x="0" y="2"/>
                  </a:lnTo>
                  <a:lnTo>
                    <a:pt x="0" y="2"/>
                  </a:lnTo>
                  <a:lnTo>
                    <a:pt x="29" y="2"/>
                  </a:lnTo>
                  <a:lnTo>
                    <a:pt x="29" y="2"/>
                  </a:lnTo>
                  <a:lnTo>
                    <a:pt x="0" y="2"/>
                  </a:lnTo>
                  <a:lnTo>
                    <a:pt x="0" y="3"/>
                  </a:lnTo>
                  <a:lnTo>
                    <a:pt x="29" y="3"/>
                  </a:lnTo>
                  <a:lnTo>
                    <a:pt x="29" y="3"/>
                  </a:lnTo>
                  <a:lnTo>
                    <a:pt x="0" y="3"/>
                  </a:lnTo>
                  <a:lnTo>
                    <a:pt x="0" y="3"/>
                  </a:lnTo>
                  <a:lnTo>
                    <a:pt x="29" y="3"/>
                  </a:lnTo>
                  <a:lnTo>
                    <a:pt x="29" y="3"/>
                  </a:lnTo>
                  <a:lnTo>
                    <a:pt x="0" y="3"/>
                  </a:lnTo>
                  <a:lnTo>
                    <a:pt x="0" y="4"/>
                  </a:lnTo>
                  <a:lnTo>
                    <a:pt x="29" y="4"/>
                  </a:lnTo>
                  <a:lnTo>
                    <a:pt x="29" y="4"/>
                  </a:lnTo>
                  <a:lnTo>
                    <a:pt x="0" y="4"/>
                  </a:lnTo>
                  <a:lnTo>
                    <a:pt x="0" y="4"/>
                  </a:lnTo>
                  <a:lnTo>
                    <a:pt x="28" y="4"/>
                  </a:lnTo>
                  <a:lnTo>
                    <a:pt x="28" y="5"/>
                  </a:lnTo>
                  <a:lnTo>
                    <a:pt x="1" y="5"/>
                  </a:lnTo>
                  <a:lnTo>
                    <a:pt x="1" y="5"/>
                  </a:lnTo>
                  <a:lnTo>
                    <a:pt x="28" y="5"/>
                  </a:lnTo>
                  <a:lnTo>
                    <a:pt x="28" y="5"/>
                  </a:lnTo>
                  <a:lnTo>
                    <a:pt x="1" y="5"/>
                  </a:lnTo>
                  <a:lnTo>
                    <a:pt x="1" y="5"/>
                  </a:lnTo>
                  <a:lnTo>
                    <a:pt x="28" y="5"/>
                  </a:lnTo>
                  <a:lnTo>
                    <a:pt x="28" y="5"/>
                  </a:lnTo>
                  <a:lnTo>
                    <a:pt x="2" y="5"/>
                  </a:lnTo>
                  <a:lnTo>
                    <a:pt x="2" y="6"/>
                  </a:lnTo>
                  <a:lnTo>
                    <a:pt x="27" y="6"/>
                  </a:lnTo>
                  <a:lnTo>
                    <a:pt x="27" y="6"/>
                  </a:lnTo>
                  <a:lnTo>
                    <a:pt x="2" y="6"/>
                  </a:lnTo>
                  <a:lnTo>
                    <a:pt x="2" y="6"/>
                  </a:lnTo>
                  <a:lnTo>
                    <a:pt x="27" y="6"/>
                  </a:lnTo>
                  <a:lnTo>
                    <a:pt x="26" y="6"/>
                  </a:lnTo>
                  <a:lnTo>
                    <a:pt x="3" y="6"/>
                  </a:lnTo>
                  <a:lnTo>
                    <a:pt x="3" y="6"/>
                  </a:lnTo>
                  <a:lnTo>
                    <a:pt x="2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3" name="Freeform 1201"/>
            <p:cNvSpPr>
              <a:spLocks/>
            </p:cNvSpPr>
            <p:nvPr/>
          </p:nvSpPr>
          <p:spPr bwMode="auto">
            <a:xfrm>
              <a:off x="6895654" y="4203700"/>
              <a:ext cx="17462" cy="9525"/>
            </a:xfrm>
            <a:custGeom>
              <a:avLst/>
              <a:gdLst/>
              <a:ahLst/>
              <a:cxnLst>
                <a:cxn ang="0">
                  <a:pos x="3" y="3"/>
                </a:cxn>
                <a:cxn ang="0">
                  <a:pos x="3" y="0"/>
                </a:cxn>
                <a:cxn ang="0">
                  <a:pos x="8" y="0"/>
                </a:cxn>
                <a:cxn ang="0">
                  <a:pos x="8" y="0"/>
                </a:cxn>
                <a:cxn ang="0">
                  <a:pos x="3" y="0"/>
                </a:cxn>
                <a:cxn ang="0">
                  <a:pos x="2" y="0"/>
                </a:cxn>
                <a:cxn ang="0">
                  <a:pos x="8" y="0"/>
                </a:cxn>
                <a:cxn ang="0">
                  <a:pos x="9" y="0"/>
                </a:cxn>
                <a:cxn ang="0">
                  <a:pos x="2" y="0"/>
                </a:cxn>
                <a:cxn ang="0">
                  <a:pos x="2" y="0"/>
                </a:cxn>
                <a:cxn ang="0">
                  <a:pos x="9" y="0"/>
                </a:cxn>
                <a:cxn ang="0">
                  <a:pos x="9" y="0"/>
                </a:cxn>
                <a:cxn ang="0">
                  <a:pos x="1" y="0"/>
                </a:cxn>
                <a:cxn ang="0">
                  <a:pos x="1" y="1"/>
                </a:cxn>
                <a:cxn ang="0">
                  <a:pos x="10" y="1"/>
                </a:cxn>
                <a:cxn ang="0">
                  <a:pos x="10" y="1"/>
                </a:cxn>
                <a:cxn ang="0">
                  <a:pos x="1" y="1"/>
                </a:cxn>
                <a:cxn ang="0">
                  <a:pos x="1" y="1"/>
                </a:cxn>
                <a:cxn ang="0">
                  <a:pos x="10" y="1"/>
                </a:cxn>
                <a:cxn ang="0">
                  <a:pos x="10" y="1"/>
                </a:cxn>
                <a:cxn ang="0">
                  <a:pos x="1" y="1"/>
                </a:cxn>
                <a:cxn ang="0">
                  <a:pos x="0" y="1"/>
                </a:cxn>
                <a:cxn ang="0">
                  <a:pos x="10" y="1"/>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0" y="4"/>
                </a:cxn>
                <a:cxn ang="0">
                  <a:pos x="10" y="4"/>
                </a:cxn>
                <a:cxn ang="0">
                  <a:pos x="10" y="5"/>
                </a:cxn>
                <a:cxn ang="0">
                  <a:pos x="1" y="5"/>
                </a:cxn>
                <a:cxn ang="0">
                  <a:pos x="1" y="5"/>
                </a:cxn>
                <a:cxn ang="0">
                  <a:pos x="10" y="5"/>
                </a:cxn>
                <a:cxn ang="0">
                  <a:pos x="10" y="5"/>
                </a:cxn>
                <a:cxn ang="0">
                  <a:pos x="1" y="5"/>
                </a:cxn>
                <a:cxn ang="0">
                  <a:pos x="1" y="5"/>
                </a:cxn>
                <a:cxn ang="0">
                  <a:pos x="10" y="5"/>
                </a:cxn>
                <a:cxn ang="0">
                  <a:pos x="9" y="5"/>
                </a:cxn>
                <a:cxn ang="0">
                  <a:pos x="1" y="5"/>
                </a:cxn>
                <a:cxn ang="0">
                  <a:pos x="2" y="6"/>
                </a:cxn>
                <a:cxn ang="0">
                  <a:pos x="9" y="6"/>
                </a:cxn>
                <a:cxn ang="0">
                  <a:pos x="9" y="6"/>
                </a:cxn>
                <a:cxn ang="0">
                  <a:pos x="2" y="6"/>
                </a:cxn>
                <a:cxn ang="0">
                  <a:pos x="2"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0"/>
                  </a:lnTo>
                  <a:lnTo>
                    <a:pt x="8" y="0"/>
                  </a:lnTo>
                  <a:lnTo>
                    <a:pt x="9" y="0"/>
                  </a:lnTo>
                  <a:lnTo>
                    <a:pt x="2" y="0"/>
                  </a:lnTo>
                  <a:lnTo>
                    <a:pt x="2" y="0"/>
                  </a:lnTo>
                  <a:lnTo>
                    <a:pt x="9" y="0"/>
                  </a:lnTo>
                  <a:lnTo>
                    <a:pt x="9" y="0"/>
                  </a:lnTo>
                  <a:lnTo>
                    <a:pt x="1" y="0"/>
                  </a:lnTo>
                  <a:lnTo>
                    <a:pt x="1" y="1"/>
                  </a:lnTo>
                  <a:lnTo>
                    <a:pt x="10" y="1"/>
                  </a:lnTo>
                  <a:lnTo>
                    <a:pt x="10" y="1"/>
                  </a:lnTo>
                  <a:lnTo>
                    <a:pt x="1" y="1"/>
                  </a:lnTo>
                  <a:lnTo>
                    <a:pt x="1" y="1"/>
                  </a:lnTo>
                  <a:lnTo>
                    <a:pt x="10" y="1"/>
                  </a:lnTo>
                  <a:lnTo>
                    <a:pt x="10" y="1"/>
                  </a:lnTo>
                  <a:lnTo>
                    <a:pt x="1" y="1"/>
                  </a:lnTo>
                  <a:lnTo>
                    <a:pt x="0" y="1"/>
                  </a:lnTo>
                  <a:lnTo>
                    <a:pt x="10" y="1"/>
                  </a:lnTo>
                  <a:lnTo>
                    <a:pt x="11" y="2"/>
                  </a:lnTo>
                  <a:lnTo>
                    <a:pt x="0" y="2"/>
                  </a:lnTo>
                  <a:lnTo>
                    <a:pt x="0" y="2"/>
                  </a:lnTo>
                  <a:lnTo>
                    <a:pt x="11" y="2"/>
                  </a:lnTo>
                  <a:lnTo>
                    <a:pt x="11" y="2"/>
                  </a:lnTo>
                  <a:lnTo>
                    <a:pt x="0" y="2"/>
                  </a:lnTo>
                  <a:lnTo>
                    <a:pt x="0" y="3"/>
                  </a:lnTo>
                  <a:lnTo>
                    <a:pt x="11" y="3"/>
                  </a:lnTo>
                  <a:lnTo>
                    <a:pt x="11" y="3"/>
                  </a:lnTo>
                  <a:lnTo>
                    <a:pt x="0" y="3"/>
                  </a:lnTo>
                  <a:lnTo>
                    <a:pt x="0" y="3"/>
                  </a:lnTo>
                  <a:lnTo>
                    <a:pt x="11" y="3"/>
                  </a:lnTo>
                  <a:lnTo>
                    <a:pt x="11" y="3"/>
                  </a:lnTo>
                  <a:lnTo>
                    <a:pt x="0" y="3"/>
                  </a:lnTo>
                  <a:lnTo>
                    <a:pt x="0" y="4"/>
                  </a:lnTo>
                  <a:lnTo>
                    <a:pt x="11" y="4"/>
                  </a:lnTo>
                  <a:lnTo>
                    <a:pt x="11" y="4"/>
                  </a:lnTo>
                  <a:lnTo>
                    <a:pt x="0" y="4"/>
                  </a:lnTo>
                  <a:lnTo>
                    <a:pt x="0" y="4"/>
                  </a:lnTo>
                  <a:lnTo>
                    <a:pt x="10" y="4"/>
                  </a:lnTo>
                  <a:lnTo>
                    <a:pt x="10" y="5"/>
                  </a:lnTo>
                  <a:lnTo>
                    <a:pt x="1" y="5"/>
                  </a:lnTo>
                  <a:lnTo>
                    <a:pt x="1" y="5"/>
                  </a:lnTo>
                  <a:lnTo>
                    <a:pt x="10" y="5"/>
                  </a:lnTo>
                  <a:lnTo>
                    <a:pt x="10" y="5"/>
                  </a:lnTo>
                  <a:lnTo>
                    <a:pt x="1" y="5"/>
                  </a:lnTo>
                  <a:lnTo>
                    <a:pt x="1" y="5"/>
                  </a:lnTo>
                  <a:lnTo>
                    <a:pt x="10" y="5"/>
                  </a:lnTo>
                  <a:lnTo>
                    <a:pt x="9" y="5"/>
                  </a:lnTo>
                  <a:lnTo>
                    <a:pt x="1" y="5"/>
                  </a:lnTo>
                  <a:lnTo>
                    <a:pt x="2" y="6"/>
                  </a:lnTo>
                  <a:lnTo>
                    <a:pt x="9" y="6"/>
                  </a:lnTo>
                  <a:lnTo>
                    <a:pt x="9" y="6"/>
                  </a:lnTo>
                  <a:lnTo>
                    <a:pt x="2" y="6"/>
                  </a:lnTo>
                  <a:lnTo>
                    <a:pt x="2"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4" name="Freeform 1202"/>
            <p:cNvSpPr>
              <a:spLocks/>
            </p:cNvSpPr>
            <p:nvPr/>
          </p:nvSpPr>
          <p:spPr bwMode="auto">
            <a:xfrm>
              <a:off x="6905179" y="4200525"/>
              <a:ext cx="7937" cy="12700"/>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1"/>
                </a:cxn>
                <a:cxn ang="0">
                  <a:pos x="0" y="7"/>
                </a:cxn>
                <a:cxn ang="0">
                  <a:pos x="1" y="8"/>
                </a:cxn>
                <a:cxn ang="0">
                  <a:pos x="1" y="1"/>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0" y="1"/>
                  </a:lnTo>
                  <a:lnTo>
                    <a:pt x="0" y="7"/>
                  </a:lnTo>
                  <a:lnTo>
                    <a:pt x="1" y="8"/>
                  </a:lnTo>
                  <a:lnTo>
                    <a:pt x="1" y="1"/>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8"/>
                  </a:lnTo>
                  <a:lnTo>
                    <a:pt x="5" y="1"/>
                  </a:lnTo>
                  <a:lnTo>
                    <a:pt x="5" y="1"/>
                  </a:lnTo>
                  <a:lnTo>
                    <a:pt x="5" y="7"/>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15" name="Freeform 1203"/>
            <p:cNvSpPr>
              <a:spLocks/>
            </p:cNvSpPr>
            <p:nvPr/>
          </p:nvSpPr>
          <p:spPr bwMode="auto">
            <a:xfrm>
              <a:off x="6905179" y="4200525"/>
              <a:ext cx="23812" cy="9525"/>
            </a:xfrm>
            <a:custGeom>
              <a:avLst/>
              <a:gdLst/>
              <a:ahLst/>
              <a:cxnLst>
                <a:cxn ang="0">
                  <a:pos x="3" y="3"/>
                </a:cxn>
                <a:cxn ang="0">
                  <a:pos x="3" y="0"/>
                </a:cxn>
                <a:cxn ang="0">
                  <a:pos x="13" y="0"/>
                </a:cxn>
                <a:cxn ang="0">
                  <a:pos x="13" y="0"/>
                </a:cxn>
                <a:cxn ang="0">
                  <a:pos x="3" y="0"/>
                </a:cxn>
                <a:cxn ang="0">
                  <a:pos x="2" y="0"/>
                </a:cxn>
                <a:cxn ang="0">
                  <a:pos x="13" y="0"/>
                </a:cxn>
                <a:cxn ang="0">
                  <a:pos x="13" y="0"/>
                </a:cxn>
                <a:cxn ang="0">
                  <a:pos x="2" y="0"/>
                </a:cxn>
                <a:cxn ang="0">
                  <a:pos x="2" y="0"/>
                </a:cxn>
                <a:cxn ang="0">
                  <a:pos x="14" y="0"/>
                </a:cxn>
                <a:cxn ang="0">
                  <a:pos x="14" y="1"/>
                </a:cxn>
                <a:cxn ang="0">
                  <a:pos x="2" y="1"/>
                </a:cxn>
                <a:cxn ang="0">
                  <a:pos x="1" y="1"/>
                </a:cxn>
                <a:cxn ang="0">
                  <a:pos x="14" y="1"/>
                </a:cxn>
                <a:cxn ang="0">
                  <a:pos x="15" y="1"/>
                </a:cxn>
                <a:cxn ang="0">
                  <a:pos x="1" y="1"/>
                </a:cxn>
                <a:cxn ang="0">
                  <a:pos x="1" y="1"/>
                </a:cxn>
                <a:cxn ang="0">
                  <a:pos x="15" y="1"/>
                </a:cxn>
                <a:cxn ang="0">
                  <a:pos x="15" y="1"/>
                </a:cxn>
                <a:cxn ang="0">
                  <a:pos x="1" y="1"/>
                </a:cxn>
                <a:cxn ang="0">
                  <a:pos x="0" y="1"/>
                </a:cxn>
                <a:cxn ang="0">
                  <a:pos x="15" y="1"/>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4"/>
                </a:cxn>
                <a:cxn ang="0">
                  <a:pos x="0" y="4"/>
                </a:cxn>
                <a:cxn ang="0">
                  <a:pos x="0" y="4"/>
                </a:cxn>
                <a:cxn ang="0">
                  <a:pos x="15" y="4"/>
                </a:cxn>
                <a:cxn ang="0">
                  <a:pos x="15" y="5"/>
                </a:cxn>
                <a:cxn ang="0">
                  <a:pos x="1" y="5"/>
                </a:cxn>
                <a:cxn ang="0">
                  <a:pos x="1" y="5"/>
                </a:cxn>
                <a:cxn ang="0">
                  <a:pos x="15" y="5"/>
                </a:cxn>
                <a:cxn ang="0">
                  <a:pos x="15" y="5"/>
                </a:cxn>
                <a:cxn ang="0">
                  <a:pos x="1" y="5"/>
                </a:cxn>
                <a:cxn ang="0">
                  <a:pos x="1" y="5"/>
                </a:cxn>
                <a:cxn ang="0">
                  <a:pos x="14" y="5"/>
                </a:cxn>
                <a:cxn ang="0">
                  <a:pos x="14" y="6"/>
                </a:cxn>
                <a:cxn ang="0">
                  <a:pos x="2" y="6"/>
                </a:cxn>
                <a:cxn ang="0">
                  <a:pos x="2" y="6"/>
                </a:cxn>
                <a:cxn ang="0">
                  <a:pos x="14" y="6"/>
                </a:cxn>
                <a:cxn ang="0">
                  <a:pos x="13" y="6"/>
                </a:cxn>
                <a:cxn ang="0">
                  <a:pos x="2" y="6"/>
                </a:cxn>
                <a:cxn ang="0">
                  <a:pos x="2" y="6"/>
                </a:cxn>
                <a:cxn ang="0">
                  <a:pos x="13" y="6"/>
                </a:cxn>
                <a:cxn ang="0">
                  <a:pos x="13" y="6"/>
                </a:cxn>
                <a:cxn ang="0">
                  <a:pos x="3" y="6"/>
                </a:cxn>
                <a:cxn ang="0">
                  <a:pos x="3" y="6"/>
                </a:cxn>
                <a:cxn ang="0">
                  <a:pos x="13" y="6"/>
                </a:cxn>
              </a:cxnLst>
              <a:rect l="0" t="0" r="r" b="b"/>
              <a:pathLst>
                <a:path w="15" h="6">
                  <a:moveTo>
                    <a:pt x="3" y="3"/>
                  </a:moveTo>
                  <a:lnTo>
                    <a:pt x="3" y="0"/>
                  </a:lnTo>
                  <a:lnTo>
                    <a:pt x="13" y="0"/>
                  </a:lnTo>
                  <a:lnTo>
                    <a:pt x="13" y="0"/>
                  </a:lnTo>
                  <a:lnTo>
                    <a:pt x="3" y="0"/>
                  </a:lnTo>
                  <a:lnTo>
                    <a:pt x="2" y="0"/>
                  </a:lnTo>
                  <a:lnTo>
                    <a:pt x="13" y="0"/>
                  </a:lnTo>
                  <a:lnTo>
                    <a:pt x="13" y="0"/>
                  </a:lnTo>
                  <a:lnTo>
                    <a:pt x="2" y="0"/>
                  </a:lnTo>
                  <a:lnTo>
                    <a:pt x="2" y="0"/>
                  </a:lnTo>
                  <a:lnTo>
                    <a:pt x="14" y="0"/>
                  </a:lnTo>
                  <a:lnTo>
                    <a:pt x="14" y="1"/>
                  </a:lnTo>
                  <a:lnTo>
                    <a:pt x="2" y="1"/>
                  </a:lnTo>
                  <a:lnTo>
                    <a:pt x="1" y="1"/>
                  </a:lnTo>
                  <a:lnTo>
                    <a:pt x="14" y="1"/>
                  </a:lnTo>
                  <a:lnTo>
                    <a:pt x="15" y="1"/>
                  </a:lnTo>
                  <a:lnTo>
                    <a:pt x="1" y="1"/>
                  </a:lnTo>
                  <a:lnTo>
                    <a:pt x="1" y="1"/>
                  </a:lnTo>
                  <a:lnTo>
                    <a:pt x="15" y="1"/>
                  </a:lnTo>
                  <a:lnTo>
                    <a:pt x="15" y="1"/>
                  </a:lnTo>
                  <a:lnTo>
                    <a:pt x="1" y="1"/>
                  </a:lnTo>
                  <a:lnTo>
                    <a:pt x="0" y="1"/>
                  </a:lnTo>
                  <a:lnTo>
                    <a:pt x="15" y="1"/>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5" y="4"/>
                  </a:lnTo>
                  <a:lnTo>
                    <a:pt x="0" y="4"/>
                  </a:lnTo>
                  <a:lnTo>
                    <a:pt x="0" y="4"/>
                  </a:lnTo>
                  <a:lnTo>
                    <a:pt x="15" y="4"/>
                  </a:lnTo>
                  <a:lnTo>
                    <a:pt x="15" y="4"/>
                  </a:lnTo>
                  <a:lnTo>
                    <a:pt x="0" y="4"/>
                  </a:lnTo>
                  <a:lnTo>
                    <a:pt x="0" y="4"/>
                  </a:lnTo>
                  <a:lnTo>
                    <a:pt x="15" y="4"/>
                  </a:lnTo>
                  <a:lnTo>
                    <a:pt x="15" y="5"/>
                  </a:lnTo>
                  <a:lnTo>
                    <a:pt x="1" y="5"/>
                  </a:lnTo>
                  <a:lnTo>
                    <a:pt x="1" y="5"/>
                  </a:lnTo>
                  <a:lnTo>
                    <a:pt x="15" y="5"/>
                  </a:lnTo>
                  <a:lnTo>
                    <a:pt x="15" y="5"/>
                  </a:lnTo>
                  <a:lnTo>
                    <a:pt x="1" y="5"/>
                  </a:lnTo>
                  <a:lnTo>
                    <a:pt x="1" y="5"/>
                  </a:lnTo>
                  <a:lnTo>
                    <a:pt x="14" y="5"/>
                  </a:lnTo>
                  <a:lnTo>
                    <a:pt x="14" y="6"/>
                  </a:lnTo>
                  <a:lnTo>
                    <a:pt x="2" y="6"/>
                  </a:lnTo>
                  <a:lnTo>
                    <a:pt x="2" y="6"/>
                  </a:lnTo>
                  <a:lnTo>
                    <a:pt x="14" y="6"/>
                  </a:lnTo>
                  <a:lnTo>
                    <a:pt x="13" y="6"/>
                  </a:lnTo>
                  <a:lnTo>
                    <a:pt x="2" y="6"/>
                  </a:lnTo>
                  <a:lnTo>
                    <a:pt x="2" y="6"/>
                  </a:lnTo>
                  <a:lnTo>
                    <a:pt x="13" y="6"/>
                  </a:lnTo>
                  <a:lnTo>
                    <a:pt x="13" y="6"/>
                  </a:lnTo>
                  <a:lnTo>
                    <a:pt x="3"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6" name="Freeform 1204"/>
            <p:cNvSpPr>
              <a:spLocks/>
            </p:cNvSpPr>
            <p:nvPr/>
          </p:nvSpPr>
          <p:spPr bwMode="auto">
            <a:xfrm>
              <a:off x="6921054" y="4195763"/>
              <a:ext cx="7937"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1"/>
                </a:cxn>
                <a:cxn ang="0">
                  <a:pos x="0" y="1"/>
                </a:cxn>
                <a:cxn ang="0">
                  <a:pos x="0" y="8"/>
                </a:cxn>
                <a:cxn ang="0">
                  <a:pos x="1" y="8"/>
                </a:cxn>
                <a:cxn ang="0">
                  <a:pos x="1" y="1"/>
                </a:cxn>
                <a:cxn ang="0">
                  <a:pos x="1" y="1"/>
                </a:cxn>
                <a:cxn ang="0">
                  <a:pos x="1" y="8"/>
                </a:cxn>
                <a:cxn ang="0">
                  <a:pos x="1" y="9"/>
                </a:cxn>
                <a:cxn ang="0">
                  <a:pos x="1" y="1"/>
                </a:cxn>
                <a:cxn ang="0">
                  <a:pos x="1" y="1"/>
                </a:cxn>
                <a:cxn ang="0">
                  <a:pos x="1" y="9"/>
                </a:cxn>
                <a:cxn ang="0">
                  <a:pos x="2" y="9"/>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1"/>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1"/>
                  </a:lnTo>
                  <a:lnTo>
                    <a:pt x="0" y="1"/>
                  </a:lnTo>
                  <a:lnTo>
                    <a:pt x="0" y="8"/>
                  </a:lnTo>
                  <a:lnTo>
                    <a:pt x="1" y="8"/>
                  </a:lnTo>
                  <a:lnTo>
                    <a:pt x="1" y="1"/>
                  </a:lnTo>
                  <a:lnTo>
                    <a:pt x="1" y="1"/>
                  </a:lnTo>
                  <a:lnTo>
                    <a:pt x="1" y="8"/>
                  </a:lnTo>
                  <a:lnTo>
                    <a:pt x="1" y="9"/>
                  </a:lnTo>
                  <a:lnTo>
                    <a:pt x="1" y="1"/>
                  </a:lnTo>
                  <a:lnTo>
                    <a:pt x="1" y="1"/>
                  </a:lnTo>
                  <a:lnTo>
                    <a:pt x="1" y="9"/>
                  </a:lnTo>
                  <a:lnTo>
                    <a:pt x="2" y="9"/>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1"/>
                  </a:lnTo>
                  <a:lnTo>
                    <a:pt x="4" y="1"/>
                  </a:lnTo>
                  <a:lnTo>
                    <a:pt x="4" y="9"/>
                  </a:lnTo>
                  <a:lnTo>
                    <a:pt x="4" y="9"/>
                  </a:lnTo>
                  <a:lnTo>
                    <a:pt x="4" y="1"/>
                  </a:lnTo>
                  <a:lnTo>
                    <a:pt x="4" y="1"/>
                  </a:lnTo>
                  <a:lnTo>
                    <a:pt x="4" y="8"/>
                  </a:lnTo>
                  <a:lnTo>
                    <a:pt x="5" y="8"/>
                  </a:lnTo>
                  <a:lnTo>
                    <a:pt x="5" y="1"/>
                  </a:lnTo>
                  <a:lnTo>
                    <a:pt x="5" y="1"/>
                  </a:lnTo>
                  <a:lnTo>
                    <a:pt x="5" y="8"/>
                  </a:lnTo>
                  <a:lnTo>
                    <a:pt x="5" y="8"/>
                  </a:lnTo>
                  <a:lnTo>
                    <a:pt x="5" y="1"/>
                  </a:lnTo>
                  <a:lnTo>
                    <a:pt x="5" y="2"/>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17" name="Freeform 1205"/>
            <p:cNvSpPr>
              <a:spLocks/>
            </p:cNvSpPr>
            <p:nvPr/>
          </p:nvSpPr>
          <p:spPr bwMode="auto">
            <a:xfrm>
              <a:off x="6921054" y="4195763"/>
              <a:ext cx="12700" cy="7937"/>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8" name="Freeform 1206"/>
            <p:cNvSpPr>
              <a:spLocks/>
            </p:cNvSpPr>
            <p:nvPr/>
          </p:nvSpPr>
          <p:spPr bwMode="auto">
            <a:xfrm>
              <a:off x="6922641" y="4195763"/>
              <a:ext cx="15875" cy="7937"/>
            </a:xfrm>
            <a:custGeom>
              <a:avLst/>
              <a:gdLst/>
              <a:ahLst/>
              <a:cxnLst>
                <a:cxn ang="0">
                  <a:pos x="3" y="3"/>
                </a:cxn>
                <a:cxn ang="0">
                  <a:pos x="3" y="0"/>
                </a:cxn>
                <a:cxn ang="0">
                  <a:pos x="7" y="0"/>
                </a:cxn>
                <a:cxn ang="0">
                  <a:pos x="7" y="0"/>
                </a:cxn>
                <a:cxn ang="0">
                  <a:pos x="2" y="0"/>
                </a:cxn>
                <a:cxn ang="0">
                  <a:pos x="2" y="0"/>
                </a:cxn>
                <a:cxn ang="0">
                  <a:pos x="7" y="0"/>
                </a:cxn>
                <a:cxn ang="0">
                  <a:pos x="7" y="1"/>
                </a:cxn>
                <a:cxn ang="0">
                  <a:pos x="2" y="1"/>
                </a:cxn>
                <a:cxn ang="0">
                  <a:pos x="2" y="1"/>
                </a:cxn>
                <a:cxn ang="0">
                  <a:pos x="8" y="1"/>
                </a:cxn>
                <a:cxn ang="0">
                  <a:pos x="8" y="1"/>
                </a:cxn>
                <a:cxn ang="0">
                  <a:pos x="1" y="1"/>
                </a:cxn>
                <a:cxn ang="0">
                  <a:pos x="1" y="1"/>
                </a:cxn>
                <a:cxn ang="0">
                  <a:pos x="8" y="1"/>
                </a:cxn>
                <a:cxn ang="0">
                  <a:pos x="8" y="1"/>
                </a:cxn>
                <a:cxn ang="0">
                  <a:pos x="1" y="1"/>
                </a:cxn>
                <a:cxn ang="0">
                  <a:pos x="1" y="1"/>
                </a:cxn>
                <a:cxn ang="0">
                  <a:pos x="8"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9" y="5"/>
                </a:cxn>
                <a:cxn ang="0">
                  <a:pos x="0" y="5"/>
                </a:cxn>
                <a:cxn ang="0">
                  <a:pos x="1" y="5"/>
                </a:cxn>
                <a:cxn ang="0">
                  <a:pos x="8" y="5"/>
                </a:cxn>
                <a:cxn ang="0">
                  <a:pos x="8" y="5"/>
                </a:cxn>
                <a:cxn ang="0">
                  <a:pos x="1" y="5"/>
                </a:cxn>
                <a:cxn ang="0">
                  <a:pos x="1" y="6"/>
                </a:cxn>
                <a:cxn ang="0">
                  <a:pos x="8" y="6"/>
                </a:cxn>
                <a:cxn ang="0">
                  <a:pos x="8" y="6"/>
                </a:cxn>
                <a:cxn ang="0">
                  <a:pos x="1" y="6"/>
                </a:cxn>
                <a:cxn ang="0">
                  <a:pos x="2" y="6"/>
                </a:cxn>
                <a:cxn ang="0">
                  <a:pos x="8" y="6"/>
                </a:cxn>
                <a:cxn ang="0">
                  <a:pos x="7" y="6"/>
                </a:cxn>
                <a:cxn ang="0">
                  <a:pos x="2" y="6"/>
                </a:cxn>
                <a:cxn ang="0">
                  <a:pos x="2" y="6"/>
                </a:cxn>
                <a:cxn ang="0">
                  <a:pos x="7" y="6"/>
                </a:cxn>
                <a:cxn ang="0">
                  <a:pos x="7" y="6"/>
                </a:cxn>
                <a:cxn ang="0">
                  <a:pos x="2" y="6"/>
                </a:cxn>
                <a:cxn ang="0">
                  <a:pos x="3" y="6"/>
                </a:cxn>
                <a:cxn ang="0">
                  <a:pos x="7" y="6"/>
                </a:cxn>
              </a:cxnLst>
              <a:rect l="0" t="0" r="r" b="b"/>
              <a:pathLst>
                <a:path w="9" h="6">
                  <a:moveTo>
                    <a:pt x="3" y="3"/>
                  </a:moveTo>
                  <a:lnTo>
                    <a:pt x="3" y="0"/>
                  </a:lnTo>
                  <a:lnTo>
                    <a:pt x="7" y="0"/>
                  </a:lnTo>
                  <a:lnTo>
                    <a:pt x="7" y="0"/>
                  </a:lnTo>
                  <a:lnTo>
                    <a:pt x="2" y="0"/>
                  </a:lnTo>
                  <a:lnTo>
                    <a:pt x="2" y="0"/>
                  </a:lnTo>
                  <a:lnTo>
                    <a:pt x="7" y="0"/>
                  </a:lnTo>
                  <a:lnTo>
                    <a:pt x="7" y="1"/>
                  </a:lnTo>
                  <a:lnTo>
                    <a:pt x="2" y="1"/>
                  </a:lnTo>
                  <a:lnTo>
                    <a:pt x="2" y="1"/>
                  </a:lnTo>
                  <a:lnTo>
                    <a:pt x="8" y="1"/>
                  </a:lnTo>
                  <a:lnTo>
                    <a:pt x="8" y="1"/>
                  </a:lnTo>
                  <a:lnTo>
                    <a:pt x="1" y="1"/>
                  </a:lnTo>
                  <a:lnTo>
                    <a:pt x="1" y="1"/>
                  </a:lnTo>
                  <a:lnTo>
                    <a:pt x="8" y="1"/>
                  </a:lnTo>
                  <a:lnTo>
                    <a:pt x="8" y="1"/>
                  </a:lnTo>
                  <a:lnTo>
                    <a:pt x="1" y="1"/>
                  </a:lnTo>
                  <a:lnTo>
                    <a:pt x="1" y="1"/>
                  </a:lnTo>
                  <a:lnTo>
                    <a:pt x="8"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9" y="5"/>
                  </a:lnTo>
                  <a:lnTo>
                    <a:pt x="0" y="5"/>
                  </a:lnTo>
                  <a:lnTo>
                    <a:pt x="1" y="5"/>
                  </a:lnTo>
                  <a:lnTo>
                    <a:pt x="8" y="5"/>
                  </a:lnTo>
                  <a:lnTo>
                    <a:pt x="8" y="5"/>
                  </a:lnTo>
                  <a:lnTo>
                    <a:pt x="1" y="5"/>
                  </a:lnTo>
                  <a:lnTo>
                    <a:pt x="1" y="6"/>
                  </a:lnTo>
                  <a:lnTo>
                    <a:pt x="8" y="6"/>
                  </a:lnTo>
                  <a:lnTo>
                    <a:pt x="8" y="6"/>
                  </a:lnTo>
                  <a:lnTo>
                    <a:pt x="1" y="6"/>
                  </a:lnTo>
                  <a:lnTo>
                    <a:pt x="2" y="6"/>
                  </a:lnTo>
                  <a:lnTo>
                    <a:pt x="8" y="6"/>
                  </a:lnTo>
                  <a:lnTo>
                    <a:pt x="7" y="6"/>
                  </a:lnTo>
                  <a:lnTo>
                    <a:pt x="2" y="6"/>
                  </a:lnTo>
                  <a:lnTo>
                    <a:pt x="2" y="6"/>
                  </a:lnTo>
                  <a:lnTo>
                    <a:pt x="7" y="6"/>
                  </a:lnTo>
                  <a:lnTo>
                    <a:pt x="7"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19" name="Freeform 1207"/>
            <p:cNvSpPr>
              <a:spLocks/>
            </p:cNvSpPr>
            <p:nvPr/>
          </p:nvSpPr>
          <p:spPr bwMode="auto">
            <a:xfrm>
              <a:off x="6928991" y="4195763"/>
              <a:ext cx="11113" cy="7937"/>
            </a:xfrm>
            <a:custGeom>
              <a:avLst/>
              <a:gdLst/>
              <a:ahLst/>
              <a:cxnLst>
                <a:cxn ang="0">
                  <a:pos x="3" y="3"/>
                </a:cxn>
                <a:cxn ang="0">
                  <a:pos x="3" y="0"/>
                </a:cxn>
                <a:cxn ang="0">
                  <a:pos x="4" y="0"/>
                </a:cxn>
                <a:cxn ang="0">
                  <a:pos x="4" y="0"/>
                </a:cxn>
                <a:cxn ang="0">
                  <a:pos x="2" y="0"/>
                </a:cxn>
                <a:cxn ang="0">
                  <a:pos x="2" y="0"/>
                </a:cxn>
                <a:cxn ang="0">
                  <a:pos x="4" y="0"/>
                </a:cxn>
                <a:cxn ang="0">
                  <a:pos x="4" y="1"/>
                </a:cxn>
                <a:cxn ang="0">
                  <a:pos x="2" y="1"/>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2" y="6"/>
                </a:cxn>
                <a:cxn ang="0">
                  <a:pos x="5" y="6"/>
                </a:cxn>
                <a:cxn ang="0">
                  <a:pos x="4" y="6"/>
                </a:cxn>
                <a:cxn ang="0">
                  <a:pos x="2"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1"/>
                  </a:lnTo>
                  <a:lnTo>
                    <a:pt x="2" y="1"/>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6"/>
                  </a:lnTo>
                  <a:lnTo>
                    <a:pt x="5" y="6"/>
                  </a:lnTo>
                  <a:lnTo>
                    <a:pt x="5" y="6"/>
                  </a:lnTo>
                  <a:lnTo>
                    <a:pt x="1" y="6"/>
                  </a:lnTo>
                  <a:lnTo>
                    <a:pt x="2" y="6"/>
                  </a:lnTo>
                  <a:lnTo>
                    <a:pt x="5" y="6"/>
                  </a:lnTo>
                  <a:lnTo>
                    <a:pt x="4"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20" name="Freeform 1208"/>
            <p:cNvSpPr>
              <a:spLocks/>
            </p:cNvSpPr>
            <p:nvPr/>
          </p:nvSpPr>
          <p:spPr bwMode="auto">
            <a:xfrm>
              <a:off x="6932166" y="4186238"/>
              <a:ext cx="7938" cy="17462"/>
            </a:xfrm>
            <a:custGeom>
              <a:avLst/>
              <a:gdLst/>
              <a:ahLst/>
              <a:cxnLst>
                <a:cxn ang="0">
                  <a:pos x="3" y="9"/>
                </a:cxn>
                <a:cxn ang="0">
                  <a:pos x="0" y="9"/>
                </a:cxn>
                <a:cxn ang="0">
                  <a:pos x="0" y="4"/>
                </a:cxn>
                <a:cxn ang="0">
                  <a:pos x="0" y="3"/>
                </a:cxn>
                <a:cxn ang="0">
                  <a:pos x="0" y="9"/>
                </a:cxn>
                <a:cxn ang="0">
                  <a:pos x="0" y="10"/>
                </a:cxn>
                <a:cxn ang="0">
                  <a:pos x="0" y="3"/>
                </a:cxn>
                <a:cxn ang="0">
                  <a:pos x="0" y="2"/>
                </a:cxn>
                <a:cxn ang="0">
                  <a:pos x="0" y="10"/>
                </a:cxn>
                <a:cxn ang="0">
                  <a:pos x="0" y="10"/>
                </a:cxn>
                <a:cxn ang="0">
                  <a:pos x="0" y="2"/>
                </a:cxn>
                <a:cxn ang="0">
                  <a:pos x="0" y="2"/>
                </a:cxn>
                <a:cxn ang="0">
                  <a:pos x="0" y="10"/>
                </a:cxn>
                <a:cxn ang="0">
                  <a:pos x="1" y="11"/>
                </a:cxn>
                <a:cxn ang="0">
                  <a:pos x="1" y="2"/>
                </a:cxn>
                <a:cxn ang="0">
                  <a:pos x="1" y="2"/>
                </a:cxn>
                <a:cxn ang="0">
                  <a:pos x="1" y="11"/>
                </a:cxn>
                <a:cxn ang="0">
                  <a:pos x="1" y="11"/>
                </a:cxn>
                <a:cxn ang="0">
                  <a:pos x="1" y="1"/>
                </a:cxn>
                <a:cxn ang="0">
                  <a:pos x="1" y="1"/>
                </a:cxn>
                <a:cxn ang="0">
                  <a:pos x="1" y="12"/>
                </a:cxn>
                <a:cxn ang="0">
                  <a:pos x="1" y="12"/>
                </a:cxn>
                <a:cxn ang="0">
                  <a:pos x="1" y="1"/>
                </a:cxn>
                <a:cxn ang="0">
                  <a:pos x="2" y="1"/>
                </a:cxn>
                <a:cxn ang="0">
                  <a:pos x="2" y="12"/>
                </a:cxn>
                <a:cxn ang="0">
                  <a:pos x="2" y="12"/>
                </a:cxn>
                <a:cxn ang="0">
                  <a:pos x="2" y="1"/>
                </a:cxn>
                <a:cxn ang="0">
                  <a:pos x="2" y="0"/>
                </a:cxn>
                <a:cxn ang="0">
                  <a:pos x="2" y="12"/>
                </a:cxn>
                <a:cxn ang="0">
                  <a:pos x="2" y="12"/>
                </a:cxn>
                <a:cxn ang="0">
                  <a:pos x="2" y="0"/>
                </a:cxn>
                <a:cxn ang="0">
                  <a:pos x="3" y="0"/>
                </a:cxn>
                <a:cxn ang="0">
                  <a:pos x="3" y="12"/>
                </a:cxn>
                <a:cxn ang="0">
                  <a:pos x="3" y="12"/>
                </a:cxn>
                <a:cxn ang="0">
                  <a:pos x="3" y="0"/>
                </a:cxn>
                <a:cxn ang="0">
                  <a:pos x="3" y="0"/>
                </a:cxn>
                <a:cxn ang="0">
                  <a:pos x="3" y="12"/>
                </a:cxn>
                <a:cxn ang="0">
                  <a:pos x="3" y="12"/>
                </a:cxn>
                <a:cxn ang="0">
                  <a:pos x="3" y="1"/>
                </a:cxn>
                <a:cxn ang="0">
                  <a:pos x="4" y="1"/>
                </a:cxn>
                <a:cxn ang="0">
                  <a:pos x="4" y="12"/>
                </a:cxn>
                <a:cxn ang="0">
                  <a:pos x="4" y="12"/>
                </a:cxn>
                <a:cxn ang="0">
                  <a:pos x="4" y="1"/>
                </a:cxn>
                <a:cxn ang="0">
                  <a:pos x="4" y="1"/>
                </a:cxn>
                <a:cxn ang="0">
                  <a:pos x="4" y="12"/>
                </a:cxn>
                <a:cxn ang="0">
                  <a:pos x="5" y="11"/>
                </a:cxn>
                <a:cxn ang="0">
                  <a:pos x="5" y="1"/>
                </a:cxn>
                <a:cxn ang="0">
                  <a:pos x="5" y="2"/>
                </a:cxn>
                <a:cxn ang="0">
                  <a:pos x="5" y="11"/>
                </a:cxn>
                <a:cxn ang="0">
                  <a:pos x="5" y="11"/>
                </a:cxn>
                <a:cxn ang="0">
                  <a:pos x="5" y="2"/>
                </a:cxn>
                <a:cxn ang="0">
                  <a:pos x="5" y="2"/>
                </a:cxn>
                <a:cxn ang="0">
                  <a:pos x="5" y="10"/>
                </a:cxn>
                <a:cxn ang="0">
                  <a:pos x="5" y="10"/>
                </a:cxn>
                <a:cxn ang="0">
                  <a:pos x="5" y="2"/>
                </a:cxn>
                <a:cxn ang="0">
                  <a:pos x="5" y="2"/>
                </a:cxn>
                <a:cxn ang="0">
                  <a:pos x="5" y="10"/>
                </a:cxn>
                <a:cxn ang="0">
                  <a:pos x="5" y="10"/>
                </a:cxn>
                <a:cxn ang="0">
                  <a:pos x="5" y="3"/>
                </a:cxn>
                <a:cxn ang="0">
                  <a:pos x="5" y="3"/>
                </a:cxn>
                <a:cxn ang="0">
                  <a:pos x="5" y="9"/>
                </a:cxn>
                <a:cxn ang="0">
                  <a:pos x="5" y="9"/>
                </a:cxn>
                <a:cxn ang="0">
                  <a:pos x="5" y="4"/>
                </a:cxn>
              </a:cxnLst>
              <a:rect l="0" t="0" r="r" b="b"/>
              <a:pathLst>
                <a:path w="5" h="12">
                  <a:moveTo>
                    <a:pt x="3" y="9"/>
                  </a:moveTo>
                  <a:lnTo>
                    <a:pt x="0" y="9"/>
                  </a:lnTo>
                  <a:lnTo>
                    <a:pt x="0" y="4"/>
                  </a:lnTo>
                  <a:lnTo>
                    <a:pt x="0" y="3"/>
                  </a:lnTo>
                  <a:lnTo>
                    <a:pt x="0" y="9"/>
                  </a:lnTo>
                  <a:lnTo>
                    <a:pt x="0" y="10"/>
                  </a:lnTo>
                  <a:lnTo>
                    <a:pt x="0" y="3"/>
                  </a:lnTo>
                  <a:lnTo>
                    <a:pt x="0" y="2"/>
                  </a:lnTo>
                  <a:lnTo>
                    <a:pt x="0" y="10"/>
                  </a:lnTo>
                  <a:lnTo>
                    <a:pt x="0" y="10"/>
                  </a:lnTo>
                  <a:lnTo>
                    <a:pt x="0" y="2"/>
                  </a:lnTo>
                  <a:lnTo>
                    <a:pt x="0" y="2"/>
                  </a:lnTo>
                  <a:lnTo>
                    <a:pt x="0" y="10"/>
                  </a:lnTo>
                  <a:lnTo>
                    <a:pt x="1" y="11"/>
                  </a:lnTo>
                  <a:lnTo>
                    <a:pt x="1" y="2"/>
                  </a:lnTo>
                  <a:lnTo>
                    <a:pt x="1" y="2"/>
                  </a:lnTo>
                  <a:lnTo>
                    <a:pt x="1" y="11"/>
                  </a:lnTo>
                  <a:lnTo>
                    <a:pt x="1" y="11"/>
                  </a:lnTo>
                  <a:lnTo>
                    <a:pt x="1" y="1"/>
                  </a:lnTo>
                  <a:lnTo>
                    <a:pt x="1" y="1"/>
                  </a:lnTo>
                  <a:lnTo>
                    <a:pt x="1" y="12"/>
                  </a:lnTo>
                  <a:lnTo>
                    <a:pt x="1" y="12"/>
                  </a:lnTo>
                  <a:lnTo>
                    <a:pt x="1" y="1"/>
                  </a:lnTo>
                  <a:lnTo>
                    <a:pt x="2" y="1"/>
                  </a:lnTo>
                  <a:lnTo>
                    <a:pt x="2" y="12"/>
                  </a:lnTo>
                  <a:lnTo>
                    <a:pt x="2" y="12"/>
                  </a:lnTo>
                  <a:lnTo>
                    <a:pt x="2" y="1"/>
                  </a:lnTo>
                  <a:lnTo>
                    <a:pt x="2" y="0"/>
                  </a:lnTo>
                  <a:lnTo>
                    <a:pt x="2" y="12"/>
                  </a:lnTo>
                  <a:lnTo>
                    <a:pt x="2" y="12"/>
                  </a:lnTo>
                  <a:lnTo>
                    <a:pt x="2" y="0"/>
                  </a:lnTo>
                  <a:lnTo>
                    <a:pt x="3" y="0"/>
                  </a:lnTo>
                  <a:lnTo>
                    <a:pt x="3" y="12"/>
                  </a:lnTo>
                  <a:lnTo>
                    <a:pt x="3" y="12"/>
                  </a:lnTo>
                  <a:lnTo>
                    <a:pt x="3" y="0"/>
                  </a:lnTo>
                  <a:lnTo>
                    <a:pt x="3" y="0"/>
                  </a:lnTo>
                  <a:lnTo>
                    <a:pt x="3" y="12"/>
                  </a:lnTo>
                  <a:lnTo>
                    <a:pt x="3" y="12"/>
                  </a:lnTo>
                  <a:lnTo>
                    <a:pt x="3" y="1"/>
                  </a:lnTo>
                  <a:lnTo>
                    <a:pt x="4" y="1"/>
                  </a:lnTo>
                  <a:lnTo>
                    <a:pt x="4" y="12"/>
                  </a:lnTo>
                  <a:lnTo>
                    <a:pt x="4" y="12"/>
                  </a:lnTo>
                  <a:lnTo>
                    <a:pt x="4" y="1"/>
                  </a:lnTo>
                  <a:lnTo>
                    <a:pt x="4" y="1"/>
                  </a:lnTo>
                  <a:lnTo>
                    <a:pt x="4" y="12"/>
                  </a:lnTo>
                  <a:lnTo>
                    <a:pt x="5" y="11"/>
                  </a:lnTo>
                  <a:lnTo>
                    <a:pt x="5" y="1"/>
                  </a:lnTo>
                  <a:lnTo>
                    <a:pt x="5" y="2"/>
                  </a:lnTo>
                  <a:lnTo>
                    <a:pt x="5" y="11"/>
                  </a:lnTo>
                  <a:lnTo>
                    <a:pt x="5" y="11"/>
                  </a:lnTo>
                  <a:lnTo>
                    <a:pt x="5" y="2"/>
                  </a:lnTo>
                  <a:lnTo>
                    <a:pt x="5" y="2"/>
                  </a:lnTo>
                  <a:lnTo>
                    <a:pt x="5" y="10"/>
                  </a:lnTo>
                  <a:lnTo>
                    <a:pt x="5" y="10"/>
                  </a:lnTo>
                  <a:lnTo>
                    <a:pt x="5" y="2"/>
                  </a:lnTo>
                  <a:lnTo>
                    <a:pt x="5" y="2"/>
                  </a:lnTo>
                  <a:lnTo>
                    <a:pt x="5" y="10"/>
                  </a:lnTo>
                  <a:lnTo>
                    <a:pt x="5" y="10"/>
                  </a:lnTo>
                  <a:lnTo>
                    <a:pt x="5" y="3"/>
                  </a:lnTo>
                  <a:lnTo>
                    <a:pt x="5" y="3"/>
                  </a:lnTo>
                  <a:lnTo>
                    <a:pt x="5" y="9"/>
                  </a:lnTo>
                  <a:lnTo>
                    <a:pt x="5" y="9"/>
                  </a:lnTo>
                  <a:lnTo>
                    <a:pt x="5" y="4"/>
                  </a:lnTo>
                </a:path>
              </a:pathLst>
            </a:custGeom>
            <a:noFill/>
            <a:ln w="28575" cmpd="sng">
              <a:solidFill>
                <a:srgbClr val="006699"/>
              </a:solidFill>
              <a:prstDash val="solid"/>
              <a:round/>
              <a:headEnd/>
              <a:tailEnd/>
            </a:ln>
          </p:spPr>
          <p:txBody>
            <a:bodyPr/>
            <a:lstStyle/>
            <a:p>
              <a:endParaRPr lang="fr-CA">
                <a:latin typeface="+mj-lt"/>
              </a:endParaRPr>
            </a:p>
          </p:txBody>
        </p:sp>
        <p:sp>
          <p:nvSpPr>
            <p:cNvPr id="2088121" name="Freeform 1209"/>
            <p:cNvSpPr>
              <a:spLocks/>
            </p:cNvSpPr>
            <p:nvPr/>
          </p:nvSpPr>
          <p:spPr bwMode="auto">
            <a:xfrm>
              <a:off x="6932166" y="4186238"/>
              <a:ext cx="15875" cy="9525"/>
            </a:xfrm>
            <a:custGeom>
              <a:avLst/>
              <a:gdLst/>
              <a:ahLst/>
              <a:cxnLst>
                <a:cxn ang="0">
                  <a:pos x="3" y="4"/>
                </a:cxn>
                <a:cxn ang="0">
                  <a:pos x="3" y="0"/>
                </a:cxn>
                <a:cxn ang="0">
                  <a:pos x="6" y="0"/>
                </a:cxn>
                <a:cxn ang="0">
                  <a:pos x="7" y="0"/>
                </a:cxn>
                <a:cxn ang="0">
                  <a:pos x="2" y="0"/>
                </a:cxn>
                <a:cxn ang="0">
                  <a:pos x="2" y="0"/>
                </a:cxn>
                <a:cxn ang="0">
                  <a:pos x="7" y="0"/>
                </a:cxn>
                <a:cxn ang="0">
                  <a:pos x="7" y="1"/>
                </a:cxn>
                <a:cxn ang="0">
                  <a:pos x="2" y="1"/>
                </a:cxn>
                <a:cxn ang="0">
                  <a:pos x="2" y="1"/>
                </a:cxn>
                <a:cxn ang="0">
                  <a:pos x="7" y="1"/>
                </a:cxn>
                <a:cxn ang="0">
                  <a:pos x="8" y="1"/>
                </a:cxn>
                <a:cxn ang="0">
                  <a:pos x="1" y="1"/>
                </a:cxn>
                <a:cxn ang="0">
                  <a:pos x="1" y="1"/>
                </a:cxn>
                <a:cxn ang="0">
                  <a:pos x="8" y="1"/>
                </a:cxn>
                <a:cxn ang="0">
                  <a:pos x="8" y="1"/>
                </a:cxn>
                <a:cxn ang="0">
                  <a:pos x="1" y="1"/>
                </a:cxn>
                <a:cxn ang="0">
                  <a:pos x="1" y="2"/>
                </a:cxn>
                <a:cxn ang="0">
                  <a:pos x="9" y="2"/>
                </a:cxn>
                <a:cxn ang="0">
                  <a:pos x="9" y="2"/>
                </a:cxn>
                <a:cxn ang="0">
                  <a:pos x="1"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9" y="5"/>
                </a:cxn>
                <a:cxn ang="0">
                  <a:pos x="0" y="5"/>
                </a:cxn>
                <a:cxn ang="0">
                  <a:pos x="0" y="5"/>
                </a:cxn>
                <a:cxn ang="0">
                  <a:pos x="9" y="5"/>
                </a:cxn>
                <a:cxn ang="0">
                  <a:pos x="9" y="5"/>
                </a:cxn>
                <a:cxn ang="0">
                  <a:pos x="1" y="5"/>
                </a:cxn>
                <a:cxn ang="0">
                  <a:pos x="1" y="5"/>
                </a:cxn>
                <a:cxn ang="0">
                  <a:pos x="9" y="5"/>
                </a:cxn>
                <a:cxn ang="0">
                  <a:pos x="8" y="5"/>
                </a:cxn>
                <a:cxn ang="0">
                  <a:pos x="1" y="5"/>
                </a:cxn>
                <a:cxn ang="0">
                  <a:pos x="1" y="6"/>
                </a:cxn>
                <a:cxn ang="0">
                  <a:pos x="8" y="6"/>
                </a:cxn>
                <a:cxn ang="0">
                  <a:pos x="8" y="6"/>
                </a:cxn>
                <a:cxn ang="0">
                  <a:pos x="1" y="6"/>
                </a:cxn>
                <a:cxn ang="0">
                  <a:pos x="2" y="6"/>
                </a:cxn>
                <a:cxn ang="0">
                  <a:pos x="7"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4"/>
                  </a:moveTo>
                  <a:lnTo>
                    <a:pt x="3" y="0"/>
                  </a:lnTo>
                  <a:lnTo>
                    <a:pt x="6" y="0"/>
                  </a:lnTo>
                  <a:lnTo>
                    <a:pt x="7" y="0"/>
                  </a:lnTo>
                  <a:lnTo>
                    <a:pt x="2" y="0"/>
                  </a:lnTo>
                  <a:lnTo>
                    <a:pt x="2" y="0"/>
                  </a:lnTo>
                  <a:lnTo>
                    <a:pt x="7" y="0"/>
                  </a:lnTo>
                  <a:lnTo>
                    <a:pt x="7" y="1"/>
                  </a:lnTo>
                  <a:lnTo>
                    <a:pt x="2" y="1"/>
                  </a:lnTo>
                  <a:lnTo>
                    <a:pt x="2" y="1"/>
                  </a:lnTo>
                  <a:lnTo>
                    <a:pt x="7" y="1"/>
                  </a:lnTo>
                  <a:lnTo>
                    <a:pt x="8" y="1"/>
                  </a:lnTo>
                  <a:lnTo>
                    <a:pt x="1" y="1"/>
                  </a:lnTo>
                  <a:lnTo>
                    <a:pt x="1" y="1"/>
                  </a:lnTo>
                  <a:lnTo>
                    <a:pt x="8" y="1"/>
                  </a:lnTo>
                  <a:lnTo>
                    <a:pt x="8" y="1"/>
                  </a:lnTo>
                  <a:lnTo>
                    <a:pt x="1" y="1"/>
                  </a:lnTo>
                  <a:lnTo>
                    <a:pt x="1" y="2"/>
                  </a:lnTo>
                  <a:lnTo>
                    <a:pt x="9" y="2"/>
                  </a:lnTo>
                  <a:lnTo>
                    <a:pt x="9" y="2"/>
                  </a:lnTo>
                  <a:lnTo>
                    <a:pt x="1" y="2"/>
                  </a:lnTo>
                  <a:lnTo>
                    <a:pt x="0" y="2"/>
                  </a:lnTo>
                  <a:lnTo>
                    <a:pt x="9" y="2"/>
                  </a:lnTo>
                  <a:lnTo>
                    <a:pt x="9" y="2"/>
                  </a:lnTo>
                  <a:lnTo>
                    <a:pt x="0" y="2"/>
                  </a:lnTo>
                  <a:lnTo>
                    <a:pt x="0" y="2"/>
                  </a:lnTo>
                  <a:lnTo>
                    <a:pt x="9" y="2"/>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9" y="5"/>
                  </a:lnTo>
                  <a:lnTo>
                    <a:pt x="0" y="5"/>
                  </a:lnTo>
                  <a:lnTo>
                    <a:pt x="0" y="5"/>
                  </a:lnTo>
                  <a:lnTo>
                    <a:pt x="9" y="5"/>
                  </a:lnTo>
                  <a:lnTo>
                    <a:pt x="9" y="5"/>
                  </a:lnTo>
                  <a:lnTo>
                    <a:pt x="1" y="5"/>
                  </a:lnTo>
                  <a:lnTo>
                    <a:pt x="1" y="5"/>
                  </a:lnTo>
                  <a:lnTo>
                    <a:pt x="9" y="5"/>
                  </a:lnTo>
                  <a:lnTo>
                    <a:pt x="8" y="5"/>
                  </a:lnTo>
                  <a:lnTo>
                    <a:pt x="1" y="5"/>
                  </a:lnTo>
                  <a:lnTo>
                    <a:pt x="1" y="6"/>
                  </a:lnTo>
                  <a:lnTo>
                    <a:pt x="8" y="6"/>
                  </a:lnTo>
                  <a:lnTo>
                    <a:pt x="8" y="6"/>
                  </a:lnTo>
                  <a:lnTo>
                    <a:pt x="1" y="6"/>
                  </a:lnTo>
                  <a:lnTo>
                    <a:pt x="2" y="6"/>
                  </a:lnTo>
                  <a:lnTo>
                    <a:pt x="7" y="6"/>
                  </a:lnTo>
                  <a:lnTo>
                    <a:pt x="7" y="6"/>
                  </a:lnTo>
                  <a:lnTo>
                    <a:pt x="2" y="6"/>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22" name="Freeform 1210"/>
            <p:cNvSpPr>
              <a:spLocks/>
            </p:cNvSpPr>
            <p:nvPr/>
          </p:nvSpPr>
          <p:spPr bwMode="auto">
            <a:xfrm>
              <a:off x="6938516" y="4183063"/>
              <a:ext cx="9525" cy="12700"/>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1" y="1"/>
                </a:cxn>
                <a:cxn ang="0">
                  <a:pos x="1" y="7"/>
                </a:cxn>
                <a:cxn ang="0">
                  <a:pos x="1" y="7"/>
                </a:cxn>
                <a:cxn ang="0">
                  <a:pos x="1" y="1"/>
                </a:cxn>
                <a:cxn ang="0">
                  <a:pos x="1" y="1"/>
                </a:cxn>
                <a:cxn ang="0">
                  <a:pos x="1" y="7"/>
                </a:cxn>
                <a:cxn ang="0">
                  <a:pos x="1" y="7"/>
                </a:cxn>
                <a:cxn ang="0">
                  <a:pos x="1" y="1"/>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1"/>
                </a:cxn>
                <a:cxn ang="0">
                  <a:pos x="6" y="1"/>
                </a:cxn>
                <a:cxn ang="0">
                  <a:pos x="6"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1" y="1"/>
                  </a:lnTo>
                  <a:lnTo>
                    <a:pt x="1" y="7"/>
                  </a:lnTo>
                  <a:lnTo>
                    <a:pt x="1" y="7"/>
                  </a:lnTo>
                  <a:lnTo>
                    <a:pt x="1" y="1"/>
                  </a:lnTo>
                  <a:lnTo>
                    <a:pt x="1" y="1"/>
                  </a:lnTo>
                  <a:lnTo>
                    <a:pt x="1" y="7"/>
                  </a:lnTo>
                  <a:lnTo>
                    <a:pt x="1" y="7"/>
                  </a:lnTo>
                  <a:lnTo>
                    <a:pt x="1" y="1"/>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7"/>
                  </a:lnTo>
                  <a:lnTo>
                    <a:pt x="5" y="1"/>
                  </a:lnTo>
                  <a:lnTo>
                    <a:pt x="6" y="1"/>
                  </a:lnTo>
                  <a:lnTo>
                    <a:pt x="6"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123" name="Freeform 1211"/>
            <p:cNvSpPr>
              <a:spLocks/>
            </p:cNvSpPr>
            <p:nvPr/>
          </p:nvSpPr>
          <p:spPr bwMode="auto">
            <a:xfrm>
              <a:off x="6938516" y="4183063"/>
              <a:ext cx="14288" cy="9525"/>
            </a:xfrm>
            <a:custGeom>
              <a:avLst/>
              <a:gdLst/>
              <a:ahLst/>
              <a:cxnLst>
                <a:cxn ang="0">
                  <a:pos x="3" y="2"/>
                </a:cxn>
                <a:cxn ang="0">
                  <a:pos x="3" y="0"/>
                </a:cxn>
                <a:cxn ang="0">
                  <a:pos x="6" y="0"/>
                </a:cxn>
                <a:cxn ang="0">
                  <a:pos x="6" y="0"/>
                </a:cxn>
                <a:cxn ang="0">
                  <a:pos x="3" y="0"/>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1"/>
                </a:cxn>
                <a:cxn ang="0">
                  <a:pos x="1" y="1"/>
                </a:cxn>
                <a:cxn ang="0">
                  <a:pos x="1" y="1"/>
                </a:cxn>
                <a:cxn ang="0">
                  <a:pos x="8" y="1"/>
                </a:cxn>
                <a:cxn ang="0">
                  <a:pos x="8" y="1"/>
                </a:cxn>
                <a:cxn ang="0">
                  <a:pos x="1" y="1"/>
                </a:cxn>
                <a:cxn ang="0">
                  <a:pos x="1" y="1"/>
                </a:cxn>
                <a:cxn ang="0">
                  <a:pos x="8" y="1"/>
                </a:cxn>
                <a:cxn ang="0">
                  <a:pos x="8"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8" y="4"/>
                </a:cxn>
                <a:cxn ang="0">
                  <a:pos x="0" y="4"/>
                </a:cxn>
                <a:cxn ang="0">
                  <a:pos x="1" y="4"/>
                </a:cxn>
                <a:cxn ang="0">
                  <a:pos x="8" y="4"/>
                </a:cxn>
                <a:cxn ang="0">
                  <a:pos x="8" y="4"/>
                </a:cxn>
                <a:cxn ang="0">
                  <a:pos x="1" y="4"/>
                </a:cxn>
                <a:cxn ang="0">
                  <a:pos x="1" y="4"/>
                </a:cxn>
                <a:cxn ang="0">
                  <a:pos x="8" y="4"/>
                </a:cxn>
                <a:cxn ang="0">
                  <a:pos x="8" y="5"/>
                </a:cxn>
                <a:cxn ang="0">
                  <a:pos x="1" y="5"/>
                </a:cxn>
                <a:cxn ang="0">
                  <a:pos x="2" y="5"/>
                </a:cxn>
                <a:cxn ang="0">
                  <a:pos x="7" y="5"/>
                </a:cxn>
                <a:cxn ang="0">
                  <a:pos x="7" y="5"/>
                </a:cxn>
                <a:cxn ang="0">
                  <a:pos x="2" y="5"/>
                </a:cxn>
                <a:cxn ang="0">
                  <a:pos x="2" y="5"/>
                </a:cxn>
                <a:cxn ang="0">
                  <a:pos x="7" y="5"/>
                </a:cxn>
                <a:cxn ang="0">
                  <a:pos x="7" y="5"/>
                </a:cxn>
                <a:cxn ang="0">
                  <a:pos x="2" y="5"/>
                </a:cxn>
                <a:cxn ang="0">
                  <a:pos x="3" y="5"/>
                </a:cxn>
                <a:cxn ang="0">
                  <a:pos x="6" y="5"/>
                </a:cxn>
                <a:cxn ang="0">
                  <a:pos x="6" y="6"/>
                </a:cxn>
                <a:cxn ang="0">
                  <a:pos x="3" y="6"/>
                </a:cxn>
                <a:cxn ang="0">
                  <a:pos x="3" y="6"/>
                </a:cxn>
                <a:cxn ang="0">
                  <a:pos x="6" y="6"/>
                </a:cxn>
              </a:cxnLst>
              <a:rect l="0" t="0" r="r" b="b"/>
              <a:pathLst>
                <a:path w="9" h="6">
                  <a:moveTo>
                    <a:pt x="3" y="2"/>
                  </a:moveTo>
                  <a:lnTo>
                    <a:pt x="3" y="0"/>
                  </a:lnTo>
                  <a:lnTo>
                    <a:pt x="6" y="0"/>
                  </a:lnTo>
                  <a:lnTo>
                    <a:pt x="6" y="0"/>
                  </a:lnTo>
                  <a:lnTo>
                    <a:pt x="3" y="0"/>
                  </a:lnTo>
                  <a:lnTo>
                    <a:pt x="3" y="0"/>
                  </a:lnTo>
                  <a:lnTo>
                    <a:pt x="6" y="0"/>
                  </a:lnTo>
                  <a:lnTo>
                    <a:pt x="7" y="0"/>
                  </a:lnTo>
                  <a:lnTo>
                    <a:pt x="2" y="0"/>
                  </a:lnTo>
                  <a:lnTo>
                    <a:pt x="2" y="0"/>
                  </a:lnTo>
                  <a:lnTo>
                    <a:pt x="7" y="0"/>
                  </a:lnTo>
                  <a:lnTo>
                    <a:pt x="7" y="0"/>
                  </a:lnTo>
                  <a:lnTo>
                    <a:pt x="2" y="0"/>
                  </a:lnTo>
                  <a:lnTo>
                    <a:pt x="2" y="0"/>
                  </a:lnTo>
                  <a:lnTo>
                    <a:pt x="7" y="0"/>
                  </a:lnTo>
                  <a:lnTo>
                    <a:pt x="8" y="1"/>
                  </a:lnTo>
                  <a:lnTo>
                    <a:pt x="1" y="1"/>
                  </a:lnTo>
                  <a:lnTo>
                    <a:pt x="1" y="1"/>
                  </a:lnTo>
                  <a:lnTo>
                    <a:pt x="8" y="1"/>
                  </a:lnTo>
                  <a:lnTo>
                    <a:pt x="8" y="1"/>
                  </a:lnTo>
                  <a:lnTo>
                    <a:pt x="1" y="1"/>
                  </a:lnTo>
                  <a:lnTo>
                    <a:pt x="1" y="1"/>
                  </a:lnTo>
                  <a:lnTo>
                    <a:pt x="8" y="1"/>
                  </a:lnTo>
                  <a:lnTo>
                    <a:pt x="8"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8" y="4"/>
                  </a:lnTo>
                  <a:lnTo>
                    <a:pt x="0" y="4"/>
                  </a:lnTo>
                  <a:lnTo>
                    <a:pt x="1" y="4"/>
                  </a:lnTo>
                  <a:lnTo>
                    <a:pt x="8" y="4"/>
                  </a:lnTo>
                  <a:lnTo>
                    <a:pt x="8" y="4"/>
                  </a:lnTo>
                  <a:lnTo>
                    <a:pt x="1" y="4"/>
                  </a:lnTo>
                  <a:lnTo>
                    <a:pt x="1" y="4"/>
                  </a:lnTo>
                  <a:lnTo>
                    <a:pt x="8" y="4"/>
                  </a:lnTo>
                  <a:lnTo>
                    <a:pt x="8" y="5"/>
                  </a:lnTo>
                  <a:lnTo>
                    <a:pt x="1" y="5"/>
                  </a:lnTo>
                  <a:lnTo>
                    <a:pt x="2" y="5"/>
                  </a:lnTo>
                  <a:lnTo>
                    <a:pt x="7" y="5"/>
                  </a:lnTo>
                  <a:lnTo>
                    <a:pt x="7" y="5"/>
                  </a:lnTo>
                  <a:lnTo>
                    <a:pt x="2" y="5"/>
                  </a:lnTo>
                  <a:lnTo>
                    <a:pt x="2" y="5"/>
                  </a:lnTo>
                  <a:lnTo>
                    <a:pt x="7" y="5"/>
                  </a:lnTo>
                  <a:lnTo>
                    <a:pt x="7" y="5"/>
                  </a:lnTo>
                  <a:lnTo>
                    <a:pt x="2" y="5"/>
                  </a:lnTo>
                  <a:lnTo>
                    <a:pt x="3" y="5"/>
                  </a:lnTo>
                  <a:lnTo>
                    <a:pt x="6" y="5"/>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24" name="Freeform 1212"/>
            <p:cNvSpPr>
              <a:spLocks/>
            </p:cNvSpPr>
            <p:nvPr/>
          </p:nvSpPr>
          <p:spPr bwMode="auto">
            <a:xfrm>
              <a:off x="6943279" y="4183063"/>
              <a:ext cx="14287" cy="9525"/>
            </a:xfrm>
            <a:custGeom>
              <a:avLst/>
              <a:gdLst/>
              <a:ahLst/>
              <a:cxnLst>
                <a:cxn ang="0">
                  <a:pos x="3" y="2"/>
                </a:cxn>
                <a:cxn ang="0">
                  <a:pos x="3" y="0"/>
                </a:cxn>
                <a:cxn ang="0">
                  <a:pos x="6" y="0"/>
                </a:cxn>
                <a:cxn ang="0">
                  <a:pos x="7" y="0"/>
                </a:cxn>
                <a:cxn ang="0">
                  <a:pos x="3"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8" y="1"/>
                </a:cxn>
                <a:cxn ang="0">
                  <a:pos x="1" y="1"/>
                </a:cxn>
                <a:cxn ang="0">
                  <a:pos x="1" y="1"/>
                </a:cxn>
                <a:cxn ang="0">
                  <a:pos x="9" y="1"/>
                </a:cxn>
                <a:cxn ang="0">
                  <a:pos x="9" y="1"/>
                </a:cxn>
                <a:cxn ang="0">
                  <a:pos x="1"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1" y="4"/>
                </a:cxn>
                <a:cxn ang="0">
                  <a:pos x="1" y="4"/>
                </a:cxn>
                <a:cxn ang="0">
                  <a:pos x="9" y="4"/>
                </a:cxn>
                <a:cxn ang="0">
                  <a:pos x="8" y="5"/>
                </a:cxn>
                <a:cxn ang="0">
                  <a:pos x="1" y="5"/>
                </a:cxn>
                <a:cxn ang="0">
                  <a:pos x="1" y="5"/>
                </a:cxn>
                <a:cxn ang="0">
                  <a:pos x="8" y="5"/>
                </a:cxn>
                <a:cxn ang="0">
                  <a:pos x="8" y="5"/>
                </a:cxn>
                <a:cxn ang="0">
                  <a:pos x="1" y="5"/>
                </a:cxn>
                <a:cxn ang="0">
                  <a:pos x="2" y="5"/>
                </a:cxn>
                <a:cxn ang="0">
                  <a:pos x="8" y="5"/>
                </a:cxn>
                <a:cxn ang="0">
                  <a:pos x="7" y="5"/>
                </a:cxn>
                <a:cxn ang="0">
                  <a:pos x="2" y="5"/>
                </a:cxn>
                <a:cxn ang="0">
                  <a:pos x="2" y="5"/>
                </a:cxn>
                <a:cxn ang="0">
                  <a:pos x="7" y="5"/>
                </a:cxn>
                <a:cxn ang="0">
                  <a:pos x="7" y="6"/>
                </a:cxn>
                <a:cxn ang="0">
                  <a:pos x="3" y="6"/>
                </a:cxn>
                <a:cxn ang="0">
                  <a:pos x="3" y="6"/>
                </a:cxn>
                <a:cxn ang="0">
                  <a:pos x="6" y="6"/>
                </a:cxn>
              </a:cxnLst>
              <a:rect l="0" t="0" r="r" b="b"/>
              <a:pathLst>
                <a:path w="9" h="6">
                  <a:moveTo>
                    <a:pt x="3" y="2"/>
                  </a:moveTo>
                  <a:lnTo>
                    <a:pt x="3" y="0"/>
                  </a:lnTo>
                  <a:lnTo>
                    <a:pt x="6" y="0"/>
                  </a:lnTo>
                  <a:lnTo>
                    <a:pt x="7" y="0"/>
                  </a:lnTo>
                  <a:lnTo>
                    <a:pt x="3" y="0"/>
                  </a:lnTo>
                  <a:lnTo>
                    <a:pt x="2" y="0"/>
                  </a:lnTo>
                  <a:lnTo>
                    <a:pt x="7" y="0"/>
                  </a:lnTo>
                  <a:lnTo>
                    <a:pt x="7" y="0"/>
                  </a:lnTo>
                  <a:lnTo>
                    <a:pt x="2" y="0"/>
                  </a:lnTo>
                  <a:lnTo>
                    <a:pt x="2" y="0"/>
                  </a:lnTo>
                  <a:lnTo>
                    <a:pt x="8" y="0"/>
                  </a:lnTo>
                  <a:lnTo>
                    <a:pt x="8" y="0"/>
                  </a:lnTo>
                  <a:lnTo>
                    <a:pt x="1" y="0"/>
                  </a:lnTo>
                  <a:lnTo>
                    <a:pt x="1" y="0"/>
                  </a:lnTo>
                  <a:lnTo>
                    <a:pt x="8" y="0"/>
                  </a:lnTo>
                  <a:lnTo>
                    <a:pt x="8" y="1"/>
                  </a:lnTo>
                  <a:lnTo>
                    <a:pt x="1" y="1"/>
                  </a:lnTo>
                  <a:lnTo>
                    <a:pt x="1" y="1"/>
                  </a:lnTo>
                  <a:lnTo>
                    <a:pt x="9" y="1"/>
                  </a:lnTo>
                  <a:lnTo>
                    <a:pt x="9" y="1"/>
                  </a:lnTo>
                  <a:lnTo>
                    <a:pt x="1" y="1"/>
                  </a:lnTo>
                  <a:lnTo>
                    <a:pt x="0"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1" y="4"/>
                  </a:lnTo>
                  <a:lnTo>
                    <a:pt x="1" y="4"/>
                  </a:lnTo>
                  <a:lnTo>
                    <a:pt x="9" y="4"/>
                  </a:lnTo>
                  <a:lnTo>
                    <a:pt x="8" y="5"/>
                  </a:lnTo>
                  <a:lnTo>
                    <a:pt x="1" y="5"/>
                  </a:lnTo>
                  <a:lnTo>
                    <a:pt x="1" y="5"/>
                  </a:lnTo>
                  <a:lnTo>
                    <a:pt x="8" y="5"/>
                  </a:lnTo>
                  <a:lnTo>
                    <a:pt x="8" y="5"/>
                  </a:lnTo>
                  <a:lnTo>
                    <a:pt x="1" y="5"/>
                  </a:lnTo>
                  <a:lnTo>
                    <a:pt x="2" y="5"/>
                  </a:lnTo>
                  <a:lnTo>
                    <a:pt x="8" y="5"/>
                  </a:lnTo>
                  <a:lnTo>
                    <a:pt x="7" y="5"/>
                  </a:lnTo>
                  <a:lnTo>
                    <a:pt x="2" y="5"/>
                  </a:lnTo>
                  <a:lnTo>
                    <a:pt x="2" y="5"/>
                  </a:lnTo>
                  <a:lnTo>
                    <a:pt x="7" y="5"/>
                  </a:lnTo>
                  <a:lnTo>
                    <a:pt x="7"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25" name="Freeform 1213"/>
            <p:cNvSpPr>
              <a:spLocks/>
            </p:cNvSpPr>
            <p:nvPr/>
          </p:nvSpPr>
          <p:spPr bwMode="auto">
            <a:xfrm>
              <a:off x="6949629" y="4178300"/>
              <a:ext cx="7937" cy="14288"/>
            </a:xfrm>
            <a:custGeom>
              <a:avLst/>
              <a:gdLst/>
              <a:ahLst/>
              <a:cxnLst>
                <a:cxn ang="0">
                  <a:pos x="2" y="5"/>
                </a:cxn>
                <a:cxn ang="0">
                  <a:pos x="0" y="5"/>
                </a:cxn>
                <a:cxn ang="0">
                  <a:pos x="0" y="3"/>
                </a:cxn>
                <a:cxn ang="0">
                  <a:pos x="0" y="2"/>
                </a:cxn>
                <a:cxn ang="0">
                  <a:pos x="0" y="6"/>
                </a:cxn>
                <a:cxn ang="0">
                  <a:pos x="0" y="6"/>
                </a:cxn>
                <a:cxn ang="0">
                  <a:pos x="0" y="2"/>
                </a:cxn>
                <a:cxn ang="0">
                  <a:pos x="0" y="2"/>
                </a:cxn>
                <a:cxn ang="0">
                  <a:pos x="0" y="6"/>
                </a:cxn>
                <a:cxn ang="0">
                  <a:pos x="0" y="7"/>
                </a:cxn>
                <a:cxn ang="0">
                  <a:pos x="0" y="2"/>
                </a:cxn>
                <a:cxn ang="0">
                  <a:pos x="0" y="1"/>
                </a:cxn>
                <a:cxn ang="0">
                  <a:pos x="0" y="7"/>
                </a:cxn>
                <a:cxn ang="0">
                  <a:pos x="0" y="7"/>
                </a:cxn>
                <a:cxn ang="0">
                  <a:pos x="0" y="1"/>
                </a:cxn>
                <a:cxn ang="0">
                  <a:pos x="0" y="1"/>
                </a:cxn>
                <a:cxn ang="0">
                  <a:pos x="0" y="7"/>
                </a:cxn>
                <a:cxn ang="0">
                  <a:pos x="0" y="8"/>
                </a:cxn>
                <a:cxn ang="0">
                  <a:pos x="0"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9"/>
                </a:cxn>
                <a:cxn ang="0">
                  <a:pos x="2" y="0"/>
                </a:cxn>
                <a:cxn ang="0">
                  <a:pos x="2" y="0"/>
                </a:cxn>
                <a:cxn ang="0">
                  <a:pos x="2" y="9"/>
                </a:cxn>
                <a:cxn ang="0">
                  <a:pos x="3" y="9"/>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7"/>
                </a:cxn>
                <a:cxn ang="0">
                  <a:pos x="5" y="2"/>
                </a:cxn>
                <a:cxn ang="0">
                  <a:pos x="5" y="2"/>
                </a:cxn>
                <a:cxn ang="0">
                  <a:pos x="5" y="6"/>
                </a:cxn>
                <a:cxn ang="0">
                  <a:pos x="5" y="6"/>
                </a:cxn>
                <a:cxn ang="0">
                  <a:pos x="5" y="2"/>
                </a:cxn>
                <a:cxn ang="0">
                  <a:pos x="5" y="2"/>
                </a:cxn>
                <a:cxn ang="0">
                  <a:pos x="5" y="6"/>
                </a:cxn>
                <a:cxn ang="0">
                  <a:pos x="5" y="5"/>
                </a:cxn>
                <a:cxn ang="0">
                  <a:pos x="5" y="3"/>
                </a:cxn>
              </a:cxnLst>
              <a:rect l="0" t="0" r="r" b="b"/>
              <a:pathLst>
                <a:path w="5" h="9">
                  <a:moveTo>
                    <a:pt x="2" y="5"/>
                  </a:moveTo>
                  <a:lnTo>
                    <a:pt x="0" y="5"/>
                  </a:lnTo>
                  <a:lnTo>
                    <a:pt x="0" y="3"/>
                  </a:lnTo>
                  <a:lnTo>
                    <a:pt x="0" y="2"/>
                  </a:lnTo>
                  <a:lnTo>
                    <a:pt x="0" y="6"/>
                  </a:lnTo>
                  <a:lnTo>
                    <a:pt x="0" y="6"/>
                  </a:lnTo>
                  <a:lnTo>
                    <a:pt x="0" y="2"/>
                  </a:lnTo>
                  <a:lnTo>
                    <a:pt x="0" y="2"/>
                  </a:lnTo>
                  <a:lnTo>
                    <a:pt x="0" y="6"/>
                  </a:lnTo>
                  <a:lnTo>
                    <a:pt x="0" y="7"/>
                  </a:lnTo>
                  <a:lnTo>
                    <a:pt x="0" y="2"/>
                  </a:lnTo>
                  <a:lnTo>
                    <a:pt x="0" y="1"/>
                  </a:lnTo>
                  <a:lnTo>
                    <a:pt x="0" y="7"/>
                  </a:lnTo>
                  <a:lnTo>
                    <a:pt x="0" y="7"/>
                  </a:lnTo>
                  <a:lnTo>
                    <a:pt x="0" y="1"/>
                  </a:lnTo>
                  <a:lnTo>
                    <a:pt x="0" y="1"/>
                  </a:lnTo>
                  <a:lnTo>
                    <a:pt x="0" y="7"/>
                  </a:lnTo>
                  <a:lnTo>
                    <a:pt x="0" y="8"/>
                  </a:lnTo>
                  <a:lnTo>
                    <a:pt x="0" y="0"/>
                  </a:lnTo>
                  <a:lnTo>
                    <a:pt x="1" y="0"/>
                  </a:lnTo>
                  <a:lnTo>
                    <a:pt x="1" y="8"/>
                  </a:lnTo>
                  <a:lnTo>
                    <a:pt x="1" y="8"/>
                  </a:lnTo>
                  <a:lnTo>
                    <a:pt x="1" y="0"/>
                  </a:lnTo>
                  <a:lnTo>
                    <a:pt x="1" y="0"/>
                  </a:lnTo>
                  <a:lnTo>
                    <a:pt x="1" y="8"/>
                  </a:lnTo>
                  <a:lnTo>
                    <a:pt x="2" y="8"/>
                  </a:lnTo>
                  <a:lnTo>
                    <a:pt x="2" y="0"/>
                  </a:lnTo>
                  <a:lnTo>
                    <a:pt x="2" y="0"/>
                  </a:lnTo>
                  <a:lnTo>
                    <a:pt x="2" y="8"/>
                  </a:lnTo>
                  <a:lnTo>
                    <a:pt x="2" y="9"/>
                  </a:lnTo>
                  <a:lnTo>
                    <a:pt x="2" y="0"/>
                  </a:lnTo>
                  <a:lnTo>
                    <a:pt x="2" y="0"/>
                  </a:lnTo>
                  <a:lnTo>
                    <a:pt x="2" y="9"/>
                  </a:lnTo>
                  <a:lnTo>
                    <a:pt x="3" y="9"/>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7"/>
                  </a:lnTo>
                  <a:lnTo>
                    <a:pt x="5" y="2"/>
                  </a:lnTo>
                  <a:lnTo>
                    <a:pt x="5" y="2"/>
                  </a:lnTo>
                  <a:lnTo>
                    <a:pt x="5" y="6"/>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26" name="Freeform 1214"/>
            <p:cNvSpPr>
              <a:spLocks/>
            </p:cNvSpPr>
            <p:nvPr/>
          </p:nvSpPr>
          <p:spPr bwMode="auto">
            <a:xfrm>
              <a:off x="6949629" y="4178300"/>
              <a:ext cx="34925" cy="7938"/>
            </a:xfrm>
            <a:custGeom>
              <a:avLst/>
              <a:gdLst/>
              <a:ahLst/>
              <a:cxnLst>
                <a:cxn ang="0">
                  <a:pos x="2" y="3"/>
                </a:cxn>
                <a:cxn ang="0">
                  <a:pos x="2" y="0"/>
                </a:cxn>
                <a:cxn ang="0">
                  <a:pos x="17" y="0"/>
                </a:cxn>
                <a:cxn ang="0">
                  <a:pos x="17" y="0"/>
                </a:cxn>
                <a:cxn ang="0">
                  <a:pos x="2" y="0"/>
                </a:cxn>
                <a:cxn ang="0">
                  <a:pos x="2" y="0"/>
                </a:cxn>
                <a:cxn ang="0">
                  <a:pos x="18" y="0"/>
                </a:cxn>
                <a:cxn ang="0">
                  <a:pos x="18" y="0"/>
                </a:cxn>
                <a:cxn ang="0">
                  <a:pos x="2" y="0"/>
                </a:cxn>
                <a:cxn ang="0">
                  <a:pos x="1" y="0"/>
                </a:cxn>
                <a:cxn ang="0">
                  <a:pos x="18" y="0"/>
                </a:cxn>
                <a:cxn ang="0">
                  <a:pos x="19" y="0"/>
                </a:cxn>
                <a:cxn ang="0">
                  <a:pos x="1" y="0"/>
                </a:cxn>
                <a:cxn ang="0">
                  <a:pos x="1" y="0"/>
                </a:cxn>
                <a:cxn ang="0">
                  <a:pos x="19" y="0"/>
                </a:cxn>
                <a:cxn ang="0">
                  <a:pos x="19" y="0"/>
                </a:cxn>
                <a:cxn ang="0">
                  <a:pos x="0" y="0"/>
                </a:cxn>
                <a:cxn ang="0">
                  <a:pos x="0" y="1"/>
                </a:cxn>
                <a:cxn ang="0">
                  <a:pos x="19" y="1"/>
                </a:cxn>
                <a:cxn ang="0">
                  <a:pos x="19" y="1"/>
                </a:cxn>
                <a:cxn ang="0">
                  <a:pos x="0" y="1"/>
                </a:cxn>
                <a:cxn ang="0">
                  <a:pos x="0" y="1"/>
                </a:cxn>
                <a:cxn ang="0">
                  <a:pos x="20" y="1"/>
                </a:cxn>
                <a:cxn ang="0">
                  <a:pos x="20" y="2"/>
                </a:cxn>
                <a:cxn ang="0">
                  <a:pos x="0" y="2"/>
                </a:cxn>
                <a:cxn ang="0">
                  <a:pos x="0" y="2"/>
                </a:cxn>
                <a:cxn ang="0">
                  <a:pos x="20" y="2"/>
                </a:cxn>
                <a:cxn ang="0">
                  <a:pos x="20" y="2"/>
                </a:cxn>
                <a:cxn ang="0">
                  <a:pos x="0" y="2"/>
                </a:cxn>
                <a:cxn ang="0">
                  <a:pos x="0" y="2"/>
                </a:cxn>
                <a:cxn ang="0">
                  <a:pos x="20" y="2"/>
                </a:cxn>
                <a:cxn ang="0">
                  <a:pos x="20" y="3"/>
                </a:cxn>
                <a:cxn ang="0">
                  <a:pos x="0" y="3"/>
                </a:cxn>
                <a:cxn ang="0">
                  <a:pos x="0" y="3"/>
                </a:cxn>
                <a:cxn ang="0">
                  <a:pos x="20" y="3"/>
                </a:cxn>
                <a:cxn ang="0">
                  <a:pos x="20" y="3"/>
                </a:cxn>
                <a:cxn ang="0">
                  <a:pos x="0" y="3"/>
                </a:cxn>
                <a:cxn ang="0">
                  <a:pos x="0" y="4"/>
                </a:cxn>
                <a:cxn ang="0">
                  <a:pos x="20" y="4"/>
                </a:cxn>
                <a:cxn ang="0">
                  <a:pos x="20" y="4"/>
                </a:cxn>
                <a:cxn ang="0">
                  <a:pos x="0" y="4"/>
                </a:cxn>
                <a:cxn ang="0">
                  <a:pos x="0" y="4"/>
                </a:cxn>
                <a:cxn ang="0">
                  <a:pos x="20" y="4"/>
                </a:cxn>
                <a:cxn ang="0">
                  <a:pos x="19" y="4"/>
                </a:cxn>
                <a:cxn ang="0">
                  <a:pos x="0" y="4"/>
                </a:cxn>
                <a:cxn ang="0">
                  <a:pos x="0" y="5"/>
                </a:cxn>
                <a:cxn ang="0">
                  <a:pos x="19" y="5"/>
                </a:cxn>
                <a:cxn ang="0">
                  <a:pos x="19" y="5"/>
                </a:cxn>
                <a:cxn ang="0">
                  <a:pos x="0" y="5"/>
                </a:cxn>
                <a:cxn ang="0">
                  <a:pos x="1" y="5"/>
                </a:cxn>
                <a:cxn ang="0">
                  <a:pos x="19" y="5"/>
                </a:cxn>
                <a:cxn ang="0">
                  <a:pos x="19" y="5"/>
                </a:cxn>
                <a:cxn ang="0">
                  <a:pos x="1" y="5"/>
                </a:cxn>
                <a:cxn ang="0">
                  <a:pos x="1" y="5"/>
                </a:cxn>
                <a:cxn ang="0">
                  <a:pos x="18" y="5"/>
                </a:cxn>
                <a:cxn ang="0">
                  <a:pos x="18" y="5"/>
                </a:cxn>
                <a:cxn ang="0">
                  <a:pos x="2" y="5"/>
                </a:cxn>
                <a:cxn ang="0">
                  <a:pos x="2" y="5"/>
                </a:cxn>
                <a:cxn ang="0">
                  <a:pos x="18" y="5"/>
                </a:cxn>
                <a:cxn ang="0">
                  <a:pos x="17" y="5"/>
                </a:cxn>
                <a:cxn ang="0">
                  <a:pos x="2" y="5"/>
                </a:cxn>
                <a:cxn ang="0">
                  <a:pos x="2" y="5"/>
                </a:cxn>
                <a:cxn ang="0">
                  <a:pos x="17" y="5"/>
                </a:cxn>
              </a:cxnLst>
              <a:rect l="0" t="0" r="r" b="b"/>
              <a:pathLst>
                <a:path w="20" h="5">
                  <a:moveTo>
                    <a:pt x="2" y="3"/>
                  </a:moveTo>
                  <a:lnTo>
                    <a:pt x="2" y="0"/>
                  </a:lnTo>
                  <a:lnTo>
                    <a:pt x="17" y="0"/>
                  </a:lnTo>
                  <a:lnTo>
                    <a:pt x="17" y="0"/>
                  </a:lnTo>
                  <a:lnTo>
                    <a:pt x="2" y="0"/>
                  </a:lnTo>
                  <a:lnTo>
                    <a:pt x="2" y="0"/>
                  </a:lnTo>
                  <a:lnTo>
                    <a:pt x="18" y="0"/>
                  </a:lnTo>
                  <a:lnTo>
                    <a:pt x="18" y="0"/>
                  </a:lnTo>
                  <a:lnTo>
                    <a:pt x="2" y="0"/>
                  </a:lnTo>
                  <a:lnTo>
                    <a:pt x="1" y="0"/>
                  </a:lnTo>
                  <a:lnTo>
                    <a:pt x="18" y="0"/>
                  </a:lnTo>
                  <a:lnTo>
                    <a:pt x="19" y="0"/>
                  </a:lnTo>
                  <a:lnTo>
                    <a:pt x="1" y="0"/>
                  </a:lnTo>
                  <a:lnTo>
                    <a:pt x="1" y="0"/>
                  </a:lnTo>
                  <a:lnTo>
                    <a:pt x="19" y="0"/>
                  </a:lnTo>
                  <a:lnTo>
                    <a:pt x="19" y="0"/>
                  </a:lnTo>
                  <a:lnTo>
                    <a:pt x="0" y="0"/>
                  </a:lnTo>
                  <a:lnTo>
                    <a:pt x="0" y="1"/>
                  </a:lnTo>
                  <a:lnTo>
                    <a:pt x="19" y="1"/>
                  </a:lnTo>
                  <a:lnTo>
                    <a:pt x="19" y="1"/>
                  </a:lnTo>
                  <a:lnTo>
                    <a:pt x="0" y="1"/>
                  </a:lnTo>
                  <a:lnTo>
                    <a:pt x="0" y="1"/>
                  </a:lnTo>
                  <a:lnTo>
                    <a:pt x="20" y="1"/>
                  </a:lnTo>
                  <a:lnTo>
                    <a:pt x="20" y="2"/>
                  </a:lnTo>
                  <a:lnTo>
                    <a:pt x="0" y="2"/>
                  </a:lnTo>
                  <a:lnTo>
                    <a:pt x="0" y="2"/>
                  </a:lnTo>
                  <a:lnTo>
                    <a:pt x="20" y="2"/>
                  </a:lnTo>
                  <a:lnTo>
                    <a:pt x="20" y="2"/>
                  </a:lnTo>
                  <a:lnTo>
                    <a:pt x="0" y="2"/>
                  </a:lnTo>
                  <a:lnTo>
                    <a:pt x="0" y="2"/>
                  </a:lnTo>
                  <a:lnTo>
                    <a:pt x="20" y="2"/>
                  </a:lnTo>
                  <a:lnTo>
                    <a:pt x="20" y="3"/>
                  </a:lnTo>
                  <a:lnTo>
                    <a:pt x="0" y="3"/>
                  </a:lnTo>
                  <a:lnTo>
                    <a:pt x="0" y="3"/>
                  </a:lnTo>
                  <a:lnTo>
                    <a:pt x="20" y="3"/>
                  </a:lnTo>
                  <a:lnTo>
                    <a:pt x="20" y="3"/>
                  </a:lnTo>
                  <a:lnTo>
                    <a:pt x="0" y="3"/>
                  </a:lnTo>
                  <a:lnTo>
                    <a:pt x="0" y="4"/>
                  </a:lnTo>
                  <a:lnTo>
                    <a:pt x="20" y="4"/>
                  </a:lnTo>
                  <a:lnTo>
                    <a:pt x="20" y="4"/>
                  </a:lnTo>
                  <a:lnTo>
                    <a:pt x="0" y="4"/>
                  </a:lnTo>
                  <a:lnTo>
                    <a:pt x="0" y="4"/>
                  </a:lnTo>
                  <a:lnTo>
                    <a:pt x="20" y="4"/>
                  </a:lnTo>
                  <a:lnTo>
                    <a:pt x="19" y="4"/>
                  </a:lnTo>
                  <a:lnTo>
                    <a:pt x="0" y="4"/>
                  </a:lnTo>
                  <a:lnTo>
                    <a:pt x="0" y="5"/>
                  </a:lnTo>
                  <a:lnTo>
                    <a:pt x="19" y="5"/>
                  </a:lnTo>
                  <a:lnTo>
                    <a:pt x="19" y="5"/>
                  </a:lnTo>
                  <a:lnTo>
                    <a:pt x="0" y="5"/>
                  </a:lnTo>
                  <a:lnTo>
                    <a:pt x="1" y="5"/>
                  </a:lnTo>
                  <a:lnTo>
                    <a:pt x="19" y="5"/>
                  </a:lnTo>
                  <a:lnTo>
                    <a:pt x="19" y="5"/>
                  </a:lnTo>
                  <a:lnTo>
                    <a:pt x="1" y="5"/>
                  </a:lnTo>
                  <a:lnTo>
                    <a:pt x="1" y="5"/>
                  </a:lnTo>
                  <a:lnTo>
                    <a:pt x="18" y="5"/>
                  </a:lnTo>
                  <a:lnTo>
                    <a:pt x="18" y="5"/>
                  </a:lnTo>
                  <a:lnTo>
                    <a:pt x="2" y="5"/>
                  </a:lnTo>
                  <a:lnTo>
                    <a:pt x="2" y="5"/>
                  </a:lnTo>
                  <a:lnTo>
                    <a:pt x="18" y="5"/>
                  </a:lnTo>
                  <a:lnTo>
                    <a:pt x="17" y="5"/>
                  </a:lnTo>
                  <a:lnTo>
                    <a:pt x="2" y="5"/>
                  </a:lnTo>
                  <a:lnTo>
                    <a:pt x="2" y="5"/>
                  </a:lnTo>
                  <a:lnTo>
                    <a:pt x="1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27" name="Freeform 1215"/>
            <p:cNvSpPr>
              <a:spLocks/>
            </p:cNvSpPr>
            <p:nvPr/>
          </p:nvSpPr>
          <p:spPr bwMode="auto">
            <a:xfrm>
              <a:off x="6973441" y="4173538"/>
              <a:ext cx="11113"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1"/>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6" y="1"/>
                </a:cxn>
                <a:cxn ang="0">
                  <a:pos x="6" y="7"/>
                </a:cxn>
                <a:cxn ang="0">
                  <a:pos x="6" y="7"/>
                </a:cxn>
                <a:cxn ang="0">
                  <a:pos x="6" y="1"/>
                </a:cxn>
                <a:cxn ang="0">
                  <a:pos x="6" y="2"/>
                </a:cxn>
                <a:cxn ang="0">
                  <a:pos x="6" y="7"/>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7"/>
                  </a:lnTo>
                  <a:lnTo>
                    <a:pt x="0" y="7"/>
                  </a:lnTo>
                  <a:lnTo>
                    <a:pt x="0" y="1"/>
                  </a:lnTo>
                  <a:lnTo>
                    <a:pt x="1" y="1"/>
                  </a:lnTo>
                  <a:lnTo>
                    <a:pt x="1" y="7"/>
                  </a:lnTo>
                  <a:lnTo>
                    <a:pt x="1" y="7"/>
                  </a:lnTo>
                  <a:lnTo>
                    <a:pt x="1"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5" y="7"/>
                  </a:lnTo>
                  <a:lnTo>
                    <a:pt x="5" y="1"/>
                  </a:lnTo>
                  <a:lnTo>
                    <a:pt x="6" y="1"/>
                  </a:lnTo>
                  <a:lnTo>
                    <a:pt x="6" y="7"/>
                  </a:lnTo>
                  <a:lnTo>
                    <a:pt x="6" y="7"/>
                  </a:lnTo>
                  <a:lnTo>
                    <a:pt x="6" y="1"/>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28" name="Freeform 1216"/>
            <p:cNvSpPr>
              <a:spLocks/>
            </p:cNvSpPr>
            <p:nvPr/>
          </p:nvSpPr>
          <p:spPr bwMode="auto">
            <a:xfrm>
              <a:off x="6973441" y="4173538"/>
              <a:ext cx="22225" cy="9525"/>
            </a:xfrm>
            <a:custGeom>
              <a:avLst/>
              <a:gdLst/>
              <a:ahLst/>
              <a:cxnLst>
                <a:cxn ang="0">
                  <a:pos x="3" y="3"/>
                </a:cxn>
                <a:cxn ang="0">
                  <a:pos x="3" y="0"/>
                </a:cxn>
                <a:cxn ang="0">
                  <a:pos x="9" y="0"/>
                </a:cxn>
                <a:cxn ang="0">
                  <a:pos x="9" y="0"/>
                </a:cxn>
                <a:cxn ang="0">
                  <a:pos x="3" y="0"/>
                </a:cxn>
                <a:cxn ang="0">
                  <a:pos x="3" y="0"/>
                </a:cxn>
                <a:cxn ang="0">
                  <a:pos x="10" y="0"/>
                </a:cxn>
                <a:cxn ang="0">
                  <a:pos x="10" y="0"/>
                </a:cxn>
                <a:cxn ang="0">
                  <a:pos x="2" y="0"/>
                </a:cxn>
                <a:cxn ang="0">
                  <a:pos x="2" y="0"/>
                </a:cxn>
                <a:cxn ang="0">
                  <a:pos x="10" y="0"/>
                </a:cxn>
                <a:cxn ang="0">
                  <a:pos x="11" y="0"/>
                </a:cxn>
                <a:cxn ang="0">
                  <a:pos x="1" y="0"/>
                </a:cxn>
                <a:cxn ang="0">
                  <a:pos x="1" y="0"/>
                </a:cxn>
                <a:cxn ang="0">
                  <a:pos x="11" y="0"/>
                </a:cxn>
                <a:cxn ang="0">
                  <a:pos x="11" y="1"/>
                </a:cxn>
                <a:cxn ang="0">
                  <a:pos x="1" y="1"/>
                </a:cxn>
                <a:cxn ang="0">
                  <a:pos x="1" y="1"/>
                </a:cxn>
                <a:cxn ang="0">
                  <a:pos x="11" y="1"/>
                </a:cxn>
                <a:cxn ang="0">
                  <a:pos x="11" y="1"/>
                </a:cxn>
                <a:cxn ang="0">
                  <a:pos x="1" y="1"/>
                </a:cxn>
                <a:cxn ang="0">
                  <a:pos x="1" y="1"/>
                </a:cxn>
                <a:cxn ang="0">
                  <a:pos x="11" y="1"/>
                </a:cxn>
                <a:cxn ang="0">
                  <a:pos x="12" y="1"/>
                </a:cxn>
                <a:cxn ang="0">
                  <a:pos x="0" y="1"/>
                </a:cxn>
                <a:cxn ang="0">
                  <a:pos x="0" y="2"/>
                </a:cxn>
                <a:cxn ang="0">
                  <a:pos x="12" y="2"/>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1" y="4"/>
                </a:cxn>
                <a:cxn ang="0">
                  <a:pos x="11" y="4"/>
                </a:cxn>
                <a:cxn ang="0">
                  <a:pos x="11" y="4"/>
                </a:cxn>
                <a:cxn ang="0">
                  <a:pos x="1" y="4"/>
                </a:cxn>
                <a:cxn ang="0">
                  <a:pos x="1" y="5"/>
                </a:cxn>
                <a:cxn ang="0">
                  <a:pos x="11" y="5"/>
                </a:cxn>
                <a:cxn ang="0">
                  <a:pos x="11" y="5"/>
                </a:cxn>
                <a:cxn ang="0">
                  <a:pos x="1" y="5"/>
                </a:cxn>
                <a:cxn ang="0">
                  <a:pos x="1" y="5"/>
                </a:cxn>
                <a:cxn ang="0">
                  <a:pos x="11" y="5"/>
                </a:cxn>
                <a:cxn ang="0">
                  <a:pos x="11" y="5"/>
                </a:cxn>
                <a:cxn ang="0">
                  <a:pos x="1" y="5"/>
                </a:cxn>
                <a:cxn ang="0">
                  <a:pos x="2" y="5"/>
                </a:cxn>
                <a:cxn ang="0">
                  <a:pos x="10" y="5"/>
                </a:cxn>
                <a:cxn ang="0">
                  <a:pos x="10" y="5"/>
                </a:cxn>
                <a:cxn ang="0">
                  <a:pos x="2" y="5"/>
                </a:cxn>
                <a:cxn ang="0">
                  <a:pos x="3" y="5"/>
                </a:cxn>
                <a:cxn ang="0">
                  <a:pos x="10" y="5"/>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3" y="0"/>
                  </a:lnTo>
                  <a:lnTo>
                    <a:pt x="10" y="0"/>
                  </a:lnTo>
                  <a:lnTo>
                    <a:pt x="10" y="0"/>
                  </a:lnTo>
                  <a:lnTo>
                    <a:pt x="2" y="0"/>
                  </a:lnTo>
                  <a:lnTo>
                    <a:pt x="2" y="0"/>
                  </a:lnTo>
                  <a:lnTo>
                    <a:pt x="10" y="0"/>
                  </a:lnTo>
                  <a:lnTo>
                    <a:pt x="11" y="0"/>
                  </a:lnTo>
                  <a:lnTo>
                    <a:pt x="1" y="0"/>
                  </a:lnTo>
                  <a:lnTo>
                    <a:pt x="1" y="0"/>
                  </a:lnTo>
                  <a:lnTo>
                    <a:pt x="11" y="0"/>
                  </a:lnTo>
                  <a:lnTo>
                    <a:pt x="11" y="1"/>
                  </a:lnTo>
                  <a:lnTo>
                    <a:pt x="1" y="1"/>
                  </a:lnTo>
                  <a:lnTo>
                    <a:pt x="1" y="1"/>
                  </a:lnTo>
                  <a:lnTo>
                    <a:pt x="11" y="1"/>
                  </a:lnTo>
                  <a:lnTo>
                    <a:pt x="11" y="1"/>
                  </a:lnTo>
                  <a:lnTo>
                    <a:pt x="1" y="1"/>
                  </a:lnTo>
                  <a:lnTo>
                    <a:pt x="1" y="1"/>
                  </a:lnTo>
                  <a:lnTo>
                    <a:pt x="11" y="1"/>
                  </a:lnTo>
                  <a:lnTo>
                    <a:pt x="12" y="1"/>
                  </a:lnTo>
                  <a:lnTo>
                    <a:pt x="0" y="1"/>
                  </a:lnTo>
                  <a:lnTo>
                    <a:pt x="0" y="2"/>
                  </a:lnTo>
                  <a:lnTo>
                    <a:pt x="12" y="2"/>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0" y="4"/>
                  </a:lnTo>
                  <a:lnTo>
                    <a:pt x="1" y="4"/>
                  </a:lnTo>
                  <a:lnTo>
                    <a:pt x="11" y="4"/>
                  </a:lnTo>
                  <a:lnTo>
                    <a:pt x="11" y="4"/>
                  </a:lnTo>
                  <a:lnTo>
                    <a:pt x="1" y="4"/>
                  </a:lnTo>
                  <a:lnTo>
                    <a:pt x="1" y="5"/>
                  </a:lnTo>
                  <a:lnTo>
                    <a:pt x="11" y="5"/>
                  </a:lnTo>
                  <a:lnTo>
                    <a:pt x="11" y="5"/>
                  </a:lnTo>
                  <a:lnTo>
                    <a:pt x="1" y="5"/>
                  </a:lnTo>
                  <a:lnTo>
                    <a:pt x="1" y="5"/>
                  </a:lnTo>
                  <a:lnTo>
                    <a:pt x="11" y="5"/>
                  </a:lnTo>
                  <a:lnTo>
                    <a:pt x="11" y="5"/>
                  </a:lnTo>
                  <a:lnTo>
                    <a:pt x="1" y="5"/>
                  </a:lnTo>
                  <a:lnTo>
                    <a:pt x="2" y="5"/>
                  </a:lnTo>
                  <a:lnTo>
                    <a:pt x="10" y="5"/>
                  </a:lnTo>
                  <a:lnTo>
                    <a:pt x="10" y="5"/>
                  </a:lnTo>
                  <a:lnTo>
                    <a:pt x="2" y="5"/>
                  </a:lnTo>
                  <a:lnTo>
                    <a:pt x="3" y="5"/>
                  </a:lnTo>
                  <a:lnTo>
                    <a:pt x="10" y="5"/>
                  </a:lnTo>
                  <a:lnTo>
                    <a:pt x="9"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29" name="Freeform 1217"/>
            <p:cNvSpPr>
              <a:spLocks/>
            </p:cNvSpPr>
            <p:nvPr/>
          </p:nvSpPr>
          <p:spPr bwMode="auto">
            <a:xfrm>
              <a:off x="6984554" y="4173538"/>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5"/>
                </a:cxn>
                <a:cxn ang="0">
                  <a:pos x="2" y="5"/>
                </a:cxn>
                <a:cxn ang="0">
                  <a:pos x="2" y="5"/>
                </a:cxn>
                <a:cxn ang="0">
                  <a:pos x="5" y="5"/>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5" y="5"/>
                  </a:lnTo>
                  <a:lnTo>
                    <a:pt x="5" y="5"/>
                  </a:lnTo>
                  <a:lnTo>
                    <a:pt x="2" y="5"/>
                  </a:lnTo>
                  <a:lnTo>
                    <a:pt x="2" y="5"/>
                  </a:lnTo>
                  <a:lnTo>
                    <a:pt x="5" y="5"/>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0" name="Freeform 1218"/>
            <p:cNvSpPr>
              <a:spLocks/>
            </p:cNvSpPr>
            <p:nvPr/>
          </p:nvSpPr>
          <p:spPr bwMode="auto">
            <a:xfrm>
              <a:off x="6987729" y="4173538"/>
              <a:ext cx="28575" cy="9525"/>
            </a:xfrm>
            <a:custGeom>
              <a:avLst/>
              <a:gdLst/>
              <a:ahLst/>
              <a:cxnLst>
                <a:cxn ang="0">
                  <a:pos x="2" y="3"/>
                </a:cxn>
                <a:cxn ang="0">
                  <a:pos x="2" y="0"/>
                </a:cxn>
                <a:cxn ang="0">
                  <a:pos x="13" y="0"/>
                </a:cxn>
                <a:cxn ang="0">
                  <a:pos x="13" y="0"/>
                </a:cxn>
                <a:cxn ang="0">
                  <a:pos x="2" y="0"/>
                </a:cxn>
                <a:cxn ang="0">
                  <a:pos x="2" y="0"/>
                </a:cxn>
                <a:cxn ang="0">
                  <a:pos x="14" y="0"/>
                </a:cxn>
                <a:cxn ang="0">
                  <a:pos x="14" y="0"/>
                </a:cxn>
                <a:cxn ang="0">
                  <a:pos x="1" y="0"/>
                </a:cxn>
                <a:cxn ang="0">
                  <a:pos x="1" y="0"/>
                </a:cxn>
                <a:cxn ang="0">
                  <a:pos x="14" y="0"/>
                </a:cxn>
                <a:cxn ang="0">
                  <a:pos x="14" y="0"/>
                </a:cxn>
                <a:cxn ang="0">
                  <a:pos x="1" y="0"/>
                </a:cxn>
                <a:cxn ang="0">
                  <a:pos x="1" y="0"/>
                </a:cxn>
                <a:cxn ang="0">
                  <a:pos x="15" y="0"/>
                </a:cxn>
                <a:cxn ang="0">
                  <a:pos x="15" y="1"/>
                </a:cxn>
                <a:cxn ang="0">
                  <a:pos x="0" y="1"/>
                </a:cxn>
                <a:cxn ang="0">
                  <a:pos x="0" y="1"/>
                </a:cxn>
                <a:cxn ang="0">
                  <a:pos x="15" y="1"/>
                </a:cxn>
                <a:cxn ang="0">
                  <a:pos x="16" y="1"/>
                </a:cxn>
                <a:cxn ang="0">
                  <a:pos x="0" y="1"/>
                </a:cxn>
                <a:cxn ang="0">
                  <a:pos x="0" y="1"/>
                </a:cxn>
                <a:cxn ang="0">
                  <a:pos x="16" y="1"/>
                </a:cxn>
                <a:cxn ang="0">
                  <a:pos x="16" y="1"/>
                </a:cxn>
                <a:cxn ang="0">
                  <a:pos x="0" y="1"/>
                </a:cxn>
                <a:cxn ang="0">
                  <a:pos x="0" y="2"/>
                </a:cxn>
                <a:cxn ang="0">
                  <a:pos x="16" y="2"/>
                </a:cxn>
                <a:cxn ang="0">
                  <a:pos x="16" y="2"/>
                </a:cxn>
                <a:cxn ang="0">
                  <a:pos x="0" y="2"/>
                </a:cxn>
                <a:cxn ang="0">
                  <a:pos x="0" y="2"/>
                </a:cxn>
                <a:cxn ang="0">
                  <a:pos x="16" y="2"/>
                </a:cxn>
                <a:cxn ang="0">
                  <a:pos x="16" y="3"/>
                </a:cxn>
                <a:cxn ang="0">
                  <a:pos x="0" y="3"/>
                </a:cxn>
                <a:cxn ang="0">
                  <a:pos x="0" y="3"/>
                </a:cxn>
                <a:cxn ang="0">
                  <a:pos x="16" y="3"/>
                </a:cxn>
                <a:cxn ang="0">
                  <a:pos x="16" y="3"/>
                </a:cxn>
                <a:cxn ang="0">
                  <a:pos x="0" y="3"/>
                </a:cxn>
                <a:cxn ang="0">
                  <a:pos x="0" y="3"/>
                </a:cxn>
                <a:cxn ang="0">
                  <a:pos x="16" y="3"/>
                </a:cxn>
                <a:cxn ang="0">
                  <a:pos x="16" y="4"/>
                </a:cxn>
                <a:cxn ang="0">
                  <a:pos x="0" y="4"/>
                </a:cxn>
                <a:cxn ang="0">
                  <a:pos x="0" y="4"/>
                </a:cxn>
                <a:cxn ang="0">
                  <a:pos x="16" y="4"/>
                </a:cxn>
                <a:cxn ang="0">
                  <a:pos x="16" y="4"/>
                </a:cxn>
                <a:cxn ang="0">
                  <a:pos x="0" y="4"/>
                </a:cxn>
                <a:cxn ang="0">
                  <a:pos x="0" y="5"/>
                </a:cxn>
                <a:cxn ang="0">
                  <a:pos x="15" y="5"/>
                </a:cxn>
                <a:cxn ang="0">
                  <a:pos x="15" y="5"/>
                </a:cxn>
                <a:cxn ang="0">
                  <a:pos x="0" y="5"/>
                </a:cxn>
                <a:cxn ang="0">
                  <a:pos x="1" y="5"/>
                </a:cxn>
                <a:cxn ang="0">
                  <a:pos x="15" y="5"/>
                </a:cxn>
                <a:cxn ang="0">
                  <a:pos x="14" y="5"/>
                </a:cxn>
                <a:cxn ang="0">
                  <a:pos x="1" y="5"/>
                </a:cxn>
                <a:cxn ang="0">
                  <a:pos x="1" y="5"/>
                </a:cxn>
                <a:cxn ang="0">
                  <a:pos x="14" y="5"/>
                </a:cxn>
                <a:cxn ang="0">
                  <a:pos x="14" y="5"/>
                </a:cxn>
                <a:cxn ang="0">
                  <a:pos x="1" y="5"/>
                </a:cxn>
                <a:cxn ang="0">
                  <a:pos x="2" y="5"/>
                </a:cxn>
                <a:cxn ang="0">
                  <a:pos x="14" y="5"/>
                </a:cxn>
                <a:cxn ang="0">
                  <a:pos x="13" y="6"/>
                </a:cxn>
                <a:cxn ang="0">
                  <a:pos x="2" y="6"/>
                </a:cxn>
                <a:cxn ang="0">
                  <a:pos x="2" y="6"/>
                </a:cxn>
                <a:cxn ang="0">
                  <a:pos x="13" y="6"/>
                </a:cxn>
              </a:cxnLst>
              <a:rect l="0" t="0" r="r" b="b"/>
              <a:pathLst>
                <a:path w="16" h="6">
                  <a:moveTo>
                    <a:pt x="2" y="3"/>
                  </a:moveTo>
                  <a:lnTo>
                    <a:pt x="2" y="0"/>
                  </a:lnTo>
                  <a:lnTo>
                    <a:pt x="13" y="0"/>
                  </a:lnTo>
                  <a:lnTo>
                    <a:pt x="13" y="0"/>
                  </a:lnTo>
                  <a:lnTo>
                    <a:pt x="2" y="0"/>
                  </a:lnTo>
                  <a:lnTo>
                    <a:pt x="2" y="0"/>
                  </a:lnTo>
                  <a:lnTo>
                    <a:pt x="14" y="0"/>
                  </a:lnTo>
                  <a:lnTo>
                    <a:pt x="14" y="0"/>
                  </a:lnTo>
                  <a:lnTo>
                    <a:pt x="1" y="0"/>
                  </a:lnTo>
                  <a:lnTo>
                    <a:pt x="1" y="0"/>
                  </a:lnTo>
                  <a:lnTo>
                    <a:pt x="14" y="0"/>
                  </a:lnTo>
                  <a:lnTo>
                    <a:pt x="14" y="0"/>
                  </a:lnTo>
                  <a:lnTo>
                    <a:pt x="1" y="0"/>
                  </a:lnTo>
                  <a:lnTo>
                    <a:pt x="1" y="0"/>
                  </a:lnTo>
                  <a:lnTo>
                    <a:pt x="15" y="0"/>
                  </a:lnTo>
                  <a:lnTo>
                    <a:pt x="15" y="1"/>
                  </a:lnTo>
                  <a:lnTo>
                    <a:pt x="0" y="1"/>
                  </a:lnTo>
                  <a:lnTo>
                    <a:pt x="0" y="1"/>
                  </a:lnTo>
                  <a:lnTo>
                    <a:pt x="15" y="1"/>
                  </a:lnTo>
                  <a:lnTo>
                    <a:pt x="16" y="1"/>
                  </a:lnTo>
                  <a:lnTo>
                    <a:pt x="0" y="1"/>
                  </a:lnTo>
                  <a:lnTo>
                    <a:pt x="0" y="1"/>
                  </a:lnTo>
                  <a:lnTo>
                    <a:pt x="16" y="1"/>
                  </a:lnTo>
                  <a:lnTo>
                    <a:pt x="16" y="1"/>
                  </a:lnTo>
                  <a:lnTo>
                    <a:pt x="0" y="1"/>
                  </a:lnTo>
                  <a:lnTo>
                    <a:pt x="0" y="2"/>
                  </a:lnTo>
                  <a:lnTo>
                    <a:pt x="16" y="2"/>
                  </a:lnTo>
                  <a:lnTo>
                    <a:pt x="16" y="2"/>
                  </a:lnTo>
                  <a:lnTo>
                    <a:pt x="0" y="2"/>
                  </a:lnTo>
                  <a:lnTo>
                    <a:pt x="0" y="2"/>
                  </a:lnTo>
                  <a:lnTo>
                    <a:pt x="16" y="2"/>
                  </a:lnTo>
                  <a:lnTo>
                    <a:pt x="16" y="3"/>
                  </a:lnTo>
                  <a:lnTo>
                    <a:pt x="0" y="3"/>
                  </a:lnTo>
                  <a:lnTo>
                    <a:pt x="0" y="3"/>
                  </a:lnTo>
                  <a:lnTo>
                    <a:pt x="16" y="3"/>
                  </a:lnTo>
                  <a:lnTo>
                    <a:pt x="16" y="3"/>
                  </a:lnTo>
                  <a:lnTo>
                    <a:pt x="0" y="3"/>
                  </a:lnTo>
                  <a:lnTo>
                    <a:pt x="0" y="3"/>
                  </a:lnTo>
                  <a:lnTo>
                    <a:pt x="16" y="3"/>
                  </a:lnTo>
                  <a:lnTo>
                    <a:pt x="16" y="4"/>
                  </a:lnTo>
                  <a:lnTo>
                    <a:pt x="0" y="4"/>
                  </a:lnTo>
                  <a:lnTo>
                    <a:pt x="0" y="4"/>
                  </a:lnTo>
                  <a:lnTo>
                    <a:pt x="16" y="4"/>
                  </a:lnTo>
                  <a:lnTo>
                    <a:pt x="16" y="4"/>
                  </a:lnTo>
                  <a:lnTo>
                    <a:pt x="0" y="4"/>
                  </a:lnTo>
                  <a:lnTo>
                    <a:pt x="0" y="5"/>
                  </a:lnTo>
                  <a:lnTo>
                    <a:pt x="15" y="5"/>
                  </a:lnTo>
                  <a:lnTo>
                    <a:pt x="15" y="5"/>
                  </a:lnTo>
                  <a:lnTo>
                    <a:pt x="0" y="5"/>
                  </a:lnTo>
                  <a:lnTo>
                    <a:pt x="1" y="5"/>
                  </a:lnTo>
                  <a:lnTo>
                    <a:pt x="15" y="5"/>
                  </a:lnTo>
                  <a:lnTo>
                    <a:pt x="14" y="5"/>
                  </a:lnTo>
                  <a:lnTo>
                    <a:pt x="1" y="5"/>
                  </a:lnTo>
                  <a:lnTo>
                    <a:pt x="1" y="5"/>
                  </a:lnTo>
                  <a:lnTo>
                    <a:pt x="14" y="5"/>
                  </a:lnTo>
                  <a:lnTo>
                    <a:pt x="14" y="5"/>
                  </a:lnTo>
                  <a:lnTo>
                    <a:pt x="1" y="5"/>
                  </a:lnTo>
                  <a:lnTo>
                    <a:pt x="2" y="5"/>
                  </a:lnTo>
                  <a:lnTo>
                    <a:pt x="14" y="5"/>
                  </a:lnTo>
                  <a:lnTo>
                    <a:pt x="13" y="6"/>
                  </a:lnTo>
                  <a:lnTo>
                    <a:pt x="2" y="6"/>
                  </a:lnTo>
                  <a:lnTo>
                    <a:pt x="2"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1" name="Freeform 1219"/>
            <p:cNvSpPr>
              <a:spLocks/>
            </p:cNvSpPr>
            <p:nvPr/>
          </p:nvSpPr>
          <p:spPr bwMode="auto">
            <a:xfrm>
              <a:off x="7005191" y="4165600"/>
              <a:ext cx="11113" cy="17463"/>
            </a:xfrm>
            <a:custGeom>
              <a:avLst/>
              <a:gdLst/>
              <a:ahLst/>
              <a:cxnLst>
                <a:cxn ang="0">
                  <a:pos x="3" y="9"/>
                </a:cxn>
                <a:cxn ang="0">
                  <a:pos x="0" y="9"/>
                </a:cxn>
                <a:cxn ang="0">
                  <a:pos x="0" y="3"/>
                </a:cxn>
                <a:cxn ang="0">
                  <a:pos x="0" y="3"/>
                </a:cxn>
                <a:cxn ang="0">
                  <a:pos x="0" y="9"/>
                </a:cxn>
                <a:cxn ang="0">
                  <a:pos x="0" y="9"/>
                </a:cxn>
                <a:cxn ang="0">
                  <a:pos x="0" y="2"/>
                </a:cxn>
                <a:cxn ang="0">
                  <a:pos x="0" y="2"/>
                </a:cxn>
                <a:cxn ang="0">
                  <a:pos x="0" y="9"/>
                </a:cxn>
                <a:cxn ang="0">
                  <a:pos x="1" y="10"/>
                </a:cxn>
                <a:cxn ang="0">
                  <a:pos x="1" y="2"/>
                </a:cxn>
                <a:cxn ang="0">
                  <a:pos x="1" y="1"/>
                </a:cxn>
                <a:cxn ang="0">
                  <a:pos x="1" y="10"/>
                </a:cxn>
                <a:cxn ang="0">
                  <a:pos x="1" y="10"/>
                </a:cxn>
                <a:cxn ang="0">
                  <a:pos x="1" y="1"/>
                </a:cxn>
                <a:cxn ang="0">
                  <a:pos x="1" y="1"/>
                </a:cxn>
                <a:cxn ang="0">
                  <a:pos x="1" y="11"/>
                </a:cxn>
                <a:cxn ang="0">
                  <a:pos x="2" y="11"/>
                </a:cxn>
                <a:cxn ang="0">
                  <a:pos x="2" y="1"/>
                </a:cxn>
                <a:cxn ang="0">
                  <a:pos x="2" y="1"/>
                </a:cxn>
                <a:cxn ang="0">
                  <a:pos x="2" y="11"/>
                </a:cxn>
                <a:cxn ang="0">
                  <a:pos x="2" y="11"/>
                </a:cxn>
                <a:cxn ang="0">
                  <a:pos x="2" y="1"/>
                </a:cxn>
                <a:cxn ang="0">
                  <a:pos x="2" y="0"/>
                </a:cxn>
                <a:cxn ang="0">
                  <a:pos x="2" y="11"/>
                </a:cxn>
                <a:cxn ang="0">
                  <a:pos x="2" y="11"/>
                </a:cxn>
                <a:cxn ang="0">
                  <a:pos x="2" y="0"/>
                </a:cxn>
                <a:cxn ang="0">
                  <a:pos x="3" y="0"/>
                </a:cxn>
                <a:cxn ang="0">
                  <a:pos x="3" y="11"/>
                </a:cxn>
                <a:cxn ang="0">
                  <a:pos x="3" y="12"/>
                </a:cxn>
                <a:cxn ang="0">
                  <a:pos x="3" y="0"/>
                </a:cxn>
                <a:cxn ang="0">
                  <a:pos x="3" y="0"/>
                </a:cxn>
                <a:cxn ang="0">
                  <a:pos x="3" y="12"/>
                </a:cxn>
                <a:cxn ang="0">
                  <a:pos x="3" y="12"/>
                </a:cxn>
                <a:cxn ang="0">
                  <a:pos x="3" y="0"/>
                </a:cxn>
                <a:cxn ang="0">
                  <a:pos x="4" y="0"/>
                </a:cxn>
                <a:cxn ang="0">
                  <a:pos x="4" y="11"/>
                </a:cxn>
                <a:cxn ang="0">
                  <a:pos x="4" y="11"/>
                </a:cxn>
                <a:cxn ang="0">
                  <a:pos x="4" y="0"/>
                </a:cxn>
                <a:cxn ang="0">
                  <a:pos x="4" y="0"/>
                </a:cxn>
                <a:cxn ang="0">
                  <a:pos x="4" y="11"/>
                </a:cxn>
                <a:cxn ang="0">
                  <a:pos x="4" y="11"/>
                </a:cxn>
                <a:cxn ang="0">
                  <a:pos x="4" y="1"/>
                </a:cxn>
                <a:cxn ang="0">
                  <a:pos x="5" y="1"/>
                </a:cxn>
                <a:cxn ang="0">
                  <a:pos x="5" y="11"/>
                </a:cxn>
                <a:cxn ang="0">
                  <a:pos x="5" y="11"/>
                </a:cxn>
                <a:cxn ang="0">
                  <a:pos x="5" y="1"/>
                </a:cxn>
                <a:cxn ang="0">
                  <a:pos x="5" y="1"/>
                </a:cxn>
                <a:cxn ang="0">
                  <a:pos x="5" y="11"/>
                </a:cxn>
                <a:cxn ang="0">
                  <a:pos x="6" y="10"/>
                </a:cxn>
                <a:cxn ang="0">
                  <a:pos x="6" y="1"/>
                </a:cxn>
                <a:cxn ang="0">
                  <a:pos x="6" y="1"/>
                </a:cxn>
                <a:cxn ang="0">
                  <a:pos x="6" y="10"/>
                </a:cxn>
                <a:cxn ang="0">
                  <a:pos x="6" y="10"/>
                </a:cxn>
                <a:cxn ang="0">
                  <a:pos x="6" y="2"/>
                </a:cxn>
                <a:cxn ang="0">
                  <a:pos x="6" y="2"/>
                </a:cxn>
                <a:cxn ang="0">
                  <a:pos x="6" y="9"/>
                </a:cxn>
                <a:cxn ang="0">
                  <a:pos x="6" y="9"/>
                </a:cxn>
                <a:cxn ang="0">
                  <a:pos x="6" y="2"/>
                </a:cxn>
                <a:cxn ang="0">
                  <a:pos x="6" y="3"/>
                </a:cxn>
                <a:cxn ang="0">
                  <a:pos x="6" y="9"/>
                </a:cxn>
                <a:cxn ang="0">
                  <a:pos x="6" y="9"/>
                </a:cxn>
                <a:cxn ang="0">
                  <a:pos x="6" y="3"/>
                </a:cxn>
              </a:cxnLst>
              <a:rect l="0" t="0" r="r" b="b"/>
              <a:pathLst>
                <a:path w="6" h="12">
                  <a:moveTo>
                    <a:pt x="3" y="9"/>
                  </a:moveTo>
                  <a:lnTo>
                    <a:pt x="0" y="9"/>
                  </a:lnTo>
                  <a:lnTo>
                    <a:pt x="0" y="3"/>
                  </a:lnTo>
                  <a:lnTo>
                    <a:pt x="0" y="3"/>
                  </a:lnTo>
                  <a:lnTo>
                    <a:pt x="0" y="9"/>
                  </a:lnTo>
                  <a:lnTo>
                    <a:pt x="0" y="9"/>
                  </a:lnTo>
                  <a:lnTo>
                    <a:pt x="0" y="2"/>
                  </a:lnTo>
                  <a:lnTo>
                    <a:pt x="0" y="2"/>
                  </a:lnTo>
                  <a:lnTo>
                    <a:pt x="0" y="9"/>
                  </a:lnTo>
                  <a:lnTo>
                    <a:pt x="1" y="10"/>
                  </a:lnTo>
                  <a:lnTo>
                    <a:pt x="1" y="2"/>
                  </a:lnTo>
                  <a:lnTo>
                    <a:pt x="1" y="1"/>
                  </a:lnTo>
                  <a:lnTo>
                    <a:pt x="1" y="10"/>
                  </a:lnTo>
                  <a:lnTo>
                    <a:pt x="1" y="10"/>
                  </a:lnTo>
                  <a:lnTo>
                    <a:pt x="1" y="1"/>
                  </a:lnTo>
                  <a:lnTo>
                    <a:pt x="1" y="1"/>
                  </a:lnTo>
                  <a:lnTo>
                    <a:pt x="1" y="11"/>
                  </a:lnTo>
                  <a:lnTo>
                    <a:pt x="2" y="11"/>
                  </a:lnTo>
                  <a:lnTo>
                    <a:pt x="2" y="1"/>
                  </a:lnTo>
                  <a:lnTo>
                    <a:pt x="2" y="1"/>
                  </a:lnTo>
                  <a:lnTo>
                    <a:pt x="2" y="11"/>
                  </a:lnTo>
                  <a:lnTo>
                    <a:pt x="2" y="11"/>
                  </a:lnTo>
                  <a:lnTo>
                    <a:pt x="2" y="1"/>
                  </a:lnTo>
                  <a:lnTo>
                    <a:pt x="2" y="0"/>
                  </a:lnTo>
                  <a:lnTo>
                    <a:pt x="2" y="11"/>
                  </a:lnTo>
                  <a:lnTo>
                    <a:pt x="2" y="11"/>
                  </a:lnTo>
                  <a:lnTo>
                    <a:pt x="2" y="0"/>
                  </a:lnTo>
                  <a:lnTo>
                    <a:pt x="3" y="0"/>
                  </a:lnTo>
                  <a:lnTo>
                    <a:pt x="3" y="11"/>
                  </a:lnTo>
                  <a:lnTo>
                    <a:pt x="3" y="12"/>
                  </a:lnTo>
                  <a:lnTo>
                    <a:pt x="3" y="0"/>
                  </a:lnTo>
                  <a:lnTo>
                    <a:pt x="3" y="0"/>
                  </a:lnTo>
                  <a:lnTo>
                    <a:pt x="3" y="12"/>
                  </a:lnTo>
                  <a:lnTo>
                    <a:pt x="3" y="12"/>
                  </a:lnTo>
                  <a:lnTo>
                    <a:pt x="3" y="0"/>
                  </a:lnTo>
                  <a:lnTo>
                    <a:pt x="4" y="0"/>
                  </a:lnTo>
                  <a:lnTo>
                    <a:pt x="4" y="11"/>
                  </a:lnTo>
                  <a:lnTo>
                    <a:pt x="4" y="11"/>
                  </a:lnTo>
                  <a:lnTo>
                    <a:pt x="4" y="0"/>
                  </a:lnTo>
                  <a:lnTo>
                    <a:pt x="4" y="0"/>
                  </a:lnTo>
                  <a:lnTo>
                    <a:pt x="4" y="11"/>
                  </a:lnTo>
                  <a:lnTo>
                    <a:pt x="4" y="11"/>
                  </a:lnTo>
                  <a:lnTo>
                    <a:pt x="4" y="1"/>
                  </a:lnTo>
                  <a:lnTo>
                    <a:pt x="5" y="1"/>
                  </a:lnTo>
                  <a:lnTo>
                    <a:pt x="5" y="11"/>
                  </a:lnTo>
                  <a:lnTo>
                    <a:pt x="5" y="11"/>
                  </a:lnTo>
                  <a:lnTo>
                    <a:pt x="5" y="1"/>
                  </a:lnTo>
                  <a:lnTo>
                    <a:pt x="5" y="1"/>
                  </a:lnTo>
                  <a:lnTo>
                    <a:pt x="5" y="11"/>
                  </a:lnTo>
                  <a:lnTo>
                    <a:pt x="6" y="10"/>
                  </a:lnTo>
                  <a:lnTo>
                    <a:pt x="6" y="1"/>
                  </a:lnTo>
                  <a:lnTo>
                    <a:pt x="6" y="1"/>
                  </a:lnTo>
                  <a:lnTo>
                    <a:pt x="6" y="10"/>
                  </a:lnTo>
                  <a:lnTo>
                    <a:pt x="6" y="10"/>
                  </a:lnTo>
                  <a:lnTo>
                    <a:pt x="6" y="2"/>
                  </a:lnTo>
                  <a:lnTo>
                    <a:pt x="6" y="2"/>
                  </a:lnTo>
                  <a:lnTo>
                    <a:pt x="6" y="9"/>
                  </a:lnTo>
                  <a:lnTo>
                    <a:pt x="6" y="9"/>
                  </a:lnTo>
                  <a:lnTo>
                    <a:pt x="6" y="2"/>
                  </a:lnTo>
                  <a:lnTo>
                    <a:pt x="6" y="3"/>
                  </a:lnTo>
                  <a:lnTo>
                    <a:pt x="6" y="9"/>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32" name="Freeform 1220"/>
            <p:cNvSpPr>
              <a:spLocks/>
            </p:cNvSpPr>
            <p:nvPr/>
          </p:nvSpPr>
          <p:spPr bwMode="auto">
            <a:xfrm>
              <a:off x="7005191" y="4165600"/>
              <a:ext cx="30163" cy="7938"/>
            </a:xfrm>
            <a:custGeom>
              <a:avLst/>
              <a:gdLst/>
              <a:ahLst/>
              <a:cxnLst>
                <a:cxn ang="0">
                  <a:pos x="3" y="3"/>
                </a:cxn>
                <a:cxn ang="0">
                  <a:pos x="3" y="0"/>
                </a:cxn>
                <a:cxn ang="0">
                  <a:pos x="14" y="0"/>
                </a:cxn>
                <a:cxn ang="0">
                  <a:pos x="14" y="0"/>
                </a:cxn>
                <a:cxn ang="0">
                  <a:pos x="3" y="0"/>
                </a:cxn>
                <a:cxn ang="0">
                  <a:pos x="3" y="0"/>
                </a:cxn>
                <a:cxn ang="0">
                  <a:pos x="15" y="0"/>
                </a:cxn>
                <a:cxn ang="0">
                  <a:pos x="15" y="0"/>
                </a:cxn>
                <a:cxn ang="0">
                  <a:pos x="2" y="0"/>
                </a:cxn>
                <a:cxn ang="0">
                  <a:pos x="2" y="0"/>
                </a:cxn>
                <a:cxn ang="0">
                  <a:pos x="15" y="0"/>
                </a:cxn>
                <a:cxn ang="0">
                  <a:pos x="16" y="1"/>
                </a:cxn>
                <a:cxn ang="0">
                  <a:pos x="2" y="1"/>
                </a:cxn>
                <a:cxn ang="0">
                  <a:pos x="2" y="1"/>
                </a:cxn>
                <a:cxn ang="0">
                  <a:pos x="16" y="1"/>
                </a:cxn>
                <a:cxn ang="0">
                  <a:pos x="16" y="1"/>
                </a:cxn>
                <a:cxn ang="0">
                  <a:pos x="2" y="1"/>
                </a:cxn>
                <a:cxn ang="0">
                  <a:pos x="1" y="1"/>
                </a:cxn>
                <a:cxn ang="0">
                  <a:pos x="16" y="1"/>
                </a:cxn>
                <a:cxn ang="0">
                  <a:pos x="16" y="1"/>
                </a:cxn>
                <a:cxn ang="0">
                  <a:pos x="1" y="1"/>
                </a:cxn>
                <a:cxn ang="0">
                  <a:pos x="1" y="1"/>
                </a:cxn>
                <a:cxn ang="0">
                  <a:pos x="17" y="1"/>
                </a:cxn>
                <a:cxn ang="0">
                  <a:pos x="17" y="2"/>
                </a:cxn>
                <a:cxn ang="0">
                  <a:pos x="1" y="2"/>
                </a:cxn>
                <a:cxn ang="0">
                  <a:pos x="0" y="2"/>
                </a:cxn>
                <a:cxn ang="0">
                  <a:pos x="17" y="2"/>
                </a:cxn>
                <a:cxn ang="0">
                  <a:pos x="17" y="2"/>
                </a:cxn>
                <a:cxn ang="0">
                  <a:pos x="0" y="2"/>
                </a:cxn>
                <a:cxn ang="0">
                  <a:pos x="0" y="3"/>
                </a:cxn>
                <a:cxn ang="0">
                  <a:pos x="17" y="3"/>
                </a:cxn>
                <a:cxn ang="0">
                  <a:pos x="17" y="3"/>
                </a:cxn>
                <a:cxn ang="0">
                  <a:pos x="0" y="3"/>
                </a:cxn>
                <a:cxn ang="0">
                  <a:pos x="0" y="3"/>
                </a:cxn>
                <a:cxn ang="0">
                  <a:pos x="17" y="3"/>
                </a:cxn>
                <a:cxn ang="0">
                  <a:pos x="17" y="4"/>
                </a:cxn>
                <a:cxn ang="0">
                  <a:pos x="0" y="4"/>
                </a:cxn>
                <a:cxn ang="0">
                  <a:pos x="0" y="4"/>
                </a:cxn>
                <a:cxn ang="0">
                  <a:pos x="17" y="4"/>
                </a:cxn>
                <a:cxn ang="0">
                  <a:pos x="17" y="4"/>
                </a:cxn>
                <a:cxn ang="0">
                  <a:pos x="1" y="4"/>
                </a:cxn>
                <a:cxn ang="0">
                  <a:pos x="1" y="4"/>
                </a:cxn>
                <a:cxn ang="0">
                  <a:pos x="17" y="4"/>
                </a:cxn>
                <a:cxn ang="0">
                  <a:pos x="16" y="4"/>
                </a:cxn>
                <a:cxn ang="0">
                  <a:pos x="1" y="4"/>
                </a:cxn>
                <a:cxn ang="0">
                  <a:pos x="1" y="5"/>
                </a:cxn>
                <a:cxn ang="0">
                  <a:pos x="16" y="5"/>
                </a:cxn>
                <a:cxn ang="0">
                  <a:pos x="16" y="5"/>
                </a:cxn>
                <a:cxn ang="0">
                  <a:pos x="2" y="5"/>
                </a:cxn>
                <a:cxn ang="0">
                  <a:pos x="2" y="5"/>
                </a:cxn>
                <a:cxn ang="0">
                  <a:pos x="16" y="5"/>
                </a:cxn>
                <a:cxn ang="0">
                  <a:pos x="16" y="6"/>
                </a:cxn>
                <a:cxn ang="0">
                  <a:pos x="2" y="6"/>
                </a:cxn>
                <a:cxn ang="0">
                  <a:pos x="2" y="6"/>
                </a:cxn>
                <a:cxn ang="0">
                  <a:pos x="15" y="6"/>
                </a:cxn>
                <a:cxn ang="0">
                  <a:pos x="15" y="6"/>
                </a:cxn>
                <a:cxn ang="0">
                  <a:pos x="2" y="6"/>
                </a:cxn>
                <a:cxn ang="0">
                  <a:pos x="3" y="6"/>
                </a:cxn>
                <a:cxn ang="0">
                  <a:pos x="15" y="6"/>
                </a:cxn>
                <a:cxn ang="0">
                  <a:pos x="14" y="6"/>
                </a:cxn>
                <a:cxn ang="0">
                  <a:pos x="3" y="6"/>
                </a:cxn>
                <a:cxn ang="0">
                  <a:pos x="3" y="6"/>
                </a:cxn>
                <a:cxn ang="0">
                  <a:pos x="14" y="6"/>
                </a:cxn>
              </a:cxnLst>
              <a:rect l="0" t="0" r="r" b="b"/>
              <a:pathLst>
                <a:path w="17" h="6">
                  <a:moveTo>
                    <a:pt x="3" y="3"/>
                  </a:moveTo>
                  <a:lnTo>
                    <a:pt x="3" y="0"/>
                  </a:lnTo>
                  <a:lnTo>
                    <a:pt x="14" y="0"/>
                  </a:lnTo>
                  <a:lnTo>
                    <a:pt x="14" y="0"/>
                  </a:lnTo>
                  <a:lnTo>
                    <a:pt x="3" y="0"/>
                  </a:lnTo>
                  <a:lnTo>
                    <a:pt x="3" y="0"/>
                  </a:lnTo>
                  <a:lnTo>
                    <a:pt x="15" y="0"/>
                  </a:lnTo>
                  <a:lnTo>
                    <a:pt x="15" y="0"/>
                  </a:lnTo>
                  <a:lnTo>
                    <a:pt x="2" y="0"/>
                  </a:lnTo>
                  <a:lnTo>
                    <a:pt x="2" y="0"/>
                  </a:lnTo>
                  <a:lnTo>
                    <a:pt x="15" y="0"/>
                  </a:lnTo>
                  <a:lnTo>
                    <a:pt x="16" y="1"/>
                  </a:lnTo>
                  <a:lnTo>
                    <a:pt x="2" y="1"/>
                  </a:lnTo>
                  <a:lnTo>
                    <a:pt x="2" y="1"/>
                  </a:lnTo>
                  <a:lnTo>
                    <a:pt x="16" y="1"/>
                  </a:lnTo>
                  <a:lnTo>
                    <a:pt x="16" y="1"/>
                  </a:lnTo>
                  <a:lnTo>
                    <a:pt x="2" y="1"/>
                  </a:lnTo>
                  <a:lnTo>
                    <a:pt x="1" y="1"/>
                  </a:lnTo>
                  <a:lnTo>
                    <a:pt x="16" y="1"/>
                  </a:lnTo>
                  <a:lnTo>
                    <a:pt x="16" y="1"/>
                  </a:lnTo>
                  <a:lnTo>
                    <a:pt x="1" y="1"/>
                  </a:lnTo>
                  <a:lnTo>
                    <a:pt x="1" y="1"/>
                  </a:lnTo>
                  <a:lnTo>
                    <a:pt x="17" y="1"/>
                  </a:lnTo>
                  <a:lnTo>
                    <a:pt x="17" y="2"/>
                  </a:lnTo>
                  <a:lnTo>
                    <a:pt x="1" y="2"/>
                  </a:lnTo>
                  <a:lnTo>
                    <a:pt x="0" y="2"/>
                  </a:lnTo>
                  <a:lnTo>
                    <a:pt x="17" y="2"/>
                  </a:lnTo>
                  <a:lnTo>
                    <a:pt x="17" y="2"/>
                  </a:lnTo>
                  <a:lnTo>
                    <a:pt x="0" y="2"/>
                  </a:lnTo>
                  <a:lnTo>
                    <a:pt x="0" y="3"/>
                  </a:lnTo>
                  <a:lnTo>
                    <a:pt x="17" y="3"/>
                  </a:lnTo>
                  <a:lnTo>
                    <a:pt x="17" y="3"/>
                  </a:lnTo>
                  <a:lnTo>
                    <a:pt x="0" y="3"/>
                  </a:lnTo>
                  <a:lnTo>
                    <a:pt x="0" y="3"/>
                  </a:lnTo>
                  <a:lnTo>
                    <a:pt x="17" y="3"/>
                  </a:lnTo>
                  <a:lnTo>
                    <a:pt x="17" y="4"/>
                  </a:lnTo>
                  <a:lnTo>
                    <a:pt x="0" y="4"/>
                  </a:lnTo>
                  <a:lnTo>
                    <a:pt x="0" y="4"/>
                  </a:lnTo>
                  <a:lnTo>
                    <a:pt x="17" y="4"/>
                  </a:lnTo>
                  <a:lnTo>
                    <a:pt x="17" y="4"/>
                  </a:lnTo>
                  <a:lnTo>
                    <a:pt x="1" y="4"/>
                  </a:lnTo>
                  <a:lnTo>
                    <a:pt x="1" y="4"/>
                  </a:lnTo>
                  <a:lnTo>
                    <a:pt x="17" y="4"/>
                  </a:lnTo>
                  <a:lnTo>
                    <a:pt x="16" y="4"/>
                  </a:lnTo>
                  <a:lnTo>
                    <a:pt x="1" y="4"/>
                  </a:lnTo>
                  <a:lnTo>
                    <a:pt x="1" y="5"/>
                  </a:lnTo>
                  <a:lnTo>
                    <a:pt x="16" y="5"/>
                  </a:lnTo>
                  <a:lnTo>
                    <a:pt x="16" y="5"/>
                  </a:lnTo>
                  <a:lnTo>
                    <a:pt x="2" y="5"/>
                  </a:lnTo>
                  <a:lnTo>
                    <a:pt x="2" y="5"/>
                  </a:lnTo>
                  <a:lnTo>
                    <a:pt x="16" y="5"/>
                  </a:lnTo>
                  <a:lnTo>
                    <a:pt x="16" y="6"/>
                  </a:lnTo>
                  <a:lnTo>
                    <a:pt x="2" y="6"/>
                  </a:lnTo>
                  <a:lnTo>
                    <a:pt x="2" y="6"/>
                  </a:lnTo>
                  <a:lnTo>
                    <a:pt x="15" y="6"/>
                  </a:lnTo>
                  <a:lnTo>
                    <a:pt x="15" y="6"/>
                  </a:lnTo>
                  <a:lnTo>
                    <a:pt x="2" y="6"/>
                  </a:lnTo>
                  <a:lnTo>
                    <a:pt x="3" y="6"/>
                  </a:lnTo>
                  <a:lnTo>
                    <a:pt x="15" y="6"/>
                  </a:lnTo>
                  <a:lnTo>
                    <a:pt x="14" y="6"/>
                  </a:lnTo>
                  <a:lnTo>
                    <a:pt x="3" y="6"/>
                  </a:lnTo>
                  <a:lnTo>
                    <a:pt x="3" y="6"/>
                  </a:lnTo>
                  <a:lnTo>
                    <a:pt x="1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3" name="Freeform 1221"/>
            <p:cNvSpPr>
              <a:spLocks/>
            </p:cNvSpPr>
            <p:nvPr/>
          </p:nvSpPr>
          <p:spPr bwMode="auto">
            <a:xfrm>
              <a:off x="7025829" y="4165600"/>
              <a:ext cx="11112"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1"/>
                  </a:lnTo>
                  <a:lnTo>
                    <a:pt x="2" y="1"/>
                  </a:lnTo>
                  <a:lnTo>
                    <a:pt x="2"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4" name="Freeform 1222"/>
            <p:cNvSpPr>
              <a:spLocks/>
            </p:cNvSpPr>
            <p:nvPr/>
          </p:nvSpPr>
          <p:spPr bwMode="auto">
            <a:xfrm>
              <a:off x="7029004" y="4165600"/>
              <a:ext cx="26987" cy="7938"/>
            </a:xfrm>
            <a:custGeom>
              <a:avLst/>
              <a:gdLst/>
              <a:ahLst/>
              <a:cxnLst>
                <a:cxn ang="0">
                  <a:pos x="2" y="3"/>
                </a:cxn>
                <a:cxn ang="0">
                  <a:pos x="2" y="0"/>
                </a:cxn>
                <a:cxn ang="0">
                  <a:pos x="13" y="0"/>
                </a:cxn>
                <a:cxn ang="0">
                  <a:pos x="14" y="0"/>
                </a:cxn>
                <a:cxn ang="0">
                  <a:pos x="2" y="0"/>
                </a:cxn>
                <a:cxn ang="0">
                  <a:pos x="2" y="0"/>
                </a:cxn>
                <a:cxn ang="0">
                  <a:pos x="14" y="0"/>
                </a:cxn>
                <a:cxn ang="0">
                  <a:pos x="14" y="0"/>
                </a:cxn>
                <a:cxn ang="0">
                  <a:pos x="1" y="0"/>
                </a:cxn>
                <a:cxn ang="0">
                  <a:pos x="1" y="0"/>
                </a:cxn>
                <a:cxn ang="0">
                  <a:pos x="14" y="0"/>
                </a:cxn>
                <a:cxn ang="0">
                  <a:pos x="15" y="1"/>
                </a:cxn>
                <a:cxn ang="0">
                  <a:pos x="1" y="1"/>
                </a:cxn>
                <a:cxn ang="0">
                  <a:pos x="1" y="1"/>
                </a:cxn>
                <a:cxn ang="0">
                  <a:pos x="15" y="1"/>
                </a:cxn>
                <a:cxn ang="0">
                  <a:pos x="15" y="1"/>
                </a:cxn>
                <a:cxn ang="0">
                  <a:pos x="0" y="1"/>
                </a:cxn>
                <a:cxn ang="0">
                  <a:pos x="0" y="1"/>
                </a:cxn>
                <a:cxn ang="0">
                  <a:pos x="15" y="1"/>
                </a:cxn>
                <a:cxn ang="0">
                  <a:pos x="16" y="1"/>
                </a:cxn>
                <a:cxn ang="0">
                  <a:pos x="0" y="1"/>
                </a:cxn>
                <a:cxn ang="0">
                  <a:pos x="0" y="1"/>
                </a:cxn>
                <a:cxn ang="0">
                  <a:pos x="16" y="1"/>
                </a:cxn>
                <a:cxn ang="0">
                  <a:pos x="16" y="2"/>
                </a:cxn>
                <a:cxn ang="0">
                  <a:pos x="0" y="2"/>
                </a:cxn>
                <a:cxn ang="0">
                  <a:pos x="0" y="2"/>
                </a:cxn>
                <a:cxn ang="0">
                  <a:pos x="16" y="2"/>
                </a:cxn>
                <a:cxn ang="0">
                  <a:pos x="16" y="2"/>
                </a:cxn>
                <a:cxn ang="0">
                  <a:pos x="0" y="2"/>
                </a:cxn>
                <a:cxn ang="0">
                  <a:pos x="0" y="3"/>
                </a:cxn>
                <a:cxn ang="0">
                  <a:pos x="16" y="3"/>
                </a:cxn>
                <a:cxn ang="0">
                  <a:pos x="16" y="3"/>
                </a:cxn>
                <a:cxn ang="0">
                  <a:pos x="0" y="3"/>
                </a:cxn>
                <a:cxn ang="0">
                  <a:pos x="0" y="3"/>
                </a:cxn>
                <a:cxn ang="0">
                  <a:pos x="16" y="3"/>
                </a:cxn>
                <a:cxn ang="0">
                  <a:pos x="16" y="4"/>
                </a:cxn>
                <a:cxn ang="0">
                  <a:pos x="0" y="4"/>
                </a:cxn>
                <a:cxn ang="0">
                  <a:pos x="0" y="4"/>
                </a:cxn>
                <a:cxn ang="0">
                  <a:pos x="16" y="4"/>
                </a:cxn>
                <a:cxn ang="0">
                  <a:pos x="16" y="4"/>
                </a:cxn>
                <a:cxn ang="0">
                  <a:pos x="0" y="4"/>
                </a:cxn>
                <a:cxn ang="0">
                  <a:pos x="0" y="4"/>
                </a:cxn>
                <a:cxn ang="0">
                  <a:pos x="16" y="4"/>
                </a:cxn>
                <a:cxn ang="0">
                  <a:pos x="16" y="4"/>
                </a:cxn>
                <a:cxn ang="0">
                  <a:pos x="0" y="4"/>
                </a:cxn>
                <a:cxn ang="0">
                  <a:pos x="0" y="5"/>
                </a:cxn>
                <a:cxn ang="0">
                  <a:pos x="15" y="5"/>
                </a:cxn>
                <a:cxn ang="0">
                  <a:pos x="15" y="5"/>
                </a:cxn>
                <a:cxn ang="0">
                  <a:pos x="0" y="5"/>
                </a:cxn>
                <a:cxn ang="0">
                  <a:pos x="1" y="5"/>
                </a:cxn>
                <a:cxn ang="0">
                  <a:pos x="15" y="5"/>
                </a:cxn>
                <a:cxn ang="0">
                  <a:pos x="15" y="6"/>
                </a:cxn>
                <a:cxn ang="0">
                  <a:pos x="1" y="6"/>
                </a:cxn>
                <a:cxn ang="0">
                  <a:pos x="1" y="6"/>
                </a:cxn>
                <a:cxn ang="0">
                  <a:pos x="14" y="6"/>
                </a:cxn>
                <a:cxn ang="0">
                  <a:pos x="14" y="6"/>
                </a:cxn>
                <a:cxn ang="0">
                  <a:pos x="1" y="6"/>
                </a:cxn>
                <a:cxn ang="0">
                  <a:pos x="2" y="6"/>
                </a:cxn>
                <a:cxn ang="0">
                  <a:pos x="14" y="6"/>
                </a:cxn>
                <a:cxn ang="0">
                  <a:pos x="14" y="6"/>
                </a:cxn>
                <a:cxn ang="0">
                  <a:pos x="2" y="6"/>
                </a:cxn>
                <a:cxn ang="0">
                  <a:pos x="2" y="6"/>
                </a:cxn>
                <a:cxn ang="0">
                  <a:pos x="13" y="6"/>
                </a:cxn>
              </a:cxnLst>
              <a:rect l="0" t="0" r="r" b="b"/>
              <a:pathLst>
                <a:path w="16" h="6">
                  <a:moveTo>
                    <a:pt x="2" y="3"/>
                  </a:moveTo>
                  <a:lnTo>
                    <a:pt x="2" y="0"/>
                  </a:lnTo>
                  <a:lnTo>
                    <a:pt x="13" y="0"/>
                  </a:lnTo>
                  <a:lnTo>
                    <a:pt x="14" y="0"/>
                  </a:lnTo>
                  <a:lnTo>
                    <a:pt x="2" y="0"/>
                  </a:lnTo>
                  <a:lnTo>
                    <a:pt x="2" y="0"/>
                  </a:lnTo>
                  <a:lnTo>
                    <a:pt x="14" y="0"/>
                  </a:lnTo>
                  <a:lnTo>
                    <a:pt x="14" y="0"/>
                  </a:lnTo>
                  <a:lnTo>
                    <a:pt x="1" y="0"/>
                  </a:lnTo>
                  <a:lnTo>
                    <a:pt x="1" y="0"/>
                  </a:lnTo>
                  <a:lnTo>
                    <a:pt x="14" y="0"/>
                  </a:lnTo>
                  <a:lnTo>
                    <a:pt x="15" y="1"/>
                  </a:lnTo>
                  <a:lnTo>
                    <a:pt x="1" y="1"/>
                  </a:lnTo>
                  <a:lnTo>
                    <a:pt x="1" y="1"/>
                  </a:lnTo>
                  <a:lnTo>
                    <a:pt x="15" y="1"/>
                  </a:lnTo>
                  <a:lnTo>
                    <a:pt x="15" y="1"/>
                  </a:lnTo>
                  <a:lnTo>
                    <a:pt x="0" y="1"/>
                  </a:lnTo>
                  <a:lnTo>
                    <a:pt x="0" y="1"/>
                  </a:lnTo>
                  <a:lnTo>
                    <a:pt x="15" y="1"/>
                  </a:lnTo>
                  <a:lnTo>
                    <a:pt x="16" y="1"/>
                  </a:lnTo>
                  <a:lnTo>
                    <a:pt x="0" y="1"/>
                  </a:lnTo>
                  <a:lnTo>
                    <a:pt x="0" y="1"/>
                  </a:lnTo>
                  <a:lnTo>
                    <a:pt x="16" y="1"/>
                  </a:lnTo>
                  <a:lnTo>
                    <a:pt x="16" y="2"/>
                  </a:lnTo>
                  <a:lnTo>
                    <a:pt x="0" y="2"/>
                  </a:lnTo>
                  <a:lnTo>
                    <a:pt x="0" y="2"/>
                  </a:lnTo>
                  <a:lnTo>
                    <a:pt x="16" y="2"/>
                  </a:lnTo>
                  <a:lnTo>
                    <a:pt x="16" y="2"/>
                  </a:lnTo>
                  <a:lnTo>
                    <a:pt x="0" y="2"/>
                  </a:lnTo>
                  <a:lnTo>
                    <a:pt x="0" y="3"/>
                  </a:lnTo>
                  <a:lnTo>
                    <a:pt x="16" y="3"/>
                  </a:lnTo>
                  <a:lnTo>
                    <a:pt x="16" y="3"/>
                  </a:lnTo>
                  <a:lnTo>
                    <a:pt x="0" y="3"/>
                  </a:lnTo>
                  <a:lnTo>
                    <a:pt x="0" y="3"/>
                  </a:lnTo>
                  <a:lnTo>
                    <a:pt x="16" y="3"/>
                  </a:lnTo>
                  <a:lnTo>
                    <a:pt x="16" y="4"/>
                  </a:lnTo>
                  <a:lnTo>
                    <a:pt x="0" y="4"/>
                  </a:lnTo>
                  <a:lnTo>
                    <a:pt x="0" y="4"/>
                  </a:lnTo>
                  <a:lnTo>
                    <a:pt x="16" y="4"/>
                  </a:lnTo>
                  <a:lnTo>
                    <a:pt x="16" y="4"/>
                  </a:lnTo>
                  <a:lnTo>
                    <a:pt x="0" y="4"/>
                  </a:lnTo>
                  <a:lnTo>
                    <a:pt x="0" y="4"/>
                  </a:lnTo>
                  <a:lnTo>
                    <a:pt x="16" y="4"/>
                  </a:lnTo>
                  <a:lnTo>
                    <a:pt x="16" y="4"/>
                  </a:lnTo>
                  <a:lnTo>
                    <a:pt x="0" y="4"/>
                  </a:lnTo>
                  <a:lnTo>
                    <a:pt x="0" y="5"/>
                  </a:lnTo>
                  <a:lnTo>
                    <a:pt x="15" y="5"/>
                  </a:lnTo>
                  <a:lnTo>
                    <a:pt x="15" y="5"/>
                  </a:lnTo>
                  <a:lnTo>
                    <a:pt x="0" y="5"/>
                  </a:lnTo>
                  <a:lnTo>
                    <a:pt x="1" y="5"/>
                  </a:lnTo>
                  <a:lnTo>
                    <a:pt x="15" y="5"/>
                  </a:lnTo>
                  <a:lnTo>
                    <a:pt x="15" y="6"/>
                  </a:lnTo>
                  <a:lnTo>
                    <a:pt x="1" y="6"/>
                  </a:lnTo>
                  <a:lnTo>
                    <a:pt x="1" y="6"/>
                  </a:lnTo>
                  <a:lnTo>
                    <a:pt x="14" y="6"/>
                  </a:lnTo>
                  <a:lnTo>
                    <a:pt x="14" y="6"/>
                  </a:lnTo>
                  <a:lnTo>
                    <a:pt x="1" y="6"/>
                  </a:lnTo>
                  <a:lnTo>
                    <a:pt x="2" y="6"/>
                  </a:lnTo>
                  <a:lnTo>
                    <a:pt x="14" y="6"/>
                  </a:lnTo>
                  <a:lnTo>
                    <a:pt x="14" y="6"/>
                  </a:lnTo>
                  <a:lnTo>
                    <a:pt x="2" y="6"/>
                  </a:lnTo>
                  <a:lnTo>
                    <a:pt x="2"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5" name="Freeform 1223"/>
            <p:cNvSpPr>
              <a:spLocks/>
            </p:cNvSpPr>
            <p:nvPr/>
          </p:nvSpPr>
          <p:spPr bwMode="auto">
            <a:xfrm>
              <a:off x="7046466" y="4160838"/>
              <a:ext cx="9525" cy="12700"/>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1" y="1"/>
                </a:cxn>
                <a:cxn ang="0">
                  <a:pos x="1" y="8"/>
                </a:cxn>
                <a:cxn ang="0">
                  <a:pos x="2" y="9"/>
                </a:cxn>
                <a:cxn ang="0">
                  <a:pos x="2"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9"/>
                </a:cxn>
                <a:cxn ang="0">
                  <a:pos x="5" y="1"/>
                </a:cxn>
                <a:cxn ang="0">
                  <a:pos x="5" y="1"/>
                </a:cxn>
                <a:cxn ang="0">
                  <a:pos x="5" y="8"/>
                </a:cxn>
                <a:cxn ang="0">
                  <a:pos x="5" y="8"/>
                </a:cxn>
                <a:cxn ang="0">
                  <a:pos x="5" y="1"/>
                </a:cxn>
                <a:cxn ang="0">
                  <a:pos x="5" y="1"/>
                </a:cxn>
                <a:cxn ang="0">
                  <a:pos x="5" y="8"/>
                </a:cxn>
                <a:cxn ang="0">
                  <a:pos x="6" y="7"/>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7"/>
                  </a:lnTo>
                  <a:lnTo>
                    <a:pt x="1" y="1"/>
                  </a:lnTo>
                  <a:lnTo>
                    <a:pt x="1" y="1"/>
                  </a:lnTo>
                  <a:lnTo>
                    <a:pt x="1" y="8"/>
                  </a:lnTo>
                  <a:lnTo>
                    <a:pt x="1" y="8"/>
                  </a:lnTo>
                  <a:lnTo>
                    <a:pt x="1" y="1"/>
                  </a:lnTo>
                  <a:lnTo>
                    <a:pt x="1" y="1"/>
                  </a:lnTo>
                  <a:lnTo>
                    <a:pt x="1" y="8"/>
                  </a:lnTo>
                  <a:lnTo>
                    <a:pt x="2" y="9"/>
                  </a:lnTo>
                  <a:lnTo>
                    <a:pt x="2" y="1"/>
                  </a:lnTo>
                  <a:lnTo>
                    <a:pt x="2" y="1"/>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9"/>
                  </a:lnTo>
                  <a:lnTo>
                    <a:pt x="5" y="1"/>
                  </a:lnTo>
                  <a:lnTo>
                    <a:pt x="5" y="1"/>
                  </a:lnTo>
                  <a:lnTo>
                    <a:pt x="5" y="8"/>
                  </a:lnTo>
                  <a:lnTo>
                    <a:pt x="5" y="8"/>
                  </a:lnTo>
                  <a:lnTo>
                    <a:pt x="5" y="1"/>
                  </a:lnTo>
                  <a:lnTo>
                    <a:pt x="5" y="1"/>
                  </a:lnTo>
                  <a:lnTo>
                    <a:pt x="5" y="8"/>
                  </a:lnTo>
                  <a:lnTo>
                    <a:pt x="6" y="7"/>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36" name="Freeform 1224"/>
            <p:cNvSpPr>
              <a:spLocks/>
            </p:cNvSpPr>
            <p:nvPr/>
          </p:nvSpPr>
          <p:spPr bwMode="auto">
            <a:xfrm>
              <a:off x="7046466" y="4160838"/>
              <a:ext cx="36513" cy="7937"/>
            </a:xfrm>
            <a:custGeom>
              <a:avLst/>
              <a:gdLst/>
              <a:ahLst/>
              <a:cxnLst>
                <a:cxn ang="0">
                  <a:pos x="3" y="3"/>
                </a:cxn>
                <a:cxn ang="0">
                  <a:pos x="3" y="0"/>
                </a:cxn>
                <a:cxn ang="0">
                  <a:pos x="18" y="0"/>
                </a:cxn>
                <a:cxn ang="0">
                  <a:pos x="18" y="0"/>
                </a:cxn>
                <a:cxn ang="0">
                  <a:pos x="3" y="0"/>
                </a:cxn>
                <a:cxn ang="0">
                  <a:pos x="3" y="0"/>
                </a:cxn>
                <a:cxn ang="0">
                  <a:pos x="18" y="0"/>
                </a:cxn>
                <a:cxn ang="0">
                  <a:pos x="19" y="0"/>
                </a:cxn>
                <a:cxn ang="0">
                  <a:pos x="2" y="0"/>
                </a:cxn>
                <a:cxn ang="0">
                  <a:pos x="2" y="1"/>
                </a:cxn>
                <a:cxn ang="0">
                  <a:pos x="19" y="1"/>
                </a:cxn>
                <a:cxn ang="0">
                  <a:pos x="19" y="1"/>
                </a:cxn>
                <a:cxn ang="0">
                  <a:pos x="2" y="1"/>
                </a:cxn>
                <a:cxn ang="0">
                  <a:pos x="1" y="1"/>
                </a:cxn>
                <a:cxn ang="0">
                  <a:pos x="19" y="1"/>
                </a:cxn>
                <a:cxn ang="0">
                  <a:pos x="20" y="1"/>
                </a:cxn>
                <a:cxn ang="0">
                  <a:pos x="1" y="1"/>
                </a:cxn>
                <a:cxn ang="0">
                  <a:pos x="1" y="1"/>
                </a:cxn>
                <a:cxn ang="0">
                  <a:pos x="20" y="1"/>
                </a:cxn>
                <a:cxn ang="0">
                  <a:pos x="20" y="1"/>
                </a:cxn>
                <a:cxn ang="0">
                  <a:pos x="1" y="1"/>
                </a:cxn>
                <a:cxn ang="0">
                  <a:pos x="1" y="2"/>
                </a:cxn>
                <a:cxn ang="0">
                  <a:pos x="20" y="2"/>
                </a:cxn>
                <a:cxn ang="0">
                  <a:pos x="21" y="2"/>
                </a:cxn>
                <a:cxn ang="0">
                  <a:pos x="1" y="2"/>
                </a:cxn>
                <a:cxn ang="0">
                  <a:pos x="1" y="2"/>
                </a:cxn>
                <a:cxn ang="0">
                  <a:pos x="21" y="2"/>
                </a:cxn>
                <a:cxn ang="0">
                  <a:pos x="21" y="2"/>
                </a:cxn>
                <a:cxn ang="0">
                  <a:pos x="0" y="2"/>
                </a:cxn>
                <a:cxn ang="0">
                  <a:pos x="0" y="3"/>
                </a:cxn>
                <a:cxn ang="0">
                  <a:pos x="21" y="3"/>
                </a:cxn>
                <a:cxn ang="0">
                  <a:pos x="21" y="3"/>
                </a:cxn>
                <a:cxn ang="0">
                  <a:pos x="0" y="3"/>
                </a:cxn>
                <a:cxn ang="0">
                  <a:pos x="0" y="3"/>
                </a:cxn>
                <a:cxn ang="0">
                  <a:pos x="21" y="3"/>
                </a:cxn>
                <a:cxn ang="0">
                  <a:pos x="21" y="4"/>
                </a:cxn>
                <a:cxn ang="0">
                  <a:pos x="0" y="4"/>
                </a:cxn>
                <a:cxn ang="0">
                  <a:pos x="1" y="4"/>
                </a:cxn>
                <a:cxn ang="0">
                  <a:pos x="21" y="4"/>
                </a:cxn>
                <a:cxn ang="0">
                  <a:pos x="21" y="4"/>
                </a:cxn>
                <a:cxn ang="0">
                  <a:pos x="1" y="4"/>
                </a:cxn>
                <a:cxn ang="0">
                  <a:pos x="1" y="4"/>
                </a:cxn>
                <a:cxn ang="0">
                  <a:pos x="20" y="4"/>
                </a:cxn>
                <a:cxn ang="0">
                  <a:pos x="20" y="5"/>
                </a:cxn>
                <a:cxn ang="0">
                  <a:pos x="1" y="5"/>
                </a:cxn>
                <a:cxn ang="0">
                  <a:pos x="1" y="5"/>
                </a:cxn>
                <a:cxn ang="0">
                  <a:pos x="20" y="5"/>
                </a:cxn>
                <a:cxn ang="0">
                  <a:pos x="20" y="5"/>
                </a:cxn>
                <a:cxn ang="0">
                  <a:pos x="1" y="5"/>
                </a:cxn>
                <a:cxn ang="0">
                  <a:pos x="1" y="6"/>
                </a:cxn>
                <a:cxn ang="0">
                  <a:pos x="19" y="6"/>
                </a:cxn>
                <a:cxn ang="0">
                  <a:pos x="19" y="6"/>
                </a:cxn>
                <a:cxn ang="0">
                  <a:pos x="2" y="6"/>
                </a:cxn>
                <a:cxn ang="0">
                  <a:pos x="2" y="6"/>
                </a:cxn>
                <a:cxn ang="0">
                  <a:pos x="19" y="6"/>
                </a:cxn>
                <a:cxn ang="0">
                  <a:pos x="19" y="6"/>
                </a:cxn>
                <a:cxn ang="0">
                  <a:pos x="2" y="6"/>
                </a:cxn>
                <a:cxn ang="0">
                  <a:pos x="3" y="6"/>
                </a:cxn>
                <a:cxn ang="0">
                  <a:pos x="18" y="6"/>
                </a:cxn>
                <a:cxn ang="0">
                  <a:pos x="18" y="6"/>
                </a:cxn>
                <a:cxn ang="0">
                  <a:pos x="3" y="6"/>
                </a:cxn>
                <a:cxn ang="0">
                  <a:pos x="3" y="6"/>
                </a:cxn>
                <a:cxn ang="0">
                  <a:pos x="18" y="6"/>
                </a:cxn>
              </a:cxnLst>
              <a:rect l="0" t="0" r="r" b="b"/>
              <a:pathLst>
                <a:path w="21" h="6">
                  <a:moveTo>
                    <a:pt x="3" y="3"/>
                  </a:moveTo>
                  <a:lnTo>
                    <a:pt x="3" y="0"/>
                  </a:lnTo>
                  <a:lnTo>
                    <a:pt x="18" y="0"/>
                  </a:lnTo>
                  <a:lnTo>
                    <a:pt x="18" y="0"/>
                  </a:lnTo>
                  <a:lnTo>
                    <a:pt x="3" y="0"/>
                  </a:lnTo>
                  <a:lnTo>
                    <a:pt x="3" y="0"/>
                  </a:lnTo>
                  <a:lnTo>
                    <a:pt x="18" y="0"/>
                  </a:lnTo>
                  <a:lnTo>
                    <a:pt x="19" y="0"/>
                  </a:lnTo>
                  <a:lnTo>
                    <a:pt x="2" y="0"/>
                  </a:lnTo>
                  <a:lnTo>
                    <a:pt x="2" y="1"/>
                  </a:lnTo>
                  <a:lnTo>
                    <a:pt x="19" y="1"/>
                  </a:lnTo>
                  <a:lnTo>
                    <a:pt x="19" y="1"/>
                  </a:lnTo>
                  <a:lnTo>
                    <a:pt x="2" y="1"/>
                  </a:lnTo>
                  <a:lnTo>
                    <a:pt x="1" y="1"/>
                  </a:lnTo>
                  <a:lnTo>
                    <a:pt x="19" y="1"/>
                  </a:lnTo>
                  <a:lnTo>
                    <a:pt x="20" y="1"/>
                  </a:lnTo>
                  <a:lnTo>
                    <a:pt x="1" y="1"/>
                  </a:lnTo>
                  <a:lnTo>
                    <a:pt x="1" y="1"/>
                  </a:lnTo>
                  <a:lnTo>
                    <a:pt x="20" y="1"/>
                  </a:lnTo>
                  <a:lnTo>
                    <a:pt x="20" y="1"/>
                  </a:lnTo>
                  <a:lnTo>
                    <a:pt x="1" y="1"/>
                  </a:lnTo>
                  <a:lnTo>
                    <a:pt x="1" y="2"/>
                  </a:lnTo>
                  <a:lnTo>
                    <a:pt x="20" y="2"/>
                  </a:lnTo>
                  <a:lnTo>
                    <a:pt x="21" y="2"/>
                  </a:lnTo>
                  <a:lnTo>
                    <a:pt x="1" y="2"/>
                  </a:lnTo>
                  <a:lnTo>
                    <a:pt x="1" y="2"/>
                  </a:lnTo>
                  <a:lnTo>
                    <a:pt x="21" y="2"/>
                  </a:lnTo>
                  <a:lnTo>
                    <a:pt x="21" y="2"/>
                  </a:lnTo>
                  <a:lnTo>
                    <a:pt x="0" y="2"/>
                  </a:lnTo>
                  <a:lnTo>
                    <a:pt x="0" y="3"/>
                  </a:lnTo>
                  <a:lnTo>
                    <a:pt x="21" y="3"/>
                  </a:lnTo>
                  <a:lnTo>
                    <a:pt x="21" y="3"/>
                  </a:lnTo>
                  <a:lnTo>
                    <a:pt x="0" y="3"/>
                  </a:lnTo>
                  <a:lnTo>
                    <a:pt x="0" y="3"/>
                  </a:lnTo>
                  <a:lnTo>
                    <a:pt x="21" y="3"/>
                  </a:lnTo>
                  <a:lnTo>
                    <a:pt x="21" y="4"/>
                  </a:lnTo>
                  <a:lnTo>
                    <a:pt x="0" y="4"/>
                  </a:lnTo>
                  <a:lnTo>
                    <a:pt x="1" y="4"/>
                  </a:lnTo>
                  <a:lnTo>
                    <a:pt x="21" y="4"/>
                  </a:lnTo>
                  <a:lnTo>
                    <a:pt x="21" y="4"/>
                  </a:lnTo>
                  <a:lnTo>
                    <a:pt x="1" y="4"/>
                  </a:lnTo>
                  <a:lnTo>
                    <a:pt x="1" y="4"/>
                  </a:lnTo>
                  <a:lnTo>
                    <a:pt x="20" y="4"/>
                  </a:lnTo>
                  <a:lnTo>
                    <a:pt x="20" y="5"/>
                  </a:lnTo>
                  <a:lnTo>
                    <a:pt x="1" y="5"/>
                  </a:lnTo>
                  <a:lnTo>
                    <a:pt x="1" y="5"/>
                  </a:lnTo>
                  <a:lnTo>
                    <a:pt x="20" y="5"/>
                  </a:lnTo>
                  <a:lnTo>
                    <a:pt x="20" y="5"/>
                  </a:lnTo>
                  <a:lnTo>
                    <a:pt x="1" y="5"/>
                  </a:lnTo>
                  <a:lnTo>
                    <a:pt x="1" y="6"/>
                  </a:lnTo>
                  <a:lnTo>
                    <a:pt x="19" y="6"/>
                  </a:lnTo>
                  <a:lnTo>
                    <a:pt x="19" y="6"/>
                  </a:lnTo>
                  <a:lnTo>
                    <a:pt x="2" y="6"/>
                  </a:lnTo>
                  <a:lnTo>
                    <a:pt x="2" y="6"/>
                  </a:lnTo>
                  <a:lnTo>
                    <a:pt x="19" y="6"/>
                  </a:lnTo>
                  <a:lnTo>
                    <a:pt x="19" y="6"/>
                  </a:lnTo>
                  <a:lnTo>
                    <a:pt x="2" y="6"/>
                  </a:lnTo>
                  <a:lnTo>
                    <a:pt x="3" y="6"/>
                  </a:lnTo>
                  <a:lnTo>
                    <a:pt x="18" y="6"/>
                  </a:lnTo>
                  <a:lnTo>
                    <a:pt x="18" y="6"/>
                  </a:lnTo>
                  <a:lnTo>
                    <a:pt x="3" y="6"/>
                  </a:lnTo>
                  <a:lnTo>
                    <a:pt x="3" y="6"/>
                  </a:lnTo>
                  <a:lnTo>
                    <a:pt x="1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7" name="Freeform 1225"/>
            <p:cNvSpPr>
              <a:spLocks/>
            </p:cNvSpPr>
            <p:nvPr/>
          </p:nvSpPr>
          <p:spPr bwMode="auto">
            <a:xfrm>
              <a:off x="7071866" y="4160838"/>
              <a:ext cx="23813" cy="7937"/>
            </a:xfrm>
            <a:custGeom>
              <a:avLst/>
              <a:gdLst/>
              <a:ahLst/>
              <a:cxnLst>
                <a:cxn ang="0">
                  <a:pos x="3" y="3"/>
                </a:cxn>
                <a:cxn ang="0">
                  <a:pos x="3" y="0"/>
                </a:cxn>
                <a:cxn ang="0">
                  <a:pos x="10" y="0"/>
                </a:cxn>
                <a:cxn ang="0">
                  <a:pos x="11" y="0"/>
                </a:cxn>
                <a:cxn ang="0">
                  <a:pos x="3" y="0"/>
                </a:cxn>
                <a:cxn ang="0">
                  <a:pos x="2" y="0"/>
                </a:cxn>
                <a:cxn ang="0">
                  <a:pos x="11" y="0"/>
                </a:cxn>
                <a:cxn ang="0">
                  <a:pos x="11" y="0"/>
                </a:cxn>
                <a:cxn ang="0">
                  <a:pos x="2" y="0"/>
                </a:cxn>
                <a:cxn ang="0">
                  <a:pos x="2" y="1"/>
                </a:cxn>
                <a:cxn ang="0">
                  <a:pos x="11" y="1"/>
                </a:cxn>
                <a:cxn ang="0">
                  <a:pos x="11" y="1"/>
                </a:cxn>
                <a:cxn ang="0">
                  <a:pos x="1" y="1"/>
                </a:cxn>
                <a:cxn ang="0">
                  <a:pos x="1" y="1"/>
                </a:cxn>
                <a:cxn ang="0">
                  <a:pos x="12" y="1"/>
                </a:cxn>
                <a:cxn ang="0">
                  <a:pos x="12" y="1"/>
                </a:cxn>
                <a:cxn ang="0">
                  <a:pos x="1" y="1"/>
                </a:cxn>
                <a:cxn ang="0">
                  <a:pos x="1" y="1"/>
                </a:cxn>
                <a:cxn ang="0">
                  <a:pos x="12" y="1"/>
                </a:cxn>
                <a:cxn ang="0">
                  <a:pos x="13" y="1"/>
                </a:cxn>
                <a:cxn ang="0">
                  <a:pos x="1" y="1"/>
                </a:cxn>
                <a:cxn ang="0">
                  <a:pos x="0" y="2"/>
                </a:cxn>
                <a:cxn ang="0">
                  <a:pos x="13" y="2"/>
                </a:cxn>
                <a:cxn ang="0">
                  <a:pos x="13" y="2"/>
                </a:cxn>
                <a:cxn ang="0">
                  <a:pos x="0" y="2"/>
                </a:cxn>
                <a:cxn ang="0">
                  <a:pos x="0" y="2"/>
                </a:cxn>
                <a:cxn ang="0">
                  <a:pos x="13" y="2"/>
                </a:cxn>
                <a:cxn ang="0">
                  <a:pos x="13" y="2"/>
                </a:cxn>
                <a:cxn ang="0">
                  <a:pos x="0" y="2"/>
                </a:cxn>
                <a:cxn ang="0">
                  <a:pos x="0" y="3"/>
                </a:cxn>
                <a:cxn ang="0">
                  <a:pos x="13" y="3"/>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0" y="4"/>
                </a:cxn>
                <a:cxn ang="0">
                  <a:pos x="13" y="4"/>
                </a:cxn>
                <a:cxn ang="0">
                  <a:pos x="13" y="5"/>
                </a:cxn>
                <a:cxn ang="0">
                  <a:pos x="1" y="5"/>
                </a:cxn>
                <a:cxn ang="0">
                  <a:pos x="1" y="5"/>
                </a:cxn>
                <a:cxn ang="0">
                  <a:pos x="12" y="5"/>
                </a:cxn>
                <a:cxn ang="0">
                  <a:pos x="12" y="5"/>
                </a:cxn>
                <a:cxn ang="0">
                  <a:pos x="1" y="5"/>
                </a:cxn>
                <a:cxn ang="0">
                  <a:pos x="1" y="6"/>
                </a:cxn>
                <a:cxn ang="0">
                  <a:pos x="12" y="6"/>
                </a:cxn>
                <a:cxn ang="0">
                  <a:pos x="11" y="6"/>
                </a:cxn>
                <a:cxn ang="0">
                  <a:pos x="1" y="6"/>
                </a:cxn>
                <a:cxn ang="0">
                  <a:pos x="2" y="6"/>
                </a:cxn>
                <a:cxn ang="0">
                  <a:pos x="11" y="6"/>
                </a:cxn>
                <a:cxn ang="0">
                  <a:pos x="11" y="6"/>
                </a:cxn>
                <a:cxn ang="0">
                  <a:pos x="2" y="6"/>
                </a:cxn>
                <a:cxn ang="0">
                  <a:pos x="2" y="6"/>
                </a:cxn>
                <a:cxn ang="0">
                  <a:pos x="11" y="6"/>
                </a:cxn>
                <a:cxn ang="0">
                  <a:pos x="11" y="6"/>
                </a:cxn>
                <a:cxn ang="0">
                  <a:pos x="3" y="6"/>
                </a:cxn>
                <a:cxn ang="0">
                  <a:pos x="3" y="6"/>
                </a:cxn>
                <a:cxn ang="0">
                  <a:pos x="10" y="6"/>
                </a:cxn>
              </a:cxnLst>
              <a:rect l="0" t="0" r="r" b="b"/>
              <a:pathLst>
                <a:path w="13" h="6">
                  <a:moveTo>
                    <a:pt x="3" y="3"/>
                  </a:moveTo>
                  <a:lnTo>
                    <a:pt x="3" y="0"/>
                  </a:lnTo>
                  <a:lnTo>
                    <a:pt x="10" y="0"/>
                  </a:lnTo>
                  <a:lnTo>
                    <a:pt x="11" y="0"/>
                  </a:lnTo>
                  <a:lnTo>
                    <a:pt x="3" y="0"/>
                  </a:lnTo>
                  <a:lnTo>
                    <a:pt x="2" y="0"/>
                  </a:lnTo>
                  <a:lnTo>
                    <a:pt x="11" y="0"/>
                  </a:lnTo>
                  <a:lnTo>
                    <a:pt x="11" y="0"/>
                  </a:lnTo>
                  <a:lnTo>
                    <a:pt x="2" y="0"/>
                  </a:lnTo>
                  <a:lnTo>
                    <a:pt x="2" y="1"/>
                  </a:lnTo>
                  <a:lnTo>
                    <a:pt x="11" y="1"/>
                  </a:lnTo>
                  <a:lnTo>
                    <a:pt x="11" y="1"/>
                  </a:lnTo>
                  <a:lnTo>
                    <a:pt x="1" y="1"/>
                  </a:lnTo>
                  <a:lnTo>
                    <a:pt x="1" y="1"/>
                  </a:lnTo>
                  <a:lnTo>
                    <a:pt x="12" y="1"/>
                  </a:lnTo>
                  <a:lnTo>
                    <a:pt x="12" y="1"/>
                  </a:lnTo>
                  <a:lnTo>
                    <a:pt x="1" y="1"/>
                  </a:lnTo>
                  <a:lnTo>
                    <a:pt x="1" y="1"/>
                  </a:lnTo>
                  <a:lnTo>
                    <a:pt x="12" y="1"/>
                  </a:lnTo>
                  <a:lnTo>
                    <a:pt x="13" y="1"/>
                  </a:lnTo>
                  <a:lnTo>
                    <a:pt x="1" y="1"/>
                  </a:lnTo>
                  <a:lnTo>
                    <a:pt x="0" y="2"/>
                  </a:lnTo>
                  <a:lnTo>
                    <a:pt x="13" y="2"/>
                  </a:lnTo>
                  <a:lnTo>
                    <a:pt x="13" y="2"/>
                  </a:lnTo>
                  <a:lnTo>
                    <a:pt x="0" y="2"/>
                  </a:lnTo>
                  <a:lnTo>
                    <a:pt x="0" y="2"/>
                  </a:lnTo>
                  <a:lnTo>
                    <a:pt x="13" y="2"/>
                  </a:lnTo>
                  <a:lnTo>
                    <a:pt x="13" y="2"/>
                  </a:lnTo>
                  <a:lnTo>
                    <a:pt x="0" y="2"/>
                  </a:lnTo>
                  <a:lnTo>
                    <a:pt x="0" y="3"/>
                  </a:lnTo>
                  <a:lnTo>
                    <a:pt x="13" y="3"/>
                  </a:lnTo>
                  <a:lnTo>
                    <a:pt x="13" y="3"/>
                  </a:lnTo>
                  <a:lnTo>
                    <a:pt x="0" y="3"/>
                  </a:lnTo>
                  <a:lnTo>
                    <a:pt x="0" y="3"/>
                  </a:lnTo>
                  <a:lnTo>
                    <a:pt x="13" y="3"/>
                  </a:lnTo>
                  <a:lnTo>
                    <a:pt x="13" y="4"/>
                  </a:lnTo>
                  <a:lnTo>
                    <a:pt x="0" y="4"/>
                  </a:lnTo>
                  <a:lnTo>
                    <a:pt x="0" y="4"/>
                  </a:lnTo>
                  <a:lnTo>
                    <a:pt x="13" y="4"/>
                  </a:lnTo>
                  <a:lnTo>
                    <a:pt x="13" y="4"/>
                  </a:lnTo>
                  <a:lnTo>
                    <a:pt x="0" y="4"/>
                  </a:lnTo>
                  <a:lnTo>
                    <a:pt x="0" y="4"/>
                  </a:lnTo>
                  <a:lnTo>
                    <a:pt x="13" y="4"/>
                  </a:lnTo>
                  <a:lnTo>
                    <a:pt x="13" y="5"/>
                  </a:lnTo>
                  <a:lnTo>
                    <a:pt x="1" y="5"/>
                  </a:lnTo>
                  <a:lnTo>
                    <a:pt x="1" y="5"/>
                  </a:lnTo>
                  <a:lnTo>
                    <a:pt x="12" y="5"/>
                  </a:lnTo>
                  <a:lnTo>
                    <a:pt x="12" y="5"/>
                  </a:lnTo>
                  <a:lnTo>
                    <a:pt x="1" y="5"/>
                  </a:lnTo>
                  <a:lnTo>
                    <a:pt x="1" y="6"/>
                  </a:lnTo>
                  <a:lnTo>
                    <a:pt x="12" y="6"/>
                  </a:lnTo>
                  <a:lnTo>
                    <a:pt x="11" y="6"/>
                  </a:lnTo>
                  <a:lnTo>
                    <a:pt x="1" y="6"/>
                  </a:lnTo>
                  <a:lnTo>
                    <a:pt x="2" y="6"/>
                  </a:lnTo>
                  <a:lnTo>
                    <a:pt x="11" y="6"/>
                  </a:lnTo>
                  <a:lnTo>
                    <a:pt x="11" y="6"/>
                  </a:lnTo>
                  <a:lnTo>
                    <a:pt x="2" y="6"/>
                  </a:lnTo>
                  <a:lnTo>
                    <a:pt x="2" y="6"/>
                  </a:lnTo>
                  <a:lnTo>
                    <a:pt x="11" y="6"/>
                  </a:lnTo>
                  <a:lnTo>
                    <a:pt x="11" y="6"/>
                  </a:lnTo>
                  <a:lnTo>
                    <a:pt x="3"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38" name="Freeform 1226"/>
            <p:cNvSpPr>
              <a:spLocks/>
            </p:cNvSpPr>
            <p:nvPr/>
          </p:nvSpPr>
          <p:spPr bwMode="auto">
            <a:xfrm>
              <a:off x="7084566" y="4156075"/>
              <a:ext cx="11113" cy="12700"/>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8"/>
                </a:cxn>
                <a:cxn ang="0">
                  <a:pos x="1" y="2"/>
                </a:cxn>
                <a:cxn ang="0">
                  <a:pos x="1" y="1"/>
                </a:cxn>
                <a:cxn ang="0">
                  <a:pos x="1" y="8"/>
                </a:cxn>
                <a:cxn ang="0">
                  <a:pos x="1" y="8"/>
                </a:cxn>
                <a:cxn ang="0">
                  <a:pos x="1" y="1"/>
                </a:cxn>
                <a:cxn ang="0">
                  <a:pos x="1" y="1"/>
                </a:cxn>
                <a:cxn ang="0">
                  <a:pos x="1" y="9"/>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4" y="9"/>
                </a:cxn>
                <a:cxn ang="0">
                  <a:pos x="4" y="0"/>
                </a:cxn>
                <a:cxn ang="0">
                  <a:pos x="5" y="1"/>
                </a:cxn>
                <a:cxn ang="0">
                  <a:pos x="5" y="9"/>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8"/>
                  </a:lnTo>
                  <a:lnTo>
                    <a:pt x="1" y="2"/>
                  </a:lnTo>
                  <a:lnTo>
                    <a:pt x="1" y="1"/>
                  </a:lnTo>
                  <a:lnTo>
                    <a:pt x="1" y="8"/>
                  </a:lnTo>
                  <a:lnTo>
                    <a:pt x="1" y="8"/>
                  </a:lnTo>
                  <a:lnTo>
                    <a:pt x="1" y="1"/>
                  </a:lnTo>
                  <a:lnTo>
                    <a:pt x="1" y="1"/>
                  </a:lnTo>
                  <a:lnTo>
                    <a:pt x="1" y="9"/>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4" y="9"/>
                  </a:lnTo>
                  <a:lnTo>
                    <a:pt x="4" y="0"/>
                  </a:lnTo>
                  <a:lnTo>
                    <a:pt x="5" y="1"/>
                  </a:lnTo>
                  <a:lnTo>
                    <a:pt x="5" y="9"/>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39" name="Freeform 1227"/>
            <p:cNvSpPr>
              <a:spLocks/>
            </p:cNvSpPr>
            <p:nvPr/>
          </p:nvSpPr>
          <p:spPr bwMode="auto">
            <a:xfrm>
              <a:off x="7084566" y="4156075"/>
              <a:ext cx="20638" cy="9525"/>
            </a:xfrm>
            <a:custGeom>
              <a:avLst/>
              <a:gdLst/>
              <a:ahLst/>
              <a:cxnLst>
                <a:cxn ang="0">
                  <a:pos x="3" y="3"/>
                </a:cxn>
                <a:cxn ang="0">
                  <a:pos x="3" y="0"/>
                </a:cxn>
                <a:cxn ang="0">
                  <a:pos x="9" y="0"/>
                </a:cxn>
                <a:cxn ang="0">
                  <a:pos x="9" y="0"/>
                </a:cxn>
                <a:cxn ang="0">
                  <a:pos x="3" y="0"/>
                </a:cxn>
                <a:cxn ang="0">
                  <a:pos x="2" y="0"/>
                </a:cxn>
                <a:cxn ang="0">
                  <a:pos x="10" y="0"/>
                </a:cxn>
                <a:cxn ang="0">
                  <a:pos x="10" y="0"/>
                </a:cxn>
                <a:cxn ang="0">
                  <a:pos x="2" y="0"/>
                </a:cxn>
                <a:cxn ang="0">
                  <a:pos x="2" y="0"/>
                </a:cxn>
                <a:cxn ang="0">
                  <a:pos x="11" y="0"/>
                </a:cxn>
                <a:cxn ang="0">
                  <a:pos x="11" y="0"/>
                </a:cxn>
                <a:cxn ang="0">
                  <a:pos x="2" y="0"/>
                </a:cxn>
                <a:cxn ang="0">
                  <a:pos x="1" y="1"/>
                </a:cxn>
                <a:cxn ang="0">
                  <a:pos x="11" y="1"/>
                </a:cxn>
                <a:cxn ang="0">
                  <a:pos x="11" y="1"/>
                </a:cxn>
                <a:cxn ang="0">
                  <a:pos x="1" y="1"/>
                </a:cxn>
                <a:cxn ang="0">
                  <a:pos x="1" y="1"/>
                </a:cxn>
                <a:cxn ang="0">
                  <a:pos x="11" y="1"/>
                </a:cxn>
                <a:cxn ang="0">
                  <a:pos x="12" y="2"/>
                </a:cxn>
                <a:cxn ang="0">
                  <a:pos x="1" y="2"/>
                </a:cxn>
                <a:cxn ang="0">
                  <a:pos x="1" y="2"/>
                </a:cxn>
                <a:cxn ang="0">
                  <a:pos x="12" y="2"/>
                </a:cxn>
                <a:cxn ang="0">
                  <a:pos x="12" y="2"/>
                </a:cxn>
                <a:cxn ang="0">
                  <a:pos x="1" y="2"/>
                </a:cxn>
                <a:cxn ang="0">
                  <a:pos x="1" y="2"/>
                </a:cxn>
                <a:cxn ang="0">
                  <a:pos x="12" y="2"/>
                </a:cxn>
                <a:cxn ang="0">
                  <a:pos x="12" y="2"/>
                </a:cxn>
                <a:cxn ang="0">
                  <a:pos x="0" y="2"/>
                </a:cxn>
                <a:cxn ang="0">
                  <a:pos x="0" y="3"/>
                </a:cxn>
                <a:cxn ang="0">
                  <a:pos x="12" y="3"/>
                </a:cxn>
                <a:cxn ang="0">
                  <a:pos x="12" y="3"/>
                </a:cxn>
                <a:cxn ang="0">
                  <a:pos x="0" y="3"/>
                </a:cxn>
                <a:cxn ang="0">
                  <a:pos x="0" y="4"/>
                </a:cxn>
                <a:cxn ang="0">
                  <a:pos x="12" y="4"/>
                </a:cxn>
                <a:cxn ang="0">
                  <a:pos x="12" y="4"/>
                </a:cxn>
                <a:cxn ang="0">
                  <a:pos x="0" y="4"/>
                </a:cxn>
                <a:cxn ang="0">
                  <a:pos x="1" y="4"/>
                </a:cxn>
                <a:cxn ang="0">
                  <a:pos x="12" y="4"/>
                </a:cxn>
                <a:cxn ang="0">
                  <a:pos x="12" y="4"/>
                </a:cxn>
                <a:cxn ang="0">
                  <a:pos x="1" y="4"/>
                </a:cxn>
                <a:cxn ang="0">
                  <a:pos x="1" y="5"/>
                </a:cxn>
                <a:cxn ang="0">
                  <a:pos x="12" y="5"/>
                </a:cxn>
                <a:cxn ang="0">
                  <a:pos x="12" y="5"/>
                </a:cxn>
                <a:cxn ang="0">
                  <a:pos x="1" y="5"/>
                </a:cxn>
                <a:cxn ang="0">
                  <a:pos x="1" y="5"/>
                </a:cxn>
                <a:cxn ang="0">
                  <a:pos x="11" y="5"/>
                </a:cxn>
                <a:cxn ang="0">
                  <a:pos x="11" y="5"/>
                </a:cxn>
                <a:cxn ang="0">
                  <a:pos x="1" y="5"/>
                </a:cxn>
                <a:cxn ang="0">
                  <a:pos x="1" y="5"/>
                </a:cxn>
                <a:cxn ang="0">
                  <a:pos x="11" y="5"/>
                </a:cxn>
                <a:cxn ang="0">
                  <a:pos x="11" y="5"/>
                </a:cxn>
                <a:cxn ang="0">
                  <a:pos x="2" y="5"/>
                </a:cxn>
                <a:cxn ang="0">
                  <a:pos x="2" y="6"/>
                </a:cxn>
                <a:cxn ang="0">
                  <a:pos x="11" y="6"/>
                </a:cxn>
                <a:cxn ang="0">
                  <a:pos x="10" y="6"/>
                </a:cxn>
                <a:cxn ang="0">
                  <a:pos x="2" y="6"/>
                </a:cxn>
                <a:cxn ang="0">
                  <a:pos x="2" y="6"/>
                </a:cxn>
                <a:cxn ang="0">
                  <a:pos x="10" y="6"/>
                </a:cxn>
                <a:cxn ang="0">
                  <a:pos x="9" y="6"/>
                </a:cxn>
                <a:cxn ang="0">
                  <a:pos x="3" y="6"/>
                </a:cxn>
                <a:cxn ang="0">
                  <a:pos x="3" y="6"/>
                </a:cxn>
                <a:cxn ang="0">
                  <a:pos x="9" y="6"/>
                </a:cxn>
              </a:cxnLst>
              <a:rect l="0" t="0" r="r" b="b"/>
              <a:pathLst>
                <a:path w="12" h="6">
                  <a:moveTo>
                    <a:pt x="3" y="3"/>
                  </a:moveTo>
                  <a:lnTo>
                    <a:pt x="3" y="0"/>
                  </a:lnTo>
                  <a:lnTo>
                    <a:pt x="9" y="0"/>
                  </a:lnTo>
                  <a:lnTo>
                    <a:pt x="9" y="0"/>
                  </a:lnTo>
                  <a:lnTo>
                    <a:pt x="3" y="0"/>
                  </a:lnTo>
                  <a:lnTo>
                    <a:pt x="2" y="0"/>
                  </a:lnTo>
                  <a:lnTo>
                    <a:pt x="10" y="0"/>
                  </a:lnTo>
                  <a:lnTo>
                    <a:pt x="10" y="0"/>
                  </a:lnTo>
                  <a:lnTo>
                    <a:pt x="2" y="0"/>
                  </a:lnTo>
                  <a:lnTo>
                    <a:pt x="2" y="0"/>
                  </a:lnTo>
                  <a:lnTo>
                    <a:pt x="11" y="0"/>
                  </a:lnTo>
                  <a:lnTo>
                    <a:pt x="11" y="0"/>
                  </a:lnTo>
                  <a:lnTo>
                    <a:pt x="2" y="0"/>
                  </a:lnTo>
                  <a:lnTo>
                    <a:pt x="1" y="1"/>
                  </a:lnTo>
                  <a:lnTo>
                    <a:pt x="11" y="1"/>
                  </a:lnTo>
                  <a:lnTo>
                    <a:pt x="11" y="1"/>
                  </a:lnTo>
                  <a:lnTo>
                    <a:pt x="1" y="1"/>
                  </a:lnTo>
                  <a:lnTo>
                    <a:pt x="1" y="1"/>
                  </a:lnTo>
                  <a:lnTo>
                    <a:pt x="11" y="1"/>
                  </a:lnTo>
                  <a:lnTo>
                    <a:pt x="12" y="2"/>
                  </a:lnTo>
                  <a:lnTo>
                    <a:pt x="1" y="2"/>
                  </a:lnTo>
                  <a:lnTo>
                    <a:pt x="1" y="2"/>
                  </a:lnTo>
                  <a:lnTo>
                    <a:pt x="12" y="2"/>
                  </a:lnTo>
                  <a:lnTo>
                    <a:pt x="12" y="2"/>
                  </a:lnTo>
                  <a:lnTo>
                    <a:pt x="1" y="2"/>
                  </a:lnTo>
                  <a:lnTo>
                    <a:pt x="1" y="2"/>
                  </a:lnTo>
                  <a:lnTo>
                    <a:pt x="12" y="2"/>
                  </a:lnTo>
                  <a:lnTo>
                    <a:pt x="12" y="2"/>
                  </a:lnTo>
                  <a:lnTo>
                    <a:pt x="0" y="2"/>
                  </a:lnTo>
                  <a:lnTo>
                    <a:pt x="0" y="3"/>
                  </a:lnTo>
                  <a:lnTo>
                    <a:pt x="12" y="3"/>
                  </a:lnTo>
                  <a:lnTo>
                    <a:pt x="12" y="3"/>
                  </a:lnTo>
                  <a:lnTo>
                    <a:pt x="0" y="3"/>
                  </a:lnTo>
                  <a:lnTo>
                    <a:pt x="0" y="4"/>
                  </a:lnTo>
                  <a:lnTo>
                    <a:pt x="12" y="4"/>
                  </a:lnTo>
                  <a:lnTo>
                    <a:pt x="12" y="4"/>
                  </a:lnTo>
                  <a:lnTo>
                    <a:pt x="0" y="4"/>
                  </a:lnTo>
                  <a:lnTo>
                    <a:pt x="1" y="4"/>
                  </a:lnTo>
                  <a:lnTo>
                    <a:pt x="12" y="4"/>
                  </a:lnTo>
                  <a:lnTo>
                    <a:pt x="12" y="4"/>
                  </a:lnTo>
                  <a:lnTo>
                    <a:pt x="1" y="4"/>
                  </a:lnTo>
                  <a:lnTo>
                    <a:pt x="1" y="5"/>
                  </a:lnTo>
                  <a:lnTo>
                    <a:pt x="12" y="5"/>
                  </a:lnTo>
                  <a:lnTo>
                    <a:pt x="12" y="5"/>
                  </a:lnTo>
                  <a:lnTo>
                    <a:pt x="1" y="5"/>
                  </a:lnTo>
                  <a:lnTo>
                    <a:pt x="1" y="5"/>
                  </a:lnTo>
                  <a:lnTo>
                    <a:pt x="11" y="5"/>
                  </a:lnTo>
                  <a:lnTo>
                    <a:pt x="11" y="5"/>
                  </a:lnTo>
                  <a:lnTo>
                    <a:pt x="1" y="5"/>
                  </a:lnTo>
                  <a:lnTo>
                    <a:pt x="1" y="5"/>
                  </a:lnTo>
                  <a:lnTo>
                    <a:pt x="11" y="5"/>
                  </a:lnTo>
                  <a:lnTo>
                    <a:pt x="11" y="5"/>
                  </a:lnTo>
                  <a:lnTo>
                    <a:pt x="2" y="5"/>
                  </a:lnTo>
                  <a:lnTo>
                    <a:pt x="2" y="6"/>
                  </a:lnTo>
                  <a:lnTo>
                    <a:pt x="11" y="6"/>
                  </a:lnTo>
                  <a:lnTo>
                    <a:pt x="10" y="6"/>
                  </a:lnTo>
                  <a:lnTo>
                    <a:pt x="2" y="6"/>
                  </a:lnTo>
                  <a:lnTo>
                    <a:pt x="2" y="6"/>
                  </a:lnTo>
                  <a:lnTo>
                    <a:pt x="10" y="6"/>
                  </a:lnTo>
                  <a:lnTo>
                    <a:pt x="9"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40" name="Freeform 1228"/>
            <p:cNvSpPr>
              <a:spLocks/>
            </p:cNvSpPr>
            <p:nvPr/>
          </p:nvSpPr>
          <p:spPr bwMode="auto">
            <a:xfrm>
              <a:off x="7095679" y="4156075"/>
              <a:ext cx="17462" cy="9525"/>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2" y="1"/>
                </a:cxn>
                <a:cxn ang="0">
                  <a:pos x="8" y="1"/>
                </a:cxn>
                <a:cxn ang="0">
                  <a:pos x="9" y="1"/>
                </a:cxn>
                <a:cxn ang="0">
                  <a:pos x="2" y="1"/>
                </a:cxn>
                <a:cxn ang="0">
                  <a:pos x="1" y="1"/>
                </a:cxn>
                <a:cxn ang="0">
                  <a:pos x="9" y="1"/>
                </a:cxn>
                <a:cxn ang="0">
                  <a:pos x="9" y="2"/>
                </a:cxn>
                <a:cxn ang="0">
                  <a:pos x="1" y="2"/>
                </a:cxn>
                <a:cxn ang="0">
                  <a:pos x="1" y="2"/>
                </a:cxn>
                <a:cxn ang="0">
                  <a:pos x="10" y="2"/>
                </a:cxn>
                <a:cxn ang="0">
                  <a:pos x="10" y="2"/>
                </a:cxn>
                <a:cxn ang="0">
                  <a:pos x="1" y="2"/>
                </a:cxn>
                <a:cxn ang="0">
                  <a:pos x="0" y="2"/>
                </a:cxn>
                <a:cxn ang="0">
                  <a:pos x="10" y="2"/>
                </a:cxn>
                <a:cxn ang="0">
                  <a:pos x="10" y="2"/>
                </a:cxn>
                <a:cxn ang="0">
                  <a:pos x="0" y="2"/>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4"/>
                </a:cxn>
                <a:cxn ang="0">
                  <a:pos x="1" y="4"/>
                </a:cxn>
                <a:cxn ang="0">
                  <a:pos x="1" y="5"/>
                </a:cxn>
                <a:cxn ang="0">
                  <a:pos x="10" y="5"/>
                </a:cxn>
                <a:cxn ang="0">
                  <a:pos x="9" y="5"/>
                </a:cxn>
                <a:cxn ang="0">
                  <a:pos x="1" y="5"/>
                </a:cxn>
                <a:cxn ang="0">
                  <a:pos x="1" y="5"/>
                </a:cxn>
                <a:cxn ang="0">
                  <a:pos x="9" y="5"/>
                </a:cxn>
                <a:cxn ang="0">
                  <a:pos x="9" y="5"/>
                </a:cxn>
                <a:cxn ang="0">
                  <a:pos x="2" y="5"/>
                </a:cxn>
                <a:cxn ang="0">
                  <a:pos x="2" y="5"/>
                </a:cxn>
                <a:cxn ang="0">
                  <a:pos x="8" y="5"/>
                </a:cxn>
                <a:cxn ang="0">
                  <a:pos x="8" y="5"/>
                </a:cxn>
                <a:cxn ang="0">
                  <a:pos x="2" y="5"/>
                </a:cxn>
                <a:cxn ang="0">
                  <a:pos x="2" y="6"/>
                </a:cxn>
                <a:cxn ang="0">
                  <a:pos x="8" y="6"/>
                </a:cxn>
                <a:cxn ang="0">
                  <a:pos x="8" y="6"/>
                </a:cxn>
                <a:cxn ang="0">
                  <a:pos x="2" y="6"/>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2" y="1"/>
                  </a:lnTo>
                  <a:lnTo>
                    <a:pt x="8" y="1"/>
                  </a:lnTo>
                  <a:lnTo>
                    <a:pt x="9" y="1"/>
                  </a:lnTo>
                  <a:lnTo>
                    <a:pt x="2" y="1"/>
                  </a:lnTo>
                  <a:lnTo>
                    <a:pt x="1" y="1"/>
                  </a:lnTo>
                  <a:lnTo>
                    <a:pt x="9" y="1"/>
                  </a:lnTo>
                  <a:lnTo>
                    <a:pt x="9" y="2"/>
                  </a:lnTo>
                  <a:lnTo>
                    <a:pt x="1" y="2"/>
                  </a:lnTo>
                  <a:lnTo>
                    <a:pt x="1" y="2"/>
                  </a:lnTo>
                  <a:lnTo>
                    <a:pt x="10" y="2"/>
                  </a:lnTo>
                  <a:lnTo>
                    <a:pt x="10" y="2"/>
                  </a:lnTo>
                  <a:lnTo>
                    <a:pt x="1" y="2"/>
                  </a:lnTo>
                  <a:lnTo>
                    <a:pt x="0" y="2"/>
                  </a:lnTo>
                  <a:lnTo>
                    <a:pt x="10" y="2"/>
                  </a:lnTo>
                  <a:lnTo>
                    <a:pt x="10" y="2"/>
                  </a:lnTo>
                  <a:lnTo>
                    <a:pt x="0" y="2"/>
                  </a:lnTo>
                  <a:lnTo>
                    <a:pt x="0" y="3"/>
                  </a:lnTo>
                  <a:lnTo>
                    <a:pt x="10" y="3"/>
                  </a:lnTo>
                  <a:lnTo>
                    <a:pt x="10" y="3"/>
                  </a:lnTo>
                  <a:lnTo>
                    <a:pt x="0" y="3"/>
                  </a:lnTo>
                  <a:lnTo>
                    <a:pt x="0" y="4"/>
                  </a:lnTo>
                  <a:lnTo>
                    <a:pt x="10" y="4"/>
                  </a:lnTo>
                  <a:lnTo>
                    <a:pt x="10" y="4"/>
                  </a:lnTo>
                  <a:lnTo>
                    <a:pt x="0" y="4"/>
                  </a:lnTo>
                  <a:lnTo>
                    <a:pt x="0" y="4"/>
                  </a:lnTo>
                  <a:lnTo>
                    <a:pt x="10" y="4"/>
                  </a:lnTo>
                  <a:lnTo>
                    <a:pt x="10" y="4"/>
                  </a:lnTo>
                  <a:lnTo>
                    <a:pt x="1" y="4"/>
                  </a:lnTo>
                  <a:lnTo>
                    <a:pt x="1" y="5"/>
                  </a:lnTo>
                  <a:lnTo>
                    <a:pt x="10" y="5"/>
                  </a:lnTo>
                  <a:lnTo>
                    <a:pt x="9" y="5"/>
                  </a:lnTo>
                  <a:lnTo>
                    <a:pt x="1" y="5"/>
                  </a:lnTo>
                  <a:lnTo>
                    <a:pt x="1" y="5"/>
                  </a:lnTo>
                  <a:lnTo>
                    <a:pt x="9" y="5"/>
                  </a:lnTo>
                  <a:lnTo>
                    <a:pt x="9" y="5"/>
                  </a:lnTo>
                  <a:lnTo>
                    <a:pt x="2" y="5"/>
                  </a:lnTo>
                  <a:lnTo>
                    <a:pt x="2" y="5"/>
                  </a:lnTo>
                  <a:lnTo>
                    <a:pt x="8" y="5"/>
                  </a:lnTo>
                  <a:lnTo>
                    <a:pt x="8" y="5"/>
                  </a:lnTo>
                  <a:lnTo>
                    <a:pt x="2" y="5"/>
                  </a:lnTo>
                  <a:lnTo>
                    <a:pt x="2" y="6"/>
                  </a:lnTo>
                  <a:lnTo>
                    <a:pt x="8" y="6"/>
                  </a:lnTo>
                  <a:lnTo>
                    <a:pt x="8" y="6"/>
                  </a:lnTo>
                  <a:lnTo>
                    <a:pt x="2" y="6"/>
                  </a:lnTo>
                  <a:lnTo>
                    <a:pt x="3" y="6"/>
                  </a:lnTo>
                  <a:lnTo>
                    <a:pt x="8"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41" name="Freeform 1229"/>
            <p:cNvSpPr>
              <a:spLocks/>
            </p:cNvSpPr>
            <p:nvPr/>
          </p:nvSpPr>
          <p:spPr bwMode="auto">
            <a:xfrm>
              <a:off x="7103616" y="4156075"/>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42" name="Freeform 1230"/>
            <p:cNvSpPr>
              <a:spLocks/>
            </p:cNvSpPr>
            <p:nvPr/>
          </p:nvSpPr>
          <p:spPr bwMode="auto">
            <a:xfrm>
              <a:off x="7103616" y="4146550"/>
              <a:ext cx="11113" cy="19050"/>
            </a:xfrm>
            <a:custGeom>
              <a:avLst/>
              <a:gdLst/>
              <a:ahLst/>
              <a:cxnLst>
                <a:cxn ang="0">
                  <a:pos x="3" y="9"/>
                </a:cxn>
                <a:cxn ang="0">
                  <a:pos x="0" y="9"/>
                </a:cxn>
                <a:cxn ang="0">
                  <a:pos x="0" y="3"/>
                </a:cxn>
                <a:cxn ang="0">
                  <a:pos x="0" y="3"/>
                </a:cxn>
                <a:cxn ang="0">
                  <a:pos x="0" y="10"/>
                </a:cxn>
                <a:cxn ang="0">
                  <a:pos x="0" y="10"/>
                </a:cxn>
                <a:cxn ang="0">
                  <a:pos x="0" y="3"/>
                </a:cxn>
                <a:cxn ang="0">
                  <a:pos x="0" y="3"/>
                </a:cxn>
                <a:cxn ang="0">
                  <a:pos x="0" y="10"/>
                </a:cxn>
                <a:cxn ang="0">
                  <a:pos x="0" y="10"/>
                </a:cxn>
                <a:cxn ang="0">
                  <a:pos x="0" y="2"/>
                </a:cxn>
                <a:cxn ang="0">
                  <a:pos x="1" y="2"/>
                </a:cxn>
                <a:cxn ang="0">
                  <a:pos x="1" y="11"/>
                </a:cxn>
                <a:cxn ang="0">
                  <a:pos x="1" y="11"/>
                </a:cxn>
                <a:cxn ang="0">
                  <a:pos x="1" y="2"/>
                </a:cxn>
                <a:cxn ang="0">
                  <a:pos x="1" y="2"/>
                </a:cxn>
                <a:cxn ang="0">
                  <a:pos x="1" y="11"/>
                </a:cxn>
                <a:cxn ang="0">
                  <a:pos x="1" y="11"/>
                </a:cxn>
                <a:cxn ang="0">
                  <a:pos x="1" y="1"/>
                </a:cxn>
                <a:cxn ang="0">
                  <a:pos x="1" y="1"/>
                </a:cxn>
                <a:cxn ang="0">
                  <a:pos x="1" y="11"/>
                </a:cxn>
                <a:cxn ang="0">
                  <a:pos x="1" y="11"/>
                </a:cxn>
                <a:cxn ang="0">
                  <a:pos x="1" y="1"/>
                </a:cxn>
                <a:cxn ang="0">
                  <a:pos x="2" y="1"/>
                </a:cxn>
                <a:cxn ang="0">
                  <a:pos x="2" y="12"/>
                </a:cxn>
                <a:cxn ang="0">
                  <a:pos x="2" y="12"/>
                </a:cxn>
                <a:cxn ang="0">
                  <a:pos x="2" y="1"/>
                </a:cxn>
                <a:cxn ang="0">
                  <a:pos x="3" y="1"/>
                </a:cxn>
                <a:cxn ang="0">
                  <a:pos x="3" y="12"/>
                </a:cxn>
                <a:cxn ang="0">
                  <a:pos x="3" y="12"/>
                </a:cxn>
                <a:cxn ang="0">
                  <a:pos x="3" y="0"/>
                </a:cxn>
                <a:cxn ang="0">
                  <a:pos x="3" y="0"/>
                </a:cxn>
                <a:cxn ang="0">
                  <a:pos x="3" y="12"/>
                </a:cxn>
                <a:cxn ang="0">
                  <a:pos x="3" y="12"/>
                </a:cxn>
                <a:cxn ang="0">
                  <a:pos x="3" y="0"/>
                </a:cxn>
                <a:cxn ang="0">
                  <a:pos x="4" y="1"/>
                </a:cxn>
                <a:cxn ang="0">
                  <a:pos x="4" y="12"/>
                </a:cxn>
                <a:cxn ang="0">
                  <a:pos x="4" y="12"/>
                </a:cxn>
                <a:cxn ang="0">
                  <a:pos x="4" y="1"/>
                </a:cxn>
                <a:cxn ang="0">
                  <a:pos x="4" y="1"/>
                </a:cxn>
                <a:cxn ang="0">
                  <a:pos x="4" y="12"/>
                </a:cxn>
                <a:cxn ang="0">
                  <a:pos x="5" y="11"/>
                </a:cxn>
                <a:cxn ang="0">
                  <a:pos x="5" y="1"/>
                </a:cxn>
                <a:cxn ang="0">
                  <a:pos x="5" y="1"/>
                </a:cxn>
                <a:cxn ang="0">
                  <a:pos x="5" y="11"/>
                </a:cxn>
                <a:cxn ang="0">
                  <a:pos x="5" y="11"/>
                </a:cxn>
                <a:cxn ang="0">
                  <a:pos x="5" y="1"/>
                </a:cxn>
                <a:cxn ang="0">
                  <a:pos x="5" y="2"/>
                </a:cxn>
                <a:cxn ang="0">
                  <a:pos x="5" y="11"/>
                </a:cxn>
                <a:cxn ang="0">
                  <a:pos x="5" y="11"/>
                </a:cxn>
                <a:cxn ang="0">
                  <a:pos x="5" y="2"/>
                </a:cxn>
                <a:cxn ang="0">
                  <a:pos x="6" y="2"/>
                </a:cxn>
                <a:cxn ang="0">
                  <a:pos x="6" y="11"/>
                </a:cxn>
                <a:cxn ang="0">
                  <a:pos x="6" y="10"/>
                </a:cxn>
                <a:cxn ang="0">
                  <a:pos x="6" y="2"/>
                </a:cxn>
                <a:cxn ang="0">
                  <a:pos x="6" y="3"/>
                </a:cxn>
                <a:cxn ang="0">
                  <a:pos x="6" y="10"/>
                </a:cxn>
                <a:cxn ang="0">
                  <a:pos x="6" y="10"/>
                </a:cxn>
                <a:cxn ang="0">
                  <a:pos x="6" y="3"/>
                </a:cxn>
                <a:cxn ang="0">
                  <a:pos x="6" y="3"/>
                </a:cxn>
                <a:cxn ang="0">
                  <a:pos x="6" y="10"/>
                </a:cxn>
                <a:cxn ang="0">
                  <a:pos x="6" y="9"/>
                </a:cxn>
                <a:cxn ang="0">
                  <a:pos x="6" y="3"/>
                </a:cxn>
              </a:cxnLst>
              <a:rect l="0" t="0" r="r" b="b"/>
              <a:pathLst>
                <a:path w="6" h="12">
                  <a:moveTo>
                    <a:pt x="3" y="9"/>
                  </a:moveTo>
                  <a:lnTo>
                    <a:pt x="0" y="9"/>
                  </a:lnTo>
                  <a:lnTo>
                    <a:pt x="0" y="3"/>
                  </a:lnTo>
                  <a:lnTo>
                    <a:pt x="0" y="3"/>
                  </a:lnTo>
                  <a:lnTo>
                    <a:pt x="0" y="10"/>
                  </a:lnTo>
                  <a:lnTo>
                    <a:pt x="0" y="10"/>
                  </a:lnTo>
                  <a:lnTo>
                    <a:pt x="0" y="3"/>
                  </a:lnTo>
                  <a:lnTo>
                    <a:pt x="0" y="3"/>
                  </a:lnTo>
                  <a:lnTo>
                    <a:pt x="0" y="10"/>
                  </a:lnTo>
                  <a:lnTo>
                    <a:pt x="0" y="10"/>
                  </a:lnTo>
                  <a:lnTo>
                    <a:pt x="0" y="2"/>
                  </a:lnTo>
                  <a:lnTo>
                    <a:pt x="1" y="2"/>
                  </a:lnTo>
                  <a:lnTo>
                    <a:pt x="1" y="11"/>
                  </a:lnTo>
                  <a:lnTo>
                    <a:pt x="1" y="11"/>
                  </a:lnTo>
                  <a:lnTo>
                    <a:pt x="1" y="2"/>
                  </a:lnTo>
                  <a:lnTo>
                    <a:pt x="1" y="2"/>
                  </a:lnTo>
                  <a:lnTo>
                    <a:pt x="1" y="11"/>
                  </a:lnTo>
                  <a:lnTo>
                    <a:pt x="1" y="11"/>
                  </a:lnTo>
                  <a:lnTo>
                    <a:pt x="1" y="1"/>
                  </a:lnTo>
                  <a:lnTo>
                    <a:pt x="1" y="1"/>
                  </a:lnTo>
                  <a:lnTo>
                    <a:pt x="1" y="11"/>
                  </a:lnTo>
                  <a:lnTo>
                    <a:pt x="1" y="11"/>
                  </a:lnTo>
                  <a:lnTo>
                    <a:pt x="1" y="1"/>
                  </a:lnTo>
                  <a:lnTo>
                    <a:pt x="2" y="1"/>
                  </a:lnTo>
                  <a:lnTo>
                    <a:pt x="2" y="12"/>
                  </a:lnTo>
                  <a:lnTo>
                    <a:pt x="2" y="12"/>
                  </a:lnTo>
                  <a:lnTo>
                    <a:pt x="2" y="1"/>
                  </a:lnTo>
                  <a:lnTo>
                    <a:pt x="3" y="1"/>
                  </a:lnTo>
                  <a:lnTo>
                    <a:pt x="3" y="12"/>
                  </a:lnTo>
                  <a:lnTo>
                    <a:pt x="3" y="12"/>
                  </a:lnTo>
                  <a:lnTo>
                    <a:pt x="3" y="0"/>
                  </a:lnTo>
                  <a:lnTo>
                    <a:pt x="3" y="0"/>
                  </a:lnTo>
                  <a:lnTo>
                    <a:pt x="3" y="12"/>
                  </a:lnTo>
                  <a:lnTo>
                    <a:pt x="3" y="12"/>
                  </a:lnTo>
                  <a:lnTo>
                    <a:pt x="3" y="0"/>
                  </a:lnTo>
                  <a:lnTo>
                    <a:pt x="4" y="1"/>
                  </a:lnTo>
                  <a:lnTo>
                    <a:pt x="4" y="12"/>
                  </a:lnTo>
                  <a:lnTo>
                    <a:pt x="4" y="12"/>
                  </a:lnTo>
                  <a:lnTo>
                    <a:pt x="4" y="1"/>
                  </a:lnTo>
                  <a:lnTo>
                    <a:pt x="4" y="1"/>
                  </a:lnTo>
                  <a:lnTo>
                    <a:pt x="4" y="12"/>
                  </a:lnTo>
                  <a:lnTo>
                    <a:pt x="5" y="11"/>
                  </a:lnTo>
                  <a:lnTo>
                    <a:pt x="5" y="1"/>
                  </a:lnTo>
                  <a:lnTo>
                    <a:pt x="5" y="1"/>
                  </a:lnTo>
                  <a:lnTo>
                    <a:pt x="5" y="11"/>
                  </a:lnTo>
                  <a:lnTo>
                    <a:pt x="5" y="11"/>
                  </a:lnTo>
                  <a:lnTo>
                    <a:pt x="5" y="1"/>
                  </a:lnTo>
                  <a:lnTo>
                    <a:pt x="5" y="2"/>
                  </a:lnTo>
                  <a:lnTo>
                    <a:pt x="5" y="11"/>
                  </a:lnTo>
                  <a:lnTo>
                    <a:pt x="5" y="11"/>
                  </a:lnTo>
                  <a:lnTo>
                    <a:pt x="5" y="2"/>
                  </a:lnTo>
                  <a:lnTo>
                    <a:pt x="6" y="2"/>
                  </a:lnTo>
                  <a:lnTo>
                    <a:pt x="6" y="11"/>
                  </a:lnTo>
                  <a:lnTo>
                    <a:pt x="6" y="10"/>
                  </a:lnTo>
                  <a:lnTo>
                    <a:pt x="6" y="2"/>
                  </a:lnTo>
                  <a:lnTo>
                    <a:pt x="6" y="3"/>
                  </a:lnTo>
                  <a:lnTo>
                    <a:pt x="6" y="10"/>
                  </a:lnTo>
                  <a:lnTo>
                    <a:pt x="6" y="10"/>
                  </a:lnTo>
                  <a:lnTo>
                    <a:pt x="6" y="3"/>
                  </a:lnTo>
                  <a:lnTo>
                    <a:pt x="6" y="3"/>
                  </a:lnTo>
                  <a:lnTo>
                    <a:pt x="6" y="10"/>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43" name="Freeform 1231"/>
            <p:cNvSpPr>
              <a:spLocks/>
            </p:cNvSpPr>
            <p:nvPr/>
          </p:nvSpPr>
          <p:spPr bwMode="auto">
            <a:xfrm>
              <a:off x="7103616" y="4146550"/>
              <a:ext cx="22225" cy="9525"/>
            </a:xfrm>
            <a:custGeom>
              <a:avLst/>
              <a:gdLst/>
              <a:ahLst/>
              <a:cxnLst>
                <a:cxn ang="0">
                  <a:pos x="3" y="3"/>
                </a:cxn>
                <a:cxn ang="0">
                  <a:pos x="3" y="0"/>
                </a:cxn>
                <a:cxn ang="0">
                  <a:pos x="9" y="0"/>
                </a:cxn>
                <a:cxn ang="0">
                  <a:pos x="10" y="0"/>
                </a:cxn>
                <a:cxn ang="0">
                  <a:pos x="3" y="0"/>
                </a:cxn>
                <a:cxn ang="0">
                  <a:pos x="3" y="1"/>
                </a:cxn>
                <a:cxn ang="0">
                  <a:pos x="10" y="1"/>
                </a:cxn>
                <a:cxn ang="0">
                  <a:pos x="10" y="1"/>
                </a:cxn>
                <a:cxn ang="0">
                  <a:pos x="2" y="1"/>
                </a:cxn>
                <a:cxn ang="0">
                  <a:pos x="2" y="1"/>
                </a:cxn>
                <a:cxn ang="0">
                  <a:pos x="10" y="1"/>
                </a:cxn>
                <a:cxn ang="0">
                  <a:pos x="11" y="1"/>
                </a:cxn>
                <a:cxn ang="0">
                  <a:pos x="1" y="1"/>
                </a:cxn>
                <a:cxn ang="0">
                  <a:pos x="1" y="1"/>
                </a:cxn>
                <a:cxn ang="0">
                  <a:pos x="11" y="1"/>
                </a:cxn>
                <a:cxn ang="0">
                  <a:pos x="11" y="1"/>
                </a:cxn>
                <a:cxn ang="0">
                  <a:pos x="1" y="1"/>
                </a:cxn>
                <a:cxn ang="0">
                  <a:pos x="1" y="2"/>
                </a:cxn>
                <a:cxn ang="0">
                  <a:pos x="11" y="2"/>
                </a:cxn>
                <a:cxn ang="0">
                  <a:pos x="11" y="2"/>
                </a:cxn>
                <a:cxn ang="0">
                  <a:pos x="1" y="2"/>
                </a:cxn>
                <a:cxn ang="0">
                  <a:pos x="1"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0" y="4"/>
                </a:cxn>
                <a:cxn ang="0">
                  <a:pos x="12" y="4"/>
                </a:cxn>
                <a:cxn ang="0">
                  <a:pos x="12" y="4"/>
                </a:cxn>
                <a:cxn ang="0">
                  <a:pos x="0" y="4"/>
                </a:cxn>
                <a:cxn ang="0">
                  <a:pos x="1" y="5"/>
                </a:cxn>
                <a:cxn ang="0">
                  <a:pos x="12" y="5"/>
                </a:cxn>
                <a:cxn ang="0">
                  <a:pos x="11" y="5"/>
                </a:cxn>
                <a:cxn ang="0">
                  <a:pos x="1" y="5"/>
                </a:cxn>
                <a:cxn ang="0">
                  <a:pos x="1" y="5"/>
                </a:cxn>
                <a:cxn ang="0">
                  <a:pos x="11" y="5"/>
                </a:cxn>
                <a:cxn ang="0">
                  <a:pos x="11" y="5"/>
                </a:cxn>
                <a:cxn ang="0">
                  <a:pos x="1" y="5"/>
                </a:cxn>
                <a:cxn ang="0">
                  <a:pos x="1" y="6"/>
                </a:cxn>
                <a:cxn ang="0">
                  <a:pos x="11" y="6"/>
                </a:cxn>
                <a:cxn ang="0">
                  <a:pos x="11" y="6"/>
                </a:cxn>
                <a:cxn ang="0">
                  <a:pos x="1" y="6"/>
                </a:cxn>
                <a:cxn ang="0">
                  <a:pos x="2" y="6"/>
                </a:cxn>
                <a:cxn ang="0">
                  <a:pos x="10" y="6"/>
                </a:cxn>
                <a:cxn ang="0">
                  <a:pos x="10" y="6"/>
                </a:cxn>
                <a:cxn ang="0">
                  <a:pos x="2" y="6"/>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1"/>
                  </a:lnTo>
                  <a:lnTo>
                    <a:pt x="10" y="1"/>
                  </a:lnTo>
                  <a:lnTo>
                    <a:pt x="10" y="1"/>
                  </a:lnTo>
                  <a:lnTo>
                    <a:pt x="2" y="1"/>
                  </a:lnTo>
                  <a:lnTo>
                    <a:pt x="2" y="1"/>
                  </a:lnTo>
                  <a:lnTo>
                    <a:pt x="10" y="1"/>
                  </a:lnTo>
                  <a:lnTo>
                    <a:pt x="11" y="1"/>
                  </a:lnTo>
                  <a:lnTo>
                    <a:pt x="1" y="1"/>
                  </a:lnTo>
                  <a:lnTo>
                    <a:pt x="1" y="1"/>
                  </a:lnTo>
                  <a:lnTo>
                    <a:pt x="11" y="1"/>
                  </a:lnTo>
                  <a:lnTo>
                    <a:pt x="11" y="1"/>
                  </a:lnTo>
                  <a:lnTo>
                    <a:pt x="1" y="1"/>
                  </a:lnTo>
                  <a:lnTo>
                    <a:pt x="1" y="2"/>
                  </a:lnTo>
                  <a:lnTo>
                    <a:pt x="11" y="2"/>
                  </a:lnTo>
                  <a:lnTo>
                    <a:pt x="11" y="2"/>
                  </a:lnTo>
                  <a:lnTo>
                    <a:pt x="1" y="2"/>
                  </a:lnTo>
                  <a:lnTo>
                    <a:pt x="1"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2" y="4"/>
                  </a:lnTo>
                  <a:lnTo>
                    <a:pt x="12" y="4"/>
                  </a:lnTo>
                  <a:lnTo>
                    <a:pt x="0" y="4"/>
                  </a:lnTo>
                  <a:lnTo>
                    <a:pt x="0" y="4"/>
                  </a:lnTo>
                  <a:lnTo>
                    <a:pt x="12" y="4"/>
                  </a:lnTo>
                  <a:lnTo>
                    <a:pt x="12" y="4"/>
                  </a:lnTo>
                  <a:lnTo>
                    <a:pt x="0" y="4"/>
                  </a:lnTo>
                  <a:lnTo>
                    <a:pt x="1" y="5"/>
                  </a:lnTo>
                  <a:lnTo>
                    <a:pt x="12" y="5"/>
                  </a:lnTo>
                  <a:lnTo>
                    <a:pt x="11" y="5"/>
                  </a:lnTo>
                  <a:lnTo>
                    <a:pt x="1" y="5"/>
                  </a:lnTo>
                  <a:lnTo>
                    <a:pt x="1" y="5"/>
                  </a:lnTo>
                  <a:lnTo>
                    <a:pt x="11" y="5"/>
                  </a:lnTo>
                  <a:lnTo>
                    <a:pt x="11" y="5"/>
                  </a:lnTo>
                  <a:lnTo>
                    <a:pt x="1" y="5"/>
                  </a:lnTo>
                  <a:lnTo>
                    <a:pt x="1" y="6"/>
                  </a:lnTo>
                  <a:lnTo>
                    <a:pt x="11" y="6"/>
                  </a:lnTo>
                  <a:lnTo>
                    <a:pt x="11" y="6"/>
                  </a:lnTo>
                  <a:lnTo>
                    <a:pt x="1" y="6"/>
                  </a:lnTo>
                  <a:lnTo>
                    <a:pt x="2" y="6"/>
                  </a:lnTo>
                  <a:lnTo>
                    <a:pt x="10" y="6"/>
                  </a:lnTo>
                  <a:lnTo>
                    <a:pt x="10" y="6"/>
                  </a:lnTo>
                  <a:lnTo>
                    <a:pt x="2" y="6"/>
                  </a:lnTo>
                  <a:lnTo>
                    <a:pt x="3"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44" name="Freeform 1232"/>
            <p:cNvSpPr>
              <a:spLocks/>
            </p:cNvSpPr>
            <p:nvPr/>
          </p:nvSpPr>
          <p:spPr bwMode="auto">
            <a:xfrm>
              <a:off x="7114729" y="4144963"/>
              <a:ext cx="11112" cy="11112"/>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6"/>
                </a:cxn>
                <a:cxn ang="0">
                  <a:pos x="0" y="1"/>
                </a:cxn>
                <a:cxn ang="0">
                  <a:pos x="1" y="1"/>
                </a:cxn>
                <a:cxn ang="0">
                  <a:pos x="1" y="7"/>
                </a:cxn>
                <a:cxn ang="0">
                  <a:pos x="1" y="7"/>
                </a:cxn>
                <a:cxn ang="0">
                  <a:pos x="1" y="1"/>
                </a:cxn>
                <a:cxn ang="0">
                  <a:pos x="1" y="0"/>
                </a:cxn>
                <a:cxn ang="0">
                  <a:pos x="1" y="7"/>
                </a:cxn>
                <a:cxn ang="0">
                  <a:pos x="1" y="7"/>
                </a:cxn>
                <a:cxn ang="0">
                  <a:pos x="1" y="0"/>
                </a:cxn>
                <a:cxn ang="0">
                  <a:pos x="2" y="0"/>
                </a:cxn>
                <a:cxn ang="0">
                  <a:pos x="2"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0"/>
                </a:cxn>
                <a:cxn ang="0">
                  <a:pos x="5" y="0"/>
                </a:cxn>
                <a:cxn ang="0">
                  <a:pos x="5" y="7"/>
                </a:cxn>
                <a:cxn ang="0">
                  <a:pos x="5" y="7"/>
                </a:cxn>
                <a:cxn ang="0">
                  <a:pos x="5" y="1"/>
                </a:cxn>
                <a:cxn ang="0">
                  <a:pos x="6" y="1"/>
                </a:cxn>
                <a:cxn ang="0">
                  <a:pos x="6" y="7"/>
                </a:cxn>
                <a:cxn ang="0">
                  <a:pos x="6" y="6"/>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0" y="6"/>
                  </a:lnTo>
                  <a:lnTo>
                    <a:pt x="0" y="1"/>
                  </a:lnTo>
                  <a:lnTo>
                    <a:pt x="1" y="1"/>
                  </a:lnTo>
                  <a:lnTo>
                    <a:pt x="1" y="7"/>
                  </a:lnTo>
                  <a:lnTo>
                    <a:pt x="1" y="7"/>
                  </a:lnTo>
                  <a:lnTo>
                    <a:pt x="1" y="1"/>
                  </a:lnTo>
                  <a:lnTo>
                    <a:pt x="1" y="0"/>
                  </a:lnTo>
                  <a:lnTo>
                    <a:pt x="1" y="7"/>
                  </a:lnTo>
                  <a:lnTo>
                    <a:pt x="1" y="7"/>
                  </a:lnTo>
                  <a:lnTo>
                    <a:pt x="1" y="0"/>
                  </a:lnTo>
                  <a:lnTo>
                    <a:pt x="2" y="0"/>
                  </a:lnTo>
                  <a:lnTo>
                    <a:pt x="2"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7"/>
                  </a:lnTo>
                  <a:lnTo>
                    <a:pt x="5" y="0"/>
                  </a:lnTo>
                  <a:lnTo>
                    <a:pt x="5" y="0"/>
                  </a:lnTo>
                  <a:lnTo>
                    <a:pt x="5" y="7"/>
                  </a:lnTo>
                  <a:lnTo>
                    <a:pt x="5" y="7"/>
                  </a:lnTo>
                  <a:lnTo>
                    <a:pt x="5" y="1"/>
                  </a:lnTo>
                  <a:lnTo>
                    <a:pt x="6" y="1"/>
                  </a:lnTo>
                  <a:lnTo>
                    <a:pt x="6" y="7"/>
                  </a:lnTo>
                  <a:lnTo>
                    <a:pt x="6" y="6"/>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145" name="Freeform 1233"/>
            <p:cNvSpPr>
              <a:spLocks/>
            </p:cNvSpPr>
            <p:nvPr/>
          </p:nvSpPr>
          <p:spPr bwMode="auto">
            <a:xfrm>
              <a:off x="7114729" y="4144963"/>
              <a:ext cx="23812" cy="6350"/>
            </a:xfrm>
            <a:custGeom>
              <a:avLst/>
              <a:gdLst/>
              <a:ahLst/>
              <a:cxnLst>
                <a:cxn ang="0">
                  <a:pos x="3" y="2"/>
                </a:cxn>
                <a:cxn ang="0">
                  <a:pos x="3" y="0"/>
                </a:cxn>
                <a:cxn ang="0">
                  <a:pos x="10" y="0"/>
                </a:cxn>
                <a:cxn ang="0">
                  <a:pos x="11" y="0"/>
                </a:cxn>
                <a:cxn ang="0">
                  <a:pos x="3" y="0"/>
                </a:cxn>
                <a:cxn ang="0">
                  <a:pos x="2" y="0"/>
                </a:cxn>
                <a:cxn ang="0">
                  <a:pos x="11" y="0"/>
                </a:cxn>
                <a:cxn ang="0">
                  <a:pos x="11" y="0"/>
                </a:cxn>
                <a:cxn ang="0">
                  <a:pos x="2" y="0"/>
                </a:cxn>
                <a:cxn ang="0">
                  <a:pos x="2" y="0"/>
                </a:cxn>
                <a:cxn ang="0">
                  <a:pos x="12" y="0"/>
                </a:cxn>
                <a:cxn ang="0">
                  <a:pos x="12" y="0"/>
                </a:cxn>
                <a:cxn ang="0">
                  <a:pos x="2" y="0"/>
                </a:cxn>
                <a:cxn ang="0">
                  <a:pos x="2" y="0"/>
                </a:cxn>
                <a:cxn ang="0">
                  <a:pos x="12" y="0"/>
                </a:cxn>
                <a:cxn ang="0">
                  <a:pos x="12" y="0"/>
                </a:cxn>
                <a:cxn ang="0">
                  <a:pos x="1" y="0"/>
                </a:cxn>
                <a:cxn ang="0">
                  <a:pos x="1" y="0"/>
                </a:cxn>
                <a:cxn ang="0">
                  <a:pos x="13" y="0"/>
                </a:cxn>
                <a:cxn ang="0">
                  <a:pos x="13" y="1"/>
                </a:cxn>
                <a:cxn ang="0">
                  <a:pos x="1" y="1"/>
                </a:cxn>
                <a:cxn ang="0">
                  <a:pos x="1" y="1"/>
                </a:cxn>
                <a:cxn ang="0">
                  <a:pos x="13" y="1"/>
                </a:cxn>
                <a:cxn ang="0">
                  <a:pos x="13" y="1"/>
                </a:cxn>
                <a:cxn ang="0">
                  <a:pos x="0" y="1"/>
                </a:cxn>
                <a:cxn ang="0">
                  <a:pos x="0" y="2"/>
                </a:cxn>
                <a:cxn ang="0">
                  <a:pos x="13" y="2"/>
                </a:cxn>
                <a:cxn ang="0">
                  <a:pos x="13" y="2"/>
                </a:cxn>
                <a:cxn ang="0">
                  <a:pos x="0" y="2"/>
                </a:cxn>
                <a:cxn ang="0">
                  <a:pos x="0" y="2"/>
                </a:cxn>
                <a:cxn ang="0">
                  <a:pos x="14" y="2"/>
                </a:cxn>
                <a:cxn ang="0">
                  <a:pos x="14" y="2"/>
                </a:cxn>
                <a:cxn ang="0">
                  <a:pos x="0" y="2"/>
                </a:cxn>
                <a:cxn ang="0">
                  <a:pos x="0" y="3"/>
                </a:cxn>
                <a:cxn ang="0">
                  <a:pos x="14" y="3"/>
                </a:cxn>
                <a:cxn ang="0">
                  <a:pos x="13" y="3"/>
                </a:cxn>
                <a:cxn ang="0">
                  <a:pos x="0" y="3"/>
                </a:cxn>
                <a:cxn ang="0">
                  <a:pos x="0" y="4"/>
                </a:cxn>
                <a:cxn ang="0">
                  <a:pos x="13" y="4"/>
                </a:cxn>
                <a:cxn ang="0">
                  <a:pos x="13" y="4"/>
                </a:cxn>
                <a:cxn ang="0">
                  <a:pos x="0" y="4"/>
                </a:cxn>
                <a:cxn ang="0">
                  <a:pos x="1" y="4"/>
                </a:cxn>
                <a:cxn ang="0">
                  <a:pos x="13" y="4"/>
                </a:cxn>
                <a:cxn ang="0">
                  <a:pos x="13" y="4"/>
                </a:cxn>
                <a:cxn ang="0">
                  <a:pos x="1" y="4"/>
                </a:cxn>
                <a:cxn ang="0">
                  <a:pos x="1" y="4"/>
                </a:cxn>
                <a:cxn ang="0">
                  <a:pos x="13" y="4"/>
                </a:cxn>
                <a:cxn ang="0">
                  <a:pos x="12" y="5"/>
                </a:cxn>
                <a:cxn ang="0">
                  <a:pos x="1" y="5"/>
                </a:cxn>
                <a:cxn ang="0">
                  <a:pos x="2" y="5"/>
                </a:cxn>
                <a:cxn ang="0">
                  <a:pos x="12" y="5"/>
                </a:cxn>
                <a:cxn ang="0">
                  <a:pos x="12" y="5"/>
                </a:cxn>
                <a:cxn ang="0">
                  <a:pos x="2" y="5"/>
                </a:cxn>
                <a:cxn ang="0">
                  <a:pos x="2" y="5"/>
                </a:cxn>
                <a:cxn ang="0">
                  <a:pos x="12" y="5"/>
                </a:cxn>
                <a:cxn ang="0">
                  <a:pos x="11" y="5"/>
                </a:cxn>
                <a:cxn ang="0">
                  <a:pos x="2" y="5"/>
                </a:cxn>
                <a:cxn ang="0">
                  <a:pos x="2" y="5"/>
                </a:cxn>
                <a:cxn ang="0">
                  <a:pos x="11" y="5"/>
                </a:cxn>
                <a:cxn ang="0">
                  <a:pos x="11" y="5"/>
                </a:cxn>
                <a:cxn ang="0">
                  <a:pos x="3" y="5"/>
                </a:cxn>
                <a:cxn ang="0">
                  <a:pos x="3" y="5"/>
                </a:cxn>
                <a:cxn ang="0">
                  <a:pos x="10" y="5"/>
                </a:cxn>
              </a:cxnLst>
              <a:rect l="0" t="0" r="r" b="b"/>
              <a:pathLst>
                <a:path w="14" h="5">
                  <a:moveTo>
                    <a:pt x="3" y="2"/>
                  </a:moveTo>
                  <a:lnTo>
                    <a:pt x="3" y="0"/>
                  </a:lnTo>
                  <a:lnTo>
                    <a:pt x="10" y="0"/>
                  </a:lnTo>
                  <a:lnTo>
                    <a:pt x="11" y="0"/>
                  </a:lnTo>
                  <a:lnTo>
                    <a:pt x="3" y="0"/>
                  </a:lnTo>
                  <a:lnTo>
                    <a:pt x="2" y="0"/>
                  </a:lnTo>
                  <a:lnTo>
                    <a:pt x="11" y="0"/>
                  </a:lnTo>
                  <a:lnTo>
                    <a:pt x="11" y="0"/>
                  </a:lnTo>
                  <a:lnTo>
                    <a:pt x="2" y="0"/>
                  </a:lnTo>
                  <a:lnTo>
                    <a:pt x="2" y="0"/>
                  </a:lnTo>
                  <a:lnTo>
                    <a:pt x="12" y="0"/>
                  </a:lnTo>
                  <a:lnTo>
                    <a:pt x="12" y="0"/>
                  </a:lnTo>
                  <a:lnTo>
                    <a:pt x="2" y="0"/>
                  </a:lnTo>
                  <a:lnTo>
                    <a:pt x="2" y="0"/>
                  </a:lnTo>
                  <a:lnTo>
                    <a:pt x="12" y="0"/>
                  </a:lnTo>
                  <a:lnTo>
                    <a:pt x="12" y="0"/>
                  </a:lnTo>
                  <a:lnTo>
                    <a:pt x="1" y="0"/>
                  </a:lnTo>
                  <a:lnTo>
                    <a:pt x="1" y="0"/>
                  </a:lnTo>
                  <a:lnTo>
                    <a:pt x="13" y="0"/>
                  </a:lnTo>
                  <a:lnTo>
                    <a:pt x="13" y="1"/>
                  </a:lnTo>
                  <a:lnTo>
                    <a:pt x="1" y="1"/>
                  </a:lnTo>
                  <a:lnTo>
                    <a:pt x="1" y="1"/>
                  </a:lnTo>
                  <a:lnTo>
                    <a:pt x="13" y="1"/>
                  </a:lnTo>
                  <a:lnTo>
                    <a:pt x="13" y="1"/>
                  </a:lnTo>
                  <a:lnTo>
                    <a:pt x="0" y="1"/>
                  </a:lnTo>
                  <a:lnTo>
                    <a:pt x="0" y="2"/>
                  </a:lnTo>
                  <a:lnTo>
                    <a:pt x="13" y="2"/>
                  </a:lnTo>
                  <a:lnTo>
                    <a:pt x="13" y="2"/>
                  </a:lnTo>
                  <a:lnTo>
                    <a:pt x="0" y="2"/>
                  </a:lnTo>
                  <a:lnTo>
                    <a:pt x="0" y="2"/>
                  </a:lnTo>
                  <a:lnTo>
                    <a:pt x="14" y="2"/>
                  </a:lnTo>
                  <a:lnTo>
                    <a:pt x="14" y="2"/>
                  </a:lnTo>
                  <a:lnTo>
                    <a:pt x="0" y="2"/>
                  </a:lnTo>
                  <a:lnTo>
                    <a:pt x="0" y="3"/>
                  </a:lnTo>
                  <a:lnTo>
                    <a:pt x="14" y="3"/>
                  </a:lnTo>
                  <a:lnTo>
                    <a:pt x="13" y="3"/>
                  </a:lnTo>
                  <a:lnTo>
                    <a:pt x="0" y="3"/>
                  </a:lnTo>
                  <a:lnTo>
                    <a:pt x="0" y="4"/>
                  </a:lnTo>
                  <a:lnTo>
                    <a:pt x="13" y="4"/>
                  </a:lnTo>
                  <a:lnTo>
                    <a:pt x="13" y="4"/>
                  </a:lnTo>
                  <a:lnTo>
                    <a:pt x="0" y="4"/>
                  </a:lnTo>
                  <a:lnTo>
                    <a:pt x="1" y="4"/>
                  </a:lnTo>
                  <a:lnTo>
                    <a:pt x="13" y="4"/>
                  </a:lnTo>
                  <a:lnTo>
                    <a:pt x="13" y="4"/>
                  </a:lnTo>
                  <a:lnTo>
                    <a:pt x="1" y="4"/>
                  </a:lnTo>
                  <a:lnTo>
                    <a:pt x="1" y="4"/>
                  </a:lnTo>
                  <a:lnTo>
                    <a:pt x="13" y="4"/>
                  </a:lnTo>
                  <a:lnTo>
                    <a:pt x="12" y="5"/>
                  </a:lnTo>
                  <a:lnTo>
                    <a:pt x="1" y="5"/>
                  </a:lnTo>
                  <a:lnTo>
                    <a:pt x="2" y="5"/>
                  </a:lnTo>
                  <a:lnTo>
                    <a:pt x="12" y="5"/>
                  </a:lnTo>
                  <a:lnTo>
                    <a:pt x="12" y="5"/>
                  </a:lnTo>
                  <a:lnTo>
                    <a:pt x="2" y="5"/>
                  </a:lnTo>
                  <a:lnTo>
                    <a:pt x="2" y="5"/>
                  </a:lnTo>
                  <a:lnTo>
                    <a:pt x="12" y="5"/>
                  </a:lnTo>
                  <a:lnTo>
                    <a:pt x="11" y="5"/>
                  </a:lnTo>
                  <a:lnTo>
                    <a:pt x="2" y="5"/>
                  </a:lnTo>
                  <a:lnTo>
                    <a:pt x="2" y="5"/>
                  </a:lnTo>
                  <a:lnTo>
                    <a:pt x="11" y="5"/>
                  </a:lnTo>
                  <a:lnTo>
                    <a:pt x="11" y="5"/>
                  </a:lnTo>
                  <a:lnTo>
                    <a:pt x="3" y="5"/>
                  </a:lnTo>
                  <a:lnTo>
                    <a:pt x="3" y="5"/>
                  </a:lnTo>
                  <a:lnTo>
                    <a:pt x="10"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46" name="Freeform 1234"/>
            <p:cNvSpPr>
              <a:spLocks/>
            </p:cNvSpPr>
            <p:nvPr/>
          </p:nvSpPr>
          <p:spPr bwMode="auto">
            <a:xfrm>
              <a:off x="7129016" y="4144963"/>
              <a:ext cx="30163" cy="6350"/>
            </a:xfrm>
            <a:custGeom>
              <a:avLst/>
              <a:gdLst/>
              <a:ahLst/>
              <a:cxnLst>
                <a:cxn ang="0">
                  <a:pos x="2" y="2"/>
                </a:cxn>
                <a:cxn ang="0">
                  <a:pos x="2" y="0"/>
                </a:cxn>
                <a:cxn ang="0">
                  <a:pos x="15" y="0"/>
                </a:cxn>
                <a:cxn ang="0">
                  <a:pos x="15" y="0"/>
                </a:cxn>
                <a:cxn ang="0">
                  <a:pos x="2" y="0"/>
                </a:cxn>
                <a:cxn ang="0">
                  <a:pos x="2" y="0"/>
                </a:cxn>
                <a:cxn ang="0">
                  <a:pos x="15" y="0"/>
                </a:cxn>
                <a:cxn ang="0">
                  <a:pos x="15" y="0"/>
                </a:cxn>
                <a:cxn ang="0">
                  <a:pos x="2" y="0"/>
                </a:cxn>
                <a:cxn ang="0">
                  <a:pos x="1" y="0"/>
                </a:cxn>
                <a:cxn ang="0">
                  <a:pos x="16" y="0"/>
                </a:cxn>
                <a:cxn ang="0">
                  <a:pos x="16" y="0"/>
                </a:cxn>
                <a:cxn ang="0">
                  <a:pos x="1" y="0"/>
                </a:cxn>
                <a:cxn ang="0">
                  <a:pos x="1" y="0"/>
                </a:cxn>
                <a:cxn ang="0">
                  <a:pos x="16" y="0"/>
                </a:cxn>
                <a:cxn ang="0">
                  <a:pos x="17" y="0"/>
                </a:cxn>
                <a:cxn ang="0">
                  <a:pos x="0" y="0"/>
                </a:cxn>
                <a:cxn ang="0">
                  <a:pos x="0" y="0"/>
                </a:cxn>
                <a:cxn ang="0">
                  <a:pos x="17" y="0"/>
                </a:cxn>
                <a:cxn ang="0">
                  <a:pos x="17" y="1"/>
                </a:cxn>
                <a:cxn ang="0">
                  <a:pos x="0" y="1"/>
                </a:cxn>
                <a:cxn ang="0">
                  <a:pos x="0" y="1"/>
                </a:cxn>
                <a:cxn ang="0">
                  <a:pos x="17" y="1"/>
                </a:cxn>
                <a:cxn ang="0">
                  <a:pos x="17" y="1"/>
                </a:cxn>
                <a:cxn ang="0">
                  <a:pos x="0" y="1"/>
                </a:cxn>
                <a:cxn ang="0">
                  <a:pos x="0" y="2"/>
                </a:cxn>
                <a:cxn ang="0">
                  <a:pos x="17" y="2"/>
                </a:cxn>
                <a:cxn ang="0">
                  <a:pos x="17" y="2"/>
                </a:cxn>
                <a:cxn ang="0">
                  <a:pos x="0" y="2"/>
                </a:cxn>
                <a:cxn ang="0">
                  <a:pos x="0" y="2"/>
                </a:cxn>
                <a:cxn ang="0">
                  <a:pos x="17" y="2"/>
                </a:cxn>
                <a:cxn ang="0">
                  <a:pos x="17" y="2"/>
                </a:cxn>
                <a:cxn ang="0">
                  <a:pos x="0" y="2"/>
                </a:cxn>
                <a:cxn ang="0">
                  <a:pos x="0" y="3"/>
                </a:cxn>
                <a:cxn ang="0">
                  <a:pos x="17" y="3"/>
                </a:cxn>
                <a:cxn ang="0">
                  <a:pos x="17" y="3"/>
                </a:cxn>
                <a:cxn ang="0">
                  <a:pos x="0" y="3"/>
                </a:cxn>
                <a:cxn ang="0">
                  <a:pos x="0" y="4"/>
                </a:cxn>
                <a:cxn ang="0">
                  <a:pos x="17" y="4"/>
                </a:cxn>
                <a:cxn ang="0">
                  <a:pos x="17" y="4"/>
                </a:cxn>
                <a:cxn ang="0">
                  <a:pos x="0" y="4"/>
                </a:cxn>
                <a:cxn ang="0">
                  <a:pos x="0" y="4"/>
                </a:cxn>
                <a:cxn ang="0">
                  <a:pos x="17" y="4"/>
                </a:cxn>
                <a:cxn ang="0">
                  <a:pos x="17" y="4"/>
                </a:cxn>
                <a:cxn ang="0">
                  <a:pos x="0" y="4"/>
                </a:cxn>
                <a:cxn ang="0">
                  <a:pos x="0" y="4"/>
                </a:cxn>
                <a:cxn ang="0">
                  <a:pos x="17" y="4"/>
                </a:cxn>
                <a:cxn ang="0">
                  <a:pos x="17" y="5"/>
                </a:cxn>
                <a:cxn ang="0">
                  <a:pos x="0" y="5"/>
                </a:cxn>
                <a:cxn ang="0">
                  <a:pos x="1" y="5"/>
                </a:cxn>
                <a:cxn ang="0">
                  <a:pos x="16" y="5"/>
                </a:cxn>
                <a:cxn ang="0">
                  <a:pos x="16" y="5"/>
                </a:cxn>
                <a:cxn ang="0">
                  <a:pos x="1" y="5"/>
                </a:cxn>
                <a:cxn ang="0">
                  <a:pos x="1" y="5"/>
                </a:cxn>
                <a:cxn ang="0">
                  <a:pos x="16" y="5"/>
                </a:cxn>
                <a:cxn ang="0">
                  <a:pos x="15" y="5"/>
                </a:cxn>
                <a:cxn ang="0">
                  <a:pos x="2" y="5"/>
                </a:cxn>
                <a:cxn ang="0">
                  <a:pos x="2" y="5"/>
                </a:cxn>
                <a:cxn ang="0">
                  <a:pos x="15" y="5"/>
                </a:cxn>
                <a:cxn ang="0">
                  <a:pos x="15" y="5"/>
                </a:cxn>
                <a:cxn ang="0">
                  <a:pos x="2" y="5"/>
                </a:cxn>
                <a:cxn ang="0">
                  <a:pos x="2" y="5"/>
                </a:cxn>
                <a:cxn ang="0">
                  <a:pos x="15" y="5"/>
                </a:cxn>
              </a:cxnLst>
              <a:rect l="0" t="0" r="r" b="b"/>
              <a:pathLst>
                <a:path w="17" h="5">
                  <a:moveTo>
                    <a:pt x="2" y="2"/>
                  </a:moveTo>
                  <a:lnTo>
                    <a:pt x="2" y="0"/>
                  </a:lnTo>
                  <a:lnTo>
                    <a:pt x="15" y="0"/>
                  </a:lnTo>
                  <a:lnTo>
                    <a:pt x="15" y="0"/>
                  </a:lnTo>
                  <a:lnTo>
                    <a:pt x="2" y="0"/>
                  </a:lnTo>
                  <a:lnTo>
                    <a:pt x="2" y="0"/>
                  </a:lnTo>
                  <a:lnTo>
                    <a:pt x="15" y="0"/>
                  </a:lnTo>
                  <a:lnTo>
                    <a:pt x="15" y="0"/>
                  </a:lnTo>
                  <a:lnTo>
                    <a:pt x="2" y="0"/>
                  </a:lnTo>
                  <a:lnTo>
                    <a:pt x="1" y="0"/>
                  </a:lnTo>
                  <a:lnTo>
                    <a:pt x="16" y="0"/>
                  </a:lnTo>
                  <a:lnTo>
                    <a:pt x="16" y="0"/>
                  </a:lnTo>
                  <a:lnTo>
                    <a:pt x="1" y="0"/>
                  </a:lnTo>
                  <a:lnTo>
                    <a:pt x="1" y="0"/>
                  </a:lnTo>
                  <a:lnTo>
                    <a:pt x="16" y="0"/>
                  </a:lnTo>
                  <a:lnTo>
                    <a:pt x="17" y="0"/>
                  </a:lnTo>
                  <a:lnTo>
                    <a:pt x="0" y="0"/>
                  </a:lnTo>
                  <a:lnTo>
                    <a:pt x="0" y="0"/>
                  </a:lnTo>
                  <a:lnTo>
                    <a:pt x="17" y="0"/>
                  </a:lnTo>
                  <a:lnTo>
                    <a:pt x="17" y="1"/>
                  </a:lnTo>
                  <a:lnTo>
                    <a:pt x="0" y="1"/>
                  </a:lnTo>
                  <a:lnTo>
                    <a:pt x="0" y="1"/>
                  </a:lnTo>
                  <a:lnTo>
                    <a:pt x="17" y="1"/>
                  </a:lnTo>
                  <a:lnTo>
                    <a:pt x="17" y="1"/>
                  </a:lnTo>
                  <a:lnTo>
                    <a:pt x="0" y="1"/>
                  </a:lnTo>
                  <a:lnTo>
                    <a:pt x="0" y="2"/>
                  </a:lnTo>
                  <a:lnTo>
                    <a:pt x="17" y="2"/>
                  </a:lnTo>
                  <a:lnTo>
                    <a:pt x="17" y="2"/>
                  </a:lnTo>
                  <a:lnTo>
                    <a:pt x="0" y="2"/>
                  </a:lnTo>
                  <a:lnTo>
                    <a:pt x="0" y="2"/>
                  </a:lnTo>
                  <a:lnTo>
                    <a:pt x="17" y="2"/>
                  </a:lnTo>
                  <a:lnTo>
                    <a:pt x="17" y="2"/>
                  </a:lnTo>
                  <a:lnTo>
                    <a:pt x="0" y="2"/>
                  </a:lnTo>
                  <a:lnTo>
                    <a:pt x="0" y="3"/>
                  </a:lnTo>
                  <a:lnTo>
                    <a:pt x="17" y="3"/>
                  </a:lnTo>
                  <a:lnTo>
                    <a:pt x="17" y="3"/>
                  </a:lnTo>
                  <a:lnTo>
                    <a:pt x="0" y="3"/>
                  </a:lnTo>
                  <a:lnTo>
                    <a:pt x="0" y="4"/>
                  </a:lnTo>
                  <a:lnTo>
                    <a:pt x="17" y="4"/>
                  </a:lnTo>
                  <a:lnTo>
                    <a:pt x="17" y="4"/>
                  </a:lnTo>
                  <a:lnTo>
                    <a:pt x="0" y="4"/>
                  </a:lnTo>
                  <a:lnTo>
                    <a:pt x="0" y="4"/>
                  </a:lnTo>
                  <a:lnTo>
                    <a:pt x="17" y="4"/>
                  </a:lnTo>
                  <a:lnTo>
                    <a:pt x="17" y="4"/>
                  </a:lnTo>
                  <a:lnTo>
                    <a:pt x="0" y="4"/>
                  </a:lnTo>
                  <a:lnTo>
                    <a:pt x="0" y="4"/>
                  </a:lnTo>
                  <a:lnTo>
                    <a:pt x="17" y="4"/>
                  </a:lnTo>
                  <a:lnTo>
                    <a:pt x="17" y="5"/>
                  </a:lnTo>
                  <a:lnTo>
                    <a:pt x="0" y="5"/>
                  </a:lnTo>
                  <a:lnTo>
                    <a:pt x="1" y="5"/>
                  </a:lnTo>
                  <a:lnTo>
                    <a:pt x="16" y="5"/>
                  </a:lnTo>
                  <a:lnTo>
                    <a:pt x="16" y="5"/>
                  </a:lnTo>
                  <a:lnTo>
                    <a:pt x="1" y="5"/>
                  </a:lnTo>
                  <a:lnTo>
                    <a:pt x="1" y="5"/>
                  </a:lnTo>
                  <a:lnTo>
                    <a:pt x="16" y="5"/>
                  </a:lnTo>
                  <a:lnTo>
                    <a:pt x="15" y="5"/>
                  </a:lnTo>
                  <a:lnTo>
                    <a:pt x="2" y="5"/>
                  </a:lnTo>
                  <a:lnTo>
                    <a:pt x="2" y="5"/>
                  </a:lnTo>
                  <a:lnTo>
                    <a:pt x="15" y="5"/>
                  </a:lnTo>
                  <a:lnTo>
                    <a:pt x="15" y="5"/>
                  </a:lnTo>
                  <a:lnTo>
                    <a:pt x="2" y="5"/>
                  </a:lnTo>
                  <a:lnTo>
                    <a:pt x="2" y="5"/>
                  </a:lnTo>
                  <a:lnTo>
                    <a:pt x="1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47" name="Freeform 1235"/>
            <p:cNvSpPr>
              <a:spLocks/>
            </p:cNvSpPr>
            <p:nvPr/>
          </p:nvSpPr>
          <p:spPr bwMode="auto">
            <a:xfrm>
              <a:off x="7149654" y="4138613"/>
              <a:ext cx="9525"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1"/>
                </a:cxn>
                <a:cxn ang="0">
                  <a:pos x="0" y="1"/>
                </a:cxn>
                <a:cxn ang="0">
                  <a:pos x="0" y="7"/>
                </a:cxn>
                <a:cxn ang="0">
                  <a:pos x="0" y="7"/>
                </a:cxn>
                <a:cxn ang="0">
                  <a:pos x="0" y="1"/>
                </a:cxn>
                <a:cxn ang="0">
                  <a:pos x="0" y="1"/>
                </a:cxn>
                <a:cxn ang="0">
                  <a:pos x="0" y="7"/>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1"/>
                </a:cxn>
                <a:cxn ang="0">
                  <a:pos x="5" y="7"/>
                </a:cxn>
                <a:cxn ang="0">
                  <a:pos x="5" y="7"/>
                </a:cxn>
                <a:cxn ang="0">
                  <a:pos x="5" y="1"/>
                </a:cxn>
                <a:cxn ang="0">
                  <a:pos x="5" y="1"/>
                </a:cxn>
                <a:cxn ang="0">
                  <a:pos x="5" y="7"/>
                </a:cxn>
                <a:cxn ang="0">
                  <a:pos x="5" y="7"/>
                </a:cxn>
                <a:cxn ang="0">
                  <a:pos x="5" y="1"/>
                </a:cxn>
                <a:cxn ang="0">
                  <a:pos x="5" y="2"/>
                </a:cxn>
                <a:cxn ang="0">
                  <a:pos x="5" y="7"/>
                </a:cxn>
                <a:cxn ang="0">
                  <a:pos x="5" y="6"/>
                </a:cxn>
                <a:cxn ang="0">
                  <a:pos x="5" y="2"/>
                </a:cxn>
                <a:cxn ang="0">
                  <a:pos x="5" y="2"/>
                </a:cxn>
                <a:cxn ang="0">
                  <a:pos x="5" y="6"/>
                </a:cxn>
                <a:cxn ang="0">
                  <a:pos x="5" y="5"/>
                </a:cxn>
                <a:cxn ang="0">
                  <a:pos x="5" y="3"/>
                </a:cxn>
              </a:cxnLst>
              <a:rect l="0" t="0" r="r" b="b"/>
              <a:pathLst>
                <a:path w="5" h="8">
                  <a:moveTo>
                    <a:pt x="3" y="5"/>
                  </a:moveTo>
                  <a:lnTo>
                    <a:pt x="0" y="5"/>
                  </a:lnTo>
                  <a:lnTo>
                    <a:pt x="0" y="3"/>
                  </a:lnTo>
                  <a:lnTo>
                    <a:pt x="0" y="2"/>
                  </a:lnTo>
                  <a:lnTo>
                    <a:pt x="0" y="6"/>
                  </a:lnTo>
                  <a:lnTo>
                    <a:pt x="0" y="6"/>
                  </a:lnTo>
                  <a:lnTo>
                    <a:pt x="0" y="2"/>
                  </a:lnTo>
                  <a:lnTo>
                    <a:pt x="0" y="2"/>
                  </a:lnTo>
                  <a:lnTo>
                    <a:pt x="0" y="7"/>
                  </a:lnTo>
                  <a:lnTo>
                    <a:pt x="0" y="7"/>
                  </a:lnTo>
                  <a:lnTo>
                    <a:pt x="0" y="1"/>
                  </a:lnTo>
                  <a:lnTo>
                    <a:pt x="0" y="1"/>
                  </a:lnTo>
                  <a:lnTo>
                    <a:pt x="0" y="7"/>
                  </a:lnTo>
                  <a:lnTo>
                    <a:pt x="0" y="7"/>
                  </a:lnTo>
                  <a:lnTo>
                    <a:pt x="0" y="1"/>
                  </a:lnTo>
                  <a:lnTo>
                    <a:pt x="0" y="1"/>
                  </a:lnTo>
                  <a:lnTo>
                    <a:pt x="0" y="7"/>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1"/>
                  </a:lnTo>
                  <a:lnTo>
                    <a:pt x="5" y="7"/>
                  </a:lnTo>
                  <a:lnTo>
                    <a:pt x="5" y="7"/>
                  </a:lnTo>
                  <a:lnTo>
                    <a:pt x="5" y="1"/>
                  </a:lnTo>
                  <a:lnTo>
                    <a:pt x="5" y="1"/>
                  </a:lnTo>
                  <a:lnTo>
                    <a:pt x="5" y="7"/>
                  </a:lnTo>
                  <a:lnTo>
                    <a:pt x="5" y="7"/>
                  </a:lnTo>
                  <a:lnTo>
                    <a:pt x="5" y="1"/>
                  </a:lnTo>
                  <a:lnTo>
                    <a:pt x="5" y="2"/>
                  </a:lnTo>
                  <a:lnTo>
                    <a:pt x="5" y="7"/>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48" name="Freeform 1236"/>
            <p:cNvSpPr>
              <a:spLocks/>
            </p:cNvSpPr>
            <p:nvPr/>
          </p:nvSpPr>
          <p:spPr bwMode="auto">
            <a:xfrm>
              <a:off x="7149654" y="4138613"/>
              <a:ext cx="17462" cy="7937"/>
            </a:xfrm>
            <a:custGeom>
              <a:avLst/>
              <a:gdLst/>
              <a:ahLst/>
              <a:cxnLst>
                <a:cxn ang="0">
                  <a:pos x="3" y="3"/>
                </a:cxn>
                <a:cxn ang="0">
                  <a:pos x="3" y="0"/>
                </a:cxn>
                <a:cxn ang="0">
                  <a:pos x="7"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0"/>
                </a:cxn>
                <a:cxn ang="0">
                  <a:pos x="9" y="0"/>
                </a:cxn>
                <a:cxn ang="0">
                  <a:pos x="9" y="0"/>
                </a:cxn>
                <a:cxn ang="0">
                  <a:pos x="1" y="0"/>
                </a:cxn>
                <a:cxn ang="0">
                  <a:pos x="0" y="1"/>
                </a:cxn>
                <a:cxn ang="0">
                  <a:pos x="10" y="1"/>
                </a:cxn>
                <a:cxn ang="0">
                  <a:pos x="10" y="1"/>
                </a:cxn>
                <a:cxn ang="0">
                  <a:pos x="0" y="1"/>
                </a:cxn>
                <a:cxn ang="0">
                  <a:pos x="0" y="1"/>
                </a:cxn>
                <a:cxn ang="0">
                  <a:pos x="10" y="1"/>
                </a:cxn>
                <a:cxn ang="0">
                  <a:pos x="10" y="1"/>
                </a:cxn>
                <a:cxn ang="0">
                  <a:pos x="0" y="1"/>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5"/>
                </a:cxn>
                <a:cxn ang="0">
                  <a:pos x="10" y="5"/>
                </a:cxn>
                <a:cxn ang="0">
                  <a:pos x="9" y="5"/>
                </a:cxn>
                <a:cxn ang="0">
                  <a:pos x="1" y="5"/>
                </a:cxn>
                <a:cxn ang="0">
                  <a:pos x="1" y="5"/>
                </a:cxn>
                <a:cxn ang="0">
                  <a:pos x="9" y="5"/>
                </a:cxn>
                <a:cxn ang="0">
                  <a:pos x="9" y="5"/>
                </a:cxn>
                <a:cxn ang="0">
                  <a:pos x="1" y="5"/>
                </a:cxn>
                <a:cxn ang="0">
                  <a:pos x="2" y="5"/>
                </a:cxn>
                <a:cxn ang="0">
                  <a:pos x="8" y="5"/>
                </a:cxn>
                <a:cxn ang="0">
                  <a:pos x="8" y="5"/>
                </a:cxn>
                <a:cxn ang="0">
                  <a:pos x="2" y="5"/>
                </a:cxn>
                <a:cxn ang="0">
                  <a:pos x="2" y="5"/>
                </a:cxn>
                <a:cxn ang="0">
                  <a:pos x="8" y="5"/>
                </a:cxn>
                <a:cxn ang="0">
                  <a:pos x="8" y="5"/>
                </a:cxn>
                <a:cxn ang="0">
                  <a:pos x="2" y="5"/>
                </a:cxn>
                <a:cxn ang="0">
                  <a:pos x="3" y="5"/>
                </a:cxn>
                <a:cxn ang="0">
                  <a:pos x="7" y="5"/>
                </a:cxn>
              </a:cxnLst>
              <a:rect l="0" t="0" r="r" b="b"/>
              <a:pathLst>
                <a:path w="10" h="5">
                  <a:moveTo>
                    <a:pt x="3" y="3"/>
                  </a:moveTo>
                  <a:lnTo>
                    <a:pt x="3" y="0"/>
                  </a:lnTo>
                  <a:lnTo>
                    <a:pt x="7" y="0"/>
                  </a:lnTo>
                  <a:lnTo>
                    <a:pt x="8" y="0"/>
                  </a:lnTo>
                  <a:lnTo>
                    <a:pt x="2" y="0"/>
                  </a:lnTo>
                  <a:lnTo>
                    <a:pt x="2" y="0"/>
                  </a:lnTo>
                  <a:lnTo>
                    <a:pt x="8" y="0"/>
                  </a:lnTo>
                  <a:lnTo>
                    <a:pt x="8" y="0"/>
                  </a:lnTo>
                  <a:lnTo>
                    <a:pt x="2" y="0"/>
                  </a:lnTo>
                  <a:lnTo>
                    <a:pt x="2" y="0"/>
                  </a:lnTo>
                  <a:lnTo>
                    <a:pt x="8" y="0"/>
                  </a:lnTo>
                  <a:lnTo>
                    <a:pt x="9" y="0"/>
                  </a:lnTo>
                  <a:lnTo>
                    <a:pt x="1" y="0"/>
                  </a:lnTo>
                  <a:lnTo>
                    <a:pt x="1" y="0"/>
                  </a:lnTo>
                  <a:lnTo>
                    <a:pt x="9" y="0"/>
                  </a:lnTo>
                  <a:lnTo>
                    <a:pt x="9" y="0"/>
                  </a:lnTo>
                  <a:lnTo>
                    <a:pt x="1" y="0"/>
                  </a:lnTo>
                  <a:lnTo>
                    <a:pt x="0" y="1"/>
                  </a:lnTo>
                  <a:lnTo>
                    <a:pt x="10" y="1"/>
                  </a:lnTo>
                  <a:lnTo>
                    <a:pt x="10" y="1"/>
                  </a:lnTo>
                  <a:lnTo>
                    <a:pt x="0" y="1"/>
                  </a:lnTo>
                  <a:lnTo>
                    <a:pt x="0" y="1"/>
                  </a:lnTo>
                  <a:lnTo>
                    <a:pt x="10" y="1"/>
                  </a:lnTo>
                  <a:lnTo>
                    <a:pt x="10" y="1"/>
                  </a:lnTo>
                  <a:lnTo>
                    <a:pt x="0" y="1"/>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5"/>
                  </a:lnTo>
                  <a:lnTo>
                    <a:pt x="10" y="5"/>
                  </a:lnTo>
                  <a:lnTo>
                    <a:pt x="9" y="5"/>
                  </a:lnTo>
                  <a:lnTo>
                    <a:pt x="1" y="5"/>
                  </a:lnTo>
                  <a:lnTo>
                    <a:pt x="1" y="5"/>
                  </a:lnTo>
                  <a:lnTo>
                    <a:pt x="9" y="5"/>
                  </a:lnTo>
                  <a:lnTo>
                    <a:pt x="9" y="5"/>
                  </a:lnTo>
                  <a:lnTo>
                    <a:pt x="1" y="5"/>
                  </a:lnTo>
                  <a:lnTo>
                    <a:pt x="2" y="5"/>
                  </a:lnTo>
                  <a:lnTo>
                    <a:pt x="8" y="5"/>
                  </a:lnTo>
                  <a:lnTo>
                    <a:pt x="8" y="5"/>
                  </a:lnTo>
                  <a:lnTo>
                    <a:pt x="2" y="5"/>
                  </a:lnTo>
                  <a:lnTo>
                    <a:pt x="2" y="5"/>
                  </a:lnTo>
                  <a:lnTo>
                    <a:pt x="8" y="5"/>
                  </a:lnTo>
                  <a:lnTo>
                    <a:pt x="8" y="5"/>
                  </a:lnTo>
                  <a:lnTo>
                    <a:pt x="2"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49" name="Freeform 1237"/>
            <p:cNvSpPr>
              <a:spLocks/>
            </p:cNvSpPr>
            <p:nvPr/>
          </p:nvSpPr>
          <p:spPr bwMode="auto">
            <a:xfrm>
              <a:off x="7159179" y="4133850"/>
              <a:ext cx="7937" cy="12700"/>
            </a:xfrm>
            <a:custGeom>
              <a:avLst/>
              <a:gdLst/>
              <a:ahLst/>
              <a:cxnLst>
                <a:cxn ang="0">
                  <a:pos x="2"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8">
                  <a:moveTo>
                    <a:pt x="2"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1"/>
                  </a:lnTo>
                  <a:lnTo>
                    <a:pt x="5" y="1"/>
                  </a:lnTo>
                  <a:lnTo>
                    <a:pt x="5" y="8"/>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50" name="Freeform 1238"/>
            <p:cNvSpPr>
              <a:spLocks/>
            </p:cNvSpPr>
            <p:nvPr/>
          </p:nvSpPr>
          <p:spPr bwMode="auto">
            <a:xfrm>
              <a:off x="7159179" y="4133850"/>
              <a:ext cx="23812" cy="11113"/>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0"/>
                </a:cxn>
                <a:cxn ang="0">
                  <a:pos x="1" y="0"/>
                </a:cxn>
                <a:cxn ang="0">
                  <a:pos x="1" y="0"/>
                </a:cxn>
                <a:cxn ang="0">
                  <a:pos x="13" y="0"/>
                </a:cxn>
                <a:cxn ang="0">
                  <a:pos x="13" y="1"/>
                </a:cxn>
                <a:cxn ang="0">
                  <a:pos x="0" y="1"/>
                </a:cxn>
                <a:cxn ang="0">
                  <a:pos x="0" y="1"/>
                </a:cxn>
                <a:cxn ang="0">
                  <a:pos x="13" y="1"/>
                </a:cxn>
                <a:cxn ang="0">
                  <a:pos x="13" y="1"/>
                </a:cxn>
                <a:cxn ang="0">
                  <a:pos x="0" y="1"/>
                </a:cxn>
                <a:cxn ang="0">
                  <a:pos x="0" y="1"/>
                </a:cxn>
                <a:cxn ang="0">
                  <a:pos x="13" y="1"/>
                </a:cxn>
                <a:cxn ang="0">
                  <a:pos x="13" y="1"/>
                </a:cxn>
                <a:cxn ang="0">
                  <a:pos x="0" y="1"/>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4" y="4"/>
                </a:cxn>
                <a:cxn ang="0">
                  <a:pos x="13" y="4"/>
                </a:cxn>
                <a:cxn ang="0">
                  <a:pos x="0" y="4"/>
                </a:cxn>
                <a:cxn ang="0">
                  <a:pos x="0" y="4"/>
                </a:cxn>
                <a:cxn ang="0">
                  <a:pos x="13" y="4"/>
                </a:cxn>
                <a:cxn ang="0">
                  <a:pos x="13" y="4"/>
                </a:cxn>
                <a:cxn ang="0">
                  <a:pos x="0" y="4"/>
                </a:cxn>
                <a:cxn ang="0">
                  <a:pos x="0" y="4"/>
                </a:cxn>
                <a:cxn ang="0">
                  <a:pos x="13" y="4"/>
                </a:cxn>
                <a:cxn ang="0">
                  <a:pos x="13" y="5"/>
                </a:cxn>
                <a:cxn ang="0">
                  <a:pos x="0" y="5"/>
                </a:cxn>
                <a:cxn ang="0">
                  <a:pos x="1" y="5"/>
                </a:cxn>
                <a:cxn ang="0">
                  <a:pos x="13" y="5"/>
                </a:cxn>
                <a:cxn ang="0">
                  <a:pos x="12" y="5"/>
                </a:cxn>
                <a:cxn ang="0">
                  <a:pos x="1" y="5"/>
                </a:cxn>
                <a:cxn ang="0">
                  <a:pos x="1" y="5"/>
                </a:cxn>
                <a:cxn ang="0">
                  <a:pos x="12" y="5"/>
                </a:cxn>
                <a:cxn ang="0">
                  <a:pos x="12" y="5"/>
                </a:cxn>
                <a:cxn ang="0">
                  <a:pos x="2" y="5"/>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0"/>
                  </a:lnTo>
                  <a:lnTo>
                    <a:pt x="12" y="0"/>
                  </a:lnTo>
                  <a:lnTo>
                    <a:pt x="12" y="0"/>
                  </a:lnTo>
                  <a:lnTo>
                    <a:pt x="1" y="0"/>
                  </a:lnTo>
                  <a:lnTo>
                    <a:pt x="1" y="0"/>
                  </a:lnTo>
                  <a:lnTo>
                    <a:pt x="13" y="0"/>
                  </a:lnTo>
                  <a:lnTo>
                    <a:pt x="13" y="1"/>
                  </a:lnTo>
                  <a:lnTo>
                    <a:pt x="0" y="1"/>
                  </a:lnTo>
                  <a:lnTo>
                    <a:pt x="0" y="1"/>
                  </a:lnTo>
                  <a:lnTo>
                    <a:pt x="13" y="1"/>
                  </a:lnTo>
                  <a:lnTo>
                    <a:pt x="13" y="1"/>
                  </a:lnTo>
                  <a:lnTo>
                    <a:pt x="0" y="1"/>
                  </a:lnTo>
                  <a:lnTo>
                    <a:pt x="0" y="1"/>
                  </a:lnTo>
                  <a:lnTo>
                    <a:pt x="13" y="1"/>
                  </a:lnTo>
                  <a:lnTo>
                    <a:pt x="13" y="1"/>
                  </a:lnTo>
                  <a:lnTo>
                    <a:pt x="0" y="1"/>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0" y="4"/>
                  </a:lnTo>
                  <a:lnTo>
                    <a:pt x="14" y="4"/>
                  </a:lnTo>
                  <a:lnTo>
                    <a:pt x="13" y="4"/>
                  </a:lnTo>
                  <a:lnTo>
                    <a:pt x="0" y="4"/>
                  </a:lnTo>
                  <a:lnTo>
                    <a:pt x="0" y="4"/>
                  </a:lnTo>
                  <a:lnTo>
                    <a:pt x="13" y="4"/>
                  </a:lnTo>
                  <a:lnTo>
                    <a:pt x="13" y="4"/>
                  </a:lnTo>
                  <a:lnTo>
                    <a:pt x="0" y="4"/>
                  </a:lnTo>
                  <a:lnTo>
                    <a:pt x="0" y="4"/>
                  </a:lnTo>
                  <a:lnTo>
                    <a:pt x="13" y="4"/>
                  </a:lnTo>
                  <a:lnTo>
                    <a:pt x="13" y="5"/>
                  </a:lnTo>
                  <a:lnTo>
                    <a:pt x="0" y="5"/>
                  </a:lnTo>
                  <a:lnTo>
                    <a:pt x="1" y="5"/>
                  </a:lnTo>
                  <a:lnTo>
                    <a:pt x="13" y="5"/>
                  </a:lnTo>
                  <a:lnTo>
                    <a:pt x="12" y="5"/>
                  </a:lnTo>
                  <a:lnTo>
                    <a:pt x="1" y="5"/>
                  </a:lnTo>
                  <a:lnTo>
                    <a:pt x="1" y="5"/>
                  </a:lnTo>
                  <a:lnTo>
                    <a:pt x="12" y="5"/>
                  </a:lnTo>
                  <a:lnTo>
                    <a:pt x="12" y="5"/>
                  </a:lnTo>
                  <a:lnTo>
                    <a:pt x="2" y="5"/>
                  </a:lnTo>
                  <a:lnTo>
                    <a:pt x="2" y="6"/>
                  </a:lnTo>
                  <a:lnTo>
                    <a:pt x="12" y="6"/>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1" name="Freeform 1239"/>
            <p:cNvSpPr>
              <a:spLocks/>
            </p:cNvSpPr>
            <p:nvPr/>
          </p:nvSpPr>
          <p:spPr bwMode="auto">
            <a:xfrm>
              <a:off x="7171879" y="4133850"/>
              <a:ext cx="17462" cy="11113"/>
            </a:xfrm>
            <a:custGeom>
              <a:avLst/>
              <a:gdLst/>
              <a:ahLst/>
              <a:cxnLst>
                <a:cxn ang="0">
                  <a:pos x="3" y="3"/>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9" y="1"/>
                </a:cxn>
                <a:cxn ang="0">
                  <a:pos x="1" y="1"/>
                </a:cxn>
                <a:cxn ang="0">
                  <a:pos x="1" y="1"/>
                </a:cxn>
                <a:cxn ang="0">
                  <a:pos x="9" y="1"/>
                </a:cxn>
                <a:cxn ang="0">
                  <a:pos x="9" y="1"/>
                </a:cxn>
                <a:cxn ang="0">
                  <a:pos x="1" y="1"/>
                </a:cxn>
                <a:cxn ang="0">
                  <a:pos x="1" y="1"/>
                </a:cxn>
                <a:cxn ang="0">
                  <a:pos x="9" y="1"/>
                </a:cxn>
                <a:cxn ang="0">
                  <a:pos x="9" y="1"/>
                </a:cxn>
                <a:cxn ang="0">
                  <a:pos x="1" y="1"/>
                </a:cxn>
                <a:cxn ang="0">
                  <a:pos x="0" y="2"/>
                </a:cxn>
                <a:cxn ang="0">
                  <a:pos x="9" y="2"/>
                </a:cxn>
                <a:cxn ang="0">
                  <a:pos x="9" y="2"/>
                </a:cxn>
                <a:cxn ang="0">
                  <a:pos x="0" y="2"/>
                </a:cxn>
                <a:cxn ang="0">
                  <a:pos x="0" y="3"/>
                </a:cxn>
                <a:cxn ang="0">
                  <a:pos x="9" y="3"/>
                </a:cxn>
                <a:cxn ang="0">
                  <a:pos x="10" y="3"/>
                </a:cxn>
                <a:cxn ang="0">
                  <a:pos x="0" y="3"/>
                </a:cxn>
                <a:cxn ang="0">
                  <a:pos x="0" y="3"/>
                </a:cxn>
                <a:cxn ang="0">
                  <a:pos x="9" y="3"/>
                </a:cxn>
                <a:cxn ang="0">
                  <a:pos x="9" y="3"/>
                </a:cxn>
                <a:cxn ang="0">
                  <a:pos x="0" y="3"/>
                </a:cxn>
                <a:cxn ang="0">
                  <a:pos x="0" y="4"/>
                </a:cxn>
                <a:cxn ang="0">
                  <a:pos x="9" y="4"/>
                </a:cxn>
                <a:cxn ang="0">
                  <a:pos x="9" y="4"/>
                </a:cxn>
                <a:cxn ang="0">
                  <a:pos x="1" y="4"/>
                </a:cxn>
                <a:cxn ang="0">
                  <a:pos x="1" y="4"/>
                </a:cxn>
                <a:cxn ang="0">
                  <a:pos x="9" y="4"/>
                </a:cxn>
                <a:cxn ang="0">
                  <a:pos x="9" y="4"/>
                </a:cxn>
                <a:cxn ang="0">
                  <a:pos x="1" y="4"/>
                </a:cxn>
                <a:cxn ang="0">
                  <a:pos x="1" y="4"/>
                </a:cxn>
                <a:cxn ang="0">
                  <a:pos x="9" y="4"/>
                </a:cxn>
                <a:cxn ang="0">
                  <a:pos x="9" y="5"/>
                </a:cxn>
                <a:cxn ang="0">
                  <a:pos x="1" y="5"/>
                </a:cxn>
                <a:cxn ang="0">
                  <a:pos x="1" y="5"/>
                </a:cxn>
                <a:cxn ang="0">
                  <a:pos x="8" y="5"/>
                </a:cxn>
                <a:cxn ang="0">
                  <a:pos x="8" y="5"/>
                </a:cxn>
                <a:cxn ang="0">
                  <a:pos x="2" y="5"/>
                </a:cxn>
                <a:cxn ang="0">
                  <a:pos x="2" y="5"/>
                </a:cxn>
                <a:cxn ang="0">
                  <a:pos x="8" y="5"/>
                </a:cxn>
                <a:cxn ang="0">
                  <a:pos x="7" y="5"/>
                </a:cxn>
                <a:cxn ang="0">
                  <a:pos x="2" y="5"/>
                </a:cxn>
                <a:cxn ang="0">
                  <a:pos x="2"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2" y="0"/>
                  </a:lnTo>
                  <a:lnTo>
                    <a:pt x="7" y="0"/>
                  </a:lnTo>
                  <a:lnTo>
                    <a:pt x="7" y="0"/>
                  </a:lnTo>
                  <a:lnTo>
                    <a:pt x="2" y="0"/>
                  </a:lnTo>
                  <a:lnTo>
                    <a:pt x="2" y="0"/>
                  </a:lnTo>
                  <a:lnTo>
                    <a:pt x="8" y="0"/>
                  </a:lnTo>
                  <a:lnTo>
                    <a:pt x="8" y="0"/>
                  </a:lnTo>
                  <a:lnTo>
                    <a:pt x="2" y="0"/>
                  </a:lnTo>
                  <a:lnTo>
                    <a:pt x="1" y="0"/>
                  </a:lnTo>
                  <a:lnTo>
                    <a:pt x="8" y="0"/>
                  </a:lnTo>
                  <a:lnTo>
                    <a:pt x="9" y="1"/>
                  </a:lnTo>
                  <a:lnTo>
                    <a:pt x="1" y="1"/>
                  </a:lnTo>
                  <a:lnTo>
                    <a:pt x="1" y="1"/>
                  </a:lnTo>
                  <a:lnTo>
                    <a:pt x="9" y="1"/>
                  </a:lnTo>
                  <a:lnTo>
                    <a:pt x="9" y="1"/>
                  </a:lnTo>
                  <a:lnTo>
                    <a:pt x="1" y="1"/>
                  </a:lnTo>
                  <a:lnTo>
                    <a:pt x="1" y="1"/>
                  </a:lnTo>
                  <a:lnTo>
                    <a:pt x="9" y="1"/>
                  </a:lnTo>
                  <a:lnTo>
                    <a:pt x="9" y="1"/>
                  </a:lnTo>
                  <a:lnTo>
                    <a:pt x="1" y="1"/>
                  </a:lnTo>
                  <a:lnTo>
                    <a:pt x="0" y="2"/>
                  </a:lnTo>
                  <a:lnTo>
                    <a:pt x="9" y="2"/>
                  </a:lnTo>
                  <a:lnTo>
                    <a:pt x="9" y="2"/>
                  </a:lnTo>
                  <a:lnTo>
                    <a:pt x="0" y="2"/>
                  </a:lnTo>
                  <a:lnTo>
                    <a:pt x="0" y="3"/>
                  </a:lnTo>
                  <a:lnTo>
                    <a:pt x="9" y="3"/>
                  </a:lnTo>
                  <a:lnTo>
                    <a:pt x="10" y="3"/>
                  </a:lnTo>
                  <a:lnTo>
                    <a:pt x="0" y="3"/>
                  </a:lnTo>
                  <a:lnTo>
                    <a:pt x="0" y="3"/>
                  </a:lnTo>
                  <a:lnTo>
                    <a:pt x="9" y="3"/>
                  </a:lnTo>
                  <a:lnTo>
                    <a:pt x="9" y="3"/>
                  </a:lnTo>
                  <a:lnTo>
                    <a:pt x="0" y="3"/>
                  </a:lnTo>
                  <a:lnTo>
                    <a:pt x="0" y="4"/>
                  </a:lnTo>
                  <a:lnTo>
                    <a:pt x="9" y="4"/>
                  </a:lnTo>
                  <a:lnTo>
                    <a:pt x="9" y="4"/>
                  </a:lnTo>
                  <a:lnTo>
                    <a:pt x="1" y="4"/>
                  </a:lnTo>
                  <a:lnTo>
                    <a:pt x="1" y="4"/>
                  </a:lnTo>
                  <a:lnTo>
                    <a:pt x="9" y="4"/>
                  </a:lnTo>
                  <a:lnTo>
                    <a:pt x="9" y="4"/>
                  </a:lnTo>
                  <a:lnTo>
                    <a:pt x="1" y="4"/>
                  </a:lnTo>
                  <a:lnTo>
                    <a:pt x="1" y="4"/>
                  </a:lnTo>
                  <a:lnTo>
                    <a:pt x="9" y="4"/>
                  </a:lnTo>
                  <a:lnTo>
                    <a:pt x="9" y="5"/>
                  </a:lnTo>
                  <a:lnTo>
                    <a:pt x="1" y="5"/>
                  </a:lnTo>
                  <a:lnTo>
                    <a:pt x="1" y="5"/>
                  </a:lnTo>
                  <a:lnTo>
                    <a:pt x="8" y="5"/>
                  </a:lnTo>
                  <a:lnTo>
                    <a:pt x="8" y="5"/>
                  </a:lnTo>
                  <a:lnTo>
                    <a:pt x="2" y="5"/>
                  </a:lnTo>
                  <a:lnTo>
                    <a:pt x="2" y="5"/>
                  </a:lnTo>
                  <a:lnTo>
                    <a:pt x="8" y="5"/>
                  </a:lnTo>
                  <a:lnTo>
                    <a:pt x="7" y="5"/>
                  </a:lnTo>
                  <a:lnTo>
                    <a:pt x="2" y="5"/>
                  </a:lnTo>
                  <a:lnTo>
                    <a:pt x="2"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2" name="Freeform 1240"/>
            <p:cNvSpPr>
              <a:spLocks/>
            </p:cNvSpPr>
            <p:nvPr/>
          </p:nvSpPr>
          <p:spPr bwMode="auto">
            <a:xfrm>
              <a:off x="7179816" y="4133850"/>
              <a:ext cx="25400" cy="11113"/>
            </a:xfrm>
            <a:custGeom>
              <a:avLst/>
              <a:gdLst/>
              <a:ahLst/>
              <a:cxnLst>
                <a:cxn ang="0">
                  <a:pos x="3" y="3"/>
                </a:cxn>
                <a:cxn ang="0">
                  <a:pos x="3" y="0"/>
                </a:cxn>
                <a:cxn ang="0">
                  <a:pos x="12" y="0"/>
                </a:cxn>
                <a:cxn ang="0">
                  <a:pos x="13" y="0"/>
                </a:cxn>
                <a:cxn ang="0">
                  <a:pos x="2" y="0"/>
                </a:cxn>
                <a:cxn ang="0">
                  <a:pos x="2" y="0"/>
                </a:cxn>
                <a:cxn ang="0">
                  <a:pos x="13" y="0"/>
                </a:cxn>
                <a:cxn ang="0">
                  <a:pos x="13" y="0"/>
                </a:cxn>
                <a:cxn ang="0">
                  <a:pos x="2" y="0"/>
                </a:cxn>
                <a:cxn ang="0">
                  <a:pos x="1" y="0"/>
                </a:cxn>
                <a:cxn ang="0">
                  <a:pos x="13" y="0"/>
                </a:cxn>
                <a:cxn ang="0">
                  <a:pos x="14" y="0"/>
                </a:cxn>
                <a:cxn ang="0">
                  <a:pos x="1" y="0"/>
                </a:cxn>
                <a:cxn ang="0">
                  <a:pos x="1" y="0"/>
                </a:cxn>
                <a:cxn ang="0">
                  <a:pos x="14" y="0"/>
                </a:cxn>
                <a:cxn ang="0">
                  <a:pos x="14" y="1"/>
                </a:cxn>
                <a:cxn ang="0">
                  <a:pos x="1" y="1"/>
                </a:cxn>
                <a:cxn ang="0">
                  <a:pos x="0" y="1"/>
                </a:cxn>
                <a:cxn ang="0">
                  <a:pos x="14" y="1"/>
                </a:cxn>
                <a:cxn ang="0">
                  <a:pos x="14" y="1"/>
                </a:cxn>
                <a:cxn ang="0">
                  <a:pos x="0" y="1"/>
                </a:cxn>
                <a:cxn ang="0">
                  <a:pos x="0" y="1"/>
                </a:cxn>
                <a:cxn ang="0">
                  <a:pos x="15" y="1"/>
                </a:cxn>
                <a:cxn ang="0">
                  <a:pos x="15" y="1"/>
                </a:cxn>
                <a:cxn ang="0">
                  <a:pos x="0" y="1"/>
                </a:cxn>
                <a:cxn ang="0">
                  <a:pos x="0" y="2"/>
                </a:cxn>
                <a:cxn ang="0">
                  <a:pos x="15" y="2"/>
                </a:cxn>
                <a:cxn ang="0">
                  <a:pos x="15" y="2"/>
                </a:cxn>
                <a:cxn ang="0">
                  <a:pos x="0" y="2"/>
                </a:cxn>
                <a:cxn ang="0">
                  <a:pos x="0" y="3"/>
                </a:cxn>
                <a:cxn ang="0">
                  <a:pos x="15" y="3"/>
                </a:cxn>
                <a:cxn ang="0">
                  <a:pos x="15" y="3"/>
                </a:cxn>
                <a:cxn ang="0">
                  <a:pos x="0" y="3"/>
                </a:cxn>
                <a:cxn ang="0">
                  <a:pos x="0" y="3"/>
                </a:cxn>
                <a:cxn ang="0">
                  <a:pos x="15" y="3"/>
                </a:cxn>
                <a:cxn ang="0">
                  <a:pos x="15" y="3"/>
                </a:cxn>
                <a:cxn ang="0">
                  <a:pos x="0" y="3"/>
                </a:cxn>
                <a:cxn ang="0">
                  <a:pos x="0" y="4"/>
                </a:cxn>
                <a:cxn ang="0">
                  <a:pos x="15" y="4"/>
                </a:cxn>
                <a:cxn ang="0">
                  <a:pos x="15" y="4"/>
                </a:cxn>
                <a:cxn ang="0">
                  <a:pos x="0" y="4"/>
                </a:cxn>
                <a:cxn ang="0">
                  <a:pos x="0" y="4"/>
                </a:cxn>
                <a:cxn ang="0">
                  <a:pos x="15" y="4"/>
                </a:cxn>
                <a:cxn ang="0">
                  <a:pos x="14" y="4"/>
                </a:cxn>
                <a:cxn ang="0">
                  <a:pos x="0" y="4"/>
                </a:cxn>
                <a:cxn ang="0">
                  <a:pos x="0" y="4"/>
                </a:cxn>
                <a:cxn ang="0">
                  <a:pos x="14" y="4"/>
                </a:cxn>
                <a:cxn ang="0">
                  <a:pos x="14" y="5"/>
                </a:cxn>
                <a:cxn ang="0">
                  <a:pos x="1" y="5"/>
                </a:cxn>
                <a:cxn ang="0">
                  <a:pos x="1" y="5"/>
                </a:cxn>
                <a:cxn ang="0">
                  <a:pos x="14" y="5"/>
                </a:cxn>
                <a:cxn ang="0">
                  <a:pos x="14" y="5"/>
                </a:cxn>
                <a:cxn ang="0">
                  <a:pos x="1" y="5"/>
                </a:cxn>
                <a:cxn ang="0">
                  <a:pos x="1" y="5"/>
                </a:cxn>
                <a:cxn ang="0">
                  <a:pos x="13" y="5"/>
                </a:cxn>
                <a:cxn ang="0">
                  <a:pos x="13" y="5"/>
                </a:cxn>
                <a:cxn ang="0">
                  <a:pos x="2" y="5"/>
                </a:cxn>
                <a:cxn ang="0">
                  <a:pos x="2" y="6"/>
                </a:cxn>
                <a:cxn ang="0">
                  <a:pos x="13" y="6"/>
                </a:cxn>
                <a:cxn ang="0">
                  <a:pos x="13" y="6"/>
                </a:cxn>
                <a:cxn ang="0">
                  <a:pos x="2" y="6"/>
                </a:cxn>
                <a:cxn ang="0">
                  <a:pos x="3" y="6"/>
                </a:cxn>
                <a:cxn ang="0">
                  <a:pos x="12" y="6"/>
                </a:cxn>
              </a:cxnLst>
              <a:rect l="0" t="0" r="r" b="b"/>
              <a:pathLst>
                <a:path w="15" h="6">
                  <a:moveTo>
                    <a:pt x="3" y="3"/>
                  </a:moveTo>
                  <a:lnTo>
                    <a:pt x="3" y="0"/>
                  </a:lnTo>
                  <a:lnTo>
                    <a:pt x="12" y="0"/>
                  </a:lnTo>
                  <a:lnTo>
                    <a:pt x="13" y="0"/>
                  </a:lnTo>
                  <a:lnTo>
                    <a:pt x="2" y="0"/>
                  </a:lnTo>
                  <a:lnTo>
                    <a:pt x="2" y="0"/>
                  </a:lnTo>
                  <a:lnTo>
                    <a:pt x="13" y="0"/>
                  </a:lnTo>
                  <a:lnTo>
                    <a:pt x="13" y="0"/>
                  </a:lnTo>
                  <a:lnTo>
                    <a:pt x="2" y="0"/>
                  </a:lnTo>
                  <a:lnTo>
                    <a:pt x="1" y="0"/>
                  </a:lnTo>
                  <a:lnTo>
                    <a:pt x="13" y="0"/>
                  </a:lnTo>
                  <a:lnTo>
                    <a:pt x="14" y="0"/>
                  </a:lnTo>
                  <a:lnTo>
                    <a:pt x="1" y="0"/>
                  </a:lnTo>
                  <a:lnTo>
                    <a:pt x="1" y="0"/>
                  </a:lnTo>
                  <a:lnTo>
                    <a:pt x="14" y="0"/>
                  </a:lnTo>
                  <a:lnTo>
                    <a:pt x="14" y="1"/>
                  </a:lnTo>
                  <a:lnTo>
                    <a:pt x="1" y="1"/>
                  </a:lnTo>
                  <a:lnTo>
                    <a:pt x="0" y="1"/>
                  </a:lnTo>
                  <a:lnTo>
                    <a:pt x="14" y="1"/>
                  </a:lnTo>
                  <a:lnTo>
                    <a:pt x="14" y="1"/>
                  </a:lnTo>
                  <a:lnTo>
                    <a:pt x="0" y="1"/>
                  </a:lnTo>
                  <a:lnTo>
                    <a:pt x="0" y="1"/>
                  </a:lnTo>
                  <a:lnTo>
                    <a:pt x="15" y="1"/>
                  </a:lnTo>
                  <a:lnTo>
                    <a:pt x="15" y="1"/>
                  </a:lnTo>
                  <a:lnTo>
                    <a:pt x="0" y="1"/>
                  </a:lnTo>
                  <a:lnTo>
                    <a:pt x="0" y="2"/>
                  </a:lnTo>
                  <a:lnTo>
                    <a:pt x="15" y="2"/>
                  </a:lnTo>
                  <a:lnTo>
                    <a:pt x="15" y="2"/>
                  </a:lnTo>
                  <a:lnTo>
                    <a:pt x="0" y="2"/>
                  </a:lnTo>
                  <a:lnTo>
                    <a:pt x="0" y="3"/>
                  </a:lnTo>
                  <a:lnTo>
                    <a:pt x="15" y="3"/>
                  </a:lnTo>
                  <a:lnTo>
                    <a:pt x="15" y="3"/>
                  </a:lnTo>
                  <a:lnTo>
                    <a:pt x="0" y="3"/>
                  </a:lnTo>
                  <a:lnTo>
                    <a:pt x="0" y="3"/>
                  </a:lnTo>
                  <a:lnTo>
                    <a:pt x="15" y="3"/>
                  </a:lnTo>
                  <a:lnTo>
                    <a:pt x="15" y="3"/>
                  </a:lnTo>
                  <a:lnTo>
                    <a:pt x="0" y="3"/>
                  </a:lnTo>
                  <a:lnTo>
                    <a:pt x="0" y="4"/>
                  </a:lnTo>
                  <a:lnTo>
                    <a:pt x="15" y="4"/>
                  </a:lnTo>
                  <a:lnTo>
                    <a:pt x="15" y="4"/>
                  </a:lnTo>
                  <a:lnTo>
                    <a:pt x="0" y="4"/>
                  </a:lnTo>
                  <a:lnTo>
                    <a:pt x="0" y="4"/>
                  </a:lnTo>
                  <a:lnTo>
                    <a:pt x="15" y="4"/>
                  </a:lnTo>
                  <a:lnTo>
                    <a:pt x="14" y="4"/>
                  </a:lnTo>
                  <a:lnTo>
                    <a:pt x="0" y="4"/>
                  </a:lnTo>
                  <a:lnTo>
                    <a:pt x="0" y="4"/>
                  </a:lnTo>
                  <a:lnTo>
                    <a:pt x="14" y="4"/>
                  </a:lnTo>
                  <a:lnTo>
                    <a:pt x="14" y="5"/>
                  </a:lnTo>
                  <a:lnTo>
                    <a:pt x="1" y="5"/>
                  </a:lnTo>
                  <a:lnTo>
                    <a:pt x="1" y="5"/>
                  </a:lnTo>
                  <a:lnTo>
                    <a:pt x="14" y="5"/>
                  </a:lnTo>
                  <a:lnTo>
                    <a:pt x="14" y="5"/>
                  </a:lnTo>
                  <a:lnTo>
                    <a:pt x="1" y="5"/>
                  </a:lnTo>
                  <a:lnTo>
                    <a:pt x="1" y="5"/>
                  </a:lnTo>
                  <a:lnTo>
                    <a:pt x="13" y="5"/>
                  </a:lnTo>
                  <a:lnTo>
                    <a:pt x="13" y="5"/>
                  </a:lnTo>
                  <a:lnTo>
                    <a:pt x="2" y="5"/>
                  </a:lnTo>
                  <a:lnTo>
                    <a:pt x="2" y="6"/>
                  </a:lnTo>
                  <a:lnTo>
                    <a:pt x="13" y="6"/>
                  </a:lnTo>
                  <a:lnTo>
                    <a:pt x="13" y="6"/>
                  </a:lnTo>
                  <a:lnTo>
                    <a:pt x="2"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3" name="Freeform 1241"/>
            <p:cNvSpPr>
              <a:spLocks/>
            </p:cNvSpPr>
            <p:nvPr/>
          </p:nvSpPr>
          <p:spPr bwMode="auto">
            <a:xfrm>
              <a:off x="7195691" y="4133850"/>
              <a:ext cx="20638" cy="11113"/>
            </a:xfrm>
            <a:custGeom>
              <a:avLst/>
              <a:gdLst/>
              <a:ahLst/>
              <a:cxnLst>
                <a:cxn ang="0">
                  <a:pos x="3" y="3"/>
                </a:cxn>
                <a:cxn ang="0">
                  <a:pos x="3" y="0"/>
                </a:cxn>
                <a:cxn ang="0">
                  <a:pos x="9" y="0"/>
                </a:cxn>
                <a:cxn ang="0">
                  <a:pos x="10" y="0"/>
                </a:cxn>
                <a:cxn ang="0">
                  <a:pos x="3" y="0"/>
                </a:cxn>
                <a:cxn ang="0">
                  <a:pos x="3" y="0"/>
                </a:cxn>
                <a:cxn ang="0">
                  <a:pos x="10" y="0"/>
                </a:cxn>
                <a:cxn ang="0">
                  <a:pos x="10" y="0"/>
                </a:cxn>
                <a:cxn ang="0">
                  <a:pos x="3" y="0"/>
                </a:cxn>
                <a:cxn ang="0">
                  <a:pos x="2" y="0"/>
                </a:cxn>
                <a:cxn ang="0">
                  <a:pos x="11" y="0"/>
                </a:cxn>
                <a:cxn ang="0">
                  <a:pos x="11" y="0"/>
                </a:cxn>
                <a:cxn ang="0">
                  <a:pos x="2" y="0"/>
                </a:cxn>
                <a:cxn ang="0">
                  <a:pos x="2" y="0"/>
                </a:cxn>
                <a:cxn ang="0">
                  <a:pos x="11" y="0"/>
                </a:cxn>
                <a:cxn ang="0">
                  <a:pos x="11" y="1"/>
                </a:cxn>
                <a:cxn ang="0">
                  <a:pos x="1" y="1"/>
                </a:cxn>
                <a:cxn ang="0">
                  <a:pos x="1" y="1"/>
                </a:cxn>
                <a:cxn ang="0">
                  <a:pos x="12" y="1"/>
                </a:cxn>
                <a:cxn ang="0">
                  <a:pos x="12" y="1"/>
                </a:cxn>
                <a:cxn ang="0">
                  <a:pos x="1" y="1"/>
                </a:cxn>
                <a:cxn ang="0">
                  <a:pos x="1" y="1"/>
                </a:cxn>
                <a:cxn ang="0">
                  <a:pos x="12" y="1"/>
                </a:cxn>
                <a:cxn ang="0">
                  <a:pos x="12" y="1"/>
                </a:cxn>
                <a:cxn ang="0">
                  <a:pos x="0" y="1"/>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2" y="4"/>
                </a:cxn>
                <a:cxn ang="0">
                  <a:pos x="12" y="4"/>
                </a:cxn>
                <a:cxn ang="0">
                  <a:pos x="0" y="4"/>
                </a:cxn>
                <a:cxn ang="0">
                  <a:pos x="1" y="4"/>
                </a:cxn>
                <a:cxn ang="0">
                  <a:pos x="12" y="4"/>
                </a:cxn>
                <a:cxn ang="0">
                  <a:pos x="12" y="4"/>
                </a:cxn>
                <a:cxn ang="0">
                  <a:pos x="1" y="4"/>
                </a:cxn>
                <a:cxn ang="0">
                  <a:pos x="1" y="4"/>
                </a:cxn>
                <a:cxn ang="0">
                  <a:pos x="12" y="4"/>
                </a:cxn>
                <a:cxn ang="0">
                  <a:pos x="11" y="5"/>
                </a:cxn>
                <a:cxn ang="0">
                  <a:pos x="1" y="5"/>
                </a:cxn>
                <a:cxn ang="0">
                  <a:pos x="2" y="5"/>
                </a:cxn>
                <a:cxn ang="0">
                  <a:pos x="11" y="5"/>
                </a:cxn>
                <a:cxn ang="0">
                  <a:pos x="11" y="5"/>
                </a:cxn>
                <a:cxn ang="0">
                  <a:pos x="2" y="5"/>
                </a:cxn>
                <a:cxn ang="0">
                  <a:pos x="2" y="5"/>
                </a:cxn>
                <a:cxn ang="0">
                  <a:pos x="11" y="5"/>
                </a:cxn>
                <a:cxn ang="0">
                  <a:pos x="10" y="5"/>
                </a:cxn>
                <a:cxn ang="0">
                  <a:pos x="3" y="5"/>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3" y="0"/>
                  </a:lnTo>
                  <a:lnTo>
                    <a:pt x="2" y="0"/>
                  </a:lnTo>
                  <a:lnTo>
                    <a:pt x="11" y="0"/>
                  </a:lnTo>
                  <a:lnTo>
                    <a:pt x="11" y="0"/>
                  </a:lnTo>
                  <a:lnTo>
                    <a:pt x="2" y="0"/>
                  </a:lnTo>
                  <a:lnTo>
                    <a:pt x="2" y="0"/>
                  </a:lnTo>
                  <a:lnTo>
                    <a:pt x="11" y="0"/>
                  </a:lnTo>
                  <a:lnTo>
                    <a:pt x="11" y="1"/>
                  </a:lnTo>
                  <a:lnTo>
                    <a:pt x="1" y="1"/>
                  </a:lnTo>
                  <a:lnTo>
                    <a:pt x="1" y="1"/>
                  </a:lnTo>
                  <a:lnTo>
                    <a:pt x="12" y="1"/>
                  </a:lnTo>
                  <a:lnTo>
                    <a:pt x="12" y="1"/>
                  </a:lnTo>
                  <a:lnTo>
                    <a:pt x="1" y="1"/>
                  </a:lnTo>
                  <a:lnTo>
                    <a:pt x="1" y="1"/>
                  </a:lnTo>
                  <a:lnTo>
                    <a:pt x="12" y="1"/>
                  </a:lnTo>
                  <a:lnTo>
                    <a:pt x="12" y="1"/>
                  </a:lnTo>
                  <a:lnTo>
                    <a:pt x="0" y="1"/>
                  </a:lnTo>
                  <a:lnTo>
                    <a:pt x="0"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2" y="4"/>
                  </a:lnTo>
                  <a:lnTo>
                    <a:pt x="12" y="4"/>
                  </a:lnTo>
                  <a:lnTo>
                    <a:pt x="0" y="4"/>
                  </a:lnTo>
                  <a:lnTo>
                    <a:pt x="1" y="4"/>
                  </a:lnTo>
                  <a:lnTo>
                    <a:pt x="12" y="4"/>
                  </a:lnTo>
                  <a:lnTo>
                    <a:pt x="12" y="4"/>
                  </a:lnTo>
                  <a:lnTo>
                    <a:pt x="1" y="4"/>
                  </a:lnTo>
                  <a:lnTo>
                    <a:pt x="1" y="4"/>
                  </a:lnTo>
                  <a:lnTo>
                    <a:pt x="12" y="4"/>
                  </a:lnTo>
                  <a:lnTo>
                    <a:pt x="11" y="5"/>
                  </a:lnTo>
                  <a:lnTo>
                    <a:pt x="1" y="5"/>
                  </a:lnTo>
                  <a:lnTo>
                    <a:pt x="2" y="5"/>
                  </a:lnTo>
                  <a:lnTo>
                    <a:pt x="11" y="5"/>
                  </a:lnTo>
                  <a:lnTo>
                    <a:pt x="11" y="5"/>
                  </a:lnTo>
                  <a:lnTo>
                    <a:pt x="2" y="5"/>
                  </a:lnTo>
                  <a:lnTo>
                    <a:pt x="2" y="5"/>
                  </a:lnTo>
                  <a:lnTo>
                    <a:pt x="11" y="5"/>
                  </a:lnTo>
                  <a:lnTo>
                    <a:pt x="10" y="5"/>
                  </a:lnTo>
                  <a:lnTo>
                    <a:pt x="3" y="5"/>
                  </a:lnTo>
                  <a:lnTo>
                    <a:pt x="3"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4" name="Freeform 1242"/>
            <p:cNvSpPr>
              <a:spLocks/>
            </p:cNvSpPr>
            <p:nvPr/>
          </p:nvSpPr>
          <p:spPr bwMode="auto">
            <a:xfrm>
              <a:off x="7208391" y="4133850"/>
              <a:ext cx="30163" cy="11113"/>
            </a:xfrm>
            <a:custGeom>
              <a:avLst/>
              <a:gdLst/>
              <a:ahLst/>
              <a:cxnLst>
                <a:cxn ang="0">
                  <a:pos x="2" y="3"/>
                </a:cxn>
                <a:cxn ang="0">
                  <a:pos x="2" y="0"/>
                </a:cxn>
                <a:cxn ang="0">
                  <a:pos x="16" y="0"/>
                </a:cxn>
                <a:cxn ang="0">
                  <a:pos x="16" y="0"/>
                </a:cxn>
                <a:cxn ang="0">
                  <a:pos x="2" y="0"/>
                </a:cxn>
                <a:cxn ang="0">
                  <a:pos x="2" y="0"/>
                </a:cxn>
                <a:cxn ang="0">
                  <a:pos x="17" y="0"/>
                </a:cxn>
                <a:cxn ang="0">
                  <a:pos x="17" y="0"/>
                </a:cxn>
                <a:cxn ang="0">
                  <a:pos x="2" y="0"/>
                </a:cxn>
                <a:cxn ang="0">
                  <a:pos x="1" y="0"/>
                </a:cxn>
                <a:cxn ang="0">
                  <a:pos x="17" y="0"/>
                </a:cxn>
                <a:cxn ang="0">
                  <a:pos x="17" y="0"/>
                </a:cxn>
                <a:cxn ang="0">
                  <a:pos x="1" y="0"/>
                </a:cxn>
                <a:cxn ang="0">
                  <a:pos x="1" y="0"/>
                </a:cxn>
                <a:cxn ang="0">
                  <a:pos x="17" y="0"/>
                </a:cxn>
                <a:cxn ang="0">
                  <a:pos x="18" y="1"/>
                </a:cxn>
                <a:cxn ang="0">
                  <a:pos x="0" y="1"/>
                </a:cxn>
                <a:cxn ang="0">
                  <a:pos x="0" y="1"/>
                </a:cxn>
                <a:cxn ang="0">
                  <a:pos x="18" y="1"/>
                </a:cxn>
                <a:cxn ang="0">
                  <a:pos x="18" y="1"/>
                </a:cxn>
                <a:cxn ang="0">
                  <a:pos x="0" y="1"/>
                </a:cxn>
                <a:cxn ang="0">
                  <a:pos x="0" y="1"/>
                </a:cxn>
                <a:cxn ang="0">
                  <a:pos x="18" y="1"/>
                </a:cxn>
                <a:cxn ang="0">
                  <a:pos x="18" y="1"/>
                </a:cxn>
                <a:cxn ang="0">
                  <a:pos x="0" y="1"/>
                </a:cxn>
                <a:cxn ang="0">
                  <a:pos x="0" y="2"/>
                </a:cxn>
                <a:cxn ang="0">
                  <a:pos x="18" y="2"/>
                </a:cxn>
                <a:cxn ang="0">
                  <a:pos x="18" y="2"/>
                </a:cxn>
                <a:cxn ang="0">
                  <a:pos x="0" y="2"/>
                </a:cxn>
                <a:cxn ang="0">
                  <a:pos x="0" y="3"/>
                </a:cxn>
                <a:cxn ang="0">
                  <a:pos x="18" y="3"/>
                </a:cxn>
                <a:cxn ang="0">
                  <a:pos x="18" y="3"/>
                </a:cxn>
                <a:cxn ang="0">
                  <a:pos x="0" y="3"/>
                </a:cxn>
                <a:cxn ang="0">
                  <a:pos x="0" y="3"/>
                </a:cxn>
                <a:cxn ang="0">
                  <a:pos x="18" y="3"/>
                </a:cxn>
                <a:cxn ang="0">
                  <a:pos x="18" y="3"/>
                </a:cxn>
                <a:cxn ang="0">
                  <a:pos x="0" y="3"/>
                </a:cxn>
                <a:cxn ang="0">
                  <a:pos x="0" y="4"/>
                </a:cxn>
                <a:cxn ang="0">
                  <a:pos x="18" y="4"/>
                </a:cxn>
                <a:cxn ang="0">
                  <a:pos x="18" y="4"/>
                </a:cxn>
                <a:cxn ang="0">
                  <a:pos x="0" y="4"/>
                </a:cxn>
                <a:cxn ang="0">
                  <a:pos x="0" y="4"/>
                </a:cxn>
                <a:cxn ang="0">
                  <a:pos x="18" y="4"/>
                </a:cxn>
                <a:cxn ang="0">
                  <a:pos x="18" y="4"/>
                </a:cxn>
                <a:cxn ang="0">
                  <a:pos x="0" y="4"/>
                </a:cxn>
                <a:cxn ang="0">
                  <a:pos x="0" y="4"/>
                </a:cxn>
                <a:cxn ang="0">
                  <a:pos x="18" y="4"/>
                </a:cxn>
                <a:cxn ang="0">
                  <a:pos x="18" y="5"/>
                </a:cxn>
                <a:cxn ang="0">
                  <a:pos x="0" y="5"/>
                </a:cxn>
                <a:cxn ang="0">
                  <a:pos x="1" y="5"/>
                </a:cxn>
                <a:cxn ang="0">
                  <a:pos x="17" y="5"/>
                </a:cxn>
                <a:cxn ang="0">
                  <a:pos x="17" y="5"/>
                </a:cxn>
                <a:cxn ang="0">
                  <a:pos x="1" y="5"/>
                </a:cxn>
                <a:cxn ang="0">
                  <a:pos x="1" y="5"/>
                </a:cxn>
                <a:cxn ang="0">
                  <a:pos x="17" y="5"/>
                </a:cxn>
                <a:cxn ang="0">
                  <a:pos x="17" y="5"/>
                </a:cxn>
                <a:cxn ang="0">
                  <a:pos x="2" y="5"/>
                </a:cxn>
                <a:cxn ang="0">
                  <a:pos x="2" y="6"/>
                </a:cxn>
                <a:cxn ang="0">
                  <a:pos x="17" y="6"/>
                </a:cxn>
                <a:cxn ang="0">
                  <a:pos x="16" y="6"/>
                </a:cxn>
                <a:cxn ang="0">
                  <a:pos x="2" y="6"/>
                </a:cxn>
                <a:cxn ang="0">
                  <a:pos x="2" y="6"/>
                </a:cxn>
                <a:cxn ang="0">
                  <a:pos x="16" y="6"/>
                </a:cxn>
              </a:cxnLst>
              <a:rect l="0" t="0" r="r" b="b"/>
              <a:pathLst>
                <a:path w="18" h="6">
                  <a:moveTo>
                    <a:pt x="2" y="3"/>
                  </a:moveTo>
                  <a:lnTo>
                    <a:pt x="2" y="0"/>
                  </a:lnTo>
                  <a:lnTo>
                    <a:pt x="16" y="0"/>
                  </a:lnTo>
                  <a:lnTo>
                    <a:pt x="16" y="0"/>
                  </a:lnTo>
                  <a:lnTo>
                    <a:pt x="2" y="0"/>
                  </a:lnTo>
                  <a:lnTo>
                    <a:pt x="2" y="0"/>
                  </a:lnTo>
                  <a:lnTo>
                    <a:pt x="17" y="0"/>
                  </a:lnTo>
                  <a:lnTo>
                    <a:pt x="17" y="0"/>
                  </a:lnTo>
                  <a:lnTo>
                    <a:pt x="2" y="0"/>
                  </a:lnTo>
                  <a:lnTo>
                    <a:pt x="1" y="0"/>
                  </a:lnTo>
                  <a:lnTo>
                    <a:pt x="17" y="0"/>
                  </a:lnTo>
                  <a:lnTo>
                    <a:pt x="17" y="0"/>
                  </a:lnTo>
                  <a:lnTo>
                    <a:pt x="1" y="0"/>
                  </a:lnTo>
                  <a:lnTo>
                    <a:pt x="1" y="0"/>
                  </a:lnTo>
                  <a:lnTo>
                    <a:pt x="17" y="0"/>
                  </a:lnTo>
                  <a:lnTo>
                    <a:pt x="18" y="1"/>
                  </a:lnTo>
                  <a:lnTo>
                    <a:pt x="0" y="1"/>
                  </a:lnTo>
                  <a:lnTo>
                    <a:pt x="0" y="1"/>
                  </a:lnTo>
                  <a:lnTo>
                    <a:pt x="18" y="1"/>
                  </a:lnTo>
                  <a:lnTo>
                    <a:pt x="18" y="1"/>
                  </a:lnTo>
                  <a:lnTo>
                    <a:pt x="0" y="1"/>
                  </a:lnTo>
                  <a:lnTo>
                    <a:pt x="0" y="1"/>
                  </a:lnTo>
                  <a:lnTo>
                    <a:pt x="18" y="1"/>
                  </a:lnTo>
                  <a:lnTo>
                    <a:pt x="18" y="1"/>
                  </a:lnTo>
                  <a:lnTo>
                    <a:pt x="0" y="1"/>
                  </a:lnTo>
                  <a:lnTo>
                    <a:pt x="0" y="2"/>
                  </a:lnTo>
                  <a:lnTo>
                    <a:pt x="18" y="2"/>
                  </a:lnTo>
                  <a:lnTo>
                    <a:pt x="18" y="2"/>
                  </a:lnTo>
                  <a:lnTo>
                    <a:pt x="0" y="2"/>
                  </a:lnTo>
                  <a:lnTo>
                    <a:pt x="0" y="3"/>
                  </a:lnTo>
                  <a:lnTo>
                    <a:pt x="18" y="3"/>
                  </a:lnTo>
                  <a:lnTo>
                    <a:pt x="18" y="3"/>
                  </a:lnTo>
                  <a:lnTo>
                    <a:pt x="0" y="3"/>
                  </a:lnTo>
                  <a:lnTo>
                    <a:pt x="0" y="3"/>
                  </a:lnTo>
                  <a:lnTo>
                    <a:pt x="18" y="3"/>
                  </a:lnTo>
                  <a:lnTo>
                    <a:pt x="18" y="3"/>
                  </a:lnTo>
                  <a:lnTo>
                    <a:pt x="0" y="3"/>
                  </a:lnTo>
                  <a:lnTo>
                    <a:pt x="0" y="4"/>
                  </a:lnTo>
                  <a:lnTo>
                    <a:pt x="18" y="4"/>
                  </a:lnTo>
                  <a:lnTo>
                    <a:pt x="18" y="4"/>
                  </a:lnTo>
                  <a:lnTo>
                    <a:pt x="0" y="4"/>
                  </a:lnTo>
                  <a:lnTo>
                    <a:pt x="0" y="4"/>
                  </a:lnTo>
                  <a:lnTo>
                    <a:pt x="18" y="4"/>
                  </a:lnTo>
                  <a:lnTo>
                    <a:pt x="18" y="4"/>
                  </a:lnTo>
                  <a:lnTo>
                    <a:pt x="0" y="4"/>
                  </a:lnTo>
                  <a:lnTo>
                    <a:pt x="0" y="4"/>
                  </a:lnTo>
                  <a:lnTo>
                    <a:pt x="18" y="4"/>
                  </a:lnTo>
                  <a:lnTo>
                    <a:pt x="18" y="5"/>
                  </a:lnTo>
                  <a:lnTo>
                    <a:pt x="0" y="5"/>
                  </a:lnTo>
                  <a:lnTo>
                    <a:pt x="1" y="5"/>
                  </a:lnTo>
                  <a:lnTo>
                    <a:pt x="17" y="5"/>
                  </a:lnTo>
                  <a:lnTo>
                    <a:pt x="17" y="5"/>
                  </a:lnTo>
                  <a:lnTo>
                    <a:pt x="1" y="5"/>
                  </a:lnTo>
                  <a:lnTo>
                    <a:pt x="1" y="5"/>
                  </a:lnTo>
                  <a:lnTo>
                    <a:pt x="17" y="5"/>
                  </a:lnTo>
                  <a:lnTo>
                    <a:pt x="17" y="5"/>
                  </a:lnTo>
                  <a:lnTo>
                    <a:pt x="2" y="5"/>
                  </a:lnTo>
                  <a:lnTo>
                    <a:pt x="2" y="6"/>
                  </a:lnTo>
                  <a:lnTo>
                    <a:pt x="17" y="6"/>
                  </a:lnTo>
                  <a:lnTo>
                    <a:pt x="16" y="6"/>
                  </a:lnTo>
                  <a:lnTo>
                    <a:pt x="2" y="6"/>
                  </a:lnTo>
                  <a:lnTo>
                    <a:pt x="2"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5" name="Freeform 1243"/>
            <p:cNvSpPr>
              <a:spLocks/>
            </p:cNvSpPr>
            <p:nvPr/>
          </p:nvSpPr>
          <p:spPr bwMode="auto">
            <a:xfrm>
              <a:off x="7230616" y="4133850"/>
              <a:ext cx="15875" cy="11113"/>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8" y="1"/>
                </a:cxn>
                <a:cxn ang="0">
                  <a:pos x="1" y="1"/>
                </a:cxn>
                <a:cxn ang="0">
                  <a:pos x="0" y="1"/>
                </a:cxn>
                <a:cxn ang="0">
                  <a:pos x="8" y="1"/>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4"/>
                </a:cxn>
                <a:cxn ang="0">
                  <a:pos x="8" y="4"/>
                </a:cxn>
                <a:cxn ang="0">
                  <a:pos x="8" y="5"/>
                </a:cxn>
                <a:cxn ang="0">
                  <a:pos x="1" y="5"/>
                </a:cxn>
                <a:cxn ang="0">
                  <a:pos x="1" y="5"/>
                </a:cxn>
                <a:cxn ang="0">
                  <a:pos x="8" y="5"/>
                </a:cxn>
                <a:cxn ang="0">
                  <a:pos x="8" y="5"/>
                </a:cxn>
                <a:cxn ang="0">
                  <a:pos x="1" y="5"/>
                </a:cxn>
                <a:cxn ang="0">
                  <a:pos x="2" y="5"/>
                </a:cxn>
                <a:cxn ang="0">
                  <a:pos x="8" y="5"/>
                </a:cxn>
                <a:cxn ang="0">
                  <a:pos x="7" y="5"/>
                </a:cxn>
                <a:cxn ang="0">
                  <a:pos x="2" y="5"/>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2" y="0"/>
                  </a:lnTo>
                  <a:lnTo>
                    <a:pt x="8" y="0"/>
                  </a:lnTo>
                  <a:lnTo>
                    <a:pt x="8" y="0"/>
                  </a:lnTo>
                  <a:lnTo>
                    <a:pt x="1" y="0"/>
                  </a:lnTo>
                  <a:lnTo>
                    <a:pt x="1" y="0"/>
                  </a:lnTo>
                  <a:lnTo>
                    <a:pt x="8" y="0"/>
                  </a:lnTo>
                  <a:lnTo>
                    <a:pt x="8" y="1"/>
                  </a:lnTo>
                  <a:lnTo>
                    <a:pt x="1" y="1"/>
                  </a:lnTo>
                  <a:lnTo>
                    <a:pt x="0" y="1"/>
                  </a:lnTo>
                  <a:lnTo>
                    <a:pt x="8" y="1"/>
                  </a:lnTo>
                  <a:lnTo>
                    <a:pt x="9" y="1"/>
                  </a:lnTo>
                  <a:lnTo>
                    <a:pt x="0" y="1"/>
                  </a:lnTo>
                  <a:lnTo>
                    <a:pt x="0" y="1"/>
                  </a:lnTo>
                  <a:lnTo>
                    <a:pt x="9" y="1"/>
                  </a:lnTo>
                  <a:lnTo>
                    <a:pt x="9" y="1"/>
                  </a:lnTo>
                  <a:lnTo>
                    <a:pt x="0" y="1"/>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4"/>
                  </a:lnTo>
                  <a:lnTo>
                    <a:pt x="8" y="4"/>
                  </a:lnTo>
                  <a:lnTo>
                    <a:pt x="8" y="5"/>
                  </a:lnTo>
                  <a:lnTo>
                    <a:pt x="1" y="5"/>
                  </a:lnTo>
                  <a:lnTo>
                    <a:pt x="1" y="5"/>
                  </a:lnTo>
                  <a:lnTo>
                    <a:pt x="8" y="5"/>
                  </a:lnTo>
                  <a:lnTo>
                    <a:pt x="8" y="5"/>
                  </a:lnTo>
                  <a:lnTo>
                    <a:pt x="1" y="5"/>
                  </a:lnTo>
                  <a:lnTo>
                    <a:pt x="2" y="5"/>
                  </a:lnTo>
                  <a:lnTo>
                    <a:pt x="8" y="5"/>
                  </a:lnTo>
                  <a:lnTo>
                    <a:pt x="7" y="5"/>
                  </a:lnTo>
                  <a:lnTo>
                    <a:pt x="2" y="5"/>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6" name="Freeform 1244"/>
            <p:cNvSpPr>
              <a:spLocks/>
            </p:cNvSpPr>
            <p:nvPr/>
          </p:nvSpPr>
          <p:spPr bwMode="auto">
            <a:xfrm>
              <a:off x="7236966" y="4130675"/>
              <a:ext cx="9525" cy="14288"/>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7"/>
                </a:cxn>
                <a:cxn ang="0">
                  <a:pos x="0" y="8"/>
                </a:cxn>
                <a:cxn ang="0">
                  <a:pos x="0" y="1"/>
                </a:cxn>
                <a:cxn ang="0">
                  <a:pos x="1" y="1"/>
                </a:cxn>
                <a:cxn ang="0">
                  <a:pos x="1" y="8"/>
                </a:cxn>
                <a:cxn ang="0">
                  <a:pos x="1" y="8"/>
                </a:cxn>
                <a:cxn ang="0">
                  <a:pos x="1" y="0"/>
                </a:cxn>
                <a:cxn ang="0">
                  <a:pos x="1" y="0"/>
                </a:cxn>
                <a:cxn ang="0">
                  <a:pos x="1" y="8"/>
                </a:cxn>
                <a:cxn ang="0">
                  <a:pos x="1" y="8"/>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4" y="1"/>
                </a:cxn>
                <a:cxn ang="0">
                  <a:pos x="4" y="8"/>
                </a:cxn>
                <a:cxn ang="0">
                  <a:pos x="4" y="8"/>
                </a:cxn>
                <a:cxn ang="0">
                  <a:pos x="4" y="1"/>
                </a:cxn>
                <a:cxn ang="0">
                  <a:pos x="4" y="1"/>
                </a:cxn>
                <a:cxn ang="0">
                  <a:pos x="4" y="7"/>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7"/>
                  </a:lnTo>
                  <a:lnTo>
                    <a:pt x="0" y="8"/>
                  </a:lnTo>
                  <a:lnTo>
                    <a:pt x="0" y="1"/>
                  </a:lnTo>
                  <a:lnTo>
                    <a:pt x="1" y="1"/>
                  </a:lnTo>
                  <a:lnTo>
                    <a:pt x="1" y="8"/>
                  </a:lnTo>
                  <a:lnTo>
                    <a:pt x="1" y="8"/>
                  </a:lnTo>
                  <a:lnTo>
                    <a:pt x="1" y="0"/>
                  </a:lnTo>
                  <a:lnTo>
                    <a:pt x="1" y="0"/>
                  </a:lnTo>
                  <a:lnTo>
                    <a:pt x="1" y="8"/>
                  </a:lnTo>
                  <a:lnTo>
                    <a:pt x="1" y="8"/>
                  </a:lnTo>
                  <a:lnTo>
                    <a:pt x="1" y="0"/>
                  </a:lnTo>
                  <a:lnTo>
                    <a:pt x="2" y="0"/>
                  </a:lnTo>
                  <a:lnTo>
                    <a:pt x="2" y="9"/>
                  </a:lnTo>
                  <a:lnTo>
                    <a:pt x="2" y="9"/>
                  </a:lnTo>
                  <a:lnTo>
                    <a:pt x="2" y="0"/>
                  </a:lnTo>
                  <a:lnTo>
                    <a:pt x="2" y="0"/>
                  </a:lnTo>
                  <a:lnTo>
                    <a:pt x="2" y="9"/>
                  </a:lnTo>
                  <a:lnTo>
                    <a:pt x="3" y="9"/>
                  </a:lnTo>
                  <a:lnTo>
                    <a:pt x="3" y="0"/>
                  </a:lnTo>
                  <a:lnTo>
                    <a:pt x="3" y="0"/>
                  </a:lnTo>
                  <a:lnTo>
                    <a:pt x="3" y="9"/>
                  </a:lnTo>
                  <a:lnTo>
                    <a:pt x="3" y="8"/>
                  </a:lnTo>
                  <a:lnTo>
                    <a:pt x="3" y="0"/>
                  </a:lnTo>
                  <a:lnTo>
                    <a:pt x="4" y="0"/>
                  </a:lnTo>
                  <a:lnTo>
                    <a:pt x="4" y="8"/>
                  </a:lnTo>
                  <a:lnTo>
                    <a:pt x="4" y="8"/>
                  </a:lnTo>
                  <a:lnTo>
                    <a:pt x="4" y="0"/>
                  </a:lnTo>
                  <a:lnTo>
                    <a:pt x="4" y="1"/>
                  </a:lnTo>
                  <a:lnTo>
                    <a:pt x="4" y="8"/>
                  </a:lnTo>
                  <a:lnTo>
                    <a:pt x="4" y="8"/>
                  </a:lnTo>
                  <a:lnTo>
                    <a:pt x="4" y="1"/>
                  </a:lnTo>
                  <a:lnTo>
                    <a:pt x="4" y="1"/>
                  </a:lnTo>
                  <a:lnTo>
                    <a:pt x="4" y="7"/>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57" name="Freeform 1245"/>
            <p:cNvSpPr>
              <a:spLocks/>
            </p:cNvSpPr>
            <p:nvPr/>
          </p:nvSpPr>
          <p:spPr bwMode="auto">
            <a:xfrm>
              <a:off x="7236966" y="4130675"/>
              <a:ext cx="15875" cy="7938"/>
            </a:xfrm>
            <a:custGeom>
              <a:avLst/>
              <a:gdLst/>
              <a:ahLst/>
              <a:cxnLst>
                <a:cxn ang="0">
                  <a:pos x="2" y="3"/>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7" y="1"/>
                </a:cxn>
                <a:cxn ang="0">
                  <a:pos x="0" y="1"/>
                </a:cxn>
                <a:cxn ang="0">
                  <a:pos x="0" y="1"/>
                </a:cxn>
                <a:cxn ang="0">
                  <a:pos x="7" y="1"/>
                </a:cxn>
                <a:cxn ang="0">
                  <a:pos x="7" y="1"/>
                </a:cxn>
                <a:cxn ang="0">
                  <a:pos x="0" y="1"/>
                </a:cxn>
                <a:cxn ang="0">
                  <a:pos x="0" y="1"/>
                </a:cxn>
                <a:cxn ang="0">
                  <a:pos x="7"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7" y="1"/>
                  </a:lnTo>
                  <a:lnTo>
                    <a:pt x="0" y="1"/>
                  </a:lnTo>
                  <a:lnTo>
                    <a:pt x="0" y="1"/>
                  </a:lnTo>
                  <a:lnTo>
                    <a:pt x="7" y="1"/>
                  </a:lnTo>
                  <a:lnTo>
                    <a:pt x="7" y="1"/>
                  </a:lnTo>
                  <a:lnTo>
                    <a:pt x="0" y="1"/>
                  </a:lnTo>
                  <a:lnTo>
                    <a:pt x="0" y="1"/>
                  </a:lnTo>
                  <a:lnTo>
                    <a:pt x="7"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7" y="4"/>
                  </a:lnTo>
                  <a:lnTo>
                    <a:pt x="7" y="4"/>
                  </a:lnTo>
                  <a:lnTo>
                    <a:pt x="0" y="4"/>
                  </a:lnTo>
                  <a:lnTo>
                    <a:pt x="0" y="5"/>
                  </a:lnTo>
                  <a:lnTo>
                    <a:pt x="7" y="5"/>
                  </a:lnTo>
                  <a:lnTo>
                    <a:pt x="7" y="5"/>
                  </a:lnTo>
                  <a:lnTo>
                    <a:pt x="0"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8" name="Freeform 1246"/>
            <p:cNvSpPr>
              <a:spLocks/>
            </p:cNvSpPr>
            <p:nvPr/>
          </p:nvSpPr>
          <p:spPr bwMode="auto">
            <a:xfrm>
              <a:off x="7241729" y="4130675"/>
              <a:ext cx="15875" cy="7938"/>
            </a:xfrm>
            <a:custGeom>
              <a:avLst/>
              <a:gdLst/>
              <a:ahLst/>
              <a:cxnLst>
                <a:cxn ang="0">
                  <a:pos x="3" y="3"/>
                </a:cxn>
                <a:cxn ang="0">
                  <a:pos x="3" y="0"/>
                </a:cxn>
                <a:cxn ang="0">
                  <a:pos x="6" y="0"/>
                </a:cxn>
                <a:cxn ang="0">
                  <a:pos x="7" y="0"/>
                </a:cxn>
                <a:cxn ang="0">
                  <a:pos x="2" y="0"/>
                </a:cxn>
                <a:cxn ang="0">
                  <a:pos x="2" y="0"/>
                </a:cxn>
                <a:cxn ang="0">
                  <a:pos x="7" y="0"/>
                </a:cxn>
                <a:cxn ang="0">
                  <a:pos x="8" y="0"/>
                </a:cxn>
                <a:cxn ang="0">
                  <a:pos x="2" y="0"/>
                </a:cxn>
                <a:cxn ang="0">
                  <a:pos x="2" y="0"/>
                </a:cxn>
                <a:cxn ang="0">
                  <a:pos x="8" y="0"/>
                </a:cxn>
                <a:cxn ang="0">
                  <a:pos x="8" y="0"/>
                </a:cxn>
                <a:cxn ang="0">
                  <a:pos x="1" y="0"/>
                </a:cxn>
                <a:cxn ang="0">
                  <a:pos x="1" y="1"/>
                </a:cxn>
                <a:cxn ang="0">
                  <a:pos x="8" y="1"/>
                </a:cxn>
                <a:cxn ang="0">
                  <a:pos x="8" y="1"/>
                </a:cxn>
                <a:cxn ang="0">
                  <a:pos x="1" y="1"/>
                </a:cxn>
                <a:cxn ang="0">
                  <a:pos x="1" y="1"/>
                </a:cxn>
                <a:cxn ang="0">
                  <a:pos x="9" y="1"/>
                </a:cxn>
                <a:cxn ang="0">
                  <a:pos x="9" y="1"/>
                </a:cxn>
                <a:cxn ang="0">
                  <a:pos x="1"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1" y="4"/>
                </a:cxn>
                <a:cxn ang="0">
                  <a:pos x="1" y="5"/>
                </a:cxn>
                <a:cxn ang="0">
                  <a:pos x="9" y="5"/>
                </a:cxn>
                <a:cxn ang="0">
                  <a:pos x="8" y="5"/>
                </a:cxn>
                <a:cxn ang="0">
                  <a:pos x="1" y="5"/>
                </a:cxn>
                <a:cxn ang="0">
                  <a:pos x="1" y="5"/>
                </a:cxn>
                <a:cxn ang="0">
                  <a:pos x="8" y="5"/>
                </a:cxn>
                <a:cxn ang="0">
                  <a:pos x="8" y="5"/>
                </a:cxn>
                <a:cxn ang="0">
                  <a:pos x="1" y="5"/>
                </a:cxn>
                <a:cxn ang="0">
                  <a:pos x="2" y="6"/>
                </a:cxn>
                <a:cxn ang="0">
                  <a:pos x="8" y="6"/>
                </a:cxn>
                <a:cxn ang="0">
                  <a:pos x="8"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8" y="0"/>
                  </a:lnTo>
                  <a:lnTo>
                    <a:pt x="2" y="0"/>
                  </a:lnTo>
                  <a:lnTo>
                    <a:pt x="2" y="0"/>
                  </a:lnTo>
                  <a:lnTo>
                    <a:pt x="8" y="0"/>
                  </a:lnTo>
                  <a:lnTo>
                    <a:pt x="8" y="0"/>
                  </a:lnTo>
                  <a:lnTo>
                    <a:pt x="1" y="0"/>
                  </a:lnTo>
                  <a:lnTo>
                    <a:pt x="1" y="1"/>
                  </a:lnTo>
                  <a:lnTo>
                    <a:pt x="8" y="1"/>
                  </a:lnTo>
                  <a:lnTo>
                    <a:pt x="8" y="1"/>
                  </a:lnTo>
                  <a:lnTo>
                    <a:pt x="1" y="1"/>
                  </a:lnTo>
                  <a:lnTo>
                    <a:pt x="1" y="1"/>
                  </a:lnTo>
                  <a:lnTo>
                    <a:pt x="9" y="1"/>
                  </a:lnTo>
                  <a:lnTo>
                    <a:pt x="9" y="1"/>
                  </a:lnTo>
                  <a:lnTo>
                    <a:pt x="1"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1" y="4"/>
                  </a:lnTo>
                  <a:lnTo>
                    <a:pt x="1" y="5"/>
                  </a:lnTo>
                  <a:lnTo>
                    <a:pt x="9" y="5"/>
                  </a:lnTo>
                  <a:lnTo>
                    <a:pt x="8" y="5"/>
                  </a:lnTo>
                  <a:lnTo>
                    <a:pt x="1" y="5"/>
                  </a:lnTo>
                  <a:lnTo>
                    <a:pt x="1" y="5"/>
                  </a:lnTo>
                  <a:lnTo>
                    <a:pt x="8" y="5"/>
                  </a:lnTo>
                  <a:lnTo>
                    <a:pt x="8" y="5"/>
                  </a:lnTo>
                  <a:lnTo>
                    <a:pt x="1" y="5"/>
                  </a:lnTo>
                  <a:lnTo>
                    <a:pt x="2" y="6"/>
                  </a:lnTo>
                  <a:lnTo>
                    <a:pt x="8" y="6"/>
                  </a:lnTo>
                  <a:lnTo>
                    <a:pt x="8" y="6"/>
                  </a:lnTo>
                  <a:lnTo>
                    <a:pt x="2" y="6"/>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59" name="Freeform 1247"/>
            <p:cNvSpPr>
              <a:spLocks/>
            </p:cNvSpPr>
            <p:nvPr/>
          </p:nvSpPr>
          <p:spPr bwMode="auto">
            <a:xfrm>
              <a:off x="7248079" y="4125913"/>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8"/>
                </a:cxn>
                <a:cxn ang="0">
                  <a:pos x="0" y="8"/>
                </a:cxn>
                <a:cxn ang="0">
                  <a:pos x="0" y="1"/>
                </a:cxn>
                <a:cxn ang="0">
                  <a:pos x="1" y="1"/>
                </a:cxn>
                <a:cxn ang="0">
                  <a:pos x="1" y="8"/>
                </a:cxn>
                <a:cxn ang="0">
                  <a:pos x="1" y="8"/>
                </a:cxn>
                <a:cxn ang="0">
                  <a:pos x="1" y="1"/>
                </a:cxn>
                <a:cxn ang="0">
                  <a:pos x="1" y="0"/>
                </a:cxn>
                <a:cxn ang="0">
                  <a:pos x="1" y="9"/>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4" y="1"/>
                </a:cxn>
                <a:cxn ang="0">
                  <a:pos x="4" y="8"/>
                </a:cxn>
                <a:cxn ang="0">
                  <a:pos x="4" y="8"/>
                </a:cxn>
                <a:cxn ang="0">
                  <a:pos x="4" y="1"/>
                </a:cxn>
                <a:cxn ang="0">
                  <a:pos x="5" y="1"/>
                </a:cxn>
                <a:cxn ang="0">
                  <a:pos x="5" y="8"/>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8"/>
                  </a:lnTo>
                  <a:lnTo>
                    <a:pt x="0" y="8"/>
                  </a:lnTo>
                  <a:lnTo>
                    <a:pt x="0" y="1"/>
                  </a:lnTo>
                  <a:lnTo>
                    <a:pt x="1" y="1"/>
                  </a:lnTo>
                  <a:lnTo>
                    <a:pt x="1" y="8"/>
                  </a:lnTo>
                  <a:lnTo>
                    <a:pt x="1" y="8"/>
                  </a:lnTo>
                  <a:lnTo>
                    <a:pt x="1" y="1"/>
                  </a:lnTo>
                  <a:lnTo>
                    <a:pt x="1" y="0"/>
                  </a:lnTo>
                  <a:lnTo>
                    <a:pt x="1" y="9"/>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8"/>
                  </a:lnTo>
                  <a:lnTo>
                    <a:pt x="4" y="1"/>
                  </a:lnTo>
                  <a:lnTo>
                    <a:pt x="4" y="1"/>
                  </a:lnTo>
                  <a:lnTo>
                    <a:pt x="4" y="8"/>
                  </a:lnTo>
                  <a:lnTo>
                    <a:pt x="4" y="8"/>
                  </a:lnTo>
                  <a:lnTo>
                    <a:pt x="4" y="1"/>
                  </a:lnTo>
                  <a:lnTo>
                    <a:pt x="5" y="1"/>
                  </a:lnTo>
                  <a:lnTo>
                    <a:pt x="5" y="8"/>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60" name="Freeform 1248"/>
            <p:cNvSpPr>
              <a:spLocks/>
            </p:cNvSpPr>
            <p:nvPr/>
          </p:nvSpPr>
          <p:spPr bwMode="auto">
            <a:xfrm>
              <a:off x="7248079" y="4125913"/>
              <a:ext cx="17462" cy="7937"/>
            </a:xfrm>
            <a:custGeom>
              <a:avLst/>
              <a:gdLst/>
              <a:ahLst/>
              <a:cxnLst>
                <a:cxn ang="0">
                  <a:pos x="2" y="3"/>
                </a:cxn>
                <a:cxn ang="0">
                  <a:pos x="2" y="0"/>
                </a:cxn>
                <a:cxn ang="0">
                  <a:pos x="7" y="0"/>
                </a:cxn>
                <a:cxn ang="0">
                  <a:pos x="8" y="0"/>
                </a:cxn>
                <a:cxn ang="0">
                  <a:pos x="2" y="0"/>
                </a:cxn>
                <a:cxn ang="0">
                  <a:pos x="2" y="0"/>
                </a:cxn>
                <a:cxn ang="0">
                  <a:pos x="8" y="0"/>
                </a:cxn>
                <a:cxn ang="0">
                  <a:pos x="8" y="0"/>
                </a:cxn>
                <a:cxn ang="0">
                  <a:pos x="2" y="0"/>
                </a:cxn>
                <a:cxn ang="0">
                  <a:pos x="1" y="0"/>
                </a:cxn>
                <a:cxn ang="0">
                  <a:pos x="9" y="0"/>
                </a:cxn>
                <a:cxn ang="0">
                  <a:pos x="9" y="1"/>
                </a:cxn>
                <a:cxn ang="0">
                  <a:pos x="1" y="1"/>
                </a:cxn>
                <a:cxn ang="0">
                  <a:pos x="1" y="1"/>
                </a:cxn>
                <a:cxn ang="0">
                  <a:pos x="9" y="1"/>
                </a:cxn>
                <a:cxn ang="0">
                  <a:pos x="9" y="1"/>
                </a:cxn>
                <a:cxn ang="0">
                  <a:pos x="0" y="1"/>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10" y="5"/>
                </a:cxn>
                <a:cxn ang="0">
                  <a:pos x="0" y="5"/>
                </a:cxn>
                <a:cxn ang="0">
                  <a:pos x="0" y="5"/>
                </a:cxn>
                <a:cxn ang="0">
                  <a:pos x="10" y="5"/>
                </a:cxn>
                <a:cxn ang="0">
                  <a:pos x="9" y="5"/>
                </a:cxn>
                <a:cxn ang="0">
                  <a:pos x="0" y="5"/>
                </a:cxn>
                <a:cxn ang="0">
                  <a:pos x="1" y="5"/>
                </a:cxn>
                <a:cxn ang="0">
                  <a:pos x="9" y="5"/>
                </a:cxn>
                <a:cxn ang="0">
                  <a:pos x="9" y="5"/>
                </a:cxn>
                <a:cxn ang="0">
                  <a:pos x="1" y="5"/>
                </a:cxn>
                <a:cxn ang="0">
                  <a:pos x="1" y="5"/>
                </a:cxn>
                <a:cxn ang="0">
                  <a:pos x="9" y="5"/>
                </a:cxn>
                <a:cxn ang="0">
                  <a:pos x="8" y="5"/>
                </a:cxn>
                <a:cxn ang="0">
                  <a:pos x="2" y="5"/>
                </a:cxn>
                <a:cxn ang="0">
                  <a:pos x="2" y="6"/>
                </a:cxn>
                <a:cxn ang="0">
                  <a:pos x="8" y="6"/>
                </a:cxn>
                <a:cxn ang="0">
                  <a:pos x="8" y="6"/>
                </a:cxn>
                <a:cxn ang="0">
                  <a:pos x="2" y="6"/>
                </a:cxn>
                <a:cxn ang="0">
                  <a:pos x="2" y="6"/>
                </a:cxn>
                <a:cxn ang="0">
                  <a:pos x="7" y="6"/>
                </a:cxn>
              </a:cxnLst>
              <a:rect l="0" t="0" r="r" b="b"/>
              <a:pathLst>
                <a:path w="10" h="6">
                  <a:moveTo>
                    <a:pt x="2" y="3"/>
                  </a:moveTo>
                  <a:lnTo>
                    <a:pt x="2" y="0"/>
                  </a:lnTo>
                  <a:lnTo>
                    <a:pt x="7" y="0"/>
                  </a:lnTo>
                  <a:lnTo>
                    <a:pt x="8" y="0"/>
                  </a:lnTo>
                  <a:lnTo>
                    <a:pt x="2" y="0"/>
                  </a:lnTo>
                  <a:lnTo>
                    <a:pt x="2" y="0"/>
                  </a:lnTo>
                  <a:lnTo>
                    <a:pt x="8" y="0"/>
                  </a:lnTo>
                  <a:lnTo>
                    <a:pt x="8" y="0"/>
                  </a:lnTo>
                  <a:lnTo>
                    <a:pt x="2" y="0"/>
                  </a:lnTo>
                  <a:lnTo>
                    <a:pt x="1" y="0"/>
                  </a:lnTo>
                  <a:lnTo>
                    <a:pt x="9" y="0"/>
                  </a:lnTo>
                  <a:lnTo>
                    <a:pt x="9" y="1"/>
                  </a:lnTo>
                  <a:lnTo>
                    <a:pt x="1" y="1"/>
                  </a:lnTo>
                  <a:lnTo>
                    <a:pt x="1" y="1"/>
                  </a:lnTo>
                  <a:lnTo>
                    <a:pt x="9" y="1"/>
                  </a:lnTo>
                  <a:lnTo>
                    <a:pt x="9" y="1"/>
                  </a:lnTo>
                  <a:lnTo>
                    <a:pt x="0" y="1"/>
                  </a:lnTo>
                  <a:lnTo>
                    <a:pt x="0" y="1"/>
                  </a:lnTo>
                  <a:lnTo>
                    <a:pt x="10"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10" y="5"/>
                  </a:lnTo>
                  <a:lnTo>
                    <a:pt x="0" y="5"/>
                  </a:lnTo>
                  <a:lnTo>
                    <a:pt x="0" y="5"/>
                  </a:lnTo>
                  <a:lnTo>
                    <a:pt x="10" y="5"/>
                  </a:lnTo>
                  <a:lnTo>
                    <a:pt x="9" y="5"/>
                  </a:lnTo>
                  <a:lnTo>
                    <a:pt x="0" y="5"/>
                  </a:lnTo>
                  <a:lnTo>
                    <a:pt x="1" y="5"/>
                  </a:lnTo>
                  <a:lnTo>
                    <a:pt x="9" y="5"/>
                  </a:lnTo>
                  <a:lnTo>
                    <a:pt x="9" y="5"/>
                  </a:lnTo>
                  <a:lnTo>
                    <a:pt x="1" y="5"/>
                  </a:lnTo>
                  <a:lnTo>
                    <a:pt x="1" y="5"/>
                  </a:lnTo>
                  <a:lnTo>
                    <a:pt x="9" y="5"/>
                  </a:lnTo>
                  <a:lnTo>
                    <a:pt x="8" y="5"/>
                  </a:lnTo>
                  <a:lnTo>
                    <a:pt x="2" y="5"/>
                  </a:lnTo>
                  <a:lnTo>
                    <a:pt x="2" y="6"/>
                  </a:lnTo>
                  <a:lnTo>
                    <a:pt x="8" y="6"/>
                  </a:lnTo>
                  <a:lnTo>
                    <a:pt x="8" y="6"/>
                  </a:lnTo>
                  <a:lnTo>
                    <a:pt x="2" y="6"/>
                  </a:lnTo>
                  <a:lnTo>
                    <a:pt x="2"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1" name="Freeform 1249"/>
            <p:cNvSpPr>
              <a:spLocks/>
            </p:cNvSpPr>
            <p:nvPr/>
          </p:nvSpPr>
          <p:spPr bwMode="auto">
            <a:xfrm>
              <a:off x="7254429" y="4125913"/>
              <a:ext cx="15875" cy="7937"/>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8" y="2"/>
                </a:cxn>
                <a:cxn ang="0">
                  <a:pos x="8" y="3"/>
                </a:cxn>
                <a:cxn ang="0">
                  <a:pos x="0" y="3"/>
                </a:cxn>
                <a:cxn ang="0">
                  <a:pos x="1"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5"/>
                </a:cxn>
                <a:cxn ang="0">
                  <a:pos x="3" y="5"/>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0"/>
                  </a:lnTo>
                  <a:lnTo>
                    <a:pt x="3" y="0"/>
                  </a:lnTo>
                  <a:lnTo>
                    <a:pt x="2" y="0"/>
                  </a:lnTo>
                  <a:lnTo>
                    <a:pt x="6" y="0"/>
                  </a:lnTo>
                  <a:lnTo>
                    <a:pt x="6" y="1"/>
                  </a:lnTo>
                  <a:lnTo>
                    <a:pt x="2" y="1"/>
                  </a:lnTo>
                  <a:lnTo>
                    <a:pt x="2" y="1"/>
                  </a:lnTo>
                  <a:lnTo>
                    <a:pt x="6" y="1"/>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1" y="2"/>
                  </a:lnTo>
                  <a:lnTo>
                    <a:pt x="8" y="2"/>
                  </a:lnTo>
                  <a:lnTo>
                    <a:pt x="8" y="3"/>
                  </a:lnTo>
                  <a:lnTo>
                    <a:pt x="0" y="3"/>
                  </a:lnTo>
                  <a:lnTo>
                    <a:pt x="1"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6" y="5"/>
                  </a:lnTo>
                  <a:lnTo>
                    <a:pt x="5" y="5"/>
                  </a:lnTo>
                  <a:lnTo>
                    <a:pt x="3" y="5"/>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2" name="Freeform 1250"/>
            <p:cNvSpPr>
              <a:spLocks/>
            </p:cNvSpPr>
            <p:nvPr/>
          </p:nvSpPr>
          <p:spPr bwMode="auto">
            <a:xfrm>
              <a:off x="7259191" y="4125913"/>
              <a:ext cx="15875" cy="7937"/>
            </a:xfrm>
            <a:custGeom>
              <a:avLst/>
              <a:gdLst/>
              <a:ahLst/>
              <a:cxnLst>
                <a:cxn ang="0">
                  <a:pos x="3" y="3"/>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7" y="1"/>
                </a:cxn>
                <a:cxn ang="0">
                  <a:pos x="1" y="1"/>
                </a:cxn>
                <a:cxn ang="0">
                  <a:pos x="1" y="1"/>
                </a:cxn>
                <a:cxn ang="0">
                  <a:pos x="8" y="1"/>
                </a:cxn>
                <a:cxn ang="0">
                  <a:pos x="8" y="1"/>
                </a:cxn>
                <a:cxn ang="0">
                  <a:pos x="1" y="1"/>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9" y="4"/>
                </a:cxn>
                <a:cxn ang="0">
                  <a:pos x="9" y="5"/>
                </a:cxn>
                <a:cxn ang="0">
                  <a:pos x="0" y="5"/>
                </a:cxn>
                <a:cxn ang="0">
                  <a:pos x="1" y="5"/>
                </a:cxn>
                <a:cxn ang="0">
                  <a:pos x="8" y="5"/>
                </a:cxn>
                <a:cxn ang="0">
                  <a:pos x="8" y="5"/>
                </a:cxn>
                <a:cxn ang="0">
                  <a:pos x="1" y="5"/>
                </a:cxn>
                <a:cxn ang="0">
                  <a:pos x="1" y="5"/>
                </a:cxn>
                <a:cxn ang="0">
                  <a:pos x="8" y="5"/>
                </a:cxn>
                <a:cxn ang="0">
                  <a:pos x="7" y="5"/>
                </a:cxn>
                <a:cxn ang="0">
                  <a:pos x="1" y="5"/>
                </a:cxn>
                <a:cxn ang="0">
                  <a:pos x="1" y="5"/>
                </a:cxn>
                <a:cxn ang="0">
                  <a:pos x="7" y="5"/>
                </a:cxn>
                <a:cxn ang="0">
                  <a:pos x="7" y="5"/>
                </a:cxn>
                <a:cxn ang="0">
                  <a:pos x="2" y="5"/>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2" y="0"/>
                  </a:lnTo>
                  <a:lnTo>
                    <a:pt x="1" y="0"/>
                  </a:lnTo>
                  <a:lnTo>
                    <a:pt x="7" y="0"/>
                  </a:lnTo>
                  <a:lnTo>
                    <a:pt x="7" y="1"/>
                  </a:lnTo>
                  <a:lnTo>
                    <a:pt x="1" y="1"/>
                  </a:lnTo>
                  <a:lnTo>
                    <a:pt x="1" y="1"/>
                  </a:lnTo>
                  <a:lnTo>
                    <a:pt x="8" y="1"/>
                  </a:lnTo>
                  <a:lnTo>
                    <a:pt x="8" y="1"/>
                  </a:lnTo>
                  <a:lnTo>
                    <a:pt x="1" y="1"/>
                  </a:lnTo>
                  <a:lnTo>
                    <a:pt x="1" y="1"/>
                  </a:lnTo>
                  <a:lnTo>
                    <a:pt x="8" y="1"/>
                  </a:lnTo>
                  <a:lnTo>
                    <a:pt x="9" y="1"/>
                  </a:lnTo>
                  <a:lnTo>
                    <a:pt x="0"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4"/>
                  </a:lnTo>
                  <a:lnTo>
                    <a:pt x="0" y="4"/>
                  </a:lnTo>
                  <a:lnTo>
                    <a:pt x="0" y="4"/>
                  </a:lnTo>
                  <a:lnTo>
                    <a:pt x="9" y="4"/>
                  </a:lnTo>
                  <a:lnTo>
                    <a:pt x="9" y="4"/>
                  </a:lnTo>
                  <a:lnTo>
                    <a:pt x="0" y="4"/>
                  </a:lnTo>
                  <a:lnTo>
                    <a:pt x="0" y="4"/>
                  </a:lnTo>
                  <a:lnTo>
                    <a:pt x="9" y="4"/>
                  </a:lnTo>
                  <a:lnTo>
                    <a:pt x="9" y="5"/>
                  </a:lnTo>
                  <a:lnTo>
                    <a:pt x="0" y="5"/>
                  </a:lnTo>
                  <a:lnTo>
                    <a:pt x="1" y="5"/>
                  </a:lnTo>
                  <a:lnTo>
                    <a:pt x="8" y="5"/>
                  </a:lnTo>
                  <a:lnTo>
                    <a:pt x="8" y="5"/>
                  </a:lnTo>
                  <a:lnTo>
                    <a:pt x="1" y="5"/>
                  </a:lnTo>
                  <a:lnTo>
                    <a:pt x="1" y="5"/>
                  </a:lnTo>
                  <a:lnTo>
                    <a:pt x="8" y="5"/>
                  </a:lnTo>
                  <a:lnTo>
                    <a:pt x="7" y="5"/>
                  </a:lnTo>
                  <a:lnTo>
                    <a:pt x="1" y="5"/>
                  </a:lnTo>
                  <a:lnTo>
                    <a:pt x="1" y="5"/>
                  </a:lnTo>
                  <a:lnTo>
                    <a:pt x="7" y="5"/>
                  </a:lnTo>
                  <a:lnTo>
                    <a:pt x="7" y="5"/>
                  </a:lnTo>
                  <a:lnTo>
                    <a:pt x="2" y="5"/>
                  </a:lnTo>
                  <a:lnTo>
                    <a:pt x="2" y="6"/>
                  </a:lnTo>
                  <a:lnTo>
                    <a:pt x="7" y="6"/>
                  </a:lnTo>
                  <a:lnTo>
                    <a:pt x="6"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3" name="Freeform 1251"/>
            <p:cNvSpPr>
              <a:spLocks/>
            </p:cNvSpPr>
            <p:nvPr/>
          </p:nvSpPr>
          <p:spPr bwMode="auto">
            <a:xfrm>
              <a:off x="7263954" y="4121150"/>
              <a:ext cx="11112" cy="12700"/>
            </a:xfrm>
            <a:custGeom>
              <a:avLst/>
              <a:gdLst/>
              <a:ahLst/>
              <a:cxnLst>
                <a:cxn ang="0">
                  <a:pos x="3" y="6"/>
                </a:cxn>
                <a:cxn ang="0">
                  <a:pos x="0" y="6"/>
                </a:cxn>
                <a:cxn ang="0">
                  <a:pos x="0" y="3"/>
                </a:cxn>
                <a:cxn ang="0">
                  <a:pos x="0" y="3"/>
                </a:cxn>
                <a:cxn ang="0">
                  <a:pos x="0" y="6"/>
                </a:cxn>
                <a:cxn ang="0">
                  <a:pos x="0" y="7"/>
                </a:cxn>
                <a:cxn ang="0">
                  <a:pos x="0" y="2"/>
                </a:cxn>
                <a:cxn ang="0">
                  <a:pos x="1" y="2"/>
                </a:cxn>
                <a:cxn ang="0">
                  <a:pos x="1"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8"/>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6" y="8"/>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1" y="2"/>
                  </a:lnTo>
                  <a:lnTo>
                    <a:pt x="1" y="7"/>
                  </a:lnTo>
                  <a:lnTo>
                    <a:pt x="1" y="7"/>
                  </a:lnTo>
                  <a:lnTo>
                    <a:pt x="1" y="2"/>
                  </a:lnTo>
                  <a:lnTo>
                    <a:pt x="1" y="2"/>
                  </a:lnTo>
                  <a:lnTo>
                    <a:pt x="1" y="7"/>
                  </a:lnTo>
                  <a:lnTo>
                    <a:pt x="1" y="8"/>
                  </a:lnTo>
                  <a:lnTo>
                    <a:pt x="1" y="1"/>
                  </a:lnTo>
                  <a:lnTo>
                    <a:pt x="1" y="1"/>
                  </a:lnTo>
                  <a:lnTo>
                    <a:pt x="1" y="8"/>
                  </a:lnTo>
                  <a:lnTo>
                    <a:pt x="1" y="8"/>
                  </a:lnTo>
                  <a:lnTo>
                    <a:pt x="1" y="1"/>
                  </a:lnTo>
                  <a:lnTo>
                    <a:pt x="1" y="1"/>
                  </a:lnTo>
                  <a:lnTo>
                    <a:pt x="1" y="8"/>
                  </a:lnTo>
                  <a:lnTo>
                    <a:pt x="2" y="8"/>
                  </a:lnTo>
                  <a:lnTo>
                    <a:pt x="2" y="0"/>
                  </a:lnTo>
                  <a:lnTo>
                    <a:pt x="2" y="0"/>
                  </a:lnTo>
                  <a:lnTo>
                    <a:pt x="2" y="8"/>
                  </a:lnTo>
                  <a:lnTo>
                    <a:pt x="2" y="8"/>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6" y="8"/>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64" name="Freeform 1252"/>
            <p:cNvSpPr>
              <a:spLocks/>
            </p:cNvSpPr>
            <p:nvPr/>
          </p:nvSpPr>
          <p:spPr bwMode="auto">
            <a:xfrm>
              <a:off x="7263954" y="4121150"/>
              <a:ext cx="14287" cy="9525"/>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1"/>
                </a:cxn>
                <a:cxn ang="0">
                  <a:pos x="7" y="1"/>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5"/>
                </a:cxn>
                <a:cxn ang="0">
                  <a:pos x="7" y="5"/>
                </a:cxn>
                <a:cxn ang="0">
                  <a:pos x="7" y="5"/>
                </a:cxn>
                <a:cxn ang="0">
                  <a:pos x="2" y="5"/>
                </a:cxn>
                <a:cxn ang="0">
                  <a:pos x="2" y="6"/>
                </a:cxn>
                <a:cxn ang="0">
                  <a:pos x="7" y="6"/>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1"/>
                  </a:lnTo>
                  <a:lnTo>
                    <a:pt x="7" y="1"/>
                  </a:lnTo>
                  <a:lnTo>
                    <a:pt x="8" y="1"/>
                  </a:lnTo>
                  <a:lnTo>
                    <a:pt x="1" y="1"/>
                  </a:lnTo>
                  <a:lnTo>
                    <a:pt x="1" y="1"/>
                  </a:lnTo>
                  <a:lnTo>
                    <a:pt x="8" y="1"/>
                  </a:lnTo>
                  <a:lnTo>
                    <a:pt x="8" y="1"/>
                  </a:lnTo>
                  <a:lnTo>
                    <a:pt x="1" y="1"/>
                  </a:lnTo>
                  <a:lnTo>
                    <a:pt x="1" y="2"/>
                  </a:lnTo>
                  <a:lnTo>
                    <a:pt x="8" y="2"/>
                  </a:lnTo>
                  <a:lnTo>
                    <a:pt x="8" y="2"/>
                  </a:lnTo>
                  <a:lnTo>
                    <a:pt x="1" y="2"/>
                  </a:lnTo>
                  <a:lnTo>
                    <a:pt x="1" y="2"/>
                  </a:lnTo>
                  <a:lnTo>
                    <a:pt x="8" y="2"/>
                  </a:lnTo>
                  <a:lnTo>
                    <a:pt x="8" y="2"/>
                  </a:lnTo>
                  <a:lnTo>
                    <a:pt x="0" y="2"/>
                  </a:lnTo>
                  <a:lnTo>
                    <a:pt x="0" y="3"/>
                  </a:lnTo>
                  <a:lnTo>
                    <a:pt x="8" y="3"/>
                  </a:lnTo>
                  <a:lnTo>
                    <a:pt x="8" y="3"/>
                  </a:lnTo>
                  <a:lnTo>
                    <a:pt x="0" y="3"/>
                  </a:lnTo>
                  <a:lnTo>
                    <a:pt x="0" y="3"/>
                  </a:lnTo>
                  <a:lnTo>
                    <a:pt x="8" y="3"/>
                  </a:lnTo>
                  <a:lnTo>
                    <a:pt x="8" y="4"/>
                  </a:lnTo>
                  <a:lnTo>
                    <a:pt x="0" y="4"/>
                  </a:lnTo>
                  <a:lnTo>
                    <a:pt x="1" y="4"/>
                  </a:lnTo>
                  <a:lnTo>
                    <a:pt x="8" y="4"/>
                  </a:lnTo>
                  <a:lnTo>
                    <a:pt x="8" y="4"/>
                  </a:lnTo>
                  <a:lnTo>
                    <a:pt x="1" y="4"/>
                  </a:lnTo>
                  <a:lnTo>
                    <a:pt x="1" y="4"/>
                  </a:lnTo>
                  <a:lnTo>
                    <a:pt x="8" y="4"/>
                  </a:lnTo>
                  <a:lnTo>
                    <a:pt x="8" y="5"/>
                  </a:lnTo>
                  <a:lnTo>
                    <a:pt x="1" y="5"/>
                  </a:lnTo>
                  <a:lnTo>
                    <a:pt x="1" y="5"/>
                  </a:lnTo>
                  <a:lnTo>
                    <a:pt x="8" y="5"/>
                  </a:lnTo>
                  <a:lnTo>
                    <a:pt x="8" y="5"/>
                  </a:lnTo>
                  <a:lnTo>
                    <a:pt x="1" y="5"/>
                  </a:lnTo>
                  <a:lnTo>
                    <a:pt x="1" y="5"/>
                  </a:lnTo>
                  <a:lnTo>
                    <a:pt x="7" y="5"/>
                  </a:lnTo>
                  <a:lnTo>
                    <a:pt x="7" y="5"/>
                  </a:lnTo>
                  <a:lnTo>
                    <a:pt x="2" y="5"/>
                  </a:lnTo>
                  <a:lnTo>
                    <a:pt x="2" y="6"/>
                  </a:lnTo>
                  <a:lnTo>
                    <a:pt x="7" y="6"/>
                  </a:lnTo>
                  <a:lnTo>
                    <a:pt x="6"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5" name="Freeform 1253"/>
            <p:cNvSpPr>
              <a:spLocks/>
            </p:cNvSpPr>
            <p:nvPr/>
          </p:nvSpPr>
          <p:spPr bwMode="auto">
            <a:xfrm>
              <a:off x="7270304" y="4121150"/>
              <a:ext cx="23812" cy="9525"/>
            </a:xfrm>
            <a:custGeom>
              <a:avLst/>
              <a:gdLst/>
              <a:ahLst/>
              <a:cxnLst>
                <a:cxn ang="0">
                  <a:pos x="3" y="3"/>
                </a:cxn>
                <a:cxn ang="0">
                  <a:pos x="3" y="0"/>
                </a:cxn>
                <a:cxn ang="0">
                  <a:pos x="11" y="0"/>
                </a:cxn>
                <a:cxn ang="0">
                  <a:pos x="12" y="0"/>
                </a:cxn>
                <a:cxn ang="0">
                  <a:pos x="2" y="0"/>
                </a:cxn>
                <a:cxn ang="0">
                  <a:pos x="2" y="0"/>
                </a:cxn>
                <a:cxn ang="0">
                  <a:pos x="12" y="0"/>
                </a:cxn>
                <a:cxn ang="0">
                  <a:pos x="12" y="0"/>
                </a:cxn>
                <a:cxn ang="0">
                  <a:pos x="2" y="0"/>
                </a:cxn>
                <a:cxn ang="0">
                  <a:pos x="1" y="0"/>
                </a:cxn>
                <a:cxn ang="0">
                  <a:pos x="12" y="0"/>
                </a:cxn>
                <a:cxn ang="0">
                  <a:pos x="13" y="0"/>
                </a:cxn>
                <a:cxn ang="0">
                  <a:pos x="1" y="0"/>
                </a:cxn>
                <a:cxn ang="0">
                  <a:pos x="1" y="1"/>
                </a:cxn>
                <a:cxn ang="0">
                  <a:pos x="13" y="1"/>
                </a:cxn>
                <a:cxn ang="0">
                  <a:pos x="13" y="1"/>
                </a:cxn>
                <a:cxn ang="0">
                  <a:pos x="1" y="1"/>
                </a:cxn>
                <a:cxn ang="0">
                  <a:pos x="0" y="1"/>
                </a:cxn>
                <a:cxn ang="0">
                  <a:pos x="13" y="1"/>
                </a:cxn>
                <a:cxn ang="0">
                  <a:pos x="13" y="1"/>
                </a:cxn>
                <a:cxn ang="0">
                  <a:pos x="0" y="1"/>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4"/>
                </a:cxn>
                <a:cxn ang="0">
                  <a:pos x="14" y="4"/>
                </a:cxn>
                <a:cxn ang="0">
                  <a:pos x="13" y="5"/>
                </a:cxn>
                <a:cxn ang="0">
                  <a:pos x="0" y="5"/>
                </a:cxn>
                <a:cxn ang="0">
                  <a:pos x="0" y="5"/>
                </a:cxn>
                <a:cxn ang="0">
                  <a:pos x="13" y="5"/>
                </a:cxn>
                <a:cxn ang="0">
                  <a:pos x="13" y="5"/>
                </a:cxn>
                <a:cxn ang="0">
                  <a:pos x="1" y="5"/>
                </a:cxn>
                <a:cxn ang="0">
                  <a:pos x="1" y="5"/>
                </a:cxn>
                <a:cxn ang="0">
                  <a:pos x="13" y="5"/>
                </a:cxn>
                <a:cxn ang="0">
                  <a:pos x="13" y="5"/>
                </a:cxn>
                <a:cxn ang="0">
                  <a:pos x="1" y="5"/>
                </a:cxn>
                <a:cxn ang="0">
                  <a:pos x="1" y="6"/>
                </a:cxn>
                <a:cxn ang="0">
                  <a:pos x="12" y="6"/>
                </a:cxn>
                <a:cxn ang="0">
                  <a:pos x="12" y="6"/>
                </a:cxn>
                <a:cxn ang="0">
                  <a:pos x="2" y="6"/>
                </a:cxn>
                <a:cxn ang="0">
                  <a:pos x="2" y="6"/>
                </a:cxn>
                <a:cxn ang="0">
                  <a:pos x="12" y="6"/>
                </a:cxn>
                <a:cxn ang="0">
                  <a:pos x="12" y="6"/>
                </a:cxn>
                <a:cxn ang="0">
                  <a:pos x="2" y="6"/>
                </a:cxn>
                <a:cxn ang="0">
                  <a:pos x="3" y="6"/>
                </a:cxn>
                <a:cxn ang="0">
                  <a:pos x="11" y="6"/>
                </a:cxn>
              </a:cxnLst>
              <a:rect l="0" t="0" r="r" b="b"/>
              <a:pathLst>
                <a:path w="14" h="6">
                  <a:moveTo>
                    <a:pt x="3" y="3"/>
                  </a:moveTo>
                  <a:lnTo>
                    <a:pt x="3" y="0"/>
                  </a:lnTo>
                  <a:lnTo>
                    <a:pt x="11" y="0"/>
                  </a:lnTo>
                  <a:lnTo>
                    <a:pt x="12" y="0"/>
                  </a:lnTo>
                  <a:lnTo>
                    <a:pt x="2" y="0"/>
                  </a:lnTo>
                  <a:lnTo>
                    <a:pt x="2" y="0"/>
                  </a:lnTo>
                  <a:lnTo>
                    <a:pt x="12" y="0"/>
                  </a:lnTo>
                  <a:lnTo>
                    <a:pt x="12" y="0"/>
                  </a:lnTo>
                  <a:lnTo>
                    <a:pt x="2" y="0"/>
                  </a:lnTo>
                  <a:lnTo>
                    <a:pt x="1" y="0"/>
                  </a:lnTo>
                  <a:lnTo>
                    <a:pt x="12" y="0"/>
                  </a:lnTo>
                  <a:lnTo>
                    <a:pt x="13" y="0"/>
                  </a:lnTo>
                  <a:lnTo>
                    <a:pt x="1" y="0"/>
                  </a:lnTo>
                  <a:lnTo>
                    <a:pt x="1" y="1"/>
                  </a:lnTo>
                  <a:lnTo>
                    <a:pt x="13" y="1"/>
                  </a:lnTo>
                  <a:lnTo>
                    <a:pt x="13" y="1"/>
                  </a:lnTo>
                  <a:lnTo>
                    <a:pt x="1" y="1"/>
                  </a:lnTo>
                  <a:lnTo>
                    <a:pt x="0" y="1"/>
                  </a:lnTo>
                  <a:lnTo>
                    <a:pt x="13" y="1"/>
                  </a:lnTo>
                  <a:lnTo>
                    <a:pt x="13" y="1"/>
                  </a:lnTo>
                  <a:lnTo>
                    <a:pt x="0" y="1"/>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4"/>
                  </a:lnTo>
                  <a:lnTo>
                    <a:pt x="14" y="4"/>
                  </a:lnTo>
                  <a:lnTo>
                    <a:pt x="13" y="5"/>
                  </a:lnTo>
                  <a:lnTo>
                    <a:pt x="0" y="5"/>
                  </a:lnTo>
                  <a:lnTo>
                    <a:pt x="0" y="5"/>
                  </a:lnTo>
                  <a:lnTo>
                    <a:pt x="13" y="5"/>
                  </a:lnTo>
                  <a:lnTo>
                    <a:pt x="13" y="5"/>
                  </a:lnTo>
                  <a:lnTo>
                    <a:pt x="1" y="5"/>
                  </a:lnTo>
                  <a:lnTo>
                    <a:pt x="1" y="5"/>
                  </a:lnTo>
                  <a:lnTo>
                    <a:pt x="13" y="5"/>
                  </a:lnTo>
                  <a:lnTo>
                    <a:pt x="13" y="5"/>
                  </a:lnTo>
                  <a:lnTo>
                    <a:pt x="1" y="5"/>
                  </a:lnTo>
                  <a:lnTo>
                    <a:pt x="1" y="6"/>
                  </a:lnTo>
                  <a:lnTo>
                    <a:pt x="12" y="6"/>
                  </a:lnTo>
                  <a:lnTo>
                    <a:pt x="12" y="6"/>
                  </a:lnTo>
                  <a:lnTo>
                    <a:pt x="2" y="6"/>
                  </a:lnTo>
                  <a:lnTo>
                    <a:pt x="2" y="6"/>
                  </a:lnTo>
                  <a:lnTo>
                    <a:pt x="12" y="6"/>
                  </a:lnTo>
                  <a:lnTo>
                    <a:pt x="12"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6" name="Freeform 1254"/>
            <p:cNvSpPr>
              <a:spLocks/>
            </p:cNvSpPr>
            <p:nvPr/>
          </p:nvSpPr>
          <p:spPr bwMode="auto">
            <a:xfrm>
              <a:off x="7283004" y="4121150"/>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7" name="Freeform 1255"/>
            <p:cNvSpPr>
              <a:spLocks/>
            </p:cNvSpPr>
            <p:nvPr/>
          </p:nvSpPr>
          <p:spPr bwMode="auto">
            <a:xfrm>
              <a:off x="7286179" y="4121150"/>
              <a:ext cx="11112"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8" name="Freeform 1256"/>
            <p:cNvSpPr>
              <a:spLocks/>
            </p:cNvSpPr>
            <p:nvPr/>
          </p:nvSpPr>
          <p:spPr bwMode="auto">
            <a:xfrm>
              <a:off x="7287766" y="4121150"/>
              <a:ext cx="22225" cy="9525"/>
            </a:xfrm>
            <a:custGeom>
              <a:avLst/>
              <a:gdLst/>
              <a:ahLst/>
              <a:cxnLst>
                <a:cxn ang="0">
                  <a:pos x="2" y="3"/>
                </a:cxn>
                <a:cxn ang="0">
                  <a:pos x="2" y="0"/>
                </a:cxn>
                <a:cxn ang="0">
                  <a:pos x="9" y="0"/>
                </a:cxn>
                <a:cxn ang="0">
                  <a:pos x="9" y="0"/>
                </a:cxn>
                <a:cxn ang="0">
                  <a:pos x="2" y="0"/>
                </a:cxn>
                <a:cxn ang="0">
                  <a:pos x="2" y="0"/>
                </a:cxn>
                <a:cxn ang="0">
                  <a:pos x="9" y="0"/>
                </a:cxn>
                <a:cxn ang="0">
                  <a:pos x="10" y="0"/>
                </a:cxn>
                <a:cxn ang="0">
                  <a:pos x="2" y="0"/>
                </a:cxn>
                <a:cxn ang="0">
                  <a:pos x="1" y="0"/>
                </a:cxn>
                <a:cxn ang="0">
                  <a:pos x="10" y="0"/>
                </a:cxn>
                <a:cxn ang="0">
                  <a:pos x="10" y="0"/>
                </a:cxn>
                <a:cxn ang="0">
                  <a:pos x="1" y="0"/>
                </a:cxn>
                <a:cxn ang="0">
                  <a:pos x="1" y="1"/>
                </a:cxn>
                <a:cxn ang="0">
                  <a:pos x="10" y="1"/>
                </a:cxn>
                <a:cxn ang="0">
                  <a:pos x="10" y="1"/>
                </a:cxn>
                <a:cxn ang="0">
                  <a:pos x="1" y="1"/>
                </a:cxn>
                <a:cxn ang="0">
                  <a:pos x="1" y="1"/>
                </a:cxn>
                <a:cxn ang="0">
                  <a:pos x="11" y="1"/>
                </a:cxn>
                <a:cxn ang="0">
                  <a:pos x="11" y="1"/>
                </a:cxn>
                <a:cxn ang="0">
                  <a:pos x="0" y="1"/>
                </a:cxn>
                <a:cxn ang="0">
                  <a:pos x="0" y="2"/>
                </a:cxn>
                <a:cxn ang="0">
                  <a:pos x="11" y="2"/>
                </a:cxn>
                <a:cxn ang="0">
                  <a:pos x="11" y="2"/>
                </a:cxn>
                <a:cxn ang="0">
                  <a:pos x="0" y="2"/>
                </a:cxn>
                <a:cxn ang="0">
                  <a:pos x="0" y="2"/>
                </a:cxn>
                <a:cxn ang="0">
                  <a:pos x="11" y="2"/>
                </a:cxn>
                <a:cxn ang="0">
                  <a:pos x="12" y="2"/>
                </a:cxn>
                <a:cxn ang="0">
                  <a:pos x="0" y="2"/>
                </a:cxn>
                <a:cxn ang="0">
                  <a:pos x="0" y="3"/>
                </a:cxn>
                <a:cxn ang="0">
                  <a:pos x="12" y="3"/>
                </a:cxn>
                <a:cxn ang="0">
                  <a:pos x="12" y="3"/>
                </a:cxn>
                <a:cxn ang="0">
                  <a:pos x="0" y="3"/>
                </a:cxn>
                <a:cxn ang="0">
                  <a:pos x="0" y="3"/>
                </a:cxn>
                <a:cxn ang="0">
                  <a:pos x="12" y="3"/>
                </a:cxn>
                <a:cxn ang="0">
                  <a:pos x="12" y="4"/>
                </a:cxn>
                <a:cxn ang="0">
                  <a:pos x="0" y="4"/>
                </a:cxn>
                <a:cxn ang="0">
                  <a:pos x="0" y="4"/>
                </a:cxn>
                <a:cxn ang="0">
                  <a:pos x="11" y="4"/>
                </a:cxn>
                <a:cxn ang="0">
                  <a:pos x="11" y="4"/>
                </a:cxn>
                <a:cxn ang="0">
                  <a:pos x="0" y="4"/>
                </a:cxn>
                <a:cxn ang="0">
                  <a:pos x="0" y="4"/>
                </a:cxn>
                <a:cxn ang="0">
                  <a:pos x="11" y="4"/>
                </a:cxn>
                <a:cxn ang="0">
                  <a:pos x="11" y="5"/>
                </a:cxn>
                <a:cxn ang="0">
                  <a:pos x="0" y="5"/>
                </a:cxn>
                <a:cxn ang="0">
                  <a:pos x="1" y="5"/>
                </a:cxn>
                <a:cxn ang="0">
                  <a:pos x="11" y="5"/>
                </a:cxn>
                <a:cxn ang="0">
                  <a:pos x="10" y="5"/>
                </a:cxn>
                <a:cxn ang="0">
                  <a:pos x="1" y="5"/>
                </a:cxn>
                <a:cxn ang="0">
                  <a:pos x="1" y="5"/>
                </a:cxn>
                <a:cxn ang="0">
                  <a:pos x="10" y="5"/>
                </a:cxn>
                <a:cxn ang="0">
                  <a:pos x="10" y="5"/>
                </a:cxn>
                <a:cxn ang="0">
                  <a:pos x="1" y="5"/>
                </a:cxn>
                <a:cxn ang="0">
                  <a:pos x="1" y="6"/>
                </a:cxn>
                <a:cxn ang="0">
                  <a:pos x="10" y="6"/>
                </a:cxn>
                <a:cxn ang="0">
                  <a:pos x="10" y="6"/>
                </a:cxn>
                <a:cxn ang="0">
                  <a:pos x="2" y="6"/>
                </a:cxn>
                <a:cxn ang="0">
                  <a:pos x="2" y="6"/>
                </a:cxn>
                <a:cxn ang="0">
                  <a:pos x="9" y="6"/>
                </a:cxn>
                <a:cxn ang="0">
                  <a:pos x="9" y="6"/>
                </a:cxn>
                <a:cxn ang="0">
                  <a:pos x="2" y="6"/>
                </a:cxn>
                <a:cxn ang="0">
                  <a:pos x="2" y="6"/>
                </a:cxn>
                <a:cxn ang="0">
                  <a:pos x="9" y="6"/>
                </a:cxn>
              </a:cxnLst>
              <a:rect l="0" t="0" r="r" b="b"/>
              <a:pathLst>
                <a:path w="12" h="6">
                  <a:moveTo>
                    <a:pt x="2" y="3"/>
                  </a:moveTo>
                  <a:lnTo>
                    <a:pt x="2" y="0"/>
                  </a:lnTo>
                  <a:lnTo>
                    <a:pt x="9" y="0"/>
                  </a:lnTo>
                  <a:lnTo>
                    <a:pt x="9" y="0"/>
                  </a:lnTo>
                  <a:lnTo>
                    <a:pt x="2" y="0"/>
                  </a:lnTo>
                  <a:lnTo>
                    <a:pt x="2" y="0"/>
                  </a:lnTo>
                  <a:lnTo>
                    <a:pt x="9" y="0"/>
                  </a:lnTo>
                  <a:lnTo>
                    <a:pt x="10" y="0"/>
                  </a:lnTo>
                  <a:lnTo>
                    <a:pt x="2" y="0"/>
                  </a:lnTo>
                  <a:lnTo>
                    <a:pt x="1" y="0"/>
                  </a:lnTo>
                  <a:lnTo>
                    <a:pt x="10" y="0"/>
                  </a:lnTo>
                  <a:lnTo>
                    <a:pt x="10" y="0"/>
                  </a:lnTo>
                  <a:lnTo>
                    <a:pt x="1" y="0"/>
                  </a:lnTo>
                  <a:lnTo>
                    <a:pt x="1" y="1"/>
                  </a:lnTo>
                  <a:lnTo>
                    <a:pt x="10" y="1"/>
                  </a:lnTo>
                  <a:lnTo>
                    <a:pt x="10" y="1"/>
                  </a:lnTo>
                  <a:lnTo>
                    <a:pt x="1" y="1"/>
                  </a:lnTo>
                  <a:lnTo>
                    <a:pt x="1" y="1"/>
                  </a:lnTo>
                  <a:lnTo>
                    <a:pt x="11" y="1"/>
                  </a:lnTo>
                  <a:lnTo>
                    <a:pt x="11" y="1"/>
                  </a:lnTo>
                  <a:lnTo>
                    <a:pt x="0" y="1"/>
                  </a:lnTo>
                  <a:lnTo>
                    <a:pt x="0" y="2"/>
                  </a:lnTo>
                  <a:lnTo>
                    <a:pt x="11" y="2"/>
                  </a:lnTo>
                  <a:lnTo>
                    <a:pt x="11" y="2"/>
                  </a:lnTo>
                  <a:lnTo>
                    <a:pt x="0" y="2"/>
                  </a:lnTo>
                  <a:lnTo>
                    <a:pt x="0" y="2"/>
                  </a:lnTo>
                  <a:lnTo>
                    <a:pt x="11" y="2"/>
                  </a:lnTo>
                  <a:lnTo>
                    <a:pt x="12" y="2"/>
                  </a:lnTo>
                  <a:lnTo>
                    <a:pt x="0" y="2"/>
                  </a:lnTo>
                  <a:lnTo>
                    <a:pt x="0" y="3"/>
                  </a:lnTo>
                  <a:lnTo>
                    <a:pt x="12" y="3"/>
                  </a:lnTo>
                  <a:lnTo>
                    <a:pt x="12" y="3"/>
                  </a:lnTo>
                  <a:lnTo>
                    <a:pt x="0" y="3"/>
                  </a:lnTo>
                  <a:lnTo>
                    <a:pt x="0" y="3"/>
                  </a:lnTo>
                  <a:lnTo>
                    <a:pt x="12" y="3"/>
                  </a:lnTo>
                  <a:lnTo>
                    <a:pt x="12" y="4"/>
                  </a:lnTo>
                  <a:lnTo>
                    <a:pt x="0" y="4"/>
                  </a:lnTo>
                  <a:lnTo>
                    <a:pt x="0" y="4"/>
                  </a:lnTo>
                  <a:lnTo>
                    <a:pt x="11" y="4"/>
                  </a:lnTo>
                  <a:lnTo>
                    <a:pt x="11" y="4"/>
                  </a:lnTo>
                  <a:lnTo>
                    <a:pt x="0" y="4"/>
                  </a:lnTo>
                  <a:lnTo>
                    <a:pt x="0" y="4"/>
                  </a:lnTo>
                  <a:lnTo>
                    <a:pt x="11" y="4"/>
                  </a:lnTo>
                  <a:lnTo>
                    <a:pt x="11" y="5"/>
                  </a:lnTo>
                  <a:lnTo>
                    <a:pt x="0" y="5"/>
                  </a:lnTo>
                  <a:lnTo>
                    <a:pt x="1" y="5"/>
                  </a:lnTo>
                  <a:lnTo>
                    <a:pt x="11" y="5"/>
                  </a:lnTo>
                  <a:lnTo>
                    <a:pt x="10" y="5"/>
                  </a:lnTo>
                  <a:lnTo>
                    <a:pt x="1" y="5"/>
                  </a:lnTo>
                  <a:lnTo>
                    <a:pt x="1" y="5"/>
                  </a:lnTo>
                  <a:lnTo>
                    <a:pt x="10" y="5"/>
                  </a:lnTo>
                  <a:lnTo>
                    <a:pt x="10" y="5"/>
                  </a:lnTo>
                  <a:lnTo>
                    <a:pt x="1" y="5"/>
                  </a:lnTo>
                  <a:lnTo>
                    <a:pt x="1" y="6"/>
                  </a:lnTo>
                  <a:lnTo>
                    <a:pt x="10" y="6"/>
                  </a:lnTo>
                  <a:lnTo>
                    <a:pt x="10" y="6"/>
                  </a:lnTo>
                  <a:lnTo>
                    <a:pt x="2" y="6"/>
                  </a:lnTo>
                  <a:lnTo>
                    <a:pt x="2" y="6"/>
                  </a:lnTo>
                  <a:lnTo>
                    <a:pt x="9" y="6"/>
                  </a:lnTo>
                  <a:lnTo>
                    <a:pt x="9" y="6"/>
                  </a:lnTo>
                  <a:lnTo>
                    <a:pt x="2" y="6"/>
                  </a:lnTo>
                  <a:lnTo>
                    <a:pt x="2"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69" name="Freeform 1257"/>
            <p:cNvSpPr>
              <a:spLocks/>
            </p:cNvSpPr>
            <p:nvPr/>
          </p:nvSpPr>
          <p:spPr bwMode="auto">
            <a:xfrm>
              <a:off x="7298879" y="4121150"/>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0" name="Freeform 1258"/>
            <p:cNvSpPr>
              <a:spLocks/>
            </p:cNvSpPr>
            <p:nvPr/>
          </p:nvSpPr>
          <p:spPr bwMode="auto">
            <a:xfrm>
              <a:off x="7302054" y="4116388"/>
              <a:ext cx="9525" cy="14287"/>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1"/>
                </a:cxn>
                <a:cxn ang="0">
                  <a:pos x="0" y="7"/>
                </a:cxn>
                <a:cxn ang="0">
                  <a:pos x="0" y="8"/>
                </a:cxn>
                <a:cxn ang="0">
                  <a:pos x="0" y="1"/>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1"/>
                </a:cxn>
                <a:cxn ang="0">
                  <a:pos x="5" y="1"/>
                </a:cxn>
                <a:cxn ang="0">
                  <a:pos x="5"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1"/>
                  </a:lnTo>
                  <a:lnTo>
                    <a:pt x="0" y="7"/>
                  </a:lnTo>
                  <a:lnTo>
                    <a:pt x="0" y="8"/>
                  </a:lnTo>
                  <a:lnTo>
                    <a:pt x="0" y="1"/>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1"/>
                  </a:lnTo>
                  <a:lnTo>
                    <a:pt x="5" y="1"/>
                  </a:lnTo>
                  <a:lnTo>
                    <a:pt x="5" y="8"/>
                  </a:lnTo>
                  <a:lnTo>
                    <a:pt x="5" y="8"/>
                  </a:lnTo>
                  <a:lnTo>
                    <a:pt x="5" y="1"/>
                  </a:lnTo>
                  <a:lnTo>
                    <a:pt x="5" y="1"/>
                  </a:lnTo>
                  <a:lnTo>
                    <a:pt x="5" y="8"/>
                  </a:lnTo>
                  <a:lnTo>
                    <a:pt x="5" y="8"/>
                  </a:lnTo>
                  <a:lnTo>
                    <a:pt x="5" y="1"/>
                  </a:lnTo>
                  <a:lnTo>
                    <a:pt x="5" y="1"/>
                  </a:lnTo>
                  <a:lnTo>
                    <a:pt x="5" y="7"/>
                  </a:lnTo>
                  <a:lnTo>
                    <a:pt x="5" y="7"/>
                  </a:lnTo>
                  <a:lnTo>
                    <a:pt x="5"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71" name="Freeform 1259"/>
            <p:cNvSpPr>
              <a:spLocks/>
            </p:cNvSpPr>
            <p:nvPr/>
          </p:nvSpPr>
          <p:spPr bwMode="auto">
            <a:xfrm>
              <a:off x="7302054" y="4116388"/>
              <a:ext cx="14287" cy="9525"/>
            </a:xfrm>
            <a:custGeom>
              <a:avLst/>
              <a:gdLst/>
              <a:ahLst/>
              <a:cxnLst>
                <a:cxn ang="0">
                  <a:pos x="3" y="3"/>
                </a:cxn>
                <a:cxn ang="0">
                  <a:pos x="3" y="0"/>
                </a:cxn>
                <a:cxn ang="0">
                  <a:pos x="7" y="0"/>
                </a:cxn>
                <a:cxn ang="0">
                  <a:pos x="7" y="0"/>
                </a:cxn>
                <a:cxn ang="0">
                  <a:pos x="3" y="0"/>
                </a:cxn>
                <a:cxn ang="0">
                  <a:pos x="2" y="0"/>
                </a:cxn>
                <a:cxn ang="0">
                  <a:pos x="7" y="0"/>
                </a:cxn>
                <a:cxn ang="0">
                  <a:pos x="7" y="0"/>
                </a:cxn>
                <a:cxn ang="0">
                  <a:pos x="2" y="0"/>
                </a:cxn>
                <a:cxn ang="0">
                  <a:pos x="2" y="0"/>
                </a:cxn>
                <a:cxn ang="0">
                  <a:pos x="8" y="0"/>
                </a:cxn>
                <a:cxn ang="0">
                  <a:pos x="8" y="1"/>
                </a:cxn>
                <a:cxn ang="0">
                  <a:pos x="2" y="1"/>
                </a:cxn>
                <a:cxn ang="0">
                  <a:pos x="1" y="1"/>
                </a:cxn>
                <a:cxn ang="0">
                  <a:pos x="8" y="1"/>
                </a:cxn>
                <a:cxn ang="0">
                  <a:pos x="8" y="1"/>
                </a:cxn>
                <a:cxn ang="0">
                  <a:pos x="1" y="1"/>
                </a:cxn>
                <a:cxn ang="0">
                  <a:pos x="1" y="1"/>
                </a:cxn>
                <a:cxn ang="0">
                  <a:pos x="9" y="1"/>
                </a:cxn>
                <a:cxn ang="0">
                  <a:pos x="9" y="1"/>
                </a:cxn>
                <a:cxn ang="0">
                  <a:pos x="0" y="1"/>
                </a:cxn>
                <a:cxn ang="0">
                  <a:pos x="0"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1" y="5"/>
                </a:cxn>
                <a:cxn ang="0">
                  <a:pos x="9" y="5"/>
                </a:cxn>
                <a:cxn ang="0">
                  <a:pos x="8" y="5"/>
                </a:cxn>
                <a:cxn ang="0">
                  <a:pos x="1" y="5"/>
                </a:cxn>
                <a:cxn ang="0">
                  <a:pos x="1" y="5"/>
                </a:cxn>
                <a:cxn ang="0">
                  <a:pos x="8" y="5"/>
                </a:cxn>
                <a:cxn ang="0">
                  <a:pos x="8" y="6"/>
                </a:cxn>
                <a:cxn ang="0">
                  <a:pos x="2" y="6"/>
                </a:cxn>
                <a:cxn ang="0">
                  <a:pos x="2" y="6"/>
                </a:cxn>
                <a:cxn ang="0">
                  <a:pos x="8" y="6"/>
                </a:cxn>
                <a:cxn ang="0">
                  <a:pos x="7" y="6"/>
                </a:cxn>
                <a:cxn ang="0">
                  <a:pos x="2" y="6"/>
                </a:cxn>
                <a:cxn ang="0">
                  <a:pos x="2" y="6"/>
                </a:cxn>
                <a:cxn ang="0">
                  <a:pos x="7" y="6"/>
                </a:cxn>
                <a:cxn ang="0">
                  <a:pos x="7" y="6"/>
                </a:cxn>
                <a:cxn ang="0">
                  <a:pos x="3" y="6"/>
                </a:cxn>
                <a:cxn ang="0">
                  <a:pos x="3" y="6"/>
                </a:cxn>
                <a:cxn ang="0">
                  <a:pos x="7" y="6"/>
                </a:cxn>
              </a:cxnLst>
              <a:rect l="0" t="0" r="r" b="b"/>
              <a:pathLst>
                <a:path w="9" h="6">
                  <a:moveTo>
                    <a:pt x="3" y="3"/>
                  </a:moveTo>
                  <a:lnTo>
                    <a:pt x="3" y="0"/>
                  </a:lnTo>
                  <a:lnTo>
                    <a:pt x="7" y="0"/>
                  </a:lnTo>
                  <a:lnTo>
                    <a:pt x="7" y="0"/>
                  </a:lnTo>
                  <a:lnTo>
                    <a:pt x="3" y="0"/>
                  </a:lnTo>
                  <a:lnTo>
                    <a:pt x="2" y="0"/>
                  </a:lnTo>
                  <a:lnTo>
                    <a:pt x="7" y="0"/>
                  </a:lnTo>
                  <a:lnTo>
                    <a:pt x="7" y="0"/>
                  </a:lnTo>
                  <a:lnTo>
                    <a:pt x="2" y="0"/>
                  </a:lnTo>
                  <a:lnTo>
                    <a:pt x="2" y="0"/>
                  </a:lnTo>
                  <a:lnTo>
                    <a:pt x="8" y="0"/>
                  </a:lnTo>
                  <a:lnTo>
                    <a:pt x="8" y="1"/>
                  </a:lnTo>
                  <a:lnTo>
                    <a:pt x="2" y="1"/>
                  </a:lnTo>
                  <a:lnTo>
                    <a:pt x="1" y="1"/>
                  </a:lnTo>
                  <a:lnTo>
                    <a:pt x="8" y="1"/>
                  </a:lnTo>
                  <a:lnTo>
                    <a:pt x="8" y="1"/>
                  </a:lnTo>
                  <a:lnTo>
                    <a:pt x="1" y="1"/>
                  </a:lnTo>
                  <a:lnTo>
                    <a:pt x="1" y="1"/>
                  </a:lnTo>
                  <a:lnTo>
                    <a:pt x="9" y="1"/>
                  </a:lnTo>
                  <a:lnTo>
                    <a:pt x="9" y="1"/>
                  </a:lnTo>
                  <a:lnTo>
                    <a:pt x="0" y="1"/>
                  </a:lnTo>
                  <a:lnTo>
                    <a:pt x="0" y="1"/>
                  </a:lnTo>
                  <a:lnTo>
                    <a:pt x="9" y="1"/>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5"/>
                  </a:lnTo>
                  <a:lnTo>
                    <a:pt x="9" y="5"/>
                  </a:lnTo>
                  <a:lnTo>
                    <a:pt x="9" y="5"/>
                  </a:lnTo>
                  <a:lnTo>
                    <a:pt x="0" y="5"/>
                  </a:lnTo>
                  <a:lnTo>
                    <a:pt x="1" y="5"/>
                  </a:lnTo>
                  <a:lnTo>
                    <a:pt x="9" y="5"/>
                  </a:lnTo>
                  <a:lnTo>
                    <a:pt x="8" y="5"/>
                  </a:lnTo>
                  <a:lnTo>
                    <a:pt x="1" y="5"/>
                  </a:lnTo>
                  <a:lnTo>
                    <a:pt x="1" y="5"/>
                  </a:lnTo>
                  <a:lnTo>
                    <a:pt x="8" y="5"/>
                  </a:lnTo>
                  <a:lnTo>
                    <a:pt x="8" y="6"/>
                  </a:lnTo>
                  <a:lnTo>
                    <a:pt x="2" y="6"/>
                  </a:lnTo>
                  <a:lnTo>
                    <a:pt x="2" y="6"/>
                  </a:lnTo>
                  <a:lnTo>
                    <a:pt x="8" y="6"/>
                  </a:lnTo>
                  <a:lnTo>
                    <a:pt x="7" y="6"/>
                  </a:lnTo>
                  <a:lnTo>
                    <a:pt x="2" y="6"/>
                  </a:lnTo>
                  <a:lnTo>
                    <a:pt x="2"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2" name="Freeform 1260"/>
            <p:cNvSpPr>
              <a:spLocks/>
            </p:cNvSpPr>
            <p:nvPr/>
          </p:nvSpPr>
          <p:spPr bwMode="auto">
            <a:xfrm>
              <a:off x="7306816" y="4116388"/>
              <a:ext cx="12700" cy="9525"/>
            </a:xfrm>
            <a:custGeom>
              <a:avLst/>
              <a:gdLst/>
              <a:ahLst/>
              <a:cxnLst>
                <a:cxn ang="0">
                  <a:pos x="4" y="3"/>
                </a:cxn>
                <a:cxn ang="0">
                  <a:pos x="4" y="0"/>
                </a:cxn>
                <a:cxn ang="0">
                  <a:pos x="5" y="0"/>
                </a:cxn>
                <a:cxn ang="0">
                  <a:pos x="5" y="0"/>
                </a:cxn>
                <a:cxn ang="0">
                  <a:pos x="3" y="0"/>
                </a:cxn>
                <a:cxn ang="0">
                  <a:pos x="3" y="0"/>
                </a:cxn>
                <a:cxn ang="0">
                  <a:pos x="5" y="0"/>
                </a:cxn>
                <a:cxn ang="0">
                  <a:pos x="5" y="0"/>
                </a:cxn>
                <a:cxn ang="0">
                  <a:pos x="3" y="0"/>
                </a:cxn>
                <a:cxn ang="0">
                  <a:pos x="2" y="0"/>
                </a:cxn>
                <a:cxn ang="0">
                  <a:pos x="6" y="0"/>
                </a:cxn>
                <a:cxn ang="0">
                  <a:pos x="6" y="1"/>
                </a:cxn>
                <a:cxn ang="0">
                  <a:pos x="2" y="1"/>
                </a:cxn>
                <a:cxn ang="0">
                  <a:pos x="2" y="1"/>
                </a:cxn>
                <a:cxn ang="0">
                  <a:pos x="7" y="1"/>
                </a:cxn>
                <a:cxn ang="0">
                  <a:pos x="7" y="1"/>
                </a:cxn>
                <a:cxn ang="0">
                  <a:pos x="2"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3"/>
                </a:cxn>
                <a:cxn ang="0">
                  <a:pos x="1" y="3"/>
                </a:cxn>
                <a:cxn ang="0">
                  <a:pos x="1" y="3"/>
                </a:cxn>
                <a:cxn ang="0">
                  <a:pos x="8" y="3"/>
                </a:cxn>
                <a:cxn ang="0">
                  <a:pos x="8" y="3"/>
                </a:cxn>
                <a:cxn ang="0">
                  <a:pos x="0" y="3"/>
                </a:cxn>
                <a:cxn ang="0">
                  <a:pos x="1" y="3"/>
                </a:cxn>
                <a:cxn ang="0">
                  <a:pos x="8"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4" y="6"/>
                </a:cxn>
                <a:cxn ang="0">
                  <a:pos x="5" y="6"/>
                </a:cxn>
              </a:cxnLst>
              <a:rect l="0" t="0" r="r" b="b"/>
              <a:pathLst>
                <a:path w="8" h="6">
                  <a:moveTo>
                    <a:pt x="4" y="3"/>
                  </a:moveTo>
                  <a:lnTo>
                    <a:pt x="4" y="0"/>
                  </a:lnTo>
                  <a:lnTo>
                    <a:pt x="5" y="0"/>
                  </a:lnTo>
                  <a:lnTo>
                    <a:pt x="5" y="0"/>
                  </a:lnTo>
                  <a:lnTo>
                    <a:pt x="3" y="0"/>
                  </a:lnTo>
                  <a:lnTo>
                    <a:pt x="3" y="0"/>
                  </a:lnTo>
                  <a:lnTo>
                    <a:pt x="5" y="0"/>
                  </a:lnTo>
                  <a:lnTo>
                    <a:pt x="5" y="0"/>
                  </a:lnTo>
                  <a:lnTo>
                    <a:pt x="3" y="0"/>
                  </a:lnTo>
                  <a:lnTo>
                    <a:pt x="2" y="0"/>
                  </a:lnTo>
                  <a:lnTo>
                    <a:pt x="6" y="0"/>
                  </a:lnTo>
                  <a:lnTo>
                    <a:pt x="6" y="1"/>
                  </a:lnTo>
                  <a:lnTo>
                    <a:pt x="2" y="1"/>
                  </a:lnTo>
                  <a:lnTo>
                    <a:pt x="2" y="1"/>
                  </a:lnTo>
                  <a:lnTo>
                    <a:pt x="7" y="1"/>
                  </a:lnTo>
                  <a:lnTo>
                    <a:pt x="7" y="1"/>
                  </a:lnTo>
                  <a:lnTo>
                    <a:pt x="2" y="1"/>
                  </a:lnTo>
                  <a:lnTo>
                    <a:pt x="1" y="1"/>
                  </a:lnTo>
                  <a:lnTo>
                    <a:pt x="7" y="1"/>
                  </a:lnTo>
                  <a:lnTo>
                    <a:pt x="7" y="1"/>
                  </a:lnTo>
                  <a:lnTo>
                    <a:pt x="1" y="1"/>
                  </a:lnTo>
                  <a:lnTo>
                    <a:pt x="1" y="1"/>
                  </a:lnTo>
                  <a:lnTo>
                    <a:pt x="7" y="1"/>
                  </a:lnTo>
                  <a:lnTo>
                    <a:pt x="7" y="2"/>
                  </a:lnTo>
                  <a:lnTo>
                    <a:pt x="1" y="2"/>
                  </a:lnTo>
                  <a:lnTo>
                    <a:pt x="1" y="2"/>
                  </a:lnTo>
                  <a:lnTo>
                    <a:pt x="7" y="2"/>
                  </a:lnTo>
                  <a:lnTo>
                    <a:pt x="7" y="3"/>
                  </a:lnTo>
                  <a:lnTo>
                    <a:pt x="1" y="3"/>
                  </a:lnTo>
                  <a:lnTo>
                    <a:pt x="1" y="3"/>
                  </a:lnTo>
                  <a:lnTo>
                    <a:pt x="8" y="3"/>
                  </a:lnTo>
                  <a:lnTo>
                    <a:pt x="8" y="3"/>
                  </a:lnTo>
                  <a:lnTo>
                    <a:pt x="0" y="3"/>
                  </a:lnTo>
                  <a:lnTo>
                    <a:pt x="1" y="3"/>
                  </a:lnTo>
                  <a:lnTo>
                    <a:pt x="8" y="3"/>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7" y="5"/>
                  </a:lnTo>
                  <a:lnTo>
                    <a:pt x="6" y="6"/>
                  </a:lnTo>
                  <a:lnTo>
                    <a:pt x="2" y="6"/>
                  </a:lnTo>
                  <a:lnTo>
                    <a:pt x="2" y="6"/>
                  </a:lnTo>
                  <a:lnTo>
                    <a:pt x="6" y="6"/>
                  </a:lnTo>
                  <a:lnTo>
                    <a:pt x="5" y="6"/>
                  </a:lnTo>
                  <a:lnTo>
                    <a:pt x="3"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3" name="Freeform 1261"/>
            <p:cNvSpPr>
              <a:spLocks/>
            </p:cNvSpPr>
            <p:nvPr/>
          </p:nvSpPr>
          <p:spPr bwMode="auto">
            <a:xfrm>
              <a:off x="7309991" y="4116388"/>
              <a:ext cx="22225" cy="9525"/>
            </a:xfrm>
            <a:custGeom>
              <a:avLst/>
              <a:gdLst/>
              <a:ahLst/>
              <a:cxnLst>
                <a:cxn ang="0">
                  <a:pos x="3" y="3"/>
                </a:cxn>
                <a:cxn ang="0">
                  <a:pos x="3" y="0"/>
                </a:cxn>
                <a:cxn ang="0">
                  <a:pos x="10" y="0"/>
                </a:cxn>
                <a:cxn ang="0">
                  <a:pos x="10" y="0"/>
                </a:cxn>
                <a:cxn ang="0">
                  <a:pos x="2" y="0"/>
                </a:cxn>
                <a:cxn ang="0">
                  <a:pos x="2" y="0"/>
                </a:cxn>
                <a:cxn ang="0">
                  <a:pos x="11" y="0"/>
                </a:cxn>
                <a:cxn ang="0">
                  <a:pos x="11" y="0"/>
                </a:cxn>
                <a:cxn ang="0">
                  <a:pos x="2" y="0"/>
                </a:cxn>
                <a:cxn ang="0">
                  <a:pos x="2" y="0"/>
                </a:cxn>
                <a:cxn ang="0">
                  <a:pos x="11" y="0"/>
                </a:cxn>
                <a:cxn ang="0">
                  <a:pos x="12" y="1"/>
                </a:cxn>
                <a:cxn ang="0">
                  <a:pos x="1" y="1"/>
                </a:cxn>
                <a:cxn ang="0">
                  <a:pos x="1" y="1"/>
                </a:cxn>
                <a:cxn ang="0">
                  <a:pos x="12" y="1"/>
                </a:cxn>
                <a:cxn ang="0">
                  <a:pos x="12" y="1"/>
                </a:cxn>
                <a:cxn ang="0">
                  <a:pos x="1" y="1"/>
                </a:cxn>
                <a:cxn ang="0">
                  <a:pos x="1" y="1"/>
                </a:cxn>
                <a:cxn ang="0">
                  <a:pos x="12" y="1"/>
                </a:cxn>
                <a:cxn ang="0">
                  <a:pos x="12" y="1"/>
                </a:cxn>
                <a:cxn ang="0">
                  <a:pos x="0" y="1"/>
                </a:cxn>
                <a:cxn ang="0">
                  <a:pos x="0" y="1"/>
                </a:cxn>
                <a:cxn ang="0">
                  <a:pos x="13" y="1"/>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3"/>
                </a:cxn>
                <a:cxn ang="0">
                  <a:pos x="13" y="3"/>
                </a:cxn>
                <a:cxn ang="0">
                  <a:pos x="13" y="4"/>
                </a:cxn>
                <a:cxn ang="0">
                  <a:pos x="0" y="4"/>
                </a:cxn>
                <a:cxn ang="0">
                  <a:pos x="0" y="4"/>
                </a:cxn>
                <a:cxn ang="0">
                  <a:pos x="13" y="4"/>
                </a:cxn>
                <a:cxn ang="0">
                  <a:pos x="13" y="4"/>
                </a:cxn>
                <a:cxn ang="0">
                  <a:pos x="0" y="4"/>
                </a:cxn>
                <a:cxn ang="0">
                  <a:pos x="0" y="5"/>
                </a:cxn>
                <a:cxn ang="0">
                  <a:pos x="13" y="5"/>
                </a:cxn>
                <a:cxn ang="0">
                  <a:pos x="12" y="5"/>
                </a:cxn>
                <a:cxn ang="0">
                  <a:pos x="0" y="5"/>
                </a:cxn>
                <a:cxn ang="0">
                  <a:pos x="1" y="5"/>
                </a:cxn>
                <a:cxn ang="0">
                  <a:pos x="12" y="5"/>
                </a:cxn>
                <a:cxn ang="0">
                  <a:pos x="12" y="5"/>
                </a:cxn>
                <a:cxn ang="0">
                  <a:pos x="1" y="5"/>
                </a:cxn>
                <a:cxn ang="0">
                  <a:pos x="1" y="5"/>
                </a:cxn>
                <a:cxn ang="0">
                  <a:pos x="12" y="5"/>
                </a:cxn>
                <a:cxn ang="0">
                  <a:pos x="12" y="6"/>
                </a:cxn>
                <a:cxn ang="0">
                  <a:pos x="1" y="6"/>
                </a:cxn>
                <a:cxn ang="0">
                  <a:pos x="2" y="6"/>
                </a:cxn>
                <a:cxn ang="0">
                  <a:pos x="11" y="6"/>
                </a:cxn>
                <a:cxn ang="0">
                  <a:pos x="11" y="6"/>
                </a:cxn>
                <a:cxn ang="0">
                  <a:pos x="2" y="6"/>
                </a:cxn>
                <a:cxn ang="0">
                  <a:pos x="2" y="6"/>
                </a:cxn>
                <a:cxn ang="0">
                  <a:pos x="11" y="6"/>
                </a:cxn>
                <a:cxn ang="0">
                  <a:pos x="10" y="6"/>
                </a:cxn>
                <a:cxn ang="0">
                  <a:pos x="2" y="6"/>
                </a:cxn>
                <a:cxn ang="0">
                  <a:pos x="3" y="6"/>
                </a:cxn>
                <a:cxn ang="0">
                  <a:pos x="10" y="6"/>
                </a:cxn>
              </a:cxnLst>
              <a:rect l="0" t="0" r="r" b="b"/>
              <a:pathLst>
                <a:path w="13" h="6">
                  <a:moveTo>
                    <a:pt x="3" y="3"/>
                  </a:moveTo>
                  <a:lnTo>
                    <a:pt x="3" y="0"/>
                  </a:lnTo>
                  <a:lnTo>
                    <a:pt x="10" y="0"/>
                  </a:lnTo>
                  <a:lnTo>
                    <a:pt x="10" y="0"/>
                  </a:lnTo>
                  <a:lnTo>
                    <a:pt x="2" y="0"/>
                  </a:lnTo>
                  <a:lnTo>
                    <a:pt x="2" y="0"/>
                  </a:lnTo>
                  <a:lnTo>
                    <a:pt x="11" y="0"/>
                  </a:lnTo>
                  <a:lnTo>
                    <a:pt x="11" y="0"/>
                  </a:lnTo>
                  <a:lnTo>
                    <a:pt x="2" y="0"/>
                  </a:lnTo>
                  <a:lnTo>
                    <a:pt x="2" y="0"/>
                  </a:lnTo>
                  <a:lnTo>
                    <a:pt x="11" y="0"/>
                  </a:lnTo>
                  <a:lnTo>
                    <a:pt x="12" y="1"/>
                  </a:lnTo>
                  <a:lnTo>
                    <a:pt x="1" y="1"/>
                  </a:lnTo>
                  <a:lnTo>
                    <a:pt x="1" y="1"/>
                  </a:lnTo>
                  <a:lnTo>
                    <a:pt x="12" y="1"/>
                  </a:lnTo>
                  <a:lnTo>
                    <a:pt x="12" y="1"/>
                  </a:lnTo>
                  <a:lnTo>
                    <a:pt x="1" y="1"/>
                  </a:lnTo>
                  <a:lnTo>
                    <a:pt x="1" y="1"/>
                  </a:lnTo>
                  <a:lnTo>
                    <a:pt x="12" y="1"/>
                  </a:lnTo>
                  <a:lnTo>
                    <a:pt x="12" y="1"/>
                  </a:lnTo>
                  <a:lnTo>
                    <a:pt x="0" y="1"/>
                  </a:lnTo>
                  <a:lnTo>
                    <a:pt x="0" y="1"/>
                  </a:lnTo>
                  <a:lnTo>
                    <a:pt x="13" y="1"/>
                  </a:lnTo>
                  <a:lnTo>
                    <a:pt x="13" y="2"/>
                  </a:lnTo>
                  <a:lnTo>
                    <a:pt x="0" y="2"/>
                  </a:lnTo>
                  <a:lnTo>
                    <a:pt x="0" y="2"/>
                  </a:lnTo>
                  <a:lnTo>
                    <a:pt x="13" y="2"/>
                  </a:lnTo>
                  <a:lnTo>
                    <a:pt x="13" y="3"/>
                  </a:lnTo>
                  <a:lnTo>
                    <a:pt x="0" y="3"/>
                  </a:lnTo>
                  <a:lnTo>
                    <a:pt x="0" y="3"/>
                  </a:lnTo>
                  <a:lnTo>
                    <a:pt x="13" y="3"/>
                  </a:lnTo>
                  <a:lnTo>
                    <a:pt x="13" y="3"/>
                  </a:lnTo>
                  <a:lnTo>
                    <a:pt x="0" y="3"/>
                  </a:lnTo>
                  <a:lnTo>
                    <a:pt x="0" y="3"/>
                  </a:lnTo>
                  <a:lnTo>
                    <a:pt x="13" y="3"/>
                  </a:lnTo>
                  <a:lnTo>
                    <a:pt x="13" y="4"/>
                  </a:lnTo>
                  <a:lnTo>
                    <a:pt x="0" y="4"/>
                  </a:lnTo>
                  <a:lnTo>
                    <a:pt x="0" y="4"/>
                  </a:lnTo>
                  <a:lnTo>
                    <a:pt x="13" y="4"/>
                  </a:lnTo>
                  <a:lnTo>
                    <a:pt x="13" y="4"/>
                  </a:lnTo>
                  <a:lnTo>
                    <a:pt x="0" y="4"/>
                  </a:lnTo>
                  <a:lnTo>
                    <a:pt x="0" y="5"/>
                  </a:lnTo>
                  <a:lnTo>
                    <a:pt x="13" y="5"/>
                  </a:lnTo>
                  <a:lnTo>
                    <a:pt x="12" y="5"/>
                  </a:lnTo>
                  <a:lnTo>
                    <a:pt x="0" y="5"/>
                  </a:lnTo>
                  <a:lnTo>
                    <a:pt x="1" y="5"/>
                  </a:lnTo>
                  <a:lnTo>
                    <a:pt x="12" y="5"/>
                  </a:lnTo>
                  <a:lnTo>
                    <a:pt x="12" y="5"/>
                  </a:lnTo>
                  <a:lnTo>
                    <a:pt x="1" y="5"/>
                  </a:lnTo>
                  <a:lnTo>
                    <a:pt x="1" y="5"/>
                  </a:lnTo>
                  <a:lnTo>
                    <a:pt x="12" y="5"/>
                  </a:lnTo>
                  <a:lnTo>
                    <a:pt x="12" y="6"/>
                  </a:lnTo>
                  <a:lnTo>
                    <a:pt x="1" y="6"/>
                  </a:lnTo>
                  <a:lnTo>
                    <a:pt x="2" y="6"/>
                  </a:lnTo>
                  <a:lnTo>
                    <a:pt x="11" y="6"/>
                  </a:lnTo>
                  <a:lnTo>
                    <a:pt x="11" y="6"/>
                  </a:lnTo>
                  <a:lnTo>
                    <a:pt x="2" y="6"/>
                  </a:lnTo>
                  <a:lnTo>
                    <a:pt x="2" y="6"/>
                  </a:lnTo>
                  <a:lnTo>
                    <a:pt x="11" y="6"/>
                  </a:lnTo>
                  <a:lnTo>
                    <a:pt x="10" y="6"/>
                  </a:lnTo>
                  <a:lnTo>
                    <a:pt x="2"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4" name="Freeform 1262"/>
            <p:cNvSpPr>
              <a:spLocks/>
            </p:cNvSpPr>
            <p:nvPr/>
          </p:nvSpPr>
          <p:spPr bwMode="auto">
            <a:xfrm>
              <a:off x="7321104" y="4111625"/>
              <a:ext cx="11112"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1" y="2"/>
                </a:cxn>
                <a:cxn ang="0">
                  <a:pos x="1" y="8"/>
                </a:cxn>
                <a:cxn ang="0">
                  <a:pos x="1" y="8"/>
                </a:cxn>
                <a:cxn ang="0">
                  <a:pos x="1" y="2"/>
                </a:cxn>
                <a:cxn ang="0">
                  <a:pos x="1" y="2"/>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1"/>
                </a:cxn>
                <a:cxn ang="0">
                  <a:pos x="4" y="9"/>
                </a:cxn>
                <a:cxn ang="0">
                  <a:pos x="5" y="9"/>
                </a:cxn>
                <a:cxn ang="0">
                  <a:pos x="5" y="1"/>
                </a:cxn>
                <a:cxn ang="0">
                  <a:pos x="5" y="1"/>
                </a:cxn>
                <a:cxn ang="0">
                  <a:pos x="5" y="8"/>
                </a:cxn>
                <a:cxn ang="0">
                  <a:pos x="5" y="8"/>
                </a:cxn>
                <a:cxn ang="0">
                  <a:pos x="5" y="1"/>
                </a:cxn>
                <a:cxn ang="0">
                  <a:pos x="5" y="2"/>
                </a:cxn>
                <a:cxn ang="0">
                  <a:pos x="5" y="8"/>
                </a:cxn>
                <a:cxn ang="0">
                  <a:pos x="5" y="8"/>
                </a:cxn>
                <a:cxn ang="0">
                  <a:pos x="5" y="2"/>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1" y="2"/>
                  </a:lnTo>
                  <a:lnTo>
                    <a:pt x="1" y="8"/>
                  </a:lnTo>
                  <a:lnTo>
                    <a:pt x="1" y="8"/>
                  </a:lnTo>
                  <a:lnTo>
                    <a:pt x="1" y="2"/>
                  </a:lnTo>
                  <a:lnTo>
                    <a:pt x="1" y="2"/>
                  </a:lnTo>
                  <a:lnTo>
                    <a:pt x="1" y="8"/>
                  </a:lnTo>
                  <a:lnTo>
                    <a:pt x="1" y="8"/>
                  </a:lnTo>
                  <a:lnTo>
                    <a:pt x="1" y="1"/>
                  </a:lnTo>
                  <a:lnTo>
                    <a:pt x="1" y="1"/>
                  </a:lnTo>
                  <a:lnTo>
                    <a:pt x="1" y="8"/>
                  </a:lnTo>
                  <a:lnTo>
                    <a:pt x="1" y="9"/>
                  </a:lnTo>
                  <a:lnTo>
                    <a:pt x="1" y="1"/>
                  </a:lnTo>
                  <a:lnTo>
                    <a:pt x="2" y="1"/>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1"/>
                  </a:lnTo>
                  <a:lnTo>
                    <a:pt x="4" y="9"/>
                  </a:lnTo>
                  <a:lnTo>
                    <a:pt x="5" y="9"/>
                  </a:lnTo>
                  <a:lnTo>
                    <a:pt x="5" y="1"/>
                  </a:lnTo>
                  <a:lnTo>
                    <a:pt x="5" y="1"/>
                  </a:lnTo>
                  <a:lnTo>
                    <a:pt x="5" y="8"/>
                  </a:lnTo>
                  <a:lnTo>
                    <a:pt x="5" y="8"/>
                  </a:lnTo>
                  <a:lnTo>
                    <a:pt x="5" y="1"/>
                  </a:lnTo>
                  <a:lnTo>
                    <a:pt x="5" y="2"/>
                  </a:lnTo>
                  <a:lnTo>
                    <a:pt x="5" y="8"/>
                  </a:lnTo>
                  <a:lnTo>
                    <a:pt x="5" y="8"/>
                  </a:lnTo>
                  <a:lnTo>
                    <a:pt x="5" y="2"/>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75" name="Freeform 1263"/>
            <p:cNvSpPr>
              <a:spLocks/>
            </p:cNvSpPr>
            <p:nvPr/>
          </p:nvSpPr>
          <p:spPr bwMode="auto">
            <a:xfrm>
              <a:off x="7321104" y="4111625"/>
              <a:ext cx="19050" cy="9525"/>
            </a:xfrm>
            <a:custGeom>
              <a:avLst/>
              <a:gdLst/>
              <a:ahLst/>
              <a:cxnLst>
                <a:cxn ang="0">
                  <a:pos x="3" y="3"/>
                </a:cxn>
                <a:cxn ang="0">
                  <a:pos x="3" y="0"/>
                </a:cxn>
                <a:cxn ang="0">
                  <a:pos x="7" y="0"/>
                </a:cxn>
                <a:cxn ang="0">
                  <a:pos x="7" y="0"/>
                </a:cxn>
                <a:cxn ang="0">
                  <a:pos x="3" y="0"/>
                </a:cxn>
                <a:cxn ang="0">
                  <a:pos x="3" y="0"/>
                </a:cxn>
                <a:cxn ang="0">
                  <a:pos x="7" y="0"/>
                </a:cxn>
                <a:cxn ang="0">
                  <a:pos x="7" y="0"/>
                </a:cxn>
                <a:cxn ang="0">
                  <a:pos x="2" y="0"/>
                </a:cxn>
                <a:cxn ang="0">
                  <a:pos x="2" y="1"/>
                </a:cxn>
                <a:cxn ang="0">
                  <a:pos x="8" y="1"/>
                </a:cxn>
                <a:cxn ang="0">
                  <a:pos x="8" y="1"/>
                </a:cxn>
                <a:cxn ang="0">
                  <a:pos x="1" y="1"/>
                </a:cxn>
                <a:cxn ang="0">
                  <a:pos x="1" y="1"/>
                </a:cxn>
                <a:cxn ang="0">
                  <a:pos x="8" y="1"/>
                </a:cxn>
                <a:cxn ang="0">
                  <a:pos x="9" y="1"/>
                </a:cxn>
                <a:cxn ang="0">
                  <a:pos x="1" y="1"/>
                </a:cxn>
                <a:cxn ang="0">
                  <a:pos x="1" y="2"/>
                </a:cxn>
                <a:cxn ang="0">
                  <a:pos x="9" y="2"/>
                </a:cxn>
                <a:cxn ang="0">
                  <a:pos x="9" y="2"/>
                </a:cxn>
                <a:cxn ang="0">
                  <a:pos x="1" y="2"/>
                </a:cxn>
                <a:cxn ang="0">
                  <a:pos x="1" y="2"/>
                </a:cxn>
                <a:cxn ang="0">
                  <a:pos x="9" y="2"/>
                </a:cxn>
                <a:cxn ang="0">
                  <a:pos x="9"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9" y="4"/>
                </a:cxn>
                <a:cxn ang="0">
                  <a:pos x="0" y="4"/>
                </a:cxn>
                <a:cxn ang="0">
                  <a:pos x="1" y="4"/>
                </a:cxn>
                <a:cxn ang="0">
                  <a:pos x="9" y="4"/>
                </a:cxn>
                <a:cxn ang="0">
                  <a:pos x="9" y="5"/>
                </a:cxn>
                <a:cxn ang="0">
                  <a:pos x="1" y="5"/>
                </a:cxn>
                <a:cxn ang="0">
                  <a:pos x="1" y="5"/>
                </a:cxn>
                <a:cxn ang="0">
                  <a:pos x="9" y="5"/>
                </a:cxn>
                <a:cxn ang="0">
                  <a:pos x="9" y="5"/>
                </a:cxn>
                <a:cxn ang="0">
                  <a:pos x="1" y="5"/>
                </a:cxn>
                <a:cxn ang="0">
                  <a:pos x="1" y="6"/>
                </a:cxn>
                <a:cxn ang="0">
                  <a:pos x="8" y="6"/>
                </a:cxn>
                <a:cxn ang="0">
                  <a:pos x="8" y="6"/>
                </a:cxn>
                <a:cxn ang="0">
                  <a:pos x="1" y="6"/>
                </a:cxn>
                <a:cxn ang="0">
                  <a:pos x="2" y="6"/>
                </a:cxn>
                <a:cxn ang="0">
                  <a:pos x="8" y="6"/>
                </a:cxn>
                <a:cxn ang="0">
                  <a:pos x="7" y="6"/>
                </a:cxn>
                <a:cxn ang="0">
                  <a:pos x="2" y="6"/>
                </a:cxn>
                <a:cxn ang="0">
                  <a:pos x="3"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7" y="0"/>
                  </a:lnTo>
                  <a:lnTo>
                    <a:pt x="7" y="0"/>
                  </a:lnTo>
                  <a:lnTo>
                    <a:pt x="2" y="0"/>
                  </a:lnTo>
                  <a:lnTo>
                    <a:pt x="2" y="1"/>
                  </a:lnTo>
                  <a:lnTo>
                    <a:pt x="8" y="1"/>
                  </a:lnTo>
                  <a:lnTo>
                    <a:pt x="8" y="1"/>
                  </a:lnTo>
                  <a:lnTo>
                    <a:pt x="1" y="1"/>
                  </a:lnTo>
                  <a:lnTo>
                    <a:pt x="1" y="1"/>
                  </a:lnTo>
                  <a:lnTo>
                    <a:pt x="8" y="1"/>
                  </a:lnTo>
                  <a:lnTo>
                    <a:pt x="9" y="1"/>
                  </a:lnTo>
                  <a:lnTo>
                    <a:pt x="1" y="1"/>
                  </a:lnTo>
                  <a:lnTo>
                    <a:pt x="1" y="2"/>
                  </a:lnTo>
                  <a:lnTo>
                    <a:pt x="9" y="2"/>
                  </a:lnTo>
                  <a:lnTo>
                    <a:pt x="9" y="2"/>
                  </a:lnTo>
                  <a:lnTo>
                    <a:pt x="1" y="2"/>
                  </a:lnTo>
                  <a:lnTo>
                    <a:pt x="1" y="2"/>
                  </a:lnTo>
                  <a:lnTo>
                    <a:pt x="9" y="2"/>
                  </a:lnTo>
                  <a:lnTo>
                    <a:pt x="9"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9" y="4"/>
                  </a:lnTo>
                  <a:lnTo>
                    <a:pt x="0" y="4"/>
                  </a:lnTo>
                  <a:lnTo>
                    <a:pt x="1" y="4"/>
                  </a:lnTo>
                  <a:lnTo>
                    <a:pt x="9" y="4"/>
                  </a:lnTo>
                  <a:lnTo>
                    <a:pt x="9" y="5"/>
                  </a:lnTo>
                  <a:lnTo>
                    <a:pt x="1" y="5"/>
                  </a:lnTo>
                  <a:lnTo>
                    <a:pt x="1" y="5"/>
                  </a:lnTo>
                  <a:lnTo>
                    <a:pt x="9" y="5"/>
                  </a:lnTo>
                  <a:lnTo>
                    <a:pt x="9" y="5"/>
                  </a:lnTo>
                  <a:lnTo>
                    <a:pt x="1" y="5"/>
                  </a:lnTo>
                  <a:lnTo>
                    <a:pt x="1" y="6"/>
                  </a:lnTo>
                  <a:lnTo>
                    <a:pt x="8" y="6"/>
                  </a:lnTo>
                  <a:lnTo>
                    <a:pt x="8" y="6"/>
                  </a:lnTo>
                  <a:lnTo>
                    <a:pt x="1" y="6"/>
                  </a:lnTo>
                  <a:lnTo>
                    <a:pt x="2" y="6"/>
                  </a:lnTo>
                  <a:lnTo>
                    <a:pt x="8" y="6"/>
                  </a:lnTo>
                  <a:lnTo>
                    <a:pt x="7" y="6"/>
                  </a:lnTo>
                  <a:lnTo>
                    <a:pt x="2" y="6"/>
                  </a:lnTo>
                  <a:lnTo>
                    <a:pt x="3"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6" name="Freeform 1264"/>
            <p:cNvSpPr>
              <a:spLocks/>
            </p:cNvSpPr>
            <p:nvPr/>
          </p:nvSpPr>
          <p:spPr bwMode="auto">
            <a:xfrm>
              <a:off x="7329041" y="4111625"/>
              <a:ext cx="17463" cy="9525"/>
            </a:xfrm>
            <a:custGeom>
              <a:avLst/>
              <a:gdLst/>
              <a:ahLst/>
              <a:cxnLst>
                <a:cxn ang="0">
                  <a:pos x="3" y="3"/>
                </a:cxn>
                <a:cxn ang="0">
                  <a:pos x="3" y="0"/>
                </a:cxn>
                <a:cxn ang="0">
                  <a:pos x="7" y="0"/>
                </a:cxn>
                <a:cxn ang="0">
                  <a:pos x="8" y="0"/>
                </a:cxn>
                <a:cxn ang="0">
                  <a:pos x="2" y="0"/>
                </a:cxn>
                <a:cxn ang="0">
                  <a:pos x="2" y="0"/>
                </a:cxn>
                <a:cxn ang="0">
                  <a:pos x="8" y="0"/>
                </a:cxn>
                <a:cxn ang="0">
                  <a:pos x="9" y="0"/>
                </a:cxn>
                <a:cxn ang="0">
                  <a:pos x="2" y="0"/>
                </a:cxn>
                <a:cxn ang="0">
                  <a:pos x="2" y="1"/>
                </a:cxn>
                <a:cxn ang="0">
                  <a:pos x="9" y="1"/>
                </a:cxn>
                <a:cxn ang="0">
                  <a:pos x="9" y="1"/>
                </a:cxn>
                <a:cxn ang="0">
                  <a:pos x="1" y="1"/>
                </a:cxn>
                <a:cxn ang="0">
                  <a:pos x="1" y="1"/>
                </a:cxn>
                <a:cxn ang="0">
                  <a:pos x="9" y="1"/>
                </a:cxn>
                <a:cxn ang="0">
                  <a:pos x="9" y="1"/>
                </a:cxn>
                <a:cxn ang="0">
                  <a:pos x="1" y="1"/>
                </a:cxn>
                <a:cxn ang="0">
                  <a:pos x="1" y="2"/>
                </a:cxn>
                <a:cxn ang="0">
                  <a:pos x="10" y="2"/>
                </a:cxn>
                <a:cxn ang="0">
                  <a:pos x="10" y="2"/>
                </a:cxn>
                <a:cxn ang="0">
                  <a:pos x="1"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10" y="5"/>
                </a:cxn>
                <a:cxn ang="0">
                  <a:pos x="1" y="5"/>
                </a:cxn>
                <a:cxn ang="0">
                  <a:pos x="1" y="5"/>
                </a:cxn>
                <a:cxn ang="0">
                  <a:pos x="10" y="5"/>
                </a:cxn>
                <a:cxn ang="0">
                  <a:pos x="9" y="5"/>
                </a:cxn>
                <a:cxn ang="0">
                  <a:pos x="1" y="5"/>
                </a:cxn>
                <a:cxn ang="0">
                  <a:pos x="1" y="6"/>
                </a:cxn>
                <a:cxn ang="0">
                  <a:pos x="9" y="6"/>
                </a:cxn>
                <a:cxn ang="0">
                  <a:pos x="9" y="6"/>
                </a:cxn>
                <a:cxn ang="0">
                  <a:pos x="1" y="6"/>
                </a:cxn>
                <a:cxn ang="0">
                  <a:pos x="2" y="6"/>
                </a:cxn>
                <a:cxn ang="0">
                  <a:pos x="9" y="6"/>
                </a:cxn>
                <a:cxn ang="0">
                  <a:pos x="9" y="6"/>
                </a:cxn>
                <a:cxn ang="0">
                  <a:pos x="2" y="6"/>
                </a:cxn>
                <a:cxn ang="0">
                  <a:pos x="2" y="6"/>
                </a:cxn>
                <a:cxn ang="0">
                  <a:pos x="8" y="6"/>
                </a:cxn>
                <a:cxn ang="0">
                  <a:pos x="8" y="6"/>
                </a:cxn>
                <a:cxn ang="0">
                  <a:pos x="2" y="6"/>
                </a:cxn>
                <a:cxn ang="0">
                  <a:pos x="3" y="6"/>
                </a:cxn>
                <a:cxn ang="0">
                  <a:pos x="7" y="6"/>
                </a:cxn>
              </a:cxnLst>
              <a:rect l="0" t="0" r="r" b="b"/>
              <a:pathLst>
                <a:path w="10" h="6">
                  <a:moveTo>
                    <a:pt x="3" y="3"/>
                  </a:moveTo>
                  <a:lnTo>
                    <a:pt x="3" y="0"/>
                  </a:lnTo>
                  <a:lnTo>
                    <a:pt x="7" y="0"/>
                  </a:lnTo>
                  <a:lnTo>
                    <a:pt x="8" y="0"/>
                  </a:lnTo>
                  <a:lnTo>
                    <a:pt x="2" y="0"/>
                  </a:lnTo>
                  <a:lnTo>
                    <a:pt x="2" y="0"/>
                  </a:lnTo>
                  <a:lnTo>
                    <a:pt x="8" y="0"/>
                  </a:lnTo>
                  <a:lnTo>
                    <a:pt x="9" y="0"/>
                  </a:lnTo>
                  <a:lnTo>
                    <a:pt x="2" y="0"/>
                  </a:lnTo>
                  <a:lnTo>
                    <a:pt x="2" y="1"/>
                  </a:lnTo>
                  <a:lnTo>
                    <a:pt x="9" y="1"/>
                  </a:lnTo>
                  <a:lnTo>
                    <a:pt x="9" y="1"/>
                  </a:lnTo>
                  <a:lnTo>
                    <a:pt x="1" y="1"/>
                  </a:lnTo>
                  <a:lnTo>
                    <a:pt x="1" y="1"/>
                  </a:lnTo>
                  <a:lnTo>
                    <a:pt x="9" y="1"/>
                  </a:lnTo>
                  <a:lnTo>
                    <a:pt x="9" y="1"/>
                  </a:lnTo>
                  <a:lnTo>
                    <a:pt x="1" y="1"/>
                  </a:lnTo>
                  <a:lnTo>
                    <a:pt x="1" y="2"/>
                  </a:lnTo>
                  <a:lnTo>
                    <a:pt x="10" y="2"/>
                  </a:lnTo>
                  <a:lnTo>
                    <a:pt x="10" y="2"/>
                  </a:lnTo>
                  <a:lnTo>
                    <a:pt x="1"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10" y="5"/>
                  </a:lnTo>
                  <a:lnTo>
                    <a:pt x="1" y="5"/>
                  </a:lnTo>
                  <a:lnTo>
                    <a:pt x="1" y="5"/>
                  </a:lnTo>
                  <a:lnTo>
                    <a:pt x="10" y="5"/>
                  </a:lnTo>
                  <a:lnTo>
                    <a:pt x="9" y="5"/>
                  </a:lnTo>
                  <a:lnTo>
                    <a:pt x="1" y="5"/>
                  </a:lnTo>
                  <a:lnTo>
                    <a:pt x="1" y="6"/>
                  </a:lnTo>
                  <a:lnTo>
                    <a:pt x="9" y="6"/>
                  </a:lnTo>
                  <a:lnTo>
                    <a:pt x="9" y="6"/>
                  </a:lnTo>
                  <a:lnTo>
                    <a:pt x="1" y="6"/>
                  </a:lnTo>
                  <a:lnTo>
                    <a:pt x="2" y="6"/>
                  </a:lnTo>
                  <a:lnTo>
                    <a:pt x="9" y="6"/>
                  </a:lnTo>
                  <a:lnTo>
                    <a:pt x="9" y="6"/>
                  </a:lnTo>
                  <a:lnTo>
                    <a:pt x="2" y="6"/>
                  </a:lnTo>
                  <a:lnTo>
                    <a:pt x="2" y="6"/>
                  </a:lnTo>
                  <a:lnTo>
                    <a:pt x="8" y="6"/>
                  </a:lnTo>
                  <a:lnTo>
                    <a:pt x="8"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7" name="Freeform 1265"/>
            <p:cNvSpPr>
              <a:spLocks/>
            </p:cNvSpPr>
            <p:nvPr/>
          </p:nvSpPr>
          <p:spPr bwMode="auto">
            <a:xfrm>
              <a:off x="7336979" y="4111625"/>
              <a:ext cx="23812" cy="9525"/>
            </a:xfrm>
            <a:custGeom>
              <a:avLst/>
              <a:gdLst/>
              <a:ahLst/>
              <a:cxnLst>
                <a:cxn ang="0">
                  <a:pos x="2" y="3"/>
                </a:cxn>
                <a:cxn ang="0">
                  <a:pos x="2" y="0"/>
                </a:cxn>
                <a:cxn ang="0">
                  <a:pos x="10" y="0"/>
                </a:cxn>
                <a:cxn ang="0">
                  <a:pos x="10" y="0"/>
                </a:cxn>
                <a:cxn ang="0">
                  <a:pos x="2" y="0"/>
                </a:cxn>
                <a:cxn ang="0">
                  <a:pos x="2" y="0"/>
                </a:cxn>
                <a:cxn ang="0">
                  <a:pos x="10" y="0"/>
                </a:cxn>
                <a:cxn ang="0">
                  <a:pos x="11" y="0"/>
                </a:cxn>
                <a:cxn ang="0">
                  <a:pos x="2" y="0"/>
                </a:cxn>
                <a:cxn ang="0">
                  <a:pos x="1" y="1"/>
                </a:cxn>
                <a:cxn ang="0">
                  <a:pos x="11" y="1"/>
                </a:cxn>
                <a:cxn ang="0">
                  <a:pos x="11" y="1"/>
                </a:cxn>
                <a:cxn ang="0">
                  <a:pos x="1" y="1"/>
                </a:cxn>
                <a:cxn ang="0">
                  <a:pos x="1" y="1"/>
                </a:cxn>
                <a:cxn ang="0">
                  <a:pos x="12" y="1"/>
                </a:cxn>
                <a:cxn ang="0">
                  <a:pos x="12" y="1"/>
                </a:cxn>
                <a:cxn ang="0">
                  <a:pos x="1" y="1"/>
                </a:cxn>
                <a:cxn ang="0">
                  <a:pos x="1" y="2"/>
                </a:cxn>
                <a:cxn ang="0">
                  <a:pos x="12" y="2"/>
                </a:cxn>
                <a:cxn ang="0">
                  <a:pos x="12" y="2"/>
                </a:cxn>
                <a:cxn ang="0">
                  <a:pos x="0" y="2"/>
                </a:cxn>
                <a:cxn ang="0">
                  <a:pos x="0" y="2"/>
                </a:cxn>
                <a:cxn ang="0">
                  <a:pos x="12" y="2"/>
                </a:cxn>
                <a:cxn ang="0">
                  <a:pos x="12" y="2"/>
                </a:cxn>
                <a:cxn ang="0">
                  <a:pos x="0" y="2"/>
                </a:cxn>
                <a:cxn ang="0">
                  <a:pos x="0" y="2"/>
                </a:cxn>
                <a:cxn ang="0">
                  <a:pos x="12" y="2"/>
                </a:cxn>
                <a:cxn ang="0">
                  <a:pos x="13" y="3"/>
                </a:cxn>
                <a:cxn ang="0">
                  <a:pos x="0" y="3"/>
                </a:cxn>
                <a:cxn ang="0">
                  <a:pos x="0" y="3"/>
                </a:cxn>
                <a:cxn ang="0">
                  <a:pos x="13" y="3"/>
                </a:cxn>
                <a:cxn ang="0">
                  <a:pos x="13" y="3"/>
                </a:cxn>
                <a:cxn ang="0">
                  <a:pos x="0" y="3"/>
                </a:cxn>
                <a:cxn ang="0">
                  <a:pos x="0" y="3"/>
                </a:cxn>
                <a:cxn ang="0">
                  <a:pos x="13" y="3"/>
                </a:cxn>
                <a:cxn ang="0">
                  <a:pos x="13" y="4"/>
                </a:cxn>
                <a:cxn ang="0">
                  <a:pos x="0" y="4"/>
                </a:cxn>
                <a:cxn ang="0">
                  <a:pos x="0" y="4"/>
                </a:cxn>
                <a:cxn ang="0">
                  <a:pos x="12" y="4"/>
                </a:cxn>
                <a:cxn ang="0">
                  <a:pos x="12" y="4"/>
                </a:cxn>
                <a:cxn ang="0">
                  <a:pos x="0" y="4"/>
                </a:cxn>
                <a:cxn ang="0">
                  <a:pos x="0" y="4"/>
                </a:cxn>
                <a:cxn ang="0">
                  <a:pos x="12" y="4"/>
                </a:cxn>
                <a:cxn ang="0">
                  <a:pos x="12" y="5"/>
                </a:cxn>
                <a:cxn ang="0">
                  <a:pos x="0" y="5"/>
                </a:cxn>
                <a:cxn ang="0">
                  <a:pos x="1" y="5"/>
                </a:cxn>
                <a:cxn ang="0">
                  <a:pos x="12" y="5"/>
                </a:cxn>
                <a:cxn ang="0">
                  <a:pos x="12" y="5"/>
                </a:cxn>
                <a:cxn ang="0">
                  <a:pos x="1" y="5"/>
                </a:cxn>
                <a:cxn ang="0">
                  <a:pos x="1" y="6"/>
                </a:cxn>
                <a:cxn ang="0">
                  <a:pos x="12" y="6"/>
                </a:cxn>
                <a:cxn ang="0">
                  <a:pos x="11" y="6"/>
                </a:cxn>
                <a:cxn ang="0">
                  <a:pos x="1" y="6"/>
                </a:cxn>
                <a:cxn ang="0">
                  <a:pos x="1" y="6"/>
                </a:cxn>
                <a:cxn ang="0">
                  <a:pos x="11" y="6"/>
                </a:cxn>
                <a:cxn ang="0">
                  <a:pos x="11" y="6"/>
                </a:cxn>
                <a:cxn ang="0">
                  <a:pos x="2" y="6"/>
                </a:cxn>
                <a:cxn ang="0">
                  <a:pos x="2" y="6"/>
                </a:cxn>
                <a:cxn ang="0">
                  <a:pos x="10" y="6"/>
                </a:cxn>
                <a:cxn ang="0">
                  <a:pos x="10" y="6"/>
                </a:cxn>
                <a:cxn ang="0">
                  <a:pos x="2" y="6"/>
                </a:cxn>
                <a:cxn ang="0">
                  <a:pos x="2" y="6"/>
                </a:cxn>
                <a:cxn ang="0">
                  <a:pos x="10" y="6"/>
                </a:cxn>
              </a:cxnLst>
              <a:rect l="0" t="0" r="r" b="b"/>
              <a:pathLst>
                <a:path w="13" h="6">
                  <a:moveTo>
                    <a:pt x="2" y="3"/>
                  </a:moveTo>
                  <a:lnTo>
                    <a:pt x="2" y="0"/>
                  </a:lnTo>
                  <a:lnTo>
                    <a:pt x="10" y="0"/>
                  </a:lnTo>
                  <a:lnTo>
                    <a:pt x="10" y="0"/>
                  </a:lnTo>
                  <a:lnTo>
                    <a:pt x="2" y="0"/>
                  </a:lnTo>
                  <a:lnTo>
                    <a:pt x="2" y="0"/>
                  </a:lnTo>
                  <a:lnTo>
                    <a:pt x="10" y="0"/>
                  </a:lnTo>
                  <a:lnTo>
                    <a:pt x="11" y="0"/>
                  </a:lnTo>
                  <a:lnTo>
                    <a:pt x="2" y="0"/>
                  </a:lnTo>
                  <a:lnTo>
                    <a:pt x="1" y="1"/>
                  </a:lnTo>
                  <a:lnTo>
                    <a:pt x="11" y="1"/>
                  </a:lnTo>
                  <a:lnTo>
                    <a:pt x="11" y="1"/>
                  </a:lnTo>
                  <a:lnTo>
                    <a:pt x="1" y="1"/>
                  </a:lnTo>
                  <a:lnTo>
                    <a:pt x="1" y="1"/>
                  </a:lnTo>
                  <a:lnTo>
                    <a:pt x="12" y="1"/>
                  </a:lnTo>
                  <a:lnTo>
                    <a:pt x="12" y="1"/>
                  </a:lnTo>
                  <a:lnTo>
                    <a:pt x="1" y="1"/>
                  </a:lnTo>
                  <a:lnTo>
                    <a:pt x="1" y="2"/>
                  </a:lnTo>
                  <a:lnTo>
                    <a:pt x="12" y="2"/>
                  </a:lnTo>
                  <a:lnTo>
                    <a:pt x="12" y="2"/>
                  </a:lnTo>
                  <a:lnTo>
                    <a:pt x="0" y="2"/>
                  </a:lnTo>
                  <a:lnTo>
                    <a:pt x="0" y="2"/>
                  </a:lnTo>
                  <a:lnTo>
                    <a:pt x="12" y="2"/>
                  </a:lnTo>
                  <a:lnTo>
                    <a:pt x="12" y="2"/>
                  </a:lnTo>
                  <a:lnTo>
                    <a:pt x="0" y="2"/>
                  </a:lnTo>
                  <a:lnTo>
                    <a:pt x="0" y="2"/>
                  </a:lnTo>
                  <a:lnTo>
                    <a:pt x="12" y="2"/>
                  </a:lnTo>
                  <a:lnTo>
                    <a:pt x="13" y="3"/>
                  </a:lnTo>
                  <a:lnTo>
                    <a:pt x="0" y="3"/>
                  </a:lnTo>
                  <a:lnTo>
                    <a:pt x="0" y="3"/>
                  </a:lnTo>
                  <a:lnTo>
                    <a:pt x="13" y="3"/>
                  </a:lnTo>
                  <a:lnTo>
                    <a:pt x="13" y="3"/>
                  </a:lnTo>
                  <a:lnTo>
                    <a:pt x="0" y="3"/>
                  </a:lnTo>
                  <a:lnTo>
                    <a:pt x="0" y="3"/>
                  </a:lnTo>
                  <a:lnTo>
                    <a:pt x="13" y="3"/>
                  </a:lnTo>
                  <a:lnTo>
                    <a:pt x="13" y="4"/>
                  </a:lnTo>
                  <a:lnTo>
                    <a:pt x="0" y="4"/>
                  </a:lnTo>
                  <a:lnTo>
                    <a:pt x="0" y="4"/>
                  </a:lnTo>
                  <a:lnTo>
                    <a:pt x="12" y="4"/>
                  </a:lnTo>
                  <a:lnTo>
                    <a:pt x="12" y="4"/>
                  </a:lnTo>
                  <a:lnTo>
                    <a:pt x="0" y="4"/>
                  </a:lnTo>
                  <a:lnTo>
                    <a:pt x="0" y="4"/>
                  </a:lnTo>
                  <a:lnTo>
                    <a:pt x="12" y="4"/>
                  </a:lnTo>
                  <a:lnTo>
                    <a:pt x="12" y="5"/>
                  </a:lnTo>
                  <a:lnTo>
                    <a:pt x="0" y="5"/>
                  </a:lnTo>
                  <a:lnTo>
                    <a:pt x="1" y="5"/>
                  </a:lnTo>
                  <a:lnTo>
                    <a:pt x="12" y="5"/>
                  </a:lnTo>
                  <a:lnTo>
                    <a:pt x="12" y="5"/>
                  </a:lnTo>
                  <a:lnTo>
                    <a:pt x="1" y="5"/>
                  </a:lnTo>
                  <a:lnTo>
                    <a:pt x="1" y="6"/>
                  </a:lnTo>
                  <a:lnTo>
                    <a:pt x="12" y="6"/>
                  </a:lnTo>
                  <a:lnTo>
                    <a:pt x="11" y="6"/>
                  </a:lnTo>
                  <a:lnTo>
                    <a:pt x="1" y="6"/>
                  </a:lnTo>
                  <a:lnTo>
                    <a:pt x="1" y="6"/>
                  </a:lnTo>
                  <a:lnTo>
                    <a:pt x="11" y="6"/>
                  </a:lnTo>
                  <a:lnTo>
                    <a:pt x="11" y="6"/>
                  </a:lnTo>
                  <a:lnTo>
                    <a:pt x="2" y="6"/>
                  </a:lnTo>
                  <a:lnTo>
                    <a:pt x="2" y="6"/>
                  </a:lnTo>
                  <a:lnTo>
                    <a:pt x="10" y="6"/>
                  </a:lnTo>
                  <a:lnTo>
                    <a:pt x="10" y="6"/>
                  </a:lnTo>
                  <a:lnTo>
                    <a:pt x="2" y="6"/>
                  </a:lnTo>
                  <a:lnTo>
                    <a:pt x="2"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78" name="Freeform 1266"/>
            <p:cNvSpPr>
              <a:spLocks/>
            </p:cNvSpPr>
            <p:nvPr/>
          </p:nvSpPr>
          <p:spPr bwMode="auto">
            <a:xfrm>
              <a:off x="7349679" y="4108450"/>
              <a:ext cx="11112" cy="12700"/>
            </a:xfrm>
            <a:custGeom>
              <a:avLst/>
              <a:gdLst/>
              <a:ahLst/>
              <a:cxnLst>
                <a:cxn ang="0">
                  <a:pos x="3" y="5"/>
                </a:cxn>
                <a:cxn ang="0">
                  <a:pos x="0" y="5"/>
                </a:cxn>
                <a:cxn ang="0">
                  <a:pos x="0" y="2"/>
                </a:cxn>
                <a:cxn ang="0">
                  <a:pos x="0" y="2"/>
                </a:cxn>
                <a:cxn ang="0">
                  <a:pos x="0" y="5"/>
                </a:cxn>
                <a:cxn ang="0">
                  <a:pos x="0" y="6"/>
                </a:cxn>
                <a:cxn ang="0">
                  <a:pos x="0" y="1"/>
                </a:cxn>
                <a:cxn ang="0">
                  <a:pos x="0" y="1"/>
                </a:cxn>
                <a:cxn ang="0">
                  <a:pos x="0" y="6"/>
                </a:cxn>
                <a:cxn ang="0">
                  <a:pos x="0" y="6"/>
                </a:cxn>
                <a:cxn ang="0">
                  <a:pos x="0" y="1"/>
                </a:cxn>
                <a:cxn ang="0">
                  <a:pos x="0" y="1"/>
                </a:cxn>
                <a:cxn ang="0">
                  <a:pos x="0" y="6"/>
                </a:cxn>
                <a:cxn ang="0">
                  <a:pos x="0" y="7"/>
                </a:cxn>
                <a:cxn ang="0">
                  <a:pos x="0" y="1"/>
                </a:cxn>
                <a:cxn ang="0">
                  <a:pos x="1" y="0"/>
                </a:cxn>
                <a:cxn ang="0">
                  <a:pos x="1" y="7"/>
                </a:cxn>
                <a:cxn ang="0">
                  <a:pos x="1" y="7"/>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5" y="0"/>
                </a:cxn>
                <a:cxn ang="0">
                  <a:pos x="5" y="8"/>
                </a:cxn>
                <a:cxn ang="0">
                  <a:pos x="5" y="7"/>
                </a:cxn>
                <a:cxn ang="0">
                  <a:pos x="5" y="0"/>
                </a:cxn>
                <a:cxn ang="0">
                  <a:pos x="5" y="0"/>
                </a:cxn>
                <a:cxn ang="0">
                  <a:pos x="5" y="7"/>
                </a:cxn>
                <a:cxn ang="0">
                  <a:pos x="5" y="7"/>
                </a:cxn>
                <a:cxn ang="0">
                  <a:pos x="5" y="1"/>
                </a:cxn>
                <a:cxn ang="0">
                  <a:pos x="5" y="1"/>
                </a:cxn>
                <a:cxn ang="0">
                  <a:pos x="5" y="6"/>
                </a:cxn>
                <a:cxn ang="0">
                  <a:pos x="5" y="6"/>
                </a:cxn>
                <a:cxn ang="0">
                  <a:pos x="5" y="1"/>
                </a:cxn>
                <a:cxn ang="0">
                  <a:pos x="5" y="1"/>
                </a:cxn>
                <a:cxn ang="0">
                  <a:pos x="5" y="6"/>
                </a:cxn>
                <a:cxn ang="0">
                  <a:pos x="6" y="6"/>
                </a:cxn>
                <a:cxn ang="0">
                  <a:pos x="6" y="1"/>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1"/>
                  </a:lnTo>
                  <a:lnTo>
                    <a:pt x="0" y="1"/>
                  </a:lnTo>
                  <a:lnTo>
                    <a:pt x="0" y="6"/>
                  </a:lnTo>
                  <a:lnTo>
                    <a:pt x="0" y="6"/>
                  </a:lnTo>
                  <a:lnTo>
                    <a:pt x="0" y="1"/>
                  </a:lnTo>
                  <a:lnTo>
                    <a:pt x="0" y="1"/>
                  </a:lnTo>
                  <a:lnTo>
                    <a:pt x="0" y="6"/>
                  </a:lnTo>
                  <a:lnTo>
                    <a:pt x="0" y="7"/>
                  </a:lnTo>
                  <a:lnTo>
                    <a:pt x="0" y="1"/>
                  </a:lnTo>
                  <a:lnTo>
                    <a:pt x="1" y="0"/>
                  </a:lnTo>
                  <a:lnTo>
                    <a:pt x="1" y="7"/>
                  </a:lnTo>
                  <a:lnTo>
                    <a:pt x="1" y="7"/>
                  </a:lnTo>
                  <a:lnTo>
                    <a:pt x="1" y="0"/>
                  </a:lnTo>
                  <a:lnTo>
                    <a:pt x="1" y="0"/>
                  </a:lnTo>
                  <a:lnTo>
                    <a:pt x="1" y="8"/>
                  </a:lnTo>
                  <a:lnTo>
                    <a:pt x="2" y="8"/>
                  </a:lnTo>
                  <a:lnTo>
                    <a:pt x="2"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5" y="0"/>
                  </a:lnTo>
                  <a:lnTo>
                    <a:pt x="5" y="8"/>
                  </a:lnTo>
                  <a:lnTo>
                    <a:pt x="5" y="7"/>
                  </a:lnTo>
                  <a:lnTo>
                    <a:pt x="5" y="0"/>
                  </a:lnTo>
                  <a:lnTo>
                    <a:pt x="5" y="0"/>
                  </a:lnTo>
                  <a:lnTo>
                    <a:pt x="5" y="7"/>
                  </a:lnTo>
                  <a:lnTo>
                    <a:pt x="5" y="7"/>
                  </a:lnTo>
                  <a:lnTo>
                    <a:pt x="5" y="1"/>
                  </a:lnTo>
                  <a:lnTo>
                    <a:pt x="5" y="1"/>
                  </a:lnTo>
                  <a:lnTo>
                    <a:pt x="5" y="6"/>
                  </a:lnTo>
                  <a:lnTo>
                    <a:pt x="5" y="6"/>
                  </a:lnTo>
                  <a:lnTo>
                    <a:pt x="5" y="1"/>
                  </a:lnTo>
                  <a:lnTo>
                    <a:pt x="5" y="1"/>
                  </a:lnTo>
                  <a:lnTo>
                    <a:pt x="5" y="6"/>
                  </a:lnTo>
                  <a:lnTo>
                    <a:pt x="6" y="6"/>
                  </a:lnTo>
                  <a:lnTo>
                    <a:pt x="6" y="1"/>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179" name="Freeform 1267"/>
            <p:cNvSpPr>
              <a:spLocks/>
            </p:cNvSpPr>
            <p:nvPr/>
          </p:nvSpPr>
          <p:spPr bwMode="auto">
            <a:xfrm>
              <a:off x="7349679" y="4108450"/>
              <a:ext cx="15875" cy="7938"/>
            </a:xfrm>
            <a:custGeom>
              <a:avLst/>
              <a:gdLst/>
              <a:ahLst/>
              <a:cxnLst>
                <a:cxn ang="0">
                  <a:pos x="3" y="2"/>
                </a:cxn>
                <a:cxn ang="0">
                  <a:pos x="3" y="0"/>
                </a:cxn>
                <a:cxn ang="0">
                  <a:pos x="6" y="0"/>
                </a:cxn>
                <a:cxn ang="0">
                  <a:pos x="7" y="0"/>
                </a:cxn>
                <a:cxn ang="0">
                  <a:pos x="2" y="0"/>
                </a:cxn>
                <a:cxn ang="0">
                  <a:pos x="2" y="0"/>
                </a:cxn>
                <a:cxn ang="0">
                  <a:pos x="7" y="0"/>
                </a:cxn>
                <a:cxn ang="0">
                  <a:pos x="7" y="0"/>
                </a:cxn>
                <a:cxn ang="0">
                  <a:pos x="2" y="0"/>
                </a:cxn>
                <a:cxn ang="0">
                  <a:pos x="2" y="0"/>
                </a:cxn>
                <a:cxn ang="0">
                  <a:pos x="8" y="0"/>
                </a:cxn>
                <a:cxn ang="0">
                  <a:pos x="8" y="0"/>
                </a:cxn>
                <a:cxn ang="0">
                  <a:pos x="2" y="0"/>
                </a:cxn>
                <a:cxn ang="0">
                  <a:pos x="1" y="0"/>
                </a:cxn>
                <a:cxn ang="0">
                  <a:pos x="8" y="0"/>
                </a:cxn>
                <a:cxn ang="0">
                  <a:pos x="9" y="0"/>
                </a:cxn>
                <a:cxn ang="0">
                  <a:pos x="1" y="0"/>
                </a:cxn>
                <a:cxn ang="0">
                  <a:pos x="1" y="0"/>
                </a:cxn>
                <a:cxn ang="0">
                  <a:pos x="9" y="0"/>
                </a:cxn>
                <a:cxn ang="0">
                  <a:pos x="9" y="1"/>
                </a:cxn>
                <a:cxn ang="0">
                  <a:pos x="0" y="1"/>
                </a:cxn>
                <a:cxn ang="0">
                  <a:pos x="0" y="1"/>
                </a:cxn>
                <a:cxn ang="0">
                  <a:pos x="9" y="1"/>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1" y="4"/>
                </a:cxn>
                <a:cxn ang="0">
                  <a:pos x="9" y="4"/>
                </a:cxn>
                <a:cxn ang="0">
                  <a:pos x="9" y="5"/>
                </a:cxn>
                <a:cxn ang="0">
                  <a:pos x="1" y="5"/>
                </a:cxn>
                <a:cxn ang="0">
                  <a:pos x="1" y="5"/>
                </a:cxn>
                <a:cxn ang="0">
                  <a:pos x="8" y="5"/>
                </a:cxn>
                <a:cxn ang="0">
                  <a:pos x="8" y="5"/>
                </a:cxn>
                <a:cxn ang="0">
                  <a:pos x="2" y="5"/>
                </a:cxn>
                <a:cxn ang="0">
                  <a:pos x="2" y="5"/>
                </a:cxn>
                <a:cxn ang="0">
                  <a:pos x="8" y="5"/>
                </a:cxn>
                <a:cxn ang="0">
                  <a:pos x="7" y="5"/>
                </a:cxn>
                <a:cxn ang="0">
                  <a:pos x="2" y="5"/>
                </a:cxn>
                <a:cxn ang="0">
                  <a:pos x="2" y="5"/>
                </a:cxn>
                <a:cxn ang="0">
                  <a:pos x="7" y="5"/>
                </a:cxn>
                <a:cxn ang="0">
                  <a:pos x="7" y="5"/>
                </a:cxn>
                <a:cxn ang="0">
                  <a:pos x="2" y="5"/>
                </a:cxn>
                <a:cxn ang="0">
                  <a:pos x="3" y="5"/>
                </a:cxn>
                <a:cxn ang="0">
                  <a:pos x="6" y="5"/>
                </a:cxn>
              </a:cxnLst>
              <a:rect l="0" t="0" r="r" b="b"/>
              <a:pathLst>
                <a:path w="9" h="5">
                  <a:moveTo>
                    <a:pt x="3" y="2"/>
                  </a:moveTo>
                  <a:lnTo>
                    <a:pt x="3" y="0"/>
                  </a:lnTo>
                  <a:lnTo>
                    <a:pt x="6" y="0"/>
                  </a:lnTo>
                  <a:lnTo>
                    <a:pt x="7" y="0"/>
                  </a:lnTo>
                  <a:lnTo>
                    <a:pt x="2" y="0"/>
                  </a:lnTo>
                  <a:lnTo>
                    <a:pt x="2" y="0"/>
                  </a:lnTo>
                  <a:lnTo>
                    <a:pt x="7" y="0"/>
                  </a:lnTo>
                  <a:lnTo>
                    <a:pt x="7" y="0"/>
                  </a:lnTo>
                  <a:lnTo>
                    <a:pt x="2" y="0"/>
                  </a:lnTo>
                  <a:lnTo>
                    <a:pt x="2" y="0"/>
                  </a:lnTo>
                  <a:lnTo>
                    <a:pt x="8" y="0"/>
                  </a:lnTo>
                  <a:lnTo>
                    <a:pt x="8" y="0"/>
                  </a:lnTo>
                  <a:lnTo>
                    <a:pt x="2" y="0"/>
                  </a:lnTo>
                  <a:lnTo>
                    <a:pt x="1" y="0"/>
                  </a:lnTo>
                  <a:lnTo>
                    <a:pt x="8" y="0"/>
                  </a:lnTo>
                  <a:lnTo>
                    <a:pt x="9" y="0"/>
                  </a:lnTo>
                  <a:lnTo>
                    <a:pt x="1" y="0"/>
                  </a:lnTo>
                  <a:lnTo>
                    <a:pt x="1" y="0"/>
                  </a:lnTo>
                  <a:lnTo>
                    <a:pt x="9" y="0"/>
                  </a:lnTo>
                  <a:lnTo>
                    <a:pt x="9" y="1"/>
                  </a:lnTo>
                  <a:lnTo>
                    <a:pt x="0" y="1"/>
                  </a:lnTo>
                  <a:lnTo>
                    <a:pt x="0" y="1"/>
                  </a:lnTo>
                  <a:lnTo>
                    <a:pt x="9" y="1"/>
                  </a:lnTo>
                  <a:lnTo>
                    <a:pt x="9" y="1"/>
                  </a:lnTo>
                  <a:lnTo>
                    <a:pt x="0" y="1"/>
                  </a:lnTo>
                  <a:lnTo>
                    <a:pt x="0" y="1"/>
                  </a:lnTo>
                  <a:lnTo>
                    <a:pt x="9" y="1"/>
                  </a:lnTo>
                  <a:lnTo>
                    <a:pt x="9" y="1"/>
                  </a:lnTo>
                  <a:lnTo>
                    <a:pt x="0" y="1"/>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1" y="4"/>
                  </a:lnTo>
                  <a:lnTo>
                    <a:pt x="9" y="4"/>
                  </a:lnTo>
                  <a:lnTo>
                    <a:pt x="9" y="5"/>
                  </a:lnTo>
                  <a:lnTo>
                    <a:pt x="1" y="5"/>
                  </a:lnTo>
                  <a:lnTo>
                    <a:pt x="1" y="5"/>
                  </a:lnTo>
                  <a:lnTo>
                    <a:pt x="8" y="5"/>
                  </a:lnTo>
                  <a:lnTo>
                    <a:pt x="8" y="5"/>
                  </a:lnTo>
                  <a:lnTo>
                    <a:pt x="2" y="5"/>
                  </a:lnTo>
                  <a:lnTo>
                    <a:pt x="2" y="5"/>
                  </a:lnTo>
                  <a:lnTo>
                    <a:pt x="8" y="5"/>
                  </a:lnTo>
                  <a:lnTo>
                    <a:pt x="7" y="5"/>
                  </a:lnTo>
                  <a:lnTo>
                    <a:pt x="2" y="5"/>
                  </a:lnTo>
                  <a:lnTo>
                    <a:pt x="2" y="5"/>
                  </a:lnTo>
                  <a:lnTo>
                    <a:pt x="7" y="5"/>
                  </a:lnTo>
                  <a:lnTo>
                    <a:pt x="7" y="5"/>
                  </a:lnTo>
                  <a:lnTo>
                    <a:pt x="2"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80" name="Freeform 1268"/>
            <p:cNvSpPr>
              <a:spLocks/>
            </p:cNvSpPr>
            <p:nvPr/>
          </p:nvSpPr>
          <p:spPr bwMode="auto">
            <a:xfrm>
              <a:off x="7354441" y="4108450"/>
              <a:ext cx="14288" cy="7938"/>
            </a:xfrm>
            <a:custGeom>
              <a:avLst/>
              <a:gdLst/>
              <a:ahLst/>
              <a:cxnLst>
                <a:cxn ang="0">
                  <a:pos x="3" y="2"/>
                </a:cxn>
                <a:cxn ang="0">
                  <a:pos x="3" y="0"/>
                </a:cxn>
                <a:cxn ang="0">
                  <a:pos x="5" y="0"/>
                </a:cxn>
                <a:cxn ang="0">
                  <a:pos x="5" y="0"/>
                </a:cxn>
                <a:cxn ang="0">
                  <a:pos x="3" y="0"/>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7" y="0"/>
                </a:cxn>
                <a:cxn ang="0">
                  <a:pos x="2" y="0"/>
                </a:cxn>
                <a:cxn ang="0">
                  <a:pos x="1" y="0"/>
                </a:cxn>
                <a:cxn ang="0">
                  <a:pos x="7" y="0"/>
                </a:cxn>
                <a:cxn ang="0">
                  <a:pos x="7" y="1"/>
                </a:cxn>
                <a:cxn ang="0">
                  <a:pos x="1" y="1"/>
                </a:cxn>
                <a:cxn ang="0">
                  <a:pos x="1" y="1"/>
                </a:cxn>
                <a:cxn ang="0">
                  <a:pos x="7" y="1"/>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1" y="3"/>
                </a:cxn>
                <a:cxn ang="0">
                  <a:pos x="7" y="3"/>
                </a:cxn>
                <a:cxn ang="0">
                  <a:pos x="7" y="4"/>
                </a:cxn>
                <a:cxn ang="0">
                  <a:pos x="1" y="4"/>
                </a:cxn>
                <a:cxn ang="0">
                  <a:pos x="1" y="4"/>
                </a:cxn>
                <a:cxn ang="0">
                  <a:pos x="7" y="4"/>
                </a:cxn>
                <a:cxn ang="0">
                  <a:pos x="7" y="4"/>
                </a:cxn>
                <a:cxn ang="0">
                  <a:pos x="1" y="4"/>
                </a:cxn>
                <a:cxn ang="0">
                  <a:pos x="1" y="4"/>
                </a:cxn>
                <a:cxn ang="0">
                  <a:pos x="7" y="4"/>
                </a:cxn>
                <a:cxn ang="0">
                  <a:pos x="7" y="5"/>
                </a:cxn>
                <a:cxn ang="0">
                  <a:pos x="2" y="5"/>
                </a:cxn>
                <a:cxn ang="0">
                  <a:pos x="2" y="5"/>
                </a:cxn>
                <a:cxn ang="0">
                  <a:pos x="6" y="5"/>
                </a:cxn>
                <a:cxn ang="0">
                  <a:pos x="6" y="5"/>
                </a:cxn>
                <a:cxn ang="0">
                  <a:pos x="2" y="5"/>
                </a:cxn>
                <a:cxn ang="0">
                  <a:pos x="2" y="5"/>
                </a:cxn>
                <a:cxn ang="0">
                  <a:pos x="6" y="5"/>
                </a:cxn>
                <a:cxn ang="0">
                  <a:pos x="6" y="5"/>
                </a:cxn>
                <a:cxn ang="0">
                  <a:pos x="2" y="5"/>
                </a:cxn>
                <a:cxn ang="0">
                  <a:pos x="3" y="5"/>
                </a:cxn>
                <a:cxn ang="0">
                  <a:pos x="5" y="5"/>
                </a:cxn>
                <a:cxn ang="0">
                  <a:pos x="5" y="5"/>
                </a:cxn>
                <a:cxn ang="0">
                  <a:pos x="3" y="5"/>
                </a:cxn>
                <a:cxn ang="0">
                  <a:pos x="3" y="5"/>
                </a:cxn>
                <a:cxn ang="0">
                  <a:pos x="5" y="5"/>
                </a:cxn>
              </a:cxnLst>
              <a:rect l="0" t="0" r="r" b="b"/>
              <a:pathLst>
                <a:path w="7" h="5">
                  <a:moveTo>
                    <a:pt x="3" y="2"/>
                  </a:moveTo>
                  <a:lnTo>
                    <a:pt x="3" y="0"/>
                  </a:lnTo>
                  <a:lnTo>
                    <a:pt x="5" y="0"/>
                  </a:lnTo>
                  <a:lnTo>
                    <a:pt x="5" y="0"/>
                  </a:lnTo>
                  <a:lnTo>
                    <a:pt x="3" y="0"/>
                  </a:lnTo>
                  <a:lnTo>
                    <a:pt x="3" y="0"/>
                  </a:lnTo>
                  <a:lnTo>
                    <a:pt x="5" y="0"/>
                  </a:lnTo>
                  <a:lnTo>
                    <a:pt x="6" y="0"/>
                  </a:lnTo>
                  <a:lnTo>
                    <a:pt x="2" y="0"/>
                  </a:lnTo>
                  <a:lnTo>
                    <a:pt x="2" y="0"/>
                  </a:lnTo>
                  <a:lnTo>
                    <a:pt x="6" y="0"/>
                  </a:lnTo>
                  <a:lnTo>
                    <a:pt x="6" y="0"/>
                  </a:lnTo>
                  <a:lnTo>
                    <a:pt x="2" y="0"/>
                  </a:lnTo>
                  <a:lnTo>
                    <a:pt x="2" y="0"/>
                  </a:lnTo>
                  <a:lnTo>
                    <a:pt x="6" y="0"/>
                  </a:lnTo>
                  <a:lnTo>
                    <a:pt x="7" y="0"/>
                  </a:lnTo>
                  <a:lnTo>
                    <a:pt x="2" y="0"/>
                  </a:lnTo>
                  <a:lnTo>
                    <a:pt x="1" y="0"/>
                  </a:lnTo>
                  <a:lnTo>
                    <a:pt x="7" y="0"/>
                  </a:lnTo>
                  <a:lnTo>
                    <a:pt x="7" y="1"/>
                  </a:lnTo>
                  <a:lnTo>
                    <a:pt x="1" y="1"/>
                  </a:lnTo>
                  <a:lnTo>
                    <a:pt x="1" y="1"/>
                  </a:lnTo>
                  <a:lnTo>
                    <a:pt x="7" y="1"/>
                  </a:lnTo>
                  <a:lnTo>
                    <a:pt x="7" y="1"/>
                  </a:lnTo>
                  <a:lnTo>
                    <a:pt x="1" y="1"/>
                  </a:lnTo>
                  <a:lnTo>
                    <a:pt x="1" y="1"/>
                  </a:lnTo>
                  <a:lnTo>
                    <a:pt x="7" y="1"/>
                  </a:lnTo>
                  <a:lnTo>
                    <a:pt x="7" y="1"/>
                  </a:lnTo>
                  <a:lnTo>
                    <a:pt x="0" y="1"/>
                  </a:lnTo>
                  <a:lnTo>
                    <a:pt x="0" y="2"/>
                  </a:lnTo>
                  <a:lnTo>
                    <a:pt x="7" y="2"/>
                  </a:lnTo>
                  <a:lnTo>
                    <a:pt x="7" y="2"/>
                  </a:lnTo>
                  <a:lnTo>
                    <a:pt x="0" y="2"/>
                  </a:lnTo>
                  <a:lnTo>
                    <a:pt x="0" y="3"/>
                  </a:lnTo>
                  <a:lnTo>
                    <a:pt x="7" y="3"/>
                  </a:lnTo>
                  <a:lnTo>
                    <a:pt x="7" y="3"/>
                  </a:lnTo>
                  <a:lnTo>
                    <a:pt x="0" y="3"/>
                  </a:lnTo>
                  <a:lnTo>
                    <a:pt x="1" y="3"/>
                  </a:lnTo>
                  <a:lnTo>
                    <a:pt x="7" y="3"/>
                  </a:lnTo>
                  <a:lnTo>
                    <a:pt x="7" y="4"/>
                  </a:lnTo>
                  <a:lnTo>
                    <a:pt x="1" y="4"/>
                  </a:lnTo>
                  <a:lnTo>
                    <a:pt x="1" y="4"/>
                  </a:lnTo>
                  <a:lnTo>
                    <a:pt x="7" y="4"/>
                  </a:lnTo>
                  <a:lnTo>
                    <a:pt x="7" y="4"/>
                  </a:lnTo>
                  <a:lnTo>
                    <a:pt x="1" y="4"/>
                  </a:lnTo>
                  <a:lnTo>
                    <a:pt x="1" y="4"/>
                  </a:lnTo>
                  <a:lnTo>
                    <a:pt x="7" y="4"/>
                  </a:lnTo>
                  <a:lnTo>
                    <a:pt x="7" y="5"/>
                  </a:lnTo>
                  <a:lnTo>
                    <a:pt x="2" y="5"/>
                  </a:lnTo>
                  <a:lnTo>
                    <a:pt x="2" y="5"/>
                  </a:lnTo>
                  <a:lnTo>
                    <a:pt x="6" y="5"/>
                  </a:lnTo>
                  <a:lnTo>
                    <a:pt x="6" y="5"/>
                  </a:lnTo>
                  <a:lnTo>
                    <a:pt x="2" y="5"/>
                  </a:lnTo>
                  <a:lnTo>
                    <a:pt x="2" y="5"/>
                  </a:lnTo>
                  <a:lnTo>
                    <a:pt x="6" y="5"/>
                  </a:lnTo>
                  <a:lnTo>
                    <a:pt x="6" y="5"/>
                  </a:lnTo>
                  <a:lnTo>
                    <a:pt x="2" y="5"/>
                  </a:lnTo>
                  <a:lnTo>
                    <a:pt x="3" y="5"/>
                  </a:lnTo>
                  <a:lnTo>
                    <a:pt x="5" y="5"/>
                  </a:lnTo>
                  <a:lnTo>
                    <a:pt x="5"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81" name="Freeform 1269"/>
            <p:cNvSpPr>
              <a:spLocks/>
            </p:cNvSpPr>
            <p:nvPr/>
          </p:nvSpPr>
          <p:spPr bwMode="auto">
            <a:xfrm>
              <a:off x="7359204" y="4108450"/>
              <a:ext cx="25400" cy="7938"/>
            </a:xfrm>
            <a:custGeom>
              <a:avLst/>
              <a:gdLst/>
              <a:ahLst/>
              <a:cxnLst>
                <a:cxn ang="0">
                  <a:pos x="3" y="2"/>
                </a:cxn>
                <a:cxn ang="0">
                  <a:pos x="3" y="0"/>
                </a:cxn>
                <a:cxn ang="0">
                  <a:pos x="11" y="0"/>
                </a:cxn>
                <a:cxn ang="0">
                  <a:pos x="12" y="0"/>
                </a:cxn>
                <a:cxn ang="0">
                  <a:pos x="2" y="0"/>
                </a:cxn>
                <a:cxn ang="0">
                  <a:pos x="2" y="0"/>
                </a:cxn>
                <a:cxn ang="0">
                  <a:pos x="12" y="0"/>
                </a:cxn>
                <a:cxn ang="0">
                  <a:pos x="12" y="0"/>
                </a:cxn>
                <a:cxn ang="0">
                  <a:pos x="2" y="0"/>
                </a:cxn>
                <a:cxn ang="0">
                  <a:pos x="1" y="0"/>
                </a:cxn>
                <a:cxn ang="0">
                  <a:pos x="12" y="0"/>
                </a:cxn>
                <a:cxn ang="0">
                  <a:pos x="13" y="0"/>
                </a:cxn>
                <a:cxn ang="0">
                  <a:pos x="1" y="0"/>
                </a:cxn>
                <a:cxn ang="0">
                  <a:pos x="1" y="0"/>
                </a:cxn>
                <a:cxn ang="0">
                  <a:pos x="13" y="0"/>
                </a:cxn>
                <a:cxn ang="0">
                  <a:pos x="13" y="0"/>
                </a:cxn>
                <a:cxn ang="0">
                  <a:pos x="1" y="0"/>
                </a:cxn>
                <a:cxn ang="0">
                  <a:pos x="0" y="0"/>
                </a:cxn>
                <a:cxn ang="0">
                  <a:pos x="13" y="0"/>
                </a:cxn>
                <a:cxn ang="0">
                  <a:pos x="13" y="1"/>
                </a:cxn>
                <a:cxn ang="0">
                  <a:pos x="0" y="1"/>
                </a:cxn>
                <a:cxn ang="0">
                  <a:pos x="0" y="1"/>
                </a:cxn>
                <a:cxn ang="0">
                  <a:pos x="14" y="1"/>
                </a:cxn>
                <a:cxn ang="0">
                  <a:pos x="14" y="1"/>
                </a:cxn>
                <a:cxn ang="0">
                  <a:pos x="0" y="1"/>
                </a:cxn>
                <a:cxn ang="0">
                  <a:pos x="0" y="1"/>
                </a:cxn>
                <a:cxn ang="0">
                  <a:pos x="14" y="1"/>
                </a:cxn>
                <a:cxn ang="0">
                  <a:pos x="14" y="1"/>
                </a:cxn>
                <a:cxn ang="0">
                  <a:pos x="0" y="1"/>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3" y="4"/>
                </a:cxn>
                <a:cxn ang="0">
                  <a:pos x="0" y="4"/>
                </a:cxn>
                <a:cxn ang="0">
                  <a:pos x="0" y="4"/>
                </a:cxn>
                <a:cxn ang="0">
                  <a:pos x="13" y="4"/>
                </a:cxn>
                <a:cxn ang="0">
                  <a:pos x="13" y="5"/>
                </a:cxn>
                <a:cxn ang="0">
                  <a:pos x="1" y="5"/>
                </a:cxn>
                <a:cxn ang="0">
                  <a:pos x="1" y="5"/>
                </a:cxn>
                <a:cxn ang="0">
                  <a:pos x="13" y="5"/>
                </a:cxn>
                <a:cxn ang="0">
                  <a:pos x="13" y="5"/>
                </a:cxn>
                <a:cxn ang="0">
                  <a:pos x="1" y="5"/>
                </a:cxn>
                <a:cxn ang="0">
                  <a:pos x="1" y="5"/>
                </a:cxn>
                <a:cxn ang="0">
                  <a:pos x="12" y="5"/>
                </a:cxn>
                <a:cxn ang="0">
                  <a:pos x="12" y="5"/>
                </a:cxn>
                <a:cxn ang="0">
                  <a:pos x="2" y="5"/>
                </a:cxn>
                <a:cxn ang="0">
                  <a:pos x="2" y="5"/>
                </a:cxn>
                <a:cxn ang="0">
                  <a:pos x="12" y="5"/>
                </a:cxn>
                <a:cxn ang="0">
                  <a:pos x="12" y="5"/>
                </a:cxn>
                <a:cxn ang="0">
                  <a:pos x="2" y="5"/>
                </a:cxn>
                <a:cxn ang="0">
                  <a:pos x="3" y="5"/>
                </a:cxn>
                <a:cxn ang="0">
                  <a:pos x="11" y="5"/>
                </a:cxn>
              </a:cxnLst>
              <a:rect l="0" t="0" r="r" b="b"/>
              <a:pathLst>
                <a:path w="14" h="5">
                  <a:moveTo>
                    <a:pt x="3" y="2"/>
                  </a:moveTo>
                  <a:lnTo>
                    <a:pt x="3" y="0"/>
                  </a:lnTo>
                  <a:lnTo>
                    <a:pt x="11" y="0"/>
                  </a:lnTo>
                  <a:lnTo>
                    <a:pt x="12" y="0"/>
                  </a:lnTo>
                  <a:lnTo>
                    <a:pt x="2" y="0"/>
                  </a:lnTo>
                  <a:lnTo>
                    <a:pt x="2" y="0"/>
                  </a:lnTo>
                  <a:lnTo>
                    <a:pt x="12" y="0"/>
                  </a:lnTo>
                  <a:lnTo>
                    <a:pt x="12" y="0"/>
                  </a:lnTo>
                  <a:lnTo>
                    <a:pt x="2" y="0"/>
                  </a:lnTo>
                  <a:lnTo>
                    <a:pt x="1" y="0"/>
                  </a:lnTo>
                  <a:lnTo>
                    <a:pt x="12" y="0"/>
                  </a:lnTo>
                  <a:lnTo>
                    <a:pt x="13" y="0"/>
                  </a:lnTo>
                  <a:lnTo>
                    <a:pt x="1" y="0"/>
                  </a:lnTo>
                  <a:lnTo>
                    <a:pt x="1" y="0"/>
                  </a:lnTo>
                  <a:lnTo>
                    <a:pt x="13" y="0"/>
                  </a:lnTo>
                  <a:lnTo>
                    <a:pt x="13" y="0"/>
                  </a:lnTo>
                  <a:lnTo>
                    <a:pt x="1" y="0"/>
                  </a:lnTo>
                  <a:lnTo>
                    <a:pt x="0" y="0"/>
                  </a:lnTo>
                  <a:lnTo>
                    <a:pt x="13" y="0"/>
                  </a:lnTo>
                  <a:lnTo>
                    <a:pt x="13" y="1"/>
                  </a:lnTo>
                  <a:lnTo>
                    <a:pt x="0" y="1"/>
                  </a:lnTo>
                  <a:lnTo>
                    <a:pt x="0" y="1"/>
                  </a:lnTo>
                  <a:lnTo>
                    <a:pt x="14" y="1"/>
                  </a:lnTo>
                  <a:lnTo>
                    <a:pt x="14" y="1"/>
                  </a:lnTo>
                  <a:lnTo>
                    <a:pt x="0" y="1"/>
                  </a:lnTo>
                  <a:lnTo>
                    <a:pt x="0" y="1"/>
                  </a:lnTo>
                  <a:lnTo>
                    <a:pt x="14" y="1"/>
                  </a:lnTo>
                  <a:lnTo>
                    <a:pt x="14" y="1"/>
                  </a:lnTo>
                  <a:lnTo>
                    <a:pt x="0" y="1"/>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3" y="4"/>
                  </a:lnTo>
                  <a:lnTo>
                    <a:pt x="0" y="4"/>
                  </a:lnTo>
                  <a:lnTo>
                    <a:pt x="0" y="4"/>
                  </a:lnTo>
                  <a:lnTo>
                    <a:pt x="13" y="4"/>
                  </a:lnTo>
                  <a:lnTo>
                    <a:pt x="13" y="5"/>
                  </a:lnTo>
                  <a:lnTo>
                    <a:pt x="1" y="5"/>
                  </a:lnTo>
                  <a:lnTo>
                    <a:pt x="1" y="5"/>
                  </a:lnTo>
                  <a:lnTo>
                    <a:pt x="13" y="5"/>
                  </a:lnTo>
                  <a:lnTo>
                    <a:pt x="13" y="5"/>
                  </a:lnTo>
                  <a:lnTo>
                    <a:pt x="1" y="5"/>
                  </a:lnTo>
                  <a:lnTo>
                    <a:pt x="1" y="5"/>
                  </a:lnTo>
                  <a:lnTo>
                    <a:pt x="12" y="5"/>
                  </a:lnTo>
                  <a:lnTo>
                    <a:pt x="12" y="5"/>
                  </a:lnTo>
                  <a:lnTo>
                    <a:pt x="2" y="5"/>
                  </a:lnTo>
                  <a:lnTo>
                    <a:pt x="2" y="5"/>
                  </a:lnTo>
                  <a:lnTo>
                    <a:pt x="12" y="5"/>
                  </a:lnTo>
                  <a:lnTo>
                    <a:pt x="12" y="5"/>
                  </a:lnTo>
                  <a:lnTo>
                    <a:pt x="2" y="5"/>
                  </a:lnTo>
                  <a:lnTo>
                    <a:pt x="3" y="5"/>
                  </a:lnTo>
                  <a:lnTo>
                    <a:pt x="11"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82" name="Freeform 1270"/>
            <p:cNvSpPr>
              <a:spLocks/>
            </p:cNvSpPr>
            <p:nvPr/>
          </p:nvSpPr>
          <p:spPr bwMode="auto">
            <a:xfrm>
              <a:off x="7373491" y="4103688"/>
              <a:ext cx="11113" cy="12700"/>
            </a:xfrm>
            <a:custGeom>
              <a:avLst/>
              <a:gdLst/>
              <a:ahLst/>
              <a:cxnLst>
                <a:cxn ang="0">
                  <a:pos x="3" y="5"/>
                </a:cxn>
                <a:cxn ang="0">
                  <a:pos x="0" y="5"/>
                </a:cxn>
                <a:cxn ang="0">
                  <a:pos x="0" y="2"/>
                </a:cxn>
                <a:cxn ang="0">
                  <a:pos x="0" y="2"/>
                </a:cxn>
                <a:cxn ang="0">
                  <a:pos x="0" y="6"/>
                </a:cxn>
                <a:cxn ang="0">
                  <a:pos x="0" y="6"/>
                </a:cxn>
                <a:cxn ang="0">
                  <a:pos x="0" y="2"/>
                </a:cxn>
                <a:cxn ang="0">
                  <a:pos x="0" y="1"/>
                </a:cxn>
                <a:cxn ang="0">
                  <a:pos x="0" y="6"/>
                </a:cxn>
                <a:cxn ang="0">
                  <a:pos x="0" y="7"/>
                </a:cxn>
                <a:cxn ang="0">
                  <a:pos x="0" y="1"/>
                </a:cxn>
                <a:cxn ang="0">
                  <a:pos x="1" y="1"/>
                </a:cxn>
                <a:cxn ang="0">
                  <a:pos x="1" y="7"/>
                </a:cxn>
                <a:cxn ang="0">
                  <a:pos x="1" y="7"/>
                </a:cxn>
                <a:cxn ang="0">
                  <a:pos x="1" y="1"/>
                </a:cxn>
                <a:cxn ang="0">
                  <a:pos x="1" y="0"/>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0"/>
                </a:cxn>
                <a:cxn ang="0">
                  <a:pos x="5" y="7"/>
                </a:cxn>
                <a:cxn ang="0">
                  <a:pos x="5" y="7"/>
                </a:cxn>
                <a:cxn ang="0">
                  <a:pos x="5" y="1"/>
                </a:cxn>
                <a:cxn ang="0">
                  <a:pos x="6" y="1"/>
                </a:cxn>
                <a:cxn ang="0">
                  <a:pos x="6" y="7"/>
                </a:cxn>
                <a:cxn ang="0">
                  <a:pos x="6" y="7"/>
                </a:cxn>
                <a:cxn ang="0">
                  <a:pos x="6" y="1"/>
                </a:cxn>
                <a:cxn ang="0">
                  <a:pos x="6" y="1"/>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1"/>
                  </a:lnTo>
                  <a:lnTo>
                    <a:pt x="0" y="6"/>
                  </a:lnTo>
                  <a:lnTo>
                    <a:pt x="0" y="7"/>
                  </a:lnTo>
                  <a:lnTo>
                    <a:pt x="0" y="1"/>
                  </a:lnTo>
                  <a:lnTo>
                    <a:pt x="1" y="1"/>
                  </a:lnTo>
                  <a:lnTo>
                    <a:pt x="1" y="7"/>
                  </a:lnTo>
                  <a:lnTo>
                    <a:pt x="1" y="7"/>
                  </a:lnTo>
                  <a:lnTo>
                    <a:pt x="1" y="1"/>
                  </a:lnTo>
                  <a:lnTo>
                    <a:pt x="1" y="0"/>
                  </a:lnTo>
                  <a:lnTo>
                    <a:pt x="1" y="7"/>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0"/>
                  </a:lnTo>
                  <a:lnTo>
                    <a:pt x="5" y="7"/>
                  </a:lnTo>
                  <a:lnTo>
                    <a:pt x="5" y="7"/>
                  </a:lnTo>
                  <a:lnTo>
                    <a:pt x="5" y="1"/>
                  </a:lnTo>
                  <a:lnTo>
                    <a:pt x="6" y="1"/>
                  </a:lnTo>
                  <a:lnTo>
                    <a:pt x="6" y="7"/>
                  </a:lnTo>
                  <a:lnTo>
                    <a:pt x="6" y="7"/>
                  </a:lnTo>
                  <a:lnTo>
                    <a:pt x="6" y="1"/>
                  </a:lnTo>
                  <a:lnTo>
                    <a:pt x="6" y="1"/>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183" name="Freeform 1271"/>
            <p:cNvSpPr>
              <a:spLocks/>
            </p:cNvSpPr>
            <p:nvPr/>
          </p:nvSpPr>
          <p:spPr bwMode="auto">
            <a:xfrm>
              <a:off x="7373491" y="4103688"/>
              <a:ext cx="17463" cy="7937"/>
            </a:xfrm>
            <a:custGeom>
              <a:avLst/>
              <a:gdLst/>
              <a:ahLst/>
              <a:cxnLst>
                <a:cxn ang="0">
                  <a:pos x="3" y="2"/>
                </a:cxn>
                <a:cxn ang="0">
                  <a:pos x="3" y="0"/>
                </a:cxn>
                <a:cxn ang="0">
                  <a:pos x="7" y="0"/>
                </a:cxn>
                <a:cxn ang="0">
                  <a:pos x="7" y="0"/>
                </a:cxn>
                <a:cxn ang="0">
                  <a:pos x="3" y="0"/>
                </a:cxn>
                <a:cxn ang="0">
                  <a:pos x="3" y="0"/>
                </a:cxn>
                <a:cxn ang="0">
                  <a:pos x="7"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0"/>
                </a:cxn>
                <a:cxn ang="0">
                  <a:pos x="9" y="0"/>
                </a:cxn>
                <a:cxn ang="0">
                  <a:pos x="9" y="1"/>
                </a:cxn>
                <a:cxn ang="0">
                  <a:pos x="1" y="1"/>
                </a:cxn>
                <a:cxn ang="0">
                  <a:pos x="1" y="1"/>
                </a:cxn>
                <a:cxn ang="0">
                  <a:pos x="9" y="1"/>
                </a:cxn>
                <a:cxn ang="0">
                  <a:pos x="9" y="1"/>
                </a:cxn>
                <a:cxn ang="0">
                  <a:pos x="0" y="1"/>
                </a:cxn>
                <a:cxn ang="0">
                  <a:pos x="0" y="1"/>
                </a:cxn>
                <a:cxn ang="0">
                  <a:pos x="10" y="1"/>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9" y="4"/>
                </a:cxn>
                <a:cxn ang="0">
                  <a:pos x="0" y="4"/>
                </a:cxn>
                <a:cxn ang="0">
                  <a:pos x="1" y="4"/>
                </a:cxn>
                <a:cxn ang="0">
                  <a:pos x="9" y="4"/>
                </a:cxn>
                <a:cxn ang="0">
                  <a:pos x="9" y="4"/>
                </a:cxn>
                <a:cxn ang="0">
                  <a:pos x="1" y="4"/>
                </a:cxn>
                <a:cxn ang="0">
                  <a:pos x="1" y="4"/>
                </a:cxn>
                <a:cxn ang="0">
                  <a:pos x="9" y="4"/>
                </a:cxn>
                <a:cxn ang="0">
                  <a:pos x="9" y="4"/>
                </a:cxn>
                <a:cxn ang="0">
                  <a:pos x="1" y="4"/>
                </a:cxn>
                <a:cxn ang="0">
                  <a:pos x="2" y="5"/>
                </a:cxn>
                <a:cxn ang="0">
                  <a:pos x="8" y="5"/>
                </a:cxn>
                <a:cxn ang="0">
                  <a:pos x="8" y="5"/>
                </a:cxn>
                <a:cxn ang="0">
                  <a:pos x="2" y="5"/>
                </a:cxn>
                <a:cxn ang="0">
                  <a:pos x="2" y="5"/>
                </a:cxn>
                <a:cxn ang="0">
                  <a:pos x="8" y="5"/>
                </a:cxn>
                <a:cxn ang="0">
                  <a:pos x="8" y="5"/>
                </a:cxn>
                <a:cxn ang="0">
                  <a:pos x="2" y="5"/>
                </a:cxn>
                <a:cxn ang="0">
                  <a:pos x="3" y="5"/>
                </a:cxn>
                <a:cxn ang="0">
                  <a:pos x="7" y="5"/>
                </a:cxn>
                <a:cxn ang="0">
                  <a:pos x="7" y="5"/>
                </a:cxn>
                <a:cxn ang="0">
                  <a:pos x="3" y="5"/>
                </a:cxn>
                <a:cxn ang="0">
                  <a:pos x="3" y="5"/>
                </a:cxn>
                <a:cxn ang="0">
                  <a:pos x="7" y="5"/>
                </a:cxn>
              </a:cxnLst>
              <a:rect l="0" t="0" r="r" b="b"/>
              <a:pathLst>
                <a:path w="10" h="5">
                  <a:moveTo>
                    <a:pt x="3" y="2"/>
                  </a:moveTo>
                  <a:lnTo>
                    <a:pt x="3" y="0"/>
                  </a:lnTo>
                  <a:lnTo>
                    <a:pt x="7" y="0"/>
                  </a:lnTo>
                  <a:lnTo>
                    <a:pt x="7" y="0"/>
                  </a:lnTo>
                  <a:lnTo>
                    <a:pt x="3" y="0"/>
                  </a:lnTo>
                  <a:lnTo>
                    <a:pt x="3" y="0"/>
                  </a:lnTo>
                  <a:lnTo>
                    <a:pt x="7" y="0"/>
                  </a:lnTo>
                  <a:lnTo>
                    <a:pt x="8" y="0"/>
                  </a:lnTo>
                  <a:lnTo>
                    <a:pt x="2" y="0"/>
                  </a:lnTo>
                  <a:lnTo>
                    <a:pt x="2" y="0"/>
                  </a:lnTo>
                  <a:lnTo>
                    <a:pt x="8" y="0"/>
                  </a:lnTo>
                  <a:lnTo>
                    <a:pt x="8" y="0"/>
                  </a:lnTo>
                  <a:lnTo>
                    <a:pt x="2" y="0"/>
                  </a:lnTo>
                  <a:lnTo>
                    <a:pt x="2" y="0"/>
                  </a:lnTo>
                  <a:lnTo>
                    <a:pt x="8" y="0"/>
                  </a:lnTo>
                  <a:lnTo>
                    <a:pt x="9" y="0"/>
                  </a:lnTo>
                  <a:lnTo>
                    <a:pt x="1" y="0"/>
                  </a:lnTo>
                  <a:lnTo>
                    <a:pt x="1" y="0"/>
                  </a:lnTo>
                  <a:lnTo>
                    <a:pt x="9" y="0"/>
                  </a:lnTo>
                  <a:lnTo>
                    <a:pt x="9" y="1"/>
                  </a:lnTo>
                  <a:lnTo>
                    <a:pt x="1" y="1"/>
                  </a:lnTo>
                  <a:lnTo>
                    <a:pt x="1" y="1"/>
                  </a:lnTo>
                  <a:lnTo>
                    <a:pt x="9" y="1"/>
                  </a:lnTo>
                  <a:lnTo>
                    <a:pt x="9" y="1"/>
                  </a:lnTo>
                  <a:lnTo>
                    <a:pt x="0" y="1"/>
                  </a:lnTo>
                  <a:lnTo>
                    <a:pt x="0" y="1"/>
                  </a:lnTo>
                  <a:lnTo>
                    <a:pt x="10" y="1"/>
                  </a:lnTo>
                  <a:lnTo>
                    <a:pt x="10" y="2"/>
                  </a:lnTo>
                  <a:lnTo>
                    <a:pt x="0" y="2"/>
                  </a:lnTo>
                  <a:lnTo>
                    <a:pt x="0" y="2"/>
                  </a:lnTo>
                  <a:lnTo>
                    <a:pt x="10" y="2"/>
                  </a:lnTo>
                  <a:lnTo>
                    <a:pt x="10" y="2"/>
                  </a:lnTo>
                  <a:lnTo>
                    <a:pt x="0" y="2"/>
                  </a:lnTo>
                  <a:lnTo>
                    <a:pt x="0" y="3"/>
                  </a:lnTo>
                  <a:lnTo>
                    <a:pt x="10" y="3"/>
                  </a:lnTo>
                  <a:lnTo>
                    <a:pt x="10" y="3"/>
                  </a:lnTo>
                  <a:lnTo>
                    <a:pt x="0" y="3"/>
                  </a:lnTo>
                  <a:lnTo>
                    <a:pt x="0" y="3"/>
                  </a:lnTo>
                  <a:lnTo>
                    <a:pt x="10" y="3"/>
                  </a:lnTo>
                  <a:lnTo>
                    <a:pt x="9" y="4"/>
                  </a:lnTo>
                  <a:lnTo>
                    <a:pt x="0" y="4"/>
                  </a:lnTo>
                  <a:lnTo>
                    <a:pt x="1" y="4"/>
                  </a:lnTo>
                  <a:lnTo>
                    <a:pt x="9" y="4"/>
                  </a:lnTo>
                  <a:lnTo>
                    <a:pt x="9" y="4"/>
                  </a:lnTo>
                  <a:lnTo>
                    <a:pt x="1" y="4"/>
                  </a:lnTo>
                  <a:lnTo>
                    <a:pt x="1" y="4"/>
                  </a:lnTo>
                  <a:lnTo>
                    <a:pt x="9" y="4"/>
                  </a:lnTo>
                  <a:lnTo>
                    <a:pt x="9" y="4"/>
                  </a:lnTo>
                  <a:lnTo>
                    <a:pt x="1" y="4"/>
                  </a:lnTo>
                  <a:lnTo>
                    <a:pt x="2" y="5"/>
                  </a:lnTo>
                  <a:lnTo>
                    <a:pt x="8" y="5"/>
                  </a:lnTo>
                  <a:lnTo>
                    <a:pt x="8" y="5"/>
                  </a:lnTo>
                  <a:lnTo>
                    <a:pt x="2" y="5"/>
                  </a:lnTo>
                  <a:lnTo>
                    <a:pt x="2" y="5"/>
                  </a:lnTo>
                  <a:lnTo>
                    <a:pt x="8" y="5"/>
                  </a:lnTo>
                  <a:lnTo>
                    <a:pt x="8" y="5"/>
                  </a:lnTo>
                  <a:lnTo>
                    <a:pt x="2" y="5"/>
                  </a:lnTo>
                  <a:lnTo>
                    <a:pt x="3" y="5"/>
                  </a:lnTo>
                  <a:lnTo>
                    <a:pt x="7" y="5"/>
                  </a:lnTo>
                  <a:lnTo>
                    <a:pt x="7" y="5"/>
                  </a:lnTo>
                  <a:lnTo>
                    <a:pt x="3"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84" name="Freeform 1272"/>
            <p:cNvSpPr>
              <a:spLocks/>
            </p:cNvSpPr>
            <p:nvPr/>
          </p:nvSpPr>
          <p:spPr bwMode="auto">
            <a:xfrm>
              <a:off x="7379841" y="4097338"/>
              <a:ext cx="11113" cy="14287"/>
            </a:xfrm>
            <a:custGeom>
              <a:avLst/>
              <a:gdLst/>
              <a:ahLst/>
              <a:cxnLst>
                <a:cxn ang="0">
                  <a:pos x="3" y="6"/>
                </a:cxn>
                <a:cxn ang="0">
                  <a:pos x="0" y="6"/>
                </a:cxn>
                <a:cxn ang="0">
                  <a:pos x="0" y="4"/>
                </a:cxn>
                <a:cxn ang="0">
                  <a:pos x="0" y="3"/>
                </a:cxn>
                <a:cxn ang="0">
                  <a:pos x="0" y="7"/>
                </a:cxn>
                <a:cxn ang="0">
                  <a:pos x="0" y="7"/>
                </a:cxn>
                <a:cxn ang="0">
                  <a:pos x="0" y="3"/>
                </a:cxn>
                <a:cxn ang="0">
                  <a:pos x="0" y="3"/>
                </a:cxn>
                <a:cxn ang="0">
                  <a:pos x="0" y="7"/>
                </a:cxn>
                <a:cxn ang="0">
                  <a:pos x="0" y="8"/>
                </a:cxn>
                <a:cxn ang="0">
                  <a:pos x="0" y="2"/>
                </a:cxn>
                <a:cxn ang="0">
                  <a:pos x="0" y="2"/>
                </a:cxn>
                <a:cxn ang="0">
                  <a:pos x="0" y="8"/>
                </a:cxn>
                <a:cxn ang="0">
                  <a:pos x="1" y="8"/>
                </a:cxn>
                <a:cxn ang="0">
                  <a:pos x="1" y="2"/>
                </a:cxn>
                <a:cxn ang="0">
                  <a:pos x="1" y="2"/>
                </a:cxn>
                <a:cxn ang="0">
                  <a:pos x="1" y="8"/>
                </a:cxn>
                <a:cxn ang="0">
                  <a:pos x="1" y="8"/>
                </a:cxn>
                <a:cxn ang="0">
                  <a:pos x="1" y="1"/>
                </a:cxn>
                <a:cxn ang="0">
                  <a:pos x="1" y="1"/>
                </a:cxn>
                <a:cxn ang="0">
                  <a:pos x="1" y="9"/>
                </a:cxn>
                <a:cxn ang="0">
                  <a:pos x="1" y="9"/>
                </a:cxn>
                <a:cxn ang="0">
                  <a:pos x="1" y="1"/>
                </a:cxn>
                <a:cxn ang="0">
                  <a:pos x="2" y="1"/>
                </a:cxn>
                <a:cxn ang="0">
                  <a:pos x="2" y="9"/>
                </a:cxn>
                <a:cxn ang="0">
                  <a:pos x="2" y="9"/>
                </a:cxn>
                <a:cxn ang="0">
                  <a:pos x="2" y="1"/>
                </a:cxn>
                <a:cxn ang="0">
                  <a:pos x="2" y="1"/>
                </a:cxn>
                <a:cxn ang="0">
                  <a:pos x="2" y="9"/>
                </a:cxn>
                <a:cxn ang="0">
                  <a:pos x="3" y="9"/>
                </a:cxn>
                <a:cxn ang="0">
                  <a:pos x="3" y="0"/>
                </a:cxn>
                <a:cxn ang="0">
                  <a:pos x="3" y="0"/>
                </a:cxn>
                <a:cxn ang="0">
                  <a:pos x="3" y="9"/>
                </a:cxn>
                <a:cxn ang="0">
                  <a:pos x="3" y="9"/>
                </a:cxn>
                <a:cxn ang="0">
                  <a:pos x="3" y="0"/>
                </a:cxn>
                <a:cxn ang="0">
                  <a:pos x="3" y="1"/>
                </a:cxn>
                <a:cxn ang="0">
                  <a:pos x="3" y="9"/>
                </a:cxn>
                <a:cxn ang="0">
                  <a:pos x="4" y="9"/>
                </a:cxn>
                <a:cxn ang="0">
                  <a:pos x="4" y="1"/>
                </a:cxn>
                <a:cxn ang="0">
                  <a:pos x="4" y="1"/>
                </a:cxn>
                <a:cxn ang="0">
                  <a:pos x="4" y="9"/>
                </a:cxn>
                <a:cxn ang="0">
                  <a:pos x="4" y="9"/>
                </a:cxn>
                <a:cxn ang="0">
                  <a:pos x="4" y="1"/>
                </a:cxn>
                <a:cxn ang="0">
                  <a:pos x="4" y="1"/>
                </a:cxn>
                <a:cxn ang="0">
                  <a:pos x="4" y="9"/>
                </a:cxn>
                <a:cxn ang="0">
                  <a:pos x="5" y="8"/>
                </a:cxn>
                <a:cxn ang="0">
                  <a:pos x="5" y="1"/>
                </a:cxn>
                <a:cxn ang="0">
                  <a:pos x="5" y="2"/>
                </a:cxn>
                <a:cxn ang="0">
                  <a:pos x="5" y="8"/>
                </a:cxn>
                <a:cxn ang="0">
                  <a:pos x="5" y="8"/>
                </a:cxn>
                <a:cxn ang="0">
                  <a:pos x="5" y="2"/>
                </a:cxn>
                <a:cxn ang="0">
                  <a:pos x="5" y="2"/>
                </a:cxn>
                <a:cxn ang="0">
                  <a:pos x="5" y="8"/>
                </a:cxn>
                <a:cxn ang="0">
                  <a:pos x="5" y="8"/>
                </a:cxn>
                <a:cxn ang="0">
                  <a:pos x="5" y="2"/>
                </a:cxn>
                <a:cxn ang="0">
                  <a:pos x="6" y="3"/>
                </a:cxn>
                <a:cxn ang="0">
                  <a:pos x="6" y="7"/>
                </a:cxn>
                <a:cxn ang="0">
                  <a:pos x="6" y="7"/>
                </a:cxn>
                <a:cxn ang="0">
                  <a:pos x="6" y="3"/>
                </a:cxn>
                <a:cxn ang="0">
                  <a:pos x="6" y="3"/>
                </a:cxn>
                <a:cxn ang="0">
                  <a:pos x="6" y="7"/>
                </a:cxn>
                <a:cxn ang="0">
                  <a:pos x="6" y="6"/>
                </a:cxn>
                <a:cxn ang="0">
                  <a:pos x="6" y="4"/>
                </a:cxn>
              </a:cxnLst>
              <a:rect l="0" t="0" r="r" b="b"/>
              <a:pathLst>
                <a:path w="6" h="9">
                  <a:moveTo>
                    <a:pt x="3" y="6"/>
                  </a:moveTo>
                  <a:lnTo>
                    <a:pt x="0" y="6"/>
                  </a:lnTo>
                  <a:lnTo>
                    <a:pt x="0" y="4"/>
                  </a:lnTo>
                  <a:lnTo>
                    <a:pt x="0" y="3"/>
                  </a:lnTo>
                  <a:lnTo>
                    <a:pt x="0" y="7"/>
                  </a:lnTo>
                  <a:lnTo>
                    <a:pt x="0" y="7"/>
                  </a:lnTo>
                  <a:lnTo>
                    <a:pt x="0" y="3"/>
                  </a:lnTo>
                  <a:lnTo>
                    <a:pt x="0" y="3"/>
                  </a:lnTo>
                  <a:lnTo>
                    <a:pt x="0" y="7"/>
                  </a:lnTo>
                  <a:lnTo>
                    <a:pt x="0" y="8"/>
                  </a:lnTo>
                  <a:lnTo>
                    <a:pt x="0" y="2"/>
                  </a:lnTo>
                  <a:lnTo>
                    <a:pt x="0" y="2"/>
                  </a:lnTo>
                  <a:lnTo>
                    <a:pt x="0" y="8"/>
                  </a:lnTo>
                  <a:lnTo>
                    <a:pt x="1" y="8"/>
                  </a:lnTo>
                  <a:lnTo>
                    <a:pt x="1" y="2"/>
                  </a:lnTo>
                  <a:lnTo>
                    <a:pt x="1" y="2"/>
                  </a:lnTo>
                  <a:lnTo>
                    <a:pt x="1" y="8"/>
                  </a:lnTo>
                  <a:lnTo>
                    <a:pt x="1" y="8"/>
                  </a:lnTo>
                  <a:lnTo>
                    <a:pt x="1" y="1"/>
                  </a:lnTo>
                  <a:lnTo>
                    <a:pt x="1" y="1"/>
                  </a:lnTo>
                  <a:lnTo>
                    <a:pt x="1" y="9"/>
                  </a:lnTo>
                  <a:lnTo>
                    <a:pt x="1" y="9"/>
                  </a:lnTo>
                  <a:lnTo>
                    <a:pt x="1" y="1"/>
                  </a:lnTo>
                  <a:lnTo>
                    <a:pt x="2" y="1"/>
                  </a:lnTo>
                  <a:lnTo>
                    <a:pt x="2" y="9"/>
                  </a:lnTo>
                  <a:lnTo>
                    <a:pt x="2" y="9"/>
                  </a:lnTo>
                  <a:lnTo>
                    <a:pt x="2" y="1"/>
                  </a:lnTo>
                  <a:lnTo>
                    <a:pt x="2" y="1"/>
                  </a:lnTo>
                  <a:lnTo>
                    <a:pt x="2" y="9"/>
                  </a:lnTo>
                  <a:lnTo>
                    <a:pt x="3" y="9"/>
                  </a:lnTo>
                  <a:lnTo>
                    <a:pt x="3" y="0"/>
                  </a:lnTo>
                  <a:lnTo>
                    <a:pt x="3" y="0"/>
                  </a:lnTo>
                  <a:lnTo>
                    <a:pt x="3" y="9"/>
                  </a:lnTo>
                  <a:lnTo>
                    <a:pt x="3" y="9"/>
                  </a:lnTo>
                  <a:lnTo>
                    <a:pt x="3" y="0"/>
                  </a:lnTo>
                  <a:lnTo>
                    <a:pt x="3" y="1"/>
                  </a:lnTo>
                  <a:lnTo>
                    <a:pt x="3" y="9"/>
                  </a:lnTo>
                  <a:lnTo>
                    <a:pt x="4" y="9"/>
                  </a:lnTo>
                  <a:lnTo>
                    <a:pt x="4" y="1"/>
                  </a:lnTo>
                  <a:lnTo>
                    <a:pt x="4" y="1"/>
                  </a:lnTo>
                  <a:lnTo>
                    <a:pt x="4" y="9"/>
                  </a:lnTo>
                  <a:lnTo>
                    <a:pt x="4" y="9"/>
                  </a:lnTo>
                  <a:lnTo>
                    <a:pt x="4" y="1"/>
                  </a:lnTo>
                  <a:lnTo>
                    <a:pt x="4" y="1"/>
                  </a:lnTo>
                  <a:lnTo>
                    <a:pt x="4" y="9"/>
                  </a:lnTo>
                  <a:lnTo>
                    <a:pt x="5" y="8"/>
                  </a:lnTo>
                  <a:lnTo>
                    <a:pt x="5" y="1"/>
                  </a:lnTo>
                  <a:lnTo>
                    <a:pt x="5" y="2"/>
                  </a:lnTo>
                  <a:lnTo>
                    <a:pt x="5" y="8"/>
                  </a:lnTo>
                  <a:lnTo>
                    <a:pt x="5" y="8"/>
                  </a:lnTo>
                  <a:lnTo>
                    <a:pt x="5" y="2"/>
                  </a:lnTo>
                  <a:lnTo>
                    <a:pt x="5" y="2"/>
                  </a:lnTo>
                  <a:lnTo>
                    <a:pt x="5" y="8"/>
                  </a:lnTo>
                  <a:lnTo>
                    <a:pt x="5" y="8"/>
                  </a:lnTo>
                  <a:lnTo>
                    <a:pt x="5" y="2"/>
                  </a:lnTo>
                  <a:lnTo>
                    <a:pt x="6" y="3"/>
                  </a:lnTo>
                  <a:lnTo>
                    <a:pt x="6" y="7"/>
                  </a:lnTo>
                  <a:lnTo>
                    <a:pt x="6" y="7"/>
                  </a:lnTo>
                  <a:lnTo>
                    <a:pt x="6" y="3"/>
                  </a:lnTo>
                  <a:lnTo>
                    <a:pt x="6" y="3"/>
                  </a:lnTo>
                  <a:lnTo>
                    <a:pt x="6" y="7"/>
                  </a:lnTo>
                  <a:lnTo>
                    <a:pt x="6" y="6"/>
                  </a:lnTo>
                  <a:lnTo>
                    <a:pt x="6" y="4"/>
                  </a:lnTo>
                </a:path>
              </a:pathLst>
            </a:custGeom>
            <a:noFill/>
            <a:ln w="28575" cmpd="sng">
              <a:solidFill>
                <a:srgbClr val="006699"/>
              </a:solidFill>
              <a:prstDash val="solid"/>
              <a:round/>
              <a:headEnd/>
              <a:tailEnd/>
            </a:ln>
          </p:spPr>
          <p:txBody>
            <a:bodyPr/>
            <a:lstStyle/>
            <a:p>
              <a:endParaRPr lang="fr-CA">
                <a:latin typeface="+mj-lt"/>
              </a:endParaRPr>
            </a:p>
          </p:txBody>
        </p:sp>
        <p:sp>
          <p:nvSpPr>
            <p:cNvPr id="2088185" name="Freeform 1273"/>
            <p:cNvSpPr>
              <a:spLocks/>
            </p:cNvSpPr>
            <p:nvPr/>
          </p:nvSpPr>
          <p:spPr bwMode="auto">
            <a:xfrm>
              <a:off x="7379841" y="4097338"/>
              <a:ext cx="19050" cy="9525"/>
            </a:xfrm>
            <a:custGeom>
              <a:avLst/>
              <a:gdLst/>
              <a:ahLst/>
              <a:cxnLst>
                <a:cxn ang="0">
                  <a:pos x="3" y="4"/>
                </a:cxn>
                <a:cxn ang="0">
                  <a:pos x="3" y="0"/>
                </a:cxn>
                <a:cxn ang="0">
                  <a:pos x="8" y="0"/>
                </a:cxn>
                <a:cxn ang="0">
                  <a:pos x="8" y="0"/>
                </a:cxn>
                <a:cxn ang="0">
                  <a:pos x="3" y="0"/>
                </a:cxn>
                <a:cxn ang="0">
                  <a:pos x="2" y="1"/>
                </a:cxn>
                <a:cxn ang="0">
                  <a:pos x="8" y="1"/>
                </a:cxn>
                <a:cxn ang="0">
                  <a:pos x="9" y="1"/>
                </a:cxn>
                <a:cxn ang="0">
                  <a:pos x="2" y="1"/>
                </a:cxn>
                <a:cxn ang="0">
                  <a:pos x="2" y="1"/>
                </a:cxn>
                <a:cxn ang="0">
                  <a:pos x="9" y="1"/>
                </a:cxn>
                <a:cxn ang="0">
                  <a:pos x="9" y="1"/>
                </a:cxn>
                <a:cxn ang="0">
                  <a:pos x="1" y="1"/>
                </a:cxn>
                <a:cxn ang="0">
                  <a:pos x="1" y="1"/>
                </a:cxn>
                <a:cxn ang="0">
                  <a:pos x="9" y="1"/>
                </a:cxn>
                <a:cxn ang="0">
                  <a:pos x="9" y="1"/>
                </a:cxn>
                <a:cxn ang="0">
                  <a:pos x="1" y="1"/>
                </a:cxn>
                <a:cxn ang="0">
                  <a:pos x="1" y="2"/>
                </a:cxn>
                <a:cxn ang="0">
                  <a:pos x="10" y="2"/>
                </a:cxn>
                <a:cxn ang="0">
                  <a:pos x="10" y="2"/>
                </a:cxn>
                <a:cxn ang="0">
                  <a:pos x="1" y="2"/>
                </a:cxn>
                <a:cxn ang="0">
                  <a:pos x="0" y="2"/>
                </a:cxn>
                <a:cxn ang="0">
                  <a:pos x="10" y="2"/>
                </a:cxn>
                <a:cxn ang="0">
                  <a:pos x="10" y="2"/>
                </a:cxn>
                <a:cxn ang="0">
                  <a:pos x="0" y="2"/>
                </a:cxn>
                <a:cxn ang="0">
                  <a:pos x="0" y="3"/>
                </a:cxn>
                <a:cxn ang="0">
                  <a:pos x="10" y="3"/>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4"/>
                </a:cxn>
                <a:cxn ang="0">
                  <a:pos x="10" y="4"/>
                </a:cxn>
                <a:cxn ang="0">
                  <a:pos x="10" y="5"/>
                </a:cxn>
                <a:cxn ang="0">
                  <a:pos x="0" y="5"/>
                </a:cxn>
                <a:cxn ang="0">
                  <a:pos x="0" y="5"/>
                </a:cxn>
                <a:cxn ang="0">
                  <a:pos x="10" y="5"/>
                </a:cxn>
                <a:cxn ang="0">
                  <a:pos x="10" y="5"/>
                </a:cxn>
                <a:cxn ang="0">
                  <a:pos x="1" y="5"/>
                </a:cxn>
                <a:cxn ang="0">
                  <a:pos x="1" y="5"/>
                </a:cxn>
                <a:cxn ang="0">
                  <a:pos x="10" y="5"/>
                </a:cxn>
                <a:cxn ang="0">
                  <a:pos x="9" y="5"/>
                </a:cxn>
                <a:cxn ang="0">
                  <a:pos x="1" y="5"/>
                </a:cxn>
                <a:cxn ang="0">
                  <a:pos x="1" y="6"/>
                </a:cxn>
                <a:cxn ang="0">
                  <a:pos x="9" y="6"/>
                </a:cxn>
                <a:cxn ang="0">
                  <a:pos x="9" y="6"/>
                </a:cxn>
                <a:cxn ang="0">
                  <a:pos x="1" y="6"/>
                </a:cxn>
                <a:cxn ang="0">
                  <a:pos x="2" y="6"/>
                </a:cxn>
                <a:cxn ang="0">
                  <a:pos x="9" y="6"/>
                </a:cxn>
                <a:cxn ang="0">
                  <a:pos x="9" y="6"/>
                </a:cxn>
                <a:cxn ang="0">
                  <a:pos x="2" y="6"/>
                </a:cxn>
                <a:cxn ang="0">
                  <a:pos x="2" y="6"/>
                </a:cxn>
                <a:cxn ang="0">
                  <a:pos x="8" y="6"/>
                </a:cxn>
                <a:cxn ang="0">
                  <a:pos x="8" y="6"/>
                </a:cxn>
                <a:cxn ang="0">
                  <a:pos x="3" y="6"/>
                </a:cxn>
                <a:cxn ang="0">
                  <a:pos x="3" y="6"/>
                </a:cxn>
                <a:cxn ang="0">
                  <a:pos x="8" y="6"/>
                </a:cxn>
              </a:cxnLst>
              <a:rect l="0" t="0" r="r" b="b"/>
              <a:pathLst>
                <a:path w="11" h="6">
                  <a:moveTo>
                    <a:pt x="3" y="4"/>
                  </a:moveTo>
                  <a:lnTo>
                    <a:pt x="3" y="0"/>
                  </a:lnTo>
                  <a:lnTo>
                    <a:pt x="8" y="0"/>
                  </a:lnTo>
                  <a:lnTo>
                    <a:pt x="8" y="0"/>
                  </a:lnTo>
                  <a:lnTo>
                    <a:pt x="3" y="0"/>
                  </a:lnTo>
                  <a:lnTo>
                    <a:pt x="2" y="1"/>
                  </a:lnTo>
                  <a:lnTo>
                    <a:pt x="8" y="1"/>
                  </a:lnTo>
                  <a:lnTo>
                    <a:pt x="9" y="1"/>
                  </a:lnTo>
                  <a:lnTo>
                    <a:pt x="2" y="1"/>
                  </a:lnTo>
                  <a:lnTo>
                    <a:pt x="2" y="1"/>
                  </a:lnTo>
                  <a:lnTo>
                    <a:pt x="9" y="1"/>
                  </a:lnTo>
                  <a:lnTo>
                    <a:pt x="9" y="1"/>
                  </a:lnTo>
                  <a:lnTo>
                    <a:pt x="1" y="1"/>
                  </a:lnTo>
                  <a:lnTo>
                    <a:pt x="1" y="1"/>
                  </a:lnTo>
                  <a:lnTo>
                    <a:pt x="9" y="1"/>
                  </a:lnTo>
                  <a:lnTo>
                    <a:pt x="9" y="1"/>
                  </a:lnTo>
                  <a:lnTo>
                    <a:pt x="1" y="1"/>
                  </a:lnTo>
                  <a:lnTo>
                    <a:pt x="1" y="2"/>
                  </a:lnTo>
                  <a:lnTo>
                    <a:pt x="10" y="2"/>
                  </a:lnTo>
                  <a:lnTo>
                    <a:pt x="10" y="2"/>
                  </a:lnTo>
                  <a:lnTo>
                    <a:pt x="1" y="2"/>
                  </a:lnTo>
                  <a:lnTo>
                    <a:pt x="0" y="2"/>
                  </a:lnTo>
                  <a:lnTo>
                    <a:pt x="10" y="2"/>
                  </a:lnTo>
                  <a:lnTo>
                    <a:pt x="10" y="2"/>
                  </a:lnTo>
                  <a:lnTo>
                    <a:pt x="0" y="2"/>
                  </a:lnTo>
                  <a:lnTo>
                    <a:pt x="0" y="3"/>
                  </a:lnTo>
                  <a:lnTo>
                    <a:pt x="10" y="3"/>
                  </a:lnTo>
                  <a:lnTo>
                    <a:pt x="11" y="3"/>
                  </a:lnTo>
                  <a:lnTo>
                    <a:pt x="0" y="3"/>
                  </a:lnTo>
                  <a:lnTo>
                    <a:pt x="0" y="3"/>
                  </a:lnTo>
                  <a:lnTo>
                    <a:pt x="11" y="3"/>
                  </a:lnTo>
                  <a:lnTo>
                    <a:pt x="11" y="4"/>
                  </a:lnTo>
                  <a:lnTo>
                    <a:pt x="0" y="4"/>
                  </a:lnTo>
                  <a:lnTo>
                    <a:pt x="0" y="4"/>
                  </a:lnTo>
                  <a:lnTo>
                    <a:pt x="11" y="4"/>
                  </a:lnTo>
                  <a:lnTo>
                    <a:pt x="11" y="4"/>
                  </a:lnTo>
                  <a:lnTo>
                    <a:pt x="0" y="4"/>
                  </a:lnTo>
                  <a:lnTo>
                    <a:pt x="0" y="4"/>
                  </a:lnTo>
                  <a:lnTo>
                    <a:pt x="10" y="4"/>
                  </a:lnTo>
                  <a:lnTo>
                    <a:pt x="10" y="5"/>
                  </a:lnTo>
                  <a:lnTo>
                    <a:pt x="0" y="5"/>
                  </a:lnTo>
                  <a:lnTo>
                    <a:pt x="0" y="5"/>
                  </a:lnTo>
                  <a:lnTo>
                    <a:pt x="10" y="5"/>
                  </a:lnTo>
                  <a:lnTo>
                    <a:pt x="10" y="5"/>
                  </a:lnTo>
                  <a:lnTo>
                    <a:pt x="1" y="5"/>
                  </a:lnTo>
                  <a:lnTo>
                    <a:pt x="1" y="5"/>
                  </a:lnTo>
                  <a:lnTo>
                    <a:pt x="10" y="5"/>
                  </a:lnTo>
                  <a:lnTo>
                    <a:pt x="9" y="5"/>
                  </a:lnTo>
                  <a:lnTo>
                    <a:pt x="1" y="5"/>
                  </a:lnTo>
                  <a:lnTo>
                    <a:pt x="1" y="6"/>
                  </a:lnTo>
                  <a:lnTo>
                    <a:pt x="9" y="6"/>
                  </a:lnTo>
                  <a:lnTo>
                    <a:pt x="9" y="6"/>
                  </a:lnTo>
                  <a:lnTo>
                    <a:pt x="1" y="6"/>
                  </a:lnTo>
                  <a:lnTo>
                    <a:pt x="2" y="6"/>
                  </a:lnTo>
                  <a:lnTo>
                    <a:pt x="9" y="6"/>
                  </a:lnTo>
                  <a:lnTo>
                    <a:pt x="9" y="6"/>
                  </a:lnTo>
                  <a:lnTo>
                    <a:pt x="2" y="6"/>
                  </a:lnTo>
                  <a:lnTo>
                    <a:pt x="2"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86" name="Freeform 1274"/>
            <p:cNvSpPr>
              <a:spLocks/>
            </p:cNvSpPr>
            <p:nvPr/>
          </p:nvSpPr>
          <p:spPr bwMode="auto">
            <a:xfrm>
              <a:off x="7387779" y="4095750"/>
              <a:ext cx="11112" cy="11113"/>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1" y="1"/>
                </a:cxn>
                <a:cxn ang="0">
                  <a:pos x="1" y="7"/>
                </a:cxn>
                <a:cxn ang="0">
                  <a:pos x="1" y="7"/>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7"/>
                </a:cxn>
                <a:cxn ang="0">
                  <a:pos x="4"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6" y="6"/>
                </a:cxn>
                <a:cxn ang="0">
                  <a:pos x="6" y="2"/>
                </a:cxn>
                <a:cxn ang="0">
                  <a:pos x="6" y="2"/>
                </a:cxn>
                <a:cxn ang="0">
                  <a:pos x="6" y="6"/>
                </a:cxn>
                <a:cxn ang="0">
                  <a:pos x="6" y="6"/>
                </a:cxn>
                <a:cxn ang="0">
                  <a:pos x="6" y="2"/>
                </a:cxn>
              </a:cxnLst>
              <a:rect l="0" t="0" r="r" b="b"/>
              <a:pathLst>
                <a:path w="6" h="8">
                  <a:moveTo>
                    <a:pt x="3" y="6"/>
                  </a:moveTo>
                  <a:lnTo>
                    <a:pt x="0" y="6"/>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1" y="1"/>
                  </a:lnTo>
                  <a:lnTo>
                    <a:pt x="1" y="7"/>
                  </a:lnTo>
                  <a:lnTo>
                    <a:pt x="1" y="7"/>
                  </a:lnTo>
                  <a:lnTo>
                    <a:pt x="1" y="1"/>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7"/>
                  </a:lnTo>
                  <a:lnTo>
                    <a:pt x="4" y="1"/>
                  </a:lnTo>
                  <a:lnTo>
                    <a:pt x="5" y="1"/>
                  </a:lnTo>
                  <a:lnTo>
                    <a:pt x="5" y="7"/>
                  </a:lnTo>
                  <a:lnTo>
                    <a:pt x="5" y="7"/>
                  </a:lnTo>
                  <a:lnTo>
                    <a:pt x="5" y="1"/>
                  </a:lnTo>
                  <a:lnTo>
                    <a:pt x="5" y="1"/>
                  </a:lnTo>
                  <a:lnTo>
                    <a:pt x="5" y="7"/>
                  </a:lnTo>
                  <a:lnTo>
                    <a:pt x="5" y="7"/>
                  </a:lnTo>
                  <a:lnTo>
                    <a:pt x="5" y="1"/>
                  </a:lnTo>
                  <a:lnTo>
                    <a:pt x="5" y="2"/>
                  </a:lnTo>
                  <a:lnTo>
                    <a:pt x="5" y="6"/>
                  </a:lnTo>
                  <a:lnTo>
                    <a:pt x="6" y="6"/>
                  </a:lnTo>
                  <a:lnTo>
                    <a:pt x="6" y="2"/>
                  </a:lnTo>
                  <a:lnTo>
                    <a:pt x="6" y="2"/>
                  </a:lnTo>
                  <a:lnTo>
                    <a:pt x="6" y="6"/>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187" name="Freeform 1275"/>
            <p:cNvSpPr>
              <a:spLocks/>
            </p:cNvSpPr>
            <p:nvPr/>
          </p:nvSpPr>
          <p:spPr bwMode="auto">
            <a:xfrm>
              <a:off x="7387779" y="4095750"/>
              <a:ext cx="15875" cy="7938"/>
            </a:xfrm>
            <a:custGeom>
              <a:avLst/>
              <a:gdLst/>
              <a:ahLst/>
              <a:cxnLst>
                <a:cxn ang="0">
                  <a:pos x="3" y="2"/>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1"/>
                </a:cxn>
                <a:cxn ang="0">
                  <a:pos x="1" y="1"/>
                </a:cxn>
                <a:cxn ang="0">
                  <a:pos x="1" y="1"/>
                </a:cxn>
                <a:cxn ang="0">
                  <a:pos x="7" y="1"/>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0"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6"/>
                </a:cxn>
                <a:cxn ang="0">
                  <a:pos x="6" y="6"/>
                </a:cxn>
                <a:cxn ang="0">
                  <a:pos x="5" y="6"/>
                </a:cxn>
                <a:cxn ang="0">
                  <a:pos x="2" y="6"/>
                </a:cxn>
                <a:cxn ang="0">
                  <a:pos x="3" y="6"/>
                </a:cxn>
                <a:cxn ang="0">
                  <a:pos x="5" y="6"/>
                </a:cxn>
              </a:cxnLst>
              <a:rect l="0" t="0" r="r" b="b"/>
              <a:pathLst>
                <a:path w="8" h="6">
                  <a:moveTo>
                    <a:pt x="3" y="2"/>
                  </a:moveTo>
                  <a:lnTo>
                    <a:pt x="3"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1"/>
                  </a:lnTo>
                  <a:lnTo>
                    <a:pt x="1" y="1"/>
                  </a:lnTo>
                  <a:lnTo>
                    <a:pt x="1" y="1"/>
                  </a:lnTo>
                  <a:lnTo>
                    <a:pt x="7" y="1"/>
                  </a:lnTo>
                  <a:lnTo>
                    <a:pt x="8" y="1"/>
                  </a:lnTo>
                  <a:lnTo>
                    <a:pt x="0" y="1"/>
                  </a:lnTo>
                  <a:lnTo>
                    <a:pt x="0" y="1"/>
                  </a:lnTo>
                  <a:lnTo>
                    <a:pt x="8"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0" y="4"/>
                  </a:lnTo>
                  <a:lnTo>
                    <a:pt x="8" y="4"/>
                  </a:lnTo>
                  <a:lnTo>
                    <a:pt x="8" y="4"/>
                  </a:lnTo>
                  <a:lnTo>
                    <a:pt x="0" y="4"/>
                  </a:lnTo>
                  <a:lnTo>
                    <a:pt x="1" y="4"/>
                  </a:lnTo>
                  <a:lnTo>
                    <a:pt x="7" y="4"/>
                  </a:lnTo>
                  <a:lnTo>
                    <a:pt x="7" y="5"/>
                  </a:lnTo>
                  <a:lnTo>
                    <a:pt x="1" y="5"/>
                  </a:lnTo>
                  <a:lnTo>
                    <a:pt x="1" y="5"/>
                  </a:lnTo>
                  <a:lnTo>
                    <a:pt x="7" y="5"/>
                  </a:lnTo>
                  <a:lnTo>
                    <a:pt x="6" y="5"/>
                  </a:lnTo>
                  <a:lnTo>
                    <a:pt x="1" y="5"/>
                  </a:lnTo>
                  <a:lnTo>
                    <a:pt x="1" y="5"/>
                  </a:lnTo>
                  <a:lnTo>
                    <a:pt x="6" y="5"/>
                  </a:lnTo>
                  <a:lnTo>
                    <a:pt x="6" y="5"/>
                  </a:lnTo>
                  <a:lnTo>
                    <a:pt x="2" y="5"/>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88" name="Freeform 1276"/>
            <p:cNvSpPr>
              <a:spLocks/>
            </p:cNvSpPr>
            <p:nvPr/>
          </p:nvSpPr>
          <p:spPr bwMode="auto">
            <a:xfrm>
              <a:off x="7392541" y="4090988"/>
              <a:ext cx="11113" cy="12700"/>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1" y="7"/>
                </a:cxn>
                <a:cxn ang="0">
                  <a:pos x="1" y="2"/>
                </a:cxn>
                <a:cxn ang="0">
                  <a:pos x="1" y="1"/>
                </a:cxn>
                <a:cxn ang="0">
                  <a:pos x="1" y="7"/>
                </a:cxn>
                <a:cxn ang="0">
                  <a:pos x="1" y="7"/>
                </a:cxn>
                <a:cxn ang="0">
                  <a:pos x="1" y="1"/>
                </a:cxn>
                <a:cxn ang="0">
                  <a:pos x="1" y="1"/>
                </a:cxn>
                <a:cxn ang="0">
                  <a:pos x="1" y="7"/>
                </a:cxn>
                <a:cxn ang="0">
                  <a:pos x="1" y="8"/>
                </a:cxn>
                <a:cxn ang="0">
                  <a:pos x="1" y="1"/>
                </a:cxn>
                <a:cxn ang="0">
                  <a:pos x="1" y="1"/>
                </a:cxn>
                <a:cxn ang="0">
                  <a:pos x="1" y="8"/>
                </a:cxn>
                <a:cxn ang="0">
                  <a:pos x="2" y="8"/>
                </a:cxn>
                <a:cxn ang="0">
                  <a:pos x="2" y="0"/>
                </a:cxn>
                <a:cxn ang="0">
                  <a:pos x="2" y="0"/>
                </a:cxn>
                <a:cxn ang="0">
                  <a:pos x="2" y="8"/>
                </a:cxn>
                <a:cxn ang="0">
                  <a:pos x="2" y="8"/>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7"/>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5"/>
                </a:cxn>
                <a:cxn ang="0">
                  <a:pos x="6" y="3"/>
                </a:cxn>
              </a:cxnLst>
              <a:rect l="0" t="0" r="r" b="b"/>
              <a:pathLst>
                <a:path w="6" h="9">
                  <a:moveTo>
                    <a:pt x="3" y="5"/>
                  </a:moveTo>
                  <a:lnTo>
                    <a:pt x="0" y="5"/>
                  </a:lnTo>
                  <a:lnTo>
                    <a:pt x="0" y="3"/>
                  </a:lnTo>
                  <a:lnTo>
                    <a:pt x="0" y="2"/>
                  </a:lnTo>
                  <a:lnTo>
                    <a:pt x="0" y="6"/>
                  </a:lnTo>
                  <a:lnTo>
                    <a:pt x="0" y="6"/>
                  </a:lnTo>
                  <a:lnTo>
                    <a:pt x="0" y="2"/>
                  </a:lnTo>
                  <a:lnTo>
                    <a:pt x="0" y="2"/>
                  </a:lnTo>
                  <a:lnTo>
                    <a:pt x="0" y="7"/>
                  </a:lnTo>
                  <a:lnTo>
                    <a:pt x="1" y="7"/>
                  </a:lnTo>
                  <a:lnTo>
                    <a:pt x="1" y="2"/>
                  </a:lnTo>
                  <a:lnTo>
                    <a:pt x="1" y="1"/>
                  </a:lnTo>
                  <a:lnTo>
                    <a:pt x="1" y="7"/>
                  </a:lnTo>
                  <a:lnTo>
                    <a:pt x="1" y="7"/>
                  </a:lnTo>
                  <a:lnTo>
                    <a:pt x="1" y="1"/>
                  </a:lnTo>
                  <a:lnTo>
                    <a:pt x="1" y="1"/>
                  </a:lnTo>
                  <a:lnTo>
                    <a:pt x="1" y="7"/>
                  </a:lnTo>
                  <a:lnTo>
                    <a:pt x="1" y="8"/>
                  </a:lnTo>
                  <a:lnTo>
                    <a:pt x="1" y="1"/>
                  </a:lnTo>
                  <a:lnTo>
                    <a:pt x="1" y="1"/>
                  </a:lnTo>
                  <a:lnTo>
                    <a:pt x="1" y="8"/>
                  </a:lnTo>
                  <a:lnTo>
                    <a:pt x="2" y="8"/>
                  </a:lnTo>
                  <a:lnTo>
                    <a:pt x="2" y="0"/>
                  </a:lnTo>
                  <a:lnTo>
                    <a:pt x="2" y="0"/>
                  </a:lnTo>
                  <a:lnTo>
                    <a:pt x="2" y="8"/>
                  </a:lnTo>
                  <a:lnTo>
                    <a:pt x="2" y="8"/>
                  </a:lnTo>
                  <a:lnTo>
                    <a:pt x="2" y="0"/>
                  </a:lnTo>
                  <a:lnTo>
                    <a:pt x="2" y="0"/>
                  </a:lnTo>
                  <a:lnTo>
                    <a:pt x="2"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7"/>
                  </a:lnTo>
                  <a:lnTo>
                    <a:pt x="6" y="7"/>
                  </a:lnTo>
                  <a:lnTo>
                    <a:pt x="6" y="1"/>
                  </a:lnTo>
                  <a:lnTo>
                    <a:pt x="6" y="1"/>
                  </a:lnTo>
                  <a:lnTo>
                    <a:pt x="6" y="7"/>
                  </a:lnTo>
                  <a:lnTo>
                    <a:pt x="6" y="7"/>
                  </a:lnTo>
                  <a:lnTo>
                    <a:pt x="6" y="2"/>
                  </a:lnTo>
                  <a:lnTo>
                    <a:pt x="6" y="2"/>
                  </a:lnTo>
                  <a:lnTo>
                    <a:pt x="6" y="7"/>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89" name="Freeform 1277"/>
            <p:cNvSpPr>
              <a:spLocks/>
            </p:cNvSpPr>
            <p:nvPr/>
          </p:nvSpPr>
          <p:spPr bwMode="auto">
            <a:xfrm>
              <a:off x="7392541" y="4090988"/>
              <a:ext cx="17463" cy="6350"/>
            </a:xfrm>
            <a:custGeom>
              <a:avLst/>
              <a:gdLst/>
              <a:ahLst/>
              <a:cxnLst>
                <a:cxn ang="0">
                  <a:pos x="3" y="3"/>
                </a:cxn>
                <a:cxn ang="0">
                  <a:pos x="3" y="0"/>
                </a:cxn>
                <a:cxn ang="0">
                  <a:pos x="7" y="0"/>
                </a:cxn>
                <a:cxn ang="0">
                  <a:pos x="7" y="0"/>
                </a:cxn>
                <a:cxn ang="0">
                  <a:pos x="3" y="0"/>
                </a:cxn>
                <a:cxn ang="0">
                  <a:pos x="2" y="0"/>
                </a:cxn>
                <a:cxn ang="0">
                  <a:pos x="8" y="0"/>
                </a:cxn>
                <a:cxn ang="0">
                  <a:pos x="8" y="0"/>
                </a:cxn>
                <a:cxn ang="0">
                  <a:pos x="2" y="0"/>
                </a:cxn>
                <a:cxn ang="0">
                  <a:pos x="2" y="0"/>
                </a:cxn>
                <a:cxn ang="0">
                  <a:pos x="8" y="0"/>
                </a:cxn>
                <a:cxn ang="0">
                  <a:pos x="8" y="0"/>
                </a:cxn>
                <a:cxn ang="0">
                  <a:pos x="2" y="0"/>
                </a:cxn>
                <a:cxn ang="0">
                  <a:pos x="1" y="1"/>
                </a:cxn>
                <a:cxn ang="0">
                  <a:pos x="8" y="1"/>
                </a:cxn>
                <a:cxn ang="0">
                  <a:pos x="9" y="1"/>
                </a:cxn>
                <a:cxn ang="0">
                  <a:pos x="1" y="1"/>
                </a:cxn>
                <a:cxn ang="0">
                  <a:pos x="1" y="1"/>
                </a:cxn>
                <a:cxn ang="0">
                  <a:pos x="9" y="1"/>
                </a:cxn>
                <a:cxn ang="0">
                  <a:pos x="9" y="1"/>
                </a:cxn>
                <a:cxn ang="0">
                  <a:pos x="1" y="1"/>
                </a:cxn>
                <a:cxn ang="0">
                  <a:pos x="1" y="1"/>
                </a:cxn>
                <a:cxn ang="0">
                  <a:pos x="9" y="1"/>
                </a:cxn>
                <a:cxn ang="0">
                  <a:pos x="9" y="2"/>
                </a:cxn>
                <a:cxn ang="0">
                  <a:pos x="1" y="2"/>
                </a:cxn>
                <a:cxn ang="0">
                  <a:pos x="0" y="2"/>
                </a:cxn>
                <a:cxn ang="0">
                  <a:pos x="9" y="2"/>
                </a:cxn>
                <a:cxn ang="0">
                  <a:pos x="9" y="2"/>
                </a:cxn>
                <a:cxn ang="0">
                  <a:pos x="0" y="2"/>
                </a:cxn>
                <a:cxn ang="0">
                  <a:pos x="0" y="2"/>
                </a:cxn>
                <a:cxn ang="0">
                  <a:pos x="10" y="2"/>
                </a:cxn>
                <a:cxn ang="0">
                  <a:pos x="10" y="3"/>
                </a:cxn>
                <a:cxn ang="0">
                  <a:pos x="0" y="3"/>
                </a:cxn>
                <a:cxn ang="0">
                  <a:pos x="0" y="3"/>
                </a:cxn>
                <a:cxn ang="0">
                  <a:pos x="10" y="3"/>
                </a:cxn>
                <a:cxn ang="0">
                  <a:pos x="9" y="3"/>
                </a:cxn>
                <a:cxn ang="0">
                  <a:pos x="0" y="3"/>
                </a:cxn>
                <a:cxn ang="0">
                  <a:pos x="0" y="4"/>
                </a:cxn>
                <a:cxn ang="0">
                  <a:pos x="9" y="4"/>
                </a:cxn>
                <a:cxn ang="0">
                  <a:pos x="9" y="4"/>
                </a:cxn>
                <a:cxn ang="0">
                  <a:pos x="1" y="4"/>
                </a:cxn>
                <a:cxn ang="0">
                  <a:pos x="1" y="4"/>
                </a:cxn>
                <a:cxn ang="0">
                  <a:pos x="9" y="4"/>
                </a:cxn>
                <a:cxn ang="0">
                  <a:pos x="9" y="4"/>
                </a:cxn>
                <a:cxn ang="0">
                  <a:pos x="1" y="4"/>
                </a:cxn>
                <a:cxn ang="0">
                  <a:pos x="1" y="5"/>
                </a:cxn>
                <a:cxn ang="0">
                  <a:pos x="9" y="5"/>
                </a:cxn>
                <a:cxn ang="0">
                  <a:pos x="9" y="5"/>
                </a:cxn>
                <a:cxn ang="0">
                  <a:pos x="1" y="5"/>
                </a:cxn>
                <a:cxn ang="0">
                  <a:pos x="1" y="5"/>
                </a:cxn>
                <a:cxn ang="0">
                  <a:pos x="8" y="5"/>
                </a:cxn>
                <a:cxn ang="0">
                  <a:pos x="8" y="5"/>
                </a:cxn>
                <a:cxn ang="0">
                  <a:pos x="2" y="5"/>
                </a:cxn>
                <a:cxn ang="0">
                  <a:pos x="2" y="5"/>
                </a:cxn>
                <a:cxn ang="0">
                  <a:pos x="8" y="5"/>
                </a:cxn>
                <a:cxn ang="0">
                  <a:pos x="8" y="5"/>
                </a:cxn>
                <a:cxn ang="0">
                  <a:pos x="2" y="5"/>
                </a:cxn>
                <a:cxn ang="0">
                  <a:pos x="2" y="5"/>
                </a:cxn>
                <a:cxn ang="0">
                  <a:pos x="8"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2" y="0"/>
                  </a:lnTo>
                  <a:lnTo>
                    <a:pt x="8" y="0"/>
                  </a:lnTo>
                  <a:lnTo>
                    <a:pt x="8" y="0"/>
                  </a:lnTo>
                  <a:lnTo>
                    <a:pt x="2" y="0"/>
                  </a:lnTo>
                  <a:lnTo>
                    <a:pt x="2" y="0"/>
                  </a:lnTo>
                  <a:lnTo>
                    <a:pt x="8" y="0"/>
                  </a:lnTo>
                  <a:lnTo>
                    <a:pt x="8" y="0"/>
                  </a:lnTo>
                  <a:lnTo>
                    <a:pt x="2" y="0"/>
                  </a:lnTo>
                  <a:lnTo>
                    <a:pt x="1" y="1"/>
                  </a:lnTo>
                  <a:lnTo>
                    <a:pt x="8" y="1"/>
                  </a:lnTo>
                  <a:lnTo>
                    <a:pt x="9" y="1"/>
                  </a:lnTo>
                  <a:lnTo>
                    <a:pt x="1" y="1"/>
                  </a:lnTo>
                  <a:lnTo>
                    <a:pt x="1" y="1"/>
                  </a:lnTo>
                  <a:lnTo>
                    <a:pt x="9" y="1"/>
                  </a:lnTo>
                  <a:lnTo>
                    <a:pt x="9" y="1"/>
                  </a:lnTo>
                  <a:lnTo>
                    <a:pt x="1" y="1"/>
                  </a:lnTo>
                  <a:lnTo>
                    <a:pt x="1" y="1"/>
                  </a:lnTo>
                  <a:lnTo>
                    <a:pt x="9" y="1"/>
                  </a:lnTo>
                  <a:lnTo>
                    <a:pt x="9" y="2"/>
                  </a:lnTo>
                  <a:lnTo>
                    <a:pt x="1" y="2"/>
                  </a:lnTo>
                  <a:lnTo>
                    <a:pt x="0" y="2"/>
                  </a:lnTo>
                  <a:lnTo>
                    <a:pt x="9" y="2"/>
                  </a:lnTo>
                  <a:lnTo>
                    <a:pt x="9" y="2"/>
                  </a:lnTo>
                  <a:lnTo>
                    <a:pt x="0" y="2"/>
                  </a:lnTo>
                  <a:lnTo>
                    <a:pt x="0" y="2"/>
                  </a:lnTo>
                  <a:lnTo>
                    <a:pt x="10" y="2"/>
                  </a:lnTo>
                  <a:lnTo>
                    <a:pt x="10" y="3"/>
                  </a:lnTo>
                  <a:lnTo>
                    <a:pt x="0" y="3"/>
                  </a:lnTo>
                  <a:lnTo>
                    <a:pt x="0" y="3"/>
                  </a:lnTo>
                  <a:lnTo>
                    <a:pt x="10" y="3"/>
                  </a:lnTo>
                  <a:lnTo>
                    <a:pt x="9" y="3"/>
                  </a:lnTo>
                  <a:lnTo>
                    <a:pt x="0" y="3"/>
                  </a:lnTo>
                  <a:lnTo>
                    <a:pt x="0" y="4"/>
                  </a:lnTo>
                  <a:lnTo>
                    <a:pt x="9" y="4"/>
                  </a:lnTo>
                  <a:lnTo>
                    <a:pt x="9" y="4"/>
                  </a:lnTo>
                  <a:lnTo>
                    <a:pt x="1" y="4"/>
                  </a:lnTo>
                  <a:lnTo>
                    <a:pt x="1" y="4"/>
                  </a:lnTo>
                  <a:lnTo>
                    <a:pt x="9" y="4"/>
                  </a:lnTo>
                  <a:lnTo>
                    <a:pt x="9" y="4"/>
                  </a:lnTo>
                  <a:lnTo>
                    <a:pt x="1" y="4"/>
                  </a:lnTo>
                  <a:lnTo>
                    <a:pt x="1" y="5"/>
                  </a:lnTo>
                  <a:lnTo>
                    <a:pt x="9" y="5"/>
                  </a:lnTo>
                  <a:lnTo>
                    <a:pt x="9" y="5"/>
                  </a:lnTo>
                  <a:lnTo>
                    <a:pt x="1" y="5"/>
                  </a:lnTo>
                  <a:lnTo>
                    <a:pt x="1" y="5"/>
                  </a:lnTo>
                  <a:lnTo>
                    <a:pt x="8" y="5"/>
                  </a:lnTo>
                  <a:lnTo>
                    <a:pt x="8" y="5"/>
                  </a:lnTo>
                  <a:lnTo>
                    <a:pt x="2" y="5"/>
                  </a:lnTo>
                  <a:lnTo>
                    <a:pt x="2" y="5"/>
                  </a:lnTo>
                  <a:lnTo>
                    <a:pt x="8" y="5"/>
                  </a:lnTo>
                  <a:lnTo>
                    <a:pt x="8" y="5"/>
                  </a:lnTo>
                  <a:lnTo>
                    <a:pt x="2" y="5"/>
                  </a:lnTo>
                  <a:lnTo>
                    <a:pt x="2" y="5"/>
                  </a:lnTo>
                  <a:lnTo>
                    <a:pt x="8" y="5"/>
                  </a:lnTo>
                  <a:lnTo>
                    <a:pt x="7" y="5"/>
                  </a:lnTo>
                  <a:lnTo>
                    <a:pt x="3"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190" name="Freeform 1278"/>
            <p:cNvSpPr>
              <a:spLocks/>
            </p:cNvSpPr>
            <p:nvPr/>
          </p:nvSpPr>
          <p:spPr bwMode="auto">
            <a:xfrm>
              <a:off x="7398891" y="4084638"/>
              <a:ext cx="11113"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1"/>
                </a:cxn>
                <a:cxn ang="0">
                  <a:pos x="0" y="1"/>
                </a:cxn>
                <a:cxn ang="0">
                  <a:pos x="0" y="7"/>
                </a:cxn>
                <a:cxn ang="0">
                  <a:pos x="0" y="7"/>
                </a:cxn>
                <a:cxn ang="0">
                  <a:pos x="0" y="1"/>
                </a:cxn>
                <a:cxn ang="0">
                  <a:pos x="1" y="1"/>
                </a:cxn>
                <a:cxn ang="0">
                  <a:pos x="1" y="8"/>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7"/>
                </a:cxn>
                <a:cxn ang="0">
                  <a:pos x="5" y="1"/>
                </a:cxn>
                <a:cxn ang="0">
                  <a:pos x="5" y="1"/>
                </a:cxn>
                <a:cxn ang="0">
                  <a:pos x="5" y="7"/>
                </a:cxn>
                <a:cxn ang="0">
                  <a:pos x="5" y="7"/>
                </a:cxn>
                <a:cxn ang="0">
                  <a:pos x="5" y="1"/>
                </a:cxn>
                <a:cxn ang="0">
                  <a:pos x="5" y="2"/>
                </a:cxn>
                <a:cxn ang="0">
                  <a:pos x="5" y="7"/>
                </a:cxn>
                <a:cxn ang="0">
                  <a:pos x="5" y="6"/>
                </a:cxn>
                <a:cxn ang="0">
                  <a:pos x="5"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7"/>
                  </a:lnTo>
                  <a:lnTo>
                    <a:pt x="0" y="7"/>
                  </a:lnTo>
                  <a:lnTo>
                    <a:pt x="0" y="1"/>
                  </a:lnTo>
                  <a:lnTo>
                    <a:pt x="0" y="1"/>
                  </a:lnTo>
                  <a:lnTo>
                    <a:pt x="0" y="7"/>
                  </a:lnTo>
                  <a:lnTo>
                    <a:pt x="0" y="7"/>
                  </a:lnTo>
                  <a:lnTo>
                    <a:pt x="0" y="1"/>
                  </a:lnTo>
                  <a:lnTo>
                    <a:pt x="1" y="1"/>
                  </a:lnTo>
                  <a:lnTo>
                    <a:pt x="1" y="8"/>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0"/>
                  </a:lnTo>
                  <a:lnTo>
                    <a:pt x="4" y="8"/>
                  </a:lnTo>
                  <a:lnTo>
                    <a:pt x="5" y="8"/>
                  </a:lnTo>
                  <a:lnTo>
                    <a:pt x="5" y="1"/>
                  </a:lnTo>
                  <a:lnTo>
                    <a:pt x="5" y="1"/>
                  </a:lnTo>
                  <a:lnTo>
                    <a:pt x="5" y="8"/>
                  </a:lnTo>
                  <a:lnTo>
                    <a:pt x="5" y="7"/>
                  </a:lnTo>
                  <a:lnTo>
                    <a:pt x="5" y="1"/>
                  </a:lnTo>
                  <a:lnTo>
                    <a:pt x="5" y="1"/>
                  </a:lnTo>
                  <a:lnTo>
                    <a:pt x="5" y="7"/>
                  </a:lnTo>
                  <a:lnTo>
                    <a:pt x="5" y="7"/>
                  </a:lnTo>
                  <a:lnTo>
                    <a:pt x="5" y="1"/>
                  </a:lnTo>
                  <a:lnTo>
                    <a:pt x="5" y="2"/>
                  </a:lnTo>
                  <a:lnTo>
                    <a:pt x="5" y="7"/>
                  </a:lnTo>
                  <a:lnTo>
                    <a:pt x="5" y="6"/>
                  </a:lnTo>
                  <a:lnTo>
                    <a:pt x="5"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91" name="Freeform 1279"/>
            <p:cNvSpPr>
              <a:spLocks/>
            </p:cNvSpPr>
            <p:nvPr/>
          </p:nvSpPr>
          <p:spPr bwMode="auto">
            <a:xfrm>
              <a:off x="7398891" y="4084638"/>
              <a:ext cx="14288" cy="11112"/>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0" y="1"/>
                </a:cxn>
                <a:cxn ang="0">
                  <a:pos x="0" y="1"/>
                </a:cxn>
                <a:cxn ang="0">
                  <a:pos x="8"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0"/>
                  </a:lnTo>
                  <a:lnTo>
                    <a:pt x="7" y="0"/>
                  </a:lnTo>
                  <a:lnTo>
                    <a:pt x="7" y="1"/>
                  </a:lnTo>
                  <a:lnTo>
                    <a:pt x="1" y="1"/>
                  </a:lnTo>
                  <a:lnTo>
                    <a:pt x="1" y="1"/>
                  </a:lnTo>
                  <a:lnTo>
                    <a:pt x="7" y="1"/>
                  </a:lnTo>
                  <a:lnTo>
                    <a:pt x="7" y="1"/>
                  </a:lnTo>
                  <a:lnTo>
                    <a:pt x="0" y="1"/>
                  </a:lnTo>
                  <a:lnTo>
                    <a:pt x="0" y="1"/>
                  </a:lnTo>
                  <a:lnTo>
                    <a:pt x="8"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1" y="5"/>
                  </a:lnTo>
                  <a:lnTo>
                    <a:pt x="7" y="5"/>
                  </a:lnTo>
                  <a:lnTo>
                    <a:pt x="7" y="5"/>
                  </a:lnTo>
                  <a:lnTo>
                    <a:pt x="1" y="5"/>
                  </a:lnTo>
                  <a:lnTo>
                    <a:pt x="1" y="5"/>
                  </a:lnTo>
                  <a:lnTo>
                    <a:pt x="7" y="5"/>
                  </a:lnTo>
                  <a:lnTo>
                    <a:pt x="6" y="5"/>
                  </a:lnTo>
                  <a:lnTo>
                    <a:pt x="1" y="5"/>
                  </a:lnTo>
                  <a:lnTo>
                    <a:pt x="2" y="5"/>
                  </a:lnTo>
                  <a:lnTo>
                    <a:pt x="6" y="5"/>
                  </a:lnTo>
                  <a:lnTo>
                    <a:pt x="6" y="5"/>
                  </a:lnTo>
                  <a:lnTo>
                    <a:pt x="2" y="5"/>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92" name="Freeform 1280"/>
            <p:cNvSpPr>
              <a:spLocks/>
            </p:cNvSpPr>
            <p:nvPr/>
          </p:nvSpPr>
          <p:spPr bwMode="auto">
            <a:xfrm>
              <a:off x="7403654" y="4081463"/>
              <a:ext cx="9525"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8"/>
                </a:cxn>
                <a:cxn ang="0">
                  <a:pos x="1" y="1"/>
                </a:cxn>
                <a:cxn ang="0">
                  <a:pos x="1" y="1"/>
                </a:cxn>
                <a:cxn ang="0">
                  <a:pos x="1" y="8"/>
                </a:cxn>
                <a:cxn ang="0">
                  <a:pos x="1" y="8"/>
                </a:cxn>
                <a:cxn ang="0">
                  <a:pos x="1" y="1"/>
                </a:cxn>
                <a:cxn ang="0">
                  <a:pos x="2" y="1"/>
                </a:cxn>
                <a:cxn ang="0">
                  <a:pos x="2" y="8"/>
                </a:cxn>
                <a:cxn ang="0">
                  <a:pos x="2" y="8"/>
                </a:cxn>
                <a:cxn ang="0">
                  <a:pos x="2" y="0"/>
                </a:cxn>
                <a:cxn ang="0">
                  <a:pos x="2" y="0"/>
                </a:cxn>
                <a:cxn ang="0">
                  <a:pos x="2" y="8"/>
                </a:cxn>
                <a:cxn ang="0">
                  <a:pos x="2" y="8"/>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8"/>
                  </a:lnTo>
                  <a:lnTo>
                    <a:pt x="1" y="1"/>
                  </a:lnTo>
                  <a:lnTo>
                    <a:pt x="1" y="1"/>
                  </a:lnTo>
                  <a:lnTo>
                    <a:pt x="1" y="8"/>
                  </a:lnTo>
                  <a:lnTo>
                    <a:pt x="1" y="8"/>
                  </a:lnTo>
                  <a:lnTo>
                    <a:pt x="1" y="1"/>
                  </a:lnTo>
                  <a:lnTo>
                    <a:pt x="2" y="1"/>
                  </a:lnTo>
                  <a:lnTo>
                    <a:pt x="2" y="8"/>
                  </a:lnTo>
                  <a:lnTo>
                    <a:pt x="2" y="8"/>
                  </a:lnTo>
                  <a:lnTo>
                    <a:pt x="2" y="0"/>
                  </a:lnTo>
                  <a:lnTo>
                    <a:pt x="2" y="0"/>
                  </a:lnTo>
                  <a:lnTo>
                    <a:pt x="2" y="8"/>
                  </a:lnTo>
                  <a:lnTo>
                    <a:pt x="2" y="8"/>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93" name="Freeform 1281"/>
            <p:cNvSpPr>
              <a:spLocks/>
            </p:cNvSpPr>
            <p:nvPr/>
          </p:nvSpPr>
          <p:spPr bwMode="auto">
            <a:xfrm>
              <a:off x="7403654" y="4081463"/>
              <a:ext cx="20637" cy="9525"/>
            </a:xfrm>
            <a:custGeom>
              <a:avLst/>
              <a:gdLst/>
              <a:ahLst/>
              <a:cxnLst>
                <a:cxn ang="0">
                  <a:pos x="3" y="3"/>
                </a:cxn>
                <a:cxn ang="0">
                  <a:pos x="3" y="0"/>
                </a:cxn>
                <a:cxn ang="0">
                  <a:pos x="9" y="0"/>
                </a:cxn>
                <a:cxn ang="0">
                  <a:pos x="10" y="0"/>
                </a:cxn>
                <a:cxn ang="0">
                  <a:pos x="3" y="0"/>
                </a:cxn>
                <a:cxn ang="0">
                  <a:pos x="3" y="0"/>
                </a:cxn>
                <a:cxn ang="0">
                  <a:pos x="10" y="0"/>
                </a:cxn>
                <a:cxn ang="0">
                  <a:pos x="10" y="0"/>
                </a:cxn>
                <a:cxn ang="0">
                  <a:pos x="2" y="0"/>
                </a:cxn>
                <a:cxn ang="0">
                  <a:pos x="2" y="0"/>
                </a:cxn>
                <a:cxn ang="0">
                  <a:pos x="10" y="0"/>
                </a:cxn>
                <a:cxn ang="0">
                  <a:pos x="11" y="0"/>
                </a:cxn>
                <a:cxn ang="0">
                  <a:pos x="2" y="0"/>
                </a:cxn>
                <a:cxn ang="0">
                  <a:pos x="2" y="1"/>
                </a:cxn>
                <a:cxn ang="0">
                  <a:pos x="11" y="1"/>
                </a:cxn>
                <a:cxn ang="0">
                  <a:pos x="11" y="1"/>
                </a:cxn>
                <a:cxn ang="0">
                  <a:pos x="1" y="1"/>
                </a:cxn>
                <a:cxn ang="0">
                  <a:pos x="1" y="1"/>
                </a:cxn>
                <a:cxn ang="0">
                  <a:pos x="11" y="1"/>
                </a:cxn>
                <a:cxn ang="0">
                  <a:pos x="11" y="1"/>
                </a:cxn>
                <a:cxn ang="0">
                  <a:pos x="1" y="1"/>
                </a:cxn>
                <a:cxn ang="0">
                  <a:pos x="1" y="2"/>
                </a:cxn>
                <a:cxn ang="0">
                  <a:pos x="12" y="2"/>
                </a:cxn>
                <a:cxn ang="0">
                  <a:pos x="12" y="2"/>
                </a:cxn>
                <a:cxn ang="0">
                  <a:pos x="1"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2" y="4"/>
                </a:cxn>
                <a:cxn ang="0">
                  <a:pos x="12" y="4"/>
                </a:cxn>
                <a:cxn ang="0">
                  <a:pos x="1" y="4"/>
                </a:cxn>
                <a:cxn ang="0">
                  <a:pos x="1" y="4"/>
                </a:cxn>
                <a:cxn ang="0">
                  <a:pos x="12" y="4"/>
                </a:cxn>
                <a:cxn ang="0">
                  <a:pos x="11" y="4"/>
                </a:cxn>
                <a:cxn ang="0">
                  <a:pos x="1" y="4"/>
                </a:cxn>
                <a:cxn ang="0">
                  <a:pos x="1" y="5"/>
                </a:cxn>
                <a:cxn ang="0">
                  <a:pos x="11" y="5"/>
                </a:cxn>
                <a:cxn ang="0">
                  <a:pos x="11" y="5"/>
                </a:cxn>
                <a:cxn ang="0">
                  <a:pos x="1" y="5"/>
                </a:cxn>
                <a:cxn ang="0">
                  <a:pos x="2" y="5"/>
                </a:cxn>
                <a:cxn ang="0">
                  <a:pos x="11" y="5"/>
                </a:cxn>
                <a:cxn ang="0">
                  <a:pos x="11" y="5"/>
                </a:cxn>
                <a:cxn ang="0">
                  <a:pos x="2" y="5"/>
                </a:cxn>
                <a:cxn ang="0">
                  <a:pos x="2" y="6"/>
                </a:cxn>
                <a:cxn ang="0">
                  <a:pos x="10" y="6"/>
                </a:cxn>
                <a:cxn ang="0">
                  <a:pos x="10" y="6"/>
                </a:cxn>
                <a:cxn ang="0">
                  <a:pos x="2" y="6"/>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2" y="0"/>
                  </a:lnTo>
                  <a:lnTo>
                    <a:pt x="2" y="0"/>
                  </a:lnTo>
                  <a:lnTo>
                    <a:pt x="10" y="0"/>
                  </a:lnTo>
                  <a:lnTo>
                    <a:pt x="11" y="0"/>
                  </a:lnTo>
                  <a:lnTo>
                    <a:pt x="2" y="0"/>
                  </a:lnTo>
                  <a:lnTo>
                    <a:pt x="2" y="1"/>
                  </a:lnTo>
                  <a:lnTo>
                    <a:pt x="11" y="1"/>
                  </a:lnTo>
                  <a:lnTo>
                    <a:pt x="11" y="1"/>
                  </a:lnTo>
                  <a:lnTo>
                    <a:pt x="1" y="1"/>
                  </a:lnTo>
                  <a:lnTo>
                    <a:pt x="1" y="1"/>
                  </a:lnTo>
                  <a:lnTo>
                    <a:pt x="11" y="1"/>
                  </a:lnTo>
                  <a:lnTo>
                    <a:pt x="11" y="1"/>
                  </a:lnTo>
                  <a:lnTo>
                    <a:pt x="1" y="1"/>
                  </a:lnTo>
                  <a:lnTo>
                    <a:pt x="1" y="2"/>
                  </a:lnTo>
                  <a:lnTo>
                    <a:pt x="12" y="2"/>
                  </a:lnTo>
                  <a:lnTo>
                    <a:pt x="12" y="2"/>
                  </a:lnTo>
                  <a:lnTo>
                    <a:pt x="1" y="2"/>
                  </a:lnTo>
                  <a:lnTo>
                    <a:pt x="0"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2" y="4"/>
                  </a:lnTo>
                  <a:lnTo>
                    <a:pt x="12" y="4"/>
                  </a:lnTo>
                  <a:lnTo>
                    <a:pt x="1" y="4"/>
                  </a:lnTo>
                  <a:lnTo>
                    <a:pt x="1" y="4"/>
                  </a:lnTo>
                  <a:lnTo>
                    <a:pt x="12" y="4"/>
                  </a:lnTo>
                  <a:lnTo>
                    <a:pt x="11" y="4"/>
                  </a:lnTo>
                  <a:lnTo>
                    <a:pt x="1" y="4"/>
                  </a:lnTo>
                  <a:lnTo>
                    <a:pt x="1" y="5"/>
                  </a:lnTo>
                  <a:lnTo>
                    <a:pt x="11" y="5"/>
                  </a:lnTo>
                  <a:lnTo>
                    <a:pt x="11" y="5"/>
                  </a:lnTo>
                  <a:lnTo>
                    <a:pt x="1" y="5"/>
                  </a:lnTo>
                  <a:lnTo>
                    <a:pt x="2" y="5"/>
                  </a:lnTo>
                  <a:lnTo>
                    <a:pt x="11" y="5"/>
                  </a:lnTo>
                  <a:lnTo>
                    <a:pt x="11" y="5"/>
                  </a:lnTo>
                  <a:lnTo>
                    <a:pt x="2" y="5"/>
                  </a:lnTo>
                  <a:lnTo>
                    <a:pt x="2" y="6"/>
                  </a:lnTo>
                  <a:lnTo>
                    <a:pt x="10" y="6"/>
                  </a:lnTo>
                  <a:lnTo>
                    <a:pt x="10" y="6"/>
                  </a:lnTo>
                  <a:lnTo>
                    <a:pt x="2" y="6"/>
                  </a:lnTo>
                  <a:lnTo>
                    <a:pt x="3"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94" name="Freeform 1282"/>
            <p:cNvSpPr>
              <a:spLocks/>
            </p:cNvSpPr>
            <p:nvPr/>
          </p:nvSpPr>
          <p:spPr bwMode="auto">
            <a:xfrm>
              <a:off x="7413179" y="4076700"/>
              <a:ext cx="11112" cy="14288"/>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1" y="1"/>
                </a:cxn>
                <a:cxn ang="0">
                  <a:pos x="1" y="7"/>
                </a:cxn>
                <a:cxn ang="0">
                  <a:pos x="1" y="7"/>
                </a:cxn>
                <a:cxn ang="0">
                  <a:pos x="1" y="1"/>
                </a:cxn>
                <a:cxn ang="0">
                  <a:pos x="1" y="1"/>
                </a:cxn>
                <a:cxn ang="0">
                  <a:pos x="1" y="8"/>
                </a:cxn>
                <a:cxn ang="0">
                  <a:pos x="1" y="8"/>
                </a:cxn>
                <a:cxn ang="0">
                  <a:pos x="1" y="1"/>
                </a:cxn>
                <a:cxn ang="0">
                  <a:pos x="2" y="1"/>
                </a:cxn>
                <a:cxn ang="0">
                  <a:pos x="2" y="8"/>
                </a:cxn>
                <a:cxn ang="0">
                  <a:pos x="2" y="8"/>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5" y="1"/>
                </a:cxn>
                <a:cxn ang="0">
                  <a:pos x="5" y="8"/>
                </a:cxn>
                <a:cxn ang="0">
                  <a:pos x="5" y="7"/>
                </a:cxn>
                <a:cxn ang="0">
                  <a:pos x="5" y="1"/>
                </a:cxn>
                <a:cxn ang="0">
                  <a:pos x="6" y="1"/>
                </a:cxn>
                <a:cxn ang="0">
                  <a:pos x="6" y="7"/>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1" y="1"/>
                  </a:lnTo>
                  <a:lnTo>
                    <a:pt x="1" y="7"/>
                  </a:lnTo>
                  <a:lnTo>
                    <a:pt x="1" y="7"/>
                  </a:lnTo>
                  <a:lnTo>
                    <a:pt x="1" y="1"/>
                  </a:lnTo>
                  <a:lnTo>
                    <a:pt x="1" y="1"/>
                  </a:lnTo>
                  <a:lnTo>
                    <a:pt x="1" y="8"/>
                  </a:lnTo>
                  <a:lnTo>
                    <a:pt x="1" y="8"/>
                  </a:lnTo>
                  <a:lnTo>
                    <a:pt x="1" y="1"/>
                  </a:lnTo>
                  <a:lnTo>
                    <a:pt x="2" y="1"/>
                  </a:lnTo>
                  <a:lnTo>
                    <a:pt x="2" y="8"/>
                  </a:lnTo>
                  <a:lnTo>
                    <a:pt x="2" y="8"/>
                  </a:lnTo>
                  <a:lnTo>
                    <a:pt x="2" y="1"/>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5" y="1"/>
                  </a:lnTo>
                  <a:lnTo>
                    <a:pt x="5" y="8"/>
                  </a:lnTo>
                  <a:lnTo>
                    <a:pt x="5" y="7"/>
                  </a:lnTo>
                  <a:lnTo>
                    <a:pt x="5" y="1"/>
                  </a:lnTo>
                  <a:lnTo>
                    <a:pt x="6" y="1"/>
                  </a:lnTo>
                  <a:lnTo>
                    <a:pt x="6" y="7"/>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95" name="Freeform 1283"/>
            <p:cNvSpPr>
              <a:spLocks/>
            </p:cNvSpPr>
            <p:nvPr/>
          </p:nvSpPr>
          <p:spPr bwMode="auto">
            <a:xfrm>
              <a:off x="7413179" y="4076700"/>
              <a:ext cx="22225" cy="7938"/>
            </a:xfrm>
            <a:custGeom>
              <a:avLst/>
              <a:gdLst/>
              <a:ahLst/>
              <a:cxnLst>
                <a:cxn ang="0">
                  <a:pos x="3" y="3"/>
                </a:cxn>
                <a:cxn ang="0">
                  <a:pos x="3" y="0"/>
                </a:cxn>
                <a:cxn ang="0">
                  <a:pos x="9" y="0"/>
                </a:cxn>
                <a:cxn ang="0">
                  <a:pos x="10" y="0"/>
                </a:cxn>
                <a:cxn ang="0">
                  <a:pos x="3" y="0"/>
                </a:cxn>
                <a:cxn ang="0">
                  <a:pos x="3" y="0"/>
                </a:cxn>
                <a:cxn ang="0">
                  <a:pos x="10" y="0"/>
                </a:cxn>
                <a:cxn ang="0">
                  <a:pos x="10" y="0"/>
                </a:cxn>
                <a:cxn ang="0">
                  <a:pos x="2" y="0"/>
                </a:cxn>
                <a:cxn ang="0">
                  <a:pos x="2" y="0"/>
                </a:cxn>
                <a:cxn ang="0">
                  <a:pos x="10" y="0"/>
                </a:cxn>
                <a:cxn ang="0">
                  <a:pos x="11" y="1"/>
                </a:cxn>
                <a:cxn ang="0">
                  <a:pos x="2" y="1"/>
                </a:cxn>
                <a:cxn ang="0">
                  <a:pos x="2" y="1"/>
                </a:cxn>
                <a:cxn ang="0">
                  <a:pos x="11" y="1"/>
                </a:cxn>
                <a:cxn ang="0">
                  <a:pos x="11" y="1"/>
                </a:cxn>
                <a:cxn ang="0">
                  <a:pos x="1" y="1"/>
                </a:cxn>
                <a:cxn ang="0">
                  <a:pos x="1" y="1"/>
                </a:cxn>
                <a:cxn ang="0">
                  <a:pos x="12" y="1"/>
                </a:cxn>
                <a:cxn ang="0">
                  <a:pos x="12" y="1"/>
                </a:cxn>
                <a:cxn ang="0">
                  <a:pos x="1" y="1"/>
                </a:cxn>
                <a:cxn ang="0">
                  <a:pos x="1" y="1"/>
                </a:cxn>
                <a:cxn ang="0">
                  <a:pos x="12" y="1"/>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0" y="4"/>
                </a:cxn>
                <a:cxn ang="0">
                  <a:pos x="12" y="4"/>
                </a:cxn>
                <a:cxn ang="0">
                  <a:pos x="12" y="4"/>
                </a:cxn>
                <a:cxn ang="0">
                  <a:pos x="0" y="4"/>
                </a:cxn>
                <a:cxn ang="0">
                  <a:pos x="1" y="5"/>
                </a:cxn>
                <a:cxn ang="0">
                  <a:pos x="12" y="5"/>
                </a:cxn>
                <a:cxn ang="0">
                  <a:pos x="12" y="5"/>
                </a:cxn>
                <a:cxn ang="0">
                  <a:pos x="1" y="5"/>
                </a:cxn>
                <a:cxn ang="0">
                  <a:pos x="1" y="5"/>
                </a:cxn>
                <a:cxn ang="0">
                  <a:pos x="12" y="5"/>
                </a:cxn>
                <a:cxn ang="0">
                  <a:pos x="11" y="5"/>
                </a:cxn>
                <a:cxn ang="0">
                  <a:pos x="1" y="5"/>
                </a:cxn>
                <a:cxn ang="0">
                  <a:pos x="2" y="5"/>
                </a:cxn>
                <a:cxn ang="0">
                  <a:pos x="11" y="5"/>
                </a:cxn>
                <a:cxn ang="0">
                  <a:pos x="11" y="6"/>
                </a:cxn>
                <a:cxn ang="0">
                  <a:pos x="2" y="6"/>
                </a:cxn>
                <a:cxn ang="0">
                  <a:pos x="2" y="6"/>
                </a:cxn>
                <a:cxn ang="0">
                  <a:pos x="10" y="6"/>
                </a:cxn>
                <a:cxn ang="0">
                  <a:pos x="10" y="6"/>
                </a:cxn>
                <a:cxn ang="0">
                  <a:pos x="2" y="6"/>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2" y="0"/>
                  </a:lnTo>
                  <a:lnTo>
                    <a:pt x="2" y="0"/>
                  </a:lnTo>
                  <a:lnTo>
                    <a:pt x="10" y="0"/>
                  </a:lnTo>
                  <a:lnTo>
                    <a:pt x="11" y="1"/>
                  </a:lnTo>
                  <a:lnTo>
                    <a:pt x="2" y="1"/>
                  </a:lnTo>
                  <a:lnTo>
                    <a:pt x="2" y="1"/>
                  </a:lnTo>
                  <a:lnTo>
                    <a:pt x="11" y="1"/>
                  </a:lnTo>
                  <a:lnTo>
                    <a:pt x="11" y="1"/>
                  </a:lnTo>
                  <a:lnTo>
                    <a:pt x="1" y="1"/>
                  </a:lnTo>
                  <a:lnTo>
                    <a:pt x="1" y="1"/>
                  </a:lnTo>
                  <a:lnTo>
                    <a:pt x="12" y="1"/>
                  </a:lnTo>
                  <a:lnTo>
                    <a:pt x="12" y="1"/>
                  </a:lnTo>
                  <a:lnTo>
                    <a:pt x="1" y="1"/>
                  </a:lnTo>
                  <a:lnTo>
                    <a:pt x="1" y="1"/>
                  </a:lnTo>
                  <a:lnTo>
                    <a:pt x="12" y="1"/>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0" y="4"/>
                  </a:lnTo>
                  <a:lnTo>
                    <a:pt x="0" y="4"/>
                  </a:lnTo>
                  <a:lnTo>
                    <a:pt x="12" y="4"/>
                  </a:lnTo>
                  <a:lnTo>
                    <a:pt x="12" y="4"/>
                  </a:lnTo>
                  <a:lnTo>
                    <a:pt x="0" y="4"/>
                  </a:lnTo>
                  <a:lnTo>
                    <a:pt x="1" y="5"/>
                  </a:lnTo>
                  <a:lnTo>
                    <a:pt x="12" y="5"/>
                  </a:lnTo>
                  <a:lnTo>
                    <a:pt x="12" y="5"/>
                  </a:lnTo>
                  <a:lnTo>
                    <a:pt x="1" y="5"/>
                  </a:lnTo>
                  <a:lnTo>
                    <a:pt x="1" y="5"/>
                  </a:lnTo>
                  <a:lnTo>
                    <a:pt x="12" y="5"/>
                  </a:lnTo>
                  <a:lnTo>
                    <a:pt x="11" y="5"/>
                  </a:lnTo>
                  <a:lnTo>
                    <a:pt x="1" y="5"/>
                  </a:lnTo>
                  <a:lnTo>
                    <a:pt x="2" y="5"/>
                  </a:lnTo>
                  <a:lnTo>
                    <a:pt x="11" y="5"/>
                  </a:lnTo>
                  <a:lnTo>
                    <a:pt x="11" y="6"/>
                  </a:lnTo>
                  <a:lnTo>
                    <a:pt x="2" y="6"/>
                  </a:lnTo>
                  <a:lnTo>
                    <a:pt x="2" y="6"/>
                  </a:lnTo>
                  <a:lnTo>
                    <a:pt x="10" y="6"/>
                  </a:lnTo>
                  <a:lnTo>
                    <a:pt x="10" y="6"/>
                  </a:lnTo>
                  <a:lnTo>
                    <a:pt x="2" y="6"/>
                  </a:lnTo>
                  <a:lnTo>
                    <a:pt x="3"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96" name="Freeform 1284"/>
            <p:cNvSpPr>
              <a:spLocks/>
            </p:cNvSpPr>
            <p:nvPr/>
          </p:nvSpPr>
          <p:spPr bwMode="auto">
            <a:xfrm>
              <a:off x="7425879" y="4076700"/>
              <a:ext cx="25400" cy="7938"/>
            </a:xfrm>
            <a:custGeom>
              <a:avLst/>
              <a:gdLst/>
              <a:ahLst/>
              <a:cxnLst>
                <a:cxn ang="0">
                  <a:pos x="2" y="3"/>
                </a:cxn>
                <a:cxn ang="0">
                  <a:pos x="2" y="0"/>
                </a:cxn>
                <a:cxn ang="0">
                  <a:pos x="11" y="0"/>
                </a:cxn>
                <a:cxn ang="0">
                  <a:pos x="11" y="0"/>
                </a:cxn>
                <a:cxn ang="0">
                  <a:pos x="2" y="0"/>
                </a:cxn>
                <a:cxn ang="0">
                  <a:pos x="2" y="0"/>
                </a:cxn>
                <a:cxn ang="0">
                  <a:pos x="12" y="0"/>
                </a:cxn>
                <a:cxn ang="0">
                  <a:pos x="12" y="0"/>
                </a:cxn>
                <a:cxn ang="0">
                  <a:pos x="2" y="0"/>
                </a:cxn>
                <a:cxn ang="0">
                  <a:pos x="1" y="0"/>
                </a:cxn>
                <a:cxn ang="0">
                  <a:pos x="12" y="0"/>
                </a:cxn>
                <a:cxn ang="0">
                  <a:pos x="12" y="1"/>
                </a:cxn>
                <a:cxn ang="0">
                  <a:pos x="1" y="1"/>
                </a:cxn>
                <a:cxn ang="0">
                  <a:pos x="1" y="1"/>
                </a:cxn>
                <a:cxn ang="0">
                  <a:pos x="13" y="1"/>
                </a:cxn>
                <a:cxn ang="0">
                  <a:pos x="13" y="1"/>
                </a:cxn>
                <a:cxn ang="0">
                  <a:pos x="0" y="1"/>
                </a:cxn>
                <a:cxn ang="0">
                  <a:pos x="0" y="1"/>
                </a:cxn>
                <a:cxn ang="0">
                  <a:pos x="13" y="1"/>
                </a:cxn>
                <a:cxn ang="0">
                  <a:pos x="13" y="1"/>
                </a:cxn>
                <a:cxn ang="0">
                  <a:pos x="0" y="1"/>
                </a:cxn>
                <a:cxn ang="0">
                  <a:pos x="0" y="1"/>
                </a:cxn>
                <a:cxn ang="0">
                  <a:pos x="13" y="1"/>
                </a:cxn>
                <a:cxn ang="0">
                  <a:pos x="13" y="2"/>
                </a:cxn>
                <a:cxn ang="0">
                  <a:pos x="0" y="2"/>
                </a:cxn>
                <a:cxn ang="0">
                  <a:pos x="0" y="2"/>
                </a:cxn>
                <a:cxn ang="0">
                  <a:pos x="13" y="2"/>
                </a:cxn>
                <a:cxn ang="0">
                  <a:pos x="14" y="3"/>
                </a:cxn>
                <a:cxn ang="0">
                  <a:pos x="0" y="3"/>
                </a:cxn>
                <a:cxn ang="0">
                  <a:pos x="0" y="3"/>
                </a:cxn>
                <a:cxn ang="0">
                  <a:pos x="14" y="3"/>
                </a:cxn>
                <a:cxn ang="0">
                  <a:pos x="14" y="3"/>
                </a:cxn>
                <a:cxn ang="0">
                  <a:pos x="0" y="3"/>
                </a:cxn>
                <a:cxn ang="0">
                  <a:pos x="0" y="3"/>
                </a:cxn>
                <a:cxn ang="0">
                  <a:pos x="14" y="3"/>
                </a:cxn>
                <a:cxn ang="0">
                  <a:pos x="14" y="4"/>
                </a:cxn>
                <a:cxn ang="0">
                  <a:pos x="0" y="4"/>
                </a:cxn>
                <a:cxn ang="0">
                  <a:pos x="0" y="4"/>
                </a:cxn>
                <a:cxn ang="0">
                  <a:pos x="13" y="4"/>
                </a:cxn>
                <a:cxn ang="0">
                  <a:pos x="13" y="4"/>
                </a:cxn>
                <a:cxn ang="0">
                  <a:pos x="0" y="4"/>
                </a:cxn>
                <a:cxn ang="0">
                  <a:pos x="0" y="5"/>
                </a:cxn>
                <a:cxn ang="0">
                  <a:pos x="13" y="5"/>
                </a:cxn>
                <a:cxn ang="0">
                  <a:pos x="13" y="5"/>
                </a:cxn>
                <a:cxn ang="0">
                  <a:pos x="0" y="5"/>
                </a:cxn>
                <a:cxn ang="0">
                  <a:pos x="0" y="5"/>
                </a:cxn>
                <a:cxn ang="0">
                  <a:pos x="13" y="5"/>
                </a:cxn>
                <a:cxn ang="0">
                  <a:pos x="13" y="5"/>
                </a:cxn>
                <a:cxn ang="0">
                  <a:pos x="0" y="5"/>
                </a:cxn>
                <a:cxn ang="0">
                  <a:pos x="1" y="5"/>
                </a:cxn>
                <a:cxn ang="0">
                  <a:pos x="13" y="5"/>
                </a:cxn>
                <a:cxn ang="0">
                  <a:pos x="12" y="6"/>
                </a:cxn>
                <a:cxn ang="0">
                  <a:pos x="1" y="6"/>
                </a:cxn>
                <a:cxn ang="0">
                  <a:pos x="1" y="6"/>
                </a:cxn>
                <a:cxn ang="0">
                  <a:pos x="12" y="6"/>
                </a:cxn>
                <a:cxn ang="0">
                  <a:pos x="12" y="6"/>
                </a:cxn>
                <a:cxn ang="0">
                  <a:pos x="2" y="6"/>
                </a:cxn>
                <a:cxn ang="0">
                  <a:pos x="2" y="6"/>
                </a:cxn>
                <a:cxn ang="0">
                  <a:pos x="12" y="6"/>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2" y="0"/>
                  </a:lnTo>
                  <a:lnTo>
                    <a:pt x="1" y="0"/>
                  </a:lnTo>
                  <a:lnTo>
                    <a:pt x="12" y="0"/>
                  </a:lnTo>
                  <a:lnTo>
                    <a:pt x="12" y="1"/>
                  </a:lnTo>
                  <a:lnTo>
                    <a:pt x="1" y="1"/>
                  </a:lnTo>
                  <a:lnTo>
                    <a:pt x="1" y="1"/>
                  </a:lnTo>
                  <a:lnTo>
                    <a:pt x="13" y="1"/>
                  </a:lnTo>
                  <a:lnTo>
                    <a:pt x="13" y="1"/>
                  </a:lnTo>
                  <a:lnTo>
                    <a:pt x="0" y="1"/>
                  </a:lnTo>
                  <a:lnTo>
                    <a:pt x="0" y="1"/>
                  </a:lnTo>
                  <a:lnTo>
                    <a:pt x="13" y="1"/>
                  </a:lnTo>
                  <a:lnTo>
                    <a:pt x="13" y="1"/>
                  </a:lnTo>
                  <a:lnTo>
                    <a:pt x="0" y="1"/>
                  </a:lnTo>
                  <a:lnTo>
                    <a:pt x="0" y="1"/>
                  </a:lnTo>
                  <a:lnTo>
                    <a:pt x="13" y="1"/>
                  </a:lnTo>
                  <a:lnTo>
                    <a:pt x="13" y="2"/>
                  </a:lnTo>
                  <a:lnTo>
                    <a:pt x="0" y="2"/>
                  </a:lnTo>
                  <a:lnTo>
                    <a:pt x="0" y="2"/>
                  </a:lnTo>
                  <a:lnTo>
                    <a:pt x="13" y="2"/>
                  </a:lnTo>
                  <a:lnTo>
                    <a:pt x="14" y="3"/>
                  </a:lnTo>
                  <a:lnTo>
                    <a:pt x="0" y="3"/>
                  </a:lnTo>
                  <a:lnTo>
                    <a:pt x="0" y="3"/>
                  </a:lnTo>
                  <a:lnTo>
                    <a:pt x="14" y="3"/>
                  </a:lnTo>
                  <a:lnTo>
                    <a:pt x="14" y="3"/>
                  </a:lnTo>
                  <a:lnTo>
                    <a:pt x="0" y="3"/>
                  </a:lnTo>
                  <a:lnTo>
                    <a:pt x="0" y="3"/>
                  </a:lnTo>
                  <a:lnTo>
                    <a:pt x="14" y="3"/>
                  </a:lnTo>
                  <a:lnTo>
                    <a:pt x="14" y="4"/>
                  </a:lnTo>
                  <a:lnTo>
                    <a:pt x="0" y="4"/>
                  </a:lnTo>
                  <a:lnTo>
                    <a:pt x="0" y="4"/>
                  </a:lnTo>
                  <a:lnTo>
                    <a:pt x="13" y="4"/>
                  </a:lnTo>
                  <a:lnTo>
                    <a:pt x="13" y="4"/>
                  </a:lnTo>
                  <a:lnTo>
                    <a:pt x="0" y="4"/>
                  </a:lnTo>
                  <a:lnTo>
                    <a:pt x="0" y="5"/>
                  </a:lnTo>
                  <a:lnTo>
                    <a:pt x="13" y="5"/>
                  </a:lnTo>
                  <a:lnTo>
                    <a:pt x="13" y="5"/>
                  </a:lnTo>
                  <a:lnTo>
                    <a:pt x="0" y="5"/>
                  </a:lnTo>
                  <a:lnTo>
                    <a:pt x="0" y="5"/>
                  </a:lnTo>
                  <a:lnTo>
                    <a:pt x="13" y="5"/>
                  </a:lnTo>
                  <a:lnTo>
                    <a:pt x="13" y="5"/>
                  </a:lnTo>
                  <a:lnTo>
                    <a:pt x="0" y="5"/>
                  </a:lnTo>
                  <a:lnTo>
                    <a:pt x="1" y="5"/>
                  </a:lnTo>
                  <a:lnTo>
                    <a:pt x="13" y="5"/>
                  </a:lnTo>
                  <a:lnTo>
                    <a:pt x="12" y="6"/>
                  </a:lnTo>
                  <a:lnTo>
                    <a:pt x="1" y="6"/>
                  </a:lnTo>
                  <a:lnTo>
                    <a:pt x="1" y="6"/>
                  </a:lnTo>
                  <a:lnTo>
                    <a:pt x="12" y="6"/>
                  </a:lnTo>
                  <a:lnTo>
                    <a:pt x="12" y="6"/>
                  </a:lnTo>
                  <a:lnTo>
                    <a:pt x="2" y="6"/>
                  </a:lnTo>
                  <a:lnTo>
                    <a:pt x="2" y="6"/>
                  </a:lnTo>
                  <a:lnTo>
                    <a:pt x="12" y="6"/>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97" name="Freeform 1285"/>
            <p:cNvSpPr>
              <a:spLocks/>
            </p:cNvSpPr>
            <p:nvPr/>
          </p:nvSpPr>
          <p:spPr bwMode="auto">
            <a:xfrm>
              <a:off x="7440166" y="4071938"/>
              <a:ext cx="11113" cy="12700"/>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8"/>
                </a:cxn>
                <a:cxn ang="0">
                  <a:pos x="0" y="8"/>
                </a:cxn>
                <a:cxn ang="0">
                  <a:pos x="0"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8"/>
                  </a:lnTo>
                  <a:lnTo>
                    <a:pt x="0" y="8"/>
                  </a:lnTo>
                  <a:lnTo>
                    <a:pt x="0" y="1"/>
                  </a:lnTo>
                  <a:lnTo>
                    <a:pt x="1" y="1"/>
                  </a:lnTo>
                  <a:lnTo>
                    <a:pt x="1" y="8"/>
                  </a:lnTo>
                  <a:lnTo>
                    <a:pt x="1" y="8"/>
                  </a:lnTo>
                  <a:lnTo>
                    <a:pt x="1" y="1"/>
                  </a:lnTo>
                  <a:lnTo>
                    <a:pt x="1" y="1"/>
                  </a:lnTo>
                  <a:lnTo>
                    <a:pt x="1" y="8"/>
                  </a:lnTo>
                  <a:lnTo>
                    <a:pt x="1" y="9"/>
                  </a:lnTo>
                  <a:lnTo>
                    <a:pt x="1" y="1"/>
                  </a:lnTo>
                  <a:lnTo>
                    <a:pt x="2" y="1"/>
                  </a:lnTo>
                  <a:lnTo>
                    <a:pt x="2" y="9"/>
                  </a:lnTo>
                  <a:lnTo>
                    <a:pt x="2" y="9"/>
                  </a:lnTo>
                  <a:lnTo>
                    <a:pt x="2" y="0"/>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1"/>
                  </a:lnTo>
                  <a:lnTo>
                    <a:pt x="4" y="9"/>
                  </a:lnTo>
                  <a:lnTo>
                    <a:pt x="4" y="9"/>
                  </a:lnTo>
                  <a:lnTo>
                    <a:pt x="4" y="1"/>
                  </a:lnTo>
                  <a:lnTo>
                    <a:pt x="5" y="1"/>
                  </a:lnTo>
                  <a:lnTo>
                    <a:pt x="5"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198" name="Freeform 1286"/>
            <p:cNvSpPr>
              <a:spLocks/>
            </p:cNvSpPr>
            <p:nvPr/>
          </p:nvSpPr>
          <p:spPr bwMode="auto">
            <a:xfrm>
              <a:off x="7440166" y="4071938"/>
              <a:ext cx="12700"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1"/>
                </a:cxn>
                <a:cxn ang="0">
                  <a:pos x="7" y="1"/>
                </a:cxn>
                <a:cxn ang="0">
                  <a:pos x="7" y="1"/>
                </a:cxn>
                <a:cxn ang="0">
                  <a:pos x="1" y="1"/>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6"/>
                </a:cxn>
                <a:cxn ang="0">
                  <a:pos x="7" y="6"/>
                </a:cxn>
                <a:cxn ang="0">
                  <a:pos x="7" y="6"/>
                </a:cxn>
                <a:cxn ang="0">
                  <a:pos x="1" y="6"/>
                </a:cxn>
                <a:cxn ang="0">
                  <a:pos x="2" y="6"/>
                </a:cxn>
                <a:cxn ang="0">
                  <a:pos x="7"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1"/>
                  </a:lnTo>
                  <a:lnTo>
                    <a:pt x="7" y="1"/>
                  </a:lnTo>
                  <a:lnTo>
                    <a:pt x="7" y="1"/>
                  </a:lnTo>
                  <a:lnTo>
                    <a:pt x="1" y="1"/>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6"/>
                  </a:lnTo>
                  <a:lnTo>
                    <a:pt x="7" y="6"/>
                  </a:lnTo>
                  <a:lnTo>
                    <a:pt x="7" y="6"/>
                  </a:lnTo>
                  <a:lnTo>
                    <a:pt x="1" y="6"/>
                  </a:lnTo>
                  <a:lnTo>
                    <a:pt x="2" y="6"/>
                  </a:lnTo>
                  <a:lnTo>
                    <a:pt x="7" y="6"/>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199" name="Freeform 1287"/>
            <p:cNvSpPr>
              <a:spLocks/>
            </p:cNvSpPr>
            <p:nvPr/>
          </p:nvSpPr>
          <p:spPr bwMode="auto">
            <a:xfrm>
              <a:off x="7443341" y="4067175"/>
              <a:ext cx="9525" cy="14288"/>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1" y="7"/>
                </a:cxn>
                <a:cxn ang="0">
                  <a:pos x="1" y="2"/>
                </a:cxn>
                <a:cxn ang="0">
                  <a:pos x="1" y="2"/>
                </a:cxn>
                <a:cxn ang="0">
                  <a:pos x="1" y="7"/>
                </a:cxn>
                <a:cxn ang="0">
                  <a:pos x="1" y="8"/>
                </a:cxn>
                <a:cxn ang="0">
                  <a:pos x="1" y="2"/>
                </a:cxn>
                <a:cxn ang="0">
                  <a:pos x="1" y="1"/>
                </a:cxn>
                <a:cxn ang="0">
                  <a:pos x="1" y="8"/>
                </a:cxn>
                <a:cxn ang="0">
                  <a:pos x="2" y="8"/>
                </a:cxn>
                <a:cxn ang="0">
                  <a:pos x="2" y="1"/>
                </a:cxn>
                <a:cxn ang="0">
                  <a:pos x="2" y="1"/>
                </a:cxn>
                <a:cxn ang="0">
                  <a:pos x="2" y="9"/>
                </a:cxn>
                <a:cxn ang="0">
                  <a:pos x="2" y="9"/>
                </a:cxn>
                <a:cxn ang="0">
                  <a:pos x="2" y="1"/>
                </a:cxn>
                <a:cxn ang="0">
                  <a:pos x="2" y="1"/>
                </a:cxn>
                <a:cxn ang="0">
                  <a:pos x="2" y="9"/>
                </a:cxn>
                <a:cxn ang="0">
                  <a:pos x="2" y="9"/>
                </a:cxn>
                <a:cxn ang="0">
                  <a:pos x="2" y="1"/>
                </a:cxn>
                <a:cxn ang="0">
                  <a:pos x="3" y="1"/>
                </a:cxn>
                <a:cxn ang="0">
                  <a:pos x="3" y="9"/>
                </a:cxn>
                <a:cxn ang="0">
                  <a:pos x="3" y="9"/>
                </a:cxn>
                <a:cxn ang="0">
                  <a:pos x="3" y="1"/>
                </a:cxn>
                <a:cxn ang="0">
                  <a:pos x="3" y="0"/>
                </a:cxn>
                <a:cxn ang="0">
                  <a:pos x="3" y="9"/>
                </a:cxn>
                <a:cxn ang="0">
                  <a:pos x="3" y="9"/>
                </a:cxn>
                <a:cxn ang="0">
                  <a:pos x="3" y="1"/>
                </a:cxn>
                <a:cxn ang="0">
                  <a:pos x="4" y="1"/>
                </a:cxn>
                <a:cxn ang="0">
                  <a:pos x="4" y="9"/>
                </a:cxn>
                <a:cxn ang="0">
                  <a:pos x="4" y="9"/>
                </a:cxn>
                <a:cxn ang="0">
                  <a:pos x="4" y="1"/>
                </a:cxn>
                <a:cxn ang="0">
                  <a:pos x="5" y="1"/>
                </a:cxn>
                <a:cxn ang="0">
                  <a:pos x="5" y="9"/>
                </a:cxn>
                <a:cxn ang="0">
                  <a:pos x="5" y="9"/>
                </a:cxn>
                <a:cxn ang="0">
                  <a:pos x="5" y="1"/>
                </a:cxn>
                <a:cxn ang="0">
                  <a:pos x="5" y="1"/>
                </a:cxn>
                <a:cxn ang="0">
                  <a:pos x="5" y="9"/>
                </a:cxn>
                <a:cxn ang="0">
                  <a:pos x="5" y="8"/>
                </a:cxn>
                <a:cxn ang="0">
                  <a:pos x="5" y="1"/>
                </a:cxn>
                <a:cxn ang="0">
                  <a:pos x="5" y="1"/>
                </a:cxn>
                <a:cxn ang="0">
                  <a:pos x="5" y="8"/>
                </a:cxn>
                <a:cxn ang="0">
                  <a:pos x="6" y="8"/>
                </a:cxn>
                <a:cxn ang="0">
                  <a:pos x="6" y="2"/>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1" y="7"/>
                  </a:lnTo>
                  <a:lnTo>
                    <a:pt x="1" y="2"/>
                  </a:lnTo>
                  <a:lnTo>
                    <a:pt x="1" y="2"/>
                  </a:lnTo>
                  <a:lnTo>
                    <a:pt x="1" y="7"/>
                  </a:lnTo>
                  <a:lnTo>
                    <a:pt x="1" y="8"/>
                  </a:lnTo>
                  <a:lnTo>
                    <a:pt x="1" y="2"/>
                  </a:lnTo>
                  <a:lnTo>
                    <a:pt x="1" y="1"/>
                  </a:lnTo>
                  <a:lnTo>
                    <a:pt x="1" y="8"/>
                  </a:lnTo>
                  <a:lnTo>
                    <a:pt x="2" y="8"/>
                  </a:lnTo>
                  <a:lnTo>
                    <a:pt x="2" y="1"/>
                  </a:lnTo>
                  <a:lnTo>
                    <a:pt x="2" y="1"/>
                  </a:lnTo>
                  <a:lnTo>
                    <a:pt x="2" y="9"/>
                  </a:lnTo>
                  <a:lnTo>
                    <a:pt x="2" y="9"/>
                  </a:lnTo>
                  <a:lnTo>
                    <a:pt x="2" y="1"/>
                  </a:lnTo>
                  <a:lnTo>
                    <a:pt x="2" y="1"/>
                  </a:lnTo>
                  <a:lnTo>
                    <a:pt x="2" y="9"/>
                  </a:lnTo>
                  <a:lnTo>
                    <a:pt x="2" y="9"/>
                  </a:lnTo>
                  <a:lnTo>
                    <a:pt x="2" y="1"/>
                  </a:lnTo>
                  <a:lnTo>
                    <a:pt x="3" y="1"/>
                  </a:lnTo>
                  <a:lnTo>
                    <a:pt x="3" y="9"/>
                  </a:lnTo>
                  <a:lnTo>
                    <a:pt x="3" y="9"/>
                  </a:lnTo>
                  <a:lnTo>
                    <a:pt x="3" y="1"/>
                  </a:lnTo>
                  <a:lnTo>
                    <a:pt x="3" y="0"/>
                  </a:lnTo>
                  <a:lnTo>
                    <a:pt x="3" y="9"/>
                  </a:lnTo>
                  <a:lnTo>
                    <a:pt x="3" y="9"/>
                  </a:lnTo>
                  <a:lnTo>
                    <a:pt x="3" y="1"/>
                  </a:lnTo>
                  <a:lnTo>
                    <a:pt x="4" y="1"/>
                  </a:lnTo>
                  <a:lnTo>
                    <a:pt x="4" y="9"/>
                  </a:lnTo>
                  <a:lnTo>
                    <a:pt x="4" y="9"/>
                  </a:lnTo>
                  <a:lnTo>
                    <a:pt x="4" y="1"/>
                  </a:lnTo>
                  <a:lnTo>
                    <a:pt x="5" y="1"/>
                  </a:lnTo>
                  <a:lnTo>
                    <a:pt x="5" y="9"/>
                  </a:lnTo>
                  <a:lnTo>
                    <a:pt x="5" y="9"/>
                  </a:lnTo>
                  <a:lnTo>
                    <a:pt x="5" y="1"/>
                  </a:lnTo>
                  <a:lnTo>
                    <a:pt x="5" y="1"/>
                  </a:lnTo>
                  <a:lnTo>
                    <a:pt x="5" y="9"/>
                  </a:lnTo>
                  <a:lnTo>
                    <a:pt x="5" y="8"/>
                  </a:lnTo>
                  <a:lnTo>
                    <a:pt x="5" y="1"/>
                  </a:lnTo>
                  <a:lnTo>
                    <a:pt x="5" y="1"/>
                  </a:lnTo>
                  <a:lnTo>
                    <a:pt x="5" y="8"/>
                  </a:lnTo>
                  <a:lnTo>
                    <a:pt x="6" y="8"/>
                  </a:lnTo>
                  <a:lnTo>
                    <a:pt x="6" y="2"/>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00" name="Freeform 1288"/>
            <p:cNvSpPr>
              <a:spLocks/>
            </p:cNvSpPr>
            <p:nvPr/>
          </p:nvSpPr>
          <p:spPr bwMode="auto">
            <a:xfrm>
              <a:off x="7443341" y="4067175"/>
              <a:ext cx="14288" cy="9525"/>
            </a:xfrm>
            <a:custGeom>
              <a:avLst/>
              <a:gdLst/>
              <a:ahLst/>
              <a:cxnLst>
                <a:cxn ang="0">
                  <a:pos x="3" y="3"/>
                </a:cxn>
                <a:cxn ang="0">
                  <a:pos x="3" y="0"/>
                </a:cxn>
                <a:cxn ang="0">
                  <a:pos x="6" y="0"/>
                </a:cxn>
                <a:cxn ang="0">
                  <a:pos x="6" y="1"/>
                </a:cxn>
                <a:cxn ang="0">
                  <a:pos x="3" y="1"/>
                </a:cxn>
                <a:cxn ang="0">
                  <a:pos x="3" y="1"/>
                </a:cxn>
                <a:cxn ang="0">
                  <a:pos x="6" y="1"/>
                </a:cxn>
                <a:cxn ang="0">
                  <a:pos x="7" y="1"/>
                </a:cxn>
                <a:cxn ang="0">
                  <a:pos x="2" y="1"/>
                </a:cxn>
                <a:cxn ang="0">
                  <a:pos x="2" y="1"/>
                </a:cxn>
                <a:cxn ang="0">
                  <a:pos x="7" y="1"/>
                </a:cxn>
                <a:cxn ang="0">
                  <a:pos x="7" y="1"/>
                </a:cxn>
                <a:cxn ang="0">
                  <a:pos x="2" y="1"/>
                </a:cxn>
                <a:cxn ang="0">
                  <a:pos x="2" y="1"/>
                </a:cxn>
                <a:cxn ang="0">
                  <a:pos x="7" y="1"/>
                </a:cxn>
                <a:cxn ang="0">
                  <a:pos x="8" y="1"/>
                </a:cxn>
                <a:cxn ang="0">
                  <a:pos x="2" y="1"/>
                </a:cxn>
                <a:cxn ang="0">
                  <a:pos x="1" y="1"/>
                </a:cxn>
                <a:cxn ang="0">
                  <a:pos x="8" y="1"/>
                </a:cxn>
                <a:cxn ang="0">
                  <a:pos x="8" y="2"/>
                </a:cxn>
                <a:cxn ang="0">
                  <a:pos x="1" y="2"/>
                </a:cxn>
                <a:cxn ang="0">
                  <a:pos x="1" y="2"/>
                </a:cxn>
                <a:cxn ang="0">
                  <a:pos x="8" y="2"/>
                </a:cxn>
                <a:cxn ang="0">
                  <a:pos x="8" y="2"/>
                </a:cxn>
                <a:cxn ang="0">
                  <a:pos x="1"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4"/>
                </a:cxn>
                <a:cxn ang="0">
                  <a:pos x="1" y="4"/>
                </a:cxn>
                <a:cxn ang="0">
                  <a:pos x="1" y="5"/>
                </a:cxn>
                <a:cxn ang="0">
                  <a:pos x="8" y="5"/>
                </a:cxn>
                <a:cxn ang="0">
                  <a:pos x="8" y="5"/>
                </a:cxn>
                <a:cxn ang="0">
                  <a:pos x="1" y="5"/>
                </a:cxn>
                <a:cxn ang="0">
                  <a:pos x="1" y="5"/>
                </a:cxn>
                <a:cxn ang="0">
                  <a:pos x="8" y="5"/>
                </a:cxn>
                <a:cxn ang="0">
                  <a:pos x="8" y="5"/>
                </a:cxn>
                <a:cxn ang="0">
                  <a:pos x="2" y="5"/>
                </a:cxn>
                <a:cxn ang="0">
                  <a:pos x="2" y="5"/>
                </a:cxn>
                <a:cxn ang="0">
                  <a:pos x="7" y="5"/>
                </a:cxn>
                <a:cxn ang="0">
                  <a:pos x="7" y="5"/>
                </a:cxn>
                <a:cxn ang="0">
                  <a:pos x="2" y="5"/>
                </a:cxn>
                <a:cxn ang="0">
                  <a:pos x="2" y="6"/>
                </a:cxn>
                <a:cxn ang="0">
                  <a:pos x="7" y="6"/>
                </a:cxn>
                <a:cxn ang="0">
                  <a:pos x="7"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1"/>
                  </a:lnTo>
                  <a:lnTo>
                    <a:pt x="3" y="1"/>
                  </a:lnTo>
                  <a:lnTo>
                    <a:pt x="3" y="1"/>
                  </a:lnTo>
                  <a:lnTo>
                    <a:pt x="6" y="1"/>
                  </a:lnTo>
                  <a:lnTo>
                    <a:pt x="7" y="1"/>
                  </a:lnTo>
                  <a:lnTo>
                    <a:pt x="2" y="1"/>
                  </a:lnTo>
                  <a:lnTo>
                    <a:pt x="2" y="1"/>
                  </a:lnTo>
                  <a:lnTo>
                    <a:pt x="7" y="1"/>
                  </a:lnTo>
                  <a:lnTo>
                    <a:pt x="7" y="1"/>
                  </a:lnTo>
                  <a:lnTo>
                    <a:pt x="2" y="1"/>
                  </a:lnTo>
                  <a:lnTo>
                    <a:pt x="2" y="1"/>
                  </a:lnTo>
                  <a:lnTo>
                    <a:pt x="7" y="1"/>
                  </a:lnTo>
                  <a:lnTo>
                    <a:pt x="8" y="1"/>
                  </a:lnTo>
                  <a:lnTo>
                    <a:pt x="2" y="1"/>
                  </a:lnTo>
                  <a:lnTo>
                    <a:pt x="1" y="1"/>
                  </a:lnTo>
                  <a:lnTo>
                    <a:pt x="8" y="1"/>
                  </a:lnTo>
                  <a:lnTo>
                    <a:pt x="8" y="2"/>
                  </a:lnTo>
                  <a:lnTo>
                    <a:pt x="1" y="2"/>
                  </a:lnTo>
                  <a:lnTo>
                    <a:pt x="1" y="2"/>
                  </a:lnTo>
                  <a:lnTo>
                    <a:pt x="8" y="2"/>
                  </a:lnTo>
                  <a:lnTo>
                    <a:pt x="8" y="2"/>
                  </a:lnTo>
                  <a:lnTo>
                    <a:pt x="1" y="2"/>
                  </a:lnTo>
                  <a:lnTo>
                    <a:pt x="0" y="2"/>
                  </a:lnTo>
                  <a:lnTo>
                    <a:pt x="8" y="2"/>
                  </a:lnTo>
                  <a:lnTo>
                    <a:pt x="8" y="2"/>
                  </a:lnTo>
                  <a:lnTo>
                    <a:pt x="0" y="2"/>
                  </a:lnTo>
                  <a:lnTo>
                    <a:pt x="0" y="3"/>
                  </a:lnTo>
                  <a:lnTo>
                    <a:pt x="8" y="3"/>
                  </a:lnTo>
                  <a:lnTo>
                    <a:pt x="8" y="3"/>
                  </a:lnTo>
                  <a:lnTo>
                    <a:pt x="0" y="3"/>
                  </a:lnTo>
                  <a:lnTo>
                    <a:pt x="0" y="4"/>
                  </a:lnTo>
                  <a:lnTo>
                    <a:pt x="8" y="4"/>
                  </a:lnTo>
                  <a:lnTo>
                    <a:pt x="8" y="4"/>
                  </a:lnTo>
                  <a:lnTo>
                    <a:pt x="0" y="4"/>
                  </a:lnTo>
                  <a:lnTo>
                    <a:pt x="0" y="4"/>
                  </a:lnTo>
                  <a:lnTo>
                    <a:pt x="8" y="4"/>
                  </a:lnTo>
                  <a:lnTo>
                    <a:pt x="8" y="4"/>
                  </a:lnTo>
                  <a:lnTo>
                    <a:pt x="1" y="4"/>
                  </a:lnTo>
                  <a:lnTo>
                    <a:pt x="1" y="5"/>
                  </a:lnTo>
                  <a:lnTo>
                    <a:pt x="8" y="5"/>
                  </a:lnTo>
                  <a:lnTo>
                    <a:pt x="8" y="5"/>
                  </a:lnTo>
                  <a:lnTo>
                    <a:pt x="1" y="5"/>
                  </a:lnTo>
                  <a:lnTo>
                    <a:pt x="1" y="5"/>
                  </a:lnTo>
                  <a:lnTo>
                    <a:pt x="8" y="5"/>
                  </a:lnTo>
                  <a:lnTo>
                    <a:pt x="8" y="5"/>
                  </a:lnTo>
                  <a:lnTo>
                    <a:pt x="2" y="5"/>
                  </a:lnTo>
                  <a:lnTo>
                    <a:pt x="2" y="5"/>
                  </a:lnTo>
                  <a:lnTo>
                    <a:pt x="7" y="5"/>
                  </a:lnTo>
                  <a:lnTo>
                    <a:pt x="7" y="5"/>
                  </a:lnTo>
                  <a:lnTo>
                    <a:pt x="2" y="5"/>
                  </a:lnTo>
                  <a:lnTo>
                    <a:pt x="2" y="6"/>
                  </a:lnTo>
                  <a:lnTo>
                    <a:pt x="7" y="6"/>
                  </a:lnTo>
                  <a:lnTo>
                    <a:pt x="7"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01" name="Freeform 1289"/>
            <p:cNvSpPr>
              <a:spLocks/>
            </p:cNvSpPr>
            <p:nvPr/>
          </p:nvSpPr>
          <p:spPr bwMode="auto">
            <a:xfrm>
              <a:off x="7448104" y="4067175"/>
              <a:ext cx="25400" cy="9525"/>
            </a:xfrm>
            <a:custGeom>
              <a:avLst/>
              <a:gdLst/>
              <a:ahLst/>
              <a:cxnLst>
                <a:cxn ang="0">
                  <a:pos x="3" y="3"/>
                </a:cxn>
                <a:cxn ang="0">
                  <a:pos x="3" y="0"/>
                </a:cxn>
                <a:cxn ang="0">
                  <a:pos x="11" y="0"/>
                </a:cxn>
                <a:cxn ang="0">
                  <a:pos x="12" y="1"/>
                </a:cxn>
                <a:cxn ang="0">
                  <a:pos x="2" y="1"/>
                </a:cxn>
                <a:cxn ang="0">
                  <a:pos x="2" y="1"/>
                </a:cxn>
                <a:cxn ang="0">
                  <a:pos x="12" y="1"/>
                </a:cxn>
                <a:cxn ang="0">
                  <a:pos x="12" y="1"/>
                </a:cxn>
                <a:cxn ang="0">
                  <a:pos x="2" y="1"/>
                </a:cxn>
                <a:cxn ang="0">
                  <a:pos x="2" y="1"/>
                </a:cxn>
                <a:cxn ang="0">
                  <a:pos x="12" y="1"/>
                </a:cxn>
                <a:cxn ang="0">
                  <a:pos x="13" y="1"/>
                </a:cxn>
                <a:cxn ang="0">
                  <a:pos x="1" y="1"/>
                </a:cxn>
                <a:cxn ang="0">
                  <a:pos x="1" y="1"/>
                </a:cxn>
                <a:cxn ang="0">
                  <a:pos x="13" y="1"/>
                </a:cxn>
                <a:cxn ang="0">
                  <a:pos x="13" y="1"/>
                </a:cxn>
                <a:cxn ang="0">
                  <a:pos x="1" y="1"/>
                </a:cxn>
                <a:cxn ang="0">
                  <a:pos x="0" y="1"/>
                </a:cxn>
                <a:cxn ang="0">
                  <a:pos x="13" y="1"/>
                </a:cxn>
                <a:cxn ang="0">
                  <a:pos x="13" y="2"/>
                </a:cxn>
                <a:cxn ang="0">
                  <a:pos x="0" y="2"/>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4"/>
                </a:cxn>
                <a:cxn ang="0">
                  <a:pos x="14" y="4"/>
                </a:cxn>
                <a:cxn ang="0">
                  <a:pos x="14" y="4"/>
                </a:cxn>
                <a:cxn ang="0">
                  <a:pos x="0" y="4"/>
                </a:cxn>
                <a:cxn ang="0">
                  <a:pos x="0" y="4"/>
                </a:cxn>
                <a:cxn ang="0">
                  <a:pos x="14" y="4"/>
                </a:cxn>
                <a:cxn ang="0">
                  <a:pos x="14" y="4"/>
                </a:cxn>
                <a:cxn ang="0">
                  <a:pos x="0" y="4"/>
                </a:cxn>
                <a:cxn ang="0">
                  <a:pos x="0" y="5"/>
                </a:cxn>
                <a:cxn ang="0">
                  <a:pos x="14" y="5"/>
                </a:cxn>
                <a:cxn ang="0">
                  <a:pos x="13" y="5"/>
                </a:cxn>
                <a:cxn ang="0">
                  <a:pos x="0" y="5"/>
                </a:cxn>
                <a:cxn ang="0">
                  <a:pos x="0" y="5"/>
                </a:cxn>
                <a:cxn ang="0">
                  <a:pos x="13" y="5"/>
                </a:cxn>
                <a:cxn ang="0">
                  <a:pos x="13" y="5"/>
                </a:cxn>
                <a:cxn ang="0">
                  <a:pos x="1" y="5"/>
                </a:cxn>
                <a:cxn ang="0">
                  <a:pos x="1" y="5"/>
                </a:cxn>
                <a:cxn ang="0">
                  <a:pos x="13" y="5"/>
                </a:cxn>
                <a:cxn ang="0">
                  <a:pos x="13" y="5"/>
                </a:cxn>
                <a:cxn ang="0">
                  <a:pos x="1" y="5"/>
                </a:cxn>
                <a:cxn ang="0">
                  <a:pos x="2" y="6"/>
                </a:cxn>
                <a:cxn ang="0">
                  <a:pos x="12" y="6"/>
                </a:cxn>
                <a:cxn ang="0">
                  <a:pos x="12" y="6"/>
                </a:cxn>
                <a:cxn ang="0">
                  <a:pos x="2" y="6"/>
                </a:cxn>
                <a:cxn ang="0">
                  <a:pos x="2" y="6"/>
                </a:cxn>
                <a:cxn ang="0">
                  <a:pos x="12" y="6"/>
                </a:cxn>
                <a:cxn ang="0">
                  <a:pos x="12" y="6"/>
                </a:cxn>
                <a:cxn ang="0">
                  <a:pos x="2" y="6"/>
                </a:cxn>
                <a:cxn ang="0">
                  <a:pos x="3" y="6"/>
                </a:cxn>
                <a:cxn ang="0">
                  <a:pos x="11" y="6"/>
                </a:cxn>
              </a:cxnLst>
              <a:rect l="0" t="0" r="r" b="b"/>
              <a:pathLst>
                <a:path w="14" h="6">
                  <a:moveTo>
                    <a:pt x="3" y="3"/>
                  </a:moveTo>
                  <a:lnTo>
                    <a:pt x="3" y="0"/>
                  </a:lnTo>
                  <a:lnTo>
                    <a:pt x="11" y="0"/>
                  </a:lnTo>
                  <a:lnTo>
                    <a:pt x="12" y="1"/>
                  </a:lnTo>
                  <a:lnTo>
                    <a:pt x="2" y="1"/>
                  </a:lnTo>
                  <a:lnTo>
                    <a:pt x="2" y="1"/>
                  </a:lnTo>
                  <a:lnTo>
                    <a:pt x="12" y="1"/>
                  </a:lnTo>
                  <a:lnTo>
                    <a:pt x="12" y="1"/>
                  </a:lnTo>
                  <a:lnTo>
                    <a:pt x="2" y="1"/>
                  </a:lnTo>
                  <a:lnTo>
                    <a:pt x="2" y="1"/>
                  </a:lnTo>
                  <a:lnTo>
                    <a:pt x="12" y="1"/>
                  </a:lnTo>
                  <a:lnTo>
                    <a:pt x="13" y="1"/>
                  </a:lnTo>
                  <a:lnTo>
                    <a:pt x="1" y="1"/>
                  </a:lnTo>
                  <a:lnTo>
                    <a:pt x="1" y="1"/>
                  </a:lnTo>
                  <a:lnTo>
                    <a:pt x="13" y="1"/>
                  </a:lnTo>
                  <a:lnTo>
                    <a:pt x="13" y="1"/>
                  </a:lnTo>
                  <a:lnTo>
                    <a:pt x="1" y="1"/>
                  </a:lnTo>
                  <a:lnTo>
                    <a:pt x="0" y="1"/>
                  </a:lnTo>
                  <a:lnTo>
                    <a:pt x="13" y="1"/>
                  </a:lnTo>
                  <a:lnTo>
                    <a:pt x="13" y="2"/>
                  </a:lnTo>
                  <a:lnTo>
                    <a:pt x="0" y="2"/>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4"/>
                  </a:lnTo>
                  <a:lnTo>
                    <a:pt x="14" y="4"/>
                  </a:lnTo>
                  <a:lnTo>
                    <a:pt x="14" y="4"/>
                  </a:lnTo>
                  <a:lnTo>
                    <a:pt x="0" y="4"/>
                  </a:lnTo>
                  <a:lnTo>
                    <a:pt x="0" y="4"/>
                  </a:lnTo>
                  <a:lnTo>
                    <a:pt x="14" y="4"/>
                  </a:lnTo>
                  <a:lnTo>
                    <a:pt x="14" y="4"/>
                  </a:lnTo>
                  <a:lnTo>
                    <a:pt x="0" y="4"/>
                  </a:lnTo>
                  <a:lnTo>
                    <a:pt x="0" y="5"/>
                  </a:lnTo>
                  <a:lnTo>
                    <a:pt x="14" y="5"/>
                  </a:lnTo>
                  <a:lnTo>
                    <a:pt x="13" y="5"/>
                  </a:lnTo>
                  <a:lnTo>
                    <a:pt x="0" y="5"/>
                  </a:lnTo>
                  <a:lnTo>
                    <a:pt x="0" y="5"/>
                  </a:lnTo>
                  <a:lnTo>
                    <a:pt x="13" y="5"/>
                  </a:lnTo>
                  <a:lnTo>
                    <a:pt x="13" y="5"/>
                  </a:lnTo>
                  <a:lnTo>
                    <a:pt x="1" y="5"/>
                  </a:lnTo>
                  <a:lnTo>
                    <a:pt x="1" y="5"/>
                  </a:lnTo>
                  <a:lnTo>
                    <a:pt x="13" y="5"/>
                  </a:lnTo>
                  <a:lnTo>
                    <a:pt x="13" y="5"/>
                  </a:lnTo>
                  <a:lnTo>
                    <a:pt x="1" y="5"/>
                  </a:lnTo>
                  <a:lnTo>
                    <a:pt x="2" y="6"/>
                  </a:lnTo>
                  <a:lnTo>
                    <a:pt x="12" y="6"/>
                  </a:lnTo>
                  <a:lnTo>
                    <a:pt x="12" y="6"/>
                  </a:lnTo>
                  <a:lnTo>
                    <a:pt x="2" y="6"/>
                  </a:lnTo>
                  <a:lnTo>
                    <a:pt x="2" y="6"/>
                  </a:lnTo>
                  <a:lnTo>
                    <a:pt x="12" y="6"/>
                  </a:lnTo>
                  <a:lnTo>
                    <a:pt x="12"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02" name="Freeform 1290"/>
            <p:cNvSpPr>
              <a:spLocks/>
            </p:cNvSpPr>
            <p:nvPr/>
          </p:nvSpPr>
          <p:spPr bwMode="auto">
            <a:xfrm>
              <a:off x="7462391" y="4062413"/>
              <a:ext cx="11113"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1" y="2"/>
                </a:cxn>
                <a:cxn ang="0">
                  <a:pos x="1" y="8"/>
                </a:cxn>
                <a:cxn ang="0">
                  <a:pos x="1" y="8"/>
                </a:cxn>
                <a:cxn ang="0">
                  <a:pos x="1" y="2"/>
                </a:cxn>
                <a:cxn ang="0">
                  <a:pos x="1" y="1"/>
                </a:cxn>
                <a:cxn ang="0">
                  <a:pos x="1" y="8"/>
                </a:cxn>
                <a:cxn ang="0">
                  <a:pos x="1" y="8"/>
                </a:cxn>
                <a:cxn ang="0">
                  <a:pos x="1" y="1"/>
                </a:cxn>
                <a:cxn ang="0">
                  <a:pos x="2" y="1"/>
                </a:cxn>
                <a:cxn ang="0">
                  <a:pos x="2" y="8"/>
                </a:cxn>
                <a:cxn ang="0">
                  <a:pos x="2" y="8"/>
                </a:cxn>
                <a:cxn ang="0">
                  <a:pos x="2"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5" y="1"/>
                </a:cxn>
                <a:cxn ang="0">
                  <a:pos x="5" y="8"/>
                </a:cxn>
                <a:cxn ang="0">
                  <a:pos x="5" y="8"/>
                </a:cxn>
                <a:cxn ang="0">
                  <a:pos x="5" y="2"/>
                </a:cxn>
                <a:cxn ang="0">
                  <a:pos x="6" y="2"/>
                </a:cxn>
                <a:cxn ang="0">
                  <a:pos x="6" y="8"/>
                </a:cxn>
                <a:cxn ang="0">
                  <a:pos x="6" y="7"/>
                </a:cxn>
                <a:cxn ang="0">
                  <a:pos x="6"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1" y="2"/>
                  </a:lnTo>
                  <a:lnTo>
                    <a:pt x="1" y="8"/>
                  </a:lnTo>
                  <a:lnTo>
                    <a:pt x="1" y="8"/>
                  </a:lnTo>
                  <a:lnTo>
                    <a:pt x="1" y="2"/>
                  </a:lnTo>
                  <a:lnTo>
                    <a:pt x="1" y="1"/>
                  </a:lnTo>
                  <a:lnTo>
                    <a:pt x="1" y="8"/>
                  </a:lnTo>
                  <a:lnTo>
                    <a:pt x="1" y="8"/>
                  </a:lnTo>
                  <a:lnTo>
                    <a:pt x="1" y="1"/>
                  </a:lnTo>
                  <a:lnTo>
                    <a:pt x="2" y="1"/>
                  </a:lnTo>
                  <a:lnTo>
                    <a:pt x="2" y="8"/>
                  </a:lnTo>
                  <a:lnTo>
                    <a:pt x="2" y="8"/>
                  </a:lnTo>
                  <a:lnTo>
                    <a:pt x="2" y="1"/>
                  </a:lnTo>
                  <a:lnTo>
                    <a:pt x="2" y="1"/>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1"/>
                  </a:lnTo>
                  <a:lnTo>
                    <a:pt x="4" y="9"/>
                  </a:lnTo>
                  <a:lnTo>
                    <a:pt x="5" y="8"/>
                  </a:lnTo>
                  <a:lnTo>
                    <a:pt x="5" y="1"/>
                  </a:lnTo>
                  <a:lnTo>
                    <a:pt x="5" y="1"/>
                  </a:lnTo>
                  <a:lnTo>
                    <a:pt x="5" y="8"/>
                  </a:lnTo>
                  <a:lnTo>
                    <a:pt x="5" y="8"/>
                  </a:lnTo>
                  <a:lnTo>
                    <a:pt x="5" y="1"/>
                  </a:lnTo>
                  <a:lnTo>
                    <a:pt x="5" y="1"/>
                  </a:lnTo>
                  <a:lnTo>
                    <a:pt x="5" y="8"/>
                  </a:lnTo>
                  <a:lnTo>
                    <a:pt x="5" y="8"/>
                  </a:lnTo>
                  <a:lnTo>
                    <a:pt x="5" y="2"/>
                  </a:lnTo>
                  <a:lnTo>
                    <a:pt x="6" y="2"/>
                  </a:lnTo>
                  <a:lnTo>
                    <a:pt x="6" y="8"/>
                  </a:lnTo>
                  <a:lnTo>
                    <a:pt x="6" y="7"/>
                  </a:lnTo>
                  <a:lnTo>
                    <a:pt x="6" y="2"/>
                  </a:lnTo>
                  <a:lnTo>
                    <a:pt x="6" y="2"/>
                  </a:lnTo>
                  <a:lnTo>
                    <a:pt x="6" y="7"/>
                  </a:lnTo>
                  <a:lnTo>
                    <a:pt x="6" y="7"/>
                  </a:lnTo>
                  <a:lnTo>
                    <a:pt x="6" y="3"/>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03" name="Freeform 1291"/>
            <p:cNvSpPr>
              <a:spLocks/>
            </p:cNvSpPr>
            <p:nvPr/>
          </p:nvSpPr>
          <p:spPr bwMode="auto">
            <a:xfrm>
              <a:off x="7462391" y="4062413"/>
              <a:ext cx="61913" cy="9525"/>
            </a:xfrm>
            <a:custGeom>
              <a:avLst/>
              <a:gdLst/>
              <a:ahLst/>
              <a:cxnLst>
                <a:cxn ang="0">
                  <a:pos x="3" y="3"/>
                </a:cxn>
                <a:cxn ang="0">
                  <a:pos x="3" y="0"/>
                </a:cxn>
                <a:cxn ang="0">
                  <a:pos x="32" y="0"/>
                </a:cxn>
                <a:cxn ang="0">
                  <a:pos x="33" y="0"/>
                </a:cxn>
                <a:cxn ang="0">
                  <a:pos x="3" y="0"/>
                </a:cxn>
                <a:cxn ang="0">
                  <a:pos x="2" y="0"/>
                </a:cxn>
                <a:cxn ang="0">
                  <a:pos x="33" y="0"/>
                </a:cxn>
                <a:cxn ang="0">
                  <a:pos x="33" y="0"/>
                </a:cxn>
                <a:cxn ang="0">
                  <a:pos x="2" y="0"/>
                </a:cxn>
                <a:cxn ang="0">
                  <a:pos x="2" y="1"/>
                </a:cxn>
                <a:cxn ang="0">
                  <a:pos x="34" y="1"/>
                </a:cxn>
                <a:cxn ang="0">
                  <a:pos x="34" y="1"/>
                </a:cxn>
                <a:cxn ang="0">
                  <a:pos x="2" y="1"/>
                </a:cxn>
                <a:cxn ang="0">
                  <a:pos x="2" y="1"/>
                </a:cxn>
                <a:cxn ang="0">
                  <a:pos x="34" y="1"/>
                </a:cxn>
                <a:cxn ang="0">
                  <a:pos x="34" y="1"/>
                </a:cxn>
                <a:cxn ang="0">
                  <a:pos x="1" y="1"/>
                </a:cxn>
                <a:cxn ang="0">
                  <a:pos x="1" y="1"/>
                </a:cxn>
                <a:cxn ang="0">
                  <a:pos x="35" y="1"/>
                </a:cxn>
                <a:cxn ang="0">
                  <a:pos x="35" y="2"/>
                </a:cxn>
                <a:cxn ang="0">
                  <a:pos x="1" y="2"/>
                </a:cxn>
                <a:cxn ang="0">
                  <a:pos x="1" y="2"/>
                </a:cxn>
                <a:cxn ang="0">
                  <a:pos x="35" y="2"/>
                </a:cxn>
                <a:cxn ang="0">
                  <a:pos x="35" y="2"/>
                </a:cxn>
                <a:cxn ang="0">
                  <a:pos x="0" y="2"/>
                </a:cxn>
                <a:cxn ang="0">
                  <a:pos x="0" y="2"/>
                </a:cxn>
                <a:cxn ang="0">
                  <a:pos x="35" y="2"/>
                </a:cxn>
                <a:cxn ang="0">
                  <a:pos x="35" y="3"/>
                </a:cxn>
                <a:cxn ang="0">
                  <a:pos x="0" y="3"/>
                </a:cxn>
                <a:cxn ang="0">
                  <a:pos x="0" y="3"/>
                </a:cxn>
                <a:cxn ang="0">
                  <a:pos x="35" y="3"/>
                </a:cxn>
                <a:cxn ang="0">
                  <a:pos x="35" y="3"/>
                </a:cxn>
                <a:cxn ang="0">
                  <a:pos x="0" y="3"/>
                </a:cxn>
                <a:cxn ang="0">
                  <a:pos x="0" y="4"/>
                </a:cxn>
                <a:cxn ang="0">
                  <a:pos x="35" y="4"/>
                </a:cxn>
                <a:cxn ang="0">
                  <a:pos x="35" y="4"/>
                </a:cxn>
                <a:cxn ang="0">
                  <a:pos x="0" y="4"/>
                </a:cxn>
                <a:cxn ang="0">
                  <a:pos x="0" y="4"/>
                </a:cxn>
                <a:cxn ang="0">
                  <a:pos x="35" y="4"/>
                </a:cxn>
                <a:cxn ang="0">
                  <a:pos x="35" y="4"/>
                </a:cxn>
                <a:cxn ang="0">
                  <a:pos x="0" y="4"/>
                </a:cxn>
                <a:cxn ang="0">
                  <a:pos x="1" y="5"/>
                </a:cxn>
                <a:cxn ang="0">
                  <a:pos x="35" y="5"/>
                </a:cxn>
                <a:cxn ang="0">
                  <a:pos x="35" y="5"/>
                </a:cxn>
                <a:cxn ang="0">
                  <a:pos x="1" y="5"/>
                </a:cxn>
                <a:cxn ang="0">
                  <a:pos x="1" y="5"/>
                </a:cxn>
                <a:cxn ang="0">
                  <a:pos x="35" y="5"/>
                </a:cxn>
                <a:cxn ang="0">
                  <a:pos x="34" y="5"/>
                </a:cxn>
                <a:cxn ang="0">
                  <a:pos x="1" y="5"/>
                </a:cxn>
                <a:cxn ang="0">
                  <a:pos x="2" y="5"/>
                </a:cxn>
                <a:cxn ang="0">
                  <a:pos x="34" y="5"/>
                </a:cxn>
                <a:cxn ang="0">
                  <a:pos x="34" y="6"/>
                </a:cxn>
                <a:cxn ang="0">
                  <a:pos x="2" y="6"/>
                </a:cxn>
                <a:cxn ang="0">
                  <a:pos x="2" y="6"/>
                </a:cxn>
                <a:cxn ang="0">
                  <a:pos x="34" y="6"/>
                </a:cxn>
                <a:cxn ang="0">
                  <a:pos x="33" y="6"/>
                </a:cxn>
                <a:cxn ang="0">
                  <a:pos x="2" y="6"/>
                </a:cxn>
                <a:cxn ang="0">
                  <a:pos x="2" y="6"/>
                </a:cxn>
                <a:cxn ang="0">
                  <a:pos x="33" y="6"/>
                </a:cxn>
                <a:cxn ang="0">
                  <a:pos x="33" y="6"/>
                </a:cxn>
                <a:cxn ang="0">
                  <a:pos x="3" y="6"/>
                </a:cxn>
                <a:cxn ang="0">
                  <a:pos x="3" y="6"/>
                </a:cxn>
                <a:cxn ang="0">
                  <a:pos x="32" y="6"/>
                </a:cxn>
              </a:cxnLst>
              <a:rect l="0" t="0" r="r" b="b"/>
              <a:pathLst>
                <a:path w="35" h="6">
                  <a:moveTo>
                    <a:pt x="3" y="3"/>
                  </a:moveTo>
                  <a:lnTo>
                    <a:pt x="3" y="0"/>
                  </a:lnTo>
                  <a:lnTo>
                    <a:pt x="32" y="0"/>
                  </a:lnTo>
                  <a:lnTo>
                    <a:pt x="33" y="0"/>
                  </a:lnTo>
                  <a:lnTo>
                    <a:pt x="3" y="0"/>
                  </a:lnTo>
                  <a:lnTo>
                    <a:pt x="2" y="0"/>
                  </a:lnTo>
                  <a:lnTo>
                    <a:pt x="33" y="0"/>
                  </a:lnTo>
                  <a:lnTo>
                    <a:pt x="33" y="0"/>
                  </a:lnTo>
                  <a:lnTo>
                    <a:pt x="2" y="0"/>
                  </a:lnTo>
                  <a:lnTo>
                    <a:pt x="2" y="1"/>
                  </a:lnTo>
                  <a:lnTo>
                    <a:pt x="34" y="1"/>
                  </a:lnTo>
                  <a:lnTo>
                    <a:pt x="34" y="1"/>
                  </a:lnTo>
                  <a:lnTo>
                    <a:pt x="2" y="1"/>
                  </a:lnTo>
                  <a:lnTo>
                    <a:pt x="2" y="1"/>
                  </a:lnTo>
                  <a:lnTo>
                    <a:pt x="34" y="1"/>
                  </a:lnTo>
                  <a:lnTo>
                    <a:pt x="34" y="1"/>
                  </a:lnTo>
                  <a:lnTo>
                    <a:pt x="1" y="1"/>
                  </a:lnTo>
                  <a:lnTo>
                    <a:pt x="1" y="1"/>
                  </a:lnTo>
                  <a:lnTo>
                    <a:pt x="35" y="1"/>
                  </a:lnTo>
                  <a:lnTo>
                    <a:pt x="35" y="2"/>
                  </a:lnTo>
                  <a:lnTo>
                    <a:pt x="1" y="2"/>
                  </a:lnTo>
                  <a:lnTo>
                    <a:pt x="1" y="2"/>
                  </a:lnTo>
                  <a:lnTo>
                    <a:pt x="35" y="2"/>
                  </a:lnTo>
                  <a:lnTo>
                    <a:pt x="35" y="2"/>
                  </a:lnTo>
                  <a:lnTo>
                    <a:pt x="0" y="2"/>
                  </a:lnTo>
                  <a:lnTo>
                    <a:pt x="0" y="2"/>
                  </a:lnTo>
                  <a:lnTo>
                    <a:pt x="35" y="2"/>
                  </a:lnTo>
                  <a:lnTo>
                    <a:pt x="35" y="3"/>
                  </a:lnTo>
                  <a:lnTo>
                    <a:pt x="0" y="3"/>
                  </a:lnTo>
                  <a:lnTo>
                    <a:pt x="0" y="3"/>
                  </a:lnTo>
                  <a:lnTo>
                    <a:pt x="35" y="3"/>
                  </a:lnTo>
                  <a:lnTo>
                    <a:pt x="35" y="3"/>
                  </a:lnTo>
                  <a:lnTo>
                    <a:pt x="0" y="3"/>
                  </a:lnTo>
                  <a:lnTo>
                    <a:pt x="0" y="4"/>
                  </a:lnTo>
                  <a:lnTo>
                    <a:pt x="35" y="4"/>
                  </a:lnTo>
                  <a:lnTo>
                    <a:pt x="35" y="4"/>
                  </a:lnTo>
                  <a:lnTo>
                    <a:pt x="0" y="4"/>
                  </a:lnTo>
                  <a:lnTo>
                    <a:pt x="0" y="4"/>
                  </a:lnTo>
                  <a:lnTo>
                    <a:pt x="35" y="4"/>
                  </a:lnTo>
                  <a:lnTo>
                    <a:pt x="35" y="4"/>
                  </a:lnTo>
                  <a:lnTo>
                    <a:pt x="0" y="4"/>
                  </a:lnTo>
                  <a:lnTo>
                    <a:pt x="1" y="5"/>
                  </a:lnTo>
                  <a:lnTo>
                    <a:pt x="35" y="5"/>
                  </a:lnTo>
                  <a:lnTo>
                    <a:pt x="35" y="5"/>
                  </a:lnTo>
                  <a:lnTo>
                    <a:pt x="1" y="5"/>
                  </a:lnTo>
                  <a:lnTo>
                    <a:pt x="1" y="5"/>
                  </a:lnTo>
                  <a:lnTo>
                    <a:pt x="35" y="5"/>
                  </a:lnTo>
                  <a:lnTo>
                    <a:pt x="34" y="5"/>
                  </a:lnTo>
                  <a:lnTo>
                    <a:pt x="1" y="5"/>
                  </a:lnTo>
                  <a:lnTo>
                    <a:pt x="2" y="5"/>
                  </a:lnTo>
                  <a:lnTo>
                    <a:pt x="34" y="5"/>
                  </a:lnTo>
                  <a:lnTo>
                    <a:pt x="34" y="6"/>
                  </a:lnTo>
                  <a:lnTo>
                    <a:pt x="2" y="6"/>
                  </a:lnTo>
                  <a:lnTo>
                    <a:pt x="2" y="6"/>
                  </a:lnTo>
                  <a:lnTo>
                    <a:pt x="34" y="6"/>
                  </a:lnTo>
                  <a:lnTo>
                    <a:pt x="33" y="6"/>
                  </a:lnTo>
                  <a:lnTo>
                    <a:pt x="2" y="6"/>
                  </a:lnTo>
                  <a:lnTo>
                    <a:pt x="2" y="6"/>
                  </a:lnTo>
                  <a:lnTo>
                    <a:pt x="33" y="6"/>
                  </a:lnTo>
                  <a:lnTo>
                    <a:pt x="33" y="6"/>
                  </a:lnTo>
                  <a:lnTo>
                    <a:pt x="3" y="6"/>
                  </a:lnTo>
                  <a:lnTo>
                    <a:pt x="3" y="6"/>
                  </a:lnTo>
                  <a:lnTo>
                    <a:pt x="32"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04" name="Freeform 1292"/>
            <p:cNvSpPr>
              <a:spLocks/>
            </p:cNvSpPr>
            <p:nvPr/>
          </p:nvSpPr>
          <p:spPr bwMode="auto">
            <a:xfrm>
              <a:off x="7514779" y="4057650"/>
              <a:ext cx="9525" cy="14288"/>
            </a:xfrm>
            <a:custGeom>
              <a:avLst/>
              <a:gdLst/>
              <a:ahLst/>
              <a:cxnLst>
                <a:cxn ang="0">
                  <a:pos x="2" y="6"/>
                </a:cxn>
                <a:cxn ang="0">
                  <a:pos x="0" y="6"/>
                </a:cxn>
                <a:cxn ang="0">
                  <a:pos x="0" y="3"/>
                </a:cxn>
                <a:cxn ang="0">
                  <a:pos x="0" y="3"/>
                </a:cxn>
                <a:cxn ang="0">
                  <a:pos x="0" y="7"/>
                </a:cxn>
                <a:cxn ang="0">
                  <a:pos x="0" y="7"/>
                </a:cxn>
                <a:cxn ang="0">
                  <a:pos x="0" y="3"/>
                </a:cxn>
                <a:cxn ang="0">
                  <a:pos x="0" y="3"/>
                </a:cxn>
                <a:cxn ang="0">
                  <a:pos x="0" y="7"/>
                </a:cxn>
                <a:cxn ang="0">
                  <a:pos x="0" y="7"/>
                </a:cxn>
                <a:cxn ang="0">
                  <a:pos x="0" y="2"/>
                </a:cxn>
                <a:cxn ang="0">
                  <a:pos x="0" y="2"/>
                </a:cxn>
                <a:cxn ang="0">
                  <a:pos x="0" y="8"/>
                </a:cxn>
                <a:cxn ang="0">
                  <a:pos x="0" y="8"/>
                </a:cxn>
                <a:cxn ang="0">
                  <a:pos x="0" y="2"/>
                </a:cxn>
                <a:cxn ang="0">
                  <a:pos x="0" y="2"/>
                </a:cxn>
                <a:cxn ang="0">
                  <a:pos x="0" y="8"/>
                </a:cxn>
                <a:cxn ang="0">
                  <a:pos x="0" y="8"/>
                </a:cxn>
                <a:cxn ang="0">
                  <a:pos x="0" y="1"/>
                </a:cxn>
                <a:cxn ang="0">
                  <a:pos x="1" y="1"/>
                </a:cxn>
                <a:cxn ang="0">
                  <a:pos x="1" y="8"/>
                </a:cxn>
                <a:cxn ang="0">
                  <a:pos x="1" y="9"/>
                </a:cxn>
                <a:cxn ang="0">
                  <a:pos x="1" y="1"/>
                </a:cxn>
                <a:cxn ang="0">
                  <a:pos x="1" y="1"/>
                </a:cxn>
                <a:cxn ang="0">
                  <a:pos x="1" y="9"/>
                </a:cxn>
                <a:cxn ang="0">
                  <a:pos x="2" y="9"/>
                </a:cxn>
                <a:cxn ang="0">
                  <a:pos x="2" y="1"/>
                </a:cxn>
                <a:cxn ang="0">
                  <a:pos x="2" y="1"/>
                </a:cxn>
                <a:cxn ang="0">
                  <a:pos x="2" y="9"/>
                </a:cxn>
                <a:cxn ang="0">
                  <a:pos x="2" y="9"/>
                </a:cxn>
                <a:cxn ang="0">
                  <a:pos x="2" y="0"/>
                </a:cxn>
                <a:cxn ang="0">
                  <a:pos x="2" y="0"/>
                </a:cxn>
                <a:cxn ang="0">
                  <a:pos x="2" y="9"/>
                </a:cxn>
                <a:cxn ang="0">
                  <a:pos x="3" y="9"/>
                </a:cxn>
                <a:cxn ang="0">
                  <a:pos x="3" y="0"/>
                </a:cxn>
                <a:cxn ang="0">
                  <a:pos x="3" y="1"/>
                </a:cxn>
                <a:cxn ang="0">
                  <a:pos x="3" y="9"/>
                </a:cxn>
                <a:cxn ang="0">
                  <a:pos x="3" y="9"/>
                </a:cxn>
                <a:cxn ang="0">
                  <a:pos x="3" y="1"/>
                </a:cxn>
                <a:cxn ang="0">
                  <a:pos x="4" y="1"/>
                </a:cxn>
                <a:cxn ang="0">
                  <a:pos x="4" y="9"/>
                </a:cxn>
                <a:cxn ang="0">
                  <a:pos x="4" y="9"/>
                </a:cxn>
                <a:cxn ang="0">
                  <a:pos x="4" y="1"/>
                </a:cxn>
                <a:cxn ang="0">
                  <a:pos x="4" y="1"/>
                </a:cxn>
                <a:cxn ang="0">
                  <a:pos x="4" y="8"/>
                </a:cxn>
                <a:cxn ang="0">
                  <a:pos x="4" y="8"/>
                </a:cxn>
                <a:cxn ang="0">
                  <a:pos x="4" y="1"/>
                </a:cxn>
                <a:cxn ang="0">
                  <a:pos x="5" y="2"/>
                </a:cxn>
                <a:cxn ang="0">
                  <a:pos x="5" y="8"/>
                </a:cxn>
                <a:cxn ang="0">
                  <a:pos x="5" y="8"/>
                </a:cxn>
                <a:cxn ang="0">
                  <a:pos x="5" y="2"/>
                </a:cxn>
                <a:cxn ang="0">
                  <a:pos x="5" y="2"/>
                </a:cxn>
                <a:cxn ang="0">
                  <a:pos x="5" y="8"/>
                </a:cxn>
                <a:cxn ang="0">
                  <a:pos x="5" y="7"/>
                </a:cxn>
                <a:cxn ang="0">
                  <a:pos x="5" y="2"/>
                </a:cxn>
                <a:cxn ang="0">
                  <a:pos x="5" y="3"/>
                </a:cxn>
                <a:cxn ang="0">
                  <a:pos x="5" y="7"/>
                </a:cxn>
                <a:cxn ang="0">
                  <a:pos x="5" y="7"/>
                </a:cxn>
                <a:cxn ang="0">
                  <a:pos x="5" y="3"/>
                </a:cxn>
                <a:cxn ang="0">
                  <a:pos x="5" y="3"/>
                </a:cxn>
                <a:cxn ang="0">
                  <a:pos x="5" y="7"/>
                </a:cxn>
                <a:cxn ang="0">
                  <a:pos x="5" y="6"/>
                </a:cxn>
                <a:cxn ang="0">
                  <a:pos x="5" y="3"/>
                </a:cxn>
              </a:cxnLst>
              <a:rect l="0" t="0" r="r" b="b"/>
              <a:pathLst>
                <a:path w="5" h="9">
                  <a:moveTo>
                    <a:pt x="2" y="6"/>
                  </a:moveTo>
                  <a:lnTo>
                    <a:pt x="0" y="6"/>
                  </a:lnTo>
                  <a:lnTo>
                    <a:pt x="0" y="3"/>
                  </a:lnTo>
                  <a:lnTo>
                    <a:pt x="0" y="3"/>
                  </a:lnTo>
                  <a:lnTo>
                    <a:pt x="0" y="7"/>
                  </a:lnTo>
                  <a:lnTo>
                    <a:pt x="0" y="7"/>
                  </a:lnTo>
                  <a:lnTo>
                    <a:pt x="0" y="3"/>
                  </a:lnTo>
                  <a:lnTo>
                    <a:pt x="0" y="3"/>
                  </a:lnTo>
                  <a:lnTo>
                    <a:pt x="0" y="7"/>
                  </a:lnTo>
                  <a:lnTo>
                    <a:pt x="0" y="7"/>
                  </a:lnTo>
                  <a:lnTo>
                    <a:pt x="0" y="2"/>
                  </a:lnTo>
                  <a:lnTo>
                    <a:pt x="0" y="2"/>
                  </a:lnTo>
                  <a:lnTo>
                    <a:pt x="0" y="8"/>
                  </a:lnTo>
                  <a:lnTo>
                    <a:pt x="0" y="8"/>
                  </a:lnTo>
                  <a:lnTo>
                    <a:pt x="0" y="2"/>
                  </a:lnTo>
                  <a:lnTo>
                    <a:pt x="0" y="2"/>
                  </a:lnTo>
                  <a:lnTo>
                    <a:pt x="0" y="8"/>
                  </a:lnTo>
                  <a:lnTo>
                    <a:pt x="0" y="8"/>
                  </a:lnTo>
                  <a:lnTo>
                    <a:pt x="0" y="1"/>
                  </a:lnTo>
                  <a:lnTo>
                    <a:pt x="1" y="1"/>
                  </a:lnTo>
                  <a:lnTo>
                    <a:pt x="1" y="8"/>
                  </a:lnTo>
                  <a:lnTo>
                    <a:pt x="1" y="9"/>
                  </a:lnTo>
                  <a:lnTo>
                    <a:pt x="1" y="1"/>
                  </a:lnTo>
                  <a:lnTo>
                    <a:pt x="1" y="1"/>
                  </a:lnTo>
                  <a:lnTo>
                    <a:pt x="1" y="9"/>
                  </a:lnTo>
                  <a:lnTo>
                    <a:pt x="2" y="9"/>
                  </a:lnTo>
                  <a:lnTo>
                    <a:pt x="2" y="1"/>
                  </a:lnTo>
                  <a:lnTo>
                    <a:pt x="2" y="1"/>
                  </a:lnTo>
                  <a:lnTo>
                    <a:pt x="2" y="9"/>
                  </a:lnTo>
                  <a:lnTo>
                    <a:pt x="2" y="9"/>
                  </a:lnTo>
                  <a:lnTo>
                    <a:pt x="2" y="0"/>
                  </a:lnTo>
                  <a:lnTo>
                    <a:pt x="2" y="0"/>
                  </a:lnTo>
                  <a:lnTo>
                    <a:pt x="2" y="9"/>
                  </a:lnTo>
                  <a:lnTo>
                    <a:pt x="3" y="9"/>
                  </a:lnTo>
                  <a:lnTo>
                    <a:pt x="3" y="0"/>
                  </a:lnTo>
                  <a:lnTo>
                    <a:pt x="3" y="1"/>
                  </a:lnTo>
                  <a:lnTo>
                    <a:pt x="3" y="9"/>
                  </a:lnTo>
                  <a:lnTo>
                    <a:pt x="3" y="9"/>
                  </a:lnTo>
                  <a:lnTo>
                    <a:pt x="3" y="1"/>
                  </a:lnTo>
                  <a:lnTo>
                    <a:pt x="4" y="1"/>
                  </a:lnTo>
                  <a:lnTo>
                    <a:pt x="4" y="9"/>
                  </a:lnTo>
                  <a:lnTo>
                    <a:pt x="4" y="9"/>
                  </a:lnTo>
                  <a:lnTo>
                    <a:pt x="4" y="1"/>
                  </a:lnTo>
                  <a:lnTo>
                    <a:pt x="4" y="1"/>
                  </a:lnTo>
                  <a:lnTo>
                    <a:pt x="4" y="8"/>
                  </a:lnTo>
                  <a:lnTo>
                    <a:pt x="4" y="8"/>
                  </a:lnTo>
                  <a:lnTo>
                    <a:pt x="4" y="1"/>
                  </a:lnTo>
                  <a:lnTo>
                    <a:pt x="5" y="2"/>
                  </a:lnTo>
                  <a:lnTo>
                    <a:pt x="5" y="8"/>
                  </a:lnTo>
                  <a:lnTo>
                    <a:pt x="5" y="8"/>
                  </a:lnTo>
                  <a:lnTo>
                    <a:pt x="5" y="2"/>
                  </a:lnTo>
                  <a:lnTo>
                    <a:pt x="5" y="2"/>
                  </a:lnTo>
                  <a:lnTo>
                    <a:pt x="5" y="8"/>
                  </a:lnTo>
                  <a:lnTo>
                    <a:pt x="5" y="7"/>
                  </a:lnTo>
                  <a:lnTo>
                    <a:pt x="5" y="2"/>
                  </a:lnTo>
                  <a:lnTo>
                    <a:pt x="5" y="3"/>
                  </a:lnTo>
                  <a:lnTo>
                    <a:pt x="5" y="7"/>
                  </a:lnTo>
                  <a:lnTo>
                    <a:pt x="5" y="7"/>
                  </a:lnTo>
                  <a:lnTo>
                    <a:pt x="5" y="3"/>
                  </a:lnTo>
                  <a:lnTo>
                    <a:pt x="5" y="3"/>
                  </a:lnTo>
                  <a:lnTo>
                    <a:pt x="5" y="7"/>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05" name="Freeform 1293"/>
            <p:cNvSpPr>
              <a:spLocks/>
            </p:cNvSpPr>
            <p:nvPr/>
          </p:nvSpPr>
          <p:spPr bwMode="auto">
            <a:xfrm>
              <a:off x="7514779" y="4057650"/>
              <a:ext cx="11112" cy="9525"/>
            </a:xfrm>
            <a:custGeom>
              <a:avLst/>
              <a:gdLst/>
              <a:ahLst/>
              <a:cxnLst>
                <a:cxn ang="0">
                  <a:pos x="2" y="3"/>
                </a:cxn>
                <a:cxn ang="0">
                  <a:pos x="2" y="0"/>
                </a:cxn>
                <a:cxn ang="0">
                  <a:pos x="4" y="0"/>
                </a:cxn>
                <a:cxn ang="0">
                  <a:pos x="4" y="0"/>
                </a:cxn>
                <a:cxn ang="0">
                  <a:pos x="2" y="0"/>
                </a:cxn>
                <a:cxn ang="0">
                  <a:pos x="2" y="1"/>
                </a:cxn>
                <a:cxn ang="0">
                  <a:pos x="4" y="1"/>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1"/>
                  </a:lnTo>
                  <a:lnTo>
                    <a:pt x="4" y="1"/>
                  </a:lnTo>
                  <a:lnTo>
                    <a:pt x="5" y="1"/>
                  </a:lnTo>
                  <a:lnTo>
                    <a:pt x="2" y="1"/>
                  </a:lnTo>
                  <a:lnTo>
                    <a:pt x="1" y="1"/>
                  </a:lnTo>
                  <a:lnTo>
                    <a:pt x="5" y="1"/>
                  </a:lnTo>
                  <a:lnTo>
                    <a:pt x="5" y="1"/>
                  </a:lnTo>
                  <a:lnTo>
                    <a:pt x="1" y="1"/>
                  </a:lnTo>
                  <a:lnTo>
                    <a:pt x="1" y="1"/>
                  </a:lnTo>
                  <a:lnTo>
                    <a:pt x="5" y="1"/>
                  </a:lnTo>
                  <a:lnTo>
                    <a:pt x="5"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06" name="Freeform 1294"/>
            <p:cNvSpPr>
              <a:spLocks/>
            </p:cNvSpPr>
            <p:nvPr/>
          </p:nvSpPr>
          <p:spPr bwMode="auto">
            <a:xfrm>
              <a:off x="7517954" y="4057650"/>
              <a:ext cx="11112" cy="9525"/>
            </a:xfrm>
            <a:custGeom>
              <a:avLst/>
              <a:gdLst/>
              <a:ahLst/>
              <a:cxnLst>
                <a:cxn ang="0">
                  <a:pos x="3" y="3"/>
                </a:cxn>
                <a:cxn ang="0">
                  <a:pos x="3" y="0"/>
                </a:cxn>
                <a:cxn ang="0">
                  <a:pos x="4" y="0"/>
                </a:cxn>
                <a:cxn ang="0">
                  <a:pos x="4" y="0"/>
                </a:cxn>
                <a:cxn ang="0">
                  <a:pos x="2" y="0"/>
                </a:cxn>
                <a:cxn ang="0">
                  <a:pos x="2" y="1"/>
                </a:cxn>
                <a:cxn ang="0">
                  <a:pos x="4" y="1"/>
                </a:cxn>
                <a:cxn ang="0">
                  <a:pos x="5" y="1"/>
                </a:cxn>
                <a:cxn ang="0">
                  <a:pos x="2" y="1"/>
                </a:cxn>
                <a:cxn ang="0">
                  <a:pos x="1" y="1"/>
                </a:cxn>
                <a:cxn ang="0">
                  <a:pos x="5" y="1"/>
                </a:cxn>
                <a:cxn ang="0">
                  <a:pos x="5" y="1"/>
                </a:cxn>
                <a:cxn ang="0">
                  <a:pos x="1" y="1"/>
                </a:cxn>
                <a:cxn ang="0">
                  <a:pos x="1" y="1"/>
                </a:cxn>
                <a:cxn ang="0">
                  <a:pos x="5" y="1"/>
                </a:cxn>
                <a:cxn ang="0">
                  <a:pos x="5" y="1"/>
                </a:cxn>
                <a:cxn ang="0">
                  <a:pos x="1" y="1"/>
                </a:cxn>
                <a:cxn ang="0">
                  <a:pos x="1" y="2"/>
                </a:cxn>
                <a:cxn ang="0">
                  <a:pos x="6" y="2"/>
                </a:cxn>
                <a:cxn ang="0">
                  <a:pos x="6" y="2"/>
                </a:cxn>
                <a:cxn ang="0">
                  <a:pos x="0" y="2"/>
                </a:cxn>
                <a:cxn ang="0">
                  <a:pos x="0" y="2"/>
                </a:cxn>
                <a:cxn ang="0">
                  <a:pos x="6" y="2"/>
                </a:cxn>
                <a:cxn ang="0">
                  <a:pos x="6" y="2"/>
                </a:cxn>
                <a:cxn ang="0">
                  <a:pos x="0" y="2"/>
                </a:cxn>
                <a:cxn ang="0">
                  <a:pos x="0" y="3"/>
                </a:cxn>
                <a:cxn ang="0">
                  <a:pos x="6"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6" y="5"/>
                </a:cxn>
                <a:cxn ang="0">
                  <a:pos x="5" y="5"/>
                </a:cxn>
                <a:cxn ang="0">
                  <a:pos x="1"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1"/>
                  </a:lnTo>
                  <a:lnTo>
                    <a:pt x="4" y="1"/>
                  </a:lnTo>
                  <a:lnTo>
                    <a:pt x="5" y="1"/>
                  </a:lnTo>
                  <a:lnTo>
                    <a:pt x="2" y="1"/>
                  </a:lnTo>
                  <a:lnTo>
                    <a:pt x="1" y="1"/>
                  </a:lnTo>
                  <a:lnTo>
                    <a:pt x="5" y="1"/>
                  </a:lnTo>
                  <a:lnTo>
                    <a:pt x="5" y="1"/>
                  </a:lnTo>
                  <a:lnTo>
                    <a:pt x="1" y="1"/>
                  </a:lnTo>
                  <a:lnTo>
                    <a:pt x="1" y="1"/>
                  </a:lnTo>
                  <a:lnTo>
                    <a:pt x="5" y="1"/>
                  </a:lnTo>
                  <a:lnTo>
                    <a:pt x="5" y="1"/>
                  </a:lnTo>
                  <a:lnTo>
                    <a:pt x="1" y="1"/>
                  </a:lnTo>
                  <a:lnTo>
                    <a:pt x="1" y="2"/>
                  </a:lnTo>
                  <a:lnTo>
                    <a:pt x="6" y="2"/>
                  </a:lnTo>
                  <a:lnTo>
                    <a:pt x="6" y="2"/>
                  </a:lnTo>
                  <a:lnTo>
                    <a:pt x="0" y="2"/>
                  </a:lnTo>
                  <a:lnTo>
                    <a:pt x="0" y="2"/>
                  </a:lnTo>
                  <a:lnTo>
                    <a:pt x="6" y="2"/>
                  </a:lnTo>
                  <a:lnTo>
                    <a:pt x="6" y="2"/>
                  </a:lnTo>
                  <a:lnTo>
                    <a:pt x="0" y="2"/>
                  </a:lnTo>
                  <a:lnTo>
                    <a:pt x="0" y="3"/>
                  </a:lnTo>
                  <a:lnTo>
                    <a:pt x="6"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5"/>
                  </a:lnTo>
                  <a:lnTo>
                    <a:pt x="0" y="5"/>
                  </a:lnTo>
                  <a:lnTo>
                    <a:pt x="0" y="5"/>
                  </a:lnTo>
                  <a:lnTo>
                    <a:pt x="6" y="5"/>
                  </a:lnTo>
                  <a:lnTo>
                    <a:pt x="6" y="5"/>
                  </a:lnTo>
                  <a:lnTo>
                    <a:pt x="0" y="5"/>
                  </a:lnTo>
                  <a:lnTo>
                    <a:pt x="1" y="5"/>
                  </a:lnTo>
                  <a:lnTo>
                    <a:pt x="6" y="5"/>
                  </a:lnTo>
                  <a:lnTo>
                    <a:pt x="5" y="5"/>
                  </a:lnTo>
                  <a:lnTo>
                    <a:pt x="1"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07" name="Freeform 1295"/>
            <p:cNvSpPr>
              <a:spLocks/>
            </p:cNvSpPr>
            <p:nvPr/>
          </p:nvSpPr>
          <p:spPr bwMode="auto">
            <a:xfrm>
              <a:off x="7519541" y="4057650"/>
              <a:ext cx="19050" cy="9525"/>
            </a:xfrm>
            <a:custGeom>
              <a:avLst/>
              <a:gdLst/>
              <a:ahLst/>
              <a:cxnLst>
                <a:cxn ang="0">
                  <a:pos x="3" y="3"/>
                </a:cxn>
                <a:cxn ang="0">
                  <a:pos x="3" y="0"/>
                </a:cxn>
                <a:cxn ang="0">
                  <a:pos x="8" y="0"/>
                </a:cxn>
                <a:cxn ang="0">
                  <a:pos x="8" y="0"/>
                </a:cxn>
                <a:cxn ang="0">
                  <a:pos x="3" y="0"/>
                </a:cxn>
                <a:cxn ang="0">
                  <a:pos x="2" y="1"/>
                </a:cxn>
                <a:cxn ang="0">
                  <a:pos x="8" y="1"/>
                </a:cxn>
                <a:cxn ang="0">
                  <a:pos x="8" y="1"/>
                </a:cxn>
                <a:cxn ang="0">
                  <a:pos x="2" y="1"/>
                </a:cxn>
                <a:cxn ang="0">
                  <a:pos x="2" y="1"/>
                </a:cxn>
                <a:cxn ang="0">
                  <a:pos x="9" y="1"/>
                </a:cxn>
                <a:cxn ang="0">
                  <a:pos x="9" y="1"/>
                </a:cxn>
                <a:cxn ang="0">
                  <a:pos x="2" y="1"/>
                </a:cxn>
                <a:cxn ang="0">
                  <a:pos x="1" y="1"/>
                </a:cxn>
                <a:cxn ang="0">
                  <a:pos x="9" y="1"/>
                </a:cxn>
                <a:cxn ang="0">
                  <a:pos x="10" y="1"/>
                </a:cxn>
                <a:cxn ang="0">
                  <a:pos x="1" y="1"/>
                </a:cxn>
                <a:cxn ang="0">
                  <a:pos x="1" y="2"/>
                </a:cxn>
                <a:cxn ang="0">
                  <a:pos x="10" y="2"/>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3"/>
                </a:cxn>
                <a:cxn ang="0">
                  <a:pos x="10" y="3"/>
                </a:cxn>
                <a:cxn ang="0">
                  <a:pos x="11" y="3"/>
                </a:cxn>
                <a:cxn ang="0">
                  <a:pos x="0" y="3"/>
                </a:cxn>
                <a:cxn ang="0">
                  <a:pos x="0" y="4"/>
                </a:cxn>
                <a:cxn ang="0">
                  <a:pos x="10" y="4"/>
                </a:cxn>
                <a:cxn ang="0">
                  <a:pos x="10" y="4"/>
                </a:cxn>
                <a:cxn ang="0">
                  <a:pos x="0" y="4"/>
                </a:cxn>
                <a:cxn ang="0">
                  <a:pos x="0" y="4"/>
                </a:cxn>
                <a:cxn ang="0">
                  <a:pos x="10" y="4"/>
                </a:cxn>
                <a:cxn ang="0">
                  <a:pos x="10" y="5"/>
                </a:cxn>
                <a:cxn ang="0">
                  <a:pos x="0" y="5"/>
                </a:cxn>
                <a:cxn ang="0">
                  <a:pos x="0" y="5"/>
                </a:cxn>
                <a:cxn ang="0">
                  <a:pos x="10" y="5"/>
                </a:cxn>
                <a:cxn ang="0">
                  <a:pos x="10" y="5"/>
                </a:cxn>
                <a:cxn ang="0">
                  <a:pos x="0" y="5"/>
                </a:cxn>
                <a:cxn ang="0">
                  <a:pos x="1" y="5"/>
                </a:cxn>
                <a:cxn ang="0">
                  <a:pos x="10" y="5"/>
                </a:cxn>
                <a:cxn ang="0">
                  <a:pos x="10" y="5"/>
                </a:cxn>
                <a:cxn ang="0">
                  <a:pos x="1" y="5"/>
                </a:cxn>
                <a:cxn ang="0">
                  <a:pos x="1" y="6"/>
                </a:cxn>
                <a:cxn ang="0">
                  <a:pos x="9" y="6"/>
                </a:cxn>
                <a:cxn ang="0">
                  <a:pos x="9" y="6"/>
                </a:cxn>
                <a:cxn ang="0">
                  <a:pos x="2" y="6"/>
                </a:cxn>
                <a:cxn ang="0">
                  <a:pos x="2" y="6"/>
                </a:cxn>
                <a:cxn ang="0">
                  <a:pos x="9" y="6"/>
                </a:cxn>
                <a:cxn ang="0">
                  <a:pos x="8" y="6"/>
                </a:cxn>
                <a:cxn ang="0">
                  <a:pos x="2" y="6"/>
                </a:cxn>
                <a:cxn ang="0">
                  <a:pos x="2"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2" y="1"/>
                  </a:lnTo>
                  <a:lnTo>
                    <a:pt x="8" y="1"/>
                  </a:lnTo>
                  <a:lnTo>
                    <a:pt x="8" y="1"/>
                  </a:lnTo>
                  <a:lnTo>
                    <a:pt x="2" y="1"/>
                  </a:lnTo>
                  <a:lnTo>
                    <a:pt x="2" y="1"/>
                  </a:lnTo>
                  <a:lnTo>
                    <a:pt x="9" y="1"/>
                  </a:lnTo>
                  <a:lnTo>
                    <a:pt x="9" y="1"/>
                  </a:lnTo>
                  <a:lnTo>
                    <a:pt x="2" y="1"/>
                  </a:lnTo>
                  <a:lnTo>
                    <a:pt x="1" y="1"/>
                  </a:lnTo>
                  <a:lnTo>
                    <a:pt x="9" y="1"/>
                  </a:lnTo>
                  <a:lnTo>
                    <a:pt x="10" y="1"/>
                  </a:lnTo>
                  <a:lnTo>
                    <a:pt x="1" y="1"/>
                  </a:lnTo>
                  <a:lnTo>
                    <a:pt x="1" y="2"/>
                  </a:lnTo>
                  <a:lnTo>
                    <a:pt x="10" y="2"/>
                  </a:lnTo>
                  <a:lnTo>
                    <a:pt x="10" y="2"/>
                  </a:lnTo>
                  <a:lnTo>
                    <a:pt x="0" y="2"/>
                  </a:lnTo>
                  <a:lnTo>
                    <a:pt x="0" y="2"/>
                  </a:lnTo>
                  <a:lnTo>
                    <a:pt x="10" y="2"/>
                  </a:lnTo>
                  <a:lnTo>
                    <a:pt x="10" y="2"/>
                  </a:lnTo>
                  <a:lnTo>
                    <a:pt x="0" y="2"/>
                  </a:lnTo>
                  <a:lnTo>
                    <a:pt x="0" y="3"/>
                  </a:lnTo>
                  <a:lnTo>
                    <a:pt x="10" y="3"/>
                  </a:lnTo>
                  <a:lnTo>
                    <a:pt x="10" y="3"/>
                  </a:lnTo>
                  <a:lnTo>
                    <a:pt x="0" y="3"/>
                  </a:lnTo>
                  <a:lnTo>
                    <a:pt x="0" y="3"/>
                  </a:lnTo>
                  <a:lnTo>
                    <a:pt x="10" y="3"/>
                  </a:lnTo>
                  <a:lnTo>
                    <a:pt x="11" y="3"/>
                  </a:lnTo>
                  <a:lnTo>
                    <a:pt x="0" y="3"/>
                  </a:lnTo>
                  <a:lnTo>
                    <a:pt x="0" y="4"/>
                  </a:lnTo>
                  <a:lnTo>
                    <a:pt x="10" y="4"/>
                  </a:lnTo>
                  <a:lnTo>
                    <a:pt x="10" y="4"/>
                  </a:lnTo>
                  <a:lnTo>
                    <a:pt x="0" y="4"/>
                  </a:lnTo>
                  <a:lnTo>
                    <a:pt x="0" y="4"/>
                  </a:lnTo>
                  <a:lnTo>
                    <a:pt x="10" y="4"/>
                  </a:lnTo>
                  <a:lnTo>
                    <a:pt x="10" y="5"/>
                  </a:lnTo>
                  <a:lnTo>
                    <a:pt x="0" y="5"/>
                  </a:lnTo>
                  <a:lnTo>
                    <a:pt x="0" y="5"/>
                  </a:lnTo>
                  <a:lnTo>
                    <a:pt x="10" y="5"/>
                  </a:lnTo>
                  <a:lnTo>
                    <a:pt x="10" y="5"/>
                  </a:lnTo>
                  <a:lnTo>
                    <a:pt x="0" y="5"/>
                  </a:lnTo>
                  <a:lnTo>
                    <a:pt x="1" y="5"/>
                  </a:lnTo>
                  <a:lnTo>
                    <a:pt x="10" y="5"/>
                  </a:lnTo>
                  <a:lnTo>
                    <a:pt x="10" y="5"/>
                  </a:lnTo>
                  <a:lnTo>
                    <a:pt x="1" y="5"/>
                  </a:lnTo>
                  <a:lnTo>
                    <a:pt x="1" y="6"/>
                  </a:lnTo>
                  <a:lnTo>
                    <a:pt x="9" y="6"/>
                  </a:lnTo>
                  <a:lnTo>
                    <a:pt x="9" y="6"/>
                  </a:lnTo>
                  <a:lnTo>
                    <a:pt x="2" y="6"/>
                  </a:lnTo>
                  <a:lnTo>
                    <a:pt x="2" y="6"/>
                  </a:lnTo>
                  <a:lnTo>
                    <a:pt x="9" y="6"/>
                  </a:lnTo>
                  <a:lnTo>
                    <a:pt x="8" y="6"/>
                  </a:lnTo>
                  <a:lnTo>
                    <a:pt x="2" y="6"/>
                  </a:lnTo>
                  <a:lnTo>
                    <a:pt x="2"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08" name="Freeform 1296"/>
            <p:cNvSpPr>
              <a:spLocks/>
            </p:cNvSpPr>
            <p:nvPr/>
          </p:nvSpPr>
          <p:spPr bwMode="auto">
            <a:xfrm>
              <a:off x="7527479" y="4056063"/>
              <a:ext cx="11112" cy="11112"/>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209" name="Freeform 1297"/>
            <p:cNvSpPr>
              <a:spLocks/>
            </p:cNvSpPr>
            <p:nvPr/>
          </p:nvSpPr>
          <p:spPr bwMode="auto">
            <a:xfrm>
              <a:off x="7527479" y="4056063"/>
              <a:ext cx="17462" cy="6350"/>
            </a:xfrm>
            <a:custGeom>
              <a:avLst/>
              <a:gdLst/>
              <a:ahLst/>
              <a:cxnLst>
                <a:cxn ang="0">
                  <a:pos x="3" y="2"/>
                </a:cxn>
                <a:cxn ang="0">
                  <a:pos x="3" y="0"/>
                </a:cxn>
                <a:cxn ang="0">
                  <a:pos x="6" y="0"/>
                </a:cxn>
                <a:cxn ang="0">
                  <a:pos x="6" y="0"/>
                </a:cxn>
                <a:cxn ang="0">
                  <a:pos x="2" y="0"/>
                </a:cxn>
                <a:cxn ang="0">
                  <a:pos x="2" y="0"/>
                </a:cxn>
                <a:cxn ang="0">
                  <a:pos x="7" y="0"/>
                </a:cxn>
                <a:cxn ang="0">
                  <a:pos x="7" y="0"/>
                </a:cxn>
                <a:cxn ang="0">
                  <a:pos x="2" y="0"/>
                </a:cxn>
                <a:cxn ang="0">
                  <a:pos x="2" y="0"/>
                </a:cxn>
                <a:cxn ang="0">
                  <a:pos x="8" y="0"/>
                </a:cxn>
                <a:cxn ang="0">
                  <a:pos x="8" y="0"/>
                </a:cxn>
                <a:cxn ang="0">
                  <a:pos x="1" y="0"/>
                </a:cxn>
                <a:cxn ang="0">
                  <a:pos x="1" y="0"/>
                </a:cxn>
                <a:cxn ang="0">
                  <a:pos x="8" y="0"/>
                </a:cxn>
                <a:cxn ang="0">
                  <a:pos x="8" y="0"/>
                </a:cxn>
                <a:cxn ang="0">
                  <a:pos x="1" y="0"/>
                </a:cxn>
                <a:cxn ang="0">
                  <a:pos x="0" y="0"/>
                </a:cxn>
                <a:cxn ang="0">
                  <a:pos x="8" y="0"/>
                </a:cxn>
                <a:cxn ang="0">
                  <a:pos x="9" y="1"/>
                </a:cxn>
                <a:cxn ang="0">
                  <a:pos x="0" y="1"/>
                </a:cxn>
                <a:cxn ang="0">
                  <a:pos x="0"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4"/>
                </a:cxn>
                <a:cxn ang="0">
                  <a:pos x="8" y="4"/>
                </a:cxn>
                <a:cxn ang="0">
                  <a:pos x="8" y="5"/>
                </a:cxn>
                <a:cxn ang="0">
                  <a:pos x="1" y="5"/>
                </a:cxn>
                <a:cxn ang="0">
                  <a:pos x="1" y="5"/>
                </a:cxn>
                <a:cxn ang="0">
                  <a:pos x="8" y="5"/>
                </a:cxn>
                <a:cxn ang="0">
                  <a:pos x="8" y="5"/>
                </a:cxn>
                <a:cxn ang="0">
                  <a:pos x="1" y="5"/>
                </a:cxn>
                <a:cxn ang="0">
                  <a:pos x="2" y="5"/>
                </a:cxn>
                <a:cxn ang="0">
                  <a:pos x="8" y="5"/>
                </a:cxn>
                <a:cxn ang="0">
                  <a:pos x="7" y="5"/>
                </a:cxn>
                <a:cxn ang="0">
                  <a:pos x="2" y="5"/>
                </a:cxn>
                <a:cxn ang="0">
                  <a:pos x="2" y="5"/>
                </a:cxn>
                <a:cxn ang="0">
                  <a:pos x="7" y="5"/>
                </a:cxn>
                <a:cxn ang="0">
                  <a:pos x="6" y="5"/>
                </a:cxn>
                <a:cxn ang="0">
                  <a:pos x="2" y="5"/>
                </a:cxn>
                <a:cxn ang="0">
                  <a:pos x="3" y="5"/>
                </a:cxn>
                <a:cxn ang="0">
                  <a:pos x="6" y="5"/>
                </a:cxn>
              </a:cxnLst>
              <a:rect l="0" t="0" r="r" b="b"/>
              <a:pathLst>
                <a:path w="9" h="5">
                  <a:moveTo>
                    <a:pt x="3" y="2"/>
                  </a:moveTo>
                  <a:lnTo>
                    <a:pt x="3" y="0"/>
                  </a:lnTo>
                  <a:lnTo>
                    <a:pt x="6" y="0"/>
                  </a:lnTo>
                  <a:lnTo>
                    <a:pt x="6" y="0"/>
                  </a:lnTo>
                  <a:lnTo>
                    <a:pt x="2" y="0"/>
                  </a:lnTo>
                  <a:lnTo>
                    <a:pt x="2" y="0"/>
                  </a:lnTo>
                  <a:lnTo>
                    <a:pt x="7" y="0"/>
                  </a:lnTo>
                  <a:lnTo>
                    <a:pt x="7" y="0"/>
                  </a:lnTo>
                  <a:lnTo>
                    <a:pt x="2" y="0"/>
                  </a:lnTo>
                  <a:lnTo>
                    <a:pt x="2" y="0"/>
                  </a:lnTo>
                  <a:lnTo>
                    <a:pt x="8" y="0"/>
                  </a:lnTo>
                  <a:lnTo>
                    <a:pt x="8" y="0"/>
                  </a:lnTo>
                  <a:lnTo>
                    <a:pt x="1" y="0"/>
                  </a:lnTo>
                  <a:lnTo>
                    <a:pt x="1" y="0"/>
                  </a:lnTo>
                  <a:lnTo>
                    <a:pt x="8" y="0"/>
                  </a:lnTo>
                  <a:lnTo>
                    <a:pt x="8" y="0"/>
                  </a:lnTo>
                  <a:lnTo>
                    <a:pt x="1" y="0"/>
                  </a:lnTo>
                  <a:lnTo>
                    <a:pt x="0" y="0"/>
                  </a:lnTo>
                  <a:lnTo>
                    <a:pt x="8" y="0"/>
                  </a:lnTo>
                  <a:lnTo>
                    <a:pt x="9" y="1"/>
                  </a:lnTo>
                  <a:lnTo>
                    <a:pt x="0" y="1"/>
                  </a:lnTo>
                  <a:lnTo>
                    <a:pt x="0"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4"/>
                  </a:lnTo>
                  <a:lnTo>
                    <a:pt x="8" y="4"/>
                  </a:lnTo>
                  <a:lnTo>
                    <a:pt x="8" y="5"/>
                  </a:lnTo>
                  <a:lnTo>
                    <a:pt x="1" y="5"/>
                  </a:lnTo>
                  <a:lnTo>
                    <a:pt x="1" y="5"/>
                  </a:lnTo>
                  <a:lnTo>
                    <a:pt x="8" y="5"/>
                  </a:lnTo>
                  <a:lnTo>
                    <a:pt x="8" y="5"/>
                  </a:lnTo>
                  <a:lnTo>
                    <a:pt x="1" y="5"/>
                  </a:lnTo>
                  <a:lnTo>
                    <a:pt x="2" y="5"/>
                  </a:lnTo>
                  <a:lnTo>
                    <a:pt x="8" y="5"/>
                  </a:lnTo>
                  <a:lnTo>
                    <a:pt x="7" y="5"/>
                  </a:lnTo>
                  <a:lnTo>
                    <a:pt x="2" y="5"/>
                  </a:lnTo>
                  <a:lnTo>
                    <a:pt x="2" y="5"/>
                  </a:lnTo>
                  <a:lnTo>
                    <a:pt x="7" y="5"/>
                  </a:lnTo>
                  <a:lnTo>
                    <a:pt x="6" y="5"/>
                  </a:lnTo>
                  <a:lnTo>
                    <a:pt x="2"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10" name="Freeform 1298"/>
            <p:cNvSpPr>
              <a:spLocks/>
            </p:cNvSpPr>
            <p:nvPr/>
          </p:nvSpPr>
          <p:spPr bwMode="auto">
            <a:xfrm>
              <a:off x="7533829" y="4049713"/>
              <a:ext cx="11112" cy="12700"/>
            </a:xfrm>
            <a:custGeom>
              <a:avLst/>
              <a:gdLst/>
              <a:ahLst/>
              <a:cxnLst>
                <a:cxn ang="0">
                  <a:pos x="3" y="5"/>
                </a:cxn>
                <a:cxn ang="0">
                  <a:pos x="0" y="5"/>
                </a:cxn>
                <a:cxn ang="0">
                  <a:pos x="0" y="3"/>
                </a:cxn>
                <a:cxn ang="0">
                  <a:pos x="0" y="2"/>
                </a:cxn>
                <a:cxn ang="0">
                  <a:pos x="0" y="6"/>
                </a:cxn>
                <a:cxn ang="0">
                  <a:pos x="0" y="6"/>
                </a:cxn>
                <a:cxn ang="0">
                  <a:pos x="0" y="2"/>
                </a:cxn>
                <a:cxn ang="0">
                  <a:pos x="0" y="1"/>
                </a:cxn>
                <a:cxn ang="0">
                  <a:pos x="0" y="7"/>
                </a:cxn>
                <a:cxn ang="0">
                  <a:pos x="1" y="7"/>
                </a:cxn>
                <a:cxn ang="0">
                  <a:pos x="1" y="1"/>
                </a:cxn>
                <a:cxn ang="0">
                  <a:pos x="1" y="1"/>
                </a:cxn>
                <a:cxn ang="0">
                  <a:pos x="1"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0"/>
                </a:cxn>
                <a:cxn ang="0">
                  <a:pos x="5" y="1"/>
                </a:cxn>
                <a:cxn ang="0">
                  <a:pos x="5" y="7"/>
                </a:cxn>
                <a:cxn ang="0">
                  <a:pos x="6" y="7"/>
                </a:cxn>
                <a:cxn ang="0">
                  <a:pos x="6" y="1"/>
                </a:cxn>
                <a:cxn ang="0">
                  <a:pos x="6" y="1"/>
                </a:cxn>
                <a:cxn ang="0">
                  <a:pos x="6" y="7"/>
                </a:cxn>
                <a:cxn ang="0">
                  <a:pos x="6" y="7"/>
                </a:cxn>
                <a:cxn ang="0">
                  <a:pos x="6" y="1"/>
                </a:cxn>
                <a:cxn ang="0">
                  <a:pos x="6" y="1"/>
                </a:cxn>
                <a:cxn ang="0">
                  <a:pos x="6" y="7"/>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7"/>
                  </a:lnTo>
                  <a:lnTo>
                    <a:pt x="1" y="7"/>
                  </a:lnTo>
                  <a:lnTo>
                    <a:pt x="1" y="1"/>
                  </a:lnTo>
                  <a:lnTo>
                    <a:pt x="1" y="1"/>
                  </a:lnTo>
                  <a:lnTo>
                    <a:pt x="1"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8"/>
                  </a:lnTo>
                  <a:lnTo>
                    <a:pt x="5" y="0"/>
                  </a:lnTo>
                  <a:lnTo>
                    <a:pt x="5" y="1"/>
                  </a:lnTo>
                  <a:lnTo>
                    <a:pt x="5" y="7"/>
                  </a:lnTo>
                  <a:lnTo>
                    <a:pt x="6" y="7"/>
                  </a:lnTo>
                  <a:lnTo>
                    <a:pt x="6" y="1"/>
                  </a:lnTo>
                  <a:lnTo>
                    <a:pt x="6" y="1"/>
                  </a:lnTo>
                  <a:lnTo>
                    <a:pt x="6" y="7"/>
                  </a:lnTo>
                  <a:lnTo>
                    <a:pt x="6" y="7"/>
                  </a:lnTo>
                  <a:lnTo>
                    <a:pt x="6" y="1"/>
                  </a:lnTo>
                  <a:lnTo>
                    <a:pt x="6" y="1"/>
                  </a:lnTo>
                  <a:lnTo>
                    <a:pt x="6" y="7"/>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11" name="Freeform 1299"/>
            <p:cNvSpPr>
              <a:spLocks/>
            </p:cNvSpPr>
            <p:nvPr/>
          </p:nvSpPr>
          <p:spPr bwMode="auto">
            <a:xfrm>
              <a:off x="7533829" y="4049713"/>
              <a:ext cx="17462" cy="7937"/>
            </a:xfrm>
            <a:custGeom>
              <a:avLst/>
              <a:gdLst/>
              <a:ahLst/>
              <a:cxnLst>
                <a:cxn ang="0">
                  <a:pos x="3" y="3"/>
                </a:cxn>
                <a:cxn ang="0">
                  <a:pos x="3"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1"/>
                </a:cxn>
                <a:cxn ang="0">
                  <a:pos x="9" y="1"/>
                </a:cxn>
                <a:cxn ang="0">
                  <a:pos x="9" y="1"/>
                </a:cxn>
                <a:cxn ang="0">
                  <a:pos x="1" y="1"/>
                </a:cxn>
                <a:cxn ang="0">
                  <a:pos x="1" y="1"/>
                </a:cxn>
                <a:cxn ang="0">
                  <a:pos x="10" y="1"/>
                </a:cxn>
                <a:cxn ang="0">
                  <a:pos x="10" y="1"/>
                </a:cxn>
                <a:cxn ang="0">
                  <a:pos x="1" y="1"/>
                </a:cxn>
                <a:cxn ang="0">
                  <a:pos x="0" y="1"/>
                </a:cxn>
                <a:cxn ang="0">
                  <a:pos x="10" y="1"/>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1" y="4"/>
                </a:cxn>
                <a:cxn ang="0">
                  <a:pos x="1" y="4"/>
                </a:cxn>
                <a:cxn ang="0">
                  <a:pos x="10" y="4"/>
                </a:cxn>
                <a:cxn ang="0">
                  <a:pos x="9" y="4"/>
                </a:cxn>
                <a:cxn ang="0">
                  <a:pos x="1" y="4"/>
                </a:cxn>
                <a:cxn ang="0">
                  <a:pos x="1" y="5"/>
                </a:cxn>
                <a:cxn ang="0">
                  <a:pos x="9" y="5"/>
                </a:cxn>
                <a:cxn ang="0">
                  <a:pos x="9" y="5"/>
                </a:cxn>
                <a:cxn ang="0">
                  <a:pos x="1" y="5"/>
                </a:cxn>
                <a:cxn ang="0">
                  <a:pos x="2" y="5"/>
                </a:cxn>
                <a:cxn ang="0">
                  <a:pos x="8" y="5"/>
                </a:cxn>
                <a:cxn ang="0">
                  <a:pos x="8" y="5"/>
                </a:cxn>
                <a:cxn ang="0">
                  <a:pos x="2" y="5"/>
                </a:cxn>
                <a:cxn ang="0">
                  <a:pos x="2" y="5"/>
                </a:cxn>
                <a:cxn ang="0">
                  <a:pos x="8" y="5"/>
                </a:cxn>
                <a:cxn ang="0">
                  <a:pos x="8" y="5"/>
                </a:cxn>
                <a:cxn ang="0">
                  <a:pos x="2" y="5"/>
                </a:cxn>
                <a:cxn ang="0">
                  <a:pos x="3" y="5"/>
                </a:cxn>
                <a:cxn ang="0">
                  <a:pos x="8" y="5"/>
                </a:cxn>
                <a:cxn ang="0">
                  <a:pos x="7" y="5"/>
                </a:cxn>
                <a:cxn ang="0">
                  <a:pos x="3" y="5"/>
                </a:cxn>
                <a:cxn ang="0">
                  <a:pos x="3" y="5"/>
                </a:cxn>
                <a:cxn ang="0">
                  <a:pos x="7" y="5"/>
                </a:cxn>
              </a:cxnLst>
              <a:rect l="0" t="0" r="r" b="b"/>
              <a:pathLst>
                <a:path w="10" h="5">
                  <a:moveTo>
                    <a:pt x="3" y="3"/>
                  </a:moveTo>
                  <a:lnTo>
                    <a:pt x="3" y="0"/>
                  </a:lnTo>
                  <a:lnTo>
                    <a:pt x="7" y="0"/>
                  </a:lnTo>
                  <a:lnTo>
                    <a:pt x="7" y="0"/>
                  </a:lnTo>
                  <a:lnTo>
                    <a:pt x="3" y="0"/>
                  </a:lnTo>
                  <a:lnTo>
                    <a:pt x="3" y="0"/>
                  </a:lnTo>
                  <a:lnTo>
                    <a:pt x="8" y="0"/>
                  </a:lnTo>
                  <a:lnTo>
                    <a:pt x="8" y="0"/>
                  </a:lnTo>
                  <a:lnTo>
                    <a:pt x="2" y="0"/>
                  </a:lnTo>
                  <a:lnTo>
                    <a:pt x="2" y="0"/>
                  </a:lnTo>
                  <a:lnTo>
                    <a:pt x="8" y="0"/>
                  </a:lnTo>
                  <a:lnTo>
                    <a:pt x="8" y="0"/>
                  </a:lnTo>
                  <a:lnTo>
                    <a:pt x="2" y="0"/>
                  </a:lnTo>
                  <a:lnTo>
                    <a:pt x="2" y="0"/>
                  </a:lnTo>
                  <a:lnTo>
                    <a:pt x="8" y="0"/>
                  </a:lnTo>
                  <a:lnTo>
                    <a:pt x="9" y="0"/>
                  </a:lnTo>
                  <a:lnTo>
                    <a:pt x="1" y="0"/>
                  </a:lnTo>
                  <a:lnTo>
                    <a:pt x="1" y="1"/>
                  </a:lnTo>
                  <a:lnTo>
                    <a:pt x="9" y="1"/>
                  </a:lnTo>
                  <a:lnTo>
                    <a:pt x="9" y="1"/>
                  </a:lnTo>
                  <a:lnTo>
                    <a:pt x="1" y="1"/>
                  </a:lnTo>
                  <a:lnTo>
                    <a:pt x="1" y="1"/>
                  </a:lnTo>
                  <a:lnTo>
                    <a:pt x="10" y="1"/>
                  </a:lnTo>
                  <a:lnTo>
                    <a:pt x="10" y="1"/>
                  </a:lnTo>
                  <a:lnTo>
                    <a:pt x="1" y="1"/>
                  </a:lnTo>
                  <a:lnTo>
                    <a:pt x="0" y="1"/>
                  </a:lnTo>
                  <a:lnTo>
                    <a:pt x="10" y="1"/>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1" y="4"/>
                  </a:lnTo>
                  <a:lnTo>
                    <a:pt x="1" y="4"/>
                  </a:lnTo>
                  <a:lnTo>
                    <a:pt x="10" y="4"/>
                  </a:lnTo>
                  <a:lnTo>
                    <a:pt x="9" y="4"/>
                  </a:lnTo>
                  <a:lnTo>
                    <a:pt x="1" y="4"/>
                  </a:lnTo>
                  <a:lnTo>
                    <a:pt x="1" y="5"/>
                  </a:lnTo>
                  <a:lnTo>
                    <a:pt x="9" y="5"/>
                  </a:lnTo>
                  <a:lnTo>
                    <a:pt x="9" y="5"/>
                  </a:lnTo>
                  <a:lnTo>
                    <a:pt x="1" y="5"/>
                  </a:lnTo>
                  <a:lnTo>
                    <a:pt x="2" y="5"/>
                  </a:lnTo>
                  <a:lnTo>
                    <a:pt x="8" y="5"/>
                  </a:lnTo>
                  <a:lnTo>
                    <a:pt x="8" y="5"/>
                  </a:lnTo>
                  <a:lnTo>
                    <a:pt x="2" y="5"/>
                  </a:lnTo>
                  <a:lnTo>
                    <a:pt x="2" y="5"/>
                  </a:lnTo>
                  <a:lnTo>
                    <a:pt x="8" y="5"/>
                  </a:lnTo>
                  <a:lnTo>
                    <a:pt x="8" y="5"/>
                  </a:lnTo>
                  <a:lnTo>
                    <a:pt x="2" y="5"/>
                  </a:lnTo>
                  <a:lnTo>
                    <a:pt x="3" y="5"/>
                  </a:lnTo>
                  <a:lnTo>
                    <a:pt x="8" y="5"/>
                  </a:lnTo>
                  <a:lnTo>
                    <a:pt x="7" y="5"/>
                  </a:lnTo>
                  <a:lnTo>
                    <a:pt x="3" y="5"/>
                  </a:lnTo>
                  <a:lnTo>
                    <a:pt x="3"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12" name="Freeform 1300"/>
            <p:cNvSpPr>
              <a:spLocks/>
            </p:cNvSpPr>
            <p:nvPr/>
          </p:nvSpPr>
          <p:spPr bwMode="auto">
            <a:xfrm>
              <a:off x="7540179" y="4049713"/>
              <a:ext cx="12700" cy="7937"/>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6"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6" y="1"/>
                  </a:lnTo>
                  <a:lnTo>
                    <a:pt x="1" y="1"/>
                  </a:lnTo>
                  <a:lnTo>
                    <a:pt x="1"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13" name="Freeform 1301"/>
            <p:cNvSpPr>
              <a:spLocks/>
            </p:cNvSpPr>
            <p:nvPr/>
          </p:nvSpPr>
          <p:spPr bwMode="auto">
            <a:xfrm>
              <a:off x="7541766" y="4046538"/>
              <a:ext cx="11113" cy="11112"/>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0" y="7"/>
                </a:cxn>
                <a:cxn ang="0">
                  <a:pos x="0" y="2"/>
                </a:cxn>
                <a:cxn ang="0">
                  <a:pos x="1" y="1"/>
                </a:cxn>
                <a:cxn ang="0">
                  <a:pos x="1" y="7"/>
                </a:cxn>
                <a:cxn ang="0">
                  <a:pos x="1" y="7"/>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5" y="7"/>
                </a:cxn>
                <a:cxn ang="0">
                  <a:pos x="5" y="1"/>
                </a:cxn>
                <a:cxn ang="0">
                  <a:pos x="6" y="1"/>
                </a:cxn>
                <a:cxn ang="0">
                  <a:pos x="6" y="7"/>
                </a:cxn>
                <a:cxn ang="0">
                  <a:pos x="6" y="7"/>
                </a:cxn>
                <a:cxn ang="0">
                  <a:pos x="6" y="2"/>
                </a:cxn>
                <a:cxn ang="0">
                  <a:pos x="6" y="2"/>
                </a:cxn>
                <a:cxn ang="0">
                  <a:pos x="6"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6"/>
                  </a:lnTo>
                  <a:lnTo>
                    <a:pt x="0" y="7"/>
                  </a:lnTo>
                  <a:lnTo>
                    <a:pt x="0" y="2"/>
                  </a:lnTo>
                  <a:lnTo>
                    <a:pt x="1" y="1"/>
                  </a:lnTo>
                  <a:lnTo>
                    <a:pt x="1" y="7"/>
                  </a:lnTo>
                  <a:lnTo>
                    <a:pt x="1" y="7"/>
                  </a:lnTo>
                  <a:lnTo>
                    <a:pt x="1" y="1"/>
                  </a:lnTo>
                  <a:lnTo>
                    <a:pt x="1" y="1"/>
                  </a:lnTo>
                  <a:lnTo>
                    <a:pt x="1" y="8"/>
                  </a:lnTo>
                  <a:lnTo>
                    <a:pt x="1" y="8"/>
                  </a:lnTo>
                  <a:lnTo>
                    <a:pt x="1" y="1"/>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5" y="7"/>
                  </a:lnTo>
                  <a:lnTo>
                    <a:pt x="5" y="1"/>
                  </a:lnTo>
                  <a:lnTo>
                    <a:pt x="6" y="1"/>
                  </a:lnTo>
                  <a:lnTo>
                    <a:pt x="6" y="7"/>
                  </a:lnTo>
                  <a:lnTo>
                    <a:pt x="6" y="7"/>
                  </a:lnTo>
                  <a:lnTo>
                    <a:pt x="6" y="2"/>
                  </a:lnTo>
                  <a:lnTo>
                    <a:pt x="6" y="2"/>
                  </a:lnTo>
                  <a:lnTo>
                    <a:pt x="6" y="6"/>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14" name="Freeform 1302"/>
            <p:cNvSpPr>
              <a:spLocks/>
            </p:cNvSpPr>
            <p:nvPr/>
          </p:nvSpPr>
          <p:spPr bwMode="auto">
            <a:xfrm>
              <a:off x="7541766" y="4046538"/>
              <a:ext cx="36513" cy="9525"/>
            </a:xfrm>
            <a:custGeom>
              <a:avLst/>
              <a:gdLst/>
              <a:ahLst/>
              <a:cxnLst>
                <a:cxn ang="0">
                  <a:pos x="3" y="3"/>
                </a:cxn>
                <a:cxn ang="0">
                  <a:pos x="3" y="0"/>
                </a:cxn>
                <a:cxn ang="0">
                  <a:pos x="18" y="0"/>
                </a:cxn>
                <a:cxn ang="0">
                  <a:pos x="18" y="0"/>
                </a:cxn>
                <a:cxn ang="0">
                  <a:pos x="3" y="0"/>
                </a:cxn>
                <a:cxn ang="0">
                  <a:pos x="3" y="0"/>
                </a:cxn>
                <a:cxn ang="0">
                  <a:pos x="18" y="0"/>
                </a:cxn>
                <a:cxn ang="0">
                  <a:pos x="18" y="0"/>
                </a:cxn>
                <a:cxn ang="0">
                  <a:pos x="2" y="0"/>
                </a:cxn>
                <a:cxn ang="0">
                  <a:pos x="2" y="0"/>
                </a:cxn>
                <a:cxn ang="0">
                  <a:pos x="19" y="0"/>
                </a:cxn>
                <a:cxn ang="0">
                  <a:pos x="19" y="0"/>
                </a:cxn>
                <a:cxn ang="0">
                  <a:pos x="2" y="0"/>
                </a:cxn>
                <a:cxn ang="0">
                  <a:pos x="2" y="0"/>
                </a:cxn>
                <a:cxn ang="0">
                  <a:pos x="20" y="0"/>
                </a:cxn>
                <a:cxn ang="0">
                  <a:pos x="20" y="1"/>
                </a:cxn>
                <a:cxn ang="0">
                  <a:pos x="1" y="1"/>
                </a:cxn>
                <a:cxn ang="0">
                  <a:pos x="1" y="1"/>
                </a:cxn>
                <a:cxn ang="0">
                  <a:pos x="20" y="1"/>
                </a:cxn>
                <a:cxn ang="0">
                  <a:pos x="20" y="1"/>
                </a:cxn>
                <a:cxn ang="0">
                  <a:pos x="1" y="1"/>
                </a:cxn>
                <a:cxn ang="0">
                  <a:pos x="1" y="1"/>
                </a:cxn>
                <a:cxn ang="0">
                  <a:pos x="20" y="1"/>
                </a:cxn>
                <a:cxn ang="0">
                  <a:pos x="20" y="2"/>
                </a:cxn>
                <a:cxn ang="0">
                  <a:pos x="0" y="2"/>
                </a:cxn>
                <a:cxn ang="0">
                  <a:pos x="0" y="2"/>
                </a:cxn>
                <a:cxn ang="0">
                  <a:pos x="20" y="2"/>
                </a:cxn>
                <a:cxn ang="0">
                  <a:pos x="21" y="2"/>
                </a:cxn>
                <a:cxn ang="0">
                  <a:pos x="0" y="2"/>
                </a:cxn>
                <a:cxn ang="0">
                  <a:pos x="0" y="2"/>
                </a:cxn>
                <a:cxn ang="0">
                  <a:pos x="21" y="2"/>
                </a:cxn>
                <a:cxn ang="0">
                  <a:pos x="21" y="3"/>
                </a:cxn>
                <a:cxn ang="0">
                  <a:pos x="0" y="3"/>
                </a:cxn>
                <a:cxn ang="0">
                  <a:pos x="0" y="3"/>
                </a:cxn>
                <a:cxn ang="0">
                  <a:pos x="21" y="3"/>
                </a:cxn>
                <a:cxn ang="0">
                  <a:pos x="21" y="3"/>
                </a:cxn>
                <a:cxn ang="0">
                  <a:pos x="0" y="3"/>
                </a:cxn>
                <a:cxn ang="0">
                  <a:pos x="0" y="3"/>
                </a:cxn>
                <a:cxn ang="0">
                  <a:pos x="20" y="3"/>
                </a:cxn>
                <a:cxn ang="0">
                  <a:pos x="20" y="4"/>
                </a:cxn>
                <a:cxn ang="0">
                  <a:pos x="0" y="4"/>
                </a:cxn>
                <a:cxn ang="0">
                  <a:pos x="1" y="4"/>
                </a:cxn>
                <a:cxn ang="0">
                  <a:pos x="20" y="4"/>
                </a:cxn>
                <a:cxn ang="0">
                  <a:pos x="20" y="4"/>
                </a:cxn>
                <a:cxn ang="0">
                  <a:pos x="1" y="4"/>
                </a:cxn>
                <a:cxn ang="0">
                  <a:pos x="1" y="4"/>
                </a:cxn>
                <a:cxn ang="0">
                  <a:pos x="20" y="4"/>
                </a:cxn>
                <a:cxn ang="0">
                  <a:pos x="20" y="5"/>
                </a:cxn>
                <a:cxn ang="0">
                  <a:pos x="1" y="5"/>
                </a:cxn>
                <a:cxn ang="0">
                  <a:pos x="2" y="5"/>
                </a:cxn>
                <a:cxn ang="0">
                  <a:pos x="20" y="5"/>
                </a:cxn>
                <a:cxn ang="0">
                  <a:pos x="19" y="5"/>
                </a:cxn>
                <a:cxn ang="0">
                  <a:pos x="2" y="5"/>
                </a:cxn>
                <a:cxn ang="0">
                  <a:pos x="2" y="5"/>
                </a:cxn>
                <a:cxn ang="0">
                  <a:pos x="19" y="5"/>
                </a:cxn>
                <a:cxn ang="0">
                  <a:pos x="18" y="5"/>
                </a:cxn>
                <a:cxn ang="0">
                  <a:pos x="2" y="5"/>
                </a:cxn>
                <a:cxn ang="0">
                  <a:pos x="3" y="5"/>
                </a:cxn>
                <a:cxn ang="0">
                  <a:pos x="18" y="5"/>
                </a:cxn>
                <a:cxn ang="0">
                  <a:pos x="18" y="6"/>
                </a:cxn>
                <a:cxn ang="0">
                  <a:pos x="3" y="6"/>
                </a:cxn>
                <a:cxn ang="0">
                  <a:pos x="3" y="6"/>
                </a:cxn>
                <a:cxn ang="0">
                  <a:pos x="18" y="6"/>
                </a:cxn>
              </a:cxnLst>
              <a:rect l="0" t="0" r="r" b="b"/>
              <a:pathLst>
                <a:path w="21" h="6">
                  <a:moveTo>
                    <a:pt x="3" y="3"/>
                  </a:moveTo>
                  <a:lnTo>
                    <a:pt x="3" y="0"/>
                  </a:lnTo>
                  <a:lnTo>
                    <a:pt x="18" y="0"/>
                  </a:lnTo>
                  <a:lnTo>
                    <a:pt x="18" y="0"/>
                  </a:lnTo>
                  <a:lnTo>
                    <a:pt x="3" y="0"/>
                  </a:lnTo>
                  <a:lnTo>
                    <a:pt x="3" y="0"/>
                  </a:lnTo>
                  <a:lnTo>
                    <a:pt x="18" y="0"/>
                  </a:lnTo>
                  <a:lnTo>
                    <a:pt x="18" y="0"/>
                  </a:lnTo>
                  <a:lnTo>
                    <a:pt x="2" y="0"/>
                  </a:lnTo>
                  <a:lnTo>
                    <a:pt x="2" y="0"/>
                  </a:lnTo>
                  <a:lnTo>
                    <a:pt x="19" y="0"/>
                  </a:lnTo>
                  <a:lnTo>
                    <a:pt x="19" y="0"/>
                  </a:lnTo>
                  <a:lnTo>
                    <a:pt x="2" y="0"/>
                  </a:lnTo>
                  <a:lnTo>
                    <a:pt x="2" y="0"/>
                  </a:lnTo>
                  <a:lnTo>
                    <a:pt x="20" y="0"/>
                  </a:lnTo>
                  <a:lnTo>
                    <a:pt x="20" y="1"/>
                  </a:lnTo>
                  <a:lnTo>
                    <a:pt x="1" y="1"/>
                  </a:lnTo>
                  <a:lnTo>
                    <a:pt x="1" y="1"/>
                  </a:lnTo>
                  <a:lnTo>
                    <a:pt x="20" y="1"/>
                  </a:lnTo>
                  <a:lnTo>
                    <a:pt x="20" y="1"/>
                  </a:lnTo>
                  <a:lnTo>
                    <a:pt x="1" y="1"/>
                  </a:lnTo>
                  <a:lnTo>
                    <a:pt x="1" y="1"/>
                  </a:lnTo>
                  <a:lnTo>
                    <a:pt x="20" y="1"/>
                  </a:lnTo>
                  <a:lnTo>
                    <a:pt x="20" y="2"/>
                  </a:lnTo>
                  <a:lnTo>
                    <a:pt x="0" y="2"/>
                  </a:lnTo>
                  <a:lnTo>
                    <a:pt x="0" y="2"/>
                  </a:lnTo>
                  <a:lnTo>
                    <a:pt x="20" y="2"/>
                  </a:lnTo>
                  <a:lnTo>
                    <a:pt x="21" y="2"/>
                  </a:lnTo>
                  <a:lnTo>
                    <a:pt x="0" y="2"/>
                  </a:lnTo>
                  <a:lnTo>
                    <a:pt x="0" y="2"/>
                  </a:lnTo>
                  <a:lnTo>
                    <a:pt x="21" y="2"/>
                  </a:lnTo>
                  <a:lnTo>
                    <a:pt x="21" y="3"/>
                  </a:lnTo>
                  <a:lnTo>
                    <a:pt x="0" y="3"/>
                  </a:lnTo>
                  <a:lnTo>
                    <a:pt x="0" y="3"/>
                  </a:lnTo>
                  <a:lnTo>
                    <a:pt x="21" y="3"/>
                  </a:lnTo>
                  <a:lnTo>
                    <a:pt x="21" y="3"/>
                  </a:lnTo>
                  <a:lnTo>
                    <a:pt x="0" y="3"/>
                  </a:lnTo>
                  <a:lnTo>
                    <a:pt x="0" y="3"/>
                  </a:lnTo>
                  <a:lnTo>
                    <a:pt x="20" y="3"/>
                  </a:lnTo>
                  <a:lnTo>
                    <a:pt x="20" y="4"/>
                  </a:lnTo>
                  <a:lnTo>
                    <a:pt x="0" y="4"/>
                  </a:lnTo>
                  <a:lnTo>
                    <a:pt x="1" y="4"/>
                  </a:lnTo>
                  <a:lnTo>
                    <a:pt x="20" y="4"/>
                  </a:lnTo>
                  <a:lnTo>
                    <a:pt x="20" y="4"/>
                  </a:lnTo>
                  <a:lnTo>
                    <a:pt x="1" y="4"/>
                  </a:lnTo>
                  <a:lnTo>
                    <a:pt x="1" y="4"/>
                  </a:lnTo>
                  <a:lnTo>
                    <a:pt x="20" y="4"/>
                  </a:lnTo>
                  <a:lnTo>
                    <a:pt x="20" y="5"/>
                  </a:lnTo>
                  <a:lnTo>
                    <a:pt x="1" y="5"/>
                  </a:lnTo>
                  <a:lnTo>
                    <a:pt x="2" y="5"/>
                  </a:lnTo>
                  <a:lnTo>
                    <a:pt x="20" y="5"/>
                  </a:lnTo>
                  <a:lnTo>
                    <a:pt x="19" y="5"/>
                  </a:lnTo>
                  <a:lnTo>
                    <a:pt x="2" y="5"/>
                  </a:lnTo>
                  <a:lnTo>
                    <a:pt x="2" y="5"/>
                  </a:lnTo>
                  <a:lnTo>
                    <a:pt x="19" y="5"/>
                  </a:lnTo>
                  <a:lnTo>
                    <a:pt x="18" y="5"/>
                  </a:lnTo>
                  <a:lnTo>
                    <a:pt x="2" y="5"/>
                  </a:lnTo>
                  <a:lnTo>
                    <a:pt x="3" y="5"/>
                  </a:lnTo>
                  <a:lnTo>
                    <a:pt x="18" y="5"/>
                  </a:lnTo>
                  <a:lnTo>
                    <a:pt x="18" y="6"/>
                  </a:lnTo>
                  <a:lnTo>
                    <a:pt x="3" y="6"/>
                  </a:lnTo>
                  <a:lnTo>
                    <a:pt x="3" y="6"/>
                  </a:lnTo>
                  <a:lnTo>
                    <a:pt x="1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15" name="Freeform 1303"/>
            <p:cNvSpPr>
              <a:spLocks/>
            </p:cNvSpPr>
            <p:nvPr/>
          </p:nvSpPr>
          <p:spPr bwMode="auto">
            <a:xfrm>
              <a:off x="7568754" y="4046538"/>
              <a:ext cx="17462" cy="9525"/>
            </a:xfrm>
            <a:custGeom>
              <a:avLst/>
              <a:gdLst/>
              <a:ahLst/>
              <a:cxnLst>
                <a:cxn ang="0">
                  <a:pos x="3" y="3"/>
                </a:cxn>
                <a:cxn ang="0">
                  <a:pos x="3" y="0"/>
                </a:cxn>
                <a:cxn ang="0">
                  <a:pos x="8" y="0"/>
                </a:cxn>
                <a:cxn ang="0">
                  <a:pos x="8" y="0"/>
                </a:cxn>
                <a:cxn ang="0">
                  <a:pos x="2" y="0"/>
                </a:cxn>
                <a:cxn ang="0">
                  <a:pos x="2" y="0"/>
                </a:cxn>
                <a:cxn ang="0">
                  <a:pos x="8" y="0"/>
                </a:cxn>
                <a:cxn ang="0">
                  <a:pos x="8" y="0"/>
                </a:cxn>
                <a:cxn ang="0">
                  <a:pos x="2" y="0"/>
                </a:cxn>
                <a:cxn ang="0">
                  <a:pos x="2" y="0"/>
                </a:cxn>
                <a:cxn ang="0">
                  <a:pos x="9" y="0"/>
                </a:cxn>
                <a:cxn ang="0">
                  <a:pos x="9" y="0"/>
                </a:cxn>
                <a:cxn ang="0">
                  <a:pos x="1" y="0"/>
                </a:cxn>
                <a:cxn ang="0">
                  <a:pos x="1" y="0"/>
                </a:cxn>
                <a:cxn ang="0">
                  <a:pos x="9" y="0"/>
                </a:cxn>
                <a:cxn ang="0">
                  <a:pos x="10" y="1"/>
                </a:cxn>
                <a:cxn ang="0">
                  <a:pos x="1" y="1"/>
                </a:cxn>
                <a:cxn ang="0">
                  <a:pos x="1"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1" y="4"/>
                </a:cxn>
                <a:cxn ang="0">
                  <a:pos x="10" y="4"/>
                </a:cxn>
                <a:cxn ang="0">
                  <a:pos x="10" y="5"/>
                </a:cxn>
                <a:cxn ang="0">
                  <a:pos x="1" y="5"/>
                </a:cxn>
                <a:cxn ang="0">
                  <a:pos x="1" y="5"/>
                </a:cxn>
                <a:cxn ang="0">
                  <a:pos x="9" y="5"/>
                </a:cxn>
                <a:cxn ang="0">
                  <a:pos x="9" y="5"/>
                </a:cxn>
                <a:cxn ang="0">
                  <a:pos x="1" y="5"/>
                </a:cxn>
                <a:cxn ang="0">
                  <a:pos x="2" y="5"/>
                </a:cxn>
                <a:cxn ang="0">
                  <a:pos x="9" y="5"/>
                </a:cxn>
                <a:cxn ang="0">
                  <a:pos x="8" y="5"/>
                </a:cxn>
                <a:cxn ang="0">
                  <a:pos x="2" y="5"/>
                </a:cxn>
                <a:cxn ang="0">
                  <a:pos x="2" y="5"/>
                </a:cxn>
                <a:cxn ang="0">
                  <a:pos x="8" y="5"/>
                </a:cxn>
                <a:cxn ang="0">
                  <a:pos x="8" y="6"/>
                </a:cxn>
                <a:cxn ang="0">
                  <a:pos x="2" y="6"/>
                </a:cxn>
                <a:cxn ang="0">
                  <a:pos x="3" y="6"/>
                </a:cxn>
                <a:cxn ang="0">
                  <a:pos x="8" y="6"/>
                </a:cxn>
              </a:cxnLst>
              <a:rect l="0" t="0" r="r" b="b"/>
              <a:pathLst>
                <a:path w="10" h="6">
                  <a:moveTo>
                    <a:pt x="3" y="3"/>
                  </a:moveTo>
                  <a:lnTo>
                    <a:pt x="3" y="0"/>
                  </a:lnTo>
                  <a:lnTo>
                    <a:pt x="8" y="0"/>
                  </a:lnTo>
                  <a:lnTo>
                    <a:pt x="8" y="0"/>
                  </a:lnTo>
                  <a:lnTo>
                    <a:pt x="2" y="0"/>
                  </a:lnTo>
                  <a:lnTo>
                    <a:pt x="2" y="0"/>
                  </a:lnTo>
                  <a:lnTo>
                    <a:pt x="8" y="0"/>
                  </a:lnTo>
                  <a:lnTo>
                    <a:pt x="8" y="0"/>
                  </a:lnTo>
                  <a:lnTo>
                    <a:pt x="2" y="0"/>
                  </a:lnTo>
                  <a:lnTo>
                    <a:pt x="2" y="0"/>
                  </a:lnTo>
                  <a:lnTo>
                    <a:pt x="9" y="0"/>
                  </a:lnTo>
                  <a:lnTo>
                    <a:pt x="9" y="0"/>
                  </a:lnTo>
                  <a:lnTo>
                    <a:pt x="1" y="0"/>
                  </a:lnTo>
                  <a:lnTo>
                    <a:pt x="1" y="0"/>
                  </a:lnTo>
                  <a:lnTo>
                    <a:pt x="9" y="0"/>
                  </a:lnTo>
                  <a:lnTo>
                    <a:pt x="10" y="1"/>
                  </a:lnTo>
                  <a:lnTo>
                    <a:pt x="1" y="1"/>
                  </a:lnTo>
                  <a:lnTo>
                    <a:pt x="1" y="1"/>
                  </a:lnTo>
                  <a:lnTo>
                    <a:pt x="10"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10" y="4"/>
                  </a:lnTo>
                  <a:lnTo>
                    <a:pt x="0" y="4"/>
                  </a:lnTo>
                  <a:lnTo>
                    <a:pt x="1" y="4"/>
                  </a:lnTo>
                  <a:lnTo>
                    <a:pt x="10" y="4"/>
                  </a:lnTo>
                  <a:lnTo>
                    <a:pt x="10" y="5"/>
                  </a:lnTo>
                  <a:lnTo>
                    <a:pt x="1" y="5"/>
                  </a:lnTo>
                  <a:lnTo>
                    <a:pt x="1" y="5"/>
                  </a:lnTo>
                  <a:lnTo>
                    <a:pt x="9" y="5"/>
                  </a:lnTo>
                  <a:lnTo>
                    <a:pt x="9" y="5"/>
                  </a:lnTo>
                  <a:lnTo>
                    <a:pt x="1" y="5"/>
                  </a:lnTo>
                  <a:lnTo>
                    <a:pt x="2" y="5"/>
                  </a:lnTo>
                  <a:lnTo>
                    <a:pt x="9" y="5"/>
                  </a:lnTo>
                  <a:lnTo>
                    <a:pt x="8" y="5"/>
                  </a:lnTo>
                  <a:lnTo>
                    <a:pt x="2" y="5"/>
                  </a:lnTo>
                  <a:lnTo>
                    <a:pt x="2" y="5"/>
                  </a:lnTo>
                  <a:lnTo>
                    <a:pt x="8" y="5"/>
                  </a:lnTo>
                  <a:lnTo>
                    <a:pt x="8" y="6"/>
                  </a:lnTo>
                  <a:lnTo>
                    <a:pt x="2"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16" name="Freeform 1304"/>
            <p:cNvSpPr>
              <a:spLocks/>
            </p:cNvSpPr>
            <p:nvPr/>
          </p:nvSpPr>
          <p:spPr bwMode="auto">
            <a:xfrm>
              <a:off x="7578279" y="4041775"/>
              <a:ext cx="7937" cy="14288"/>
            </a:xfrm>
            <a:custGeom>
              <a:avLst/>
              <a:gdLst/>
              <a:ahLst/>
              <a:cxnLst>
                <a:cxn ang="0">
                  <a:pos x="3" y="6"/>
                </a:cxn>
                <a:cxn ang="0">
                  <a:pos x="0" y="6"/>
                </a:cxn>
                <a:cxn ang="0">
                  <a:pos x="0" y="3"/>
                </a:cxn>
                <a:cxn ang="0">
                  <a:pos x="0" y="3"/>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7"/>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8"/>
                </a:cxn>
                <a:cxn ang="0">
                  <a:pos x="5" y="1"/>
                </a:cxn>
                <a:cxn ang="0">
                  <a:pos x="5" y="1"/>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3"/>
                </a:cxn>
                <a:cxn ang="0">
                  <a:pos x="5" y="6"/>
                </a:cxn>
                <a:cxn ang="0">
                  <a:pos x="5" y="6"/>
                </a:cxn>
                <a:cxn ang="0">
                  <a:pos x="5" y="3"/>
                </a:cxn>
              </a:cxnLst>
              <a:rect l="0" t="0" r="r" b="b"/>
              <a:pathLst>
                <a:path w="5" h="9">
                  <a:moveTo>
                    <a:pt x="3" y="6"/>
                  </a:moveTo>
                  <a:lnTo>
                    <a:pt x="0" y="6"/>
                  </a:lnTo>
                  <a:lnTo>
                    <a:pt x="0" y="3"/>
                  </a:lnTo>
                  <a:lnTo>
                    <a:pt x="0" y="3"/>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7"/>
                  </a:lnTo>
                  <a:lnTo>
                    <a:pt x="1" y="8"/>
                  </a:lnTo>
                  <a:lnTo>
                    <a:pt x="1" y="1"/>
                  </a:lnTo>
                  <a:lnTo>
                    <a:pt x="1" y="0"/>
                  </a:lnTo>
                  <a:lnTo>
                    <a:pt x="1" y="8"/>
                  </a:lnTo>
                  <a:lnTo>
                    <a:pt x="1" y="8"/>
                  </a:lnTo>
                  <a:lnTo>
                    <a:pt x="1" y="0"/>
                  </a:lnTo>
                  <a:lnTo>
                    <a:pt x="1" y="0"/>
                  </a:lnTo>
                  <a:lnTo>
                    <a:pt x="1" y="8"/>
                  </a:lnTo>
                  <a:lnTo>
                    <a:pt x="2" y="8"/>
                  </a:lnTo>
                  <a:lnTo>
                    <a:pt x="2" y="0"/>
                  </a:lnTo>
                  <a:lnTo>
                    <a:pt x="2" y="0"/>
                  </a:lnTo>
                  <a:lnTo>
                    <a:pt x="2" y="8"/>
                  </a:lnTo>
                  <a:lnTo>
                    <a:pt x="2" y="9"/>
                  </a:lnTo>
                  <a:lnTo>
                    <a:pt x="2" y="0"/>
                  </a:lnTo>
                  <a:lnTo>
                    <a:pt x="3" y="0"/>
                  </a:lnTo>
                  <a:lnTo>
                    <a:pt x="3" y="9"/>
                  </a:lnTo>
                  <a:lnTo>
                    <a:pt x="3" y="9"/>
                  </a:lnTo>
                  <a:lnTo>
                    <a:pt x="3" y="0"/>
                  </a:lnTo>
                  <a:lnTo>
                    <a:pt x="3" y="0"/>
                  </a:lnTo>
                  <a:lnTo>
                    <a:pt x="3" y="8"/>
                  </a:lnTo>
                  <a:lnTo>
                    <a:pt x="3" y="8"/>
                  </a:lnTo>
                  <a:lnTo>
                    <a:pt x="3" y="0"/>
                  </a:lnTo>
                  <a:lnTo>
                    <a:pt x="4" y="0"/>
                  </a:lnTo>
                  <a:lnTo>
                    <a:pt x="4" y="8"/>
                  </a:lnTo>
                  <a:lnTo>
                    <a:pt x="4" y="8"/>
                  </a:lnTo>
                  <a:lnTo>
                    <a:pt x="4" y="0"/>
                  </a:lnTo>
                  <a:lnTo>
                    <a:pt x="4" y="0"/>
                  </a:lnTo>
                  <a:lnTo>
                    <a:pt x="4" y="8"/>
                  </a:lnTo>
                  <a:lnTo>
                    <a:pt x="5" y="8"/>
                  </a:lnTo>
                  <a:lnTo>
                    <a:pt x="5" y="1"/>
                  </a:lnTo>
                  <a:lnTo>
                    <a:pt x="5" y="1"/>
                  </a:lnTo>
                  <a:lnTo>
                    <a:pt x="5" y="7"/>
                  </a:lnTo>
                  <a:lnTo>
                    <a:pt x="5" y="7"/>
                  </a:lnTo>
                  <a:lnTo>
                    <a:pt x="5" y="1"/>
                  </a:lnTo>
                  <a:lnTo>
                    <a:pt x="5" y="1"/>
                  </a:lnTo>
                  <a:lnTo>
                    <a:pt x="5" y="7"/>
                  </a:lnTo>
                  <a:lnTo>
                    <a:pt x="5" y="7"/>
                  </a:lnTo>
                  <a:lnTo>
                    <a:pt x="5" y="1"/>
                  </a:lnTo>
                  <a:lnTo>
                    <a:pt x="5" y="2"/>
                  </a:lnTo>
                  <a:lnTo>
                    <a:pt x="5" y="6"/>
                  </a:lnTo>
                  <a:lnTo>
                    <a:pt x="5" y="6"/>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17" name="Freeform 1305"/>
            <p:cNvSpPr>
              <a:spLocks/>
            </p:cNvSpPr>
            <p:nvPr/>
          </p:nvSpPr>
          <p:spPr bwMode="auto">
            <a:xfrm>
              <a:off x="7578279" y="4041775"/>
              <a:ext cx="7937"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18" name="Freeform 1306"/>
            <p:cNvSpPr>
              <a:spLocks/>
            </p:cNvSpPr>
            <p:nvPr/>
          </p:nvSpPr>
          <p:spPr bwMode="auto">
            <a:xfrm>
              <a:off x="7578279" y="4037013"/>
              <a:ext cx="7937"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1" y="8"/>
                </a:cxn>
                <a:cxn ang="0">
                  <a:pos x="1" y="1"/>
                </a:cxn>
                <a:cxn ang="0">
                  <a:pos x="1" y="1"/>
                </a:cxn>
                <a:cxn ang="0">
                  <a:pos x="1" y="8"/>
                </a:cxn>
                <a:cxn ang="0">
                  <a:pos x="1" y="8"/>
                </a:cxn>
                <a:cxn ang="0">
                  <a:pos x="1" y="0"/>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3"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8"/>
                  </a:lnTo>
                  <a:lnTo>
                    <a:pt x="0" y="1"/>
                  </a:lnTo>
                  <a:lnTo>
                    <a:pt x="0" y="1"/>
                  </a:lnTo>
                  <a:lnTo>
                    <a:pt x="0" y="8"/>
                  </a:lnTo>
                  <a:lnTo>
                    <a:pt x="1" y="8"/>
                  </a:lnTo>
                  <a:lnTo>
                    <a:pt x="1" y="1"/>
                  </a:lnTo>
                  <a:lnTo>
                    <a:pt x="1" y="1"/>
                  </a:lnTo>
                  <a:lnTo>
                    <a:pt x="1" y="8"/>
                  </a:lnTo>
                  <a:lnTo>
                    <a:pt x="1" y="8"/>
                  </a:lnTo>
                  <a:lnTo>
                    <a:pt x="1" y="0"/>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8"/>
                  </a:lnTo>
                  <a:lnTo>
                    <a:pt x="4" y="8"/>
                  </a:lnTo>
                  <a:lnTo>
                    <a:pt x="4" y="0"/>
                  </a:lnTo>
                  <a:lnTo>
                    <a:pt x="4" y="1"/>
                  </a:lnTo>
                  <a:lnTo>
                    <a:pt x="4"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19" name="Freeform 1307"/>
            <p:cNvSpPr>
              <a:spLocks/>
            </p:cNvSpPr>
            <p:nvPr/>
          </p:nvSpPr>
          <p:spPr bwMode="auto">
            <a:xfrm>
              <a:off x="7578279" y="4037013"/>
              <a:ext cx="19050" cy="9525"/>
            </a:xfrm>
            <a:custGeom>
              <a:avLst/>
              <a:gdLst/>
              <a:ahLst/>
              <a:cxnLst>
                <a:cxn ang="0">
                  <a:pos x="3" y="3"/>
                </a:cxn>
                <a:cxn ang="0">
                  <a:pos x="3" y="0"/>
                </a:cxn>
                <a:cxn ang="0">
                  <a:pos x="8" y="0"/>
                </a:cxn>
                <a:cxn ang="0">
                  <a:pos x="8" y="0"/>
                </a:cxn>
                <a:cxn ang="0">
                  <a:pos x="2" y="0"/>
                </a:cxn>
                <a:cxn ang="0">
                  <a:pos x="2" y="0"/>
                </a:cxn>
                <a:cxn ang="0">
                  <a:pos x="8" y="0"/>
                </a:cxn>
                <a:cxn ang="0">
                  <a:pos x="9" y="0"/>
                </a:cxn>
                <a:cxn ang="0">
                  <a:pos x="2" y="0"/>
                </a:cxn>
                <a:cxn ang="0">
                  <a:pos x="2" y="0"/>
                </a:cxn>
                <a:cxn ang="0">
                  <a:pos x="9" y="0"/>
                </a:cxn>
                <a:cxn ang="0">
                  <a:pos x="9" y="0"/>
                </a:cxn>
                <a:cxn ang="0">
                  <a:pos x="1" y="0"/>
                </a:cxn>
                <a:cxn ang="0">
                  <a:pos x="1" y="1"/>
                </a:cxn>
                <a:cxn ang="0">
                  <a:pos x="9" y="1"/>
                </a:cxn>
                <a:cxn ang="0">
                  <a:pos x="10" y="1"/>
                </a:cxn>
                <a:cxn ang="0">
                  <a:pos x="1" y="1"/>
                </a:cxn>
                <a:cxn ang="0">
                  <a:pos x="0" y="1"/>
                </a:cxn>
                <a:cxn ang="0">
                  <a:pos x="10" y="1"/>
                </a:cxn>
                <a:cxn ang="0">
                  <a:pos x="10" y="1"/>
                </a:cxn>
                <a:cxn ang="0">
                  <a:pos x="0" y="1"/>
                </a:cxn>
                <a:cxn ang="0">
                  <a:pos x="0" y="1"/>
                </a:cxn>
                <a:cxn ang="0">
                  <a:pos x="10" y="1"/>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4"/>
                </a:cxn>
                <a:cxn ang="0">
                  <a:pos x="0" y="4"/>
                </a:cxn>
                <a:cxn ang="0">
                  <a:pos x="0" y="4"/>
                </a:cxn>
                <a:cxn ang="0">
                  <a:pos x="11" y="4"/>
                </a:cxn>
                <a:cxn ang="0">
                  <a:pos x="11" y="4"/>
                </a:cxn>
                <a:cxn ang="0">
                  <a:pos x="0" y="4"/>
                </a:cxn>
                <a:cxn ang="0">
                  <a:pos x="0" y="4"/>
                </a:cxn>
                <a:cxn ang="0">
                  <a:pos x="10" y="4"/>
                </a:cxn>
                <a:cxn ang="0">
                  <a:pos x="10" y="4"/>
                </a:cxn>
                <a:cxn ang="0">
                  <a:pos x="0" y="4"/>
                </a:cxn>
                <a:cxn ang="0">
                  <a:pos x="0" y="5"/>
                </a:cxn>
                <a:cxn ang="0">
                  <a:pos x="10" y="5"/>
                </a:cxn>
                <a:cxn ang="0">
                  <a:pos x="10" y="5"/>
                </a:cxn>
                <a:cxn ang="0">
                  <a:pos x="1" y="5"/>
                </a:cxn>
                <a:cxn ang="0">
                  <a:pos x="1" y="5"/>
                </a:cxn>
                <a:cxn ang="0">
                  <a:pos x="9" y="5"/>
                </a:cxn>
                <a:cxn ang="0">
                  <a:pos x="9" y="5"/>
                </a:cxn>
                <a:cxn ang="0">
                  <a:pos x="1" y="5"/>
                </a:cxn>
                <a:cxn ang="0">
                  <a:pos x="2" y="6"/>
                </a:cxn>
                <a:cxn ang="0">
                  <a:pos x="9" y="6"/>
                </a:cxn>
                <a:cxn ang="0">
                  <a:pos x="9" y="6"/>
                </a:cxn>
                <a:cxn ang="0">
                  <a:pos x="2" y="6"/>
                </a:cxn>
                <a:cxn ang="0">
                  <a:pos x="2" y="6"/>
                </a:cxn>
                <a:cxn ang="0">
                  <a:pos x="8" y="6"/>
                </a:cxn>
                <a:cxn ang="0">
                  <a:pos x="8" y="6"/>
                </a:cxn>
                <a:cxn ang="0">
                  <a:pos x="2" y="6"/>
                </a:cxn>
                <a:cxn ang="0">
                  <a:pos x="3" y="6"/>
                </a:cxn>
                <a:cxn ang="0">
                  <a:pos x="8" y="6"/>
                </a:cxn>
              </a:cxnLst>
              <a:rect l="0" t="0" r="r" b="b"/>
              <a:pathLst>
                <a:path w="11" h="6">
                  <a:moveTo>
                    <a:pt x="3" y="3"/>
                  </a:moveTo>
                  <a:lnTo>
                    <a:pt x="3" y="0"/>
                  </a:lnTo>
                  <a:lnTo>
                    <a:pt x="8" y="0"/>
                  </a:lnTo>
                  <a:lnTo>
                    <a:pt x="8" y="0"/>
                  </a:lnTo>
                  <a:lnTo>
                    <a:pt x="2" y="0"/>
                  </a:lnTo>
                  <a:lnTo>
                    <a:pt x="2" y="0"/>
                  </a:lnTo>
                  <a:lnTo>
                    <a:pt x="8" y="0"/>
                  </a:lnTo>
                  <a:lnTo>
                    <a:pt x="9" y="0"/>
                  </a:lnTo>
                  <a:lnTo>
                    <a:pt x="2" y="0"/>
                  </a:lnTo>
                  <a:lnTo>
                    <a:pt x="2" y="0"/>
                  </a:lnTo>
                  <a:lnTo>
                    <a:pt x="9" y="0"/>
                  </a:lnTo>
                  <a:lnTo>
                    <a:pt x="9" y="0"/>
                  </a:lnTo>
                  <a:lnTo>
                    <a:pt x="1" y="0"/>
                  </a:lnTo>
                  <a:lnTo>
                    <a:pt x="1" y="1"/>
                  </a:lnTo>
                  <a:lnTo>
                    <a:pt x="9" y="1"/>
                  </a:lnTo>
                  <a:lnTo>
                    <a:pt x="10" y="1"/>
                  </a:lnTo>
                  <a:lnTo>
                    <a:pt x="1" y="1"/>
                  </a:lnTo>
                  <a:lnTo>
                    <a:pt x="0" y="1"/>
                  </a:lnTo>
                  <a:lnTo>
                    <a:pt x="10" y="1"/>
                  </a:lnTo>
                  <a:lnTo>
                    <a:pt x="10" y="1"/>
                  </a:lnTo>
                  <a:lnTo>
                    <a:pt x="0" y="1"/>
                  </a:lnTo>
                  <a:lnTo>
                    <a:pt x="0" y="1"/>
                  </a:lnTo>
                  <a:lnTo>
                    <a:pt x="10" y="1"/>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4"/>
                  </a:lnTo>
                  <a:lnTo>
                    <a:pt x="0" y="4"/>
                  </a:lnTo>
                  <a:lnTo>
                    <a:pt x="0" y="4"/>
                  </a:lnTo>
                  <a:lnTo>
                    <a:pt x="11" y="4"/>
                  </a:lnTo>
                  <a:lnTo>
                    <a:pt x="11" y="4"/>
                  </a:lnTo>
                  <a:lnTo>
                    <a:pt x="0" y="4"/>
                  </a:lnTo>
                  <a:lnTo>
                    <a:pt x="0" y="4"/>
                  </a:lnTo>
                  <a:lnTo>
                    <a:pt x="10" y="4"/>
                  </a:lnTo>
                  <a:lnTo>
                    <a:pt x="10" y="4"/>
                  </a:lnTo>
                  <a:lnTo>
                    <a:pt x="0" y="4"/>
                  </a:lnTo>
                  <a:lnTo>
                    <a:pt x="0" y="5"/>
                  </a:lnTo>
                  <a:lnTo>
                    <a:pt x="10" y="5"/>
                  </a:lnTo>
                  <a:lnTo>
                    <a:pt x="10" y="5"/>
                  </a:lnTo>
                  <a:lnTo>
                    <a:pt x="1" y="5"/>
                  </a:lnTo>
                  <a:lnTo>
                    <a:pt x="1" y="5"/>
                  </a:lnTo>
                  <a:lnTo>
                    <a:pt x="9" y="5"/>
                  </a:lnTo>
                  <a:lnTo>
                    <a:pt x="9" y="5"/>
                  </a:lnTo>
                  <a:lnTo>
                    <a:pt x="1" y="5"/>
                  </a:lnTo>
                  <a:lnTo>
                    <a:pt x="2" y="6"/>
                  </a:lnTo>
                  <a:lnTo>
                    <a:pt x="9" y="6"/>
                  </a:lnTo>
                  <a:lnTo>
                    <a:pt x="9" y="6"/>
                  </a:lnTo>
                  <a:lnTo>
                    <a:pt x="2" y="6"/>
                  </a:lnTo>
                  <a:lnTo>
                    <a:pt x="2" y="6"/>
                  </a:lnTo>
                  <a:lnTo>
                    <a:pt x="8" y="6"/>
                  </a:lnTo>
                  <a:lnTo>
                    <a:pt x="8" y="6"/>
                  </a:lnTo>
                  <a:lnTo>
                    <a:pt x="2"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20" name="Freeform 1308"/>
            <p:cNvSpPr>
              <a:spLocks/>
            </p:cNvSpPr>
            <p:nvPr/>
          </p:nvSpPr>
          <p:spPr bwMode="auto">
            <a:xfrm>
              <a:off x="7586216" y="4037013"/>
              <a:ext cx="19050" cy="9525"/>
            </a:xfrm>
            <a:custGeom>
              <a:avLst/>
              <a:gdLst/>
              <a:ahLst/>
              <a:cxnLst>
                <a:cxn ang="0">
                  <a:pos x="3" y="3"/>
                </a:cxn>
                <a:cxn ang="0">
                  <a:pos x="3" y="0"/>
                </a:cxn>
                <a:cxn ang="0">
                  <a:pos x="7" y="0"/>
                </a:cxn>
                <a:cxn ang="0">
                  <a:pos x="8" y="0"/>
                </a:cxn>
                <a:cxn ang="0">
                  <a:pos x="2" y="0"/>
                </a:cxn>
                <a:cxn ang="0">
                  <a:pos x="2" y="0"/>
                </a:cxn>
                <a:cxn ang="0">
                  <a:pos x="8" y="0"/>
                </a:cxn>
                <a:cxn ang="0">
                  <a:pos x="8" y="0"/>
                </a:cxn>
                <a:cxn ang="0">
                  <a:pos x="2" y="0"/>
                </a:cxn>
                <a:cxn ang="0">
                  <a:pos x="2" y="0"/>
                </a:cxn>
                <a:cxn ang="0">
                  <a:pos x="8" y="0"/>
                </a:cxn>
                <a:cxn ang="0">
                  <a:pos x="9" y="0"/>
                </a:cxn>
                <a:cxn ang="0">
                  <a:pos x="1" y="0"/>
                </a:cxn>
                <a:cxn ang="0">
                  <a:pos x="1" y="1"/>
                </a:cxn>
                <a:cxn ang="0">
                  <a:pos x="9" y="1"/>
                </a:cxn>
                <a:cxn ang="0">
                  <a:pos x="9" y="1"/>
                </a:cxn>
                <a:cxn ang="0">
                  <a:pos x="1" y="1"/>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4"/>
                </a:cxn>
                <a:cxn ang="0">
                  <a:pos x="0" y="4"/>
                </a:cxn>
                <a:cxn ang="0">
                  <a:pos x="0" y="4"/>
                </a:cxn>
                <a:cxn ang="0">
                  <a:pos x="10" y="4"/>
                </a:cxn>
                <a:cxn ang="0">
                  <a:pos x="10" y="4"/>
                </a:cxn>
                <a:cxn ang="0">
                  <a:pos x="0" y="4"/>
                </a:cxn>
                <a:cxn ang="0">
                  <a:pos x="0" y="4"/>
                </a:cxn>
                <a:cxn ang="0">
                  <a:pos x="10" y="4"/>
                </a:cxn>
                <a:cxn ang="0">
                  <a:pos x="10" y="4"/>
                </a:cxn>
                <a:cxn ang="0">
                  <a:pos x="0" y="4"/>
                </a:cxn>
                <a:cxn ang="0">
                  <a:pos x="0" y="5"/>
                </a:cxn>
                <a:cxn ang="0">
                  <a:pos x="10" y="5"/>
                </a:cxn>
                <a:cxn ang="0">
                  <a:pos x="9" y="5"/>
                </a:cxn>
                <a:cxn ang="0">
                  <a:pos x="1" y="5"/>
                </a:cxn>
                <a:cxn ang="0">
                  <a:pos x="1" y="5"/>
                </a:cxn>
                <a:cxn ang="0">
                  <a:pos x="9" y="5"/>
                </a:cxn>
                <a:cxn ang="0">
                  <a:pos x="9" y="5"/>
                </a:cxn>
                <a:cxn ang="0">
                  <a:pos x="1" y="5"/>
                </a:cxn>
                <a:cxn ang="0">
                  <a:pos x="2" y="6"/>
                </a:cxn>
                <a:cxn ang="0">
                  <a:pos x="8" y="6"/>
                </a:cxn>
                <a:cxn ang="0">
                  <a:pos x="8" y="6"/>
                </a:cxn>
                <a:cxn ang="0">
                  <a:pos x="2" y="6"/>
                </a:cxn>
                <a:cxn ang="0">
                  <a:pos x="2" y="6"/>
                </a:cxn>
                <a:cxn ang="0">
                  <a:pos x="8" y="6"/>
                </a:cxn>
                <a:cxn ang="0">
                  <a:pos x="8" y="6"/>
                </a:cxn>
                <a:cxn ang="0">
                  <a:pos x="2" y="6"/>
                </a:cxn>
                <a:cxn ang="0">
                  <a:pos x="3" y="6"/>
                </a:cxn>
                <a:cxn ang="0">
                  <a:pos x="7" y="6"/>
                </a:cxn>
              </a:cxnLst>
              <a:rect l="0" t="0" r="r" b="b"/>
              <a:pathLst>
                <a:path w="10" h="6">
                  <a:moveTo>
                    <a:pt x="3" y="3"/>
                  </a:moveTo>
                  <a:lnTo>
                    <a:pt x="3" y="0"/>
                  </a:lnTo>
                  <a:lnTo>
                    <a:pt x="7" y="0"/>
                  </a:lnTo>
                  <a:lnTo>
                    <a:pt x="8" y="0"/>
                  </a:lnTo>
                  <a:lnTo>
                    <a:pt x="2" y="0"/>
                  </a:lnTo>
                  <a:lnTo>
                    <a:pt x="2" y="0"/>
                  </a:lnTo>
                  <a:lnTo>
                    <a:pt x="8" y="0"/>
                  </a:lnTo>
                  <a:lnTo>
                    <a:pt x="8" y="0"/>
                  </a:lnTo>
                  <a:lnTo>
                    <a:pt x="2" y="0"/>
                  </a:lnTo>
                  <a:lnTo>
                    <a:pt x="2" y="0"/>
                  </a:lnTo>
                  <a:lnTo>
                    <a:pt x="8" y="0"/>
                  </a:lnTo>
                  <a:lnTo>
                    <a:pt x="9" y="0"/>
                  </a:lnTo>
                  <a:lnTo>
                    <a:pt x="1" y="0"/>
                  </a:lnTo>
                  <a:lnTo>
                    <a:pt x="1" y="1"/>
                  </a:lnTo>
                  <a:lnTo>
                    <a:pt x="9" y="1"/>
                  </a:lnTo>
                  <a:lnTo>
                    <a:pt x="9" y="1"/>
                  </a:lnTo>
                  <a:lnTo>
                    <a:pt x="1" y="1"/>
                  </a:lnTo>
                  <a:lnTo>
                    <a:pt x="0" y="1"/>
                  </a:lnTo>
                  <a:lnTo>
                    <a:pt x="10"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4"/>
                  </a:lnTo>
                  <a:lnTo>
                    <a:pt x="0" y="4"/>
                  </a:lnTo>
                  <a:lnTo>
                    <a:pt x="0" y="4"/>
                  </a:lnTo>
                  <a:lnTo>
                    <a:pt x="10" y="4"/>
                  </a:lnTo>
                  <a:lnTo>
                    <a:pt x="10" y="4"/>
                  </a:lnTo>
                  <a:lnTo>
                    <a:pt x="0" y="4"/>
                  </a:lnTo>
                  <a:lnTo>
                    <a:pt x="0" y="4"/>
                  </a:lnTo>
                  <a:lnTo>
                    <a:pt x="10" y="4"/>
                  </a:lnTo>
                  <a:lnTo>
                    <a:pt x="10" y="4"/>
                  </a:lnTo>
                  <a:lnTo>
                    <a:pt x="0" y="4"/>
                  </a:lnTo>
                  <a:lnTo>
                    <a:pt x="0" y="5"/>
                  </a:lnTo>
                  <a:lnTo>
                    <a:pt x="10" y="5"/>
                  </a:lnTo>
                  <a:lnTo>
                    <a:pt x="9" y="5"/>
                  </a:lnTo>
                  <a:lnTo>
                    <a:pt x="1" y="5"/>
                  </a:lnTo>
                  <a:lnTo>
                    <a:pt x="1" y="5"/>
                  </a:lnTo>
                  <a:lnTo>
                    <a:pt x="9" y="5"/>
                  </a:lnTo>
                  <a:lnTo>
                    <a:pt x="9" y="5"/>
                  </a:lnTo>
                  <a:lnTo>
                    <a:pt x="1" y="5"/>
                  </a:lnTo>
                  <a:lnTo>
                    <a:pt x="2" y="6"/>
                  </a:lnTo>
                  <a:lnTo>
                    <a:pt x="8" y="6"/>
                  </a:lnTo>
                  <a:lnTo>
                    <a:pt x="8" y="6"/>
                  </a:lnTo>
                  <a:lnTo>
                    <a:pt x="2" y="6"/>
                  </a:lnTo>
                  <a:lnTo>
                    <a:pt x="2" y="6"/>
                  </a:lnTo>
                  <a:lnTo>
                    <a:pt x="8" y="6"/>
                  </a:lnTo>
                  <a:lnTo>
                    <a:pt x="8"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21" name="Freeform 1309"/>
            <p:cNvSpPr>
              <a:spLocks/>
            </p:cNvSpPr>
            <p:nvPr/>
          </p:nvSpPr>
          <p:spPr bwMode="auto">
            <a:xfrm>
              <a:off x="7595741" y="4032250"/>
              <a:ext cx="9525" cy="14288"/>
            </a:xfrm>
            <a:custGeom>
              <a:avLst/>
              <a:gdLst/>
              <a:ahLst/>
              <a:cxnLst>
                <a:cxn ang="0">
                  <a:pos x="2"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7"/>
                </a:cxn>
                <a:cxn ang="0">
                  <a:pos x="0" y="1"/>
                </a:cxn>
                <a:cxn ang="0">
                  <a:pos x="1" y="1"/>
                </a:cxn>
                <a:cxn ang="0">
                  <a:pos x="1" y="8"/>
                </a:cxn>
                <a:cxn ang="0">
                  <a:pos x="1" y="8"/>
                </a:cxn>
                <a:cxn ang="0">
                  <a:pos x="1" y="1"/>
                </a:cxn>
                <a:cxn ang="0">
                  <a:pos x="1" y="0"/>
                </a:cxn>
                <a:cxn ang="0">
                  <a:pos x="1" y="8"/>
                </a:cxn>
                <a:cxn ang="0">
                  <a:pos x="1" y="8"/>
                </a:cxn>
                <a:cxn ang="0">
                  <a:pos x="1" y="0"/>
                </a:cxn>
                <a:cxn ang="0">
                  <a:pos x="1" y="0"/>
                </a:cxn>
                <a:cxn ang="0">
                  <a:pos x="1" y="9"/>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0"/>
                </a:cxn>
                <a:cxn ang="0">
                  <a:pos x="4" y="0"/>
                </a:cxn>
                <a:cxn ang="0">
                  <a:pos x="4" y="8"/>
                </a:cxn>
                <a:cxn ang="0">
                  <a:pos x="4" y="8"/>
                </a:cxn>
                <a:cxn ang="0">
                  <a:pos x="4" y="1"/>
                </a:cxn>
                <a:cxn ang="0">
                  <a:pos x="5" y="1"/>
                </a:cxn>
                <a:cxn ang="0">
                  <a:pos x="5" y="8"/>
                </a:cxn>
                <a:cxn ang="0">
                  <a:pos x="5" y="7"/>
                </a:cxn>
                <a:cxn ang="0">
                  <a:pos x="5" y="1"/>
                </a:cxn>
                <a:cxn ang="0">
                  <a:pos x="5" y="2"/>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7"/>
                  </a:lnTo>
                  <a:lnTo>
                    <a:pt x="0" y="1"/>
                  </a:lnTo>
                  <a:lnTo>
                    <a:pt x="1" y="1"/>
                  </a:lnTo>
                  <a:lnTo>
                    <a:pt x="1" y="8"/>
                  </a:lnTo>
                  <a:lnTo>
                    <a:pt x="1" y="8"/>
                  </a:lnTo>
                  <a:lnTo>
                    <a:pt x="1" y="1"/>
                  </a:lnTo>
                  <a:lnTo>
                    <a:pt x="1" y="0"/>
                  </a:lnTo>
                  <a:lnTo>
                    <a:pt x="1" y="8"/>
                  </a:lnTo>
                  <a:lnTo>
                    <a:pt x="1" y="8"/>
                  </a:lnTo>
                  <a:lnTo>
                    <a:pt x="1" y="0"/>
                  </a:lnTo>
                  <a:lnTo>
                    <a:pt x="1" y="0"/>
                  </a:lnTo>
                  <a:lnTo>
                    <a:pt x="1" y="9"/>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0"/>
                  </a:lnTo>
                  <a:lnTo>
                    <a:pt x="4" y="0"/>
                  </a:lnTo>
                  <a:lnTo>
                    <a:pt x="4" y="8"/>
                  </a:lnTo>
                  <a:lnTo>
                    <a:pt x="4" y="8"/>
                  </a:lnTo>
                  <a:lnTo>
                    <a:pt x="4" y="1"/>
                  </a:lnTo>
                  <a:lnTo>
                    <a:pt x="5" y="1"/>
                  </a:lnTo>
                  <a:lnTo>
                    <a:pt x="5" y="8"/>
                  </a:lnTo>
                  <a:lnTo>
                    <a:pt x="5" y="7"/>
                  </a:lnTo>
                  <a:lnTo>
                    <a:pt x="5" y="1"/>
                  </a:lnTo>
                  <a:lnTo>
                    <a:pt x="5" y="2"/>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22" name="Freeform 1310"/>
            <p:cNvSpPr>
              <a:spLocks/>
            </p:cNvSpPr>
            <p:nvPr/>
          </p:nvSpPr>
          <p:spPr bwMode="auto">
            <a:xfrm>
              <a:off x="7595741" y="4032250"/>
              <a:ext cx="12700"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23" name="Freeform 1311"/>
            <p:cNvSpPr>
              <a:spLocks/>
            </p:cNvSpPr>
            <p:nvPr/>
          </p:nvSpPr>
          <p:spPr bwMode="auto">
            <a:xfrm>
              <a:off x="7597329" y="4027488"/>
              <a:ext cx="11112" cy="14287"/>
            </a:xfrm>
            <a:custGeom>
              <a:avLst/>
              <a:gdLst/>
              <a:ahLst/>
              <a:cxnLst>
                <a:cxn ang="0">
                  <a:pos x="2"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6" y="2"/>
                </a:cxn>
                <a:cxn ang="0">
                  <a:pos x="6" y="7"/>
                </a:cxn>
                <a:cxn ang="0">
                  <a:pos x="6" y="7"/>
                </a:cxn>
                <a:cxn ang="0">
                  <a:pos x="6" y="2"/>
                </a:cxn>
                <a:cxn ang="0">
                  <a:pos x="6" y="3"/>
                </a:cxn>
                <a:cxn ang="0">
                  <a:pos x="6" y="6"/>
                </a:cxn>
                <a:cxn ang="0">
                  <a:pos x="6" y="6"/>
                </a:cxn>
                <a:cxn ang="0">
                  <a:pos x="6" y="3"/>
                </a:cxn>
              </a:cxnLst>
              <a:rect l="0" t="0" r="r" b="b"/>
              <a:pathLst>
                <a:path w="6" h="9">
                  <a:moveTo>
                    <a:pt x="2"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1" y="8"/>
                  </a:lnTo>
                  <a:lnTo>
                    <a:pt x="1" y="0"/>
                  </a:lnTo>
                  <a:lnTo>
                    <a:pt x="1" y="0"/>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8"/>
                  </a:lnTo>
                  <a:lnTo>
                    <a:pt x="4" y="8"/>
                  </a:lnTo>
                  <a:lnTo>
                    <a:pt x="4" y="0"/>
                  </a:lnTo>
                  <a:lnTo>
                    <a:pt x="4" y="1"/>
                  </a:lnTo>
                  <a:lnTo>
                    <a:pt x="4" y="8"/>
                  </a:lnTo>
                  <a:lnTo>
                    <a:pt x="5" y="8"/>
                  </a:lnTo>
                  <a:lnTo>
                    <a:pt x="5" y="1"/>
                  </a:lnTo>
                  <a:lnTo>
                    <a:pt x="5" y="1"/>
                  </a:lnTo>
                  <a:lnTo>
                    <a:pt x="5" y="8"/>
                  </a:lnTo>
                  <a:lnTo>
                    <a:pt x="5" y="8"/>
                  </a:lnTo>
                  <a:lnTo>
                    <a:pt x="5" y="1"/>
                  </a:lnTo>
                  <a:lnTo>
                    <a:pt x="5" y="2"/>
                  </a:lnTo>
                  <a:lnTo>
                    <a:pt x="5" y="7"/>
                  </a:lnTo>
                  <a:lnTo>
                    <a:pt x="5" y="7"/>
                  </a:lnTo>
                  <a:lnTo>
                    <a:pt x="5"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24" name="Freeform 1312"/>
            <p:cNvSpPr>
              <a:spLocks/>
            </p:cNvSpPr>
            <p:nvPr/>
          </p:nvSpPr>
          <p:spPr bwMode="auto">
            <a:xfrm>
              <a:off x="7597329" y="4027488"/>
              <a:ext cx="14287" cy="9525"/>
            </a:xfrm>
            <a:custGeom>
              <a:avLst/>
              <a:gdLst/>
              <a:ahLst/>
              <a:cxnLst>
                <a:cxn ang="0">
                  <a:pos x="2" y="3"/>
                </a:cxn>
                <a:cxn ang="0">
                  <a:pos x="2" y="0"/>
                </a:cxn>
                <a:cxn ang="0">
                  <a:pos x="5" y="0"/>
                </a:cxn>
                <a:cxn ang="0">
                  <a:pos x="6" y="0"/>
                </a:cxn>
                <a:cxn ang="0">
                  <a:pos x="2" y="0"/>
                </a:cxn>
                <a:cxn ang="0">
                  <a:pos x="2" y="0"/>
                </a:cxn>
                <a:cxn ang="0">
                  <a:pos x="6" y="0"/>
                </a:cxn>
                <a:cxn ang="0">
                  <a:pos x="6" y="0"/>
                </a:cxn>
                <a:cxn ang="0">
                  <a:pos x="2" y="0"/>
                </a:cxn>
                <a:cxn ang="0">
                  <a:pos x="1" y="0"/>
                </a:cxn>
                <a:cxn ang="0">
                  <a:pos x="6" y="0"/>
                </a:cxn>
                <a:cxn ang="0">
                  <a:pos x="7" y="0"/>
                </a:cxn>
                <a:cxn ang="0">
                  <a:pos x="1" y="0"/>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5"/>
                </a:cxn>
                <a:cxn ang="0">
                  <a:pos x="8" y="5"/>
                </a:cxn>
                <a:cxn ang="0">
                  <a:pos x="8" y="5"/>
                </a:cxn>
                <a:cxn ang="0">
                  <a:pos x="0" y="5"/>
                </a:cxn>
                <a:cxn ang="0">
                  <a:pos x="1" y="5"/>
                </a:cxn>
                <a:cxn ang="0">
                  <a:pos x="7" y="5"/>
                </a:cxn>
                <a:cxn ang="0">
                  <a:pos x="7" y="5"/>
                </a:cxn>
                <a:cxn ang="0">
                  <a:pos x="1" y="5"/>
                </a:cxn>
                <a:cxn ang="0">
                  <a:pos x="1" y="5"/>
                </a:cxn>
                <a:cxn ang="0">
                  <a:pos x="7" y="5"/>
                </a:cxn>
                <a:cxn ang="0">
                  <a:pos x="7" y="5"/>
                </a:cxn>
                <a:cxn ang="0">
                  <a:pos x="1" y="5"/>
                </a:cxn>
                <a:cxn ang="0">
                  <a:pos x="1" y="6"/>
                </a:cxn>
                <a:cxn ang="0">
                  <a:pos x="6" y="6"/>
                </a:cxn>
                <a:cxn ang="0">
                  <a:pos x="6" y="6"/>
                </a:cxn>
                <a:cxn ang="0">
                  <a:pos x="2" y="6"/>
                </a:cxn>
                <a:cxn ang="0">
                  <a:pos x="2" y="6"/>
                </a:cxn>
                <a:cxn ang="0">
                  <a:pos x="6" y="6"/>
                </a:cxn>
                <a:cxn ang="0">
                  <a:pos x="6" y="6"/>
                </a:cxn>
                <a:cxn ang="0">
                  <a:pos x="2" y="6"/>
                </a:cxn>
                <a:cxn ang="0">
                  <a:pos x="2" y="6"/>
                </a:cxn>
                <a:cxn ang="0">
                  <a:pos x="5" y="6"/>
                </a:cxn>
              </a:cxnLst>
              <a:rect l="0" t="0" r="r" b="b"/>
              <a:pathLst>
                <a:path w="8" h="6">
                  <a:moveTo>
                    <a:pt x="2" y="3"/>
                  </a:moveTo>
                  <a:lnTo>
                    <a:pt x="2" y="0"/>
                  </a:lnTo>
                  <a:lnTo>
                    <a:pt x="5" y="0"/>
                  </a:lnTo>
                  <a:lnTo>
                    <a:pt x="6" y="0"/>
                  </a:lnTo>
                  <a:lnTo>
                    <a:pt x="2" y="0"/>
                  </a:lnTo>
                  <a:lnTo>
                    <a:pt x="2" y="0"/>
                  </a:lnTo>
                  <a:lnTo>
                    <a:pt x="6" y="0"/>
                  </a:lnTo>
                  <a:lnTo>
                    <a:pt x="6" y="0"/>
                  </a:lnTo>
                  <a:lnTo>
                    <a:pt x="2" y="0"/>
                  </a:lnTo>
                  <a:lnTo>
                    <a:pt x="1" y="0"/>
                  </a:lnTo>
                  <a:lnTo>
                    <a:pt x="6" y="0"/>
                  </a:lnTo>
                  <a:lnTo>
                    <a:pt x="7" y="0"/>
                  </a:lnTo>
                  <a:lnTo>
                    <a:pt x="1" y="0"/>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5"/>
                  </a:lnTo>
                  <a:lnTo>
                    <a:pt x="8" y="5"/>
                  </a:lnTo>
                  <a:lnTo>
                    <a:pt x="8" y="5"/>
                  </a:lnTo>
                  <a:lnTo>
                    <a:pt x="0" y="5"/>
                  </a:lnTo>
                  <a:lnTo>
                    <a:pt x="1" y="5"/>
                  </a:lnTo>
                  <a:lnTo>
                    <a:pt x="7" y="5"/>
                  </a:lnTo>
                  <a:lnTo>
                    <a:pt x="7" y="5"/>
                  </a:lnTo>
                  <a:lnTo>
                    <a:pt x="1" y="5"/>
                  </a:lnTo>
                  <a:lnTo>
                    <a:pt x="1" y="5"/>
                  </a:lnTo>
                  <a:lnTo>
                    <a:pt x="7" y="5"/>
                  </a:lnTo>
                  <a:lnTo>
                    <a:pt x="7" y="5"/>
                  </a:lnTo>
                  <a:lnTo>
                    <a:pt x="1" y="5"/>
                  </a:lnTo>
                  <a:lnTo>
                    <a:pt x="1" y="6"/>
                  </a:lnTo>
                  <a:lnTo>
                    <a:pt x="6" y="6"/>
                  </a:lnTo>
                  <a:lnTo>
                    <a:pt x="6" y="6"/>
                  </a:lnTo>
                  <a:lnTo>
                    <a:pt x="2" y="6"/>
                  </a:lnTo>
                  <a:lnTo>
                    <a:pt x="2" y="6"/>
                  </a:lnTo>
                  <a:lnTo>
                    <a:pt x="6" y="6"/>
                  </a:lnTo>
                  <a:lnTo>
                    <a:pt x="6" y="6"/>
                  </a:lnTo>
                  <a:lnTo>
                    <a:pt x="2" y="6"/>
                  </a:lnTo>
                  <a:lnTo>
                    <a:pt x="2"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25" name="Freeform 1313"/>
            <p:cNvSpPr>
              <a:spLocks/>
            </p:cNvSpPr>
            <p:nvPr/>
          </p:nvSpPr>
          <p:spPr bwMode="auto">
            <a:xfrm>
              <a:off x="7602091" y="4022725"/>
              <a:ext cx="9525" cy="14288"/>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0" y="2"/>
                </a:cxn>
                <a:cxn ang="0">
                  <a:pos x="0" y="8"/>
                </a:cxn>
                <a:cxn ang="0">
                  <a:pos x="1" y="8"/>
                </a:cxn>
                <a:cxn ang="0">
                  <a:pos x="1" y="2"/>
                </a:cxn>
                <a:cxn ang="0">
                  <a:pos x="1" y="1"/>
                </a:cxn>
                <a:cxn ang="0">
                  <a:pos x="1" y="8"/>
                </a:cxn>
                <a:cxn ang="0">
                  <a:pos x="1" y="8"/>
                </a:cxn>
                <a:cxn ang="0">
                  <a:pos x="1" y="1"/>
                </a:cxn>
                <a:cxn ang="0">
                  <a:pos x="1" y="1"/>
                </a:cxn>
                <a:cxn ang="0">
                  <a:pos x="1" y="8"/>
                </a:cxn>
                <a:cxn ang="0">
                  <a:pos x="2" y="8"/>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5" y="1"/>
                </a:cxn>
                <a:cxn ang="0">
                  <a:pos x="5" y="8"/>
                </a:cxn>
                <a:cxn ang="0">
                  <a:pos x="6" y="8"/>
                </a:cxn>
                <a:cxn ang="0">
                  <a:pos x="6" y="2"/>
                </a:cxn>
                <a:cxn ang="0">
                  <a:pos x="6" y="2"/>
                </a:cxn>
                <a:cxn ang="0">
                  <a:pos x="6" y="8"/>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0" y="2"/>
                  </a:lnTo>
                  <a:lnTo>
                    <a:pt x="0" y="8"/>
                  </a:lnTo>
                  <a:lnTo>
                    <a:pt x="1" y="8"/>
                  </a:lnTo>
                  <a:lnTo>
                    <a:pt x="1" y="2"/>
                  </a:lnTo>
                  <a:lnTo>
                    <a:pt x="1" y="1"/>
                  </a:lnTo>
                  <a:lnTo>
                    <a:pt x="1" y="8"/>
                  </a:lnTo>
                  <a:lnTo>
                    <a:pt x="1" y="8"/>
                  </a:lnTo>
                  <a:lnTo>
                    <a:pt x="1" y="1"/>
                  </a:lnTo>
                  <a:lnTo>
                    <a:pt x="1" y="1"/>
                  </a:lnTo>
                  <a:lnTo>
                    <a:pt x="1" y="8"/>
                  </a:lnTo>
                  <a:lnTo>
                    <a:pt x="2" y="8"/>
                  </a:lnTo>
                  <a:lnTo>
                    <a:pt x="2" y="1"/>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5" y="1"/>
                  </a:lnTo>
                  <a:lnTo>
                    <a:pt x="5" y="8"/>
                  </a:lnTo>
                  <a:lnTo>
                    <a:pt x="6" y="8"/>
                  </a:lnTo>
                  <a:lnTo>
                    <a:pt x="6" y="2"/>
                  </a:lnTo>
                  <a:lnTo>
                    <a:pt x="6" y="2"/>
                  </a:lnTo>
                  <a:lnTo>
                    <a:pt x="6" y="8"/>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26" name="Freeform 1314"/>
            <p:cNvSpPr>
              <a:spLocks/>
            </p:cNvSpPr>
            <p:nvPr/>
          </p:nvSpPr>
          <p:spPr bwMode="auto">
            <a:xfrm>
              <a:off x="7602091" y="4022725"/>
              <a:ext cx="11113"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7"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7" y="5"/>
                  </a:lnTo>
                  <a:lnTo>
                    <a:pt x="7" y="5"/>
                  </a:lnTo>
                  <a:lnTo>
                    <a:pt x="1" y="5"/>
                  </a:lnTo>
                  <a:lnTo>
                    <a:pt x="1" y="5"/>
                  </a:lnTo>
                  <a:lnTo>
                    <a:pt x="7" y="5"/>
                  </a:lnTo>
                  <a:lnTo>
                    <a:pt x="6" y="5"/>
                  </a:lnTo>
                  <a:lnTo>
                    <a:pt x="1" y="5"/>
                  </a:lnTo>
                  <a:lnTo>
                    <a:pt x="1" y="5"/>
                  </a:lnTo>
                  <a:lnTo>
                    <a:pt x="6" y="5"/>
                  </a:lnTo>
                  <a:lnTo>
                    <a:pt x="6" y="6"/>
                  </a:lnTo>
                  <a:lnTo>
                    <a:pt x="2" y="6"/>
                  </a:lnTo>
                  <a:lnTo>
                    <a:pt x="2" y="6"/>
                  </a:lnTo>
                  <a:lnTo>
                    <a:pt x="6"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27" name="Freeform 1315"/>
            <p:cNvSpPr>
              <a:spLocks/>
            </p:cNvSpPr>
            <p:nvPr/>
          </p:nvSpPr>
          <p:spPr bwMode="auto">
            <a:xfrm>
              <a:off x="7603679" y="4022725"/>
              <a:ext cx="20637" cy="9525"/>
            </a:xfrm>
            <a:custGeom>
              <a:avLst/>
              <a:gdLst/>
              <a:ahLst/>
              <a:cxnLst>
                <a:cxn ang="0">
                  <a:pos x="3" y="3"/>
                </a:cxn>
                <a:cxn ang="0">
                  <a:pos x="3" y="0"/>
                </a:cxn>
                <a:cxn ang="0">
                  <a:pos x="10" y="0"/>
                </a:cxn>
                <a:cxn ang="0">
                  <a:pos x="10" y="0"/>
                </a:cxn>
                <a:cxn ang="0">
                  <a:pos x="3" y="0"/>
                </a:cxn>
                <a:cxn ang="0">
                  <a:pos x="3" y="0"/>
                </a:cxn>
                <a:cxn ang="0">
                  <a:pos x="10" y="0"/>
                </a:cxn>
                <a:cxn ang="0">
                  <a:pos x="10" y="0"/>
                </a:cxn>
                <a:cxn ang="0">
                  <a:pos x="3" y="0"/>
                </a:cxn>
                <a:cxn ang="0">
                  <a:pos x="2" y="0"/>
                </a:cxn>
                <a:cxn ang="0">
                  <a:pos x="11" y="0"/>
                </a:cxn>
                <a:cxn ang="0">
                  <a:pos x="11" y="1"/>
                </a:cxn>
                <a:cxn ang="0">
                  <a:pos x="2" y="1"/>
                </a:cxn>
                <a:cxn ang="0">
                  <a:pos x="2" y="1"/>
                </a:cxn>
                <a:cxn ang="0">
                  <a:pos x="11" y="1"/>
                </a:cxn>
                <a:cxn ang="0">
                  <a:pos x="11" y="1"/>
                </a:cxn>
                <a:cxn ang="0">
                  <a:pos x="1" y="1"/>
                </a:cxn>
                <a:cxn ang="0">
                  <a:pos x="1" y="1"/>
                </a:cxn>
                <a:cxn ang="0">
                  <a:pos x="11" y="1"/>
                </a:cxn>
                <a:cxn ang="0">
                  <a:pos x="12" y="2"/>
                </a:cxn>
                <a:cxn ang="0">
                  <a:pos x="1" y="2"/>
                </a:cxn>
                <a:cxn ang="0">
                  <a:pos x="1" y="2"/>
                </a:cxn>
                <a:cxn ang="0">
                  <a:pos x="12" y="2"/>
                </a:cxn>
                <a:cxn ang="0">
                  <a:pos x="12" y="2"/>
                </a:cxn>
                <a:cxn ang="0">
                  <a:pos x="1" y="2"/>
                </a:cxn>
                <a:cxn ang="0">
                  <a:pos x="1" y="2"/>
                </a:cxn>
                <a:cxn ang="0">
                  <a:pos x="12" y="2"/>
                </a:cxn>
                <a:cxn ang="0">
                  <a:pos x="12" y="3"/>
                </a:cxn>
                <a:cxn ang="0">
                  <a:pos x="1" y="3"/>
                </a:cxn>
                <a:cxn ang="0">
                  <a:pos x="1" y="3"/>
                </a:cxn>
                <a:cxn ang="0">
                  <a:pos x="12" y="3"/>
                </a:cxn>
                <a:cxn ang="0">
                  <a:pos x="12" y="3"/>
                </a:cxn>
                <a:cxn ang="0">
                  <a:pos x="0" y="3"/>
                </a:cxn>
                <a:cxn ang="0">
                  <a:pos x="1" y="3"/>
                </a:cxn>
                <a:cxn ang="0">
                  <a:pos x="12" y="3"/>
                </a:cxn>
                <a:cxn ang="0">
                  <a:pos x="12" y="4"/>
                </a:cxn>
                <a:cxn ang="0">
                  <a:pos x="1" y="4"/>
                </a:cxn>
                <a:cxn ang="0">
                  <a:pos x="1" y="4"/>
                </a:cxn>
                <a:cxn ang="0">
                  <a:pos x="12" y="4"/>
                </a:cxn>
                <a:cxn ang="0">
                  <a:pos x="12" y="4"/>
                </a:cxn>
                <a:cxn ang="0">
                  <a:pos x="1" y="4"/>
                </a:cxn>
                <a:cxn ang="0">
                  <a:pos x="1" y="5"/>
                </a:cxn>
                <a:cxn ang="0">
                  <a:pos x="12" y="5"/>
                </a:cxn>
                <a:cxn ang="0">
                  <a:pos x="12" y="5"/>
                </a:cxn>
                <a:cxn ang="0">
                  <a:pos x="1" y="5"/>
                </a:cxn>
                <a:cxn ang="0">
                  <a:pos x="1" y="5"/>
                </a:cxn>
                <a:cxn ang="0">
                  <a:pos x="11" y="5"/>
                </a:cxn>
                <a:cxn ang="0">
                  <a:pos x="11" y="5"/>
                </a:cxn>
                <a:cxn ang="0">
                  <a:pos x="1" y="5"/>
                </a:cxn>
                <a:cxn ang="0">
                  <a:pos x="2" y="5"/>
                </a:cxn>
                <a:cxn ang="0">
                  <a:pos x="11" y="5"/>
                </a:cxn>
                <a:cxn ang="0">
                  <a:pos x="11" y="6"/>
                </a:cxn>
                <a:cxn ang="0">
                  <a:pos x="2" y="6"/>
                </a:cxn>
                <a:cxn ang="0">
                  <a:pos x="2" y="6"/>
                </a:cxn>
                <a:cxn ang="0">
                  <a:pos x="11" y="6"/>
                </a:cxn>
                <a:cxn ang="0">
                  <a:pos x="10" y="6"/>
                </a:cxn>
                <a:cxn ang="0">
                  <a:pos x="3" y="6"/>
                </a:cxn>
                <a:cxn ang="0">
                  <a:pos x="3" y="6"/>
                </a:cxn>
                <a:cxn ang="0">
                  <a:pos x="10" y="6"/>
                </a:cxn>
                <a:cxn ang="0">
                  <a:pos x="10" y="6"/>
                </a:cxn>
                <a:cxn ang="0">
                  <a:pos x="3" y="6"/>
                </a:cxn>
                <a:cxn ang="0">
                  <a:pos x="3" y="6"/>
                </a:cxn>
                <a:cxn ang="0">
                  <a:pos x="10" y="6"/>
                </a:cxn>
              </a:cxnLst>
              <a:rect l="0" t="0" r="r" b="b"/>
              <a:pathLst>
                <a:path w="12" h="6">
                  <a:moveTo>
                    <a:pt x="3" y="3"/>
                  </a:moveTo>
                  <a:lnTo>
                    <a:pt x="3" y="0"/>
                  </a:lnTo>
                  <a:lnTo>
                    <a:pt x="10" y="0"/>
                  </a:lnTo>
                  <a:lnTo>
                    <a:pt x="10" y="0"/>
                  </a:lnTo>
                  <a:lnTo>
                    <a:pt x="3" y="0"/>
                  </a:lnTo>
                  <a:lnTo>
                    <a:pt x="3" y="0"/>
                  </a:lnTo>
                  <a:lnTo>
                    <a:pt x="10" y="0"/>
                  </a:lnTo>
                  <a:lnTo>
                    <a:pt x="10" y="0"/>
                  </a:lnTo>
                  <a:lnTo>
                    <a:pt x="3" y="0"/>
                  </a:lnTo>
                  <a:lnTo>
                    <a:pt x="2" y="0"/>
                  </a:lnTo>
                  <a:lnTo>
                    <a:pt x="11" y="0"/>
                  </a:lnTo>
                  <a:lnTo>
                    <a:pt x="11" y="1"/>
                  </a:lnTo>
                  <a:lnTo>
                    <a:pt x="2" y="1"/>
                  </a:lnTo>
                  <a:lnTo>
                    <a:pt x="2" y="1"/>
                  </a:lnTo>
                  <a:lnTo>
                    <a:pt x="11" y="1"/>
                  </a:lnTo>
                  <a:lnTo>
                    <a:pt x="11" y="1"/>
                  </a:lnTo>
                  <a:lnTo>
                    <a:pt x="1" y="1"/>
                  </a:lnTo>
                  <a:lnTo>
                    <a:pt x="1" y="1"/>
                  </a:lnTo>
                  <a:lnTo>
                    <a:pt x="11" y="1"/>
                  </a:lnTo>
                  <a:lnTo>
                    <a:pt x="12" y="2"/>
                  </a:lnTo>
                  <a:lnTo>
                    <a:pt x="1" y="2"/>
                  </a:lnTo>
                  <a:lnTo>
                    <a:pt x="1" y="2"/>
                  </a:lnTo>
                  <a:lnTo>
                    <a:pt x="12" y="2"/>
                  </a:lnTo>
                  <a:lnTo>
                    <a:pt x="12" y="2"/>
                  </a:lnTo>
                  <a:lnTo>
                    <a:pt x="1" y="2"/>
                  </a:lnTo>
                  <a:lnTo>
                    <a:pt x="1" y="2"/>
                  </a:lnTo>
                  <a:lnTo>
                    <a:pt x="12" y="2"/>
                  </a:lnTo>
                  <a:lnTo>
                    <a:pt x="12" y="3"/>
                  </a:lnTo>
                  <a:lnTo>
                    <a:pt x="1" y="3"/>
                  </a:lnTo>
                  <a:lnTo>
                    <a:pt x="1" y="3"/>
                  </a:lnTo>
                  <a:lnTo>
                    <a:pt x="12" y="3"/>
                  </a:lnTo>
                  <a:lnTo>
                    <a:pt x="12" y="3"/>
                  </a:lnTo>
                  <a:lnTo>
                    <a:pt x="0" y="3"/>
                  </a:lnTo>
                  <a:lnTo>
                    <a:pt x="1" y="3"/>
                  </a:lnTo>
                  <a:lnTo>
                    <a:pt x="12" y="3"/>
                  </a:lnTo>
                  <a:lnTo>
                    <a:pt x="12" y="4"/>
                  </a:lnTo>
                  <a:lnTo>
                    <a:pt x="1" y="4"/>
                  </a:lnTo>
                  <a:lnTo>
                    <a:pt x="1" y="4"/>
                  </a:lnTo>
                  <a:lnTo>
                    <a:pt x="12" y="4"/>
                  </a:lnTo>
                  <a:lnTo>
                    <a:pt x="12" y="4"/>
                  </a:lnTo>
                  <a:lnTo>
                    <a:pt x="1" y="4"/>
                  </a:lnTo>
                  <a:lnTo>
                    <a:pt x="1" y="5"/>
                  </a:lnTo>
                  <a:lnTo>
                    <a:pt x="12" y="5"/>
                  </a:lnTo>
                  <a:lnTo>
                    <a:pt x="12" y="5"/>
                  </a:lnTo>
                  <a:lnTo>
                    <a:pt x="1" y="5"/>
                  </a:lnTo>
                  <a:lnTo>
                    <a:pt x="1" y="5"/>
                  </a:lnTo>
                  <a:lnTo>
                    <a:pt x="11" y="5"/>
                  </a:lnTo>
                  <a:lnTo>
                    <a:pt x="11" y="5"/>
                  </a:lnTo>
                  <a:lnTo>
                    <a:pt x="1" y="5"/>
                  </a:lnTo>
                  <a:lnTo>
                    <a:pt x="2" y="5"/>
                  </a:lnTo>
                  <a:lnTo>
                    <a:pt x="11" y="5"/>
                  </a:lnTo>
                  <a:lnTo>
                    <a:pt x="11" y="6"/>
                  </a:lnTo>
                  <a:lnTo>
                    <a:pt x="2" y="6"/>
                  </a:lnTo>
                  <a:lnTo>
                    <a:pt x="2" y="6"/>
                  </a:lnTo>
                  <a:lnTo>
                    <a:pt x="11" y="6"/>
                  </a:lnTo>
                  <a:lnTo>
                    <a:pt x="10" y="6"/>
                  </a:lnTo>
                  <a:lnTo>
                    <a:pt x="3" y="6"/>
                  </a:lnTo>
                  <a:lnTo>
                    <a:pt x="3" y="6"/>
                  </a:lnTo>
                  <a:lnTo>
                    <a:pt x="10" y="6"/>
                  </a:lnTo>
                  <a:lnTo>
                    <a:pt x="10" y="6"/>
                  </a:lnTo>
                  <a:lnTo>
                    <a:pt x="3"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28" name="Freeform 1316"/>
            <p:cNvSpPr>
              <a:spLocks/>
            </p:cNvSpPr>
            <p:nvPr/>
          </p:nvSpPr>
          <p:spPr bwMode="auto">
            <a:xfrm>
              <a:off x="7613204" y="4019550"/>
              <a:ext cx="11112" cy="12700"/>
            </a:xfrm>
            <a:custGeom>
              <a:avLst/>
              <a:gdLst/>
              <a:ahLst/>
              <a:cxnLst>
                <a:cxn ang="0">
                  <a:pos x="4" y="6"/>
                </a:cxn>
                <a:cxn ang="0">
                  <a:pos x="0" y="6"/>
                </a:cxn>
                <a:cxn ang="0">
                  <a:pos x="0" y="3"/>
                </a:cxn>
                <a:cxn ang="0">
                  <a:pos x="0" y="3"/>
                </a:cxn>
                <a:cxn ang="0">
                  <a:pos x="0" y="6"/>
                </a:cxn>
                <a:cxn ang="0">
                  <a:pos x="0" y="7"/>
                </a:cxn>
                <a:cxn ang="0">
                  <a:pos x="0" y="3"/>
                </a:cxn>
                <a:cxn ang="0">
                  <a:pos x="1" y="2"/>
                </a:cxn>
                <a:cxn ang="0">
                  <a:pos x="1" y="7"/>
                </a:cxn>
                <a:cxn ang="0">
                  <a:pos x="1" y="7"/>
                </a:cxn>
                <a:cxn ang="0">
                  <a:pos x="1" y="2"/>
                </a:cxn>
                <a:cxn ang="0">
                  <a:pos x="1" y="2"/>
                </a:cxn>
                <a:cxn ang="0">
                  <a:pos x="1" y="8"/>
                </a:cxn>
                <a:cxn ang="0">
                  <a:pos x="1" y="8"/>
                </a:cxn>
                <a:cxn ang="0">
                  <a:pos x="1" y="1"/>
                </a:cxn>
                <a:cxn ang="0">
                  <a:pos x="1" y="1"/>
                </a:cxn>
                <a:cxn ang="0">
                  <a:pos x="1" y="8"/>
                </a:cxn>
                <a:cxn ang="0">
                  <a:pos x="2" y="8"/>
                </a:cxn>
                <a:cxn ang="0">
                  <a:pos x="2" y="1"/>
                </a:cxn>
                <a:cxn ang="0">
                  <a:pos x="2" y="1"/>
                </a:cxn>
                <a:cxn ang="0">
                  <a:pos x="2" y="8"/>
                </a:cxn>
                <a:cxn ang="0">
                  <a:pos x="2" y="9"/>
                </a:cxn>
                <a:cxn ang="0">
                  <a:pos x="2" y="1"/>
                </a:cxn>
                <a:cxn ang="0">
                  <a:pos x="2" y="1"/>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1"/>
                </a:cxn>
                <a:cxn ang="0">
                  <a:pos x="5" y="9"/>
                </a:cxn>
                <a:cxn ang="0">
                  <a:pos x="5" y="9"/>
                </a:cxn>
                <a:cxn ang="0">
                  <a:pos x="5" y="1"/>
                </a:cxn>
                <a:cxn ang="0">
                  <a:pos x="5" y="1"/>
                </a:cxn>
                <a:cxn ang="0">
                  <a:pos x="5" y="8"/>
                </a:cxn>
                <a:cxn ang="0">
                  <a:pos x="5" y="8"/>
                </a:cxn>
                <a:cxn ang="0">
                  <a:pos x="5" y="1"/>
                </a:cxn>
                <a:cxn ang="0">
                  <a:pos x="5" y="1"/>
                </a:cxn>
                <a:cxn ang="0">
                  <a:pos x="5" y="8"/>
                </a:cxn>
                <a:cxn ang="0">
                  <a:pos x="6" y="8"/>
                </a:cxn>
                <a:cxn ang="0">
                  <a:pos x="6" y="1"/>
                </a:cxn>
                <a:cxn ang="0">
                  <a:pos x="6" y="2"/>
                </a:cxn>
                <a:cxn ang="0">
                  <a:pos x="6" y="8"/>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0" y="7"/>
                  </a:lnTo>
                  <a:lnTo>
                    <a:pt x="0" y="3"/>
                  </a:lnTo>
                  <a:lnTo>
                    <a:pt x="1" y="2"/>
                  </a:lnTo>
                  <a:lnTo>
                    <a:pt x="1" y="7"/>
                  </a:lnTo>
                  <a:lnTo>
                    <a:pt x="1" y="7"/>
                  </a:lnTo>
                  <a:lnTo>
                    <a:pt x="1" y="2"/>
                  </a:lnTo>
                  <a:lnTo>
                    <a:pt x="1" y="2"/>
                  </a:lnTo>
                  <a:lnTo>
                    <a:pt x="1" y="8"/>
                  </a:lnTo>
                  <a:lnTo>
                    <a:pt x="1" y="8"/>
                  </a:lnTo>
                  <a:lnTo>
                    <a:pt x="1" y="1"/>
                  </a:lnTo>
                  <a:lnTo>
                    <a:pt x="1" y="1"/>
                  </a:lnTo>
                  <a:lnTo>
                    <a:pt x="1" y="8"/>
                  </a:lnTo>
                  <a:lnTo>
                    <a:pt x="2" y="8"/>
                  </a:lnTo>
                  <a:lnTo>
                    <a:pt x="2" y="1"/>
                  </a:lnTo>
                  <a:lnTo>
                    <a:pt x="2" y="1"/>
                  </a:lnTo>
                  <a:lnTo>
                    <a:pt x="2" y="8"/>
                  </a:lnTo>
                  <a:lnTo>
                    <a:pt x="2" y="9"/>
                  </a:lnTo>
                  <a:lnTo>
                    <a:pt x="2" y="1"/>
                  </a:lnTo>
                  <a:lnTo>
                    <a:pt x="2" y="1"/>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1"/>
                  </a:lnTo>
                  <a:lnTo>
                    <a:pt x="5" y="9"/>
                  </a:lnTo>
                  <a:lnTo>
                    <a:pt x="5" y="9"/>
                  </a:lnTo>
                  <a:lnTo>
                    <a:pt x="5" y="1"/>
                  </a:lnTo>
                  <a:lnTo>
                    <a:pt x="5" y="1"/>
                  </a:lnTo>
                  <a:lnTo>
                    <a:pt x="5" y="8"/>
                  </a:lnTo>
                  <a:lnTo>
                    <a:pt x="5" y="8"/>
                  </a:lnTo>
                  <a:lnTo>
                    <a:pt x="5" y="1"/>
                  </a:lnTo>
                  <a:lnTo>
                    <a:pt x="5" y="1"/>
                  </a:lnTo>
                  <a:lnTo>
                    <a:pt x="5" y="8"/>
                  </a:lnTo>
                  <a:lnTo>
                    <a:pt x="6" y="8"/>
                  </a:lnTo>
                  <a:lnTo>
                    <a:pt x="6" y="1"/>
                  </a:lnTo>
                  <a:lnTo>
                    <a:pt x="6" y="2"/>
                  </a:lnTo>
                  <a:lnTo>
                    <a:pt x="6" y="8"/>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29" name="Freeform 1317"/>
            <p:cNvSpPr>
              <a:spLocks/>
            </p:cNvSpPr>
            <p:nvPr/>
          </p:nvSpPr>
          <p:spPr bwMode="auto">
            <a:xfrm>
              <a:off x="7613204" y="4019550"/>
              <a:ext cx="22225" cy="7938"/>
            </a:xfrm>
            <a:custGeom>
              <a:avLst/>
              <a:gdLst/>
              <a:ahLst/>
              <a:cxnLst>
                <a:cxn ang="0">
                  <a:pos x="4" y="3"/>
                </a:cxn>
                <a:cxn ang="0">
                  <a:pos x="4" y="0"/>
                </a:cxn>
                <a:cxn ang="0">
                  <a:pos x="10" y="0"/>
                </a:cxn>
                <a:cxn ang="0">
                  <a:pos x="10" y="0"/>
                </a:cxn>
                <a:cxn ang="0">
                  <a:pos x="3" y="0"/>
                </a:cxn>
                <a:cxn ang="0">
                  <a:pos x="3" y="0"/>
                </a:cxn>
                <a:cxn ang="0">
                  <a:pos x="10" y="0"/>
                </a:cxn>
                <a:cxn ang="0">
                  <a:pos x="10" y="0"/>
                </a:cxn>
                <a:cxn ang="0">
                  <a:pos x="2" y="0"/>
                </a:cxn>
                <a:cxn ang="0">
                  <a:pos x="2" y="1"/>
                </a:cxn>
                <a:cxn ang="0">
                  <a:pos x="11" y="1"/>
                </a:cxn>
                <a:cxn ang="0">
                  <a:pos x="11" y="1"/>
                </a:cxn>
                <a:cxn ang="0">
                  <a:pos x="2" y="1"/>
                </a:cxn>
                <a:cxn ang="0">
                  <a:pos x="2" y="1"/>
                </a:cxn>
                <a:cxn ang="0">
                  <a:pos x="11" y="1"/>
                </a:cxn>
                <a:cxn ang="0">
                  <a:pos x="12" y="1"/>
                </a:cxn>
                <a:cxn ang="0">
                  <a:pos x="2" y="1"/>
                </a:cxn>
                <a:cxn ang="0">
                  <a:pos x="1" y="1"/>
                </a:cxn>
                <a:cxn ang="0">
                  <a:pos x="12" y="1"/>
                </a:cxn>
                <a:cxn ang="0">
                  <a:pos x="12" y="1"/>
                </a:cxn>
                <a:cxn ang="0">
                  <a:pos x="1" y="1"/>
                </a:cxn>
                <a:cxn ang="0">
                  <a:pos x="1" y="2"/>
                </a:cxn>
                <a:cxn ang="0">
                  <a:pos x="12" y="2"/>
                </a:cxn>
                <a:cxn ang="0">
                  <a:pos x="12" y="2"/>
                </a:cxn>
                <a:cxn ang="0">
                  <a:pos x="1" y="2"/>
                </a:cxn>
                <a:cxn ang="0">
                  <a:pos x="1"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1" y="4"/>
                </a:cxn>
                <a:cxn ang="0">
                  <a:pos x="12" y="4"/>
                </a:cxn>
                <a:cxn ang="0">
                  <a:pos x="12" y="5"/>
                </a:cxn>
                <a:cxn ang="0">
                  <a:pos x="1" y="5"/>
                </a:cxn>
                <a:cxn ang="0">
                  <a:pos x="1" y="5"/>
                </a:cxn>
                <a:cxn ang="0">
                  <a:pos x="12" y="5"/>
                </a:cxn>
                <a:cxn ang="0">
                  <a:pos x="12" y="5"/>
                </a:cxn>
                <a:cxn ang="0">
                  <a:pos x="1" y="5"/>
                </a:cxn>
                <a:cxn ang="0">
                  <a:pos x="1" y="5"/>
                </a:cxn>
                <a:cxn ang="0">
                  <a:pos x="12" y="5"/>
                </a:cxn>
                <a:cxn ang="0">
                  <a:pos x="12" y="5"/>
                </a:cxn>
                <a:cxn ang="0">
                  <a:pos x="2" y="5"/>
                </a:cxn>
                <a:cxn ang="0">
                  <a:pos x="2" y="6"/>
                </a:cxn>
                <a:cxn ang="0">
                  <a:pos x="11" y="6"/>
                </a:cxn>
                <a:cxn ang="0">
                  <a:pos x="11" y="6"/>
                </a:cxn>
                <a:cxn ang="0">
                  <a:pos x="2" y="6"/>
                </a:cxn>
                <a:cxn ang="0">
                  <a:pos x="2" y="6"/>
                </a:cxn>
                <a:cxn ang="0">
                  <a:pos x="11" y="6"/>
                </a:cxn>
                <a:cxn ang="0">
                  <a:pos x="10" y="6"/>
                </a:cxn>
                <a:cxn ang="0">
                  <a:pos x="2" y="6"/>
                </a:cxn>
                <a:cxn ang="0">
                  <a:pos x="3" y="6"/>
                </a:cxn>
                <a:cxn ang="0">
                  <a:pos x="10" y="6"/>
                </a:cxn>
                <a:cxn ang="0">
                  <a:pos x="10" y="6"/>
                </a:cxn>
                <a:cxn ang="0">
                  <a:pos x="3" y="6"/>
                </a:cxn>
                <a:cxn ang="0">
                  <a:pos x="4" y="6"/>
                </a:cxn>
                <a:cxn ang="0">
                  <a:pos x="10" y="6"/>
                </a:cxn>
              </a:cxnLst>
              <a:rect l="0" t="0" r="r" b="b"/>
              <a:pathLst>
                <a:path w="12" h="6">
                  <a:moveTo>
                    <a:pt x="4" y="3"/>
                  </a:moveTo>
                  <a:lnTo>
                    <a:pt x="4" y="0"/>
                  </a:lnTo>
                  <a:lnTo>
                    <a:pt x="10" y="0"/>
                  </a:lnTo>
                  <a:lnTo>
                    <a:pt x="10" y="0"/>
                  </a:lnTo>
                  <a:lnTo>
                    <a:pt x="3" y="0"/>
                  </a:lnTo>
                  <a:lnTo>
                    <a:pt x="3" y="0"/>
                  </a:lnTo>
                  <a:lnTo>
                    <a:pt x="10" y="0"/>
                  </a:lnTo>
                  <a:lnTo>
                    <a:pt x="10" y="0"/>
                  </a:lnTo>
                  <a:lnTo>
                    <a:pt x="2" y="0"/>
                  </a:lnTo>
                  <a:lnTo>
                    <a:pt x="2" y="1"/>
                  </a:lnTo>
                  <a:lnTo>
                    <a:pt x="11" y="1"/>
                  </a:lnTo>
                  <a:lnTo>
                    <a:pt x="11" y="1"/>
                  </a:lnTo>
                  <a:lnTo>
                    <a:pt x="2" y="1"/>
                  </a:lnTo>
                  <a:lnTo>
                    <a:pt x="2" y="1"/>
                  </a:lnTo>
                  <a:lnTo>
                    <a:pt x="11" y="1"/>
                  </a:lnTo>
                  <a:lnTo>
                    <a:pt x="12" y="1"/>
                  </a:lnTo>
                  <a:lnTo>
                    <a:pt x="2" y="1"/>
                  </a:lnTo>
                  <a:lnTo>
                    <a:pt x="1" y="1"/>
                  </a:lnTo>
                  <a:lnTo>
                    <a:pt x="12" y="1"/>
                  </a:lnTo>
                  <a:lnTo>
                    <a:pt x="12" y="1"/>
                  </a:lnTo>
                  <a:lnTo>
                    <a:pt x="1" y="1"/>
                  </a:lnTo>
                  <a:lnTo>
                    <a:pt x="1" y="2"/>
                  </a:lnTo>
                  <a:lnTo>
                    <a:pt x="12" y="2"/>
                  </a:lnTo>
                  <a:lnTo>
                    <a:pt x="12" y="2"/>
                  </a:lnTo>
                  <a:lnTo>
                    <a:pt x="1" y="2"/>
                  </a:lnTo>
                  <a:lnTo>
                    <a:pt x="1" y="2"/>
                  </a:lnTo>
                  <a:lnTo>
                    <a:pt x="12" y="2"/>
                  </a:lnTo>
                  <a:lnTo>
                    <a:pt x="12" y="3"/>
                  </a:lnTo>
                  <a:lnTo>
                    <a:pt x="0" y="3"/>
                  </a:lnTo>
                  <a:lnTo>
                    <a:pt x="0" y="3"/>
                  </a:lnTo>
                  <a:lnTo>
                    <a:pt x="12" y="3"/>
                  </a:lnTo>
                  <a:lnTo>
                    <a:pt x="12" y="3"/>
                  </a:lnTo>
                  <a:lnTo>
                    <a:pt x="0" y="3"/>
                  </a:lnTo>
                  <a:lnTo>
                    <a:pt x="0" y="3"/>
                  </a:lnTo>
                  <a:lnTo>
                    <a:pt x="12" y="3"/>
                  </a:lnTo>
                  <a:lnTo>
                    <a:pt x="12" y="4"/>
                  </a:lnTo>
                  <a:lnTo>
                    <a:pt x="0" y="4"/>
                  </a:lnTo>
                  <a:lnTo>
                    <a:pt x="1" y="4"/>
                  </a:lnTo>
                  <a:lnTo>
                    <a:pt x="12" y="4"/>
                  </a:lnTo>
                  <a:lnTo>
                    <a:pt x="12" y="5"/>
                  </a:lnTo>
                  <a:lnTo>
                    <a:pt x="1" y="5"/>
                  </a:lnTo>
                  <a:lnTo>
                    <a:pt x="1" y="5"/>
                  </a:lnTo>
                  <a:lnTo>
                    <a:pt x="12" y="5"/>
                  </a:lnTo>
                  <a:lnTo>
                    <a:pt x="12" y="5"/>
                  </a:lnTo>
                  <a:lnTo>
                    <a:pt x="1" y="5"/>
                  </a:lnTo>
                  <a:lnTo>
                    <a:pt x="1" y="5"/>
                  </a:lnTo>
                  <a:lnTo>
                    <a:pt x="12" y="5"/>
                  </a:lnTo>
                  <a:lnTo>
                    <a:pt x="12" y="5"/>
                  </a:lnTo>
                  <a:lnTo>
                    <a:pt x="2" y="5"/>
                  </a:lnTo>
                  <a:lnTo>
                    <a:pt x="2" y="6"/>
                  </a:lnTo>
                  <a:lnTo>
                    <a:pt x="11" y="6"/>
                  </a:lnTo>
                  <a:lnTo>
                    <a:pt x="11" y="6"/>
                  </a:lnTo>
                  <a:lnTo>
                    <a:pt x="2" y="6"/>
                  </a:lnTo>
                  <a:lnTo>
                    <a:pt x="2" y="6"/>
                  </a:lnTo>
                  <a:lnTo>
                    <a:pt x="11" y="6"/>
                  </a:lnTo>
                  <a:lnTo>
                    <a:pt x="10" y="6"/>
                  </a:lnTo>
                  <a:lnTo>
                    <a:pt x="2" y="6"/>
                  </a:lnTo>
                  <a:lnTo>
                    <a:pt x="3" y="6"/>
                  </a:lnTo>
                  <a:lnTo>
                    <a:pt x="10" y="6"/>
                  </a:lnTo>
                  <a:lnTo>
                    <a:pt x="10" y="6"/>
                  </a:lnTo>
                  <a:lnTo>
                    <a:pt x="3" y="6"/>
                  </a:lnTo>
                  <a:lnTo>
                    <a:pt x="4"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30" name="Freeform 1318"/>
            <p:cNvSpPr>
              <a:spLocks/>
            </p:cNvSpPr>
            <p:nvPr/>
          </p:nvSpPr>
          <p:spPr bwMode="auto">
            <a:xfrm>
              <a:off x="7625904" y="4014788"/>
              <a:ext cx="9525" cy="12700"/>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1" y="7"/>
                </a:cxn>
                <a:cxn ang="0">
                  <a:pos x="1" y="0"/>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1" y="7"/>
                  </a:lnTo>
                  <a:lnTo>
                    <a:pt x="1" y="0"/>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8231" name="Freeform 1319"/>
            <p:cNvSpPr>
              <a:spLocks/>
            </p:cNvSpPr>
            <p:nvPr/>
          </p:nvSpPr>
          <p:spPr bwMode="auto">
            <a:xfrm>
              <a:off x="7625904" y="4014788"/>
              <a:ext cx="25400" cy="7937"/>
            </a:xfrm>
            <a:custGeom>
              <a:avLst/>
              <a:gdLst/>
              <a:ahLst/>
              <a:cxnLst>
                <a:cxn ang="0">
                  <a:pos x="3" y="2"/>
                </a:cxn>
                <a:cxn ang="0">
                  <a:pos x="3" y="0"/>
                </a:cxn>
                <a:cxn ang="0">
                  <a:pos x="11" y="0"/>
                </a:cxn>
                <a:cxn ang="0">
                  <a:pos x="12" y="0"/>
                </a:cxn>
                <a:cxn ang="0">
                  <a:pos x="2" y="0"/>
                </a:cxn>
                <a:cxn ang="0">
                  <a:pos x="2" y="0"/>
                </a:cxn>
                <a:cxn ang="0">
                  <a:pos x="12" y="0"/>
                </a:cxn>
                <a:cxn ang="0">
                  <a:pos x="12" y="0"/>
                </a:cxn>
                <a:cxn ang="0">
                  <a:pos x="1" y="0"/>
                </a:cxn>
                <a:cxn ang="0">
                  <a:pos x="1" y="0"/>
                </a:cxn>
                <a:cxn ang="0">
                  <a:pos x="12" y="0"/>
                </a:cxn>
                <a:cxn ang="0">
                  <a:pos x="13" y="0"/>
                </a:cxn>
                <a:cxn ang="0">
                  <a:pos x="1" y="0"/>
                </a:cxn>
                <a:cxn ang="0">
                  <a:pos x="1" y="0"/>
                </a:cxn>
                <a:cxn ang="0">
                  <a:pos x="13" y="0"/>
                </a:cxn>
                <a:cxn ang="0">
                  <a:pos x="13" y="0"/>
                </a:cxn>
                <a:cxn ang="0">
                  <a:pos x="1" y="0"/>
                </a:cxn>
                <a:cxn ang="0">
                  <a:pos x="0" y="0"/>
                </a:cxn>
                <a:cxn ang="0">
                  <a:pos x="13" y="0"/>
                </a:cxn>
                <a:cxn ang="0">
                  <a:pos x="13" y="1"/>
                </a:cxn>
                <a:cxn ang="0">
                  <a:pos x="0" y="1"/>
                </a:cxn>
                <a:cxn ang="0">
                  <a:pos x="0" y="1"/>
                </a:cxn>
                <a:cxn ang="0">
                  <a:pos x="13" y="1"/>
                </a:cxn>
                <a:cxn ang="0">
                  <a:pos x="14" y="1"/>
                </a:cxn>
                <a:cxn ang="0">
                  <a:pos x="0" y="1"/>
                </a:cxn>
                <a:cxn ang="0">
                  <a:pos x="0" y="2"/>
                </a:cxn>
                <a:cxn ang="0">
                  <a:pos x="14"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3" y="4"/>
                </a:cxn>
                <a:cxn ang="0">
                  <a:pos x="13" y="4"/>
                </a:cxn>
                <a:cxn ang="0">
                  <a:pos x="0" y="4"/>
                </a:cxn>
                <a:cxn ang="0">
                  <a:pos x="0" y="4"/>
                </a:cxn>
                <a:cxn ang="0">
                  <a:pos x="13" y="4"/>
                </a:cxn>
                <a:cxn ang="0">
                  <a:pos x="13" y="5"/>
                </a:cxn>
                <a:cxn ang="0">
                  <a:pos x="1" y="5"/>
                </a:cxn>
                <a:cxn ang="0">
                  <a:pos x="1" y="5"/>
                </a:cxn>
                <a:cxn ang="0">
                  <a:pos x="13" y="5"/>
                </a:cxn>
                <a:cxn ang="0">
                  <a:pos x="13" y="5"/>
                </a:cxn>
                <a:cxn ang="0">
                  <a:pos x="1" y="5"/>
                </a:cxn>
                <a:cxn ang="0">
                  <a:pos x="1" y="5"/>
                </a:cxn>
                <a:cxn ang="0">
                  <a:pos x="12" y="5"/>
                </a:cxn>
                <a:cxn ang="0">
                  <a:pos x="12" y="5"/>
                </a:cxn>
                <a:cxn ang="0">
                  <a:pos x="1" y="5"/>
                </a:cxn>
                <a:cxn ang="0">
                  <a:pos x="2" y="5"/>
                </a:cxn>
                <a:cxn ang="0">
                  <a:pos x="12" y="5"/>
                </a:cxn>
                <a:cxn ang="0">
                  <a:pos x="12" y="5"/>
                </a:cxn>
                <a:cxn ang="0">
                  <a:pos x="2" y="5"/>
                </a:cxn>
                <a:cxn ang="0">
                  <a:pos x="3" y="5"/>
                </a:cxn>
                <a:cxn ang="0">
                  <a:pos x="11" y="5"/>
                </a:cxn>
              </a:cxnLst>
              <a:rect l="0" t="0" r="r" b="b"/>
              <a:pathLst>
                <a:path w="14" h="5">
                  <a:moveTo>
                    <a:pt x="3" y="2"/>
                  </a:moveTo>
                  <a:lnTo>
                    <a:pt x="3" y="0"/>
                  </a:lnTo>
                  <a:lnTo>
                    <a:pt x="11" y="0"/>
                  </a:lnTo>
                  <a:lnTo>
                    <a:pt x="12" y="0"/>
                  </a:lnTo>
                  <a:lnTo>
                    <a:pt x="2" y="0"/>
                  </a:lnTo>
                  <a:lnTo>
                    <a:pt x="2" y="0"/>
                  </a:lnTo>
                  <a:lnTo>
                    <a:pt x="12" y="0"/>
                  </a:lnTo>
                  <a:lnTo>
                    <a:pt x="12" y="0"/>
                  </a:lnTo>
                  <a:lnTo>
                    <a:pt x="1" y="0"/>
                  </a:lnTo>
                  <a:lnTo>
                    <a:pt x="1" y="0"/>
                  </a:lnTo>
                  <a:lnTo>
                    <a:pt x="12" y="0"/>
                  </a:lnTo>
                  <a:lnTo>
                    <a:pt x="13" y="0"/>
                  </a:lnTo>
                  <a:lnTo>
                    <a:pt x="1" y="0"/>
                  </a:lnTo>
                  <a:lnTo>
                    <a:pt x="1" y="0"/>
                  </a:lnTo>
                  <a:lnTo>
                    <a:pt x="13" y="0"/>
                  </a:lnTo>
                  <a:lnTo>
                    <a:pt x="13" y="0"/>
                  </a:lnTo>
                  <a:lnTo>
                    <a:pt x="1" y="0"/>
                  </a:lnTo>
                  <a:lnTo>
                    <a:pt x="0" y="0"/>
                  </a:lnTo>
                  <a:lnTo>
                    <a:pt x="13" y="0"/>
                  </a:lnTo>
                  <a:lnTo>
                    <a:pt x="13" y="1"/>
                  </a:lnTo>
                  <a:lnTo>
                    <a:pt x="0" y="1"/>
                  </a:lnTo>
                  <a:lnTo>
                    <a:pt x="0" y="1"/>
                  </a:lnTo>
                  <a:lnTo>
                    <a:pt x="13" y="1"/>
                  </a:lnTo>
                  <a:lnTo>
                    <a:pt x="14" y="1"/>
                  </a:lnTo>
                  <a:lnTo>
                    <a:pt x="0" y="1"/>
                  </a:lnTo>
                  <a:lnTo>
                    <a:pt x="0" y="2"/>
                  </a:lnTo>
                  <a:lnTo>
                    <a:pt x="14"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0" y="4"/>
                  </a:lnTo>
                  <a:lnTo>
                    <a:pt x="13" y="4"/>
                  </a:lnTo>
                  <a:lnTo>
                    <a:pt x="13" y="4"/>
                  </a:lnTo>
                  <a:lnTo>
                    <a:pt x="0" y="4"/>
                  </a:lnTo>
                  <a:lnTo>
                    <a:pt x="0" y="4"/>
                  </a:lnTo>
                  <a:lnTo>
                    <a:pt x="13" y="4"/>
                  </a:lnTo>
                  <a:lnTo>
                    <a:pt x="13" y="5"/>
                  </a:lnTo>
                  <a:lnTo>
                    <a:pt x="1" y="5"/>
                  </a:lnTo>
                  <a:lnTo>
                    <a:pt x="1" y="5"/>
                  </a:lnTo>
                  <a:lnTo>
                    <a:pt x="13" y="5"/>
                  </a:lnTo>
                  <a:lnTo>
                    <a:pt x="13" y="5"/>
                  </a:lnTo>
                  <a:lnTo>
                    <a:pt x="1" y="5"/>
                  </a:lnTo>
                  <a:lnTo>
                    <a:pt x="1" y="5"/>
                  </a:lnTo>
                  <a:lnTo>
                    <a:pt x="12" y="5"/>
                  </a:lnTo>
                  <a:lnTo>
                    <a:pt x="12" y="5"/>
                  </a:lnTo>
                  <a:lnTo>
                    <a:pt x="1" y="5"/>
                  </a:lnTo>
                  <a:lnTo>
                    <a:pt x="2" y="5"/>
                  </a:lnTo>
                  <a:lnTo>
                    <a:pt x="12" y="5"/>
                  </a:lnTo>
                  <a:lnTo>
                    <a:pt x="12" y="5"/>
                  </a:lnTo>
                  <a:lnTo>
                    <a:pt x="2" y="5"/>
                  </a:lnTo>
                  <a:lnTo>
                    <a:pt x="3" y="5"/>
                  </a:lnTo>
                  <a:lnTo>
                    <a:pt x="11"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32" name="Freeform 1320"/>
            <p:cNvSpPr>
              <a:spLocks/>
            </p:cNvSpPr>
            <p:nvPr/>
          </p:nvSpPr>
          <p:spPr bwMode="auto">
            <a:xfrm>
              <a:off x="7640191" y="4005263"/>
              <a:ext cx="11113" cy="17462"/>
            </a:xfrm>
            <a:custGeom>
              <a:avLst/>
              <a:gdLst/>
              <a:ahLst/>
              <a:cxnLst>
                <a:cxn ang="0">
                  <a:pos x="3" y="9"/>
                </a:cxn>
                <a:cxn ang="0">
                  <a:pos x="0" y="9"/>
                </a:cxn>
                <a:cxn ang="0">
                  <a:pos x="0" y="3"/>
                </a:cxn>
                <a:cxn ang="0">
                  <a:pos x="0" y="3"/>
                </a:cxn>
                <a:cxn ang="0">
                  <a:pos x="0" y="10"/>
                </a:cxn>
                <a:cxn ang="0">
                  <a:pos x="0" y="10"/>
                </a:cxn>
                <a:cxn ang="0">
                  <a:pos x="0" y="3"/>
                </a:cxn>
                <a:cxn ang="0">
                  <a:pos x="0" y="3"/>
                </a:cxn>
                <a:cxn ang="0">
                  <a:pos x="0" y="10"/>
                </a:cxn>
                <a:cxn ang="0">
                  <a:pos x="0" y="10"/>
                </a:cxn>
                <a:cxn ang="0">
                  <a:pos x="0" y="2"/>
                </a:cxn>
                <a:cxn ang="0">
                  <a:pos x="0" y="2"/>
                </a:cxn>
                <a:cxn ang="0">
                  <a:pos x="0" y="11"/>
                </a:cxn>
                <a:cxn ang="0">
                  <a:pos x="1" y="11"/>
                </a:cxn>
                <a:cxn ang="0">
                  <a:pos x="1" y="2"/>
                </a:cxn>
                <a:cxn ang="0">
                  <a:pos x="1" y="2"/>
                </a:cxn>
                <a:cxn ang="0">
                  <a:pos x="1" y="11"/>
                </a:cxn>
                <a:cxn ang="0">
                  <a:pos x="1" y="12"/>
                </a:cxn>
                <a:cxn ang="0">
                  <a:pos x="1" y="1"/>
                </a:cxn>
                <a:cxn ang="0">
                  <a:pos x="1" y="1"/>
                </a:cxn>
                <a:cxn ang="0">
                  <a:pos x="1" y="12"/>
                </a:cxn>
                <a:cxn ang="0">
                  <a:pos x="2" y="12"/>
                </a:cxn>
                <a:cxn ang="0">
                  <a:pos x="2" y="1"/>
                </a:cxn>
                <a:cxn ang="0">
                  <a:pos x="2" y="1"/>
                </a:cxn>
                <a:cxn ang="0">
                  <a:pos x="2" y="12"/>
                </a:cxn>
                <a:cxn ang="0">
                  <a:pos x="2" y="12"/>
                </a:cxn>
                <a:cxn ang="0">
                  <a:pos x="2" y="1"/>
                </a:cxn>
                <a:cxn ang="0">
                  <a:pos x="2" y="1"/>
                </a:cxn>
                <a:cxn ang="0">
                  <a:pos x="2" y="12"/>
                </a:cxn>
                <a:cxn ang="0">
                  <a:pos x="3" y="12"/>
                </a:cxn>
                <a:cxn ang="0">
                  <a:pos x="3" y="0"/>
                </a:cxn>
                <a:cxn ang="0">
                  <a:pos x="3" y="0"/>
                </a:cxn>
                <a:cxn ang="0">
                  <a:pos x="3" y="12"/>
                </a:cxn>
                <a:cxn ang="0">
                  <a:pos x="4" y="12"/>
                </a:cxn>
                <a:cxn ang="0">
                  <a:pos x="4" y="0"/>
                </a:cxn>
                <a:cxn ang="0">
                  <a:pos x="4" y="1"/>
                </a:cxn>
                <a:cxn ang="0">
                  <a:pos x="4" y="12"/>
                </a:cxn>
                <a:cxn ang="0">
                  <a:pos x="4" y="12"/>
                </a:cxn>
                <a:cxn ang="0">
                  <a:pos x="4" y="1"/>
                </a:cxn>
                <a:cxn ang="0">
                  <a:pos x="4" y="1"/>
                </a:cxn>
                <a:cxn ang="0">
                  <a:pos x="4" y="12"/>
                </a:cxn>
                <a:cxn ang="0">
                  <a:pos x="5" y="12"/>
                </a:cxn>
                <a:cxn ang="0">
                  <a:pos x="5" y="1"/>
                </a:cxn>
                <a:cxn ang="0">
                  <a:pos x="5" y="1"/>
                </a:cxn>
                <a:cxn ang="0">
                  <a:pos x="5" y="12"/>
                </a:cxn>
                <a:cxn ang="0">
                  <a:pos x="5" y="12"/>
                </a:cxn>
                <a:cxn ang="0">
                  <a:pos x="5" y="1"/>
                </a:cxn>
                <a:cxn ang="0">
                  <a:pos x="5" y="2"/>
                </a:cxn>
                <a:cxn ang="0">
                  <a:pos x="5" y="11"/>
                </a:cxn>
                <a:cxn ang="0">
                  <a:pos x="5" y="11"/>
                </a:cxn>
                <a:cxn ang="0">
                  <a:pos x="5" y="2"/>
                </a:cxn>
                <a:cxn ang="0">
                  <a:pos x="5" y="2"/>
                </a:cxn>
                <a:cxn ang="0">
                  <a:pos x="5" y="11"/>
                </a:cxn>
                <a:cxn ang="0">
                  <a:pos x="6" y="10"/>
                </a:cxn>
                <a:cxn ang="0">
                  <a:pos x="6" y="2"/>
                </a:cxn>
                <a:cxn ang="0">
                  <a:pos x="6" y="3"/>
                </a:cxn>
                <a:cxn ang="0">
                  <a:pos x="6" y="10"/>
                </a:cxn>
                <a:cxn ang="0">
                  <a:pos x="6" y="10"/>
                </a:cxn>
                <a:cxn ang="0">
                  <a:pos x="6" y="3"/>
                </a:cxn>
                <a:cxn ang="0">
                  <a:pos x="6" y="3"/>
                </a:cxn>
                <a:cxn ang="0">
                  <a:pos x="6" y="10"/>
                </a:cxn>
                <a:cxn ang="0">
                  <a:pos x="6" y="9"/>
                </a:cxn>
                <a:cxn ang="0">
                  <a:pos x="6" y="3"/>
                </a:cxn>
              </a:cxnLst>
              <a:rect l="0" t="0" r="r" b="b"/>
              <a:pathLst>
                <a:path w="6" h="12">
                  <a:moveTo>
                    <a:pt x="3" y="9"/>
                  </a:moveTo>
                  <a:lnTo>
                    <a:pt x="0" y="9"/>
                  </a:lnTo>
                  <a:lnTo>
                    <a:pt x="0" y="3"/>
                  </a:lnTo>
                  <a:lnTo>
                    <a:pt x="0" y="3"/>
                  </a:lnTo>
                  <a:lnTo>
                    <a:pt x="0" y="10"/>
                  </a:lnTo>
                  <a:lnTo>
                    <a:pt x="0" y="10"/>
                  </a:lnTo>
                  <a:lnTo>
                    <a:pt x="0" y="3"/>
                  </a:lnTo>
                  <a:lnTo>
                    <a:pt x="0" y="3"/>
                  </a:lnTo>
                  <a:lnTo>
                    <a:pt x="0" y="10"/>
                  </a:lnTo>
                  <a:lnTo>
                    <a:pt x="0" y="10"/>
                  </a:lnTo>
                  <a:lnTo>
                    <a:pt x="0" y="2"/>
                  </a:lnTo>
                  <a:lnTo>
                    <a:pt x="0" y="2"/>
                  </a:lnTo>
                  <a:lnTo>
                    <a:pt x="0" y="11"/>
                  </a:lnTo>
                  <a:lnTo>
                    <a:pt x="1" y="11"/>
                  </a:lnTo>
                  <a:lnTo>
                    <a:pt x="1" y="2"/>
                  </a:lnTo>
                  <a:lnTo>
                    <a:pt x="1" y="2"/>
                  </a:lnTo>
                  <a:lnTo>
                    <a:pt x="1" y="11"/>
                  </a:lnTo>
                  <a:lnTo>
                    <a:pt x="1" y="12"/>
                  </a:lnTo>
                  <a:lnTo>
                    <a:pt x="1" y="1"/>
                  </a:lnTo>
                  <a:lnTo>
                    <a:pt x="1" y="1"/>
                  </a:lnTo>
                  <a:lnTo>
                    <a:pt x="1" y="12"/>
                  </a:lnTo>
                  <a:lnTo>
                    <a:pt x="2" y="12"/>
                  </a:lnTo>
                  <a:lnTo>
                    <a:pt x="2" y="1"/>
                  </a:lnTo>
                  <a:lnTo>
                    <a:pt x="2" y="1"/>
                  </a:lnTo>
                  <a:lnTo>
                    <a:pt x="2" y="12"/>
                  </a:lnTo>
                  <a:lnTo>
                    <a:pt x="2" y="12"/>
                  </a:lnTo>
                  <a:lnTo>
                    <a:pt x="2" y="1"/>
                  </a:lnTo>
                  <a:lnTo>
                    <a:pt x="2" y="1"/>
                  </a:lnTo>
                  <a:lnTo>
                    <a:pt x="2" y="12"/>
                  </a:lnTo>
                  <a:lnTo>
                    <a:pt x="3" y="12"/>
                  </a:lnTo>
                  <a:lnTo>
                    <a:pt x="3" y="0"/>
                  </a:lnTo>
                  <a:lnTo>
                    <a:pt x="3" y="0"/>
                  </a:lnTo>
                  <a:lnTo>
                    <a:pt x="3" y="12"/>
                  </a:lnTo>
                  <a:lnTo>
                    <a:pt x="4" y="12"/>
                  </a:lnTo>
                  <a:lnTo>
                    <a:pt x="4" y="0"/>
                  </a:lnTo>
                  <a:lnTo>
                    <a:pt x="4" y="1"/>
                  </a:lnTo>
                  <a:lnTo>
                    <a:pt x="4" y="12"/>
                  </a:lnTo>
                  <a:lnTo>
                    <a:pt x="4" y="12"/>
                  </a:lnTo>
                  <a:lnTo>
                    <a:pt x="4" y="1"/>
                  </a:lnTo>
                  <a:lnTo>
                    <a:pt x="4" y="1"/>
                  </a:lnTo>
                  <a:lnTo>
                    <a:pt x="4" y="12"/>
                  </a:lnTo>
                  <a:lnTo>
                    <a:pt x="5" y="12"/>
                  </a:lnTo>
                  <a:lnTo>
                    <a:pt x="5" y="1"/>
                  </a:lnTo>
                  <a:lnTo>
                    <a:pt x="5" y="1"/>
                  </a:lnTo>
                  <a:lnTo>
                    <a:pt x="5" y="12"/>
                  </a:lnTo>
                  <a:lnTo>
                    <a:pt x="5" y="12"/>
                  </a:lnTo>
                  <a:lnTo>
                    <a:pt x="5" y="1"/>
                  </a:lnTo>
                  <a:lnTo>
                    <a:pt x="5" y="2"/>
                  </a:lnTo>
                  <a:lnTo>
                    <a:pt x="5" y="11"/>
                  </a:lnTo>
                  <a:lnTo>
                    <a:pt x="5" y="11"/>
                  </a:lnTo>
                  <a:lnTo>
                    <a:pt x="5" y="2"/>
                  </a:lnTo>
                  <a:lnTo>
                    <a:pt x="5" y="2"/>
                  </a:lnTo>
                  <a:lnTo>
                    <a:pt x="5" y="11"/>
                  </a:lnTo>
                  <a:lnTo>
                    <a:pt x="6" y="10"/>
                  </a:lnTo>
                  <a:lnTo>
                    <a:pt x="6" y="2"/>
                  </a:lnTo>
                  <a:lnTo>
                    <a:pt x="6" y="3"/>
                  </a:lnTo>
                  <a:lnTo>
                    <a:pt x="6" y="10"/>
                  </a:lnTo>
                  <a:lnTo>
                    <a:pt x="6" y="10"/>
                  </a:lnTo>
                  <a:lnTo>
                    <a:pt x="6" y="3"/>
                  </a:lnTo>
                  <a:lnTo>
                    <a:pt x="6" y="3"/>
                  </a:lnTo>
                  <a:lnTo>
                    <a:pt x="6" y="10"/>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33" name="Freeform 1321"/>
            <p:cNvSpPr>
              <a:spLocks/>
            </p:cNvSpPr>
            <p:nvPr/>
          </p:nvSpPr>
          <p:spPr bwMode="auto">
            <a:xfrm>
              <a:off x="7640191" y="4005263"/>
              <a:ext cx="12700" cy="7937"/>
            </a:xfrm>
            <a:custGeom>
              <a:avLst/>
              <a:gdLst/>
              <a:ahLst/>
              <a:cxnLst>
                <a:cxn ang="0">
                  <a:pos x="3" y="3"/>
                </a:cxn>
                <a:cxn ang="0">
                  <a:pos x="3" y="0"/>
                </a:cxn>
                <a:cxn ang="0">
                  <a:pos x="4" y="0"/>
                </a:cxn>
                <a:cxn ang="0">
                  <a:pos x="5" y="0"/>
                </a:cxn>
                <a:cxn ang="0">
                  <a:pos x="3" y="0"/>
                </a:cxn>
                <a:cxn ang="0">
                  <a:pos x="2" y="1"/>
                </a:cxn>
                <a:cxn ang="0">
                  <a:pos x="5" y="1"/>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1"/>
                  </a:lnTo>
                  <a:lnTo>
                    <a:pt x="5" y="1"/>
                  </a:lnTo>
                  <a:lnTo>
                    <a:pt x="5" y="1"/>
                  </a:lnTo>
                  <a:lnTo>
                    <a:pt x="2" y="1"/>
                  </a:lnTo>
                  <a:lnTo>
                    <a:pt x="2" y="1"/>
                  </a:lnTo>
                  <a:lnTo>
                    <a:pt x="5" y="1"/>
                  </a:lnTo>
                  <a:lnTo>
                    <a:pt x="6" y="1"/>
                  </a:lnTo>
                  <a:lnTo>
                    <a:pt x="2" y="1"/>
                  </a:lnTo>
                  <a:lnTo>
                    <a:pt x="1" y="1"/>
                  </a:lnTo>
                  <a:lnTo>
                    <a:pt x="6" y="1"/>
                  </a:lnTo>
                  <a:lnTo>
                    <a:pt x="6"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7" y="5"/>
                  </a:lnTo>
                  <a:lnTo>
                    <a:pt x="7" y="5"/>
                  </a:lnTo>
                  <a:lnTo>
                    <a:pt x="1" y="5"/>
                  </a:lnTo>
                  <a:lnTo>
                    <a:pt x="1" y="5"/>
                  </a:lnTo>
                  <a:lnTo>
                    <a:pt x="7"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34" name="Freeform 1322"/>
            <p:cNvSpPr>
              <a:spLocks/>
            </p:cNvSpPr>
            <p:nvPr/>
          </p:nvSpPr>
          <p:spPr bwMode="auto">
            <a:xfrm>
              <a:off x="7641779" y="4002088"/>
              <a:ext cx="11112" cy="11112"/>
            </a:xfrm>
            <a:custGeom>
              <a:avLst/>
              <a:gdLst/>
              <a:ahLst/>
              <a:cxnLst>
                <a:cxn ang="0">
                  <a:pos x="3" y="5"/>
                </a:cxn>
                <a:cxn ang="0">
                  <a:pos x="0" y="5"/>
                </a:cxn>
                <a:cxn ang="0">
                  <a:pos x="0" y="2"/>
                </a:cxn>
                <a:cxn ang="0">
                  <a:pos x="1" y="2"/>
                </a:cxn>
                <a:cxn ang="0">
                  <a:pos x="1" y="6"/>
                </a:cxn>
                <a:cxn ang="0">
                  <a:pos x="1" y="6"/>
                </a:cxn>
                <a:cxn ang="0">
                  <a:pos x="1" y="2"/>
                </a:cxn>
                <a:cxn ang="0">
                  <a:pos x="1" y="2"/>
                </a:cxn>
                <a:cxn ang="0">
                  <a:pos x="1"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7"/>
                </a:cxn>
                <a:cxn ang="0">
                  <a:pos x="5" y="1"/>
                </a:cxn>
                <a:cxn ang="0">
                  <a:pos x="6" y="1"/>
                </a:cxn>
                <a:cxn ang="0">
                  <a:pos x="6"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1" y="2"/>
                  </a:lnTo>
                  <a:lnTo>
                    <a:pt x="1" y="6"/>
                  </a:lnTo>
                  <a:lnTo>
                    <a:pt x="1" y="6"/>
                  </a:lnTo>
                  <a:lnTo>
                    <a:pt x="1" y="2"/>
                  </a:lnTo>
                  <a:lnTo>
                    <a:pt x="1" y="2"/>
                  </a:lnTo>
                  <a:lnTo>
                    <a:pt x="1" y="6"/>
                  </a:lnTo>
                  <a:lnTo>
                    <a:pt x="1" y="7"/>
                  </a:lnTo>
                  <a:lnTo>
                    <a:pt x="1" y="1"/>
                  </a:lnTo>
                  <a:lnTo>
                    <a:pt x="1" y="1"/>
                  </a:lnTo>
                  <a:lnTo>
                    <a:pt x="1" y="7"/>
                  </a:lnTo>
                  <a:lnTo>
                    <a:pt x="1" y="7"/>
                  </a:lnTo>
                  <a:lnTo>
                    <a:pt x="1" y="1"/>
                  </a:lnTo>
                  <a:lnTo>
                    <a:pt x="1" y="1"/>
                  </a:lnTo>
                  <a:lnTo>
                    <a:pt x="1" y="7"/>
                  </a:lnTo>
                  <a:lnTo>
                    <a:pt x="1" y="7"/>
                  </a:lnTo>
                  <a:lnTo>
                    <a:pt x="1" y="1"/>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7"/>
                  </a:lnTo>
                  <a:lnTo>
                    <a:pt x="5" y="1"/>
                  </a:lnTo>
                  <a:lnTo>
                    <a:pt x="6" y="1"/>
                  </a:lnTo>
                  <a:lnTo>
                    <a:pt x="6"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235" name="Freeform 1323"/>
            <p:cNvSpPr>
              <a:spLocks/>
            </p:cNvSpPr>
            <p:nvPr/>
          </p:nvSpPr>
          <p:spPr bwMode="auto">
            <a:xfrm>
              <a:off x="7641779" y="4002088"/>
              <a:ext cx="12700" cy="6350"/>
            </a:xfrm>
            <a:custGeom>
              <a:avLst/>
              <a:gdLst/>
              <a:ahLst/>
              <a:cxnLst>
                <a:cxn ang="0">
                  <a:pos x="3" y="2"/>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1" y="3"/>
                </a:cxn>
                <a:cxn ang="0">
                  <a:pos x="7"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6" y="5"/>
                </a:cxn>
                <a:cxn ang="0">
                  <a:pos x="1" y="5"/>
                </a:cxn>
                <a:cxn ang="0">
                  <a:pos x="2" y="5"/>
                </a:cxn>
                <a:cxn ang="0">
                  <a:pos x="6" y="5"/>
                </a:cxn>
                <a:cxn ang="0">
                  <a:pos x="6" y="5"/>
                </a:cxn>
                <a:cxn ang="0">
                  <a:pos x="2" y="5"/>
                </a:cxn>
                <a:cxn ang="0">
                  <a:pos x="2" y="5"/>
                </a:cxn>
                <a:cxn ang="0">
                  <a:pos x="6" y="5"/>
                </a:cxn>
                <a:cxn ang="0">
                  <a:pos x="5" y="5"/>
                </a:cxn>
                <a:cxn ang="0">
                  <a:pos x="3"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6" y="1"/>
                  </a:lnTo>
                  <a:lnTo>
                    <a:pt x="1" y="1"/>
                  </a:lnTo>
                  <a:lnTo>
                    <a:pt x="1" y="1"/>
                  </a:lnTo>
                  <a:lnTo>
                    <a:pt x="7" y="1"/>
                  </a:lnTo>
                  <a:lnTo>
                    <a:pt x="7"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0" y="2"/>
                  </a:lnTo>
                  <a:lnTo>
                    <a:pt x="1" y="3"/>
                  </a:lnTo>
                  <a:lnTo>
                    <a:pt x="7" y="3"/>
                  </a:lnTo>
                  <a:lnTo>
                    <a:pt x="7" y="3"/>
                  </a:lnTo>
                  <a:lnTo>
                    <a:pt x="1" y="3"/>
                  </a:lnTo>
                  <a:lnTo>
                    <a:pt x="1" y="4"/>
                  </a:lnTo>
                  <a:lnTo>
                    <a:pt x="7" y="4"/>
                  </a:lnTo>
                  <a:lnTo>
                    <a:pt x="7" y="4"/>
                  </a:lnTo>
                  <a:lnTo>
                    <a:pt x="1" y="4"/>
                  </a:lnTo>
                  <a:lnTo>
                    <a:pt x="1" y="4"/>
                  </a:lnTo>
                  <a:lnTo>
                    <a:pt x="7" y="4"/>
                  </a:lnTo>
                  <a:lnTo>
                    <a:pt x="7" y="4"/>
                  </a:lnTo>
                  <a:lnTo>
                    <a:pt x="1" y="4"/>
                  </a:lnTo>
                  <a:lnTo>
                    <a:pt x="1" y="4"/>
                  </a:lnTo>
                  <a:lnTo>
                    <a:pt x="7" y="4"/>
                  </a:lnTo>
                  <a:lnTo>
                    <a:pt x="6" y="5"/>
                  </a:lnTo>
                  <a:lnTo>
                    <a:pt x="1" y="5"/>
                  </a:lnTo>
                  <a:lnTo>
                    <a:pt x="2" y="5"/>
                  </a:lnTo>
                  <a:lnTo>
                    <a:pt x="6" y="5"/>
                  </a:lnTo>
                  <a:lnTo>
                    <a:pt x="6" y="5"/>
                  </a:lnTo>
                  <a:lnTo>
                    <a:pt x="2" y="5"/>
                  </a:lnTo>
                  <a:lnTo>
                    <a:pt x="2" y="5"/>
                  </a:lnTo>
                  <a:lnTo>
                    <a:pt x="6" y="5"/>
                  </a:lnTo>
                  <a:lnTo>
                    <a:pt x="5" y="5"/>
                  </a:lnTo>
                  <a:lnTo>
                    <a:pt x="3" y="5"/>
                  </a:lnTo>
                  <a:lnTo>
                    <a:pt x="3"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36" name="Freeform 1324"/>
            <p:cNvSpPr>
              <a:spLocks/>
            </p:cNvSpPr>
            <p:nvPr/>
          </p:nvSpPr>
          <p:spPr bwMode="auto">
            <a:xfrm>
              <a:off x="7644954" y="3997325"/>
              <a:ext cx="9525" cy="11113"/>
            </a:xfrm>
            <a:custGeom>
              <a:avLst/>
              <a:gdLst/>
              <a:ahLst/>
              <a:cxnLst>
                <a:cxn ang="0">
                  <a:pos x="2"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5"/>
                </a:cxn>
                <a:cxn ang="0">
                  <a:pos x="5" y="3"/>
                </a:cxn>
              </a:cxnLst>
              <a:rect l="0" t="0" r="r" b="b"/>
              <a:pathLst>
                <a:path w="5" h="8">
                  <a:moveTo>
                    <a:pt x="2"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37" name="Freeform 1325"/>
            <p:cNvSpPr>
              <a:spLocks/>
            </p:cNvSpPr>
            <p:nvPr/>
          </p:nvSpPr>
          <p:spPr bwMode="auto">
            <a:xfrm>
              <a:off x="7644954" y="3997325"/>
              <a:ext cx="26987" cy="7938"/>
            </a:xfrm>
            <a:custGeom>
              <a:avLst/>
              <a:gdLst/>
              <a:ahLst/>
              <a:cxnLst>
                <a:cxn ang="0">
                  <a:pos x="2" y="3"/>
                </a:cxn>
                <a:cxn ang="0">
                  <a:pos x="2" y="0"/>
                </a:cxn>
                <a:cxn ang="0">
                  <a:pos x="12" y="0"/>
                </a:cxn>
                <a:cxn ang="0">
                  <a:pos x="12" y="0"/>
                </a:cxn>
                <a:cxn ang="0">
                  <a:pos x="2" y="0"/>
                </a:cxn>
                <a:cxn ang="0">
                  <a:pos x="2" y="0"/>
                </a:cxn>
                <a:cxn ang="0">
                  <a:pos x="13" y="0"/>
                </a:cxn>
                <a:cxn ang="0">
                  <a:pos x="13" y="0"/>
                </a:cxn>
                <a:cxn ang="0">
                  <a:pos x="2" y="0"/>
                </a:cxn>
                <a:cxn ang="0">
                  <a:pos x="1" y="0"/>
                </a:cxn>
                <a:cxn ang="0">
                  <a:pos x="14" y="0"/>
                </a:cxn>
                <a:cxn ang="0">
                  <a:pos x="14" y="0"/>
                </a:cxn>
                <a:cxn ang="0">
                  <a:pos x="1" y="0"/>
                </a:cxn>
                <a:cxn ang="0">
                  <a:pos x="1" y="0"/>
                </a:cxn>
                <a:cxn ang="0">
                  <a:pos x="14" y="0"/>
                </a:cxn>
                <a:cxn ang="0">
                  <a:pos x="14" y="0"/>
                </a:cxn>
                <a:cxn ang="0">
                  <a:pos x="1" y="0"/>
                </a:cxn>
                <a:cxn ang="0">
                  <a:pos x="1" y="1"/>
                </a:cxn>
                <a:cxn ang="0">
                  <a:pos x="14" y="1"/>
                </a:cxn>
                <a:cxn ang="0">
                  <a:pos x="15" y="1"/>
                </a:cxn>
                <a:cxn ang="0">
                  <a:pos x="0" y="1"/>
                </a:cxn>
                <a:cxn ang="0">
                  <a:pos x="0" y="1"/>
                </a:cxn>
                <a:cxn ang="0">
                  <a:pos x="15" y="1"/>
                </a:cxn>
                <a:cxn ang="0">
                  <a:pos x="15" y="2"/>
                </a:cxn>
                <a:cxn ang="0">
                  <a:pos x="0" y="2"/>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4"/>
                </a:cxn>
                <a:cxn ang="0">
                  <a:pos x="15" y="4"/>
                </a:cxn>
                <a:cxn ang="0">
                  <a:pos x="15" y="4"/>
                </a:cxn>
                <a:cxn ang="0">
                  <a:pos x="0" y="4"/>
                </a:cxn>
                <a:cxn ang="0">
                  <a:pos x="0" y="4"/>
                </a:cxn>
                <a:cxn ang="0">
                  <a:pos x="15" y="4"/>
                </a:cxn>
                <a:cxn ang="0">
                  <a:pos x="15" y="4"/>
                </a:cxn>
                <a:cxn ang="0">
                  <a:pos x="0" y="4"/>
                </a:cxn>
                <a:cxn ang="0">
                  <a:pos x="1" y="5"/>
                </a:cxn>
                <a:cxn ang="0">
                  <a:pos x="14" y="5"/>
                </a:cxn>
                <a:cxn ang="0">
                  <a:pos x="14" y="5"/>
                </a:cxn>
                <a:cxn ang="0">
                  <a:pos x="1" y="5"/>
                </a:cxn>
                <a:cxn ang="0">
                  <a:pos x="1" y="5"/>
                </a:cxn>
                <a:cxn ang="0">
                  <a:pos x="14" y="5"/>
                </a:cxn>
                <a:cxn ang="0">
                  <a:pos x="14" y="5"/>
                </a:cxn>
                <a:cxn ang="0">
                  <a:pos x="1" y="5"/>
                </a:cxn>
                <a:cxn ang="0">
                  <a:pos x="1" y="5"/>
                </a:cxn>
                <a:cxn ang="0">
                  <a:pos x="14" y="5"/>
                </a:cxn>
                <a:cxn ang="0">
                  <a:pos x="13" y="5"/>
                </a:cxn>
                <a:cxn ang="0">
                  <a:pos x="2" y="5"/>
                </a:cxn>
                <a:cxn ang="0">
                  <a:pos x="2" y="5"/>
                </a:cxn>
                <a:cxn ang="0">
                  <a:pos x="13" y="5"/>
                </a:cxn>
                <a:cxn ang="0">
                  <a:pos x="12" y="5"/>
                </a:cxn>
                <a:cxn ang="0">
                  <a:pos x="2" y="5"/>
                </a:cxn>
                <a:cxn ang="0">
                  <a:pos x="2" y="5"/>
                </a:cxn>
                <a:cxn ang="0">
                  <a:pos x="12" y="5"/>
                </a:cxn>
              </a:cxnLst>
              <a:rect l="0" t="0" r="r" b="b"/>
              <a:pathLst>
                <a:path w="15" h="5">
                  <a:moveTo>
                    <a:pt x="2" y="3"/>
                  </a:moveTo>
                  <a:lnTo>
                    <a:pt x="2" y="0"/>
                  </a:lnTo>
                  <a:lnTo>
                    <a:pt x="12" y="0"/>
                  </a:lnTo>
                  <a:lnTo>
                    <a:pt x="12" y="0"/>
                  </a:lnTo>
                  <a:lnTo>
                    <a:pt x="2" y="0"/>
                  </a:lnTo>
                  <a:lnTo>
                    <a:pt x="2" y="0"/>
                  </a:lnTo>
                  <a:lnTo>
                    <a:pt x="13" y="0"/>
                  </a:lnTo>
                  <a:lnTo>
                    <a:pt x="13" y="0"/>
                  </a:lnTo>
                  <a:lnTo>
                    <a:pt x="2" y="0"/>
                  </a:lnTo>
                  <a:lnTo>
                    <a:pt x="1" y="0"/>
                  </a:lnTo>
                  <a:lnTo>
                    <a:pt x="14" y="0"/>
                  </a:lnTo>
                  <a:lnTo>
                    <a:pt x="14" y="0"/>
                  </a:lnTo>
                  <a:lnTo>
                    <a:pt x="1" y="0"/>
                  </a:lnTo>
                  <a:lnTo>
                    <a:pt x="1" y="0"/>
                  </a:lnTo>
                  <a:lnTo>
                    <a:pt x="14" y="0"/>
                  </a:lnTo>
                  <a:lnTo>
                    <a:pt x="14" y="0"/>
                  </a:lnTo>
                  <a:lnTo>
                    <a:pt x="1" y="0"/>
                  </a:lnTo>
                  <a:lnTo>
                    <a:pt x="1" y="1"/>
                  </a:lnTo>
                  <a:lnTo>
                    <a:pt x="14" y="1"/>
                  </a:lnTo>
                  <a:lnTo>
                    <a:pt x="15" y="1"/>
                  </a:lnTo>
                  <a:lnTo>
                    <a:pt x="0" y="1"/>
                  </a:lnTo>
                  <a:lnTo>
                    <a:pt x="0" y="1"/>
                  </a:lnTo>
                  <a:lnTo>
                    <a:pt x="15" y="1"/>
                  </a:lnTo>
                  <a:lnTo>
                    <a:pt x="15" y="2"/>
                  </a:lnTo>
                  <a:lnTo>
                    <a:pt x="0" y="2"/>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4"/>
                  </a:lnTo>
                  <a:lnTo>
                    <a:pt x="15" y="4"/>
                  </a:lnTo>
                  <a:lnTo>
                    <a:pt x="15" y="4"/>
                  </a:lnTo>
                  <a:lnTo>
                    <a:pt x="0" y="4"/>
                  </a:lnTo>
                  <a:lnTo>
                    <a:pt x="0" y="4"/>
                  </a:lnTo>
                  <a:lnTo>
                    <a:pt x="15" y="4"/>
                  </a:lnTo>
                  <a:lnTo>
                    <a:pt x="15" y="4"/>
                  </a:lnTo>
                  <a:lnTo>
                    <a:pt x="0" y="4"/>
                  </a:lnTo>
                  <a:lnTo>
                    <a:pt x="1" y="5"/>
                  </a:lnTo>
                  <a:lnTo>
                    <a:pt x="14" y="5"/>
                  </a:lnTo>
                  <a:lnTo>
                    <a:pt x="14" y="5"/>
                  </a:lnTo>
                  <a:lnTo>
                    <a:pt x="1" y="5"/>
                  </a:lnTo>
                  <a:lnTo>
                    <a:pt x="1" y="5"/>
                  </a:lnTo>
                  <a:lnTo>
                    <a:pt x="14" y="5"/>
                  </a:lnTo>
                  <a:lnTo>
                    <a:pt x="14" y="5"/>
                  </a:lnTo>
                  <a:lnTo>
                    <a:pt x="1" y="5"/>
                  </a:lnTo>
                  <a:lnTo>
                    <a:pt x="1" y="5"/>
                  </a:lnTo>
                  <a:lnTo>
                    <a:pt x="14" y="5"/>
                  </a:lnTo>
                  <a:lnTo>
                    <a:pt x="13" y="5"/>
                  </a:lnTo>
                  <a:lnTo>
                    <a:pt x="2" y="5"/>
                  </a:lnTo>
                  <a:lnTo>
                    <a:pt x="2" y="5"/>
                  </a:lnTo>
                  <a:lnTo>
                    <a:pt x="13" y="5"/>
                  </a:lnTo>
                  <a:lnTo>
                    <a:pt x="12" y="5"/>
                  </a:lnTo>
                  <a:lnTo>
                    <a:pt x="2" y="5"/>
                  </a:lnTo>
                  <a:lnTo>
                    <a:pt x="2" y="5"/>
                  </a:lnTo>
                  <a:lnTo>
                    <a:pt x="12"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38" name="Freeform 1326"/>
            <p:cNvSpPr>
              <a:spLocks/>
            </p:cNvSpPr>
            <p:nvPr/>
          </p:nvSpPr>
          <p:spPr bwMode="auto">
            <a:xfrm>
              <a:off x="7660829" y="3992563"/>
              <a:ext cx="11112" cy="12700"/>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1" y="7"/>
                </a:cxn>
                <a:cxn ang="0">
                  <a:pos x="1" y="2"/>
                </a:cxn>
                <a:cxn ang="0">
                  <a:pos x="1" y="1"/>
                </a:cxn>
                <a:cxn ang="0">
                  <a:pos x="1"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7"/>
                  </a:lnTo>
                  <a:lnTo>
                    <a:pt x="1" y="7"/>
                  </a:lnTo>
                  <a:lnTo>
                    <a:pt x="1" y="2"/>
                  </a:lnTo>
                  <a:lnTo>
                    <a:pt x="1" y="1"/>
                  </a:lnTo>
                  <a:lnTo>
                    <a:pt x="1" y="7"/>
                  </a:lnTo>
                  <a:lnTo>
                    <a:pt x="1" y="7"/>
                  </a:lnTo>
                  <a:lnTo>
                    <a:pt x="1" y="1"/>
                  </a:lnTo>
                  <a:lnTo>
                    <a:pt x="1" y="1"/>
                  </a:lnTo>
                  <a:lnTo>
                    <a:pt x="1" y="8"/>
                  </a:lnTo>
                  <a:lnTo>
                    <a:pt x="1" y="8"/>
                  </a:lnTo>
                  <a:lnTo>
                    <a:pt x="1" y="1"/>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8"/>
                  </a:lnTo>
                  <a:lnTo>
                    <a:pt x="5" y="1"/>
                  </a:lnTo>
                  <a:lnTo>
                    <a:pt x="5" y="1"/>
                  </a:lnTo>
                  <a:lnTo>
                    <a:pt x="5" y="8"/>
                  </a:lnTo>
                  <a:lnTo>
                    <a:pt x="6" y="7"/>
                  </a:lnTo>
                  <a:lnTo>
                    <a:pt x="6"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39" name="Freeform 1327"/>
            <p:cNvSpPr>
              <a:spLocks/>
            </p:cNvSpPr>
            <p:nvPr/>
          </p:nvSpPr>
          <p:spPr bwMode="auto">
            <a:xfrm>
              <a:off x="7660829" y="3992563"/>
              <a:ext cx="26987" cy="9525"/>
            </a:xfrm>
            <a:custGeom>
              <a:avLst/>
              <a:gdLst/>
              <a:ahLst/>
              <a:cxnLst>
                <a:cxn ang="0">
                  <a:pos x="3" y="3"/>
                </a:cxn>
                <a:cxn ang="0">
                  <a:pos x="3" y="0"/>
                </a:cxn>
                <a:cxn ang="0">
                  <a:pos x="12" y="0"/>
                </a:cxn>
                <a:cxn ang="0">
                  <a:pos x="12" y="0"/>
                </a:cxn>
                <a:cxn ang="0">
                  <a:pos x="3" y="0"/>
                </a:cxn>
                <a:cxn ang="0">
                  <a:pos x="3" y="0"/>
                </a:cxn>
                <a:cxn ang="0">
                  <a:pos x="12" y="0"/>
                </a:cxn>
                <a:cxn ang="0">
                  <a:pos x="13" y="0"/>
                </a:cxn>
                <a:cxn ang="0">
                  <a:pos x="2" y="0"/>
                </a:cxn>
                <a:cxn ang="0">
                  <a:pos x="2" y="0"/>
                </a:cxn>
                <a:cxn ang="0">
                  <a:pos x="13" y="0"/>
                </a:cxn>
                <a:cxn ang="0">
                  <a:pos x="13" y="0"/>
                </a:cxn>
                <a:cxn ang="0">
                  <a:pos x="2" y="0"/>
                </a:cxn>
                <a:cxn ang="0">
                  <a:pos x="1" y="0"/>
                </a:cxn>
                <a:cxn ang="0">
                  <a:pos x="13" y="0"/>
                </a:cxn>
                <a:cxn ang="0">
                  <a:pos x="14" y="1"/>
                </a:cxn>
                <a:cxn ang="0">
                  <a:pos x="1" y="1"/>
                </a:cxn>
                <a:cxn ang="0">
                  <a:pos x="1" y="1"/>
                </a:cxn>
                <a:cxn ang="0">
                  <a:pos x="14" y="1"/>
                </a:cxn>
                <a:cxn ang="0">
                  <a:pos x="14" y="1"/>
                </a:cxn>
                <a:cxn ang="0">
                  <a:pos x="1" y="1"/>
                </a:cxn>
                <a:cxn ang="0">
                  <a:pos x="1" y="1"/>
                </a:cxn>
                <a:cxn ang="0">
                  <a:pos x="14" y="1"/>
                </a:cxn>
                <a:cxn ang="0">
                  <a:pos x="14" y="2"/>
                </a:cxn>
                <a:cxn ang="0">
                  <a:pos x="1" y="2"/>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4" y="4"/>
                </a:cxn>
                <a:cxn ang="0">
                  <a:pos x="1" y="4"/>
                </a:cxn>
                <a:cxn ang="0">
                  <a:pos x="1" y="4"/>
                </a:cxn>
                <a:cxn ang="0">
                  <a:pos x="14" y="4"/>
                </a:cxn>
                <a:cxn ang="0">
                  <a:pos x="14" y="5"/>
                </a:cxn>
                <a:cxn ang="0">
                  <a:pos x="1" y="5"/>
                </a:cxn>
                <a:cxn ang="0">
                  <a:pos x="1" y="5"/>
                </a:cxn>
                <a:cxn ang="0">
                  <a:pos x="14" y="5"/>
                </a:cxn>
                <a:cxn ang="0">
                  <a:pos x="14" y="5"/>
                </a:cxn>
                <a:cxn ang="0">
                  <a:pos x="1" y="5"/>
                </a:cxn>
                <a:cxn ang="0">
                  <a:pos x="1" y="5"/>
                </a:cxn>
                <a:cxn ang="0">
                  <a:pos x="13" y="5"/>
                </a:cxn>
                <a:cxn ang="0">
                  <a:pos x="13" y="5"/>
                </a:cxn>
                <a:cxn ang="0">
                  <a:pos x="2" y="5"/>
                </a:cxn>
                <a:cxn ang="0">
                  <a:pos x="2" y="5"/>
                </a:cxn>
                <a:cxn ang="0">
                  <a:pos x="13" y="5"/>
                </a:cxn>
                <a:cxn ang="0">
                  <a:pos x="13" y="5"/>
                </a:cxn>
                <a:cxn ang="0">
                  <a:pos x="2" y="5"/>
                </a:cxn>
                <a:cxn ang="0">
                  <a:pos x="3" y="5"/>
                </a:cxn>
                <a:cxn ang="0">
                  <a:pos x="12" y="5"/>
                </a:cxn>
                <a:cxn ang="0">
                  <a:pos x="12" y="6"/>
                </a:cxn>
                <a:cxn ang="0">
                  <a:pos x="3" y="6"/>
                </a:cxn>
                <a:cxn ang="0">
                  <a:pos x="3" y="6"/>
                </a:cxn>
                <a:cxn ang="0">
                  <a:pos x="12" y="6"/>
                </a:cxn>
              </a:cxnLst>
              <a:rect l="0" t="0" r="r" b="b"/>
              <a:pathLst>
                <a:path w="15" h="6">
                  <a:moveTo>
                    <a:pt x="3" y="3"/>
                  </a:moveTo>
                  <a:lnTo>
                    <a:pt x="3" y="0"/>
                  </a:lnTo>
                  <a:lnTo>
                    <a:pt x="12" y="0"/>
                  </a:lnTo>
                  <a:lnTo>
                    <a:pt x="12" y="0"/>
                  </a:lnTo>
                  <a:lnTo>
                    <a:pt x="3" y="0"/>
                  </a:lnTo>
                  <a:lnTo>
                    <a:pt x="3" y="0"/>
                  </a:lnTo>
                  <a:lnTo>
                    <a:pt x="12" y="0"/>
                  </a:lnTo>
                  <a:lnTo>
                    <a:pt x="13" y="0"/>
                  </a:lnTo>
                  <a:lnTo>
                    <a:pt x="2" y="0"/>
                  </a:lnTo>
                  <a:lnTo>
                    <a:pt x="2" y="0"/>
                  </a:lnTo>
                  <a:lnTo>
                    <a:pt x="13" y="0"/>
                  </a:lnTo>
                  <a:lnTo>
                    <a:pt x="13" y="0"/>
                  </a:lnTo>
                  <a:lnTo>
                    <a:pt x="2" y="0"/>
                  </a:lnTo>
                  <a:lnTo>
                    <a:pt x="1" y="0"/>
                  </a:lnTo>
                  <a:lnTo>
                    <a:pt x="13" y="0"/>
                  </a:lnTo>
                  <a:lnTo>
                    <a:pt x="14" y="1"/>
                  </a:lnTo>
                  <a:lnTo>
                    <a:pt x="1" y="1"/>
                  </a:lnTo>
                  <a:lnTo>
                    <a:pt x="1" y="1"/>
                  </a:lnTo>
                  <a:lnTo>
                    <a:pt x="14" y="1"/>
                  </a:lnTo>
                  <a:lnTo>
                    <a:pt x="14" y="1"/>
                  </a:lnTo>
                  <a:lnTo>
                    <a:pt x="1" y="1"/>
                  </a:lnTo>
                  <a:lnTo>
                    <a:pt x="1" y="1"/>
                  </a:lnTo>
                  <a:lnTo>
                    <a:pt x="14" y="1"/>
                  </a:lnTo>
                  <a:lnTo>
                    <a:pt x="14" y="2"/>
                  </a:lnTo>
                  <a:lnTo>
                    <a:pt x="1" y="2"/>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4" y="4"/>
                  </a:lnTo>
                  <a:lnTo>
                    <a:pt x="1" y="4"/>
                  </a:lnTo>
                  <a:lnTo>
                    <a:pt x="1" y="4"/>
                  </a:lnTo>
                  <a:lnTo>
                    <a:pt x="14" y="4"/>
                  </a:lnTo>
                  <a:lnTo>
                    <a:pt x="14" y="5"/>
                  </a:lnTo>
                  <a:lnTo>
                    <a:pt x="1" y="5"/>
                  </a:lnTo>
                  <a:lnTo>
                    <a:pt x="1" y="5"/>
                  </a:lnTo>
                  <a:lnTo>
                    <a:pt x="14" y="5"/>
                  </a:lnTo>
                  <a:lnTo>
                    <a:pt x="14" y="5"/>
                  </a:lnTo>
                  <a:lnTo>
                    <a:pt x="1" y="5"/>
                  </a:lnTo>
                  <a:lnTo>
                    <a:pt x="1" y="5"/>
                  </a:lnTo>
                  <a:lnTo>
                    <a:pt x="13" y="5"/>
                  </a:lnTo>
                  <a:lnTo>
                    <a:pt x="13" y="5"/>
                  </a:lnTo>
                  <a:lnTo>
                    <a:pt x="2" y="5"/>
                  </a:lnTo>
                  <a:lnTo>
                    <a:pt x="2" y="5"/>
                  </a:lnTo>
                  <a:lnTo>
                    <a:pt x="13" y="5"/>
                  </a:lnTo>
                  <a:lnTo>
                    <a:pt x="13" y="5"/>
                  </a:lnTo>
                  <a:lnTo>
                    <a:pt x="2" y="5"/>
                  </a:lnTo>
                  <a:lnTo>
                    <a:pt x="3" y="5"/>
                  </a:lnTo>
                  <a:lnTo>
                    <a:pt x="12" y="5"/>
                  </a:lnTo>
                  <a:lnTo>
                    <a:pt x="12" y="6"/>
                  </a:lnTo>
                  <a:lnTo>
                    <a:pt x="3" y="6"/>
                  </a:lnTo>
                  <a:lnTo>
                    <a:pt x="3" y="6"/>
                  </a:lnTo>
                  <a:lnTo>
                    <a:pt x="12"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0" name="Freeform 1328"/>
            <p:cNvSpPr>
              <a:spLocks/>
            </p:cNvSpPr>
            <p:nvPr/>
          </p:nvSpPr>
          <p:spPr bwMode="auto">
            <a:xfrm>
              <a:off x="7678291" y="3984625"/>
              <a:ext cx="9525" cy="17463"/>
            </a:xfrm>
            <a:custGeom>
              <a:avLst/>
              <a:gdLst/>
              <a:ahLst/>
              <a:cxnLst>
                <a:cxn ang="0">
                  <a:pos x="3" y="9"/>
                </a:cxn>
                <a:cxn ang="0">
                  <a:pos x="0" y="9"/>
                </a:cxn>
                <a:cxn ang="0">
                  <a:pos x="0" y="3"/>
                </a:cxn>
                <a:cxn ang="0">
                  <a:pos x="0" y="2"/>
                </a:cxn>
                <a:cxn ang="0">
                  <a:pos x="0" y="9"/>
                </a:cxn>
                <a:cxn ang="0">
                  <a:pos x="0" y="9"/>
                </a:cxn>
                <a:cxn ang="0">
                  <a:pos x="0" y="2"/>
                </a:cxn>
                <a:cxn ang="0">
                  <a:pos x="0" y="2"/>
                </a:cxn>
                <a:cxn ang="0">
                  <a:pos x="0" y="9"/>
                </a:cxn>
                <a:cxn ang="0">
                  <a:pos x="0" y="10"/>
                </a:cxn>
                <a:cxn ang="0">
                  <a:pos x="0" y="2"/>
                </a:cxn>
                <a:cxn ang="0">
                  <a:pos x="0" y="1"/>
                </a:cxn>
                <a:cxn ang="0">
                  <a:pos x="0" y="10"/>
                </a:cxn>
                <a:cxn ang="0">
                  <a:pos x="0" y="11"/>
                </a:cxn>
                <a:cxn ang="0">
                  <a:pos x="0" y="1"/>
                </a:cxn>
                <a:cxn ang="0">
                  <a:pos x="0" y="1"/>
                </a:cxn>
                <a:cxn ang="0">
                  <a:pos x="0" y="11"/>
                </a:cxn>
                <a:cxn ang="0">
                  <a:pos x="1" y="11"/>
                </a:cxn>
                <a:cxn ang="0">
                  <a:pos x="1" y="1"/>
                </a:cxn>
                <a:cxn ang="0">
                  <a:pos x="1" y="1"/>
                </a:cxn>
                <a:cxn ang="0">
                  <a:pos x="1" y="11"/>
                </a:cxn>
                <a:cxn ang="0">
                  <a:pos x="1" y="11"/>
                </a:cxn>
                <a:cxn ang="0">
                  <a:pos x="1" y="0"/>
                </a:cxn>
                <a:cxn ang="0">
                  <a:pos x="2" y="0"/>
                </a:cxn>
                <a:cxn ang="0">
                  <a:pos x="2" y="11"/>
                </a:cxn>
                <a:cxn ang="0">
                  <a:pos x="2" y="11"/>
                </a:cxn>
                <a:cxn ang="0">
                  <a:pos x="2" y="0"/>
                </a:cxn>
                <a:cxn ang="0">
                  <a:pos x="2" y="0"/>
                </a:cxn>
                <a:cxn ang="0">
                  <a:pos x="2" y="11"/>
                </a:cxn>
                <a:cxn ang="0">
                  <a:pos x="2" y="12"/>
                </a:cxn>
                <a:cxn ang="0">
                  <a:pos x="2" y="0"/>
                </a:cxn>
                <a:cxn ang="0">
                  <a:pos x="3" y="0"/>
                </a:cxn>
                <a:cxn ang="0">
                  <a:pos x="3" y="12"/>
                </a:cxn>
                <a:cxn ang="0">
                  <a:pos x="3" y="12"/>
                </a:cxn>
                <a:cxn ang="0">
                  <a:pos x="3" y="0"/>
                </a:cxn>
                <a:cxn ang="0">
                  <a:pos x="3" y="0"/>
                </a:cxn>
                <a:cxn ang="0">
                  <a:pos x="3" y="11"/>
                </a:cxn>
                <a:cxn ang="0">
                  <a:pos x="4" y="11"/>
                </a:cxn>
                <a:cxn ang="0">
                  <a:pos x="4" y="0"/>
                </a:cxn>
                <a:cxn ang="0">
                  <a:pos x="4" y="0"/>
                </a:cxn>
                <a:cxn ang="0">
                  <a:pos x="4" y="11"/>
                </a:cxn>
                <a:cxn ang="0">
                  <a:pos x="4" y="11"/>
                </a:cxn>
                <a:cxn ang="0">
                  <a:pos x="4" y="0"/>
                </a:cxn>
                <a:cxn ang="0">
                  <a:pos x="4" y="1"/>
                </a:cxn>
                <a:cxn ang="0">
                  <a:pos x="4" y="11"/>
                </a:cxn>
                <a:cxn ang="0">
                  <a:pos x="5" y="11"/>
                </a:cxn>
                <a:cxn ang="0">
                  <a:pos x="5" y="1"/>
                </a:cxn>
                <a:cxn ang="0">
                  <a:pos x="5" y="1"/>
                </a:cxn>
                <a:cxn ang="0">
                  <a:pos x="5" y="11"/>
                </a:cxn>
                <a:cxn ang="0">
                  <a:pos x="5" y="11"/>
                </a:cxn>
                <a:cxn ang="0">
                  <a:pos x="5" y="1"/>
                </a:cxn>
                <a:cxn ang="0">
                  <a:pos x="5" y="1"/>
                </a:cxn>
                <a:cxn ang="0">
                  <a:pos x="5" y="10"/>
                </a:cxn>
                <a:cxn ang="0">
                  <a:pos x="5" y="10"/>
                </a:cxn>
                <a:cxn ang="0">
                  <a:pos x="5" y="2"/>
                </a:cxn>
                <a:cxn ang="0">
                  <a:pos x="6" y="2"/>
                </a:cxn>
                <a:cxn ang="0">
                  <a:pos x="6" y="9"/>
                </a:cxn>
                <a:cxn ang="0">
                  <a:pos x="6" y="9"/>
                </a:cxn>
                <a:cxn ang="0">
                  <a:pos x="6" y="2"/>
                </a:cxn>
                <a:cxn ang="0">
                  <a:pos x="6" y="2"/>
                </a:cxn>
                <a:cxn ang="0">
                  <a:pos x="6" y="9"/>
                </a:cxn>
                <a:cxn ang="0">
                  <a:pos x="6" y="9"/>
                </a:cxn>
                <a:cxn ang="0">
                  <a:pos x="6" y="3"/>
                </a:cxn>
              </a:cxnLst>
              <a:rect l="0" t="0" r="r" b="b"/>
              <a:pathLst>
                <a:path w="6" h="12">
                  <a:moveTo>
                    <a:pt x="3" y="9"/>
                  </a:moveTo>
                  <a:lnTo>
                    <a:pt x="0" y="9"/>
                  </a:lnTo>
                  <a:lnTo>
                    <a:pt x="0" y="3"/>
                  </a:lnTo>
                  <a:lnTo>
                    <a:pt x="0" y="2"/>
                  </a:lnTo>
                  <a:lnTo>
                    <a:pt x="0" y="9"/>
                  </a:lnTo>
                  <a:lnTo>
                    <a:pt x="0" y="9"/>
                  </a:lnTo>
                  <a:lnTo>
                    <a:pt x="0" y="2"/>
                  </a:lnTo>
                  <a:lnTo>
                    <a:pt x="0" y="2"/>
                  </a:lnTo>
                  <a:lnTo>
                    <a:pt x="0" y="9"/>
                  </a:lnTo>
                  <a:lnTo>
                    <a:pt x="0" y="10"/>
                  </a:lnTo>
                  <a:lnTo>
                    <a:pt x="0" y="2"/>
                  </a:lnTo>
                  <a:lnTo>
                    <a:pt x="0" y="1"/>
                  </a:lnTo>
                  <a:lnTo>
                    <a:pt x="0" y="10"/>
                  </a:lnTo>
                  <a:lnTo>
                    <a:pt x="0" y="11"/>
                  </a:lnTo>
                  <a:lnTo>
                    <a:pt x="0" y="1"/>
                  </a:lnTo>
                  <a:lnTo>
                    <a:pt x="0" y="1"/>
                  </a:lnTo>
                  <a:lnTo>
                    <a:pt x="0" y="11"/>
                  </a:lnTo>
                  <a:lnTo>
                    <a:pt x="1" y="11"/>
                  </a:lnTo>
                  <a:lnTo>
                    <a:pt x="1" y="1"/>
                  </a:lnTo>
                  <a:lnTo>
                    <a:pt x="1" y="1"/>
                  </a:lnTo>
                  <a:lnTo>
                    <a:pt x="1" y="11"/>
                  </a:lnTo>
                  <a:lnTo>
                    <a:pt x="1" y="11"/>
                  </a:lnTo>
                  <a:lnTo>
                    <a:pt x="1" y="0"/>
                  </a:lnTo>
                  <a:lnTo>
                    <a:pt x="2" y="0"/>
                  </a:lnTo>
                  <a:lnTo>
                    <a:pt x="2" y="11"/>
                  </a:lnTo>
                  <a:lnTo>
                    <a:pt x="2" y="11"/>
                  </a:lnTo>
                  <a:lnTo>
                    <a:pt x="2" y="0"/>
                  </a:lnTo>
                  <a:lnTo>
                    <a:pt x="2" y="0"/>
                  </a:lnTo>
                  <a:lnTo>
                    <a:pt x="2" y="11"/>
                  </a:lnTo>
                  <a:lnTo>
                    <a:pt x="2" y="12"/>
                  </a:lnTo>
                  <a:lnTo>
                    <a:pt x="2" y="0"/>
                  </a:lnTo>
                  <a:lnTo>
                    <a:pt x="3" y="0"/>
                  </a:lnTo>
                  <a:lnTo>
                    <a:pt x="3" y="12"/>
                  </a:lnTo>
                  <a:lnTo>
                    <a:pt x="3" y="12"/>
                  </a:lnTo>
                  <a:lnTo>
                    <a:pt x="3" y="0"/>
                  </a:lnTo>
                  <a:lnTo>
                    <a:pt x="3" y="0"/>
                  </a:lnTo>
                  <a:lnTo>
                    <a:pt x="3" y="11"/>
                  </a:lnTo>
                  <a:lnTo>
                    <a:pt x="4" y="11"/>
                  </a:lnTo>
                  <a:lnTo>
                    <a:pt x="4" y="0"/>
                  </a:lnTo>
                  <a:lnTo>
                    <a:pt x="4" y="0"/>
                  </a:lnTo>
                  <a:lnTo>
                    <a:pt x="4" y="11"/>
                  </a:lnTo>
                  <a:lnTo>
                    <a:pt x="4" y="11"/>
                  </a:lnTo>
                  <a:lnTo>
                    <a:pt x="4" y="0"/>
                  </a:lnTo>
                  <a:lnTo>
                    <a:pt x="4" y="1"/>
                  </a:lnTo>
                  <a:lnTo>
                    <a:pt x="4" y="11"/>
                  </a:lnTo>
                  <a:lnTo>
                    <a:pt x="5" y="11"/>
                  </a:lnTo>
                  <a:lnTo>
                    <a:pt x="5" y="1"/>
                  </a:lnTo>
                  <a:lnTo>
                    <a:pt x="5" y="1"/>
                  </a:lnTo>
                  <a:lnTo>
                    <a:pt x="5" y="11"/>
                  </a:lnTo>
                  <a:lnTo>
                    <a:pt x="5" y="11"/>
                  </a:lnTo>
                  <a:lnTo>
                    <a:pt x="5" y="1"/>
                  </a:lnTo>
                  <a:lnTo>
                    <a:pt x="5" y="1"/>
                  </a:lnTo>
                  <a:lnTo>
                    <a:pt x="5" y="10"/>
                  </a:lnTo>
                  <a:lnTo>
                    <a:pt x="5" y="10"/>
                  </a:lnTo>
                  <a:lnTo>
                    <a:pt x="5" y="2"/>
                  </a:lnTo>
                  <a:lnTo>
                    <a:pt x="6" y="2"/>
                  </a:lnTo>
                  <a:lnTo>
                    <a:pt x="6" y="9"/>
                  </a:lnTo>
                  <a:lnTo>
                    <a:pt x="6" y="9"/>
                  </a:lnTo>
                  <a:lnTo>
                    <a:pt x="6" y="2"/>
                  </a:lnTo>
                  <a:lnTo>
                    <a:pt x="6" y="2"/>
                  </a:lnTo>
                  <a:lnTo>
                    <a:pt x="6" y="9"/>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41" name="Freeform 1329"/>
            <p:cNvSpPr>
              <a:spLocks/>
            </p:cNvSpPr>
            <p:nvPr/>
          </p:nvSpPr>
          <p:spPr bwMode="auto">
            <a:xfrm>
              <a:off x="7678291" y="3984625"/>
              <a:ext cx="11113"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6" y="0"/>
                </a:cxn>
                <a:cxn ang="0">
                  <a:pos x="1" y="0"/>
                </a:cxn>
                <a:cxn ang="0">
                  <a:pos x="1" y="1"/>
                </a:cxn>
                <a:cxn ang="0">
                  <a:pos x="6" y="1"/>
                </a:cxn>
                <a:cxn ang="0">
                  <a:pos x="6" y="1"/>
                </a:cxn>
                <a:cxn ang="0">
                  <a:pos x="1" y="1"/>
                </a:cxn>
                <a:cxn ang="0">
                  <a:pos x="0" y="1"/>
                </a:cxn>
                <a:cxn ang="0">
                  <a:pos x="6" y="1"/>
                </a:cxn>
                <a:cxn ang="0">
                  <a:pos x="6" y="1"/>
                </a:cxn>
                <a:cxn ang="0">
                  <a:pos x="0"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6" y="0"/>
                  </a:lnTo>
                  <a:lnTo>
                    <a:pt x="1" y="0"/>
                  </a:lnTo>
                  <a:lnTo>
                    <a:pt x="1" y="1"/>
                  </a:lnTo>
                  <a:lnTo>
                    <a:pt x="6" y="1"/>
                  </a:lnTo>
                  <a:lnTo>
                    <a:pt x="6" y="1"/>
                  </a:lnTo>
                  <a:lnTo>
                    <a:pt x="1" y="1"/>
                  </a:lnTo>
                  <a:lnTo>
                    <a:pt x="0" y="1"/>
                  </a:lnTo>
                  <a:lnTo>
                    <a:pt x="6" y="1"/>
                  </a:lnTo>
                  <a:lnTo>
                    <a:pt x="6" y="1"/>
                  </a:lnTo>
                  <a:lnTo>
                    <a:pt x="0"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4"/>
                  </a:lnTo>
                  <a:lnTo>
                    <a:pt x="0" y="4"/>
                  </a:lnTo>
                  <a:lnTo>
                    <a:pt x="0"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2" name="Freeform 1330"/>
            <p:cNvSpPr>
              <a:spLocks/>
            </p:cNvSpPr>
            <p:nvPr/>
          </p:nvSpPr>
          <p:spPr bwMode="auto">
            <a:xfrm>
              <a:off x="7678291" y="3978275"/>
              <a:ext cx="11113" cy="14288"/>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7"/>
                </a:cxn>
                <a:cxn ang="0">
                  <a:pos x="1" y="7"/>
                </a:cxn>
                <a:cxn ang="0">
                  <a:pos x="1" y="1"/>
                </a:cxn>
                <a:cxn ang="0">
                  <a:pos x="1" y="1"/>
                </a:cxn>
                <a:cxn ang="0">
                  <a:pos x="1" y="8"/>
                </a:cxn>
                <a:cxn ang="0">
                  <a:pos x="1" y="8"/>
                </a:cxn>
                <a:cxn ang="0">
                  <a:pos x="1" y="1"/>
                </a:cxn>
                <a:cxn ang="0">
                  <a:pos x="1" y="1"/>
                </a:cxn>
                <a:cxn ang="0">
                  <a:pos x="1" y="8"/>
                </a:cxn>
                <a:cxn ang="0">
                  <a:pos x="1" y="8"/>
                </a:cxn>
                <a:cxn ang="0">
                  <a:pos x="1"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5" y="8"/>
                </a:cxn>
                <a:cxn ang="0">
                  <a:pos x="5" y="1"/>
                </a:cxn>
                <a:cxn ang="0">
                  <a:pos x="5" y="1"/>
                </a:cxn>
                <a:cxn ang="0">
                  <a:pos x="5" y="8"/>
                </a:cxn>
                <a:cxn ang="0">
                  <a:pos x="5" y="8"/>
                </a:cxn>
                <a:cxn ang="0">
                  <a:pos x="5" y="1"/>
                </a:cxn>
                <a:cxn ang="0">
                  <a:pos x="5" y="1"/>
                </a:cxn>
                <a:cxn ang="0">
                  <a:pos x="5" y="8"/>
                </a:cxn>
                <a:cxn ang="0">
                  <a:pos x="5" y="7"/>
                </a:cxn>
                <a:cxn ang="0">
                  <a:pos x="5" y="1"/>
                </a:cxn>
                <a:cxn ang="0">
                  <a:pos x="5" y="2"/>
                </a:cxn>
                <a:cxn ang="0">
                  <a:pos x="5" y="7"/>
                </a:cxn>
                <a:cxn ang="0">
                  <a:pos x="6" y="7"/>
                </a:cxn>
                <a:cxn ang="0">
                  <a:pos x="6"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7"/>
                  </a:lnTo>
                  <a:lnTo>
                    <a:pt x="1" y="7"/>
                  </a:lnTo>
                  <a:lnTo>
                    <a:pt x="1" y="1"/>
                  </a:lnTo>
                  <a:lnTo>
                    <a:pt x="1" y="1"/>
                  </a:lnTo>
                  <a:lnTo>
                    <a:pt x="1" y="8"/>
                  </a:lnTo>
                  <a:lnTo>
                    <a:pt x="1" y="8"/>
                  </a:lnTo>
                  <a:lnTo>
                    <a:pt x="1" y="1"/>
                  </a:lnTo>
                  <a:lnTo>
                    <a:pt x="1" y="1"/>
                  </a:lnTo>
                  <a:lnTo>
                    <a:pt x="1" y="8"/>
                  </a:lnTo>
                  <a:lnTo>
                    <a:pt x="1" y="8"/>
                  </a:lnTo>
                  <a:lnTo>
                    <a:pt x="1" y="1"/>
                  </a:lnTo>
                  <a:lnTo>
                    <a:pt x="2" y="1"/>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5" y="8"/>
                  </a:lnTo>
                  <a:lnTo>
                    <a:pt x="5" y="1"/>
                  </a:lnTo>
                  <a:lnTo>
                    <a:pt x="5" y="1"/>
                  </a:lnTo>
                  <a:lnTo>
                    <a:pt x="5" y="8"/>
                  </a:lnTo>
                  <a:lnTo>
                    <a:pt x="5" y="8"/>
                  </a:lnTo>
                  <a:lnTo>
                    <a:pt x="5" y="1"/>
                  </a:lnTo>
                  <a:lnTo>
                    <a:pt x="5" y="1"/>
                  </a:lnTo>
                  <a:lnTo>
                    <a:pt x="5" y="8"/>
                  </a:lnTo>
                  <a:lnTo>
                    <a:pt x="5" y="7"/>
                  </a:lnTo>
                  <a:lnTo>
                    <a:pt x="5" y="1"/>
                  </a:lnTo>
                  <a:lnTo>
                    <a:pt x="5" y="2"/>
                  </a:lnTo>
                  <a:lnTo>
                    <a:pt x="5" y="7"/>
                  </a:lnTo>
                  <a:lnTo>
                    <a:pt x="6" y="7"/>
                  </a:lnTo>
                  <a:lnTo>
                    <a:pt x="6"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43" name="Freeform 1331"/>
            <p:cNvSpPr>
              <a:spLocks/>
            </p:cNvSpPr>
            <p:nvPr/>
          </p:nvSpPr>
          <p:spPr bwMode="auto">
            <a:xfrm>
              <a:off x="7678291" y="3978275"/>
              <a:ext cx="28575" cy="9525"/>
            </a:xfrm>
            <a:custGeom>
              <a:avLst/>
              <a:gdLst/>
              <a:ahLst/>
              <a:cxnLst>
                <a:cxn ang="0">
                  <a:pos x="3" y="3"/>
                </a:cxn>
                <a:cxn ang="0">
                  <a:pos x="3" y="0"/>
                </a:cxn>
                <a:cxn ang="0">
                  <a:pos x="13" y="0"/>
                </a:cxn>
                <a:cxn ang="0">
                  <a:pos x="13" y="0"/>
                </a:cxn>
                <a:cxn ang="0">
                  <a:pos x="3" y="0"/>
                </a:cxn>
                <a:cxn ang="0">
                  <a:pos x="2" y="0"/>
                </a:cxn>
                <a:cxn ang="0">
                  <a:pos x="13" y="0"/>
                </a:cxn>
                <a:cxn ang="0">
                  <a:pos x="13" y="0"/>
                </a:cxn>
                <a:cxn ang="0">
                  <a:pos x="2" y="0"/>
                </a:cxn>
                <a:cxn ang="0">
                  <a:pos x="2" y="1"/>
                </a:cxn>
                <a:cxn ang="0">
                  <a:pos x="14" y="1"/>
                </a:cxn>
                <a:cxn ang="0">
                  <a:pos x="14" y="1"/>
                </a:cxn>
                <a:cxn ang="0">
                  <a:pos x="1" y="1"/>
                </a:cxn>
                <a:cxn ang="0">
                  <a:pos x="1" y="1"/>
                </a:cxn>
                <a:cxn ang="0">
                  <a:pos x="14" y="1"/>
                </a:cxn>
                <a:cxn ang="0">
                  <a:pos x="14" y="1"/>
                </a:cxn>
                <a:cxn ang="0">
                  <a:pos x="1" y="1"/>
                </a:cxn>
                <a:cxn ang="0">
                  <a:pos x="1" y="1"/>
                </a:cxn>
                <a:cxn ang="0">
                  <a:pos x="15" y="1"/>
                </a:cxn>
                <a:cxn ang="0">
                  <a:pos x="15" y="1"/>
                </a:cxn>
                <a:cxn ang="0">
                  <a:pos x="1" y="1"/>
                </a:cxn>
                <a:cxn ang="0">
                  <a:pos x="0" y="2"/>
                </a:cxn>
                <a:cxn ang="0">
                  <a:pos x="15" y="2"/>
                </a:cxn>
                <a:cxn ang="0">
                  <a:pos x="15" y="2"/>
                </a:cxn>
                <a:cxn ang="0">
                  <a:pos x="0" y="2"/>
                </a:cxn>
                <a:cxn ang="0">
                  <a:pos x="0" y="2"/>
                </a:cxn>
                <a:cxn ang="0">
                  <a:pos x="15" y="2"/>
                </a:cxn>
                <a:cxn ang="0">
                  <a:pos x="15" y="3"/>
                </a:cxn>
                <a:cxn ang="0">
                  <a:pos x="0" y="3"/>
                </a:cxn>
                <a:cxn ang="0">
                  <a:pos x="0" y="3"/>
                </a:cxn>
                <a:cxn ang="0">
                  <a:pos x="16" y="3"/>
                </a:cxn>
                <a:cxn ang="0">
                  <a:pos x="16" y="3"/>
                </a:cxn>
                <a:cxn ang="0">
                  <a:pos x="0" y="3"/>
                </a:cxn>
                <a:cxn ang="0">
                  <a:pos x="0" y="3"/>
                </a:cxn>
                <a:cxn ang="0">
                  <a:pos x="16" y="3"/>
                </a:cxn>
                <a:cxn ang="0">
                  <a:pos x="15" y="4"/>
                </a:cxn>
                <a:cxn ang="0">
                  <a:pos x="0" y="4"/>
                </a:cxn>
                <a:cxn ang="0">
                  <a:pos x="0" y="4"/>
                </a:cxn>
                <a:cxn ang="0">
                  <a:pos x="15" y="4"/>
                </a:cxn>
                <a:cxn ang="0">
                  <a:pos x="15" y="4"/>
                </a:cxn>
                <a:cxn ang="0">
                  <a:pos x="0" y="4"/>
                </a:cxn>
                <a:cxn ang="0">
                  <a:pos x="0" y="4"/>
                </a:cxn>
                <a:cxn ang="0">
                  <a:pos x="15" y="4"/>
                </a:cxn>
                <a:cxn ang="0">
                  <a:pos x="15" y="5"/>
                </a:cxn>
                <a:cxn ang="0">
                  <a:pos x="1" y="5"/>
                </a:cxn>
                <a:cxn ang="0">
                  <a:pos x="1" y="5"/>
                </a:cxn>
                <a:cxn ang="0">
                  <a:pos x="15" y="5"/>
                </a:cxn>
                <a:cxn ang="0">
                  <a:pos x="14" y="5"/>
                </a:cxn>
                <a:cxn ang="0">
                  <a:pos x="1" y="5"/>
                </a:cxn>
                <a:cxn ang="0">
                  <a:pos x="1" y="5"/>
                </a:cxn>
                <a:cxn ang="0">
                  <a:pos x="14" y="5"/>
                </a:cxn>
                <a:cxn ang="0">
                  <a:pos x="14" y="5"/>
                </a:cxn>
                <a:cxn ang="0">
                  <a:pos x="1" y="5"/>
                </a:cxn>
                <a:cxn ang="0">
                  <a:pos x="2" y="5"/>
                </a:cxn>
                <a:cxn ang="0">
                  <a:pos x="14" y="5"/>
                </a:cxn>
                <a:cxn ang="0">
                  <a:pos x="13" y="6"/>
                </a:cxn>
                <a:cxn ang="0">
                  <a:pos x="2" y="6"/>
                </a:cxn>
                <a:cxn ang="0">
                  <a:pos x="2" y="6"/>
                </a:cxn>
                <a:cxn ang="0">
                  <a:pos x="13" y="6"/>
                </a:cxn>
                <a:cxn ang="0">
                  <a:pos x="13" y="6"/>
                </a:cxn>
                <a:cxn ang="0">
                  <a:pos x="3" y="6"/>
                </a:cxn>
                <a:cxn ang="0">
                  <a:pos x="3" y="6"/>
                </a:cxn>
                <a:cxn ang="0">
                  <a:pos x="13" y="6"/>
                </a:cxn>
              </a:cxnLst>
              <a:rect l="0" t="0" r="r" b="b"/>
              <a:pathLst>
                <a:path w="16" h="6">
                  <a:moveTo>
                    <a:pt x="3" y="3"/>
                  </a:moveTo>
                  <a:lnTo>
                    <a:pt x="3" y="0"/>
                  </a:lnTo>
                  <a:lnTo>
                    <a:pt x="13" y="0"/>
                  </a:lnTo>
                  <a:lnTo>
                    <a:pt x="13" y="0"/>
                  </a:lnTo>
                  <a:lnTo>
                    <a:pt x="3" y="0"/>
                  </a:lnTo>
                  <a:lnTo>
                    <a:pt x="2" y="0"/>
                  </a:lnTo>
                  <a:lnTo>
                    <a:pt x="13" y="0"/>
                  </a:lnTo>
                  <a:lnTo>
                    <a:pt x="13" y="0"/>
                  </a:lnTo>
                  <a:lnTo>
                    <a:pt x="2" y="0"/>
                  </a:lnTo>
                  <a:lnTo>
                    <a:pt x="2" y="1"/>
                  </a:lnTo>
                  <a:lnTo>
                    <a:pt x="14" y="1"/>
                  </a:lnTo>
                  <a:lnTo>
                    <a:pt x="14" y="1"/>
                  </a:lnTo>
                  <a:lnTo>
                    <a:pt x="1" y="1"/>
                  </a:lnTo>
                  <a:lnTo>
                    <a:pt x="1" y="1"/>
                  </a:lnTo>
                  <a:lnTo>
                    <a:pt x="14" y="1"/>
                  </a:lnTo>
                  <a:lnTo>
                    <a:pt x="14" y="1"/>
                  </a:lnTo>
                  <a:lnTo>
                    <a:pt x="1" y="1"/>
                  </a:lnTo>
                  <a:lnTo>
                    <a:pt x="1" y="1"/>
                  </a:lnTo>
                  <a:lnTo>
                    <a:pt x="15" y="1"/>
                  </a:lnTo>
                  <a:lnTo>
                    <a:pt x="15" y="1"/>
                  </a:lnTo>
                  <a:lnTo>
                    <a:pt x="1" y="1"/>
                  </a:lnTo>
                  <a:lnTo>
                    <a:pt x="0" y="2"/>
                  </a:lnTo>
                  <a:lnTo>
                    <a:pt x="15" y="2"/>
                  </a:lnTo>
                  <a:lnTo>
                    <a:pt x="15" y="2"/>
                  </a:lnTo>
                  <a:lnTo>
                    <a:pt x="0" y="2"/>
                  </a:lnTo>
                  <a:lnTo>
                    <a:pt x="0" y="2"/>
                  </a:lnTo>
                  <a:lnTo>
                    <a:pt x="15" y="2"/>
                  </a:lnTo>
                  <a:lnTo>
                    <a:pt x="15" y="3"/>
                  </a:lnTo>
                  <a:lnTo>
                    <a:pt x="0" y="3"/>
                  </a:lnTo>
                  <a:lnTo>
                    <a:pt x="0" y="3"/>
                  </a:lnTo>
                  <a:lnTo>
                    <a:pt x="16" y="3"/>
                  </a:lnTo>
                  <a:lnTo>
                    <a:pt x="16" y="3"/>
                  </a:lnTo>
                  <a:lnTo>
                    <a:pt x="0" y="3"/>
                  </a:lnTo>
                  <a:lnTo>
                    <a:pt x="0" y="3"/>
                  </a:lnTo>
                  <a:lnTo>
                    <a:pt x="16" y="3"/>
                  </a:lnTo>
                  <a:lnTo>
                    <a:pt x="15" y="4"/>
                  </a:lnTo>
                  <a:lnTo>
                    <a:pt x="0" y="4"/>
                  </a:lnTo>
                  <a:lnTo>
                    <a:pt x="0" y="4"/>
                  </a:lnTo>
                  <a:lnTo>
                    <a:pt x="15" y="4"/>
                  </a:lnTo>
                  <a:lnTo>
                    <a:pt x="15" y="4"/>
                  </a:lnTo>
                  <a:lnTo>
                    <a:pt x="0" y="4"/>
                  </a:lnTo>
                  <a:lnTo>
                    <a:pt x="0" y="4"/>
                  </a:lnTo>
                  <a:lnTo>
                    <a:pt x="15" y="4"/>
                  </a:lnTo>
                  <a:lnTo>
                    <a:pt x="15" y="5"/>
                  </a:lnTo>
                  <a:lnTo>
                    <a:pt x="1" y="5"/>
                  </a:lnTo>
                  <a:lnTo>
                    <a:pt x="1" y="5"/>
                  </a:lnTo>
                  <a:lnTo>
                    <a:pt x="15" y="5"/>
                  </a:lnTo>
                  <a:lnTo>
                    <a:pt x="14" y="5"/>
                  </a:lnTo>
                  <a:lnTo>
                    <a:pt x="1" y="5"/>
                  </a:lnTo>
                  <a:lnTo>
                    <a:pt x="1" y="5"/>
                  </a:lnTo>
                  <a:lnTo>
                    <a:pt x="14" y="5"/>
                  </a:lnTo>
                  <a:lnTo>
                    <a:pt x="14" y="5"/>
                  </a:lnTo>
                  <a:lnTo>
                    <a:pt x="1" y="5"/>
                  </a:lnTo>
                  <a:lnTo>
                    <a:pt x="2" y="5"/>
                  </a:lnTo>
                  <a:lnTo>
                    <a:pt x="14" y="5"/>
                  </a:lnTo>
                  <a:lnTo>
                    <a:pt x="13" y="6"/>
                  </a:lnTo>
                  <a:lnTo>
                    <a:pt x="2" y="6"/>
                  </a:lnTo>
                  <a:lnTo>
                    <a:pt x="2" y="6"/>
                  </a:lnTo>
                  <a:lnTo>
                    <a:pt x="13" y="6"/>
                  </a:lnTo>
                  <a:lnTo>
                    <a:pt x="13" y="6"/>
                  </a:lnTo>
                  <a:lnTo>
                    <a:pt x="3"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4" name="Freeform 1332"/>
            <p:cNvSpPr>
              <a:spLocks/>
            </p:cNvSpPr>
            <p:nvPr/>
          </p:nvSpPr>
          <p:spPr bwMode="auto">
            <a:xfrm>
              <a:off x="7695754" y="3978275"/>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5" name="Freeform 1333"/>
            <p:cNvSpPr>
              <a:spLocks/>
            </p:cNvSpPr>
            <p:nvPr/>
          </p:nvSpPr>
          <p:spPr bwMode="auto">
            <a:xfrm>
              <a:off x="7698929" y="3973513"/>
              <a:ext cx="9525"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1"/>
                </a:cxn>
                <a:cxn ang="0">
                  <a:pos x="1" y="1"/>
                </a:cxn>
                <a:cxn ang="0">
                  <a:pos x="1" y="8"/>
                </a:cxn>
                <a:cxn ang="0">
                  <a:pos x="1" y="8"/>
                </a:cxn>
                <a:cxn ang="0">
                  <a:pos x="1" y="1"/>
                </a:cxn>
                <a:cxn ang="0">
                  <a:pos x="1" y="1"/>
                </a:cxn>
                <a:cxn ang="0">
                  <a:pos x="1" y="8"/>
                </a:cxn>
                <a:cxn ang="0">
                  <a:pos x="2" y="8"/>
                </a:cxn>
                <a:cxn ang="0">
                  <a:pos x="2" y="0"/>
                </a:cxn>
                <a:cxn ang="0">
                  <a:pos x="2" y="0"/>
                </a:cxn>
                <a:cxn ang="0">
                  <a:pos x="2" y="8"/>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5" y="1"/>
                </a:cxn>
                <a:cxn ang="0">
                  <a:pos x="5" y="8"/>
                </a:cxn>
                <a:cxn ang="0">
                  <a:pos x="5" y="8"/>
                </a:cxn>
                <a:cxn ang="0">
                  <a:pos x="5" y="1"/>
                </a:cxn>
                <a:cxn ang="0">
                  <a:pos x="5" y="1"/>
                </a:cxn>
                <a:cxn ang="0">
                  <a:pos x="5" y="8"/>
                </a:cxn>
                <a:cxn ang="0">
                  <a:pos x="5" y="8"/>
                </a:cxn>
                <a:cxn ang="0">
                  <a:pos x="5" y="1"/>
                </a:cxn>
                <a:cxn ang="0">
                  <a:pos x="5" y="2"/>
                </a:cxn>
                <a:cxn ang="0">
                  <a:pos x="5" y="7"/>
                </a:cxn>
                <a:cxn ang="0">
                  <a:pos x="5" y="7"/>
                </a:cxn>
                <a:cxn ang="0">
                  <a:pos x="5" y="2"/>
                </a:cxn>
                <a:cxn ang="0">
                  <a:pos x="5" y="2"/>
                </a:cxn>
                <a:cxn ang="0">
                  <a:pos x="5"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1"/>
                  </a:lnTo>
                  <a:lnTo>
                    <a:pt x="1" y="1"/>
                  </a:lnTo>
                  <a:lnTo>
                    <a:pt x="1" y="8"/>
                  </a:lnTo>
                  <a:lnTo>
                    <a:pt x="1" y="8"/>
                  </a:lnTo>
                  <a:lnTo>
                    <a:pt x="1" y="1"/>
                  </a:lnTo>
                  <a:lnTo>
                    <a:pt x="1" y="1"/>
                  </a:lnTo>
                  <a:lnTo>
                    <a:pt x="1" y="8"/>
                  </a:lnTo>
                  <a:lnTo>
                    <a:pt x="2" y="8"/>
                  </a:lnTo>
                  <a:lnTo>
                    <a:pt x="2" y="0"/>
                  </a:lnTo>
                  <a:lnTo>
                    <a:pt x="2" y="0"/>
                  </a:lnTo>
                  <a:lnTo>
                    <a:pt x="2" y="8"/>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8"/>
                  </a:lnTo>
                  <a:lnTo>
                    <a:pt x="4" y="8"/>
                  </a:lnTo>
                  <a:lnTo>
                    <a:pt x="4" y="0"/>
                  </a:lnTo>
                  <a:lnTo>
                    <a:pt x="5" y="1"/>
                  </a:lnTo>
                  <a:lnTo>
                    <a:pt x="5" y="8"/>
                  </a:lnTo>
                  <a:lnTo>
                    <a:pt x="5" y="8"/>
                  </a:lnTo>
                  <a:lnTo>
                    <a:pt x="5" y="1"/>
                  </a:lnTo>
                  <a:lnTo>
                    <a:pt x="5" y="1"/>
                  </a:lnTo>
                  <a:lnTo>
                    <a:pt x="5" y="8"/>
                  </a:lnTo>
                  <a:lnTo>
                    <a:pt x="5" y="8"/>
                  </a:lnTo>
                  <a:lnTo>
                    <a:pt x="5" y="1"/>
                  </a:lnTo>
                  <a:lnTo>
                    <a:pt x="5" y="2"/>
                  </a:lnTo>
                  <a:lnTo>
                    <a:pt x="5" y="7"/>
                  </a:lnTo>
                  <a:lnTo>
                    <a:pt x="5" y="7"/>
                  </a:lnTo>
                  <a:lnTo>
                    <a:pt x="5" y="2"/>
                  </a:lnTo>
                  <a:lnTo>
                    <a:pt x="5" y="2"/>
                  </a:lnTo>
                  <a:lnTo>
                    <a:pt x="5"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46" name="Freeform 1334"/>
            <p:cNvSpPr>
              <a:spLocks/>
            </p:cNvSpPr>
            <p:nvPr/>
          </p:nvSpPr>
          <p:spPr bwMode="auto">
            <a:xfrm>
              <a:off x="7698929" y="3973513"/>
              <a:ext cx="14287" cy="11112"/>
            </a:xfrm>
            <a:custGeom>
              <a:avLst/>
              <a:gdLst/>
              <a:ahLst/>
              <a:cxnLst>
                <a:cxn ang="0">
                  <a:pos x="3" y="3"/>
                </a:cxn>
                <a:cxn ang="0">
                  <a:pos x="3" y="0"/>
                </a:cxn>
                <a:cxn ang="0">
                  <a:pos x="7" y="0"/>
                </a:cxn>
                <a:cxn ang="0">
                  <a:pos x="7" y="0"/>
                </a:cxn>
                <a:cxn ang="0">
                  <a:pos x="2" y="0"/>
                </a:cxn>
                <a:cxn ang="0">
                  <a:pos x="2" y="0"/>
                </a:cxn>
                <a:cxn ang="0">
                  <a:pos x="7" y="0"/>
                </a:cxn>
                <a:cxn ang="0">
                  <a:pos x="7" y="0"/>
                </a:cxn>
                <a:cxn ang="0">
                  <a:pos x="2" y="0"/>
                </a:cxn>
                <a:cxn ang="0">
                  <a:pos x="2" y="0"/>
                </a:cxn>
                <a:cxn ang="0">
                  <a:pos x="8" y="0"/>
                </a:cxn>
                <a:cxn ang="0">
                  <a:pos x="8" y="0"/>
                </a:cxn>
                <a:cxn ang="0">
                  <a:pos x="2" y="0"/>
                </a:cxn>
                <a:cxn ang="0">
                  <a:pos x="1" y="1"/>
                </a:cxn>
                <a:cxn ang="0">
                  <a:pos x="8" y="1"/>
                </a:cxn>
                <a:cxn ang="0">
                  <a:pos x="9" y="1"/>
                </a:cxn>
                <a:cxn ang="0">
                  <a:pos x="1" y="1"/>
                </a:cxn>
                <a:cxn ang="0">
                  <a:pos x="1" y="1"/>
                </a:cxn>
                <a:cxn ang="0">
                  <a:pos x="9"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0" y="5"/>
                </a:cxn>
                <a:cxn ang="0">
                  <a:pos x="9" y="5"/>
                </a:cxn>
                <a:cxn ang="0">
                  <a:pos x="9" y="5"/>
                </a:cxn>
                <a:cxn ang="0">
                  <a:pos x="0" y="5"/>
                </a:cxn>
                <a:cxn ang="0">
                  <a:pos x="1" y="5"/>
                </a:cxn>
                <a:cxn ang="0">
                  <a:pos x="9" y="5"/>
                </a:cxn>
                <a:cxn ang="0">
                  <a:pos x="9" y="5"/>
                </a:cxn>
                <a:cxn ang="0">
                  <a:pos x="1" y="5"/>
                </a:cxn>
                <a:cxn ang="0">
                  <a:pos x="1" y="6"/>
                </a:cxn>
                <a:cxn ang="0">
                  <a:pos x="8" y="6"/>
                </a:cxn>
                <a:cxn ang="0">
                  <a:pos x="8" y="6"/>
                </a:cxn>
                <a:cxn ang="0">
                  <a:pos x="2" y="6"/>
                </a:cxn>
                <a:cxn ang="0">
                  <a:pos x="2" y="6"/>
                </a:cxn>
                <a:cxn ang="0">
                  <a:pos x="8" y="6"/>
                </a:cxn>
                <a:cxn ang="0">
                  <a:pos x="7" y="6"/>
                </a:cxn>
                <a:cxn ang="0">
                  <a:pos x="2" y="6"/>
                </a:cxn>
                <a:cxn ang="0">
                  <a:pos x="2" y="6"/>
                </a:cxn>
                <a:cxn ang="0">
                  <a:pos x="7" y="6"/>
                </a:cxn>
                <a:cxn ang="0">
                  <a:pos x="7" y="6"/>
                </a:cxn>
                <a:cxn ang="0">
                  <a:pos x="2" y="6"/>
                </a:cxn>
                <a:cxn ang="0">
                  <a:pos x="3" y="6"/>
                </a:cxn>
                <a:cxn ang="0">
                  <a:pos x="7" y="6"/>
                </a:cxn>
              </a:cxnLst>
              <a:rect l="0" t="0" r="r" b="b"/>
              <a:pathLst>
                <a:path w="9" h="6">
                  <a:moveTo>
                    <a:pt x="3" y="3"/>
                  </a:moveTo>
                  <a:lnTo>
                    <a:pt x="3" y="0"/>
                  </a:lnTo>
                  <a:lnTo>
                    <a:pt x="7" y="0"/>
                  </a:lnTo>
                  <a:lnTo>
                    <a:pt x="7" y="0"/>
                  </a:lnTo>
                  <a:lnTo>
                    <a:pt x="2" y="0"/>
                  </a:lnTo>
                  <a:lnTo>
                    <a:pt x="2" y="0"/>
                  </a:lnTo>
                  <a:lnTo>
                    <a:pt x="7" y="0"/>
                  </a:lnTo>
                  <a:lnTo>
                    <a:pt x="7" y="0"/>
                  </a:lnTo>
                  <a:lnTo>
                    <a:pt x="2" y="0"/>
                  </a:lnTo>
                  <a:lnTo>
                    <a:pt x="2" y="0"/>
                  </a:lnTo>
                  <a:lnTo>
                    <a:pt x="8" y="0"/>
                  </a:lnTo>
                  <a:lnTo>
                    <a:pt x="8" y="0"/>
                  </a:lnTo>
                  <a:lnTo>
                    <a:pt x="2" y="0"/>
                  </a:lnTo>
                  <a:lnTo>
                    <a:pt x="1" y="1"/>
                  </a:lnTo>
                  <a:lnTo>
                    <a:pt x="8" y="1"/>
                  </a:lnTo>
                  <a:lnTo>
                    <a:pt x="9" y="1"/>
                  </a:lnTo>
                  <a:lnTo>
                    <a:pt x="1" y="1"/>
                  </a:lnTo>
                  <a:lnTo>
                    <a:pt x="1" y="1"/>
                  </a:lnTo>
                  <a:lnTo>
                    <a:pt x="9"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0" y="5"/>
                  </a:lnTo>
                  <a:lnTo>
                    <a:pt x="9" y="5"/>
                  </a:lnTo>
                  <a:lnTo>
                    <a:pt x="9" y="5"/>
                  </a:lnTo>
                  <a:lnTo>
                    <a:pt x="0" y="5"/>
                  </a:lnTo>
                  <a:lnTo>
                    <a:pt x="1" y="5"/>
                  </a:lnTo>
                  <a:lnTo>
                    <a:pt x="9" y="5"/>
                  </a:lnTo>
                  <a:lnTo>
                    <a:pt x="9" y="5"/>
                  </a:lnTo>
                  <a:lnTo>
                    <a:pt x="1" y="5"/>
                  </a:lnTo>
                  <a:lnTo>
                    <a:pt x="1" y="6"/>
                  </a:lnTo>
                  <a:lnTo>
                    <a:pt x="8" y="6"/>
                  </a:lnTo>
                  <a:lnTo>
                    <a:pt x="8" y="6"/>
                  </a:lnTo>
                  <a:lnTo>
                    <a:pt x="2" y="6"/>
                  </a:lnTo>
                  <a:lnTo>
                    <a:pt x="2" y="6"/>
                  </a:lnTo>
                  <a:lnTo>
                    <a:pt x="8" y="6"/>
                  </a:lnTo>
                  <a:lnTo>
                    <a:pt x="7" y="6"/>
                  </a:lnTo>
                  <a:lnTo>
                    <a:pt x="2" y="6"/>
                  </a:lnTo>
                  <a:lnTo>
                    <a:pt x="2" y="6"/>
                  </a:lnTo>
                  <a:lnTo>
                    <a:pt x="7" y="6"/>
                  </a:lnTo>
                  <a:lnTo>
                    <a:pt x="7" y="6"/>
                  </a:lnTo>
                  <a:lnTo>
                    <a:pt x="2"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7" name="Freeform 1335"/>
            <p:cNvSpPr>
              <a:spLocks/>
            </p:cNvSpPr>
            <p:nvPr/>
          </p:nvSpPr>
          <p:spPr bwMode="auto">
            <a:xfrm>
              <a:off x="7702104" y="3973513"/>
              <a:ext cx="19050" cy="11112"/>
            </a:xfrm>
            <a:custGeom>
              <a:avLst/>
              <a:gdLst/>
              <a:ahLst/>
              <a:cxnLst>
                <a:cxn ang="0">
                  <a:pos x="4" y="3"/>
                </a:cxn>
                <a:cxn ang="0">
                  <a:pos x="4" y="0"/>
                </a:cxn>
                <a:cxn ang="0">
                  <a:pos x="7" y="0"/>
                </a:cxn>
                <a:cxn ang="0">
                  <a:pos x="7" y="0"/>
                </a:cxn>
                <a:cxn ang="0">
                  <a:pos x="3" y="0"/>
                </a:cxn>
                <a:cxn ang="0">
                  <a:pos x="3" y="0"/>
                </a:cxn>
                <a:cxn ang="0">
                  <a:pos x="8" y="0"/>
                </a:cxn>
                <a:cxn ang="0">
                  <a:pos x="8" y="0"/>
                </a:cxn>
                <a:cxn ang="0">
                  <a:pos x="2" y="0"/>
                </a:cxn>
                <a:cxn ang="0">
                  <a:pos x="2" y="0"/>
                </a:cxn>
                <a:cxn ang="0">
                  <a:pos x="8" y="0"/>
                </a:cxn>
                <a:cxn ang="0">
                  <a:pos x="8" y="0"/>
                </a:cxn>
                <a:cxn ang="0">
                  <a:pos x="2" y="0"/>
                </a:cxn>
                <a:cxn ang="0">
                  <a:pos x="2" y="1"/>
                </a:cxn>
                <a:cxn ang="0">
                  <a:pos x="9" y="1"/>
                </a:cxn>
                <a:cxn ang="0">
                  <a:pos x="9" y="1"/>
                </a:cxn>
                <a:cxn ang="0">
                  <a:pos x="2" y="1"/>
                </a:cxn>
                <a:cxn ang="0">
                  <a:pos x="1" y="1"/>
                </a:cxn>
                <a:cxn ang="0">
                  <a:pos x="9" y="1"/>
                </a:cxn>
                <a:cxn ang="0">
                  <a:pos x="9" y="1"/>
                </a:cxn>
                <a:cxn ang="0">
                  <a:pos x="1" y="1"/>
                </a:cxn>
                <a:cxn ang="0">
                  <a:pos x="1" y="2"/>
                </a:cxn>
                <a:cxn ang="0">
                  <a:pos x="10" y="2"/>
                </a:cxn>
                <a:cxn ang="0">
                  <a:pos x="10" y="2"/>
                </a:cxn>
                <a:cxn ang="0">
                  <a:pos x="1" y="2"/>
                </a:cxn>
                <a:cxn ang="0">
                  <a:pos x="1" y="2"/>
                </a:cxn>
                <a:cxn ang="0">
                  <a:pos x="10" y="2"/>
                </a:cxn>
                <a:cxn ang="0">
                  <a:pos x="10" y="2"/>
                </a:cxn>
                <a:cxn ang="0">
                  <a:pos x="0" y="2"/>
                </a:cxn>
                <a:cxn ang="0">
                  <a:pos x="0" y="3"/>
                </a:cxn>
                <a:cxn ang="0">
                  <a:pos x="10" y="3"/>
                </a:cxn>
                <a:cxn ang="0">
                  <a:pos x="10" y="3"/>
                </a:cxn>
                <a:cxn ang="0">
                  <a:pos x="0" y="3"/>
                </a:cxn>
                <a:cxn ang="0">
                  <a:pos x="0" y="4"/>
                </a:cxn>
                <a:cxn ang="0">
                  <a:pos x="10" y="4"/>
                </a:cxn>
                <a:cxn ang="0">
                  <a:pos x="10" y="4"/>
                </a:cxn>
                <a:cxn ang="0">
                  <a:pos x="0" y="4"/>
                </a:cxn>
                <a:cxn ang="0">
                  <a:pos x="1" y="4"/>
                </a:cxn>
                <a:cxn ang="0">
                  <a:pos x="10" y="4"/>
                </a:cxn>
                <a:cxn ang="0">
                  <a:pos x="10" y="4"/>
                </a:cxn>
                <a:cxn ang="0">
                  <a:pos x="1" y="4"/>
                </a:cxn>
                <a:cxn ang="0">
                  <a:pos x="1" y="5"/>
                </a:cxn>
                <a:cxn ang="0">
                  <a:pos x="10" y="5"/>
                </a:cxn>
                <a:cxn ang="0">
                  <a:pos x="9" y="5"/>
                </a:cxn>
                <a:cxn ang="0">
                  <a:pos x="1" y="5"/>
                </a:cxn>
                <a:cxn ang="0">
                  <a:pos x="1" y="5"/>
                </a:cxn>
                <a:cxn ang="0">
                  <a:pos x="9" y="5"/>
                </a:cxn>
                <a:cxn ang="0">
                  <a:pos x="9" y="5"/>
                </a:cxn>
                <a:cxn ang="0">
                  <a:pos x="2" y="5"/>
                </a:cxn>
                <a:cxn ang="0">
                  <a:pos x="2" y="6"/>
                </a:cxn>
                <a:cxn ang="0">
                  <a:pos x="9" y="6"/>
                </a:cxn>
                <a:cxn ang="0">
                  <a:pos x="8" y="6"/>
                </a:cxn>
                <a:cxn ang="0">
                  <a:pos x="2" y="6"/>
                </a:cxn>
                <a:cxn ang="0">
                  <a:pos x="2" y="6"/>
                </a:cxn>
                <a:cxn ang="0">
                  <a:pos x="8" y="6"/>
                </a:cxn>
                <a:cxn ang="0">
                  <a:pos x="8" y="6"/>
                </a:cxn>
                <a:cxn ang="0">
                  <a:pos x="2" y="6"/>
                </a:cxn>
                <a:cxn ang="0">
                  <a:pos x="3" y="6"/>
                </a:cxn>
                <a:cxn ang="0">
                  <a:pos x="8" y="6"/>
                </a:cxn>
                <a:cxn ang="0">
                  <a:pos x="7" y="6"/>
                </a:cxn>
                <a:cxn ang="0">
                  <a:pos x="3" y="6"/>
                </a:cxn>
                <a:cxn ang="0">
                  <a:pos x="4" y="6"/>
                </a:cxn>
                <a:cxn ang="0">
                  <a:pos x="7" y="6"/>
                </a:cxn>
              </a:cxnLst>
              <a:rect l="0" t="0" r="r" b="b"/>
              <a:pathLst>
                <a:path w="10" h="6">
                  <a:moveTo>
                    <a:pt x="4" y="3"/>
                  </a:moveTo>
                  <a:lnTo>
                    <a:pt x="4" y="0"/>
                  </a:lnTo>
                  <a:lnTo>
                    <a:pt x="7" y="0"/>
                  </a:lnTo>
                  <a:lnTo>
                    <a:pt x="7" y="0"/>
                  </a:lnTo>
                  <a:lnTo>
                    <a:pt x="3" y="0"/>
                  </a:lnTo>
                  <a:lnTo>
                    <a:pt x="3" y="0"/>
                  </a:lnTo>
                  <a:lnTo>
                    <a:pt x="8" y="0"/>
                  </a:lnTo>
                  <a:lnTo>
                    <a:pt x="8" y="0"/>
                  </a:lnTo>
                  <a:lnTo>
                    <a:pt x="2" y="0"/>
                  </a:lnTo>
                  <a:lnTo>
                    <a:pt x="2" y="0"/>
                  </a:lnTo>
                  <a:lnTo>
                    <a:pt x="8" y="0"/>
                  </a:lnTo>
                  <a:lnTo>
                    <a:pt x="8" y="0"/>
                  </a:lnTo>
                  <a:lnTo>
                    <a:pt x="2" y="0"/>
                  </a:lnTo>
                  <a:lnTo>
                    <a:pt x="2" y="1"/>
                  </a:lnTo>
                  <a:lnTo>
                    <a:pt x="9" y="1"/>
                  </a:lnTo>
                  <a:lnTo>
                    <a:pt x="9" y="1"/>
                  </a:lnTo>
                  <a:lnTo>
                    <a:pt x="2" y="1"/>
                  </a:lnTo>
                  <a:lnTo>
                    <a:pt x="1" y="1"/>
                  </a:lnTo>
                  <a:lnTo>
                    <a:pt x="9" y="1"/>
                  </a:lnTo>
                  <a:lnTo>
                    <a:pt x="9" y="1"/>
                  </a:lnTo>
                  <a:lnTo>
                    <a:pt x="1" y="1"/>
                  </a:lnTo>
                  <a:lnTo>
                    <a:pt x="1" y="2"/>
                  </a:lnTo>
                  <a:lnTo>
                    <a:pt x="10" y="2"/>
                  </a:lnTo>
                  <a:lnTo>
                    <a:pt x="10" y="2"/>
                  </a:lnTo>
                  <a:lnTo>
                    <a:pt x="1" y="2"/>
                  </a:lnTo>
                  <a:lnTo>
                    <a:pt x="1" y="2"/>
                  </a:lnTo>
                  <a:lnTo>
                    <a:pt x="10" y="2"/>
                  </a:lnTo>
                  <a:lnTo>
                    <a:pt x="10" y="2"/>
                  </a:lnTo>
                  <a:lnTo>
                    <a:pt x="0" y="2"/>
                  </a:lnTo>
                  <a:lnTo>
                    <a:pt x="0" y="3"/>
                  </a:lnTo>
                  <a:lnTo>
                    <a:pt x="10" y="3"/>
                  </a:lnTo>
                  <a:lnTo>
                    <a:pt x="10" y="3"/>
                  </a:lnTo>
                  <a:lnTo>
                    <a:pt x="0" y="3"/>
                  </a:lnTo>
                  <a:lnTo>
                    <a:pt x="0" y="4"/>
                  </a:lnTo>
                  <a:lnTo>
                    <a:pt x="10" y="4"/>
                  </a:lnTo>
                  <a:lnTo>
                    <a:pt x="10" y="4"/>
                  </a:lnTo>
                  <a:lnTo>
                    <a:pt x="0" y="4"/>
                  </a:lnTo>
                  <a:lnTo>
                    <a:pt x="1" y="4"/>
                  </a:lnTo>
                  <a:lnTo>
                    <a:pt x="10" y="4"/>
                  </a:lnTo>
                  <a:lnTo>
                    <a:pt x="10" y="4"/>
                  </a:lnTo>
                  <a:lnTo>
                    <a:pt x="1" y="4"/>
                  </a:lnTo>
                  <a:lnTo>
                    <a:pt x="1" y="5"/>
                  </a:lnTo>
                  <a:lnTo>
                    <a:pt x="10" y="5"/>
                  </a:lnTo>
                  <a:lnTo>
                    <a:pt x="9" y="5"/>
                  </a:lnTo>
                  <a:lnTo>
                    <a:pt x="1" y="5"/>
                  </a:lnTo>
                  <a:lnTo>
                    <a:pt x="1" y="5"/>
                  </a:lnTo>
                  <a:lnTo>
                    <a:pt x="9" y="5"/>
                  </a:lnTo>
                  <a:lnTo>
                    <a:pt x="9" y="5"/>
                  </a:lnTo>
                  <a:lnTo>
                    <a:pt x="2" y="5"/>
                  </a:lnTo>
                  <a:lnTo>
                    <a:pt x="2" y="6"/>
                  </a:lnTo>
                  <a:lnTo>
                    <a:pt x="9" y="6"/>
                  </a:lnTo>
                  <a:lnTo>
                    <a:pt x="8" y="6"/>
                  </a:lnTo>
                  <a:lnTo>
                    <a:pt x="2" y="6"/>
                  </a:lnTo>
                  <a:lnTo>
                    <a:pt x="2" y="6"/>
                  </a:lnTo>
                  <a:lnTo>
                    <a:pt x="8" y="6"/>
                  </a:lnTo>
                  <a:lnTo>
                    <a:pt x="8" y="6"/>
                  </a:lnTo>
                  <a:lnTo>
                    <a:pt x="2" y="6"/>
                  </a:lnTo>
                  <a:lnTo>
                    <a:pt x="3" y="6"/>
                  </a:lnTo>
                  <a:lnTo>
                    <a:pt x="8" y="6"/>
                  </a:lnTo>
                  <a:lnTo>
                    <a:pt x="7" y="6"/>
                  </a:lnTo>
                  <a:lnTo>
                    <a:pt x="3" y="6"/>
                  </a:lnTo>
                  <a:lnTo>
                    <a:pt x="4"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8" name="Freeform 1336"/>
            <p:cNvSpPr>
              <a:spLocks/>
            </p:cNvSpPr>
            <p:nvPr/>
          </p:nvSpPr>
          <p:spPr bwMode="auto">
            <a:xfrm>
              <a:off x="7711629" y="3973513"/>
              <a:ext cx="17462" cy="11112"/>
            </a:xfrm>
            <a:custGeom>
              <a:avLst/>
              <a:gdLst/>
              <a:ahLst/>
              <a:cxnLst>
                <a:cxn ang="0">
                  <a:pos x="3" y="3"/>
                </a:cxn>
                <a:cxn ang="0">
                  <a:pos x="3" y="0"/>
                </a:cxn>
                <a:cxn ang="0">
                  <a:pos x="8" y="0"/>
                </a:cxn>
                <a:cxn ang="0">
                  <a:pos x="8" y="0"/>
                </a:cxn>
                <a:cxn ang="0">
                  <a:pos x="3" y="0"/>
                </a:cxn>
                <a:cxn ang="0">
                  <a:pos x="3" y="0"/>
                </a:cxn>
                <a:cxn ang="0">
                  <a:pos x="8" y="0"/>
                </a:cxn>
                <a:cxn ang="0">
                  <a:pos x="9" y="0"/>
                </a:cxn>
                <a:cxn ang="0">
                  <a:pos x="2" y="0"/>
                </a:cxn>
                <a:cxn ang="0">
                  <a:pos x="2" y="0"/>
                </a:cxn>
                <a:cxn ang="0">
                  <a:pos x="9" y="0"/>
                </a:cxn>
                <a:cxn ang="0">
                  <a:pos x="10" y="0"/>
                </a:cxn>
                <a:cxn ang="0">
                  <a:pos x="2" y="0"/>
                </a:cxn>
                <a:cxn ang="0">
                  <a:pos x="2" y="1"/>
                </a:cxn>
                <a:cxn ang="0">
                  <a:pos x="10" y="1"/>
                </a:cxn>
                <a:cxn ang="0">
                  <a:pos x="10" y="1"/>
                </a:cxn>
                <a:cxn ang="0">
                  <a:pos x="1" y="1"/>
                </a:cxn>
                <a:cxn ang="0">
                  <a:pos x="1" y="1"/>
                </a:cxn>
                <a:cxn ang="0">
                  <a:pos x="10" y="1"/>
                </a:cxn>
                <a:cxn ang="0">
                  <a:pos x="10" y="1"/>
                </a:cxn>
                <a:cxn ang="0">
                  <a:pos x="1" y="1"/>
                </a:cxn>
                <a:cxn ang="0">
                  <a:pos x="1" y="2"/>
                </a:cxn>
                <a:cxn ang="0">
                  <a:pos x="10" y="2"/>
                </a:cxn>
                <a:cxn ang="0">
                  <a:pos x="11" y="2"/>
                </a:cxn>
                <a:cxn ang="0">
                  <a:pos x="0" y="2"/>
                </a:cxn>
                <a:cxn ang="0">
                  <a:pos x="0" y="2"/>
                </a:cxn>
                <a:cxn ang="0">
                  <a:pos x="11" y="2"/>
                </a:cxn>
                <a:cxn ang="0">
                  <a:pos x="11" y="2"/>
                </a:cxn>
                <a:cxn ang="0">
                  <a:pos x="0" y="2"/>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4"/>
                </a:cxn>
                <a:cxn ang="0">
                  <a:pos x="0" y="4"/>
                </a:cxn>
                <a:cxn ang="0">
                  <a:pos x="1" y="5"/>
                </a:cxn>
                <a:cxn ang="0">
                  <a:pos x="10" y="5"/>
                </a:cxn>
                <a:cxn ang="0">
                  <a:pos x="10" y="5"/>
                </a:cxn>
                <a:cxn ang="0">
                  <a:pos x="1" y="5"/>
                </a:cxn>
                <a:cxn ang="0">
                  <a:pos x="1" y="5"/>
                </a:cxn>
                <a:cxn ang="0">
                  <a:pos x="10" y="5"/>
                </a:cxn>
                <a:cxn ang="0">
                  <a:pos x="10" y="5"/>
                </a:cxn>
                <a:cxn ang="0">
                  <a:pos x="1" y="5"/>
                </a:cxn>
                <a:cxn ang="0">
                  <a:pos x="2" y="6"/>
                </a:cxn>
                <a:cxn ang="0">
                  <a:pos x="10" y="6"/>
                </a:cxn>
                <a:cxn ang="0">
                  <a:pos x="10" y="6"/>
                </a:cxn>
                <a:cxn ang="0">
                  <a:pos x="2" y="6"/>
                </a:cxn>
                <a:cxn ang="0">
                  <a:pos x="2" y="6"/>
                </a:cxn>
                <a:cxn ang="0">
                  <a:pos x="9" y="6"/>
                </a:cxn>
                <a:cxn ang="0">
                  <a:pos x="9" y="6"/>
                </a:cxn>
                <a:cxn ang="0">
                  <a:pos x="2" y="6"/>
                </a:cxn>
                <a:cxn ang="0">
                  <a:pos x="3" y="6"/>
                </a:cxn>
                <a:cxn ang="0">
                  <a:pos x="8"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8" y="0"/>
                  </a:lnTo>
                  <a:lnTo>
                    <a:pt x="9" y="0"/>
                  </a:lnTo>
                  <a:lnTo>
                    <a:pt x="2" y="0"/>
                  </a:lnTo>
                  <a:lnTo>
                    <a:pt x="2" y="0"/>
                  </a:lnTo>
                  <a:lnTo>
                    <a:pt x="9" y="0"/>
                  </a:lnTo>
                  <a:lnTo>
                    <a:pt x="10" y="0"/>
                  </a:lnTo>
                  <a:lnTo>
                    <a:pt x="2" y="0"/>
                  </a:lnTo>
                  <a:lnTo>
                    <a:pt x="2" y="1"/>
                  </a:lnTo>
                  <a:lnTo>
                    <a:pt x="10" y="1"/>
                  </a:lnTo>
                  <a:lnTo>
                    <a:pt x="10" y="1"/>
                  </a:lnTo>
                  <a:lnTo>
                    <a:pt x="1" y="1"/>
                  </a:lnTo>
                  <a:lnTo>
                    <a:pt x="1" y="1"/>
                  </a:lnTo>
                  <a:lnTo>
                    <a:pt x="10" y="1"/>
                  </a:lnTo>
                  <a:lnTo>
                    <a:pt x="10" y="1"/>
                  </a:lnTo>
                  <a:lnTo>
                    <a:pt x="1" y="1"/>
                  </a:lnTo>
                  <a:lnTo>
                    <a:pt x="1" y="2"/>
                  </a:lnTo>
                  <a:lnTo>
                    <a:pt x="10" y="2"/>
                  </a:lnTo>
                  <a:lnTo>
                    <a:pt x="11" y="2"/>
                  </a:lnTo>
                  <a:lnTo>
                    <a:pt x="0" y="2"/>
                  </a:lnTo>
                  <a:lnTo>
                    <a:pt x="0" y="2"/>
                  </a:lnTo>
                  <a:lnTo>
                    <a:pt x="11" y="2"/>
                  </a:lnTo>
                  <a:lnTo>
                    <a:pt x="11" y="2"/>
                  </a:lnTo>
                  <a:lnTo>
                    <a:pt x="0" y="2"/>
                  </a:lnTo>
                  <a:lnTo>
                    <a:pt x="0" y="3"/>
                  </a:lnTo>
                  <a:lnTo>
                    <a:pt x="11" y="3"/>
                  </a:lnTo>
                  <a:lnTo>
                    <a:pt x="11" y="3"/>
                  </a:lnTo>
                  <a:lnTo>
                    <a:pt x="0" y="3"/>
                  </a:lnTo>
                  <a:lnTo>
                    <a:pt x="0" y="4"/>
                  </a:lnTo>
                  <a:lnTo>
                    <a:pt x="11" y="4"/>
                  </a:lnTo>
                  <a:lnTo>
                    <a:pt x="11" y="4"/>
                  </a:lnTo>
                  <a:lnTo>
                    <a:pt x="0" y="4"/>
                  </a:lnTo>
                  <a:lnTo>
                    <a:pt x="0" y="4"/>
                  </a:lnTo>
                  <a:lnTo>
                    <a:pt x="11" y="4"/>
                  </a:lnTo>
                  <a:lnTo>
                    <a:pt x="11" y="4"/>
                  </a:lnTo>
                  <a:lnTo>
                    <a:pt x="0" y="4"/>
                  </a:lnTo>
                  <a:lnTo>
                    <a:pt x="1" y="5"/>
                  </a:lnTo>
                  <a:lnTo>
                    <a:pt x="10" y="5"/>
                  </a:lnTo>
                  <a:lnTo>
                    <a:pt x="10" y="5"/>
                  </a:lnTo>
                  <a:lnTo>
                    <a:pt x="1" y="5"/>
                  </a:lnTo>
                  <a:lnTo>
                    <a:pt x="1" y="5"/>
                  </a:lnTo>
                  <a:lnTo>
                    <a:pt x="10" y="5"/>
                  </a:lnTo>
                  <a:lnTo>
                    <a:pt x="10" y="5"/>
                  </a:lnTo>
                  <a:lnTo>
                    <a:pt x="1" y="5"/>
                  </a:lnTo>
                  <a:lnTo>
                    <a:pt x="2" y="6"/>
                  </a:lnTo>
                  <a:lnTo>
                    <a:pt x="10" y="6"/>
                  </a:lnTo>
                  <a:lnTo>
                    <a:pt x="10" y="6"/>
                  </a:lnTo>
                  <a:lnTo>
                    <a:pt x="2" y="6"/>
                  </a:lnTo>
                  <a:lnTo>
                    <a:pt x="2" y="6"/>
                  </a:lnTo>
                  <a:lnTo>
                    <a:pt x="9" y="6"/>
                  </a:lnTo>
                  <a:lnTo>
                    <a:pt x="9" y="6"/>
                  </a:lnTo>
                  <a:lnTo>
                    <a:pt x="2" y="6"/>
                  </a:lnTo>
                  <a:lnTo>
                    <a:pt x="3" y="6"/>
                  </a:lnTo>
                  <a:lnTo>
                    <a:pt x="8"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49" name="Freeform 1337"/>
            <p:cNvSpPr>
              <a:spLocks/>
            </p:cNvSpPr>
            <p:nvPr/>
          </p:nvSpPr>
          <p:spPr bwMode="auto">
            <a:xfrm>
              <a:off x="7719566" y="3970338"/>
              <a:ext cx="9525"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1" y="8"/>
                </a:cxn>
                <a:cxn ang="0">
                  <a:pos x="1" y="2"/>
                </a:cxn>
                <a:cxn ang="0">
                  <a:pos x="1" y="1"/>
                </a:cxn>
                <a:cxn ang="0">
                  <a:pos x="1" y="8"/>
                </a:cxn>
                <a:cxn ang="0">
                  <a:pos x="1" y="8"/>
                </a:cxn>
                <a:cxn ang="0">
                  <a:pos x="1" y="1"/>
                </a:cxn>
                <a:cxn ang="0">
                  <a:pos x="1" y="1"/>
                </a:cxn>
                <a:cxn ang="0">
                  <a:pos x="1" y="9"/>
                </a:cxn>
                <a:cxn ang="0">
                  <a:pos x="1" y="9"/>
                </a:cxn>
                <a:cxn ang="0">
                  <a:pos x="1"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5" y="9"/>
                </a:cxn>
                <a:cxn ang="0">
                  <a:pos x="5" y="1"/>
                </a:cxn>
                <a:cxn ang="0">
                  <a:pos x="5" y="1"/>
                </a:cxn>
                <a:cxn ang="0">
                  <a:pos x="5" y="9"/>
                </a:cxn>
                <a:cxn ang="0">
                  <a:pos x="5" y="8"/>
                </a:cxn>
                <a:cxn ang="0">
                  <a:pos x="5" y="1"/>
                </a:cxn>
                <a:cxn ang="0">
                  <a:pos x="5" y="1"/>
                </a:cxn>
                <a:cxn ang="0">
                  <a:pos x="5" y="8"/>
                </a:cxn>
                <a:cxn ang="0">
                  <a:pos x="5" y="8"/>
                </a:cxn>
                <a:cxn ang="0">
                  <a:pos x="5" y="2"/>
                </a:cxn>
                <a:cxn ang="0">
                  <a:pos x="5" y="2"/>
                </a:cxn>
                <a:cxn ang="0">
                  <a:pos x="5" y="8"/>
                </a:cxn>
                <a:cxn ang="0">
                  <a:pos x="6" y="7"/>
                </a:cxn>
                <a:cxn ang="0">
                  <a:pos x="6" y="2"/>
                </a:cxn>
                <a:cxn ang="0">
                  <a:pos x="6" y="2"/>
                </a:cxn>
                <a:cxn ang="0">
                  <a:pos x="6" y="7"/>
                </a:cxn>
                <a:cxn ang="0">
                  <a:pos x="6" y="7"/>
                </a:cxn>
                <a:cxn ang="0">
                  <a:pos x="6" y="3"/>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1" y="8"/>
                  </a:lnTo>
                  <a:lnTo>
                    <a:pt x="1" y="2"/>
                  </a:lnTo>
                  <a:lnTo>
                    <a:pt x="1" y="1"/>
                  </a:lnTo>
                  <a:lnTo>
                    <a:pt x="1" y="8"/>
                  </a:lnTo>
                  <a:lnTo>
                    <a:pt x="1" y="8"/>
                  </a:lnTo>
                  <a:lnTo>
                    <a:pt x="1" y="1"/>
                  </a:lnTo>
                  <a:lnTo>
                    <a:pt x="1" y="1"/>
                  </a:lnTo>
                  <a:lnTo>
                    <a:pt x="1" y="9"/>
                  </a:lnTo>
                  <a:lnTo>
                    <a:pt x="1" y="9"/>
                  </a:lnTo>
                  <a:lnTo>
                    <a:pt x="1"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5" y="9"/>
                  </a:lnTo>
                  <a:lnTo>
                    <a:pt x="5" y="1"/>
                  </a:lnTo>
                  <a:lnTo>
                    <a:pt x="5" y="1"/>
                  </a:lnTo>
                  <a:lnTo>
                    <a:pt x="5" y="9"/>
                  </a:lnTo>
                  <a:lnTo>
                    <a:pt x="5" y="8"/>
                  </a:lnTo>
                  <a:lnTo>
                    <a:pt x="5" y="1"/>
                  </a:lnTo>
                  <a:lnTo>
                    <a:pt x="5" y="1"/>
                  </a:lnTo>
                  <a:lnTo>
                    <a:pt x="5" y="8"/>
                  </a:lnTo>
                  <a:lnTo>
                    <a:pt x="5" y="8"/>
                  </a:lnTo>
                  <a:lnTo>
                    <a:pt x="5" y="2"/>
                  </a:lnTo>
                  <a:lnTo>
                    <a:pt x="5" y="2"/>
                  </a:lnTo>
                  <a:lnTo>
                    <a:pt x="5" y="8"/>
                  </a:lnTo>
                  <a:lnTo>
                    <a:pt x="6" y="7"/>
                  </a:lnTo>
                  <a:lnTo>
                    <a:pt x="6" y="2"/>
                  </a:lnTo>
                  <a:lnTo>
                    <a:pt x="6" y="2"/>
                  </a:lnTo>
                  <a:lnTo>
                    <a:pt x="6" y="7"/>
                  </a:lnTo>
                  <a:lnTo>
                    <a:pt x="6" y="7"/>
                  </a:lnTo>
                  <a:lnTo>
                    <a:pt x="6" y="3"/>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50" name="Freeform 1338"/>
            <p:cNvSpPr>
              <a:spLocks/>
            </p:cNvSpPr>
            <p:nvPr/>
          </p:nvSpPr>
          <p:spPr bwMode="auto">
            <a:xfrm>
              <a:off x="7719566" y="3970338"/>
              <a:ext cx="17463" cy="7937"/>
            </a:xfrm>
            <a:custGeom>
              <a:avLst/>
              <a:gdLst/>
              <a:ahLst/>
              <a:cxnLst>
                <a:cxn ang="0">
                  <a:pos x="3" y="3"/>
                </a:cxn>
                <a:cxn ang="0">
                  <a:pos x="3" y="0"/>
                </a:cxn>
                <a:cxn ang="0">
                  <a:pos x="6" y="0"/>
                </a:cxn>
                <a:cxn ang="0">
                  <a:pos x="7" y="0"/>
                </a:cxn>
                <a:cxn ang="0">
                  <a:pos x="3" y="0"/>
                </a:cxn>
                <a:cxn ang="0">
                  <a:pos x="2" y="0"/>
                </a:cxn>
                <a:cxn ang="0">
                  <a:pos x="7" y="0"/>
                </a:cxn>
                <a:cxn ang="0">
                  <a:pos x="8" y="0"/>
                </a:cxn>
                <a:cxn ang="0">
                  <a:pos x="2" y="0"/>
                </a:cxn>
                <a:cxn ang="0">
                  <a:pos x="2" y="0"/>
                </a:cxn>
                <a:cxn ang="0">
                  <a:pos x="8" y="0"/>
                </a:cxn>
                <a:cxn ang="0">
                  <a:pos x="8" y="1"/>
                </a:cxn>
                <a:cxn ang="0">
                  <a:pos x="1" y="1"/>
                </a:cxn>
                <a:cxn ang="0">
                  <a:pos x="1" y="1"/>
                </a:cxn>
                <a:cxn ang="0">
                  <a:pos x="8" y="1"/>
                </a:cxn>
                <a:cxn ang="0">
                  <a:pos x="8" y="1"/>
                </a:cxn>
                <a:cxn ang="0">
                  <a:pos x="1" y="1"/>
                </a:cxn>
                <a:cxn ang="0">
                  <a:pos x="1" y="1"/>
                </a:cxn>
                <a:cxn ang="0">
                  <a:pos x="9" y="1"/>
                </a:cxn>
                <a:cxn ang="0">
                  <a:pos x="9" y="2"/>
                </a:cxn>
                <a:cxn ang="0">
                  <a:pos x="1" y="2"/>
                </a:cxn>
                <a:cxn ang="0">
                  <a:pos x="0" y="2"/>
                </a:cxn>
                <a:cxn ang="0">
                  <a:pos x="9" y="2"/>
                </a:cxn>
                <a:cxn ang="0">
                  <a:pos x="9" y="2"/>
                </a:cxn>
                <a:cxn ang="0">
                  <a:pos x="0" y="2"/>
                </a:cxn>
                <a:cxn ang="0">
                  <a:pos x="0" y="2"/>
                </a:cxn>
                <a:cxn ang="0">
                  <a:pos x="10" y="2"/>
                </a:cxn>
                <a:cxn ang="0">
                  <a:pos x="10" y="3"/>
                </a:cxn>
                <a:cxn ang="0">
                  <a:pos x="0" y="3"/>
                </a:cxn>
                <a:cxn ang="0">
                  <a:pos x="0" y="3"/>
                </a:cxn>
                <a:cxn ang="0">
                  <a:pos x="10" y="3"/>
                </a:cxn>
                <a:cxn ang="0">
                  <a:pos x="10" y="3"/>
                </a:cxn>
                <a:cxn ang="0">
                  <a:pos x="0" y="3"/>
                </a:cxn>
                <a:cxn ang="0">
                  <a:pos x="0" y="3"/>
                </a:cxn>
                <a:cxn ang="0">
                  <a:pos x="10" y="3"/>
                </a:cxn>
                <a:cxn ang="0">
                  <a:pos x="10" y="4"/>
                </a:cxn>
                <a:cxn ang="0">
                  <a:pos x="0" y="4"/>
                </a:cxn>
                <a:cxn ang="0">
                  <a:pos x="0" y="4"/>
                </a:cxn>
                <a:cxn ang="0">
                  <a:pos x="10" y="4"/>
                </a:cxn>
                <a:cxn ang="0">
                  <a:pos x="9" y="4"/>
                </a:cxn>
                <a:cxn ang="0">
                  <a:pos x="0" y="4"/>
                </a:cxn>
                <a:cxn ang="0">
                  <a:pos x="0" y="5"/>
                </a:cxn>
                <a:cxn ang="0">
                  <a:pos x="9" y="5"/>
                </a:cxn>
                <a:cxn ang="0">
                  <a:pos x="9" y="5"/>
                </a:cxn>
                <a:cxn ang="0">
                  <a:pos x="1" y="5"/>
                </a:cxn>
                <a:cxn ang="0">
                  <a:pos x="1" y="5"/>
                </a:cxn>
                <a:cxn ang="0">
                  <a:pos x="9" y="5"/>
                </a:cxn>
                <a:cxn ang="0">
                  <a:pos x="8" y="5"/>
                </a:cxn>
                <a:cxn ang="0">
                  <a:pos x="1" y="5"/>
                </a:cxn>
                <a:cxn ang="0">
                  <a:pos x="1" y="5"/>
                </a:cxn>
                <a:cxn ang="0">
                  <a:pos x="8" y="5"/>
                </a:cxn>
                <a:cxn ang="0">
                  <a:pos x="8" y="6"/>
                </a:cxn>
                <a:cxn ang="0">
                  <a:pos x="1" y="6"/>
                </a:cxn>
                <a:cxn ang="0">
                  <a:pos x="2" y="6"/>
                </a:cxn>
                <a:cxn ang="0">
                  <a:pos x="8" y="6"/>
                </a:cxn>
                <a:cxn ang="0">
                  <a:pos x="8" y="6"/>
                </a:cxn>
                <a:cxn ang="0">
                  <a:pos x="2" y="6"/>
                </a:cxn>
                <a:cxn ang="0">
                  <a:pos x="2" y="6"/>
                </a:cxn>
                <a:cxn ang="0">
                  <a:pos x="7" y="6"/>
                </a:cxn>
                <a:cxn ang="0">
                  <a:pos x="7" y="6"/>
                </a:cxn>
                <a:cxn ang="0">
                  <a:pos x="3" y="6"/>
                </a:cxn>
                <a:cxn ang="0">
                  <a:pos x="3" y="6"/>
                </a:cxn>
                <a:cxn ang="0">
                  <a:pos x="6" y="6"/>
                </a:cxn>
              </a:cxnLst>
              <a:rect l="0" t="0" r="r" b="b"/>
              <a:pathLst>
                <a:path w="10" h="6">
                  <a:moveTo>
                    <a:pt x="3" y="3"/>
                  </a:moveTo>
                  <a:lnTo>
                    <a:pt x="3" y="0"/>
                  </a:lnTo>
                  <a:lnTo>
                    <a:pt x="6" y="0"/>
                  </a:lnTo>
                  <a:lnTo>
                    <a:pt x="7" y="0"/>
                  </a:lnTo>
                  <a:lnTo>
                    <a:pt x="3" y="0"/>
                  </a:lnTo>
                  <a:lnTo>
                    <a:pt x="2" y="0"/>
                  </a:lnTo>
                  <a:lnTo>
                    <a:pt x="7" y="0"/>
                  </a:lnTo>
                  <a:lnTo>
                    <a:pt x="8" y="0"/>
                  </a:lnTo>
                  <a:lnTo>
                    <a:pt x="2" y="0"/>
                  </a:lnTo>
                  <a:lnTo>
                    <a:pt x="2" y="0"/>
                  </a:lnTo>
                  <a:lnTo>
                    <a:pt x="8" y="0"/>
                  </a:lnTo>
                  <a:lnTo>
                    <a:pt x="8" y="1"/>
                  </a:lnTo>
                  <a:lnTo>
                    <a:pt x="1" y="1"/>
                  </a:lnTo>
                  <a:lnTo>
                    <a:pt x="1" y="1"/>
                  </a:lnTo>
                  <a:lnTo>
                    <a:pt x="8" y="1"/>
                  </a:lnTo>
                  <a:lnTo>
                    <a:pt x="8" y="1"/>
                  </a:lnTo>
                  <a:lnTo>
                    <a:pt x="1" y="1"/>
                  </a:lnTo>
                  <a:lnTo>
                    <a:pt x="1" y="1"/>
                  </a:lnTo>
                  <a:lnTo>
                    <a:pt x="9" y="1"/>
                  </a:lnTo>
                  <a:lnTo>
                    <a:pt x="9" y="2"/>
                  </a:lnTo>
                  <a:lnTo>
                    <a:pt x="1" y="2"/>
                  </a:lnTo>
                  <a:lnTo>
                    <a:pt x="0" y="2"/>
                  </a:lnTo>
                  <a:lnTo>
                    <a:pt x="9" y="2"/>
                  </a:lnTo>
                  <a:lnTo>
                    <a:pt x="9" y="2"/>
                  </a:lnTo>
                  <a:lnTo>
                    <a:pt x="0" y="2"/>
                  </a:lnTo>
                  <a:lnTo>
                    <a:pt x="0" y="2"/>
                  </a:lnTo>
                  <a:lnTo>
                    <a:pt x="10" y="2"/>
                  </a:lnTo>
                  <a:lnTo>
                    <a:pt x="10" y="3"/>
                  </a:lnTo>
                  <a:lnTo>
                    <a:pt x="0" y="3"/>
                  </a:lnTo>
                  <a:lnTo>
                    <a:pt x="0" y="3"/>
                  </a:lnTo>
                  <a:lnTo>
                    <a:pt x="10" y="3"/>
                  </a:lnTo>
                  <a:lnTo>
                    <a:pt x="10" y="3"/>
                  </a:lnTo>
                  <a:lnTo>
                    <a:pt x="0" y="3"/>
                  </a:lnTo>
                  <a:lnTo>
                    <a:pt x="0" y="3"/>
                  </a:lnTo>
                  <a:lnTo>
                    <a:pt x="10" y="3"/>
                  </a:lnTo>
                  <a:lnTo>
                    <a:pt x="10" y="4"/>
                  </a:lnTo>
                  <a:lnTo>
                    <a:pt x="0" y="4"/>
                  </a:lnTo>
                  <a:lnTo>
                    <a:pt x="0" y="4"/>
                  </a:lnTo>
                  <a:lnTo>
                    <a:pt x="10" y="4"/>
                  </a:lnTo>
                  <a:lnTo>
                    <a:pt x="9" y="4"/>
                  </a:lnTo>
                  <a:lnTo>
                    <a:pt x="0" y="4"/>
                  </a:lnTo>
                  <a:lnTo>
                    <a:pt x="0" y="5"/>
                  </a:lnTo>
                  <a:lnTo>
                    <a:pt x="9" y="5"/>
                  </a:lnTo>
                  <a:lnTo>
                    <a:pt x="9" y="5"/>
                  </a:lnTo>
                  <a:lnTo>
                    <a:pt x="1" y="5"/>
                  </a:lnTo>
                  <a:lnTo>
                    <a:pt x="1" y="5"/>
                  </a:lnTo>
                  <a:lnTo>
                    <a:pt x="9" y="5"/>
                  </a:lnTo>
                  <a:lnTo>
                    <a:pt x="8" y="5"/>
                  </a:lnTo>
                  <a:lnTo>
                    <a:pt x="1" y="5"/>
                  </a:lnTo>
                  <a:lnTo>
                    <a:pt x="1" y="5"/>
                  </a:lnTo>
                  <a:lnTo>
                    <a:pt x="8" y="5"/>
                  </a:lnTo>
                  <a:lnTo>
                    <a:pt x="8" y="6"/>
                  </a:lnTo>
                  <a:lnTo>
                    <a:pt x="1" y="6"/>
                  </a:lnTo>
                  <a:lnTo>
                    <a:pt x="2" y="6"/>
                  </a:lnTo>
                  <a:lnTo>
                    <a:pt x="8" y="6"/>
                  </a:lnTo>
                  <a:lnTo>
                    <a:pt x="8" y="6"/>
                  </a:lnTo>
                  <a:lnTo>
                    <a:pt x="2" y="6"/>
                  </a:lnTo>
                  <a:lnTo>
                    <a:pt x="2" y="6"/>
                  </a:lnTo>
                  <a:lnTo>
                    <a:pt x="7" y="6"/>
                  </a:lnTo>
                  <a:lnTo>
                    <a:pt x="7"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51" name="Freeform 1339"/>
            <p:cNvSpPr>
              <a:spLocks/>
            </p:cNvSpPr>
            <p:nvPr/>
          </p:nvSpPr>
          <p:spPr bwMode="auto">
            <a:xfrm>
              <a:off x="7727504" y="3970338"/>
              <a:ext cx="11112" cy="7937"/>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52" name="Freeform 1340"/>
            <p:cNvSpPr>
              <a:spLocks/>
            </p:cNvSpPr>
            <p:nvPr/>
          </p:nvSpPr>
          <p:spPr bwMode="auto">
            <a:xfrm>
              <a:off x="7727504" y="3965575"/>
              <a:ext cx="11112" cy="12700"/>
            </a:xfrm>
            <a:custGeom>
              <a:avLst/>
              <a:gdLst/>
              <a:ahLst/>
              <a:cxnLst>
                <a:cxn ang="0">
                  <a:pos x="3" y="6"/>
                </a:cxn>
                <a:cxn ang="0">
                  <a:pos x="0" y="6"/>
                </a:cxn>
                <a:cxn ang="0">
                  <a:pos x="0" y="3"/>
                </a:cxn>
                <a:cxn ang="0">
                  <a:pos x="0" y="3"/>
                </a:cxn>
                <a:cxn ang="0">
                  <a:pos x="0" y="6"/>
                </a:cxn>
                <a:cxn ang="0">
                  <a:pos x="0" y="7"/>
                </a:cxn>
                <a:cxn ang="0">
                  <a:pos x="0" y="3"/>
                </a:cxn>
                <a:cxn ang="0">
                  <a:pos x="0" y="2"/>
                </a:cxn>
                <a:cxn ang="0">
                  <a:pos x="0" y="7"/>
                </a:cxn>
                <a:cxn ang="0">
                  <a:pos x="0" y="7"/>
                </a:cxn>
                <a:cxn ang="0">
                  <a:pos x="0" y="2"/>
                </a:cxn>
                <a:cxn ang="0">
                  <a:pos x="0" y="2"/>
                </a:cxn>
                <a:cxn ang="0">
                  <a:pos x="0" y="8"/>
                </a:cxn>
                <a:cxn ang="0">
                  <a:pos x="1" y="8"/>
                </a:cxn>
                <a:cxn ang="0">
                  <a:pos x="1"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1"/>
                </a:cxn>
                <a:cxn ang="0">
                  <a:pos x="4" y="9"/>
                </a:cxn>
                <a:cxn ang="0">
                  <a:pos x="4" y="9"/>
                </a:cxn>
                <a:cxn ang="0">
                  <a:pos x="4" y="1"/>
                </a:cxn>
                <a:cxn ang="0">
                  <a:pos x="5" y="1"/>
                </a:cxn>
                <a:cxn ang="0">
                  <a:pos x="5"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6" y="2"/>
                </a:cxn>
                <a:cxn ang="0">
                  <a:pos x="6" y="7"/>
                </a:cxn>
                <a:cxn ang="0">
                  <a:pos x="6" y="7"/>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3"/>
                  </a:lnTo>
                  <a:lnTo>
                    <a:pt x="0" y="2"/>
                  </a:lnTo>
                  <a:lnTo>
                    <a:pt x="0" y="7"/>
                  </a:lnTo>
                  <a:lnTo>
                    <a:pt x="0" y="7"/>
                  </a:lnTo>
                  <a:lnTo>
                    <a:pt x="0" y="2"/>
                  </a:lnTo>
                  <a:lnTo>
                    <a:pt x="0" y="2"/>
                  </a:lnTo>
                  <a:lnTo>
                    <a:pt x="0" y="8"/>
                  </a:lnTo>
                  <a:lnTo>
                    <a:pt x="1" y="8"/>
                  </a:lnTo>
                  <a:lnTo>
                    <a:pt x="1" y="1"/>
                  </a:lnTo>
                  <a:lnTo>
                    <a:pt x="1" y="1"/>
                  </a:lnTo>
                  <a:lnTo>
                    <a:pt x="1" y="8"/>
                  </a:lnTo>
                  <a:lnTo>
                    <a:pt x="1" y="8"/>
                  </a:lnTo>
                  <a:lnTo>
                    <a:pt x="1" y="1"/>
                  </a:lnTo>
                  <a:lnTo>
                    <a:pt x="1" y="1"/>
                  </a:lnTo>
                  <a:lnTo>
                    <a:pt x="1" y="8"/>
                  </a:lnTo>
                  <a:lnTo>
                    <a:pt x="1" y="9"/>
                  </a:lnTo>
                  <a:lnTo>
                    <a:pt x="1" y="1"/>
                  </a:lnTo>
                  <a:lnTo>
                    <a:pt x="2" y="1"/>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1"/>
                  </a:lnTo>
                  <a:lnTo>
                    <a:pt x="4" y="9"/>
                  </a:lnTo>
                  <a:lnTo>
                    <a:pt x="4" y="9"/>
                  </a:lnTo>
                  <a:lnTo>
                    <a:pt x="4" y="1"/>
                  </a:lnTo>
                  <a:lnTo>
                    <a:pt x="5" y="1"/>
                  </a:lnTo>
                  <a:lnTo>
                    <a:pt x="5" y="8"/>
                  </a:lnTo>
                  <a:lnTo>
                    <a:pt x="5" y="8"/>
                  </a:lnTo>
                  <a:lnTo>
                    <a:pt x="5" y="1"/>
                  </a:lnTo>
                  <a:lnTo>
                    <a:pt x="5" y="1"/>
                  </a:lnTo>
                  <a:lnTo>
                    <a:pt x="5" y="8"/>
                  </a:lnTo>
                  <a:lnTo>
                    <a:pt x="5" y="8"/>
                  </a:lnTo>
                  <a:lnTo>
                    <a:pt x="5" y="1"/>
                  </a:lnTo>
                  <a:lnTo>
                    <a:pt x="5" y="2"/>
                  </a:lnTo>
                  <a:lnTo>
                    <a:pt x="5" y="8"/>
                  </a:lnTo>
                  <a:lnTo>
                    <a:pt x="5" y="7"/>
                  </a:lnTo>
                  <a:lnTo>
                    <a:pt x="5" y="2"/>
                  </a:lnTo>
                  <a:lnTo>
                    <a:pt x="6" y="2"/>
                  </a:lnTo>
                  <a:lnTo>
                    <a:pt x="6" y="7"/>
                  </a:lnTo>
                  <a:lnTo>
                    <a:pt x="6" y="7"/>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53" name="Freeform 1341"/>
            <p:cNvSpPr>
              <a:spLocks/>
            </p:cNvSpPr>
            <p:nvPr/>
          </p:nvSpPr>
          <p:spPr bwMode="auto">
            <a:xfrm>
              <a:off x="7727504" y="3965575"/>
              <a:ext cx="17462" cy="7938"/>
            </a:xfrm>
            <a:custGeom>
              <a:avLst/>
              <a:gdLst/>
              <a:ahLst/>
              <a:cxnLst>
                <a:cxn ang="0">
                  <a:pos x="3" y="3"/>
                </a:cxn>
                <a:cxn ang="0">
                  <a:pos x="3" y="0"/>
                </a:cxn>
                <a:cxn ang="0">
                  <a:pos x="6" y="0"/>
                </a:cxn>
                <a:cxn ang="0">
                  <a:pos x="7" y="0"/>
                </a:cxn>
                <a:cxn ang="0">
                  <a:pos x="3" y="0"/>
                </a:cxn>
                <a:cxn ang="0">
                  <a:pos x="2" y="0"/>
                </a:cxn>
                <a:cxn ang="0">
                  <a:pos x="7" y="0"/>
                </a:cxn>
                <a:cxn ang="0">
                  <a:pos x="7" y="0"/>
                </a:cxn>
                <a:cxn ang="0">
                  <a:pos x="2" y="0"/>
                </a:cxn>
                <a:cxn ang="0">
                  <a:pos x="2" y="1"/>
                </a:cxn>
                <a:cxn ang="0">
                  <a:pos x="8" y="1"/>
                </a:cxn>
                <a:cxn ang="0">
                  <a:pos x="8" y="1"/>
                </a:cxn>
                <a:cxn ang="0">
                  <a:pos x="1" y="1"/>
                </a:cxn>
                <a:cxn ang="0">
                  <a:pos x="1" y="1"/>
                </a:cxn>
                <a:cxn ang="0">
                  <a:pos x="8" y="1"/>
                </a:cxn>
                <a:cxn ang="0">
                  <a:pos x="8"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5"/>
                </a:cxn>
                <a:cxn ang="0">
                  <a:pos x="0" y="5"/>
                </a:cxn>
                <a:cxn ang="0">
                  <a:pos x="0" y="5"/>
                </a:cxn>
                <a:cxn ang="0">
                  <a:pos x="9" y="5"/>
                </a:cxn>
                <a:cxn ang="0">
                  <a:pos x="9" y="5"/>
                </a:cxn>
                <a:cxn ang="0">
                  <a:pos x="1" y="5"/>
                </a:cxn>
                <a:cxn ang="0">
                  <a:pos x="1" y="5"/>
                </a:cxn>
                <a:cxn ang="0">
                  <a:pos x="9" y="5"/>
                </a:cxn>
                <a:cxn ang="0">
                  <a:pos x="8" y="5"/>
                </a:cxn>
                <a:cxn ang="0">
                  <a:pos x="1" y="5"/>
                </a:cxn>
                <a:cxn ang="0">
                  <a:pos x="1" y="6"/>
                </a:cxn>
                <a:cxn ang="0">
                  <a:pos x="8" y="6"/>
                </a:cxn>
                <a:cxn ang="0">
                  <a:pos x="8" y="6"/>
                </a:cxn>
                <a:cxn ang="0">
                  <a:pos x="1" y="6"/>
                </a:cxn>
                <a:cxn ang="0">
                  <a:pos x="2" y="6"/>
                </a:cxn>
                <a:cxn ang="0">
                  <a:pos x="8" y="6"/>
                </a:cxn>
                <a:cxn ang="0">
                  <a:pos x="7" y="6"/>
                </a:cxn>
                <a:cxn ang="0">
                  <a:pos x="2" y="6"/>
                </a:cxn>
                <a:cxn ang="0">
                  <a:pos x="2" y="6"/>
                </a:cxn>
                <a:cxn ang="0">
                  <a:pos x="7" y="6"/>
                </a:cxn>
                <a:cxn ang="0">
                  <a:pos x="7" y="6"/>
                </a:cxn>
                <a:cxn ang="0">
                  <a:pos x="3" y="6"/>
                </a:cxn>
                <a:cxn ang="0">
                  <a:pos x="3" y="6"/>
                </a:cxn>
                <a:cxn ang="0">
                  <a:pos x="6" y="6"/>
                </a:cxn>
              </a:cxnLst>
              <a:rect l="0" t="0" r="r" b="b"/>
              <a:pathLst>
                <a:path w="9" h="6">
                  <a:moveTo>
                    <a:pt x="3" y="3"/>
                  </a:moveTo>
                  <a:lnTo>
                    <a:pt x="3" y="0"/>
                  </a:lnTo>
                  <a:lnTo>
                    <a:pt x="6" y="0"/>
                  </a:lnTo>
                  <a:lnTo>
                    <a:pt x="7" y="0"/>
                  </a:lnTo>
                  <a:lnTo>
                    <a:pt x="3" y="0"/>
                  </a:lnTo>
                  <a:lnTo>
                    <a:pt x="2" y="0"/>
                  </a:lnTo>
                  <a:lnTo>
                    <a:pt x="7" y="0"/>
                  </a:lnTo>
                  <a:lnTo>
                    <a:pt x="7" y="0"/>
                  </a:lnTo>
                  <a:lnTo>
                    <a:pt x="2" y="0"/>
                  </a:lnTo>
                  <a:lnTo>
                    <a:pt x="2" y="1"/>
                  </a:lnTo>
                  <a:lnTo>
                    <a:pt x="8" y="1"/>
                  </a:lnTo>
                  <a:lnTo>
                    <a:pt x="8" y="1"/>
                  </a:lnTo>
                  <a:lnTo>
                    <a:pt x="1" y="1"/>
                  </a:lnTo>
                  <a:lnTo>
                    <a:pt x="1" y="1"/>
                  </a:lnTo>
                  <a:lnTo>
                    <a:pt x="8" y="1"/>
                  </a:lnTo>
                  <a:lnTo>
                    <a:pt x="8" y="1"/>
                  </a:lnTo>
                  <a:lnTo>
                    <a:pt x="1" y="1"/>
                  </a:lnTo>
                  <a:lnTo>
                    <a:pt x="1" y="1"/>
                  </a:lnTo>
                  <a:lnTo>
                    <a:pt x="9" y="1"/>
                  </a:lnTo>
                  <a:lnTo>
                    <a:pt x="9" y="1"/>
                  </a:lnTo>
                  <a:lnTo>
                    <a:pt x="1"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5"/>
                  </a:lnTo>
                  <a:lnTo>
                    <a:pt x="0" y="5"/>
                  </a:lnTo>
                  <a:lnTo>
                    <a:pt x="0" y="5"/>
                  </a:lnTo>
                  <a:lnTo>
                    <a:pt x="9" y="5"/>
                  </a:lnTo>
                  <a:lnTo>
                    <a:pt x="9" y="5"/>
                  </a:lnTo>
                  <a:lnTo>
                    <a:pt x="1" y="5"/>
                  </a:lnTo>
                  <a:lnTo>
                    <a:pt x="1" y="5"/>
                  </a:lnTo>
                  <a:lnTo>
                    <a:pt x="9" y="5"/>
                  </a:lnTo>
                  <a:lnTo>
                    <a:pt x="8" y="5"/>
                  </a:lnTo>
                  <a:lnTo>
                    <a:pt x="1" y="5"/>
                  </a:lnTo>
                  <a:lnTo>
                    <a:pt x="1" y="6"/>
                  </a:lnTo>
                  <a:lnTo>
                    <a:pt x="8" y="6"/>
                  </a:lnTo>
                  <a:lnTo>
                    <a:pt x="8" y="6"/>
                  </a:lnTo>
                  <a:lnTo>
                    <a:pt x="1" y="6"/>
                  </a:lnTo>
                  <a:lnTo>
                    <a:pt x="2" y="6"/>
                  </a:lnTo>
                  <a:lnTo>
                    <a:pt x="8" y="6"/>
                  </a:lnTo>
                  <a:lnTo>
                    <a:pt x="7" y="6"/>
                  </a:lnTo>
                  <a:lnTo>
                    <a:pt x="2" y="6"/>
                  </a:lnTo>
                  <a:lnTo>
                    <a:pt x="2" y="6"/>
                  </a:lnTo>
                  <a:lnTo>
                    <a:pt x="7" y="6"/>
                  </a:lnTo>
                  <a:lnTo>
                    <a:pt x="7"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54" name="Freeform 1342"/>
            <p:cNvSpPr>
              <a:spLocks/>
            </p:cNvSpPr>
            <p:nvPr/>
          </p:nvSpPr>
          <p:spPr bwMode="auto">
            <a:xfrm>
              <a:off x="7735441" y="3965575"/>
              <a:ext cx="11113"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5"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6" y="5"/>
                </a:cxn>
                <a:cxn ang="0">
                  <a:pos x="5" y="5"/>
                </a:cxn>
                <a:cxn ang="0">
                  <a:pos x="1"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5" y="1"/>
                  </a:lnTo>
                  <a:lnTo>
                    <a:pt x="1" y="1"/>
                  </a:lnTo>
                  <a:lnTo>
                    <a:pt x="1" y="1"/>
                  </a:lnTo>
                  <a:lnTo>
                    <a:pt x="6" y="1"/>
                  </a:lnTo>
                  <a:lnTo>
                    <a:pt x="6" y="1"/>
                  </a:lnTo>
                  <a:lnTo>
                    <a:pt x="0" y="1"/>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5"/>
                  </a:lnTo>
                  <a:lnTo>
                    <a:pt x="0" y="5"/>
                  </a:lnTo>
                  <a:lnTo>
                    <a:pt x="0" y="5"/>
                  </a:lnTo>
                  <a:lnTo>
                    <a:pt x="6" y="5"/>
                  </a:lnTo>
                  <a:lnTo>
                    <a:pt x="6" y="5"/>
                  </a:lnTo>
                  <a:lnTo>
                    <a:pt x="0" y="5"/>
                  </a:lnTo>
                  <a:lnTo>
                    <a:pt x="1" y="5"/>
                  </a:lnTo>
                  <a:lnTo>
                    <a:pt x="6" y="5"/>
                  </a:lnTo>
                  <a:lnTo>
                    <a:pt x="5" y="5"/>
                  </a:lnTo>
                  <a:lnTo>
                    <a:pt x="1"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55" name="Freeform 1343"/>
            <p:cNvSpPr>
              <a:spLocks/>
            </p:cNvSpPr>
            <p:nvPr/>
          </p:nvSpPr>
          <p:spPr bwMode="auto">
            <a:xfrm>
              <a:off x="7737029" y="3965575"/>
              <a:ext cx="25400" cy="7938"/>
            </a:xfrm>
            <a:custGeom>
              <a:avLst/>
              <a:gdLst/>
              <a:ahLst/>
              <a:cxnLst>
                <a:cxn ang="0">
                  <a:pos x="3" y="3"/>
                </a:cxn>
                <a:cxn ang="0">
                  <a:pos x="3" y="0"/>
                </a:cxn>
                <a:cxn ang="0">
                  <a:pos x="13" y="0"/>
                </a:cxn>
                <a:cxn ang="0">
                  <a:pos x="13" y="0"/>
                </a:cxn>
                <a:cxn ang="0">
                  <a:pos x="2" y="0"/>
                </a:cxn>
                <a:cxn ang="0">
                  <a:pos x="2" y="0"/>
                </a:cxn>
                <a:cxn ang="0">
                  <a:pos x="13" y="0"/>
                </a:cxn>
                <a:cxn ang="0">
                  <a:pos x="13" y="0"/>
                </a:cxn>
                <a:cxn ang="0">
                  <a:pos x="2" y="0"/>
                </a:cxn>
                <a:cxn ang="0">
                  <a:pos x="1" y="1"/>
                </a:cxn>
                <a:cxn ang="0">
                  <a:pos x="14" y="1"/>
                </a:cxn>
                <a:cxn ang="0">
                  <a:pos x="14" y="1"/>
                </a:cxn>
                <a:cxn ang="0">
                  <a:pos x="1" y="1"/>
                </a:cxn>
                <a:cxn ang="0">
                  <a:pos x="1" y="1"/>
                </a:cxn>
                <a:cxn ang="0">
                  <a:pos x="14" y="1"/>
                </a:cxn>
                <a:cxn ang="0">
                  <a:pos x="15" y="1"/>
                </a:cxn>
                <a:cxn ang="0">
                  <a:pos x="1" y="1"/>
                </a:cxn>
                <a:cxn ang="0">
                  <a:pos x="1" y="1"/>
                </a:cxn>
                <a:cxn ang="0">
                  <a:pos x="15" y="1"/>
                </a:cxn>
                <a:cxn ang="0">
                  <a:pos x="15" y="1"/>
                </a:cxn>
                <a:cxn ang="0">
                  <a:pos x="0" y="1"/>
                </a:cxn>
                <a:cxn ang="0">
                  <a:pos x="0" y="2"/>
                </a:cxn>
                <a:cxn ang="0">
                  <a:pos x="15" y="2"/>
                </a:cxn>
                <a:cxn ang="0">
                  <a:pos x="15" y="2"/>
                </a:cxn>
                <a:cxn ang="0">
                  <a:pos x="0" y="2"/>
                </a:cxn>
                <a:cxn ang="0">
                  <a:pos x="0" y="2"/>
                </a:cxn>
                <a:cxn ang="0">
                  <a:pos x="15" y="2"/>
                </a:cxn>
                <a:cxn ang="0">
                  <a:pos x="15" y="3"/>
                </a:cxn>
                <a:cxn ang="0">
                  <a:pos x="0" y="3"/>
                </a:cxn>
                <a:cxn ang="0">
                  <a:pos x="0" y="3"/>
                </a:cxn>
                <a:cxn ang="0">
                  <a:pos x="15" y="3"/>
                </a:cxn>
                <a:cxn ang="0">
                  <a:pos x="15" y="3"/>
                </a:cxn>
                <a:cxn ang="0">
                  <a:pos x="0" y="3"/>
                </a:cxn>
                <a:cxn ang="0">
                  <a:pos x="0" y="3"/>
                </a:cxn>
                <a:cxn ang="0">
                  <a:pos x="15" y="3"/>
                </a:cxn>
                <a:cxn ang="0">
                  <a:pos x="15" y="4"/>
                </a:cxn>
                <a:cxn ang="0">
                  <a:pos x="0" y="4"/>
                </a:cxn>
                <a:cxn ang="0">
                  <a:pos x="0" y="4"/>
                </a:cxn>
                <a:cxn ang="0">
                  <a:pos x="15" y="4"/>
                </a:cxn>
                <a:cxn ang="0">
                  <a:pos x="15" y="5"/>
                </a:cxn>
                <a:cxn ang="0">
                  <a:pos x="0" y="5"/>
                </a:cxn>
                <a:cxn ang="0">
                  <a:pos x="0" y="5"/>
                </a:cxn>
                <a:cxn ang="0">
                  <a:pos x="15" y="5"/>
                </a:cxn>
                <a:cxn ang="0">
                  <a:pos x="15" y="5"/>
                </a:cxn>
                <a:cxn ang="0">
                  <a:pos x="0" y="5"/>
                </a:cxn>
                <a:cxn ang="0">
                  <a:pos x="1" y="5"/>
                </a:cxn>
                <a:cxn ang="0">
                  <a:pos x="15" y="5"/>
                </a:cxn>
                <a:cxn ang="0">
                  <a:pos x="15" y="5"/>
                </a:cxn>
                <a:cxn ang="0">
                  <a:pos x="1" y="5"/>
                </a:cxn>
                <a:cxn ang="0">
                  <a:pos x="1" y="6"/>
                </a:cxn>
                <a:cxn ang="0">
                  <a:pos x="14" y="6"/>
                </a:cxn>
                <a:cxn ang="0">
                  <a:pos x="14" y="6"/>
                </a:cxn>
                <a:cxn ang="0">
                  <a:pos x="1" y="6"/>
                </a:cxn>
                <a:cxn ang="0">
                  <a:pos x="1" y="6"/>
                </a:cxn>
                <a:cxn ang="0">
                  <a:pos x="14" y="6"/>
                </a:cxn>
                <a:cxn ang="0">
                  <a:pos x="13" y="6"/>
                </a:cxn>
                <a:cxn ang="0">
                  <a:pos x="2" y="6"/>
                </a:cxn>
                <a:cxn ang="0">
                  <a:pos x="2" y="6"/>
                </a:cxn>
                <a:cxn ang="0">
                  <a:pos x="13" y="6"/>
                </a:cxn>
                <a:cxn ang="0">
                  <a:pos x="13" y="6"/>
                </a:cxn>
                <a:cxn ang="0">
                  <a:pos x="2" y="6"/>
                </a:cxn>
                <a:cxn ang="0">
                  <a:pos x="3" y="6"/>
                </a:cxn>
                <a:cxn ang="0">
                  <a:pos x="13" y="6"/>
                </a:cxn>
              </a:cxnLst>
              <a:rect l="0" t="0" r="r" b="b"/>
              <a:pathLst>
                <a:path w="15" h="6">
                  <a:moveTo>
                    <a:pt x="3" y="3"/>
                  </a:moveTo>
                  <a:lnTo>
                    <a:pt x="3" y="0"/>
                  </a:lnTo>
                  <a:lnTo>
                    <a:pt x="13" y="0"/>
                  </a:lnTo>
                  <a:lnTo>
                    <a:pt x="13" y="0"/>
                  </a:lnTo>
                  <a:lnTo>
                    <a:pt x="2" y="0"/>
                  </a:lnTo>
                  <a:lnTo>
                    <a:pt x="2" y="0"/>
                  </a:lnTo>
                  <a:lnTo>
                    <a:pt x="13" y="0"/>
                  </a:lnTo>
                  <a:lnTo>
                    <a:pt x="13" y="0"/>
                  </a:lnTo>
                  <a:lnTo>
                    <a:pt x="2" y="0"/>
                  </a:lnTo>
                  <a:lnTo>
                    <a:pt x="1" y="1"/>
                  </a:lnTo>
                  <a:lnTo>
                    <a:pt x="14" y="1"/>
                  </a:lnTo>
                  <a:lnTo>
                    <a:pt x="14" y="1"/>
                  </a:lnTo>
                  <a:lnTo>
                    <a:pt x="1" y="1"/>
                  </a:lnTo>
                  <a:lnTo>
                    <a:pt x="1" y="1"/>
                  </a:lnTo>
                  <a:lnTo>
                    <a:pt x="14" y="1"/>
                  </a:lnTo>
                  <a:lnTo>
                    <a:pt x="15" y="1"/>
                  </a:lnTo>
                  <a:lnTo>
                    <a:pt x="1" y="1"/>
                  </a:lnTo>
                  <a:lnTo>
                    <a:pt x="1" y="1"/>
                  </a:lnTo>
                  <a:lnTo>
                    <a:pt x="15" y="1"/>
                  </a:lnTo>
                  <a:lnTo>
                    <a:pt x="15" y="1"/>
                  </a:lnTo>
                  <a:lnTo>
                    <a:pt x="0" y="1"/>
                  </a:lnTo>
                  <a:lnTo>
                    <a:pt x="0" y="2"/>
                  </a:lnTo>
                  <a:lnTo>
                    <a:pt x="15" y="2"/>
                  </a:lnTo>
                  <a:lnTo>
                    <a:pt x="15" y="2"/>
                  </a:lnTo>
                  <a:lnTo>
                    <a:pt x="0" y="2"/>
                  </a:lnTo>
                  <a:lnTo>
                    <a:pt x="0" y="2"/>
                  </a:lnTo>
                  <a:lnTo>
                    <a:pt x="15" y="2"/>
                  </a:lnTo>
                  <a:lnTo>
                    <a:pt x="15" y="3"/>
                  </a:lnTo>
                  <a:lnTo>
                    <a:pt x="0" y="3"/>
                  </a:lnTo>
                  <a:lnTo>
                    <a:pt x="0" y="3"/>
                  </a:lnTo>
                  <a:lnTo>
                    <a:pt x="15" y="3"/>
                  </a:lnTo>
                  <a:lnTo>
                    <a:pt x="15" y="3"/>
                  </a:lnTo>
                  <a:lnTo>
                    <a:pt x="0" y="3"/>
                  </a:lnTo>
                  <a:lnTo>
                    <a:pt x="0" y="3"/>
                  </a:lnTo>
                  <a:lnTo>
                    <a:pt x="15" y="3"/>
                  </a:lnTo>
                  <a:lnTo>
                    <a:pt x="15" y="4"/>
                  </a:lnTo>
                  <a:lnTo>
                    <a:pt x="0" y="4"/>
                  </a:lnTo>
                  <a:lnTo>
                    <a:pt x="0" y="4"/>
                  </a:lnTo>
                  <a:lnTo>
                    <a:pt x="15" y="4"/>
                  </a:lnTo>
                  <a:lnTo>
                    <a:pt x="15" y="5"/>
                  </a:lnTo>
                  <a:lnTo>
                    <a:pt x="0" y="5"/>
                  </a:lnTo>
                  <a:lnTo>
                    <a:pt x="0" y="5"/>
                  </a:lnTo>
                  <a:lnTo>
                    <a:pt x="15" y="5"/>
                  </a:lnTo>
                  <a:lnTo>
                    <a:pt x="15" y="5"/>
                  </a:lnTo>
                  <a:lnTo>
                    <a:pt x="0" y="5"/>
                  </a:lnTo>
                  <a:lnTo>
                    <a:pt x="1" y="5"/>
                  </a:lnTo>
                  <a:lnTo>
                    <a:pt x="15" y="5"/>
                  </a:lnTo>
                  <a:lnTo>
                    <a:pt x="15" y="5"/>
                  </a:lnTo>
                  <a:lnTo>
                    <a:pt x="1" y="5"/>
                  </a:lnTo>
                  <a:lnTo>
                    <a:pt x="1" y="6"/>
                  </a:lnTo>
                  <a:lnTo>
                    <a:pt x="14" y="6"/>
                  </a:lnTo>
                  <a:lnTo>
                    <a:pt x="14" y="6"/>
                  </a:lnTo>
                  <a:lnTo>
                    <a:pt x="1" y="6"/>
                  </a:lnTo>
                  <a:lnTo>
                    <a:pt x="1" y="6"/>
                  </a:lnTo>
                  <a:lnTo>
                    <a:pt x="14" y="6"/>
                  </a:lnTo>
                  <a:lnTo>
                    <a:pt x="13" y="6"/>
                  </a:lnTo>
                  <a:lnTo>
                    <a:pt x="2" y="6"/>
                  </a:lnTo>
                  <a:lnTo>
                    <a:pt x="2" y="6"/>
                  </a:lnTo>
                  <a:lnTo>
                    <a:pt x="13" y="6"/>
                  </a:lnTo>
                  <a:lnTo>
                    <a:pt x="13" y="6"/>
                  </a:lnTo>
                  <a:lnTo>
                    <a:pt x="2" y="6"/>
                  </a:lnTo>
                  <a:lnTo>
                    <a:pt x="3" y="6"/>
                  </a:lnTo>
                  <a:lnTo>
                    <a:pt x="1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56" name="Freeform 1344"/>
            <p:cNvSpPr>
              <a:spLocks/>
            </p:cNvSpPr>
            <p:nvPr/>
          </p:nvSpPr>
          <p:spPr bwMode="auto">
            <a:xfrm>
              <a:off x="7752904" y="3965575"/>
              <a:ext cx="12700" cy="7938"/>
            </a:xfrm>
            <a:custGeom>
              <a:avLst/>
              <a:gdLst/>
              <a:ahLst/>
              <a:cxnLst>
                <a:cxn ang="0">
                  <a:pos x="4" y="3"/>
                </a:cxn>
                <a:cxn ang="0">
                  <a:pos x="4" y="0"/>
                </a:cxn>
                <a:cxn ang="0">
                  <a:pos x="5" y="0"/>
                </a:cxn>
                <a:cxn ang="0">
                  <a:pos x="5" y="0"/>
                </a:cxn>
                <a:cxn ang="0">
                  <a:pos x="3" y="0"/>
                </a:cxn>
                <a:cxn ang="0">
                  <a:pos x="3" y="0"/>
                </a:cxn>
                <a:cxn ang="0">
                  <a:pos x="5" y="0"/>
                </a:cxn>
                <a:cxn ang="0">
                  <a:pos x="6"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7" y="5"/>
                </a:cxn>
                <a:cxn ang="0">
                  <a:pos x="7" y="5"/>
                </a:cxn>
                <a:cxn ang="0">
                  <a:pos x="2" y="5"/>
                </a:cxn>
                <a:cxn ang="0">
                  <a:pos x="2" y="6"/>
                </a:cxn>
                <a:cxn ang="0">
                  <a:pos x="6" y="6"/>
                </a:cxn>
                <a:cxn ang="0">
                  <a:pos x="6" y="6"/>
                </a:cxn>
                <a:cxn ang="0">
                  <a:pos x="2" y="6"/>
                </a:cxn>
                <a:cxn ang="0">
                  <a:pos x="2" y="6"/>
                </a:cxn>
                <a:cxn ang="0">
                  <a:pos x="6" y="6"/>
                </a:cxn>
                <a:cxn ang="0">
                  <a:pos x="6"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6" y="0"/>
                  </a:lnTo>
                  <a:lnTo>
                    <a:pt x="2" y="0"/>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1" y="5"/>
                  </a:lnTo>
                  <a:lnTo>
                    <a:pt x="1" y="5"/>
                  </a:lnTo>
                  <a:lnTo>
                    <a:pt x="7" y="5"/>
                  </a:lnTo>
                  <a:lnTo>
                    <a:pt x="7" y="5"/>
                  </a:lnTo>
                  <a:lnTo>
                    <a:pt x="1" y="5"/>
                  </a:lnTo>
                  <a:lnTo>
                    <a:pt x="1" y="5"/>
                  </a:lnTo>
                  <a:lnTo>
                    <a:pt x="7" y="5"/>
                  </a:lnTo>
                  <a:lnTo>
                    <a:pt x="7" y="5"/>
                  </a:lnTo>
                  <a:lnTo>
                    <a:pt x="2" y="5"/>
                  </a:lnTo>
                  <a:lnTo>
                    <a:pt x="2" y="6"/>
                  </a:lnTo>
                  <a:lnTo>
                    <a:pt x="6" y="6"/>
                  </a:lnTo>
                  <a:lnTo>
                    <a:pt x="6" y="6"/>
                  </a:lnTo>
                  <a:lnTo>
                    <a:pt x="2" y="6"/>
                  </a:lnTo>
                  <a:lnTo>
                    <a:pt x="2" y="6"/>
                  </a:lnTo>
                  <a:lnTo>
                    <a:pt x="6" y="6"/>
                  </a:lnTo>
                  <a:lnTo>
                    <a:pt x="6"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57" name="Freeform 1345"/>
            <p:cNvSpPr>
              <a:spLocks/>
            </p:cNvSpPr>
            <p:nvPr/>
          </p:nvSpPr>
          <p:spPr bwMode="auto">
            <a:xfrm>
              <a:off x="7756079" y="3962400"/>
              <a:ext cx="9525" cy="11113"/>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0"/>
                </a:cxn>
                <a:cxn ang="0">
                  <a:pos x="0"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5" y="7"/>
                </a:cxn>
                <a:cxn ang="0">
                  <a:pos x="5" y="1"/>
                </a:cxn>
                <a:cxn ang="0">
                  <a:pos x="5" y="2"/>
                </a:cxn>
                <a:cxn ang="0">
                  <a:pos x="5" y="6"/>
                </a:cxn>
                <a:cxn ang="0">
                  <a:pos x="5" y="6"/>
                </a:cxn>
                <a:cxn ang="0">
                  <a:pos x="5" y="2"/>
                </a:cxn>
                <a:cxn ang="0">
                  <a:pos x="5" y="2"/>
                </a:cxn>
                <a:cxn ang="0">
                  <a:pos x="5" y="5"/>
                </a:cxn>
                <a:cxn ang="0">
                  <a:pos x="5" y="5"/>
                </a:cxn>
                <a:cxn ang="0">
                  <a:pos x="5" y="2"/>
                </a:cxn>
              </a:cxnLst>
              <a:rect l="0" t="0" r="r" b="b"/>
              <a:pathLst>
                <a:path w="5" h="8">
                  <a:moveTo>
                    <a:pt x="3" y="5"/>
                  </a:moveTo>
                  <a:lnTo>
                    <a:pt x="0" y="5"/>
                  </a:lnTo>
                  <a:lnTo>
                    <a:pt x="0" y="2"/>
                  </a:lnTo>
                  <a:lnTo>
                    <a:pt x="0" y="2"/>
                  </a:lnTo>
                  <a:lnTo>
                    <a:pt x="0" y="5"/>
                  </a:lnTo>
                  <a:lnTo>
                    <a:pt x="0" y="6"/>
                  </a:lnTo>
                  <a:lnTo>
                    <a:pt x="0" y="2"/>
                  </a:lnTo>
                  <a:lnTo>
                    <a:pt x="0" y="2"/>
                  </a:lnTo>
                  <a:lnTo>
                    <a:pt x="0" y="6"/>
                  </a:lnTo>
                  <a:lnTo>
                    <a:pt x="0" y="7"/>
                  </a:lnTo>
                  <a:lnTo>
                    <a:pt x="0" y="1"/>
                  </a:lnTo>
                  <a:lnTo>
                    <a:pt x="0" y="1"/>
                  </a:lnTo>
                  <a:lnTo>
                    <a:pt x="0" y="7"/>
                  </a:lnTo>
                  <a:lnTo>
                    <a:pt x="0" y="7"/>
                  </a:lnTo>
                  <a:lnTo>
                    <a:pt x="0" y="1"/>
                  </a:lnTo>
                  <a:lnTo>
                    <a:pt x="0" y="0"/>
                  </a:lnTo>
                  <a:lnTo>
                    <a:pt x="0"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5" y="7"/>
                  </a:lnTo>
                  <a:lnTo>
                    <a:pt x="5" y="1"/>
                  </a:lnTo>
                  <a:lnTo>
                    <a:pt x="5" y="2"/>
                  </a:lnTo>
                  <a:lnTo>
                    <a:pt x="5" y="6"/>
                  </a:lnTo>
                  <a:lnTo>
                    <a:pt x="5" y="6"/>
                  </a:lnTo>
                  <a:lnTo>
                    <a:pt x="5" y="2"/>
                  </a:lnTo>
                  <a:lnTo>
                    <a:pt x="5" y="2"/>
                  </a:lnTo>
                  <a:lnTo>
                    <a:pt x="5" y="5"/>
                  </a:lnTo>
                  <a:lnTo>
                    <a:pt x="5" y="5"/>
                  </a:lnTo>
                  <a:lnTo>
                    <a:pt x="5" y="2"/>
                  </a:lnTo>
                </a:path>
              </a:pathLst>
            </a:custGeom>
            <a:noFill/>
            <a:ln w="28575" cmpd="sng">
              <a:solidFill>
                <a:srgbClr val="006699"/>
              </a:solidFill>
              <a:prstDash val="solid"/>
              <a:round/>
              <a:headEnd/>
              <a:tailEnd/>
            </a:ln>
          </p:spPr>
          <p:txBody>
            <a:bodyPr/>
            <a:lstStyle/>
            <a:p>
              <a:endParaRPr lang="fr-CA">
                <a:latin typeface="+mj-lt"/>
              </a:endParaRPr>
            </a:p>
          </p:txBody>
        </p:sp>
        <p:sp>
          <p:nvSpPr>
            <p:cNvPr id="2088258" name="Freeform 1346"/>
            <p:cNvSpPr>
              <a:spLocks/>
            </p:cNvSpPr>
            <p:nvPr/>
          </p:nvSpPr>
          <p:spPr bwMode="auto">
            <a:xfrm>
              <a:off x="7756079" y="3962400"/>
              <a:ext cx="12700" cy="7938"/>
            </a:xfrm>
            <a:custGeom>
              <a:avLst/>
              <a:gdLst/>
              <a:ahLst/>
              <a:cxnLst>
                <a:cxn ang="0">
                  <a:pos x="3" y="2"/>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0"/>
                </a:cxn>
                <a:cxn ang="0">
                  <a:pos x="1" y="0"/>
                </a:cxn>
                <a:cxn ang="0">
                  <a:pos x="0" y="0"/>
                </a:cxn>
                <a:cxn ang="0">
                  <a:pos x="6" y="0"/>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0"/>
                  </a:lnTo>
                  <a:lnTo>
                    <a:pt x="1" y="0"/>
                  </a:lnTo>
                  <a:lnTo>
                    <a:pt x="0" y="0"/>
                  </a:lnTo>
                  <a:lnTo>
                    <a:pt x="6" y="0"/>
                  </a:lnTo>
                  <a:lnTo>
                    <a:pt x="6" y="1"/>
                  </a:lnTo>
                  <a:lnTo>
                    <a:pt x="0" y="1"/>
                  </a:lnTo>
                  <a:lnTo>
                    <a:pt x="0"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59" name="Freeform 1347"/>
            <p:cNvSpPr>
              <a:spLocks/>
            </p:cNvSpPr>
            <p:nvPr/>
          </p:nvSpPr>
          <p:spPr bwMode="auto">
            <a:xfrm>
              <a:off x="7757666" y="3962400"/>
              <a:ext cx="20638" cy="7938"/>
            </a:xfrm>
            <a:custGeom>
              <a:avLst/>
              <a:gdLst/>
              <a:ahLst/>
              <a:cxnLst>
                <a:cxn ang="0">
                  <a:pos x="3" y="2"/>
                </a:cxn>
                <a:cxn ang="0">
                  <a:pos x="3" y="0"/>
                </a:cxn>
                <a:cxn ang="0">
                  <a:pos x="9" y="0"/>
                </a:cxn>
                <a:cxn ang="0">
                  <a:pos x="9" y="0"/>
                </a:cxn>
                <a:cxn ang="0">
                  <a:pos x="3" y="0"/>
                </a:cxn>
                <a:cxn ang="0">
                  <a:pos x="2" y="0"/>
                </a:cxn>
                <a:cxn ang="0">
                  <a:pos x="9" y="0"/>
                </a:cxn>
                <a:cxn ang="0">
                  <a:pos x="10" y="0"/>
                </a:cxn>
                <a:cxn ang="0">
                  <a:pos x="2" y="0"/>
                </a:cxn>
                <a:cxn ang="0">
                  <a:pos x="2" y="0"/>
                </a:cxn>
                <a:cxn ang="0">
                  <a:pos x="10" y="0"/>
                </a:cxn>
                <a:cxn ang="0">
                  <a:pos x="10" y="0"/>
                </a:cxn>
                <a:cxn ang="0">
                  <a:pos x="1" y="0"/>
                </a:cxn>
                <a:cxn ang="0">
                  <a:pos x="1" y="0"/>
                </a:cxn>
                <a:cxn ang="0">
                  <a:pos x="11" y="0"/>
                </a:cxn>
                <a:cxn ang="0">
                  <a:pos x="11" y="0"/>
                </a:cxn>
                <a:cxn ang="0">
                  <a:pos x="1" y="0"/>
                </a:cxn>
                <a:cxn ang="0">
                  <a:pos x="1" y="0"/>
                </a:cxn>
                <a:cxn ang="0">
                  <a:pos x="11" y="0"/>
                </a:cxn>
                <a:cxn ang="0">
                  <a:pos x="11" y="1"/>
                </a:cxn>
                <a:cxn ang="0">
                  <a:pos x="1" y="1"/>
                </a:cxn>
                <a:cxn ang="0">
                  <a:pos x="0" y="1"/>
                </a:cxn>
                <a:cxn ang="0">
                  <a:pos x="11" y="1"/>
                </a:cxn>
                <a:cxn ang="0">
                  <a:pos x="12" y="1"/>
                </a:cxn>
                <a:cxn ang="0">
                  <a:pos x="0" y="1"/>
                </a:cxn>
                <a:cxn ang="0">
                  <a:pos x="0" y="2"/>
                </a:cxn>
                <a:cxn ang="0">
                  <a:pos x="12" y="2"/>
                </a:cxn>
                <a:cxn ang="0">
                  <a:pos x="12"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1" y="4"/>
                </a:cxn>
                <a:cxn ang="0">
                  <a:pos x="11" y="4"/>
                </a:cxn>
                <a:cxn ang="0">
                  <a:pos x="1" y="4"/>
                </a:cxn>
                <a:cxn ang="0">
                  <a:pos x="1" y="4"/>
                </a:cxn>
                <a:cxn ang="0">
                  <a:pos x="11" y="4"/>
                </a:cxn>
                <a:cxn ang="0">
                  <a:pos x="11" y="5"/>
                </a:cxn>
                <a:cxn ang="0">
                  <a:pos x="1" y="5"/>
                </a:cxn>
                <a:cxn ang="0">
                  <a:pos x="1" y="5"/>
                </a:cxn>
                <a:cxn ang="0">
                  <a:pos x="11" y="5"/>
                </a:cxn>
                <a:cxn ang="0">
                  <a:pos x="10" y="5"/>
                </a:cxn>
                <a:cxn ang="0">
                  <a:pos x="1" y="5"/>
                </a:cxn>
                <a:cxn ang="0">
                  <a:pos x="2" y="5"/>
                </a:cxn>
                <a:cxn ang="0">
                  <a:pos x="10" y="5"/>
                </a:cxn>
                <a:cxn ang="0">
                  <a:pos x="10" y="5"/>
                </a:cxn>
                <a:cxn ang="0">
                  <a:pos x="2" y="5"/>
                </a:cxn>
                <a:cxn ang="0">
                  <a:pos x="2" y="5"/>
                </a:cxn>
                <a:cxn ang="0">
                  <a:pos x="9" y="5"/>
                </a:cxn>
                <a:cxn ang="0">
                  <a:pos x="9" y="5"/>
                </a:cxn>
                <a:cxn ang="0">
                  <a:pos x="3" y="5"/>
                </a:cxn>
                <a:cxn ang="0">
                  <a:pos x="3" y="5"/>
                </a:cxn>
                <a:cxn ang="0">
                  <a:pos x="9" y="5"/>
                </a:cxn>
              </a:cxnLst>
              <a:rect l="0" t="0" r="r" b="b"/>
              <a:pathLst>
                <a:path w="12" h="5">
                  <a:moveTo>
                    <a:pt x="3" y="2"/>
                  </a:moveTo>
                  <a:lnTo>
                    <a:pt x="3" y="0"/>
                  </a:lnTo>
                  <a:lnTo>
                    <a:pt x="9" y="0"/>
                  </a:lnTo>
                  <a:lnTo>
                    <a:pt x="9" y="0"/>
                  </a:lnTo>
                  <a:lnTo>
                    <a:pt x="3" y="0"/>
                  </a:lnTo>
                  <a:lnTo>
                    <a:pt x="2" y="0"/>
                  </a:lnTo>
                  <a:lnTo>
                    <a:pt x="9" y="0"/>
                  </a:lnTo>
                  <a:lnTo>
                    <a:pt x="10" y="0"/>
                  </a:lnTo>
                  <a:lnTo>
                    <a:pt x="2" y="0"/>
                  </a:lnTo>
                  <a:lnTo>
                    <a:pt x="2" y="0"/>
                  </a:lnTo>
                  <a:lnTo>
                    <a:pt x="10" y="0"/>
                  </a:lnTo>
                  <a:lnTo>
                    <a:pt x="10" y="0"/>
                  </a:lnTo>
                  <a:lnTo>
                    <a:pt x="1" y="0"/>
                  </a:lnTo>
                  <a:lnTo>
                    <a:pt x="1" y="0"/>
                  </a:lnTo>
                  <a:lnTo>
                    <a:pt x="11" y="0"/>
                  </a:lnTo>
                  <a:lnTo>
                    <a:pt x="11" y="0"/>
                  </a:lnTo>
                  <a:lnTo>
                    <a:pt x="1" y="0"/>
                  </a:lnTo>
                  <a:lnTo>
                    <a:pt x="1" y="0"/>
                  </a:lnTo>
                  <a:lnTo>
                    <a:pt x="11" y="0"/>
                  </a:lnTo>
                  <a:lnTo>
                    <a:pt x="11" y="1"/>
                  </a:lnTo>
                  <a:lnTo>
                    <a:pt x="1" y="1"/>
                  </a:lnTo>
                  <a:lnTo>
                    <a:pt x="0" y="1"/>
                  </a:lnTo>
                  <a:lnTo>
                    <a:pt x="11" y="1"/>
                  </a:lnTo>
                  <a:lnTo>
                    <a:pt x="12" y="1"/>
                  </a:lnTo>
                  <a:lnTo>
                    <a:pt x="0" y="1"/>
                  </a:lnTo>
                  <a:lnTo>
                    <a:pt x="0" y="2"/>
                  </a:lnTo>
                  <a:lnTo>
                    <a:pt x="12" y="2"/>
                  </a:lnTo>
                  <a:lnTo>
                    <a:pt x="12" y="2"/>
                  </a:lnTo>
                  <a:lnTo>
                    <a:pt x="0" y="2"/>
                  </a:lnTo>
                  <a:lnTo>
                    <a:pt x="0"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1" y="4"/>
                  </a:lnTo>
                  <a:lnTo>
                    <a:pt x="11" y="4"/>
                  </a:lnTo>
                  <a:lnTo>
                    <a:pt x="1" y="4"/>
                  </a:lnTo>
                  <a:lnTo>
                    <a:pt x="1" y="4"/>
                  </a:lnTo>
                  <a:lnTo>
                    <a:pt x="11" y="4"/>
                  </a:lnTo>
                  <a:lnTo>
                    <a:pt x="11" y="5"/>
                  </a:lnTo>
                  <a:lnTo>
                    <a:pt x="1" y="5"/>
                  </a:lnTo>
                  <a:lnTo>
                    <a:pt x="1" y="5"/>
                  </a:lnTo>
                  <a:lnTo>
                    <a:pt x="11" y="5"/>
                  </a:lnTo>
                  <a:lnTo>
                    <a:pt x="10" y="5"/>
                  </a:lnTo>
                  <a:lnTo>
                    <a:pt x="1" y="5"/>
                  </a:lnTo>
                  <a:lnTo>
                    <a:pt x="2" y="5"/>
                  </a:lnTo>
                  <a:lnTo>
                    <a:pt x="10" y="5"/>
                  </a:lnTo>
                  <a:lnTo>
                    <a:pt x="10" y="5"/>
                  </a:lnTo>
                  <a:lnTo>
                    <a:pt x="2" y="5"/>
                  </a:lnTo>
                  <a:lnTo>
                    <a:pt x="2" y="5"/>
                  </a:lnTo>
                  <a:lnTo>
                    <a:pt x="9" y="5"/>
                  </a:lnTo>
                  <a:lnTo>
                    <a:pt x="9" y="5"/>
                  </a:lnTo>
                  <a:lnTo>
                    <a:pt x="3" y="5"/>
                  </a:lnTo>
                  <a:lnTo>
                    <a:pt x="3" y="5"/>
                  </a:lnTo>
                  <a:lnTo>
                    <a:pt x="9"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0" name="Freeform 1348"/>
            <p:cNvSpPr>
              <a:spLocks/>
            </p:cNvSpPr>
            <p:nvPr/>
          </p:nvSpPr>
          <p:spPr bwMode="auto">
            <a:xfrm>
              <a:off x="7768779" y="3962400"/>
              <a:ext cx="12700" cy="7938"/>
            </a:xfrm>
            <a:custGeom>
              <a:avLst/>
              <a:gdLst/>
              <a:ahLst/>
              <a:cxnLst>
                <a:cxn ang="0">
                  <a:pos x="3" y="2"/>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1" name="Freeform 1349"/>
            <p:cNvSpPr>
              <a:spLocks/>
            </p:cNvSpPr>
            <p:nvPr/>
          </p:nvSpPr>
          <p:spPr bwMode="auto">
            <a:xfrm>
              <a:off x="7770366" y="3957638"/>
              <a:ext cx="11113" cy="12700"/>
            </a:xfrm>
            <a:custGeom>
              <a:avLst/>
              <a:gdLst/>
              <a:ahLst/>
              <a:cxnLst>
                <a:cxn ang="0">
                  <a:pos x="3" y="5"/>
                </a:cxn>
                <a:cxn ang="0">
                  <a:pos x="0" y="5"/>
                </a:cxn>
                <a:cxn ang="0">
                  <a:pos x="0" y="2"/>
                </a:cxn>
                <a:cxn ang="0">
                  <a:pos x="0" y="2"/>
                </a:cxn>
                <a:cxn ang="0">
                  <a:pos x="0" y="6"/>
                </a:cxn>
                <a:cxn ang="0">
                  <a:pos x="0" y="6"/>
                </a:cxn>
                <a:cxn ang="0">
                  <a:pos x="0" y="2"/>
                </a:cxn>
                <a:cxn ang="0">
                  <a:pos x="0" y="2"/>
                </a:cxn>
                <a:cxn ang="0">
                  <a:pos x="0" y="6"/>
                </a:cxn>
                <a:cxn ang="0">
                  <a:pos x="0" y="6"/>
                </a:cxn>
                <a:cxn ang="0">
                  <a:pos x="0" y="1"/>
                </a:cxn>
                <a:cxn ang="0">
                  <a:pos x="0" y="1"/>
                </a:cxn>
                <a:cxn ang="0">
                  <a:pos x="0" y="7"/>
                </a:cxn>
                <a:cxn ang="0">
                  <a:pos x="1" y="7"/>
                </a:cxn>
                <a:cxn ang="0">
                  <a:pos x="1" y="1"/>
                </a:cxn>
                <a:cxn ang="0">
                  <a:pos x="1" y="0"/>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0"/>
                </a:cxn>
                <a:cxn ang="0">
                  <a:pos x="5" y="7"/>
                </a:cxn>
                <a:cxn ang="0">
                  <a:pos x="5" y="7"/>
                </a:cxn>
                <a:cxn ang="0">
                  <a:pos x="5" y="1"/>
                </a:cxn>
                <a:cxn ang="0">
                  <a:pos x="5" y="1"/>
                </a:cxn>
                <a:cxn ang="0">
                  <a:pos x="5" y="7"/>
                </a:cxn>
                <a:cxn ang="0">
                  <a:pos x="6" y="6"/>
                </a:cxn>
                <a:cxn ang="0">
                  <a:pos x="6" y="1"/>
                </a:cxn>
                <a:cxn ang="0">
                  <a:pos x="6" y="2"/>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2"/>
                  </a:lnTo>
                  <a:lnTo>
                    <a:pt x="0" y="6"/>
                  </a:lnTo>
                  <a:lnTo>
                    <a:pt x="0" y="6"/>
                  </a:lnTo>
                  <a:lnTo>
                    <a:pt x="0" y="1"/>
                  </a:lnTo>
                  <a:lnTo>
                    <a:pt x="0" y="1"/>
                  </a:lnTo>
                  <a:lnTo>
                    <a:pt x="0" y="7"/>
                  </a:lnTo>
                  <a:lnTo>
                    <a:pt x="1" y="7"/>
                  </a:lnTo>
                  <a:lnTo>
                    <a:pt x="1" y="1"/>
                  </a:lnTo>
                  <a:lnTo>
                    <a:pt x="1" y="0"/>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0"/>
                  </a:lnTo>
                  <a:lnTo>
                    <a:pt x="5" y="7"/>
                  </a:lnTo>
                  <a:lnTo>
                    <a:pt x="5" y="7"/>
                  </a:lnTo>
                  <a:lnTo>
                    <a:pt x="5" y="1"/>
                  </a:lnTo>
                  <a:lnTo>
                    <a:pt x="5" y="1"/>
                  </a:lnTo>
                  <a:lnTo>
                    <a:pt x="5" y="7"/>
                  </a:lnTo>
                  <a:lnTo>
                    <a:pt x="6" y="6"/>
                  </a:lnTo>
                  <a:lnTo>
                    <a:pt x="6" y="1"/>
                  </a:lnTo>
                  <a:lnTo>
                    <a:pt x="6" y="2"/>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262" name="Freeform 1350"/>
            <p:cNvSpPr>
              <a:spLocks/>
            </p:cNvSpPr>
            <p:nvPr/>
          </p:nvSpPr>
          <p:spPr bwMode="auto">
            <a:xfrm>
              <a:off x="7770366" y="3957638"/>
              <a:ext cx="15875" cy="7937"/>
            </a:xfrm>
            <a:custGeom>
              <a:avLst/>
              <a:gdLst/>
              <a:ahLst/>
              <a:cxnLst>
                <a:cxn ang="0">
                  <a:pos x="3" y="2"/>
                </a:cxn>
                <a:cxn ang="0">
                  <a:pos x="3" y="0"/>
                </a:cxn>
                <a:cxn ang="0">
                  <a:pos x="5" y="0"/>
                </a:cxn>
                <a:cxn ang="0">
                  <a:pos x="6" y="0"/>
                </a:cxn>
                <a:cxn ang="0">
                  <a:pos x="3" y="0"/>
                </a:cxn>
                <a:cxn ang="0">
                  <a:pos x="2" y="0"/>
                </a:cxn>
                <a:cxn ang="0">
                  <a:pos x="6" y="0"/>
                </a:cxn>
                <a:cxn ang="0">
                  <a:pos x="7" y="0"/>
                </a:cxn>
                <a:cxn ang="0">
                  <a:pos x="2" y="0"/>
                </a:cxn>
                <a:cxn ang="0">
                  <a:pos x="2" y="0"/>
                </a:cxn>
                <a:cxn ang="0">
                  <a:pos x="7" y="0"/>
                </a:cxn>
                <a:cxn ang="0">
                  <a:pos x="7" y="0"/>
                </a:cxn>
                <a:cxn ang="0">
                  <a:pos x="2" y="0"/>
                </a:cxn>
                <a:cxn ang="0">
                  <a:pos x="1" y="0"/>
                </a:cxn>
                <a:cxn ang="0">
                  <a:pos x="7" y="0"/>
                </a:cxn>
                <a:cxn ang="0">
                  <a:pos x="7" y="0"/>
                </a:cxn>
                <a:cxn ang="0">
                  <a:pos x="1" y="0"/>
                </a:cxn>
                <a:cxn ang="0">
                  <a:pos x="1" y="0"/>
                </a:cxn>
                <a:cxn ang="0">
                  <a:pos x="8" y="0"/>
                </a:cxn>
                <a:cxn ang="0">
                  <a:pos x="8" y="1"/>
                </a:cxn>
                <a:cxn ang="0">
                  <a:pos x="1" y="1"/>
                </a:cxn>
                <a:cxn ang="0">
                  <a:pos x="0" y="1"/>
                </a:cxn>
                <a:cxn ang="0">
                  <a:pos x="8" y="1"/>
                </a:cxn>
                <a:cxn ang="0">
                  <a:pos x="8" y="1"/>
                </a:cxn>
                <a:cxn ang="0">
                  <a:pos x="0" y="1"/>
                </a:cxn>
                <a:cxn ang="0">
                  <a:pos x="0" y="2"/>
                </a:cxn>
                <a:cxn ang="0">
                  <a:pos x="8"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7" y="5"/>
                </a:cxn>
                <a:cxn ang="0">
                  <a:pos x="1" y="5"/>
                </a:cxn>
                <a:cxn ang="0">
                  <a:pos x="1" y="5"/>
                </a:cxn>
                <a:cxn ang="0">
                  <a:pos x="7" y="5"/>
                </a:cxn>
                <a:cxn ang="0">
                  <a:pos x="7" y="5"/>
                </a:cxn>
                <a:cxn ang="0">
                  <a:pos x="2" y="5"/>
                </a:cxn>
                <a:cxn ang="0">
                  <a:pos x="2" y="5"/>
                </a:cxn>
                <a:cxn ang="0">
                  <a:pos x="7" y="5"/>
                </a:cxn>
                <a:cxn ang="0">
                  <a:pos x="7" y="5"/>
                </a:cxn>
                <a:cxn ang="0">
                  <a:pos x="2" y="5"/>
                </a:cxn>
                <a:cxn ang="0">
                  <a:pos x="2" y="5"/>
                </a:cxn>
                <a:cxn ang="0">
                  <a:pos x="6" y="5"/>
                </a:cxn>
                <a:cxn ang="0">
                  <a:pos x="6" y="5"/>
                </a:cxn>
                <a:cxn ang="0">
                  <a:pos x="3" y="5"/>
                </a:cxn>
                <a:cxn ang="0">
                  <a:pos x="3" y="5"/>
                </a:cxn>
                <a:cxn ang="0">
                  <a:pos x="5" y="5"/>
                </a:cxn>
              </a:cxnLst>
              <a:rect l="0" t="0" r="r" b="b"/>
              <a:pathLst>
                <a:path w="9" h="5">
                  <a:moveTo>
                    <a:pt x="3" y="2"/>
                  </a:moveTo>
                  <a:lnTo>
                    <a:pt x="3" y="0"/>
                  </a:lnTo>
                  <a:lnTo>
                    <a:pt x="5" y="0"/>
                  </a:lnTo>
                  <a:lnTo>
                    <a:pt x="6" y="0"/>
                  </a:lnTo>
                  <a:lnTo>
                    <a:pt x="3" y="0"/>
                  </a:lnTo>
                  <a:lnTo>
                    <a:pt x="2" y="0"/>
                  </a:lnTo>
                  <a:lnTo>
                    <a:pt x="6" y="0"/>
                  </a:lnTo>
                  <a:lnTo>
                    <a:pt x="7" y="0"/>
                  </a:lnTo>
                  <a:lnTo>
                    <a:pt x="2" y="0"/>
                  </a:lnTo>
                  <a:lnTo>
                    <a:pt x="2" y="0"/>
                  </a:lnTo>
                  <a:lnTo>
                    <a:pt x="7" y="0"/>
                  </a:lnTo>
                  <a:lnTo>
                    <a:pt x="7" y="0"/>
                  </a:lnTo>
                  <a:lnTo>
                    <a:pt x="2" y="0"/>
                  </a:lnTo>
                  <a:lnTo>
                    <a:pt x="1" y="0"/>
                  </a:lnTo>
                  <a:lnTo>
                    <a:pt x="7" y="0"/>
                  </a:lnTo>
                  <a:lnTo>
                    <a:pt x="7" y="0"/>
                  </a:lnTo>
                  <a:lnTo>
                    <a:pt x="1" y="0"/>
                  </a:lnTo>
                  <a:lnTo>
                    <a:pt x="1" y="0"/>
                  </a:lnTo>
                  <a:lnTo>
                    <a:pt x="8" y="0"/>
                  </a:lnTo>
                  <a:lnTo>
                    <a:pt x="8" y="1"/>
                  </a:lnTo>
                  <a:lnTo>
                    <a:pt x="1" y="1"/>
                  </a:lnTo>
                  <a:lnTo>
                    <a:pt x="0" y="1"/>
                  </a:lnTo>
                  <a:lnTo>
                    <a:pt x="8" y="1"/>
                  </a:lnTo>
                  <a:lnTo>
                    <a:pt x="8" y="1"/>
                  </a:lnTo>
                  <a:lnTo>
                    <a:pt x="0" y="1"/>
                  </a:lnTo>
                  <a:lnTo>
                    <a:pt x="0" y="2"/>
                  </a:lnTo>
                  <a:lnTo>
                    <a:pt x="8" y="2"/>
                  </a:lnTo>
                  <a:lnTo>
                    <a:pt x="9" y="2"/>
                  </a:lnTo>
                  <a:lnTo>
                    <a:pt x="0" y="2"/>
                  </a:lnTo>
                  <a:lnTo>
                    <a:pt x="0" y="2"/>
                  </a:lnTo>
                  <a:lnTo>
                    <a:pt x="9" y="2"/>
                  </a:lnTo>
                  <a:lnTo>
                    <a:pt x="9" y="2"/>
                  </a:lnTo>
                  <a:lnTo>
                    <a:pt x="0" y="2"/>
                  </a:lnTo>
                  <a:lnTo>
                    <a:pt x="0" y="3"/>
                  </a:lnTo>
                  <a:lnTo>
                    <a:pt x="9" y="3"/>
                  </a:lnTo>
                  <a:lnTo>
                    <a:pt x="9" y="3"/>
                  </a:lnTo>
                  <a:lnTo>
                    <a:pt x="0" y="3"/>
                  </a:lnTo>
                  <a:lnTo>
                    <a:pt x="0" y="3"/>
                  </a:lnTo>
                  <a:lnTo>
                    <a:pt x="8" y="3"/>
                  </a:lnTo>
                  <a:lnTo>
                    <a:pt x="8" y="3"/>
                  </a:lnTo>
                  <a:lnTo>
                    <a:pt x="0" y="3"/>
                  </a:lnTo>
                  <a:lnTo>
                    <a:pt x="0" y="4"/>
                  </a:lnTo>
                  <a:lnTo>
                    <a:pt x="8" y="4"/>
                  </a:lnTo>
                  <a:lnTo>
                    <a:pt x="8" y="4"/>
                  </a:lnTo>
                  <a:lnTo>
                    <a:pt x="1" y="4"/>
                  </a:lnTo>
                  <a:lnTo>
                    <a:pt x="1" y="4"/>
                  </a:lnTo>
                  <a:lnTo>
                    <a:pt x="8" y="4"/>
                  </a:lnTo>
                  <a:lnTo>
                    <a:pt x="7" y="5"/>
                  </a:lnTo>
                  <a:lnTo>
                    <a:pt x="1" y="5"/>
                  </a:lnTo>
                  <a:lnTo>
                    <a:pt x="1" y="5"/>
                  </a:lnTo>
                  <a:lnTo>
                    <a:pt x="7" y="5"/>
                  </a:lnTo>
                  <a:lnTo>
                    <a:pt x="7" y="5"/>
                  </a:lnTo>
                  <a:lnTo>
                    <a:pt x="2" y="5"/>
                  </a:lnTo>
                  <a:lnTo>
                    <a:pt x="2" y="5"/>
                  </a:lnTo>
                  <a:lnTo>
                    <a:pt x="7" y="5"/>
                  </a:lnTo>
                  <a:lnTo>
                    <a:pt x="7" y="5"/>
                  </a:lnTo>
                  <a:lnTo>
                    <a:pt x="2" y="5"/>
                  </a:lnTo>
                  <a:lnTo>
                    <a:pt x="2" y="5"/>
                  </a:lnTo>
                  <a:lnTo>
                    <a:pt x="6" y="5"/>
                  </a:lnTo>
                  <a:lnTo>
                    <a:pt x="6"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3" name="Freeform 1351"/>
            <p:cNvSpPr>
              <a:spLocks/>
            </p:cNvSpPr>
            <p:nvPr/>
          </p:nvSpPr>
          <p:spPr bwMode="auto">
            <a:xfrm>
              <a:off x="7776716" y="3952875"/>
              <a:ext cx="9525" cy="12700"/>
            </a:xfrm>
            <a:custGeom>
              <a:avLst/>
              <a:gdLst/>
              <a:ahLst/>
              <a:cxnLst>
                <a:cxn ang="0">
                  <a:pos x="2"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4" y="8"/>
                </a:cxn>
                <a:cxn ang="0">
                  <a:pos x="4" y="0"/>
                </a:cxn>
                <a:cxn ang="0">
                  <a:pos x="5" y="1"/>
                </a:cxn>
                <a:cxn ang="0">
                  <a:pos x="5" y="7"/>
                </a:cxn>
                <a:cxn ang="0">
                  <a:pos x="5" y="7"/>
                </a:cxn>
                <a:cxn ang="0">
                  <a:pos x="5" y="1"/>
                </a:cxn>
                <a:cxn ang="0">
                  <a:pos x="5" y="1"/>
                </a:cxn>
                <a:cxn ang="0">
                  <a:pos x="5" y="7"/>
                </a:cxn>
                <a:cxn ang="0">
                  <a:pos x="5" y="6"/>
                </a:cxn>
                <a:cxn ang="0">
                  <a:pos x="5" y="1"/>
                </a:cxn>
                <a:cxn ang="0">
                  <a:pos x="5" y="1"/>
                </a:cxn>
                <a:cxn ang="0">
                  <a:pos x="5" y="6"/>
                </a:cxn>
                <a:cxn ang="0">
                  <a:pos x="6" y="6"/>
                </a:cxn>
                <a:cxn ang="0">
                  <a:pos x="6" y="2"/>
                </a:cxn>
                <a:cxn ang="0">
                  <a:pos x="6" y="2"/>
                </a:cxn>
                <a:cxn ang="0">
                  <a:pos x="6" y="6"/>
                </a:cxn>
                <a:cxn ang="0">
                  <a:pos x="6" y="5"/>
                </a:cxn>
                <a:cxn ang="0">
                  <a:pos x="6" y="3"/>
                </a:cxn>
              </a:cxnLst>
              <a:rect l="0" t="0" r="r" b="b"/>
              <a:pathLst>
                <a:path w="6" h="8">
                  <a:moveTo>
                    <a:pt x="2"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4" y="8"/>
                  </a:lnTo>
                  <a:lnTo>
                    <a:pt x="4" y="0"/>
                  </a:lnTo>
                  <a:lnTo>
                    <a:pt x="5" y="1"/>
                  </a:lnTo>
                  <a:lnTo>
                    <a:pt x="5" y="7"/>
                  </a:lnTo>
                  <a:lnTo>
                    <a:pt x="5" y="7"/>
                  </a:lnTo>
                  <a:lnTo>
                    <a:pt x="5" y="1"/>
                  </a:lnTo>
                  <a:lnTo>
                    <a:pt x="5" y="1"/>
                  </a:lnTo>
                  <a:lnTo>
                    <a:pt x="5" y="7"/>
                  </a:lnTo>
                  <a:lnTo>
                    <a:pt x="5" y="6"/>
                  </a:lnTo>
                  <a:lnTo>
                    <a:pt x="5" y="1"/>
                  </a:lnTo>
                  <a:lnTo>
                    <a:pt x="5" y="1"/>
                  </a:lnTo>
                  <a:lnTo>
                    <a:pt x="5"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64" name="Freeform 1352"/>
            <p:cNvSpPr>
              <a:spLocks/>
            </p:cNvSpPr>
            <p:nvPr/>
          </p:nvSpPr>
          <p:spPr bwMode="auto">
            <a:xfrm>
              <a:off x="7776716" y="3952875"/>
              <a:ext cx="12700" cy="7938"/>
            </a:xfrm>
            <a:custGeom>
              <a:avLst/>
              <a:gdLst/>
              <a:ahLst/>
              <a:cxnLst>
                <a:cxn ang="0">
                  <a:pos x="2" y="3"/>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0"/>
                </a:cxn>
                <a:cxn ang="0">
                  <a:pos x="1" y="0"/>
                </a:cxn>
                <a:cxn ang="0">
                  <a:pos x="1" y="1"/>
                </a:cxn>
                <a:cxn ang="0">
                  <a:pos x="7" y="1"/>
                </a:cxn>
                <a:cxn ang="0">
                  <a:pos x="8" y="1"/>
                </a:cxn>
                <a:cxn ang="0">
                  <a:pos x="0"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2" y="5"/>
                </a:cxn>
                <a:cxn ang="0">
                  <a:pos x="5" y="5"/>
                </a:cxn>
              </a:cxnLst>
              <a:rect l="0" t="0" r="r" b="b"/>
              <a:pathLst>
                <a:path w="8" h="5">
                  <a:moveTo>
                    <a:pt x="2" y="3"/>
                  </a:move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0"/>
                  </a:lnTo>
                  <a:lnTo>
                    <a:pt x="1" y="0"/>
                  </a:lnTo>
                  <a:lnTo>
                    <a:pt x="1" y="1"/>
                  </a:lnTo>
                  <a:lnTo>
                    <a:pt x="7" y="1"/>
                  </a:lnTo>
                  <a:lnTo>
                    <a:pt x="8" y="1"/>
                  </a:lnTo>
                  <a:lnTo>
                    <a:pt x="0"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5"/>
                  </a:lnTo>
                  <a:lnTo>
                    <a:pt x="7" y="5"/>
                  </a:lnTo>
                  <a:lnTo>
                    <a:pt x="7" y="5"/>
                  </a:lnTo>
                  <a:lnTo>
                    <a:pt x="1" y="5"/>
                  </a:lnTo>
                  <a:lnTo>
                    <a:pt x="1" y="5"/>
                  </a:lnTo>
                  <a:lnTo>
                    <a:pt x="7" y="5"/>
                  </a:lnTo>
                  <a:lnTo>
                    <a:pt x="6" y="5"/>
                  </a:lnTo>
                  <a:lnTo>
                    <a:pt x="1" y="5"/>
                  </a:lnTo>
                  <a:lnTo>
                    <a:pt x="1" y="5"/>
                  </a:lnTo>
                  <a:lnTo>
                    <a:pt x="6" y="5"/>
                  </a:lnTo>
                  <a:lnTo>
                    <a:pt x="6" y="5"/>
                  </a:lnTo>
                  <a:lnTo>
                    <a:pt x="2" y="5"/>
                  </a:lnTo>
                  <a:lnTo>
                    <a:pt x="2" y="5"/>
                  </a:lnTo>
                  <a:lnTo>
                    <a:pt x="6" y="5"/>
                  </a:lnTo>
                  <a:lnTo>
                    <a:pt x="5" y="5"/>
                  </a:lnTo>
                  <a:lnTo>
                    <a:pt x="2" y="5"/>
                  </a:lnTo>
                  <a:lnTo>
                    <a:pt x="2"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5" name="Freeform 1353"/>
            <p:cNvSpPr>
              <a:spLocks/>
            </p:cNvSpPr>
            <p:nvPr/>
          </p:nvSpPr>
          <p:spPr bwMode="auto">
            <a:xfrm>
              <a:off x="7778304" y="3952875"/>
              <a:ext cx="15875" cy="7938"/>
            </a:xfrm>
            <a:custGeom>
              <a:avLst/>
              <a:gdLst/>
              <a:ahLst/>
              <a:cxnLst>
                <a:cxn ang="0">
                  <a:pos x="3" y="3"/>
                </a:cxn>
                <a:cxn ang="0">
                  <a:pos x="3" y="0"/>
                </a:cxn>
                <a:cxn ang="0">
                  <a:pos x="6"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0"/>
                </a:cxn>
                <a:cxn ang="0">
                  <a:pos x="1" y="0"/>
                </a:cxn>
                <a:cxn ang="0">
                  <a:pos x="1" y="1"/>
                </a:cxn>
                <a:cxn ang="0">
                  <a:pos x="7" y="1"/>
                </a:cxn>
                <a:cxn ang="0">
                  <a:pos x="8" y="1"/>
                </a:cxn>
                <a:cxn ang="0">
                  <a:pos x="0" y="1"/>
                </a:cxn>
                <a:cxn ang="0">
                  <a:pos x="0" y="1"/>
                </a:cxn>
                <a:cxn ang="0">
                  <a:pos x="8" y="1"/>
                </a:cxn>
                <a:cxn ang="0">
                  <a:pos x="8" y="1"/>
                </a:cxn>
                <a:cxn ang="0">
                  <a:pos x="0"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5"/>
                </a:cxn>
                <a:cxn ang="0">
                  <a:pos x="2" y="5"/>
                </a:cxn>
                <a:cxn ang="0">
                  <a:pos x="2" y="5"/>
                </a:cxn>
                <a:cxn ang="0">
                  <a:pos x="6" y="5"/>
                </a:cxn>
                <a:cxn ang="0">
                  <a:pos x="6" y="5"/>
                </a:cxn>
                <a:cxn ang="0">
                  <a:pos x="3" y="5"/>
                </a:cxn>
                <a:cxn ang="0">
                  <a:pos x="3" y="5"/>
                </a:cxn>
                <a:cxn ang="0">
                  <a:pos x="6" y="5"/>
                </a:cxn>
              </a:cxnLst>
              <a:rect l="0" t="0" r="r" b="b"/>
              <a:pathLst>
                <a:path w="8" h="5">
                  <a:moveTo>
                    <a:pt x="3" y="3"/>
                  </a:moveTo>
                  <a:lnTo>
                    <a:pt x="3" y="0"/>
                  </a:lnTo>
                  <a:lnTo>
                    <a:pt x="6" y="0"/>
                  </a:lnTo>
                  <a:lnTo>
                    <a:pt x="6" y="0"/>
                  </a:lnTo>
                  <a:lnTo>
                    <a:pt x="3" y="0"/>
                  </a:lnTo>
                  <a:lnTo>
                    <a:pt x="2" y="0"/>
                  </a:lnTo>
                  <a:lnTo>
                    <a:pt x="6" y="0"/>
                  </a:lnTo>
                  <a:lnTo>
                    <a:pt x="6" y="0"/>
                  </a:lnTo>
                  <a:lnTo>
                    <a:pt x="2" y="0"/>
                  </a:lnTo>
                  <a:lnTo>
                    <a:pt x="2" y="0"/>
                  </a:lnTo>
                  <a:lnTo>
                    <a:pt x="7" y="0"/>
                  </a:lnTo>
                  <a:lnTo>
                    <a:pt x="7" y="0"/>
                  </a:lnTo>
                  <a:lnTo>
                    <a:pt x="2" y="0"/>
                  </a:lnTo>
                  <a:lnTo>
                    <a:pt x="1" y="0"/>
                  </a:lnTo>
                  <a:lnTo>
                    <a:pt x="7" y="0"/>
                  </a:lnTo>
                  <a:lnTo>
                    <a:pt x="7" y="0"/>
                  </a:lnTo>
                  <a:lnTo>
                    <a:pt x="1" y="0"/>
                  </a:lnTo>
                  <a:lnTo>
                    <a:pt x="1" y="1"/>
                  </a:lnTo>
                  <a:lnTo>
                    <a:pt x="7" y="1"/>
                  </a:lnTo>
                  <a:lnTo>
                    <a:pt x="8" y="1"/>
                  </a:lnTo>
                  <a:lnTo>
                    <a:pt x="0" y="1"/>
                  </a:lnTo>
                  <a:lnTo>
                    <a:pt x="0" y="1"/>
                  </a:lnTo>
                  <a:lnTo>
                    <a:pt x="8" y="1"/>
                  </a:lnTo>
                  <a:lnTo>
                    <a:pt x="8" y="1"/>
                  </a:lnTo>
                  <a:lnTo>
                    <a:pt x="0"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5"/>
                  </a:lnTo>
                  <a:lnTo>
                    <a:pt x="7" y="5"/>
                  </a:lnTo>
                  <a:lnTo>
                    <a:pt x="7" y="5"/>
                  </a:lnTo>
                  <a:lnTo>
                    <a:pt x="1" y="5"/>
                  </a:lnTo>
                  <a:lnTo>
                    <a:pt x="1" y="5"/>
                  </a:lnTo>
                  <a:lnTo>
                    <a:pt x="7" y="5"/>
                  </a:lnTo>
                  <a:lnTo>
                    <a:pt x="7" y="5"/>
                  </a:lnTo>
                  <a:lnTo>
                    <a:pt x="2" y="5"/>
                  </a:lnTo>
                  <a:lnTo>
                    <a:pt x="2" y="5"/>
                  </a:lnTo>
                  <a:lnTo>
                    <a:pt x="7" y="5"/>
                  </a:lnTo>
                  <a:lnTo>
                    <a:pt x="6" y="5"/>
                  </a:lnTo>
                  <a:lnTo>
                    <a:pt x="2" y="5"/>
                  </a:lnTo>
                  <a:lnTo>
                    <a:pt x="2" y="5"/>
                  </a:lnTo>
                  <a:lnTo>
                    <a:pt x="6" y="5"/>
                  </a:lnTo>
                  <a:lnTo>
                    <a:pt x="6" y="5"/>
                  </a:lnTo>
                  <a:lnTo>
                    <a:pt x="3"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6" name="Freeform 1354"/>
            <p:cNvSpPr>
              <a:spLocks/>
            </p:cNvSpPr>
            <p:nvPr/>
          </p:nvSpPr>
          <p:spPr bwMode="auto">
            <a:xfrm>
              <a:off x="7783066" y="3952875"/>
              <a:ext cx="17463" cy="7938"/>
            </a:xfrm>
            <a:custGeom>
              <a:avLst/>
              <a:gdLst/>
              <a:ahLst/>
              <a:cxnLst>
                <a:cxn ang="0">
                  <a:pos x="4" y="3"/>
                </a:cxn>
                <a:cxn ang="0">
                  <a:pos x="4" y="0"/>
                </a:cxn>
                <a:cxn ang="0">
                  <a:pos x="7" y="0"/>
                </a:cxn>
                <a:cxn ang="0">
                  <a:pos x="7" y="0"/>
                </a:cxn>
                <a:cxn ang="0">
                  <a:pos x="3" y="0"/>
                </a:cxn>
                <a:cxn ang="0">
                  <a:pos x="3" y="0"/>
                </a:cxn>
                <a:cxn ang="0">
                  <a:pos x="8" y="0"/>
                </a:cxn>
                <a:cxn ang="0">
                  <a:pos x="8" y="0"/>
                </a:cxn>
                <a:cxn ang="0">
                  <a:pos x="3" y="0"/>
                </a:cxn>
                <a:cxn ang="0">
                  <a:pos x="2" y="0"/>
                </a:cxn>
                <a:cxn ang="0">
                  <a:pos x="8" y="0"/>
                </a:cxn>
                <a:cxn ang="0">
                  <a:pos x="8" y="0"/>
                </a:cxn>
                <a:cxn ang="0">
                  <a:pos x="2" y="0"/>
                </a:cxn>
                <a:cxn ang="0">
                  <a:pos x="2" y="0"/>
                </a:cxn>
                <a:cxn ang="0">
                  <a:pos x="9" y="0"/>
                </a:cxn>
                <a:cxn ang="0">
                  <a:pos x="9" y="0"/>
                </a:cxn>
                <a:cxn ang="0">
                  <a:pos x="2" y="0"/>
                </a:cxn>
                <a:cxn ang="0">
                  <a:pos x="1" y="1"/>
                </a:cxn>
                <a:cxn ang="0">
                  <a:pos x="9" y="1"/>
                </a:cxn>
                <a:cxn ang="0">
                  <a:pos x="9" y="1"/>
                </a:cxn>
                <a:cxn ang="0">
                  <a:pos x="1" y="1"/>
                </a:cxn>
                <a:cxn ang="0">
                  <a:pos x="1" y="1"/>
                </a:cxn>
                <a:cxn ang="0">
                  <a:pos x="10" y="1"/>
                </a:cxn>
                <a:cxn ang="0">
                  <a:pos x="10" y="1"/>
                </a:cxn>
                <a:cxn ang="0">
                  <a:pos x="1" y="1"/>
                </a:cxn>
                <a:cxn ang="0">
                  <a:pos x="1" y="1"/>
                </a:cxn>
                <a:cxn ang="0">
                  <a:pos x="10" y="1"/>
                </a:cxn>
                <a:cxn ang="0">
                  <a:pos x="10" y="2"/>
                </a:cxn>
                <a:cxn ang="0">
                  <a:pos x="1" y="2"/>
                </a:cxn>
                <a:cxn ang="0">
                  <a:pos x="0" y="2"/>
                </a:cxn>
                <a:cxn ang="0">
                  <a:pos x="10" y="2"/>
                </a:cxn>
                <a:cxn ang="0">
                  <a:pos x="10" y="3"/>
                </a:cxn>
                <a:cxn ang="0">
                  <a:pos x="0" y="3"/>
                </a:cxn>
                <a:cxn ang="0">
                  <a:pos x="0" y="3"/>
                </a:cxn>
                <a:cxn ang="0">
                  <a:pos x="10" y="3"/>
                </a:cxn>
                <a:cxn ang="0">
                  <a:pos x="10" y="3"/>
                </a:cxn>
                <a:cxn ang="0">
                  <a:pos x="1" y="3"/>
                </a:cxn>
                <a:cxn ang="0">
                  <a:pos x="1" y="3"/>
                </a:cxn>
                <a:cxn ang="0">
                  <a:pos x="10" y="3"/>
                </a:cxn>
                <a:cxn ang="0">
                  <a:pos x="10" y="4"/>
                </a:cxn>
                <a:cxn ang="0">
                  <a:pos x="1" y="4"/>
                </a:cxn>
                <a:cxn ang="0">
                  <a:pos x="1" y="4"/>
                </a:cxn>
                <a:cxn ang="0">
                  <a:pos x="10" y="4"/>
                </a:cxn>
                <a:cxn ang="0">
                  <a:pos x="9" y="4"/>
                </a:cxn>
                <a:cxn ang="0">
                  <a:pos x="1" y="4"/>
                </a:cxn>
                <a:cxn ang="0">
                  <a:pos x="1" y="5"/>
                </a:cxn>
                <a:cxn ang="0">
                  <a:pos x="9" y="5"/>
                </a:cxn>
                <a:cxn ang="0">
                  <a:pos x="9" y="5"/>
                </a:cxn>
                <a:cxn ang="0">
                  <a:pos x="2" y="5"/>
                </a:cxn>
                <a:cxn ang="0">
                  <a:pos x="2" y="5"/>
                </a:cxn>
                <a:cxn ang="0">
                  <a:pos x="9" y="5"/>
                </a:cxn>
                <a:cxn ang="0">
                  <a:pos x="8" y="5"/>
                </a:cxn>
                <a:cxn ang="0">
                  <a:pos x="2" y="5"/>
                </a:cxn>
                <a:cxn ang="0">
                  <a:pos x="2" y="5"/>
                </a:cxn>
                <a:cxn ang="0">
                  <a:pos x="8" y="5"/>
                </a:cxn>
                <a:cxn ang="0">
                  <a:pos x="8" y="5"/>
                </a:cxn>
                <a:cxn ang="0">
                  <a:pos x="3" y="5"/>
                </a:cxn>
                <a:cxn ang="0">
                  <a:pos x="3" y="5"/>
                </a:cxn>
                <a:cxn ang="0">
                  <a:pos x="8" y="5"/>
                </a:cxn>
                <a:cxn ang="0">
                  <a:pos x="7" y="5"/>
                </a:cxn>
                <a:cxn ang="0">
                  <a:pos x="3" y="5"/>
                </a:cxn>
                <a:cxn ang="0">
                  <a:pos x="4" y="5"/>
                </a:cxn>
                <a:cxn ang="0">
                  <a:pos x="7" y="5"/>
                </a:cxn>
              </a:cxnLst>
              <a:rect l="0" t="0" r="r" b="b"/>
              <a:pathLst>
                <a:path w="10" h="5">
                  <a:moveTo>
                    <a:pt x="4" y="3"/>
                  </a:moveTo>
                  <a:lnTo>
                    <a:pt x="4" y="0"/>
                  </a:lnTo>
                  <a:lnTo>
                    <a:pt x="7" y="0"/>
                  </a:lnTo>
                  <a:lnTo>
                    <a:pt x="7" y="0"/>
                  </a:lnTo>
                  <a:lnTo>
                    <a:pt x="3" y="0"/>
                  </a:lnTo>
                  <a:lnTo>
                    <a:pt x="3" y="0"/>
                  </a:lnTo>
                  <a:lnTo>
                    <a:pt x="8" y="0"/>
                  </a:lnTo>
                  <a:lnTo>
                    <a:pt x="8" y="0"/>
                  </a:lnTo>
                  <a:lnTo>
                    <a:pt x="3" y="0"/>
                  </a:lnTo>
                  <a:lnTo>
                    <a:pt x="2" y="0"/>
                  </a:lnTo>
                  <a:lnTo>
                    <a:pt x="8" y="0"/>
                  </a:lnTo>
                  <a:lnTo>
                    <a:pt x="8" y="0"/>
                  </a:lnTo>
                  <a:lnTo>
                    <a:pt x="2" y="0"/>
                  </a:lnTo>
                  <a:lnTo>
                    <a:pt x="2" y="0"/>
                  </a:lnTo>
                  <a:lnTo>
                    <a:pt x="9" y="0"/>
                  </a:lnTo>
                  <a:lnTo>
                    <a:pt x="9" y="0"/>
                  </a:lnTo>
                  <a:lnTo>
                    <a:pt x="2" y="0"/>
                  </a:lnTo>
                  <a:lnTo>
                    <a:pt x="1" y="1"/>
                  </a:lnTo>
                  <a:lnTo>
                    <a:pt x="9" y="1"/>
                  </a:lnTo>
                  <a:lnTo>
                    <a:pt x="9" y="1"/>
                  </a:lnTo>
                  <a:lnTo>
                    <a:pt x="1" y="1"/>
                  </a:lnTo>
                  <a:lnTo>
                    <a:pt x="1" y="1"/>
                  </a:lnTo>
                  <a:lnTo>
                    <a:pt x="10" y="1"/>
                  </a:lnTo>
                  <a:lnTo>
                    <a:pt x="10" y="1"/>
                  </a:lnTo>
                  <a:lnTo>
                    <a:pt x="1" y="1"/>
                  </a:lnTo>
                  <a:lnTo>
                    <a:pt x="1" y="1"/>
                  </a:lnTo>
                  <a:lnTo>
                    <a:pt x="10" y="1"/>
                  </a:lnTo>
                  <a:lnTo>
                    <a:pt x="10" y="2"/>
                  </a:lnTo>
                  <a:lnTo>
                    <a:pt x="1" y="2"/>
                  </a:lnTo>
                  <a:lnTo>
                    <a:pt x="0" y="2"/>
                  </a:lnTo>
                  <a:lnTo>
                    <a:pt x="10" y="2"/>
                  </a:lnTo>
                  <a:lnTo>
                    <a:pt x="10" y="3"/>
                  </a:lnTo>
                  <a:lnTo>
                    <a:pt x="0" y="3"/>
                  </a:lnTo>
                  <a:lnTo>
                    <a:pt x="0" y="3"/>
                  </a:lnTo>
                  <a:lnTo>
                    <a:pt x="10" y="3"/>
                  </a:lnTo>
                  <a:lnTo>
                    <a:pt x="10" y="3"/>
                  </a:lnTo>
                  <a:lnTo>
                    <a:pt x="1" y="3"/>
                  </a:lnTo>
                  <a:lnTo>
                    <a:pt x="1" y="3"/>
                  </a:lnTo>
                  <a:lnTo>
                    <a:pt x="10" y="3"/>
                  </a:lnTo>
                  <a:lnTo>
                    <a:pt x="10" y="4"/>
                  </a:lnTo>
                  <a:lnTo>
                    <a:pt x="1" y="4"/>
                  </a:lnTo>
                  <a:lnTo>
                    <a:pt x="1" y="4"/>
                  </a:lnTo>
                  <a:lnTo>
                    <a:pt x="10" y="4"/>
                  </a:lnTo>
                  <a:lnTo>
                    <a:pt x="9" y="4"/>
                  </a:lnTo>
                  <a:lnTo>
                    <a:pt x="1" y="4"/>
                  </a:lnTo>
                  <a:lnTo>
                    <a:pt x="1" y="5"/>
                  </a:lnTo>
                  <a:lnTo>
                    <a:pt x="9" y="5"/>
                  </a:lnTo>
                  <a:lnTo>
                    <a:pt x="9" y="5"/>
                  </a:lnTo>
                  <a:lnTo>
                    <a:pt x="2" y="5"/>
                  </a:lnTo>
                  <a:lnTo>
                    <a:pt x="2" y="5"/>
                  </a:lnTo>
                  <a:lnTo>
                    <a:pt x="9" y="5"/>
                  </a:lnTo>
                  <a:lnTo>
                    <a:pt x="8" y="5"/>
                  </a:lnTo>
                  <a:lnTo>
                    <a:pt x="2" y="5"/>
                  </a:lnTo>
                  <a:lnTo>
                    <a:pt x="2" y="5"/>
                  </a:lnTo>
                  <a:lnTo>
                    <a:pt x="8" y="5"/>
                  </a:lnTo>
                  <a:lnTo>
                    <a:pt x="8" y="5"/>
                  </a:lnTo>
                  <a:lnTo>
                    <a:pt x="3" y="5"/>
                  </a:lnTo>
                  <a:lnTo>
                    <a:pt x="3" y="5"/>
                  </a:lnTo>
                  <a:lnTo>
                    <a:pt x="8" y="5"/>
                  </a:lnTo>
                  <a:lnTo>
                    <a:pt x="7" y="5"/>
                  </a:lnTo>
                  <a:lnTo>
                    <a:pt x="3" y="5"/>
                  </a:lnTo>
                  <a:lnTo>
                    <a:pt x="4" y="5"/>
                  </a:lnTo>
                  <a:lnTo>
                    <a:pt x="7"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7" name="Freeform 1355"/>
            <p:cNvSpPr>
              <a:spLocks/>
            </p:cNvSpPr>
            <p:nvPr/>
          </p:nvSpPr>
          <p:spPr bwMode="auto">
            <a:xfrm>
              <a:off x="7789416" y="3952875"/>
              <a:ext cx="14288" cy="7938"/>
            </a:xfrm>
            <a:custGeom>
              <a:avLst/>
              <a:gdLst/>
              <a:ahLst/>
              <a:cxnLst>
                <a:cxn ang="0">
                  <a:pos x="3" y="3"/>
                </a:cxn>
                <a:cxn ang="0">
                  <a:pos x="3" y="0"/>
                </a:cxn>
                <a:cxn ang="0">
                  <a:pos x="6"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8" y="0"/>
                </a:cxn>
                <a:cxn ang="0">
                  <a:pos x="1" y="0"/>
                </a:cxn>
                <a:cxn ang="0">
                  <a:pos x="1" y="1"/>
                </a:cxn>
                <a:cxn ang="0">
                  <a:pos x="8" y="1"/>
                </a:cxn>
                <a:cxn ang="0">
                  <a:pos x="8" y="1"/>
                </a:cxn>
                <a:cxn ang="0">
                  <a:pos x="1" y="1"/>
                </a:cxn>
                <a:cxn ang="0">
                  <a:pos x="1" y="1"/>
                </a:cxn>
                <a:cxn ang="0">
                  <a:pos x="8" y="1"/>
                </a:cxn>
                <a:cxn ang="0">
                  <a:pos x="8" y="1"/>
                </a:cxn>
                <a:cxn ang="0">
                  <a:pos x="1" y="1"/>
                </a:cxn>
                <a:cxn ang="0">
                  <a:pos x="0" y="1"/>
                </a:cxn>
                <a:cxn ang="0">
                  <a:pos x="8" y="1"/>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1" y="4"/>
                </a:cxn>
                <a:cxn ang="0">
                  <a:pos x="1" y="4"/>
                </a:cxn>
                <a:cxn ang="0">
                  <a:pos x="8" y="4"/>
                </a:cxn>
                <a:cxn ang="0">
                  <a:pos x="8" y="4"/>
                </a:cxn>
                <a:cxn ang="0">
                  <a:pos x="1" y="4"/>
                </a:cxn>
                <a:cxn ang="0">
                  <a:pos x="1" y="5"/>
                </a:cxn>
                <a:cxn ang="0">
                  <a:pos x="8" y="5"/>
                </a:cxn>
                <a:cxn ang="0">
                  <a:pos x="8" y="5"/>
                </a:cxn>
                <a:cxn ang="0">
                  <a:pos x="1" y="5"/>
                </a:cxn>
                <a:cxn ang="0">
                  <a:pos x="1" y="5"/>
                </a:cxn>
                <a:cxn ang="0">
                  <a:pos x="7" y="5"/>
                </a:cxn>
                <a:cxn ang="0">
                  <a:pos x="7" y="5"/>
                </a:cxn>
                <a:cxn ang="0">
                  <a:pos x="2" y="5"/>
                </a:cxn>
                <a:cxn ang="0">
                  <a:pos x="2" y="5"/>
                </a:cxn>
                <a:cxn ang="0">
                  <a:pos x="7" y="5"/>
                </a:cxn>
                <a:cxn ang="0">
                  <a:pos x="6" y="5"/>
                </a:cxn>
                <a:cxn ang="0">
                  <a:pos x="2" y="5"/>
                </a:cxn>
                <a:cxn ang="0">
                  <a:pos x="2" y="5"/>
                </a:cxn>
                <a:cxn ang="0">
                  <a:pos x="6" y="5"/>
                </a:cxn>
                <a:cxn ang="0">
                  <a:pos x="6" y="5"/>
                </a:cxn>
                <a:cxn ang="0">
                  <a:pos x="3" y="5"/>
                </a:cxn>
                <a:cxn ang="0">
                  <a:pos x="3" y="5"/>
                </a:cxn>
                <a:cxn ang="0">
                  <a:pos x="6" y="5"/>
                </a:cxn>
              </a:cxnLst>
              <a:rect l="0" t="0" r="r" b="b"/>
              <a:pathLst>
                <a:path w="8" h="5">
                  <a:moveTo>
                    <a:pt x="3" y="3"/>
                  </a:moveTo>
                  <a:lnTo>
                    <a:pt x="3" y="0"/>
                  </a:lnTo>
                  <a:lnTo>
                    <a:pt x="6" y="0"/>
                  </a:lnTo>
                  <a:lnTo>
                    <a:pt x="6" y="0"/>
                  </a:lnTo>
                  <a:lnTo>
                    <a:pt x="3" y="0"/>
                  </a:lnTo>
                  <a:lnTo>
                    <a:pt x="2" y="0"/>
                  </a:lnTo>
                  <a:lnTo>
                    <a:pt x="6" y="0"/>
                  </a:lnTo>
                  <a:lnTo>
                    <a:pt x="6" y="0"/>
                  </a:lnTo>
                  <a:lnTo>
                    <a:pt x="2" y="0"/>
                  </a:lnTo>
                  <a:lnTo>
                    <a:pt x="2" y="0"/>
                  </a:lnTo>
                  <a:lnTo>
                    <a:pt x="7" y="0"/>
                  </a:lnTo>
                  <a:lnTo>
                    <a:pt x="7" y="0"/>
                  </a:lnTo>
                  <a:lnTo>
                    <a:pt x="2" y="0"/>
                  </a:lnTo>
                  <a:lnTo>
                    <a:pt x="1" y="0"/>
                  </a:lnTo>
                  <a:lnTo>
                    <a:pt x="7" y="0"/>
                  </a:lnTo>
                  <a:lnTo>
                    <a:pt x="8" y="0"/>
                  </a:lnTo>
                  <a:lnTo>
                    <a:pt x="1" y="0"/>
                  </a:lnTo>
                  <a:lnTo>
                    <a:pt x="1" y="1"/>
                  </a:lnTo>
                  <a:lnTo>
                    <a:pt x="8" y="1"/>
                  </a:lnTo>
                  <a:lnTo>
                    <a:pt x="8" y="1"/>
                  </a:lnTo>
                  <a:lnTo>
                    <a:pt x="1" y="1"/>
                  </a:lnTo>
                  <a:lnTo>
                    <a:pt x="1" y="1"/>
                  </a:lnTo>
                  <a:lnTo>
                    <a:pt x="8" y="1"/>
                  </a:lnTo>
                  <a:lnTo>
                    <a:pt x="8" y="1"/>
                  </a:lnTo>
                  <a:lnTo>
                    <a:pt x="1" y="1"/>
                  </a:lnTo>
                  <a:lnTo>
                    <a:pt x="0" y="1"/>
                  </a:lnTo>
                  <a:lnTo>
                    <a:pt x="8" y="1"/>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1" y="4"/>
                  </a:lnTo>
                  <a:lnTo>
                    <a:pt x="1" y="4"/>
                  </a:lnTo>
                  <a:lnTo>
                    <a:pt x="8" y="4"/>
                  </a:lnTo>
                  <a:lnTo>
                    <a:pt x="8" y="4"/>
                  </a:lnTo>
                  <a:lnTo>
                    <a:pt x="1" y="4"/>
                  </a:lnTo>
                  <a:lnTo>
                    <a:pt x="1" y="5"/>
                  </a:lnTo>
                  <a:lnTo>
                    <a:pt x="8" y="5"/>
                  </a:lnTo>
                  <a:lnTo>
                    <a:pt x="8" y="5"/>
                  </a:lnTo>
                  <a:lnTo>
                    <a:pt x="1" y="5"/>
                  </a:lnTo>
                  <a:lnTo>
                    <a:pt x="1" y="5"/>
                  </a:lnTo>
                  <a:lnTo>
                    <a:pt x="7" y="5"/>
                  </a:lnTo>
                  <a:lnTo>
                    <a:pt x="7" y="5"/>
                  </a:lnTo>
                  <a:lnTo>
                    <a:pt x="2" y="5"/>
                  </a:lnTo>
                  <a:lnTo>
                    <a:pt x="2" y="5"/>
                  </a:lnTo>
                  <a:lnTo>
                    <a:pt x="7" y="5"/>
                  </a:lnTo>
                  <a:lnTo>
                    <a:pt x="6" y="5"/>
                  </a:lnTo>
                  <a:lnTo>
                    <a:pt x="2" y="5"/>
                  </a:lnTo>
                  <a:lnTo>
                    <a:pt x="2" y="5"/>
                  </a:lnTo>
                  <a:lnTo>
                    <a:pt x="6" y="5"/>
                  </a:lnTo>
                  <a:lnTo>
                    <a:pt x="6" y="5"/>
                  </a:lnTo>
                  <a:lnTo>
                    <a:pt x="3" y="5"/>
                  </a:lnTo>
                  <a:lnTo>
                    <a:pt x="3"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8" name="Freeform 1356"/>
            <p:cNvSpPr>
              <a:spLocks/>
            </p:cNvSpPr>
            <p:nvPr/>
          </p:nvSpPr>
          <p:spPr bwMode="auto">
            <a:xfrm>
              <a:off x="7794179" y="3952875"/>
              <a:ext cx="15875" cy="7938"/>
            </a:xfrm>
            <a:custGeom>
              <a:avLst/>
              <a:gdLst/>
              <a:ahLst/>
              <a:cxnLst>
                <a:cxn ang="0">
                  <a:pos x="4" y="3"/>
                </a:cxn>
                <a:cxn ang="0">
                  <a:pos x="4" y="0"/>
                </a:cxn>
                <a:cxn ang="0">
                  <a:pos x="6" y="0"/>
                </a:cxn>
                <a:cxn ang="0">
                  <a:pos x="6" y="0"/>
                </a:cxn>
                <a:cxn ang="0">
                  <a:pos x="3" y="0"/>
                </a:cxn>
                <a:cxn ang="0">
                  <a:pos x="3" y="0"/>
                </a:cxn>
                <a:cxn ang="0">
                  <a:pos x="7" y="0"/>
                </a:cxn>
                <a:cxn ang="0">
                  <a:pos x="7" y="0"/>
                </a:cxn>
                <a:cxn ang="0">
                  <a:pos x="2" y="0"/>
                </a:cxn>
                <a:cxn ang="0">
                  <a:pos x="2" y="0"/>
                </a:cxn>
                <a:cxn ang="0">
                  <a:pos x="7" y="0"/>
                </a:cxn>
                <a:cxn ang="0">
                  <a:pos x="7" y="0"/>
                </a:cxn>
                <a:cxn ang="0">
                  <a:pos x="2" y="0"/>
                </a:cxn>
                <a:cxn ang="0">
                  <a:pos x="2" y="0"/>
                </a:cxn>
                <a:cxn ang="0">
                  <a:pos x="7" y="0"/>
                </a:cxn>
                <a:cxn ang="0">
                  <a:pos x="8" y="0"/>
                </a:cxn>
                <a:cxn ang="0">
                  <a:pos x="2" y="0"/>
                </a:cxn>
                <a:cxn ang="0">
                  <a:pos x="1" y="1"/>
                </a:cxn>
                <a:cxn ang="0">
                  <a:pos x="8" y="1"/>
                </a:cxn>
                <a:cxn ang="0">
                  <a:pos x="8" y="1"/>
                </a:cxn>
                <a:cxn ang="0">
                  <a:pos x="1" y="1"/>
                </a:cxn>
                <a:cxn ang="0">
                  <a:pos x="1" y="1"/>
                </a:cxn>
                <a:cxn ang="0">
                  <a:pos x="9" y="1"/>
                </a:cxn>
                <a:cxn ang="0">
                  <a:pos x="9" y="1"/>
                </a:cxn>
                <a:cxn ang="0">
                  <a:pos x="1" y="1"/>
                </a:cxn>
                <a:cxn ang="0">
                  <a:pos x="1" y="1"/>
                </a:cxn>
                <a:cxn ang="0">
                  <a:pos x="9" y="1"/>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1" y="3"/>
                </a:cxn>
                <a:cxn ang="0">
                  <a:pos x="9" y="3"/>
                </a:cxn>
                <a:cxn ang="0">
                  <a:pos x="9" y="4"/>
                </a:cxn>
                <a:cxn ang="0">
                  <a:pos x="1" y="4"/>
                </a:cxn>
                <a:cxn ang="0">
                  <a:pos x="1" y="4"/>
                </a:cxn>
                <a:cxn ang="0">
                  <a:pos x="9" y="4"/>
                </a:cxn>
                <a:cxn ang="0">
                  <a:pos x="8" y="4"/>
                </a:cxn>
                <a:cxn ang="0">
                  <a:pos x="1" y="4"/>
                </a:cxn>
                <a:cxn ang="0">
                  <a:pos x="1" y="5"/>
                </a:cxn>
                <a:cxn ang="0">
                  <a:pos x="8" y="5"/>
                </a:cxn>
                <a:cxn ang="0">
                  <a:pos x="8" y="5"/>
                </a:cxn>
                <a:cxn ang="0">
                  <a:pos x="2" y="5"/>
                </a:cxn>
                <a:cxn ang="0">
                  <a:pos x="2" y="5"/>
                </a:cxn>
                <a:cxn ang="0">
                  <a:pos x="7" y="5"/>
                </a:cxn>
                <a:cxn ang="0">
                  <a:pos x="7" y="5"/>
                </a:cxn>
                <a:cxn ang="0">
                  <a:pos x="2" y="5"/>
                </a:cxn>
                <a:cxn ang="0">
                  <a:pos x="2" y="5"/>
                </a:cxn>
                <a:cxn ang="0">
                  <a:pos x="7" y="5"/>
                </a:cxn>
                <a:cxn ang="0">
                  <a:pos x="7" y="5"/>
                </a:cxn>
                <a:cxn ang="0">
                  <a:pos x="2" y="5"/>
                </a:cxn>
                <a:cxn ang="0">
                  <a:pos x="3" y="5"/>
                </a:cxn>
                <a:cxn ang="0">
                  <a:pos x="7" y="5"/>
                </a:cxn>
                <a:cxn ang="0">
                  <a:pos x="6" y="5"/>
                </a:cxn>
                <a:cxn ang="0">
                  <a:pos x="3" y="5"/>
                </a:cxn>
                <a:cxn ang="0">
                  <a:pos x="4" y="5"/>
                </a:cxn>
                <a:cxn ang="0">
                  <a:pos x="6" y="5"/>
                </a:cxn>
              </a:cxnLst>
              <a:rect l="0" t="0" r="r" b="b"/>
              <a:pathLst>
                <a:path w="9" h="5">
                  <a:moveTo>
                    <a:pt x="4" y="3"/>
                  </a:moveTo>
                  <a:lnTo>
                    <a:pt x="4" y="0"/>
                  </a:lnTo>
                  <a:lnTo>
                    <a:pt x="6" y="0"/>
                  </a:lnTo>
                  <a:lnTo>
                    <a:pt x="6" y="0"/>
                  </a:lnTo>
                  <a:lnTo>
                    <a:pt x="3" y="0"/>
                  </a:lnTo>
                  <a:lnTo>
                    <a:pt x="3" y="0"/>
                  </a:lnTo>
                  <a:lnTo>
                    <a:pt x="7" y="0"/>
                  </a:lnTo>
                  <a:lnTo>
                    <a:pt x="7" y="0"/>
                  </a:lnTo>
                  <a:lnTo>
                    <a:pt x="2" y="0"/>
                  </a:lnTo>
                  <a:lnTo>
                    <a:pt x="2" y="0"/>
                  </a:lnTo>
                  <a:lnTo>
                    <a:pt x="7" y="0"/>
                  </a:lnTo>
                  <a:lnTo>
                    <a:pt x="7" y="0"/>
                  </a:lnTo>
                  <a:lnTo>
                    <a:pt x="2" y="0"/>
                  </a:lnTo>
                  <a:lnTo>
                    <a:pt x="2" y="0"/>
                  </a:lnTo>
                  <a:lnTo>
                    <a:pt x="7" y="0"/>
                  </a:lnTo>
                  <a:lnTo>
                    <a:pt x="8" y="0"/>
                  </a:lnTo>
                  <a:lnTo>
                    <a:pt x="2" y="0"/>
                  </a:lnTo>
                  <a:lnTo>
                    <a:pt x="1" y="1"/>
                  </a:lnTo>
                  <a:lnTo>
                    <a:pt x="8" y="1"/>
                  </a:lnTo>
                  <a:lnTo>
                    <a:pt x="8" y="1"/>
                  </a:lnTo>
                  <a:lnTo>
                    <a:pt x="1" y="1"/>
                  </a:lnTo>
                  <a:lnTo>
                    <a:pt x="1" y="1"/>
                  </a:lnTo>
                  <a:lnTo>
                    <a:pt x="9" y="1"/>
                  </a:lnTo>
                  <a:lnTo>
                    <a:pt x="9" y="1"/>
                  </a:lnTo>
                  <a:lnTo>
                    <a:pt x="1" y="1"/>
                  </a:lnTo>
                  <a:lnTo>
                    <a:pt x="1" y="1"/>
                  </a:lnTo>
                  <a:lnTo>
                    <a:pt x="9" y="1"/>
                  </a:lnTo>
                  <a:lnTo>
                    <a:pt x="9" y="2"/>
                  </a:lnTo>
                  <a:lnTo>
                    <a:pt x="0" y="2"/>
                  </a:lnTo>
                  <a:lnTo>
                    <a:pt x="0" y="2"/>
                  </a:lnTo>
                  <a:lnTo>
                    <a:pt x="9" y="2"/>
                  </a:lnTo>
                  <a:lnTo>
                    <a:pt x="9" y="3"/>
                  </a:lnTo>
                  <a:lnTo>
                    <a:pt x="0" y="3"/>
                  </a:lnTo>
                  <a:lnTo>
                    <a:pt x="0" y="3"/>
                  </a:lnTo>
                  <a:lnTo>
                    <a:pt x="9" y="3"/>
                  </a:lnTo>
                  <a:lnTo>
                    <a:pt x="9" y="3"/>
                  </a:lnTo>
                  <a:lnTo>
                    <a:pt x="0" y="3"/>
                  </a:lnTo>
                  <a:lnTo>
                    <a:pt x="1" y="3"/>
                  </a:lnTo>
                  <a:lnTo>
                    <a:pt x="9" y="3"/>
                  </a:lnTo>
                  <a:lnTo>
                    <a:pt x="9" y="4"/>
                  </a:lnTo>
                  <a:lnTo>
                    <a:pt x="1" y="4"/>
                  </a:lnTo>
                  <a:lnTo>
                    <a:pt x="1" y="4"/>
                  </a:lnTo>
                  <a:lnTo>
                    <a:pt x="9" y="4"/>
                  </a:lnTo>
                  <a:lnTo>
                    <a:pt x="8" y="4"/>
                  </a:lnTo>
                  <a:lnTo>
                    <a:pt x="1" y="4"/>
                  </a:lnTo>
                  <a:lnTo>
                    <a:pt x="1" y="5"/>
                  </a:lnTo>
                  <a:lnTo>
                    <a:pt x="8" y="5"/>
                  </a:lnTo>
                  <a:lnTo>
                    <a:pt x="8" y="5"/>
                  </a:lnTo>
                  <a:lnTo>
                    <a:pt x="2" y="5"/>
                  </a:lnTo>
                  <a:lnTo>
                    <a:pt x="2" y="5"/>
                  </a:lnTo>
                  <a:lnTo>
                    <a:pt x="7" y="5"/>
                  </a:lnTo>
                  <a:lnTo>
                    <a:pt x="7" y="5"/>
                  </a:lnTo>
                  <a:lnTo>
                    <a:pt x="2" y="5"/>
                  </a:lnTo>
                  <a:lnTo>
                    <a:pt x="2" y="5"/>
                  </a:lnTo>
                  <a:lnTo>
                    <a:pt x="7" y="5"/>
                  </a:lnTo>
                  <a:lnTo>
                    <a:pt x="7" y="5"/>
                  </a:lnTo>
                  <a:lnTo>
                    <a:pt x="2" y="5"/>
                  </a:lnTo>
                  <a:lnTo>
                    <a:pt x="3" y="5"/>
                  </a:lnTo>
                  <a:lnTo>
                    <a:pt x="7" y="5"/>
                  </a:lnTo>
                  <a:lnTo>
                    <a:pt x="6" y="5"/>
                  </a:lnTo>
                  <a:lnTo>
                    <a:pt x="3" y="5"/>
                  </a:lnTo>
                  <a:lnTo>
                    <a:pt x="4"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69" name="Freeform 1357"/>
            <p:cNvSpPr>
              <a:spLocks/>
            </p:cNvSpPr>
            <p:nvPr/>
          </p:nvSpPr>
          <p:spPr bwMode="auto">
            <a:xfrm>
              <a:off x="7798941" y="3952875"/>
              <a:ext cx="20638" cy="7938"/>
            </a:xfrm>
            <a:custGeom>
              <a:avLst/>
              <a:gdLst/>
              <a:ahLst/>
              <a:cxnLst>
                <a:cxn ang="0">
                  <a:pos x="3" y="3"/>
                </a:cxn>
                <a:cxn ang="0">
                  <a:pos x="3" y="0"/>
                </a:cxn>
                <a:cxn ang="0">
                  <a:pos x="9" y="0"/>
                </a:cxn>
                <a:cxn ang="0">
                  <a:pos x="9" y="0"/>
                </a:cxn>
                <a:cxn ang="0">
                  <a:pos x="3" y="0"/>
                </a:cxn>
                <a:cxn ang="0">
                  <a:pos x="2" y="0"/>
                </a:cxn>
                <a:cxn ang="0">
                  <a:pos x="9" y="0"/>
                </a:cxn>
                <a:cxn ang="0">
                  <a:pos x="10" y="0"/>
                </a:cxn>
                <a:cxn ang="0">
                  <a:pos x="2" y="0"/>
                </a:cxn>
                <a:cxn ang="0">
                  <a:pos x="2" y="0"/>
                </a:cxn>
                <a:cxn ang="0">
                  <a:pos x="10" y="0"/>
                </a:cxn>
                <a:cxn ang="0">
                  <a:pos x="11" y="0"/>
                </a:cxn>
                <a:cxn ang="0">
                  <a:pos x="1" y="0"/>
                </a:cxn>
                <a:cxn ang="0">
                  <a:pos x="1" y="0"/>
                </a:cxn>
                <a:cxn ang="0">
                  <a:pos x="11" y="0"/>
                </a:cxn>
                <a:cxn ang="0">
                  <a:pos x="11" y="0"/>
                </a:cxn>
                <a:cxn ang="0">
                  <a:pos x="1" y="0"/>
                </a:cxn>
                <a:cxn ang="0">
                  <a:pos x="1" y="1"/>
                </a:cxn>
                <a:cxn ang="0">
                  <a:pos x="11" y="1"/>
                </a:cxn>
                <a:cxn ang="0">
                  <a:pos x="11" y="1"/>
                </a:cxn>
                <a:cxn ang="0">
                  <a:pos x="1" y="1"/>
                </a:cxn>
                <a:cxn ang="0">
                  <a:pos x="1" y="1"/>
                </a:cxn>
                <a:cxn ang="0">
                  <a:pos x="11" y="1"/>
                </a:cxn>
                <a:cxn ang="0">
                  <a:pos x="12" y="1"/>
                </a:cxn>
                <a:cxn ang="0">
                  <a:pos x="0" y="1"/>
                </a:cxn>
                <a:cxn ang="0">
                  <a:pos x="0" y="1"/>
                </a:cxn>
                <a:cxn ang="0">
                  <a:pos x="12" y="1"/>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1" y="4"/>
                </a:cxn>
                <a:cxn ang="0">
                  <a:pos x="11" y="4"/>
                </a:cxn>
                <a:cxn ang="0">
                  <a:pos x="11" y="4"/>
                </a:cxn>
                <a:cxn ang="0">
                  <a:pos x="1" y="4"/>
                </a:cxn>
                <a:cxn ang="0">
                  <a:pos x="1" y="5"/>
                </a:cxn>
                <a:cxn ang="0">
                  <a:pos x="11" y="5"/>
                </a:cxn>
                <a:cxn ang="0">
                  <a:pos x="11" y="5"/>
                </a:cxn>
                <a:cxn ang="0">
                  <a:pos x="1" y="5"/>
                </a:cxn>
                <a:cxn ang="0">
                  <a:pos x="1" y="5"/>
                </a:cxn>
                <a:cxn ang="0">
                  <a:pos x="11" y="5"/>
                </a:cxn>
                <a:cxn ang="0">
                  <a:pos x="11" y="5"/>
                </a:cxn>
                <a:cxn ang="0">
                  <a:pos x="1" y="5"/>
                </a:cxn>
                <a:cxn ang="0">
                  <a:pos x="2" y="5"/>
                </a:cxn>
                <a:cxn ang="0">
                  <a:pos x="10" y="5"/>
                </a:cxn>
                <a:cxn ang="0">
                  <a:pos x="10" y="5"/>
                </a:cxn>
                <a:cxn ang="0">
                  <a:pos x="2" y="5"/>
                </a:cxn>
                <a:cxn ang="0">
                  <a:pos x="2" y="5"/>
                </a:cxn>
                <a:cxn ang="0">
                  <a:pos x="9" y="5"/>
                </a:cxn>
                <a:cxn ang="0">
                  <a:pos x="9" y="5"/>
                </a:cxn>
                <a:cxn ang="0">
                  <a:pos x="3" y="5"/>
                </a:cxn>
                <a:cxn ang="0">
                  <a:pos x="3" y="5"/>
                </a:cxn>
                <a:cxn ang="0">
                  <a:pos x="9" y="5"/>
                </a:cxn>
              </a:cxnLst>
              <a:rect l="0" t="0" r="r" b="b"/>
              <a:pathLst>
                <a:path w="12" h="5">
                  <a:moveTo>
                    <a:pt x="3" y="3"/>
                  </a:moveTo>
                  <a:lnTo>
                    <a:pt x="3" y="0"/>
                  </a:lnTo>
                  <a:lnTo>
                    <a:pt x="9" y="0"/>
                  </a:lnTo>
                  <a:lnTo>
                    <a:pt x="9" y="0"/>
                  </a:lnTo>
                  <a:lnTo>
                    <a:pt x="3" y="0"/>
                  </a:lnTo>
                  <a:lnTo>
                    <a:pt x="2" y="0"/>
                  </a:lnTo>
                  <a:lnTo>
                    <a:pt x="9" y="0"/>
                  </a:lnTo>
                  <a:lnTo>
                    <a:pt x="10" y="0"/>
                  </a:lnTo>
                  <a:lnTo>
                    <a:pt x="2" y="0"/>
                  </a:lnTo>
                  <a:lnTo>
                    <a:pt x="2" y="0"/>
                  </a:lnTo>
                  <a:lnTo>
                    <a:pt x="10" y="0"/>
                  </a:lnTo>
                  <a:lnTo>
                    <a:pt x="11" y="0"/>
                  </a:lnTo>
                  <a:lnTo>
                    <a:pt x="1" y="0"/>
                  </a:lnTo>
                  <a:lnTo>
                    <a:pt x="1" y="0"/>
                  </a:lnTo>
                  <a:lnTo>
                    <a:pt x="11" y="0"/>
                  </a:lnTo>
                  <a:lnTo>
                    <a:pt x="11" y="0"/>
                  </a:lnTo>
                  <a:lnTo>
                    <a:pt x="1" y="0"/>
                  </a:lnTo>
                  <a:lnTo>
                    <a:pt x="1" y="1"/>
                  </a:lnTo>
                  <a:lnTo>
                    <a:pt x="11" y="1"/>
                  </a:lnTo>
                  <a:lnTo>
                    <a:pt x="11" y="1"/>
                  </a:lnTo>
                  <a:lnTo>
                    <a:pt x="1" y="1"/>
                  </a:lnTo>
                  <a:lnTo>
                    <a:pt x="1" y="1"/>
                  </a:lnTo>
                  <a:lnTo>
                    <a:pt x="11" y="1"/>
                  </a:lnTo>
                  <a:lnTo>
                    <a:pt x="12" y="1"/>
                  </a:lnTo>
                  <a:lnTo>
                    <a:pt x="0" y="1"/>
                  </a:lnTo>
                  <a:lnTo>
                    <a:pt x="0" y="1"/>
                  </a:lnTo>
                  <a:lnTo>
                    <a:pt x="12" y="1"/>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0" y="4"/>
                  </a:lnTo>
                  <a:lnTo>
                    <a:pt x="1" y="4"/>
                  </a:lnTo>
                  <a:lnTo>
                    <a:pt x="11" y="4"/>
                  </a:lnTo>
                  <a:lnTo>
                    <a:pt x="11" y="4"/>
                  </a:lnTo>
                  <a:lnTo>
                    <a:pt x="1" y="4"/>
                  </a:lnTo>
                  <a:lnTo>
                    <a:pt x="1" y="5"/>
                  </a:lnTo>
                  <a:lnTo>
                    <a:pt x="11" y="5"/>
                  </a:lnTo>
                  <a:lnTo>
                    <a:pt x="11" y="5"/>
                  </a:lnTo>
                  <a:lnTo>
                    <a:pt x="1" y="5"/>
                  </a:lnTo>
                  <a:lnTo>
                    <a:pt x="1" y="5"/>
                  </a:lnTo>
                  <a:lnTo>
                    <a:pt x="11" y="5"/>
                  </a:lnTo>
                  <a:lnTo>
                    <a:pt x="11" y="5"/>
                  </a:lnTo>
                  <a:lnTo>
                    <a:pt x="1" y="5"/>
                  </a:lnTo>
                  <a:lnTo>
                    <a:pt x="2" y="5"/>
                  </a:lnTo>
                  <a:lnTo>
                    <a:pt x="10" y="5"/>
                  </a:lnTo>
                  <a:lnTo>
                    <a:pt x="10" y="5"/>
                  </a:lnTo>
                  <a:lnTo>
                    <a:pt x="2" y="5"/>
                  </a:lnTo>
                  <a:lnTo>
                    <a:pt x="2" y="5"/>
                  </a:lnTo>
                  <a:lnTo>
                    <a:pt x="9" y="5"/>
                  </a:lnTo>
                  <a:lnTo>
                    <a:pt x="9" y="5"/>
                  </a:lnTo>
                  <a:lnTo>
                    <a:pt x="3" y="5"/>
                  </a:lnTo>
                  <a:lnTo>
                    <a:pt x="3" y="5"/>
                  </a:lnTo>
                  <a:lnTo>
                    <a:pt x="9"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70" name="Freeform 1358"/>
            <p:cNvSpPr>
              <a:spLocks/>
            </p:cNvSpPr>
            <p:nvPr/>
          </p:nvSpPr>
          <p:spPr bwMode="auto">
            <a:xfrm>
              <a:off x="7810054" y="3952875"/>
              <a:ext cx="11112"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6" y="1"/>
                </a:cxn>
                <a:cxn ang="0">
                  <a:pos x="6" y="1"/>
                </a:cxn>
                <a:cxn ang="0">
                  <a:pos x="1"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6" y="1"/>
                  </a:lnTo>
                  <a:lnTo>
                    <a:pt x="6" y="1"/>
                  </a:lnTo>
                  <a:lnTo>
                    <a:pt x="1"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1" y="4"/>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71" name="Freeform 1359"/>
            <p:cNvSpPr>
              <a:spLocks/>
            </p:cNvSpPr>
            <p:nvPr/>
          </p:nvSpPr>
          <p:spPr bwMode="auto">
            <a:xfrm>
              <a:off x="7811641" y="3948113"/>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6"/>
                </a:cxn>
                <a:cxn ang="0">
                  <a:pos x="0" y="7"/>
                </a:cxn>
                <a:cxn ang="0">
                  <a:pos x="0" y="1"/>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1"/>
                </a:cxn>
                <a:cxn ang="0">
                  <a:pos x="4" y="1"/>
                </a:cxn>
                <a:cxn ang="0">
                  <a:pos x="4" y="8"/>
                </a:cxn>
                <a:cxn ang="0">
                  <a:pos x="4" y="7"/>
                </a:cxn>
                <a:cxn ang="0">
                  <a:pos x="4" y="1"/>
                </a:cxn>
                <a:cxn ang="0">
                  <a:pos x="5" y="1"/>
                </a:cxn>
                <a:cxn ang="0">
                  <a:pos x="5" y="7"/>
                </a:cxn>
                <a:cxn ang="0">
                  <a:pos x="5" y="7"/>
                </a:cxn>
                <a:cxn ang="0">
                  <a:pos x="5" y="1"/>
                </a:cxn>
                <a:cxn ang="0">
                  <a:pos x="5" y="2"/>
                </a:cxn>
                <a:cxn ang="0">
                  <a:pos x="5" y="6"/>
                </a:cxn>
                <a:cxn ang="0">
                  <a:pos x="5" y="6"/>
                </a:cxn>
                <a:cxn ang="0">
                  <a:pos x="5" y="2"/>
                </a:cxn>
                <a:cxn ang="0">
                  <a:pos x="5" y="2"/>
                </a:cxn>
                <a:cxn ang="0">
                  <a:pos x="5" y="6"/>
                </a:cxn>
                <a:cxn ang="0">
                  <a:pos x="5" y="6"/>
                </a:cxn>
                <a:cxn ang="0">
                  <a:pos x="5" y="3"/>
                </a:cxn>
              </a:cxnLst>
              <a:rect l="0" t="0" r="r" b="b"/>
              <a:pathLst>
                <a:path w="5" h="8">
                  <a:moveTo>
                    <a:pt x="2" y="6"/>
                  </a:moveTo>
                  <a:lnTo>
                    <a:pt x="0" y="6"/>
                  </a:lnTo>
                  <a:lnTo>
                    <a:pt x="0" y="3"/>
                  </a:lnTo>
                  <a:lnTo>
                    <a:pt x="0" y="2"/>
                  </a:lnTo>
                  <a:lnTo>
                    <a:pt x="0" y="6"/>
                  </a:lnTo>
                  <a:lnTo>
                    <a:pt x="0" y="6"/>
                  </a:lnTo>
                  <a:lnTo>
                    <a:pt x="0" y="2"/>
                  </a:lnTo>
                  <a:lnTo>
                    <a:pt x="0" y="2"/>
                  </a:lnTo>
                  <a:lnTo>
                    <a:pt x="0" y="6"/>
                  </a:lnTo>
                  <a:lnTo>
                    <a:pt x="0" y="7"/>
                  </a:lnTo>
                  <a:lnTo>
                    <a:pt x="0" y="1"/>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3" y="0"/>
                  </a:lnTo>
                  <a:lnTo>
                    <a:pt x="3" y="8"/>
                  </a:lnTo>
                  <a:lnTo>
                    <a:pt x="4" y="8"/>
                  </a:lnTo>
                  <a:lnTo>
                    <a:pt x="4" y="0"/>
                  </a:lnTo>
                  <a:lnTo>
                    <a:pt x="4" y="0"/>
                  </a:lnTo>
                  <a:lnTo>
                    <a:pt x="4" y="8"/>
                  </a:lnTo>
                  <a:lnTo>
                    <a:pt x="4" y="8"/>
                  </a:lnTo>
                  <a:lnTo>
                    <a:pt x="4" y="1"/>
                  </a:lnTo>
                  <a:lnTo>
                    <a:pt x="4" y="1"/>
                  </a:lnTo>
                  <a:lnTo>
                    <a:pt x="4" y="8"/>
                  </a:lnTo>
                  <a:lnTo>
                    <a:pt x="4" y="7"/>
                  </a:lnTo>
                  <a:lnTo>
                    <a:pt x="4" y="1"/>
                  </a:lnTo>
                  <a:lnTo>
                    <a:pt x="5" y="1"/>
                  </a:lnTo>
                  <a:lnTo>
                    <a:pt x="5" y="7"/>
                  </a:lnTo>
                  <a:lnTo>
                    <a:pt x="5" y="7"/>
                  </a:lnTo>
                  <a:lnTo>
                    <a:pt x="5" y="1"/>
                  </a:lnTo>
                  <a:lnTo>
                    <a:pt x="5" y="2"/>
                  </a:lnTo>
                  <a:lnTo>
                    <a:pt x="5" y="6"/>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72" name="Freeform 1360"/>
            <p:cNvSpPr>
              <a:spLocks/>
            </p:cNvSpPr>
            <p:nvPr/>
          </p:nvSpPr>
          <p:spPr bwMode="auto">
            <a:xfrm>
              <a:off x="7811641" y="3948113"/>
              <a:ext cx="15875" cy="9525"/>
            </a:xfrm>
            <a:custGeom>
              <a:avLst/>
              <a:gdLst/>
              <a:ahLst/>
              <a:cxnLst>
                <a:cxn ang="0">
                  <a:pos x="2" y="3"/>
                </a:cxn>
                <a:cxn ang="0">
                  <a:pos x="2" y="0"/>
                </a:cxn>
                <a:cxn ang="0">
                  <a:pos x="6" y="0"/>
                </a:cxn>
                <a:cxn ang="0">
                  <a:pos x="6" y="0"/>
                </a:cxn>
                <a:cxn ang="0">
                  <a:pos x="2" y="0"/>
                </a:cxn>
                <a:cxn ang="0">
                  <a:pos x="1" y="0"/>
                </a:cxn>
                <a:cxn ang="0">
                  <a:pos x="6" y="0"/>
                </a:cxn>
                <a:cxn ang="0">
                  <a:pos x="7" y="0"/>
                </a:cxn>
                <a:cxn ang="0">
                  <a:pos x="1" y="0"/>
                </a:cxn>
                <a:cxn ang="0">
                  <a:pos x="1" y="0"/>
                </a:cxn>
                <a:cxn ang="0">
                  <a:pos x="7" y="0"/>
                </a:cxn>
                <a:cxn ang="0">
                  <a:pos x="7" y="0"/>
                </a:cxn>
                <a:cxn ang="0">
                  <a:pos x="1" y="0"/>
                </a:cxn>
                <a:cxn ang="0">
                  <a:pos x="1" y="0"/>
                </a:cxn>
                <a:cxn ang="0">
                  <a:pos x="8" y="0"/>
                </a:cxn>
                <a:cxn ang="0">
                  <a:pos x="8" y="1"/>
                </a:cxn>
                <a:cxn ang="0">
                  <a:pos x="0" y="1"/>
                </a:cxn>
                <a:cxn ang="0">
                  <a:pos x="0" y="1"/>
                </a:cxn>
                <a:cxn ang="0">
                  <a:pos x="8" y="1"/>
                </a:cxn>
                <a:cxn ang="0">
                  <a:pos x="8" y="1"/>
                </a:cxn>
                <a:cxn ang="0">
                  <a:pos x="0" y="1"/>
                </a:cxn>
                <a:cxn ang="0">
                  <a:pos x="0" y="1"/>
                </a:cxn>
                <a:cxn ang="0">
                  <a:pos x="8" y="1"/>
                </a:cxn>
                <a:cxn ang="0">
                  <a:pos x="8" y="1"/>
                </a:cxn>
                <a:cxn ang="0">
                  <a:pos x="0" y="1"/>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8" y="5"/>
                </a:cxn>
                <a:cxn ang="0">
                  <a:pos x="7" y="5"/>
                </a:cxn>
                <a:cxn ang="0">
                  <a:pos x="1" y="5"/>
                </a:cxn>
                <a:cxn ang="0">
                  <a:pos x="1" y="5"/>
                </a:cxn>
                <a:cxn ang="0">
                  <a:pos x="7" y="5"/>
                </a:cxn>
                <a:cxn ang="0">
                  <a:pos x="7" y="5"/>
                </a:cxn>
                <a:cxn ang="0">
                  <a:pos x="1" y="5"/>
                </a:cxn>
                <a:cxn ang="0">
                  <a:pos x="1" y="6"/>
                </a:cxn>
                <a:cxn ang="0">
                  <a:pos x="6" y="6"/>
                </a:cxn>
                <a:cxn ang="0">
                  <a:pos x="6" y="6"/>
                </a:cxn>
                <a:cxn ang="0">
                  <a:pos x="2" y="6"/>
                </a:cxn>
                <a:cxn ang="0">
                  <a:pos x="2" y="6"/>
                </a:cxn>
                <a:cxn ang="0">
                  <a:pos x="6" y="6"/>
                </a:cxn>
              </a:cxnLst>
              <a:rect l="0" t="0" r="r" b="b"/>
              <a:pathLst>
                <a:path w="9" h="6">
                  <a:moveTo>
                    <a:pt x="2" y="3"/>
                  </a:moveTo>
                  <a:lnTo>
                    <a:pt x="2" y="0"/>
                  </a:lnTo>
                  <a:lnTo>
                    <a:pt x="6" y="0"/>
                  </a:lnTo>
                  <a:lnTo>
                    <a:pt x="6" y="0"/>
                  </a:lnTo>
                  <a:lnTo>
                    <a:pt x="2" y="0"/>
                  </a:lnTo>
                  <a:lnTo>
                    <a:pt x="1" y="0"/>
                  </a:lnTo>
                  <a:lnTo>
                    <a:pt x="6" y="0"/>
                  </a:lnTo>
                  <a:lnTo>
                    <a:pt x="7" y="0"/>
                  </a:lnTo>
                  <a:lnTo>
                    <a:pt x="1" y="0"/>
                  </a:lnTo>
                  <a:lnTo>
                    <a:pt x="1" y="0"/>
                  </a:lnTo>
                  <a:lnTo>
                    <a:pt x="7" y="0"/>
                  </a:lnTo>
                  <a:lnTo>
                    <a:pt x="7" y="0"/>
                  </a:lnTo>
                  <a:lnTo>
                    <a:pt x="1" y="0"/>
                  </a:lnTo>
                  <a:lnTo>
                    <a:pt x="1" y="0"/>
                  </a:lnTo>
                  <a:lnTo>
                    <a:pt x="8" y="0"/>
                  </a:lnTo>
                  <a:lnTo>
                    <a:pt x="8" y="1"/>
                  </a:lnTo>
                  <a:lnTo>
                    <a:pt x="0" y="1"/>
                  </a:lnTo>
                  <a:lnTo>
                    <a:pt x="0" y="1"/>
                  </a:lnTo>
                  <a:lnTo>
                    <a:pt x="8" y="1"/>
                  </a:lnTo>
                  <a:lnTo>
                    <a:pt x="8" y="1"/>
                  </a:lnTo>
                  <a:lnTo>
                    <a:pt x="0" y="1"/>
                  </a:lnTo>
                  <a:lnTo>
                    <a:pt x="0" y="1"/>
                  </a:lnTo>
                  <a:lnTo>
                    <a:pt x="8" y="1"/>
                  </a:lnTo>
                  <a:lnTo>
                    <a:pt x="8" y="1"/>
                  </a:lnTo>
                  <a:lnTo>
                    <a:pt x="0" y="1"/>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8" y="4"/>
                  </a:lnTo>
                  <a:lnTo>
                    <a:pt x="0" y="4"/>
                  </a:lnTo>
                  <a:lnTo>
                    <a:pt x="0" y="4"/>
                  </a:lnTo>
                  <a:lnTo>
                    <a:pt x="8" y="4"/>
                  </a:lnTo>
                  <a:lnTo>
                    <a:pt x="8" y="4"/>
                  </a:lnTo>
                  <a:lnTo>
                    <a:pt x="0" y="4"/>
                  </a:lnTo>
                  <a:lnTo>
                    <a:pt x="0" y="4"/>
                  </a:lnTo>
                  <a:lnTo>
                    <a:pt x="8" y="4"/>
                  </a:lnTo>
                  <a:lnTo>
                    <a:pt x="8" y="5"/>
                  </a:lnTo>
                  <a:lnTo>
                    <a:pt x="0" y="5"/>
                  </a:lnTo>
                  <a:lnTo>
                    <a:pt x="1" y="5"/>
                  </a:lnTo>
                  <a:lnTo>
                    <a:pt x="8" y="5"/>
                  </a:lnTo>
                  <a:lnTo>
                    <a:pt x="7" y="5"/>
                  </a:lnTo>
                  <a:lnTo>
                    <a:pt x="1" y="5"/>
                  </a:lnTo>
                  <a:lnTo>
                    <a:pt x="1" y="5"/>
                  </a:lnTo>
                  <a:lnTo>
                    <a:pt x="7" y="5"/>
                  </a:lnTo>
                  <a:lnTo>
                    <a:pt x="7" y="5"/>
                  </a:lnTo>
                  <a:lnTo>
                    <a:pt x="1" y="5"/>
                  </a:lnTo>
                  <a:lnTo>
                    <a:pt x="1" y="6"/>
                  </a:lnTo>
                  <a:lnTo>
                    <a:pt x="6" y="6"/>
                  </a:lnTo>
                  <a:lnTo>
                    <a:pt x="6" y="6"/>
                  </a:lnTo>
                  <a:lnTo>
                    <a:pt x="2" y="6"/>
                  </a:lnTo>
                  <a:lnTo>
                    <a:pt x="2"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73" name="Freeform 1361"/>
            <p:cNvSpPr>
              <a:spLocks/>
            </p:cNvSpPr>
            <p:nvPr/>
          </p:nvSpPr>
          <p:spPr bwMode="auto">
            <a:xfrm>
              <a:off x="7817991" y="3948113"/>
              <a:ext cx="33338" cy="9525"/>
            </a:xfrm>
            <a:custGeom>
              <a:avLst/>
              <a:gdLst/>
              <a:ahLst/>
              <a:cxnLst>
                <a:cxn ang="0">
                  <a:pos x="3" y="3"/>
                </a:cxn>
                <a:cxn ang="0">
                  <a:pos x="3" y="0"/>
                </a:cxn>
                <a:cxn ang="0">
                  <a:pos x="16" y="0"/>
                </a:cxn>
                <a:cxn ang="0">
                  <a:pos x="16" y="0"/>
                </a:cxn>
                <a:cxn ang="0">
                  <a:pos x="3" y="0"/>
                </a:cxn>
                <a:cxn ang="0">
                  <a:pos x="2" y="0"/>
                </a:cxn>
                <a:cxn ang="0">
                  <a:pos x="17" y="0"/>
                </a:cxn>
                <a:cxn ang="0">
                  <a:pos x="17" y="0"/>
                </a:cxn>
                <a:cxn ang="0">
                  <a:pos x="2" y="0"/>
                </a:cxn>
                <a:cxn ang="0">
                  <a:pos x="1" y="0"/>
                </a:cxn>
                <a:cxn ang="0">
                  <a:pos x="17" y="0"/>
                </a:cxn>
                <a:cxn ang="0">
                  <a:pos x="18" y="0"/>
                </a:cxn>
                <a:cxn ang="0">
                  <a:pos x="1" y="0"/>
                </a:cxn>
                <a:cxn ang="0">
                  <a:pos x="1" y="0"/>
                </a:cxn>
                <a:cxn ang="0">
                  <a:pos x="18" y="0"/>
                </a:cxn>
                <a:cxn ang="0">
                  <a:pos x="18" y="1"/>
                </a:cxn>
                <a:cxn ang="0">
                  <a:pos x="1" y="1"/>
                </a:cxn>
                <a:cxn ang="0">
                  <a:pos x="1" y="1"/>
                </a:cxn>
                <a:cxn ang="0">
                  <a:pos x="18" y="1"/>
                </a:cxn>
                <a:cxn ang="0">
                  <a:pos x="18" y="1"/>
                </a:cxn>
                <a:cxn ang="0">
                  <a:pos x="0" y="1"/>
                </a:cxn>
                <a:cxn ang="0">
                  <a:pos x="0" y="1"/>
                </a:cxn>
                <a:cxn ang="0">
                  <a:pos x="19" y="1"/>
                </a:cxn>
                <a:cxn ang="0">
                  <a:pos x="19" y="1"/>
                </a:cxn>
                <a:cxn ang="0">
                  <a:pos x="0" y="1"/>
                </a:cxn>
                <a:cxn ang="0">
                  <a:pos x="0" y="2"/>
                </a:cxn>
                <a:cxn ang="0">
                  <a:pos x="19" y="2"/>
                </a:cxn>
                <a:cxn ang="0">
                  <a:pos x="19" y="2"/>
                </a:cxn>
                <a:cxn ang="0">
                  <a:pos x="0" y="2"/>
                </a:cxn>
                <a:cxn ang="0">
                  <a:pos x="0" y="2"/>
                </a:cxn>
                <a:cxn ang="0">
                  <a:pos x="19" y="2"/>
                </a:cxn>
                <a:cxn ang="0">
                  <a:pos x="19" y="3"/>
                </a:cxn>
                <a:cxn ang="0">
                  <a:pos x="0" y="3"/>
                </a:cxn>
                <a:cxn ang="0">
                  <a:pos x="0" y="3"/>
                </a:cxn>
                <a:cxn ang="0">
                  <a:pos x="19" y="3"/>
                </a:cxn>
                <a:cxn ang="0">
                  <a:pos x="19" y="3"/>
                </a:cxn>
                <a:cxn ang="0">
                  <a:pos x="0" y="3"/>
                </a:cxn>
                <a:cxn ang="0">
                  <a:pos x="0" y="4"/>
                </a:cxn>
                <a:cxn ang="0">
                  <a:pos x="19" y="4"/>
                </a:cxn>
                <a:cxn ang="0">
                  <a:pos x="19" y="4"/>
                </a:cxn>
                <a:cxn ang="0">
                  <a:pos x="0" y="4"/>
                </a:cxn>
                <a:cxn ang="0">
                  <a:pos x="0" y="4"/>
                </a:cxn>
                <a:cxn ang="0">
                  <a:pos x="19" y="4"/>
                </a:cxn>
                <a:cxn ang="0">
                  <a:pos x="18" y="4"/>
                </a:cxn>
                <a:cxn ang="0">
                  <a:pos x="0" y="4"/>
                </a:cxn>
                <a:cxn ang="0">
                  <a:pos x="1" y="4"/>
                </a:cxn>
                <a:cxn ang="0">
                  <a:pos x="18" y="4"/>
                </a:cxn>
                <a:cxn ang="0">
                  <a:pos x="18" y="5"/>
                </a:cxn>
                <a:cxn ang="0">
                  <a:pos x="1" y="5"/>
                </a:cxn>
                <a:cxn ang="0">
                  <a:pos x="1" y="5"/>
                </a:cxn>
                <a:cxn ang="0">
                  <a:pos x="18" y="5"/>
                </a:cxn>
                <a:cxn ang="0">
                  <a:pos x="18" y="5"/>
                </a:cxn>
                <a:cxn ang="0">
                  <a:pos x="1" y="5"/>
                </a:cxn>
                <a:cxn ang="0">
                  <a:pos x="1" y="5"/>
                </a:cxn>
                <a:cxn ang="0">
                  <a:pos x="17" y="5"/>
                </a:cxn>
                <a:cxn ang="0">
                  <a:pos x="17" y="5"/>
                </a:cxn>
                <a:cxn ang="0">
                  <a:pos x="2" y="5"/>
                </a:cxn>
                <a:cxn ang="0">
                  <a:pos x="2" y="6"/>
                </a:cxn>
                <a:cxn ang="0">
                  <a:pos x="17" y="6"/>
                </a:cxn>
                <a:cxn ang="0">
                  <a:pos x="16" y="6"/>
                </a:cxn>
                <a:cxn ang="0">
                  <a:pos x="3" y="6"/>
                </a:cxn>
                <a:cxn ang="0">
                  <a:pos x="3" y="6"/>
                </a:cxn>
                <a:cxn ang="0">
                  <a:pos x="16" y="6"/>
                </a:cxn>
              </a:cxnLst>
              <a:rect l="0" t="0" r="r" b="b"/>
              <a:pathLst>
                <a:path w="19" h="6">
                  <a:moveTo>
                    <a:pt x="3" y="3"/>
                  </a:moveTo>
                  <a:lnTo>
                    <a:pt x="3" y="0"/>
                  </a:lnTo>
                  <a:lnTo>
                    <a:pt x="16" y="0"/>
                  </a:lnTo>
                  <a:lnTo>
                    <a:pt x="16" y="0"/>
                  </a:lnTo>
                  <a:lnTo>
                    <a:pt x="3" y="0"/>
                  </a:lnTo>
                  <a:lnTo>
                    <a:pt x="2" y="0"/>
                  </a:lnTo>
                  <a:lnTo>
                    <a:pt x="17" y="0"/>
                  </a:lnTo>
                  <a:lnTo>
                    <a:pt x="17" y="0"/>
                  </a:lnTo>
                  <a:lnTo>
                    <a:pt x="2" y="0"/>
                  </a:lnTo>
                  <a:lnTo>
                    <a:pt x="1" y="0"/>
                  </a:lnTo>
                  <a:lnTo>
                    <a:pt x="17" y="0"/>
                  </a:lnTo>
                  <a:lnTo>
                    <a:pt x="18" y="0"/>
                  </a:lnTo>
                  <a:lnTo>
                    <a:pt x="1" y="0"/>
                  </a:lnTo>
                  <a:lnTo>
                    <a:pt x="1" y="0"/>
                  </a:lnTo>
                  <a:lnTo>
                    <a:pt x="18" y="0"/>
                  </a:lnTo>
                  <a:lnTo>
                    <a:pt x="18" y="1"/>
                  </a:lnTo>
                  <a:lnTo>
                    <a:pt x="1" y="1"/>
                  </a:lnTo>
                  <a:lnTo>
                    <a:pt x="1" y="1"/>
                  </a:lnTo>
                  <a:lnTo>
                    <a:pt x="18" y="1"/>
                  </a:lnTo>
                  <a:lnTo>
                    <a:pt x="18" y="1"/>
                  </a:lnTo>
                  <a:lnTo>
                    <a:pt x="0" y="1"/>
                  </a:lnTo>
                  <a:lnTo>
                    <a:pt x="0" y="1"/>
                  </a:lnTo>
                  <a:lnTo>
                    <a:pt x="19" y="1"/>
                  </a:lnTo>
                  <a:lnTo>
                    <a:pt x="19" y="1"/>
                  </a:lnTo>
                  <a:lnTo>
                    <a:pt x="0" y="1"/>
                  </a:lnTo>
                  <a:lnTo>
                    <a:pt x="0" y="2"/>
                  </a:lnTo>
                  <a:lnTo>
                    <a:pt x="19" y="2"/>
                  </a:lnTo>
                  <a:lnTo>
                    <a:pt x="19" y="2"/>
                  </a:lnTo>
                  <a:lnTo>
                    <a:pt x="0" y="2"/>
                  </a:lnTo>
                  <a:lnTo>
                    <a:pt x="0" y="2"/>
                  </a:lnTo>
                  <a:lnTo>
                    <a:pt x="19" y="2"/>
                  </a:lnTo>
                  <a:lnTo>
                    <a:pt x="19" y="3"/>
                  </a:lnTo>
                  <a:lnTo>
                    <a:pt x="0" y="3"/>
                  </a:lnTo>
                  <a:lnTo>
                    <a:pt x="0" y="3"/>
                  </a:lnTo>
                  <a:lnTo>
                    <a:pt x="19" y="3"/>
                  </a:lnTo>
                  <a:lnTo>
                    <a:pt x="19" y="3"/>
                  </a:lnTo>
                  <a:lnTo>
                    <a:pt x="0" y="3"/>
                  </a:lnTo>
                  <a:lnTo>
                    <a:pt x="0" y="4"/>
                  </a:lnTo>
                  <a:lnTo>
                    <a:pt x="19" y="4"/>
                  </a:lnTo>
                  <a:lnTo>
                    <a:pt x="19" y="4"/>
                  </a:lnTo>
                  <a:lnTo>
                    <a:pt x="0" y="4"/>
                  </a:lnTo>
                  <a:lnTo>
                    <a:pt x="0" y="4"/>
                  </a:lnTo>
                  <a:lnTo>
                    <a:pt x="19" y="4"/>
                  </a:lnTo>
                  <a:lnTo>
                    <a:pt x="18" y="4"/>
                  </a:lnTo>
                  <a:lnTo>
                    <a:pt x="0" y="4"/>
                  </a:lnTo>
                  <a:lnTo>
                    <a:pt x="1" y="4"/>
                  </a:lnTo>
                  <a:lnTo>
                    <a:pt x="18" y="4"/>
                  </a:lnTo>
                  <a:lnTo>
                    <a:pt x="18" y="5"/>
                  </a:lnTo>
                  <a:lnTo>
                    <a:pt x="1" y="5"/>
                  </a:lnTo>
                  <a:lnTo>
                    <a:pt x="1" y="5"/>
                  </a:lnTo>
                  <a:lnTo>
                    <a:pt x="18" y="5"/>
                  </a:lnTo>
                  <a:lnTo>
                    <a:pt x="18" y="5"/>
                  </a:lnTo>
                  <a:lnTo>
                    <a:pt x="1" y="5"/>
                  </a:lnTo>
                  <a:lnTo>
                    <a:pt x="1" y="5"/>
                  </a:lnTo>
                  <a:lnTo>
                    <a:pt x="17" y="5"/>
                  </a:lnTo>
                  <a:lnTo>
                    <a:pt x="17" y="5"/>
                  </a:lnTo>
                  <a:lnTo>
                    <a:pt x="2" y="5"/>
                  </a:lnTo>
                  <a:lnTo>
                    <a:pt x="2" y="6"/>
                  </a:lnTo>
                  <a:lnTo>
                    <a:pt x="17" y="6"/>
                  </a:lnTo>
                  <a:lnTo>
                    <a:pt x="16" y="6"/>
                  </a:lnTo>
                  <a:lnTo>
                    <a:pt x="3" y="6"/>
                  </a:lnTo>
                  <a:lnTo>
                    <a:pt x="3"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74" name="Freeform 1362"/>
            <p:cNvSpPr>
              <a:spLocks/>
            </p:cNvSpPr>
            <p:nvPr/>
          </p:nvSpPr>
          <p:spPr bwMode="auto">
            <a:xfrm>
              <a:off x="7840216" y="3943350"/>
              <a:ext cx="11113" cy="14288"/>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1" y="7"/>
                </a:cxn>
                <a:cxn ang="0">
                  <a:pos x="1" y="2"/>
                </a:cxn>
                <a:cxn ang="0">
                  <a:pos x="1" y="1"/>
                </a:cxn>
                <a:cxn ang="0">
                  <a:pos x="1" y="7"/>
                </a:cxn>
                <a:cxn ang="0">
                  <a:pos x="1" y="7"/>
                </a:cxn>
                <a:cxn ang="0">
                  <a:pos x="1" y="1"/>
                </a:cxn>
                <a:cxn ang="0">
                  <a:pos x="1" y="1"/>
                </a:cxn>
                <a:cxn ang="0">
                  <a:pos x="1" y="7"/>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7"/>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1" y="7"/>
                  </a:lnTo>
                  <a:lnTo>
                    <a:pt x="1" y="2"/>
                  </a:lnTo>
                  <a:lnTo>
                    <a:pt x="1" y="1"/>
                  </a:lnTo>
                  <a:lnTo>
                    <a:pt x="1" y="7"/>
                  </a:lnTo>
                  <a:lnTo>
                    <a:pt x="1" y="7"/>
                  </a:lnTo>
                  <a:lnTo>
                    <a:pt x="1" y="1"/>
                  </a:lnTo>
                  <a:lnTo>
                    <a:pt x="1" y="1"/>
                  </a:lnTo>
                  <a:lnTo>
                    <a:pt x="1" y="7"/>
                  </a:lnTo>
                  <a:lnTo>
                    <a:pt x="1" y="8"/>
                  </a:lnTo>
                  <a:lnTo>
                    <a:pt x="1" y="0"/>
                  </a:lnTo>
                  <a:lnTo>
                    <a:pt x="2" y="0"/>
                  </a:lnTo>
                  <a:lnTo>
                    <a:pt x="2" y="8"/>
                  </a:lnTo>
                  <a:lnTo>
                    <a:pt x="2" y="8"/>
                  </a:lnTo>
                  <a:lnTo>
                    <a:pt x="2" y="0"/>
                  </a:lnTo>
                  <a:lnTo>
                    <a:pt x="2" y="0"/>
                  </a:lnTo>
                  <a:lnTo>
                    <a:pt x="2" y="8"/>
                  </a:lnTo>
                  <a:lnTo>
                    <a:pt x="2" y="8"/>
                  </a:lnTo>
                  <a:lnTo>
                    <a:pt x="2" y="0"/>
                  </a:lnTo>
                  <a:lnTo>
                    <a:pt x="3" y="0"/>
                  </a:lnTo>
                  <a:lnTo>
                    <a:pt x="3" y="9"/>
                  </a:lnTo>
                  <a:lnTo>
                    <a:pt x="3" y="9"/>
                  </a:lnTo>
                  <a:lnTo>
                    <a:pt x="3" y="0"/>
                  </a:lnTo>
                  <a:lnTo>
                    <a:pt x="3" y="0"/>
                  </a:lnTo>
                  <a:lnTo>
                    <a:pt x="3" y="9"/>
                  </a:lnTo>
                  <a:lnTo>
                    <a:pt x="3" y="9"/>
                  </a:lnTo>
                  <a:lnTo>
                    <a:pt x="3" y="0"/>
                  </a:lnTo>
                  <a:lnTo>
                    <a:pt x="4" y="0"/>
                  </a:lnTo>
                  <a:lnTo>
                    <a:pt x="4" y="9"/>
                  </a:lnTo>
                  <a:lnTo>
                    <a:pt x="4" y="8"/>
                  </a:lnTo>
                  <a:lnTo>
                    <a:pt x="4" y="0"/>
                  </a:lnTo>
                  <a:lnTo>
                    <a:pt x="4" y="0"/>
                  </a:lnTo>
                  <a:lnTo>
                    <a:pt x="4" y="8"/>
                  </a:lnTo>
                  <a:lnTo>
                    <a:pt x="5" y="8"/>
                  </a:lnTo>
                  <a:lnTo>
                    <a:pt x="5" y="0"/>
                  </a:lnTo>
                  <a:lnTo>
                    <a:pt x="5" y="0"/>
                  </a:lnTo>
                  <a:lnTo>
                    <a:pt x="5" y="8"/>
                  </a:lnTo>
                  <a:lnTo>
                    <a:pt x="5" y="8"/>
                  </a:lnTo>
                  <a:lnTo>
                    <a:pt x="5" y="0"/>
                  </a:lnTo>
                  <a:lnTo>
                    <a:pt x="5" y="1"/>
                  </a:lnTo>
                  <a:lnTo>
                    <a:pt x="5" y="7"/>
                  </a:lnTo>
                  <a:lnTo>
                    <a:pt x="5" y="7"/>
                  </a:lnTo>
                  <a:lnTo>
                    <a:pt x="5"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75" name="Freeform 1363"/>
            <p:cNvSpPr>
              <a:spLocks/>
            </p:cNvSpPr>
            <p:nvPr/>
          </p:nvSpPr>
          <p:spPr bwMode="auto">
            <a:xfrm>
              <a:off x="7840216" y="3943350"/>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1"/>
                </a:cxn>
                <a:cxn ang="0">
                  <a:pos x="7"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1"/>
                  </a:lnTo>
                  <a:lnTo>
                    <a:pt x="7" y="1"/>
                  </a:lnTo>
                  <a:lnTo>
                    <a:pt x="7" y="1"/>
                  </a:lnTo>
                  <a:lnTo>
                    <a:pt x="1" y="1"/>
                  </a:lnTo>
                  <a:lnTo>
                    <a:pt x="1" y="1"/>
                  </a:lnTo>
                  <a:lnTo>
                    <a:pt x="7"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7" y="5"/>
                  </a:lnTo>
                  <a:lnTo>
                    <a:pt x="7" y="5"/>
                  </a:lnTo>
                  <a:lnTo>
                    <a:pt x="1"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76" name="Freeform 1364"/>
            <p:cNvSpPr>
              <a:spLocks/>
            </p:cNvSpPr>
            <p:nvPr/>
          </p:nvSpPr>
          <p:spPr bwMode="auto">
            <a:xfrm>
              <a:off x="7843391" y="3943350"/>
              <a:ext cx="17463" cy="9525"/>
            </a:xfrm>
            <a:custGeom>
              <a:avLst/>
              <a:gdLst/>
              <a:ahLst/>
              <a:cxnLst>
                <a:cxn ang="0">
                  <a:pos x="3" y="3"/>
                </a:cxn>
                <a:cxn ang="0">
                  <a:pos x="3" y="0"/>
                </a:cxn>
                <a:cxn ang="0">
                  <a:pos x="6" y="0"/>
                </a:cxn>
                <a:cxn ang="0">
                  <a:pos x="6" y="0"/>
                </a:cxn>
                <a:cxn ang="0">
                  <a:pos x="2" y="0"/>
                </a:cxn>
                <a:cxn ang="0">
                  <a:pos x="2" y="0"/>
                </a:cxn>
                <a:cxn ang="0">
                  <a:pos x="7" y="0"/>
                </a:cxn>
                <a:cxn ang="0">
                  <a:pos x="7" y="0"/>
                </a:cxn>
                <a:cxn ang="0">
                  <a:pos x="1" y="0"/>
                </a:cxn>
                <a:cxn ang="0">
                  <a:pos x="1" y="0"/>
                </a:cxn>
                <a:cxn ang="0">
                  <a:pos x="7" y="0"/>
                </a:cxn>
                <a:cxn ang="0">
                  <a:pos x="8" y="0"/>
                </a:cxn>
                <a:cxn ang="0">
                  <a:pos x="1" y="0"/>
                </a:cxn>
                <a:cxn ang="0">
                  <a:pos x="1" y="0"/>
                </a:cxn>
                <a:cxn ang="0">
                  <a:pos x="8" y="0"/>
                </a:cxn>
                <a:cxn ang="0">
                  <a:pos x="8" y="0"/>
                </a:cxn>
                <a:cxn ang="0">
                  <a:pos x="1" y="0"/>
                </a:cxn>
                <a:cxn ang="0">
                  <a:pos x="0" y="1"/>
                </a:cxn>
                <a:cxn ang="0">
                  <a:pos x="8" y="1"/>
                </a:cxn>
                <a:cxn ang="0">
                  <a:pos x="8" y="1"/>
                </a:cxn>
                <a:cxn ang="0">
                  <a:pos x="0"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8" y="4"/>
                </a:cxn>
                <a:cxn ang="0">
                  <a:pos x="0" y="4"/>
                </a:cxn>
                <a:cxn ang="0">
                  <a:pos x="0" y="5"/>
                </a:cxn>
                <a:cxn ang="0">
                  <a:pos x="8" y="5"/>
                </a:cxn>
                <a:cxn ang="0">
                  <a:pos x="8" y="5"/>
                </a:cxn>
                <a:cxn ang="0">
                  <a:pos x="1" y="5"/>
                </a:cxn>
                <a:cxn ang="0">
                  <a:pos x="1" y="5"/>
                </a:cxn>
                <a:cxn ang="0">
                  <a:pos x="8" y="5"/>
                </a:cxn>
                <a:cxn ang="0">
                  <a:pos x="8" y="5"/>
                </a:cxn>
                <a:cxn ang="0">
                  <a:pos x="1" y="5"/>
                </a:cxn>
                <a:cxn ang="0">
                  <a:pos x="1" y="5"/>
                </a:cxn>
                <a:cxn ang="0">
                  <a:pos x="7" y="5"/>
                </a:cxn>
                <a:cxn ang="0">
                  <a:pos x="7" y="6"/>
                </a:cxn>
                <a:cxn ang="0">
                  <a:pos x="1" y="6"/>
                </a:cxn>
                <a:cxn ang="0">
                  <a:pos x="2" y="6"/>
                </a:cxn>
                <a:cxn ang="0">
                  <a:pos x="7" y="6"/>
                </a:cxn>
                <a:cxn ang="0">
                  <a:pos x="6" y="6"/>
                </a:cxn>
                <a:cxn ang="0">
                  <a:pos x="2" y="6"/>
                </a:cxn>
                <a:cxn ang="0">
                  <a:pos x="3" y="6"/>
                </a:cxn>
                <a:cxn ang="0">
                  <a:pos x="6" y="6"/>
                </a:cxn>
              </a:cxnLst>
              <a:rect l="0" t="0" r="r" b="b"/>
              <a:pathLst>
                <a:path w="9" h="6">
                  <a:moveTo>
                    <a:pt x="3" y="3"/>
                  </a:moveTo>
                  <a:lnTo>
                    <a:pt x="3" y="0"/>
                  </a:lnTo>
                  <a:lnTo>
                    <a:pt x="6" y="0"/>
                  </a:lnTo>
                  <a:lnTo>
                    <a:pt x="6" y="0"/>
                  </a:lnTo>
                  <a:lnTo>
                    <a:pt x="2" y="0"/>
                  </a:lnTo>
                  <a:lnTo>
                    <a:pt x="2" y="0"/>
                  </a:lnTo>
                  <a:lnTo>
                    <a:pt x="7" y="0"/>
                  </a:lnTo>
                  <a:lnTo>
                    <a:pt x="7" y="0"/>
                  </a:lnTo>
                  <a:lnTo>
                    <a:pt x="1" y="0"/>
                  </a:lnTo>
                  <a:lnTo>
                    <a:pt x="1" y="0"/>
                  </a:lnTo>
                  <a:lnTo>
                    <a:pt x="7" y="0"/>
                  </a:lnTo>
                  <a:lnTo>
                    <a:pt x="8" y="0"/>
                  </a:lnTo>
                  <a:lnTo>
                    <a:pt x="1" y="0"/>
                  </a:lnTo>
                  <a:lnTo>
                    <a:pt x="1" y="0"/>
                  </a:lnTo>
                  <a:lnTo>
                    <a:pt x="8" y="0"/>
                  </a:lnTo>
                  <a:lnTo>
                    <a:pt x="8" y="0"/>
                  </a:lnTo>
                  <a:lnTo>
                    <a:pt x="1" y="0"/>
                  </a:lnTo>
                  <a:lnTo>
                    <a:pt x="0" y="1"/>
                  </a:lnTo>
                  <a:lnTo>
                    <a:pt x="8" y="1"/>
                  </a:lnTo>
                  <a:lnTo>
                    <a:pt x="8" y="1"/>
                  </a:lnTo>
                  <a:lnTo>
                    <a:pt x="0"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8" y="4"/>
                  </a:lnTo>
                  <a:lnTo>
                    <a:pt x="0" y="4"/>
                  </a:lnTo>
                  <a:lnTo>
                    <a:pt x="0" y="5"/>
                  </a:lnTo>
                  <a:lnTo>
                    <a:pt x="8" y="5"/>
                  </a:lnTo>
                  <a:lnTo>
                    <a:pt x="8" y="5"/>
                  </a:lnTo>
                  <a:lnTo>
                    <a:pt x="1" y="5"/>
                  </a:lnTo>
                  <a:lnTo>
                    <a:pt x="1" y="5"/>
                  </a:lnTo>
                  <a:lnTo>
                    <a:pt x="8" y="5"/>
                  </a:lnTo>
                  <a:lnTo>
                    <a:pt x="8" y="5"/>
                  </a:lnTo>
                  <a:lnTo>
                    <a:pt x="1" y="5"/>
                  </a:lnTo>
                  <a:lnTo>
                    <a:pt x="1" y="5"/>
                  </a:lnTo>
                  <a:lnTo>
                    <a:pt x="7" y="5"/>
                  </a:lnTo>
                  <a:lnTo>
                    <a:pt x="7" y="6"/>
                  </a:lnTo>
                  <a:lnTo>
                    <a:pt x="1" y="6"/>
                  </a:lnTo>
                  <a:lnTo>
                    <a:pt x="2" y="6"/>
                  </a:lnTo>
                  <a:lnTo>
                    <a:pt x="7" y="6"/>
                  </a:lnTo>
                  <a:lnTo>
                    <a:pt x="6"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77" name="Freeform 1365"/>
            <p:cNvSpPr>
              <a:spLocks/>
            </p:cNvSpPr>
            <p:nvPr/>
          </p:nvSpPr>
          <p:spPr bwMode="auto">
            <a:xfrm>
              <a:off x="7849741" y="3943350"/>
              <a:ext cx="15875"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2" y="0"/>
                </a:cxn>
                <a:cxn ang="0">
                  <a:pos x="2" y="0"/>
                </a:cxn>
                <a:cxn ang="0">
                  <a:pos x="7" y="0"/>
                </a:cxn>
                <a:cxn ang="0">
                  <a:pos x="7" y="0"/>
                </a:cxn>
                <a:cxn ang="0">
                  <a:pos x="1" y="0"/>
                </a:cxn>
                <a:cxn ang="0">
                  <a:pos x="1" y="1"/>
                </a:cxn>
                <a:cxn ang="0">
                  <a:pos x="8" y="1"/>
                </a:cxn>
                <a:cxn ang="0">
                  <a:pos x="8" y="1"/>
                </a:cxn>
                <a:cxn ang="0">
                  <a:pos x="1" y="1"/>
                </a:cxn>
                <a:cxn ang="0">
                  <a:pos x="1" y="1"/>
                </a:cxn>
                <a:cxn ang="0">
                  <a:pos x="8" y="1"/>
                </a:cxn>
                <a:cxn ang="0">
                  <a:pos x="8" y="2"/>
                </a:cxn>
                <a:cxn ang="0">
                  <a:pos x="0" y="2"/>
                </a:cxn>
                <a:cxn ang="0">
                  <a:pos x="0" y="2"/>
                </a:cxn>
                <a:cxn ang="0">
                  <a:pos x="8"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4"/>
                </a:cxn>
                <a:cxn ang="0">
                  <a:pos x="8" y="4"/>
                </a:cxn>
                <a:cxn ang="0">
                  <a:pos x="8" y="4"/>
                </a:cxn>
                <a:cxn ang="0">
                  <a:pos x="0" y="4"/>
                </a:cxn>
                <a:cxn ang="0">
                  <a:pos x="1" y="4"/>
                </a:cxn>
                <a:cxn ang="0">
                  <a:pos x="8" y="4"/>
                </a:cxn>
                <a:cxn ang="0">
                  <a:pos x="8" y="4"/>
                </a:cxn>
                <a:cxn ang="0">
                  <a:pos x="1" y="4"/>
                </a:cxn>
                <a:cxn ang="0">
                  <a:pos x="1" y="5"/>
                </a:cxn>
                <a:cxn ang="0">
                  <a:pos x="8" y="5"/>
                </a:cxn>
                <a:cxn ang="0">
                  <a:pos x="7" y="5"/>
                </a:cxn>
                <a:cxn ang="0">
                  <a:pos x="1" y="5"/>
                </a:cxn>
                <a:cxn ang="0">
                  <a:pos x="2" y="5"/>
                </a:cxn>
                <a:cxn ang="0">
                  <a:pos x="7" y="5"/>
                </a:cxn>
                <a:cxn ang="0">
                  <a:pos x="7" y="5"/>
                </a:cxn>
                <a:cxn ang="0">
                  <a:pos x="2" y="5"/>
                </a:cxn>
                <a:cxn ang="0">
                  <a:pos x="2" y="5"/>
                </a:cxn>
                <a:cxn ang="0">
                  <a:pos x="6" y="5"/>
                </a:cxn>
                <a:cxn ang="0">
                  <a:pos x="6" y="6"/>
                </a:cxn>
                <a:cxn ang="0">
                  <a:pos x="2" y="6"/>
                </a:cxn>
                <a:cxn ang="0">
                  <a:pos x="2" y="6"/>
                </a:cxn>
                <a:cxn ang="0">
                  <a:pos x="6" y="6"/>
                </a:cxn>
                <a:cxn ang="0">
                  <a:pos x="6" y="6"/>
                </a:cxn>
                <a:cxn ang="0">
                  <a:pos x="3" y="6"/>
                </a:cxn>
                <a:cxn ang="0">
                  <a:pos x="3" y="6"/>
                </a:cxn>
                <a:cxn ang="0">
                  <a:pos x="5" y="6"/>
                </a:cxn>
              </a:cxnLst>
              <a:rect l="0" t="0" r="r" b="b"/>
              <a:pathLst>
                <a:path w="9" h="6">
                  <a:moveTo>
                    <a:pt x="3" y="3"/>
                  </a:moveTo>
                  <a:lnTo>
                    <a:pt x="3" y="0"/>
                  </a:lnTo>
                  <a:lnTo>
                    <a:pt x="5" y="0"/>
                  </a:lnTo>
                  <a:lnTo>
                    <a:pt x="6" y="0"/>
                  </a:lnTo>
                  <a:lnTo>
                    <a:pt x="3" y="0"/>
                  </a:lnTo>
                  <a:lnTo>
                    <a:pt x="2" y="0"/>
                  </a:lnTo>
                  <a:lnTo>
                    <a:pt x="6" y="0"/>
                  </a:lnTo>
                  <a:lnTo>
                    <a:pt x="6" y="0"/>
                  </a:lnTo>
                  <a:lnTo>
                    <a:pt x="2" y="0"/>
                  </a:lnTo>
                  <a:lnTo>
                    <a:pt x="2" y="0"/>
                  </a:lnTo>
                  <a:lnTo>
                    <a:pt x="6" y="0"/>
                  </a:lnTo>
                  <a:lnTo>
                    <a:pt x="7" y="0"/>
                  </a:lnTo>
                  <a:lnTo>
                    <a:pt x="2" y="0"/>
                  </a:lnTo>
                  <a:lnTo>
                    <a:pt x="2" y="0"/>
                  </a:lnTo>
                  <a:lnTo>
                    <a:pt x="7" y="0"/>
                  </a:lnTo>
                  <a:lnTo>
                    <a:pt x="7" y="0"/>
                  </a:lnTo>
                  <a:lnTo>
                    <a:pt x="1" y="0"/>
                  </a:lnTo>
                  <a:lnTo>
                    <a:pt x="1" y="1"/>
                  </a:lnTo>
                  <a:lnTo>
                    <a:pt x="8" y="1"/>
                  </a:lnTo>
                  <a:lnTo>
                    <a:pt x="8" y="1"/>
                  </a:lnTo>
                  <a:lnTo>
                    <a:pt x="1" y="1"/>
                  </a:lnTo>
                  <a:lnTo>
                    <a:pt x="1" y="1"/>
                  </a:lnTo>
                  <a:lnTo>
                    <a:pt x="8" y="1"/>
                  </a:lnTo>
                  <a:lnTo>
                    <a:pt x="8" y="2"/>
                  </a:lnTo>
                  <a:lnTo>
                    <a:pt x="0" y="2"/>
                  </a:lnTo>
                  <a:lnTo>
                    <a:pt x="0" y="2"/>
                  </a:lnTo>
                  <a:lnTo>
                    <a:pt x="8" y="2"/>
                  </a:lnTo>
                  <a:lnTo>
                    <a:pt x="9" y="2"/>
                  </a:lnTo>
                  <a:lnTo>
                    <a:pt x="0" y="2"/>
                  </a:lnTo>
                  <a:lnTo>
                    <a:pt x="0" y="2"/>
                  </a:lnTo>
                  <a:lnTo>
                    <a:pt x="9" y="2"/>
                  </a:lnTo>
                  <a:lnTo>
                    <a:pt x="9" y="3"/>
                  </a:lnTo>
                  <a:lnTo>
                    <a:pt x="0" y="3"/>
                  </a:lnTo>
                  <a:lnTo>
                    <a:pt x="0" y="3"/>
                  </a:lnTo>
                  <a:lnTo>
                    <a:pt x="9" y="3"/>
                  </a:lnTo>
                  <a:lnTo>
                    <a:pt x="9" y="3"/>
                  </a:lnTo>
                  <a:lnTo>
                    <a:pt x="0" y="3"/>
                  </a:lnTo>
                  <a:lnTo>
                    <a:pt x="0" y="4"/>
                  </a:lnTo>
                  <a:lnTo>
                    <a:pt x="8" y="4"/>
                  </a:lnTo>
                  <a:lnTo>
                    <a:pt x="8" y="4"/>
                  </a:lnTo>
                  <a:lnTo>
                    <a:pt x="0" y="4"/>
                  </a:lnTo>
                  <a:lnTo>
                    <a:pt x="1" y="4"/>
                  </a:lnTo>
                  <a:lnTo>
                    <a:pt x="8" y="4"/>
                  </a:lnTo>
                  <a:lnTo>
                    <a:pt x="8" y="4"/>
                  </a:lnTo>
                  <a:lnTo>
                    <a:pt x="1" y="4"/>
                  </a:lnTo>
                  <a:lnTo>
                    <a:pt x="1" y="5"/>
                  </a:lnTo>
                  <a:lnTo>
                    <a:pt x="8" y="5"/>
                  </a:lnTo>
                  <a:lnTo>
                    <a:pt x="7" y="5"/>
                  </a:lnTo>
                  <a:lnTo>
                    <a:pt x="1" y="5"/>
                  </a:lnTo>
                  <a:lnTo>
                    <a:pt x="2" y="5"/>
                  </a:lnTo>
                  <a:lnTo>
                    <a:pt x="7" y="5"/>
                  </a:lnTo>
                  <a:lnTo>
                    <a:pt x="7" y="5"/>
                  </a:lnTo>
                  <a:lnTo>
                    <a:pt x="2" y="5"/>
                  </a:lnTo>
                  <a:lnTo>
                    <a:pt x="2" y="5"/>
                  </a:lnTo>
                  <a:lnTo>
                    <a:pt x="6" y="5"/>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78" name="Freeform 1366"/>
            <p:cNvSpPr>
              <a:spLocks/>
            </p:cNvSpPr>
            <p:nvPr/>
          </p:nvSpPr>
          <p:spPr bwMode="auto">
            <a:xfrm>
              <a:off x="7854504" y="3943350"/>
              <a:ext cx="17462" cy="9525"/>
            </a:xfrm>
            <a:custGeom>
              <a:avLst/>
              <a:gdLst/>
              <a:ahLst/>
              <a:cxnLst>
                <a:cxn ang="0">
                  <a:pos x="2" y="3"/>
                </a:cxn>
                <a:cxn ang="0">
                  <a:pos x="2" y="0"/>
                </a:cxn>
                <a:cxn ang="0">
                  <a:pos x="7" y="0"/>
                </a:cxn>
                <a:cxn ang="0">
                  <a:pos x="8" y="0"/>
                </a:cxn>
                <a:cxn ang="0">
                  <a:pos x="2" y="0"/>
                </a:cxn>
                <a:cxn ang="0">
                  <a:pos x="2" y="0"/>
                </a:cxn>
                <a:cxn ang="0">
                  <a:pos x="8" y="0"/>
                </a:cxn>
                <a:cxn ang="0">
                  <a:pos x="8" y="0"/>
                </a:cxn>
                <a:cxn ang="0">
                  <a:pos x="2" y="0"/>
                </a:cxn>
                <a:cxn ang="0">
                  <a:pos x="1" y="0"/>
                </a:cxn>
                <a:cxn ang="0">
                  <a:pos x="8" y="0"/>
                </a:cxn>
                <a:cxn ang="0">
                  <a:pos x="9" y="0"/>
                </a:cxn>
                <a:cxn ang="0">
                  <a:pos x="1" y="0"/>
                </a:cxn>
                <a:cxn ang="0">
                  <a:pos x="1" y="0"/>
                </a:cxn>
                <a:cxn ang="0">
                  <a:pos x="9" y="0"/>
                </a:cxn>
                <a:cxn ang="0">
                  <a:pos x="9" y="0"/>
                </a:cxn>
                <a:cxn ang="0">
                  <a:pos x="0" y="0"/>
                </a:cxn>
                <a:cxn ang="0">
                  <a:pos x="0" y="1"/>
                </a:cxn>
                <a:cxn ang="0">
                  <a:pos x="10" y="1"/>
                </a:cxn>
                <a:cxn ang="0">
                  <a:pos x="10" y="1"/>
                </a:cxn>
                <a:cxn ang="0">
                  <a:pos x="0" y="1"/>
                </a:cxn>
                <a:cxn ang="0">
                  <a:pos x="0" y="1"/>
                </a:cxn>
                <a:cxn ang="0">
                  <a:pos x="10" y="1"/>
                </a:cxn>
                <a:cxn ang="0">
                  <a:pos x="10" y="2"/>
                </a:cxn>
                <a:cxn ang="0">
                  <a:pos x="0" y="2"/>
                </a:cxn>
                <a:cxn ang="0">
                  <a:pos x="0" y="2"/>
                </a:cxn>
                <a:cxn ang="0">
                  <a:pos x="10" y="2"/>
                </a:cxn>
                <a:cxn ang="0">
                  <a:pos x="10" y="2"/>
                </a:cxn>
                <a:cxn ang="0">
                  <a:pos x="0" y="2"/>
                </a:cxn>
                <a:cxn ang="0">
                  <a:pos x="0" y="2"/>
                </a:cxn>
                <a:cxn ang="0">
                  <a:pos x="10" y="2"/>
                </a:cxn>
                <a:cxn ang="0">
                  <a:pos x="10" y="3"/>
                </a:cxn>
                <a:cxn ang="0">
                  <a:pos x="0" y="3"/>
                </a:cxn>
                <a:cxn ang="0">
                  <a:pos x="0" y="3"/>
                </a:cxn>
                <a:cxn ang="0">
                  <a:pos x="10" y="3"/>
                </a:cxn>
                <a:cxn ang="0">
                  <a:pos x="10" y="3"/>
                </a:cxn>
                <a:cxn ang="0">
                  <a:pos x="0" y="3"/>
                </a:cxn>
                <a:cxn ang="0">
                  <a:pos x="0" y="4"/>
                </a:cxn>
                <a:cxn ang="0">
                  <a:pos x="10" y="4"/>
                </a:cxn>
                <a:cxn ang="0">
                  <a:pos x="10" y="4"/>
                </a:cxn>
                <a:cxn ang="0">
                  <a:pos x="0" y="4"/>
                </a:cxn>
                <a:cxn ang="0">
                  <a:pos x="0" y="4"/>
                </a:cxn>
                <a:cxn ang="0">
                  <a:pos x="10" y="4"/>
                </a:cxn>
                <a:cxn ang="0">
                  <a:pos x="10" y="4"/>
                </a:cxn>
                <a:cxn ang="0">
                  <a:pos x="0" y="4"/>
                </a:cxn>
                <a:cxn ang="0">
                  <a:pos x="0" y="5"/>
                </a:cxn>
                <a:cxn ang="0">
                  <a:pos x="10" y="5"/>
                </a:cxn>
                <a:cxn ang="0">
                  <a:pos x="9" y="5"/>
                </a:cxn>
                <a:cxn ang="0">
                  <a:pos x="0" y="5"/>
                </a:cxn>
                <a:cxn ang="0">
                  <a:pos x="1" y="5"/>
                </a:cxn>
                <a:cxn ang="0">
                  <a:pos x="9" y="5"/>
                </a:cxn>
                <a:cxn ang="0">
                  <a:pos x="9" y="5"/>
                </a:cxn>
                <a:cxn ang="0">
                  <a:pos x="1" y="5"/>
                </a:cxn>
                <a:cxn ang="0">
                  <a:pos x="1" y="5"/>
                </a:cxn>
                <a:cxn ang="0">
                  <a:pos x="8" y="5"/>
                </a:cxn>
                <a:cxn ang="0">
                  <a:pos x="8" y="6"/>
                </a:cxn>
                <a:cxn ang="0">
                  <a:pos x="2" y="6"/>
                </a:cxn>
                <a:cxn ang="0">
                  <a:pos x="2" y="6"/>
                </a:cxn>
                <a:cxn ang="0">
                  <a:pos x="8" y="6"/>
                </a:cxn>
                <a:cxn ang="0">
                  <a:pos x="8" y="6"/>
                </a:cxn>
                <a:cxn ang="0">
                  <a:pos x="2" y="6"/>
                </a:cxn>
                <a:cxn ang="0">
                  <a:pos x="2" y="6"/>
                </a:cxn>
                <a:cxn ang="0">
                  <a:pos x="7" y="6"/>
                </a:cxn>
              </a:cxnLst>
              <a:rect l="0" t="0" r="r" b="b"/>
              <a:pathLst>
                <a:path w="10" h="6">
                  <a:moveTo>
                    <a:pt x="2" y="3"/>
                  </a:moveTo>
                  <a:lnTo>
                    <a:pt x="2" y="0"/>
                  </a:lnTo>
                  <a:lnTo>
                    <a:pt x="7" y="0"/>
                  </a:lnTo>
                  <a:lnTo>
                    <a:pt x="8" y="0"/>
                  </a:lnTo>
                  <a:lnTo>
                    <a:pt x="2" y="0"/>
                  </a:lnTo>
                  <a:lnTo>
                    <a:pt x="2" y="0"/>
                  </a:lnTo>
                  <a:lnTo>
                    <a:pt x="8" y="0"/>
                  </a:lnTo>
                  <a:lnTo>
                    <a:pt x="8" y="0"/>
                  </a:lnTo>
                  <a:lnTo>
                    <a:pt x="2" y="0"/>
                  </a:lnTo>
                  <a:lnTo>
                    <a:pt x="1" y="0"/>
                  </a:lnTo>
                  <a:lnTo>
                    <a:pt x="8" y="0"/>
                  </a:lnTo>
                  <a:lnTo>
                    <a:pt x="9" y="0"/>
                  </a:lnTo>
                  <a:lnTo>
                    <a:pt x="1" y="0"/>
                  </a:lnTo>
                  <a:lnTo>
                    <a:pt x="1" y="0"/>
                  </a:lnTo>
                  <a:lnTo>
                    <a:pt x="9" y="0"/>
                  </a:lnTo>
                  <a:lnTo>
                    <a:pt x="9" y="0"/>
                  </a:lnTo>
                  <a:lnTo>
                    <a:pt x="0" y="0"/>
                  </a:lnTo>
                  <a:lnTo>
                    <a:pt x="0" y="1"/>
                  </a:lnTo>
                  <a:lnTo>
                    <a:pt x="10" y="1"/>
                  </a:lnTo>
                  <a:lnTo>
                    <a:pt x="10" y="1"/>
                  </a:lnTo>
                  <a:lnTo>
                    <a:pt x="0" y="1"/>
                  </a:lnTo>
                  <a:lnTo>
                    <a:pt x="0" y="1"/>
                  </a:lnTo>
                  <a:lnTo>
                    <a:pt x="10" y="1"/>
                  </a:lnTo>
                  <a:lnTo>
                    <a:pt x="10" y="2"/>
                  </a:lnTo>
                  <a:lnTo>
                    <a:pt x="0" y="2"/>
                  </a:lnTo>
                  <a:lnTo>
                    <a:pt x="0" y="2"/>
                  </a:lnTo>
                  <a:lnTo>
                    <a:pt x="10" y="2"/>
                  </a:lnTo>
                  <a:lnTo>
                    <a:pt x="10" y="2"/>
                  </a:lnTo>
                  <a:lnTo>
                    <a:pt x="0" y="2"/>
                  </a:lnTo>
                  <a:lnTo>
                    <a:pt x="0" y="2"/>
                  </a:lnTo>
                  <a:lnTo>
                    <a:pt x="10" y="2"/>
                  </a:lnTo>
                  <a:lnTo>
                    <a:pt x="10" y="3"/>
                  </a:lnTo>
                  <a:lnTo>
                    <a:pt x="0" y="3"/>
                  </a:lnTo>
                  <a:lnTo>
                    <a:pt x="0" y="3"/>
                  </a:lnTo>
                  <a:lnTo>
                    <a:pt x="10" y="3"/>
                  </a:lnTo>
                  <a:lnTo>
                    <a:pt x="10" y="3"/>
                  </a:lnTo>
                  <a:lnTo>
                    <a:pt x="0" y="3"/>
                  </a:lnTo>
                  <a:lnTo>
                    <a:pt x="0" y="4"/>
                  </a:lnTo>
                  <a:lnTo>
                    <a:pt x="10" y="4"/>
                  </a:lnTo>
                  <a:lnTo>
                    <a:pt x="10" y="4"/>
                  </a:lnTo>
                  <a:lnTo>
                    <a:pt x="0" y="4"/>
                  </a:lnTo>
                  <a:lnTo>
                    <a:pt x="0" y="4"/>
                  </a:lnTo>
                  <a:lnTo>
                    <a:pt x="10" y="4"/>
                  </a:lnTo>
                  <a:lnTo>
                    <a:pt x="10" y="4"/>
                  </a:lnTo>
                  <a:lnTo>
                    <a:pt x="0" y="4"/>
                  </a:lnTo>
                  <a:lnTo>
                    <a:pt x="0" y="5"/>
                  </a:lnTo>
                  <a:lnTo>
                    <a:pt x="10" y="5"/>
                  </a:lnTo>
                  <a:lnTo>
                    <a:pt x="9" y="5"/>
                  </a:lnTo>
                  <a:lnTo>
                    <a:pt x="0" y="5"/>
                  </a:lnTo>
                  <a:lnTo>
                    <a:pt x="1" y="5"/>
                  </a:lnTo>
                  <a:lnTo>
                    <a:pt x="9" y="5"/>
                  </a:lnTo>
                  <a:lnTo>
                    <a:pt x="9" y="5"/>
                  </a:lnTo>
                  <a:lnTo>
                    <a:pt x="1" y="5"/>
                  </a:lnTo>
                  <a:lnTo>
                    <a:pt x="1" y="5"/>
                  </a:lnTo>
                  <a:lnTo>
                    <a:pt x="8" y="5"/>
                  </a:lnTo>
                  <a:lnTo>
                    <a:pt x="8" y="6"/>
                  </a:lnTo>
                  <a:lnTo>
                    <a:pt x="2" y="6"/>
                  </a:lnTo>
                  <a:lnTo>
                    <a:pt x="2" y="6"/>
                  </a:lnTo>
                  <a:lnTo>
                    <a:pt x="8" y="6"/>
                  </a:lnTo>
                  <a:lnTo>
                    <a:pt x="8" y="6"/>
                  </a:lnTo>
                  <a:lnTo>
                    <a:pt x="2" y="6"/>
                  </a:lnTo>
                  <a:lnTo>
                    <a:pt x="2"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79" name="Freeform 1367"/>
            <p:cNvSpPr>
              <a:spLocks/>
            </p:cNvSpPr>
            <p:nvPr/>
          </p:nvSpPr>
          <p:spPr bwMode="auto">
            <a:xfrm>
              <a:off x="7862441" y="3943350"/>
              <a:ext cx="14288"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1" y="0"/>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5" y="5"/>
                </a:cxn>
                <a:cxn ang="0">
                  <a:pos x="1"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1" y="0"/>
                  </a:lnTo>
                  <a:lnTo>
                    <a:pt x="0" y="1"/>
                  </a:lnTo>
                  <a:lnTo>
                    <a:pt x="6" y="1"/>
                  </a:lnTo>
                  <a:lnTo>
                    <a:pt x="6" y="1"/>
                  </a:lnTo>
                  <a:lnTo>
                    <a:pt x="0"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0" y="5"/>
                  </a:lnTo>
                  <a:lnTo>
                    <a:pt x="6" y="5"/>
                  </a:lnTo>
                  <a:lnTo>
                    <a:pt x="5" y="5"/>
                  </a:lnTo>
                  <a:lnTo>
                    <a:pt x="1"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80" name="Freeform 1368"/>
            <p:cNvSpPr>
              <a:spLocks/>
            </p:cNvSpPr>
            <p:nvPr/>
          </p:nvSpPr>
          <p:spPr bwMode="auto">
            <a:xfrm>
              <a:off x="7865616" y="3940175"/>
              <a:ext cx="11113"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1" y="1"/>
                </a:cxn>
                <a:cxn ang="0">
                  <a:pos x="1" y="8"/>
                </a:cxn>
                <a:cxn ang="0">
                  <a:pos x="1" y="8"/>
                </a:cxn>
                <a:cxn ang="0">
                  <a:pos x="1" y="0"/>
                </a:cxn>
                <a:cxn ang="0">
                  <a:pos x="1" y="0"/>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4" y="0"/>
                </a:cxn>
                <a:cxn ang="0">
                  <a:pos x="4" y="8"/>
                </a:cxn>
                <a:cxn ang="0">
                  <a:pos x="4" y="8"/>
                </a:cxn>
                <a:cxn ang="0">
                  <a:pos x="4" y="0"/>
                </a:cxn>
                <a:cxn ang="0">
                  <a:pos x="5" y="1"/>
                </a:cxn>
                <a:cxn ang="0">
                  <a:pos x="5" y="8"/>
                </a:cxn>
                <a:cxn ang="0">
                  <a:pos x="5" y="7"/>
                </a:cxn>
                <a:cxn ang="0">
                  <a:pos x="5" y="1"/>
                </a:cxn>
                <a:cxn ang="0">
                  <a:pos x="5" y="1"/>
                </a:cxn>
                <a:cxn ang="0">
                  <a:pos x="5" y="7"/>
                </a:cxn>
                <a:cxn ang="0">
                  <a:pos x="5" y="7"/>
                </a:cxn>
                <a:cxn ang="0">
                  <a:pos x="5" y="2"/>
                </a:cxn>
                <a:cxn ang="0">
                  <a:pos x="5" y="2"/>
                </a:cxn>
                <a:cxn ang="0">
                  <a:pos x="5" y="7"/>
                </a:cxn>
                <a:cxn ang="0">
                  <a:pos x="6" y="6"/>
                </a:cxn>
                <a:cxn ang="0">
                  <a:pos x="6" y="2"/>
                </a:cxn>
                <a:cxn ang="0">
                  <a:pos x="6" y="2"/>
                </a:cxn>
                <a:cxn ang="0">
                  <a:pos x="6" y="6"/>
                </a:cxn>
                <a:cxn ang="0">
                  <a:pos x="6" y="6"/>
                </a:cxn>
                <a:cxn ang="0">
                  <a:pos x="6" y="3"/>
                </a:cxn>
              </a:cxnLst>
              <a:rect l="0" t="0" r="r" b="b"/>
              <a:pathLst>
                <a:path w="6" h="9">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1" y="1"/>
                  </a:lnTo>
                  <a:lnTo>
                    <a:pt x="1" y="8"/>
                  </a:lnTo>
                  <a:lnTo>
                    <a:pt x="1" y="8"/>
                  </a:lnTo>
                  <a:lnTo>
                    <a:pt x="1" y="0"/>
                  </a:lnTo>
                  <a:lnTo>
                    <a:pt x="1" y="0"/>
                  </a:lnTo>
                  <a:lnTo>
                    <a:pt x="1" y="8"/>
                  </a:lnTo>
                  <a:lnTo>
                    <a:pt x="1" y="8"/>
                  </a:lnTo>
                  <a:lnTo>
                    <a:pt x="1" y="0"/>
                  </a:lnTo>
                  <a:lnTo>
                    <a:pt x="1" y="0"/>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4" y="9"/>
                  </a:lnTo>
                  <a:lnTo>
                    <a:pt x="4" y="0"/>
                  </a:lnTo>
                  <a:lnTo>
                    <a:pt x="4" y="0"/>
                  </a:lnTo>
                  <a:lnTo>
                    <a:pt x="4" y="8"/>
                  </a:lnTo>
                  <a:lnTo>
                    <a:pt x="4" y="8"/>
                  </a:lnTo>
                  <a:lnTo>
                    <a:pt x="4" y="0"/>
                  </a:lnTo>
                  <a:lnTo>
                    <a:pt x="4" y="0"/>
                  </a:lnTo>
                  <a:lnTo>
                    <a:pt x="4" y="8"/>
                  </a:lnTo>
                  <a:lnTo>
                    <a:pt x="4" y="8"/>
                  </a:lnTo>
                  <a:lnTo>
                    <a:pt x="4" y="0"/>
                  </a:lnTo>
                  <a:lnTo>
                    <a:pt x="5" y="1"/>
                  </a:lnTo>
                  <a:lnTo>
                    <a:pt x="5" y="8"/>
                  </a:lnTo>
                  <a:lnTo>
                    <a:pt x="5" y="7"/>
                  </a:lnTo>
                  <a:lnTo>
                    <a:pt x="5" y="1"/>
                  </a:lnTo>
                  <a:lnTo>
                    <a:pt x="5" y="1"/>
                  </a:lnTo>
                  <a:lnTo>
                    <a:pt x="5" y="7"/>
                  </a:lnTo>
                  <a:lnTo>
                    <a:pt x="5" y="7"/>
                  </a:lnTo>
                  <a:lnTo>
                    <a:pt x="5" y="2"/>
                  </a:lnTo>
                  <a:lnTo>
                    <a:pt x="5" y="2"/>
                  </a:lnTo>
                  <a:lnTo>
                    <a:pt x="5"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81" name="Freeform 1369"/>
            <p:cNvSpPr>
              <a:spLocks/>
            </p:cNvSpPr>
            <p:nvPr/>
          </p:nvSpPr>
          <p:spPr bwMode="auto">
            <a:xfrm>
              <a:off x="7865616" y="3940175"/>
              <a:ext cx="15875" cy="7938"/>
            </a:xfrm>
            <a:custGeom>
              <a:avLst/>
              <a:gdLst/>
              <a:ahLst/>
              <a:cxnLst>
                <a:cxn ang="0">
                  <a:pos x="2" y="3"/>
                </a:cxn>
                <a:cxn ang="0">
                  <a:pos x="2" y="0"/>
                </a:cxn>
                <a:cxn ang="0">
                  <a:pos x="6" y="0"/>
                </a:cxn>
                <a:cxn ang="0">
                  <a:pos x="6" y="0"/>
                </a:cxn>
                <a:cxn ang="0">
                  <a:pos x="2" y="0"/>
                </a:cxn>
                <a:cxn ang="0">
                  <a:pos x="2" y="0"/>
                </a:cxn>
                <a:cxn ang="0">
                  <a:pos x="7" y="0"/>
                </a:cxn>
                <a:cxn ang="0">
                  <a:pos x="7" y="0"/>
                </a:cxn>
                <a:cxn ang="0">
                  <a:pos x="2" y="0"/>
                </a:cxn>
                <a:cxn ang="0">
                  <a:pos x="1" y="0"/>
                </a:cxn>
                <a:cxn ang="0">
                  <a:pos x="8" y="0"/>
                </a:cxn>
                <a:cxn ang="0">
                  <a:pos x="8" y="0"/>
                </a:cxn>
                <a:cxn ang="0">
                  <a:pos x="1" y="0"/>
                </a:cxn>
                <a:cxn ang="0">
                  <a:pos x="1" y="0"/>
                </a:cxn>
                <a:cxn ang="0">
                  <a:pos x="8" y="0"/>
                </a:cxn>
                <a:cxn ang="0">
                  <a:pos x="8" y="0"/>
                </a:cxn>
                <a:cxn ang="0">
                  <a:pos x="1" y="0"/>
                </a:cxn>
                <a:cxn ang="0">
                  <a:pos x="1" y="1"/>
                </a:cxn>
                <a:cxn ang="0">
                  <a:pos x="8" y="1"/>
                </a:cxn>
                <a:cxn ang="0">
                  <a:pos x="9" y="1"/>
                </a:cxn>
                <a:cxn ang="0">
                  <a:pos x="0" y="1"/>
                </a:cxn>
                <a:cxn ang="0">
                  <a:pos x="0" y="1"/>
                </a:cxn>
                <a:cxn ang="0">
                  <a:pos x="9" y="1"/>
                </a:cxn>
                <a:cxn ang="0">
                  <a:pos x="9"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1" y="5"/>
                </a:cxn>
                <a:cxn ang="0">
                  <a:pos x="8" y="5"/>
                </a:cxn>
                <a:cxn ang="0">
                  <a:pos x="8" y="5"/>
                </a:cxn>
                <a:cxn ang="0">
                  <a:pos x="1" y="5"/>
                </a:cxn>
                <a:cxn ang="0">
                  <a:pos x="1" y="5"/>
                </a:cxn>
                <a:cxn ang="0">
                  <a:pos x="8" y="5"/>
                </a:cxn>
                <a:cxn ang="0">
                  <a:pos x="8" y="5"/>
                </a:cxn>
                <a:cxn ang="0">
                  <a:pos x="1" y="5"/>
                </a:cxn>
                <a:cxn ang="0">
                  <a:pos x="1" y="5"/>
                </a:cxn>
                <a:cxn ang="0">
                  <a:pos x="8" y="5"/>
                </a:cxn>
                <a:cxn ang="0">
                  <a:pos x="7" y="5"/>
                </a:cxn>
                <a:cxn ang="0">
                  <a:pos x="2" y="5"/>
                </a:cxn>
                <a:cxn ang="0">
                  <a:pos x="2" y="5"/>
                </a:cxn>
                <a:cxn ang="0">
                  <a:pos x="7" y="5"/>
                </a:cxn>
                <a:cxn ang="0">
                  <a:pos x="6" y="5"/>
                </a:cxn>
                <a:cxn ang="0">
                  <a:pos x="2" y="5"/>
                </a:cxn>
                <a:cxn ang="0">
                  <a:pos x="2" y="5"/>
                </a:cxn>
                <a:cxn ang="0">
                  <a:pos x="6" y="5"/>
                </a:cxn>
              </a:cxnLst>
              <a:rect l="0" t="0" r="r" b="b"/>
              <a:pathLst>
                <a:path w="9" h="5">
                  <a:moveTo>
                    <a:pt x="2" y="3"/>
                  </a:moveTo>
                  <a:lnTo>
                    <a:pt x="2" y="0"/>
                  </a:lnTo>
                  <a:lnTo>
                    <a:pt x="6" y="0"/>
                  </a:lnTo>
                  <a:lnTo>
                    <a:pt x="6" y="0"/>
                  </a:lnTo>
                  <a:lnTo>
                    <a:pt x="2" y="0"/>
                  </a:lnTo>
                  <a:lnTo>
                    <a:pt x="2" y="0"/>
                  </a:lnTo>
                  <a:lnTo>
                    <a:pt x="7" y="0"/>
                  </a:lnTo>
                  <a:lnTo>
                    <a:pt x="7" y="0"/>
                  </a:lnTo>
                  <a:lnTo>
                    <a:pt x="2" y="0"/>
                  </a:lnTo>
                  <a:lnTo>
                    <a:pt x="1" y="0"/>
                  </a:lnTo>
                  <a:lnTo>
                    <a:pt x="8" y="0"/>
                  </a:lnTo>
                  <a:lnTo>
                    <a:pt x="8" y="0"/>
                  </a:lnTo>
                  <a:lnTo>
                    <a:pt x="1" y="0"/>
                  </a:lnTo>
                  <a:lnTo>
                    <a:pt x="1" y="0"/>
                  </a:lnTo>
                  <a:lnTo>
                    <a:pt x="8" y="0"/>
                  </a:lnTo>
                  <a:lnTo>
                    <a:pt x="8" y="0"/>
                  </a:lnTo>
                  <a:lnTo>
                    <a:pt x="1" y="0"/>
                  </a:lnTo>
                  <a:lnTo>
                    <a:pt x="1" y="1"/>
                  </a:lnTo>
                  <a:lnTo>
                    <a:pt x="8" y="1"/>
                  </a:lnTo>
                  <a:lnTo>
                    <a:pt x="9" y="1"/>
                  </a:lnTo>
                  <a:lnTo>
                    <a:pt x="0" y="1"/>
                  </a:lnTo>
                  <a:lnTo>
                    <a:pt x="0" y="1"/>
                  </a:lnTo>
                  <a:lnTo>
                    <a:pt x="9" y="1"/>
                  </a:lnTo>
                  <a:lnTo>
                    <a:pt x="9"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1" y="5"/>
                  </a:lnTo>
                  <a:lnTo>
                    <a:pt x="8" y="5"/>
                  </a:lnTo>
                  <a:lnTo>
                    <a:pt x="8" y="5"/>
                  </a:lnTo>
                  <a:lnTo>
                    <a:pt x="1" y="5"/>
                  </a:lnTo>
                  <a:lnTo>
                    <a:pt x="1" y="5"/>
                  </a:lnTo>
                  <a:lnTo>
                    <a:pt x="8" y="5"/>
                  </a:lnTo>
                  <a:lnTo>
                    <a:pt x="8" y="5"/>
                  </a:lnTo>
                  <a:lnTo>
                    <a:pt x="1" y="5"/>
                  </a:lnTo>
                  <a:lnTo>
                    <a:pt x="1" y="5"/>
                  </a:lnTo>
                  <a:lnTo>
                    <a:pt x="8" y="5"/>
                  </a:lnTo>
                  <a:lnTo>
                    <a:pt x="7" y="5"/>
                  </a:lnTo>
                  <a:lnTo>
                    <a:pt x="2" y="5"/>
                  </a:lnTo>
                  <a:lnTo>
                    <a:pt x="2" y="5"/>
                  </a:lnTo>
                  <a:lnTo>
                    <a:pt x="7" y="5"/>
                  </a:lnTo>
                  <a:lnTo>
                    <a:pt x="6" y="5"/>
                  </a:lnTo>
                  <a:lnTo>
                    <a:pt x="2" y="5"/>
                  </a:lnTo>
                  <a:lnTo>
                    <a:pt x="2" y="5"/>
                  </a:lnTo>
                  <a:lnTo>
                    <a:pt x="6" y="5"/>
                  </a:lnTo>
                </a:path>
              </a:pathLst>
            </a:custGeom>
            <a:noFill/>
            <a:ln w="28575" cmpd="sng">
              <a:solidFill>
                <a:srgbClr val="006699"/>
              </a:solidFill>
              <a:prstDash val="solid"/>
              <a:round/>
              <a:headEnd/>
              <a:tailEnd/>
            </a:ln>
          </p:spPr>
          <p:txBody>
            <a:bodyPr/>
            <a:lstStyle/>
            <a:p>
              <a:endParaRPr lang="fr-CA">
                <a:latin typeface="+mj-lt"/>
              </a:endParaRPr>
            </a:p>
          </p:txBody>
        </p:sp>
        <p:sp>
          <p:nvSpPr>
            <p:cNvPr id="2088282" name="Freeform 1370"/>
            <p:cNvSpPr>
              <a:spLocks/>
            </p:cNvSpPr>
            <p:nvPr/>
          </p:nvSpPr>
          <p:spPr bwMode="auto">
            <a:xfrm>
              <a:off x="7870379" y="3935413"/>
              <a:ext cx="11112" cy="12700"/>
            </a:xfrm>
            <a:custGeom>
              <a:avLst/>
              <a:gdLst/>
              <a:ahLst/>
              <a:cxnLst>
                <a:cxn ang="0">
                  <a:pos x="3" y="6"/>
                </a:cxn>
                <a:cxn ang="0">
                  <a:pos x="0" y="6"/>
                </a:cxn>
                <a:cxn ang="0">
                  <a:pos x="0" y="3"/>
                </a:cxn>
                <a:cxn ang="0">
                  <a:pos x="0" y="3"/>
                </a:cxn>
                <a:cxn ang="0">
                  <a:pos x="0" y="6"/>
                </a:cxn>
                <a:cxn ang="0">
                  <a:pos x="0" y="6"/>
                </a:cxn>
                <a:cxn ang="0">
                  <a:pos x="0" y="2"/>
                </a:cxn>
                <a:cxn ang="0">
                  <a:pos x="1" y="2"/>
                </a:cxn>
                <a:cxn ang="0">
                  <a:pos x="1" y="6"/>
                </a:cxn>
                <a:cxn ang="0">
                  <a:pos x="1" y="7"/>
                </a:cxn>
                <a:cxn ang="0">
                  <a:pos x="1" y="2"/>
                </a:cxn>
                <a:cxn ang="0">
                  <a:pos x="1" y="2"/>
                </a:cxn>
                <a:cxn ang="0">
                  <a:pos x="1" y="7"/>
                </a:cxn>
                <a:cxn ang="0">
                  <a:pos x="1" y="7"/>
                </a:cxn>
                <a:cxn ang="0">
                  <a:pos x="1" y="1"/>
                </a:cxn>
                <a:cxn ang="0">
                  <a:pos x="1" y="1"/>
                </a:cxn>
                <a:cxn ang="0">
                  <a:pos x="1" y="8"/>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2"/>
                </a:cxn>
                <a:cxn ang="0">
                  <a:pos x="6" y="7"/>
                </a:cxn>
                <a:cxn ang="0">
                  <a:pos x="6" y="7"/>
                </a:cxn>
                <a:cxn ang="0">
                  <a:pos x="6" y="2"/>
                </a:cxn>
                <a:cxn ang="0">
                  <a:pos x="6" y="2"/>
                </a:cxn>
                <a:cxn ang="0">
                  <a:pos x="6" y="6"/>
                </a:cxn>
                <a:cxn ang="0">
                  <a:pos x="6" y="6"/>
                </a:cxn>
                <a:cxn ang="0">
                  <a:pos x="6" y="2"/>
                </a:cxn>
                <a:cxn ang="0">
                  <a:pos x="6" y="3"/>
                </a:cxn>
                <a:cxn ang="0">
                  <a:pos x="6" y="6"/>
                </a:cxn>
                <a:cxn ang="0">
                  <a:pos x="6" y="6"/>
                </a:cxn>
                <a:cxn ang="0">
                  <a:pos x="6" y="3"/>
                </a:cxn>
              </a:cxnLst>
              <a:rect l="0" t="0" r="r" b="b"/>
              <a:pathLst>
                <a:path w="6" h="8">
                  <a:moveTo>
                    <a:pt x="3" y="6"/>
                  </a:moveTo>
                  <a:lnTo>
                    <a:pt x="0" y="6"/>
                  </a:lnTo>
                  <a:lnTo>
                    <a:pt x="0" y="3"/>
                  </a:lnTo>
                  <a:lnTo>
                    <a:pt x="0" y="3"/>
                  </a:lnTo>
                  <a:lnTo>
                    <a:pt x="0" y="6"/>
                  </a:lnTo>
                  <a:lnTo>
                    <a:pt x="0" y="6"/>
                  </a:lnTo>
                  <a:lnTo>
                    <a:pt x="0" y="2"/>
                  </a:lnTo>
                  <a:lnTo>
                    <a:pt x="1" y="2"/>
                  </a:lnTo>
                  <a:lnTo>
                    <a:pt x="1" y="6"/>
                  </a:lnTo>
                  <a:lnTo>
                    <a:pt x="1" y="7"/>
                  </a:lnTo>
                  <a:lnTo>
                    <a:pt x="1" y="2"/>
                  </a:lnTo>
                  <a:lnTo>
                    <a:pt x="1" y="2"/>
                  </a:lnTo>
                  <a:lnTo>
                    <a:pt x="1" y="7"/>
                  </a:lnTo>
                  <a:lnTo>
                    <a:pt x="1" y="7"/>
                  </a:lnTo>
                  <a:lnTo>
                    <a:pt x="1" y="1"/>
                  </a:lnTo>
                  <a:lnTo>
                    <a:pt x="1" y="1"/>
                  </a:lnTo>
                  <a:lnTo>
                    <a:pt x="1" y="8"/>
                  </a:lnTo>
                  <a:lnTo>
                    <a:pt x="1" y="8"/>
                  </a:lnTo>
                  <a:lnTo>
                    <a:pt x="1" y="1"/>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8"/>
                  </a:lnTo>
                  <a:lnTo>
                    <a:pt x="5" y="1"/>
                  </a:lnTo>
                  <a:lnTo>
                    <a:pt x="5" y="1"/>
                  </a:lnTo>
                  <a:lnTo>
                    <a:pt x="5" y="8"/>
                  </a:lnTo>
                  <a:lnTo>
                    <a:pt x="6" y="7"/>
                  </a:lnTo>
                  <a:lnTo>
                    <a:pt x="6" y="1"/>
                  </a:lnTo>
                  <a:lnTo>
                    <a:pt x="6" y="2"/>
                  </a:lnTo>
                  <a:lnTo>
                    <a:pt x="6" y="7"/>
                  </a:lnTo>
                  <a:lnTo>
                    <a:pt x="6" y="7"/>
                  </a:lnTo>
                  <a:lnTo>
                    <a:pt x="6" y="2"/>
                  </a:lnTo>
                  <a:lnTo>
                    <a:pt x="6" y="2"/>
                  </a:lnTo>
                  <a:lnTo>
                    <a:pt x="6" y="6"/>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83" name="Freeform 1371"/>
            <p:cNvSpPr>
              <a:spLocks/>
            </p:cNvSpPr>
            <p:nvPr/>
          </p:nvSpPr>
          <p:spPr bwMode="auto">
            <a:xfrm>
              <a:off x="7870379" y="3935413"/>
              <a:ext cx="15875" cy="7937"/>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8" y="2"/>
                </a:cxn>
                <a:cxn ang="0">
                  <a:pos x="0" y="2"/>
                </a:cxn>
                <a:cxn ang="0">
                  <a:pos x="0" y="3"/>
                </a:cxn>
                <a:cxn ang="0">
                  <a:pos x="8" y="3"/>
                </a:cxn>
                <a:cxn ang="0">
                  <a:pos x="9" y="3"/>
                </a:cxn>
                <a:cxn ang="0">
                  <a:pos x="0" y="3"/>
                </a:cxn>
                <a:cxn ang="0">
                  <a:pos x="0" y="3"/>
                </a:cxn>
                <a:cxn ang="0">
                  <a:pos x="8" y="3"/>
                </a:cxn>
                <a:cxn ang="0">
                  <a:pos x="8" y="3"/>
                </a:cxn>
                <a:cxn ang="0">
                  <a:pos x="0" y="3"/>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5"/>
                </a:cxn>
                <a:cxn ang="0">
                  <a:pos x="7" y="5"/>
                </a:cxn>
                <a:cxn ang="0">
                  <a:pos x="7" y="5"/>
                </a:cxn>
                <a:cxn ang="0">
                  <a:pos x="2" y="5"/>
                </a:cxn>
                <a:cxn ang="0">
                  <a:pos x="2" y="5"/>
                </a:cxn>
                <a:cxn ang="0">
                  <a:pos x="7" y="5"/>
                </a:cxn>
                <a:cxn ang="0">
                  <a:pos x="6" y="5"/>
                </a:cxn>
                <a:cxn ang="0">
                  <a:pos x="2" y="5"/>
                </a:cxn>
                <a:cxn ang="0">
                  <a:pos x="3"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0"/>
                  </a:lnTo>
                  <a:lnTo>
                    <a:pt x="7" y="0"/>
                  </a:lnTo>
                  <a:lnTo>
                    <a:pt x="8" y="1"/>
                  </a:lnTo>
                  <a:lnTo>
                    <a:pt x="1" y="1"/>
                  </a:lnTo>
                  <a:lnTo>
                    <a:pt x="1" y="1"/>
                  </a:lnTo>
                  <a:lnTo>
                    <a:pt x="8" y="1"/>
                  </a:lnTo>
                  <a:lnTo>
                    <a:pt x="8" y="1"/>
                  </a:lnTo>
                  <a:lnTo>
                    <a:pt x="1" y="1"/>
                  </a:lnTo>
                  <a:lnTo>
                    <a:pt x="1" y="2"/>
                  </a:lnTo>
                  <a:lnTo>
                    <a:pt x="8" y="2"/>
                  </a:lnTo>
                  <a:lnTo>
                    <a:pt x="8" y="2"/>
                  </a:lnTo>
                  <a:lnTo>
                    <a:pt x="1" y="2"/>
                  </a:lnTo>
                  <a:lnTo>
                    <a:pt x="1" y="2"/>
                  </a:lnTo>
                  <a:lnTo>
                    <a:pt x="8" y="2"/>
                  </a:lnTo>
                  <a:lnTo>
                    <a:pt x="8" y="2"/>
                  </a:lnTo>
                  <a:lnTo>
                    <a:pt x="0" y="2"/>
                  </a:lnTo>
                  <a:lnTo>
                    <a:pt x="0" y="3"/>
                  </a:lnTo>
                  <a:lnTo>
                    <a:pt x="8" y="3"/>
                  </a:lnTo>
                  <a:lnTo>
                    <a:pt x="9" y="3"/>
                  </a:lnTo>
                  <a:lnTo>
                    <a:pt x="0" y="3"/>
                  </a:lnTo>
                  <a:lnTo>
                    <a:pt x="0" y="3"/>
                  </a:lnTo>
                  <a:lnTo>
                    <a:pt x="8" y="3"/>
                  </a:lnTo>
                  <a:lnTo>
                    <a:pt x="8" y="3"/>
                  </a:lnTo>
                  <a:lnTo>
                    <a:pt x="0" y="3"/>
                  </a:lnTo>
                  <a:lnTo>
                    <a:pt x="1" y="4"/>
                  </a:lnTo>
                  <a:lnTo>
                    <a:pt x="8" y="4"/>
                  </a:lnTo>
                  <a:lnTo>
                    <a:pt x="8" y="4"/>
                  </a:lnTo>
                  <a:lnTo>
                    <a:pt x="1" y="4"/>
                  </a:lnTo>
                  <a:lnTo>
                    <a:pt x="1" y="4"/>
                  </a:lnTo>
                  <a:lnTo>
                    <a:pt x="8" y="4"/>
                  </a:lnTo>
                  <a:lnTo>
                    <a:pt x="8" y="5"/>
                  </a:lnTo>
                  <a:lnTo>
                    <a:pt x="1" y="5"/>
                  </a:lnTo>
                  <a:lnTo>
                    <a:pt x="1" y="5"/>
                  </a:lnTo>
                  <a:lnTo>
                    <a:pt x="8" y="5"/>
                  </a:lnTo>
                  <a:lnTo>
                    <a:pt x="8" y="5"/>
                  </a:lnTo>
                  <a:lnTo>
                    <a:pt x="1" y="5"/>
                  </a:lnTo>
                  <a:lnTo>
                    <a:pt x="1" y="5"/>
                  </a:lnTo>
                  <a:lnTo>
                    <a:pt x="7" y="5"/>
                  </a:lnTo>
                  <a:lnTo>
                    <a:pt x="7" y="5"/>
                  </a:lnTo>
                  <a:lnTo>
                    <a:pt x="2" y="5"/>
                  </a:lnTo>
                  <a:lnTo>
                    <a:pt x="2" y="5"/>
                  </a:lnTo>
                  <a:lnTo>
                    <a:pt x="7" y="5"/>
                  </a:lnTo>
                  <a:lnTo>
                    <a:pt x="6" y="5"/>
                  </a:lnTo>
                  <a:lnTo>
                    <a:pt x="2" y="5"/>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84" name="Freeform 1372"/>
            <p:cNvSpPr>
              <a:spLocks/>
            </p:cNvSpPr>
            <p:nvPr/>
          </p:nvSpPr>
          <p:spPr bwMode="auto">
            <a:xfrm>
              <a:off x="7876729" y="3930650"/>
              <a:ext cx="9525" cy="12700"/>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0" y="1"/>
                </a:cxn>
                <a:cxn ang="0">
                  <a:pos x="0" y="7"/>
                </a:cxn>
                <a:cxn ang="0">
                  <a:pos x="0" y="8"/>
                </a:cxn>
                <a:cxn ang="0">
                  <a:pos x="0" y="1"/>
                </a:cxn>
                <a:cxn ang="0">
                  <a:pos x="0" y="1"/>
                </a:cxn>
                <a:cxn ang="0">
                  <a:pos x="0" y="8"/>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4" y="1"/>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2"/>
                </a:cxn>
                <a:cxn ang="0">
                  <a:pos x="5" y="2"/>
                </a:cxn>
                <a:cxn ang="0">
                  <a:pos x="5" y="7"/>
                </a:cxn>
                <a:cxn ang="0">
                  <a:pos x="5" y="6"/>
                </a:cxn>
                <a:cxn ang="0">
                  <a:pos x="5" y="2"/>
                </a:cxn>
                <a:cxn ang="0">
                  <a:pos x="5" y="3"/>
                </a:cxn>
                <a:cxn ang="0">
                  <a:pos x="5"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0" y="1"/>
                  </a:lnTo>
                  <a:lnTo>
                    <a:pt x="0" y="7"/>
                  </a:lnTo>
                  <a:lnTo>
                    <a:pt x="0" y="8"/>
                  </a:lnTo>
                  <a:lnTo>
                    <a:pt x="0" y="1"/>
                  </a:lnTo>
                  <a:lnTo>
                    <a:pt x="0" y="1"/>
                  </a:lnTo>
                  <a:lnTo>
                    <a:pt x="0" y="8"/>
                  </a:lnTo>
                  <a:lnTo>
                    <a:pt x="1" y="8"/>
                  </a:lnTo>
                  <a:lnTo>
                    <a:pt x="1" y="1"/>
                  </a:lnTo>
                  <a:lnTo>
                    <a:pt x="1" y="1"/>
                  </a:lnTo>
                  <a:lnTo>
                    <a:pt x="1" y="8"/>
                  </a:lnTo>
                  <a:lnTo>
                    <a:pt x="1" y="8"/>
                  </a:lnTo>
                  <a:lnTo>
                    <a:pt x="1" y="0"/>
                  </a:lnTo>
                  <a:lnTo>
                    <a:pt x="2" y="0"/>
                  </a:lnTo>
                  <a:lnTo>
                    <a:pt x="2"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8"/>
                  </a:lnTo>
                  <a:lnTo>
                    <a:pt x="3" y="0"/>
                  </a:lnTo>
                  <a:lnTo>
                    <a:pt x="4" y="0"/>
                  </a:lnTo>
                  <a:lnTo>
                    <a:pt x="4" y="8"/>
                  </a:lnTo>
                  <a:lnTo>
                    <a:pt x="4" y="8"/>
                  </a:lnTo>
                  <a:lnTo>
                    <a:pt x="4" y="0"/>
                  </a:lnTo>
                  <a:lnTo>
                    <a:pt x="4" y="1"/>
                  </a:lnTo>
                  <a:lnTo>
                    <a:pt x="4" y="8"/>
                  </a:lnTo>
                  <a:lnTo>
                    <a:pt x="5" y="8"/>
                  </a:lnTo>
                  <a:lnTo>
                    <a:pt x="5" y="1"/>
                  </a:lnTo>
                  <a:lnTo>
                    <a:pt x="5" y="1"/>
                  </a:lnTo>
                  <a:lnTo>
                    <a:pt x="5" y="8"/>
                  </a:lnTo>
                  <a:lnTo>
                    <a:pt x="5" y="8"/>
                  </a:lnTo>
                  <a:lnTo>
                    <a:pt x="5" y="1"/>
                  </a:lnTo>
                  <a:lnTo>
                    <a:pt x="5" y="1"/>
                  </a:lnTo>
                  <a:lnTo>
                    <a:pt x="5" y="7"/>
                  </a:lnTo>
                  <a:lnTo>
                    <a:pt x="5" y="7"/>
                  </a:lnTo>
                  <a:lnTo>
                    <a:pt x="5" y="2"/>
                  </a:lnTo>
                  <a:lnTo>
                    <a:pt x="5" y="2"/>
                  </a:lnTo>
                  <a:lnTo>
                    <a:pt x="5" y="7"/>
                  </a:lnTo>
                  <a:lnTo>
                    <a:pt x="5" y="6"/>
                  </a:lnTo>
                  <a:lnTo>
                    <a:pt x="5" y="2"/>
                  </a:lnTo>
                  <a:lnTo>
                    <a:pt x="5" y="3"/>
                  </a:lnTo>
                  <a:lnTo>
                    <a:pt x="5"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85" name="Freeform 1373"/>
            <p:cNvSpPr>
              <a:spLocks/>
            </p:cNvSpPr>
            <p:nvPr/>
          </p:nvSpPr>
          <p:spPr bwMode="auto">
            <a:xfrm>
              <a:off x="7876729" y="3930650"/>
              <a:ext cx="23812" cy="9525"/>
            </a:xfrm>
            <a:custGeom>
              <a:avLst/>
              <a:gdLst/>
              <a:ahLst/>
              <a:cxnLst>
                <a:cxn ang="0">
                  <a:pos x="3" y="3"/>
                </a:cxn>
                <a:cxn ang="0">
                  <a:pos x="3" y="0"/>
                </a:cxn>
                <a:cxn ang="0">
                  <a:pos x="11" y="0"/>
                </a:cxn>
                <a:cxn ang="0">
                  <a:pos x="11" y="0"/>
                </a:cxn>
                <a:cxn ang="0">
                  <a:pos x="2" y="0"/>
                </a:cxn>
                <a:cxn ang="0">
                  <a:pos x="2" y="0"/>
                </a:cxn>
                <a:cxn ang="0">
                  <a:pos x="12" y="0"/>
                </a:cxn>
                <a:cxn ang="0">
                  <a:pos x="12" y="0"/>
                </a:cxn>
                <a:cxn ang="0">
                  <a:pos x="2" y="0"/>
                </a:cxn>
                <a:cxn ang="0">
                  <a:pos x="2" y="0"/>
                </a:cxn>
                <a:cxn ang="0">
                  <a:pos x="12" y="0"/>
                </a:cxn>
                <a:cxn ang="0">
                  <a:pos x="13" y="0"/>
                </a:cxn>
                <a:cxn ang="0">
                  <a:pos x="1" y="0"/>
                </a:cxn>
                <a:cxn ang="0">
                  <a:pos x="1" y="1"/>
                </a:cxn>
                <a:cxn ang="0">
                  <a:pos x="13" y="1"/>
                </a:cxn>
                <a:cxn ang="0">
                  <a:pos x="13" y="1"/>
                </a:cxn>
                <a:cxn ang="0">
                  <a:pos x="1" y="1"/>
                </a:cxn>
                <a:cxn ang="0">
                  <a:pos x="0" y="1"/>
                </a:cxn>
                <a:cxn ang="0">
                  <a:pos x="13" y="1"/>
                </a:cxn>
                <a:cxn ang="0">
                  <a:pos x="13" y="1"/>
                </a:cxn>
                <a:cxn ang="0">
                  <a:pos x="0" y="1"/>
                </a:cxn>
                <a:cxn ang="0">
                  <a:pos x="0" y="1"/>
                </a:cxn>
                <a:cxn ang="0">
                  <a:pos x="14" y="1"/>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3"/>
                </a:cxn>
                <a:cxn ang="0">
                  <a:pos x="0" y="3"/>
                </a:cxn>
                <a:cxn ang="0">
                  <a:pos x="0" y="4"/>
                </a:cxn>
                <a:cxn ang="0">
                  <a:pos x="14" y="4"/>
                </a:cxn>
                <a:cxn ang="0">
                  <a:pos x="14" y="4"/>
                </a:cxn>
                <a:cxn ang="0">
                  <a:pos x="0" y="4"/>
                </a:cxn>
                <a:cxn ang="0">
                  <a:pos x="0" y="5"/>
                </a:cxn>
                <a:cxn ang="0">
                  <a:pos x="14" y="5"/>
                </a:cxn>
                <a:cxn ang="0">
                  <a:pos x="13" y="5"/>
                </a:cxn>
                <a:cxn ang="0">
                  <a:pos x="0" y="5"/>
                </a:cxn>
                <a:cxn ang="0">
                  <a:pos x="0" y="5"/>
                </a:cxn>
                <a:cxn ang="0">
                  <a:pos x="13" y="5"/>
                </a:cxn>
                <a:cxn ang="0">
                  <a:pos x="13" y="5"/>
                </a:cxn>
                <a:cxn ang="0">
                  <a:pos x="1" y="5"/>
                </a:cxn>
                <a:cxn ang="0">
                  <a:pos x="1" y="5"/>
                </a:cxn>
                <a:cxn ang="0">
                  <a:pos x="13" y="5"/>
                </a:cxn>
                <a:cxn ang="0">
                  <a:pos x="13" y="5"/>
                </a:cxn>
                <a:cxn ang="0">
                  <a:pos x="1" y="5"/>
                </a:cxn>
                <a:cxn ang="0">
                  <a:pos x="2" y="6"/>
                </a:cxn>
                <a:cxn ang="0">
                  <a:pos x="12" y="6"/>
                </a:cxn>
                <a:cxn ang="0">
                  <a:pos x="12" y="6"/>
                </a:cxn>
                <a:cxn ang="0">
                  <a:pos x="2" y="6"/>
                </a:cxn>
                <a:cxn ang="0">
                  <a:pos x="2" y="6"/>
                </a:cxn>
                <a:cxn ang="0">
                  <a:pos x="12" y="6"/>
                </a:cxn>
                <a:cxn ang="0">
                  <a:pos x="11" y="6"/>
                </a:cxn>
                <a:cxn ang="0">
                  <a:pos x="2" y="6"/>
                </a:cxn>
                <a:cxn ang="0">
                  <a:pos x="3" y="6"/>
                </a:cxn>
                <a:cxn ang="0">
                  <a:pos x="11" y="6"/>
                </a:cxn>
              </a:cxnLst>
              <a:rect l="0" t="0" r="r" b="b"/>
              <a:pathLst>
                <a:path w="14" h="6">
                  <a:moveTo>
                    <a:pt x="3" y="3"/>
                  </a:moveTo>
                  <a:lnTo>
                    <a:pt x="3" y="0"/>
                  </a:lnTo>
                  <a:lnTo>
                    <a:pt x="11" y="0"/>
                  </a:lnTo>
                  <a:lnTo>
                    <a:pt x="11" y="0"/>
                  </a:lnTo>
                  <a:lnTo>
                    <a:pt x="2" y="0"/>
                  </a:lnTo>
                  <a:lnTo>
                    <a:pt x="2" y="0"/>
                  </a:lnTo>
                  <a:lnTo>
                    <a:pt x="12" y="0"/>
                  </a:lnTo>
                  <a:lnTo>
                    <a:pt x="12" y="0"/>
                  </a:lnTo>
                  <a:lnTo>
                    <a:pt x="2" y="0"/>
                  </a:lnTo>
                  <a:lnTo>
                    <a:pt x="2" y="0"/>
                  </a:lnTo>
                  <a:lnTo>
                    <a:pt x="12" y="0"/>
                  </a:lnTo>
                  <a:lnTo>
                    <a:pt x="13" y="0"/>
                  </a:lnTo>
                  <a:lnTo>
                    <a:pt x="1" y="0"/>
                  </a:lnTo>
                  <a:lnTo>
                    <a:pt x="1" y="1"/>
                  </a:lnTo>
                  <a:lnTo>
                    <a:pt x="13" y="1"/>
                  </a:lnTo>
                  <a:lnTo>
                    <a:pt x="13" y="1"/>
                  </a:lnTo>
                  <a:lnTo>
                    <a:pt x="1" y="1"/>
                  </a:lnTo>
                  <a:lnTo>
                    <a:pt x="0" y="1"/>
                  </a:lnTo>
                  <a:lnTo>
                    <a:pt x="13" y="1"/>
                  </a:lnTo>
                  <a:lnTo>
                    <a:pt x="13" y="1"/>
                  </a:lnTo>
                  <a:lnTo>
                    <a:pt x="0" y="1"/>
                  </a:lnTo>
                  <a:lnTo>
                    <a:pt x="0" y="1"/>
                  </a:lnTo>
                  <a:lnTo>
                    <a:pt x="14" y="1"/>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3"/>
                  </a:lnTo>
                  <a:lnTo>
                    <a:pt x="0" y="3"/>
                  </a:lnTo>
                  <a:lnTo>
                    <a:pt x="0" y="4"/>
                  </a:lnTo>
                  <a:lnTo>
                    <a:pt x="14" y="4"/>
                  </a:lnTo>
                  <a:lnTo>
                    <a:pt x="14" y="4"/>
                  </a:lnTo>
                  <a:lnTo>
                    <a:pt x="0" y="4"/>
                  </a:lnTo>
                  <a:lnTo>
                    <a:pt x="0" y="5"/>
                  </a:lnTo>
                  <a:lnTo>
                    <a:pt x="14" y="5"/>
                  </a:lnTo>
                  <a:lnTo>
                    <a:pt x="13" y="5"/>
                  </a:lnTo>
                  <a:lnTo>
                    <a:pt x="0" y="5"/>
                  </a:lnTo>
                  <a:lnTo>
                    <a:pt x="0" y="5"/>
                  </a:lnTo>
                  <a:lnTo>
                    <a:pt x="13" y="5"/>
                  </a:lnTo>
                  <a:lnTo>
                    <a:pt x="13" y="5"/>
                  </a:lnTo>
                  <a:lnTo>
                    <a:pt x="1" y="5"/>
                  </a:lnTo>
                  <a:lnTo>
                    <a:pt x="1" y="5"/>
                  </a:lnTo>
                  <a:lnTo>
                    <a:pt x="13" y="5"/>
                  </a:lnTo>
                  <a:lnTo>
                    <a:pt x="13" y="5"/>
                  </a:lnTo>
                  <a:lnTo>
                    <a:pt x="1" y="5"/>
                  </a:lnTo>
                  <a:lnTo>
                    <a:pt x="2" y="6"/>
                  </a:lnTo>
                  <a:lnTo>
                    <a:pt x="12" y="6"/>
                  </a:lnTo>
                  <a:lnTo>
                    <a:pt x="12" y="6"/>
                  </a:lnTo>
                  <a:lnTo>
                    <a:pt x="2" y="6"/>
                  </a:lnTo>
                  <a:lnTo>
                    <a:pt x="2" y="6"/>
                  </a:lnTo>
                  <a:lnTo>
                    <a:pt x="12" y="6"/>
                  </a:lnTo>
                  <a:lnTo>
                    <a:pt x="11"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86" name="Freeform 1374"/>
            <p:cNvSpPr>
              <a:spLocks/>
            </p:cNvSpPr>
            <p:nvPr/>
          </p:nvSpPr>
          <p:spPr bwMode="auto">
            <a:xfrm>
              <a:off x="7889429" y="3925888"/>
              <a:ext cx="11112" cy="14287"/>
            </a:xfrm>
            <a:custGeom>
              <a:avLst/>
              <a:gdLst/>
              <a:ahLst/>
              <a:cxnLst>
                <a:cxn ang="0">
                  <a:pos x="3" y="6"/>
                </a:cxn>
                <a:cxn ang="0">
                  <a:pos x="0" y="6"/>
                </a:cxn>
                <a:cxn ang="0">
                  <a:pos x="0" y="3"/>
                </a:cxn>
                <a:cxn ang="0">
                  <a:pos x="0" y="3"/>
                </a:cxn>
                <a:cxn ang="0">
                  <a:pos x="0" y="6"/>
                </a:cxn>
                <a:cxn ang="0">
                  <a:pos x="0" y="6"/>
                </a:cxn>
                <a:cxn ang="0">
                  <a:pos x="0" y="3"/>
                </a:cxn>
                <a:cxn ang="0">
                  <a:pos x="0" y="2"/>
                </a:cxn>
                <a:cxn ang="0">
                  <a:pos x="0" y="7"/>
                </a:cxn>
                <a:cxn ang="0">
                  <a:pos x="0" y="7"/>
                </a:cxn>
                <a:cxn ang="0">
                  <a:pos x="0" y="2"/>
                </a:cxn>
                <a:cxn ang="0">
                  <a:pos x="1" y="1"/>
                </a:cxn>
                <a:cxn ang="0">
                  <a:pos x="1" y="8"/>
                </a:cxn>
                <a:cxn ang="0">
                  <a:pos x="1" y="8"/>
                </a:cxn>
                <a:cxn ang="0">
                  <a:pos x="1" y="1"/>
                </a:cxn>
                <a:cxn ang="0">
                  <a:pos x="1" y="1"/>
                </a:cxn>
                <a:cxn ang="0">
                  <a:pos x="1" y="8"/>
                </a:cxn>
                <a:cxn ang="0">
                  <a:pos x="1" y="8"/>
                </a:cxn>
                <a:cxn ang="0">
                  <a:pos x="1" y="1"/>
                </a:cxn>
                <a:cxn ang="0">
                  <a:pos x="2" y="1"/>
                </a:cxn>
                <a:cxn ang="0">
                  <a:pos x="2" y="8"/>
                </a:cxn>
                <a:cxn ang="0">
                  <a:pos x="2" y="8"/>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8"/>
                </a:cxn>
                <a:cxn ang="0">
                  <a:pos x="5" y="1"/>
                </a:cxn>
                <a:cxn ang="0">
                  <a:pos x="5" y="1"/>
                </a:cxn>
                <a:cxn ang="0">
                  <a:pos x="5" y="8"/>
                </a:cxn>
                <a:cxn ang="0">
                  <a:pos x="5" y="8"/>
                </a:cxn>
                <a:cxn ang="0">
                  <a:pos x="5" y="1"/>
                </a:cxn>
                <a:cxn ang="0">
                  <a:pos x="5" y="1"/>
                </a:cxn>
                <a:cxn ang="0">
                  <a:pos x="5" y="8"/>
                </a:cxn>
                <a:cxn ang="0">
                  <a:pos x="5" y="8"/>
                </a:cxn>
                <a:cxn ang="0">
                  <a:pos x="5" y="1"/>
                </a:cxn>
                <a:cxn ang="0">
                  <a:pos x="6" y="1"/>
                </a:cxn>
                <a:cxn ang="0">
                  <a:pos x="6" y="8"/>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3"/>
                  </a:lnTo>
                  <a:lnTo>
                    <a:pt x="0" y="2"/>
                  </a:lnTo>
                  <a:lnTo>
                    <a:pt x="0" y="7"/>
                  </a:lnTo>
                  <a:lnTo>
                    <a:pt x="0" y="7"/>
                  </a:lnTo>
                  <a:lnTo>
                    <a:pt x="0" y="2"/>
                  </a:lnTo>
                  <a:lnTo>
                    <a:pt x="1" y="1"/>
                  </a:lnTo>
                  <a:lnTo>
                    <a:pt x="1" y="8"/>
                  </a:lnTo>
                  <a:lnTo>
                    <a:pt x="1" y="8"/>
                  </a:lnTo>
                  <a:lnTo>
                    <a:pt x="1" y="1"/>
                  </a:lnTo>
                  <a:lnTo>
                    <a:pt x="1" y="1"/>
                  </a:lnTo>
                  <a:lnTo>
                    <a:pt x="1" y="8"/>
                  </a:lnTo>
                  <a:lnTo>
                    <a:pt x="1" y="8"/>
                  </a:lnTo>
                  <a:lnTo>
                    <a:pt x="1" y="1"/>
                  </a:lnTo>
                  <a:lnTo>
                    <a:pt x="2" y="1"/>
                  </a:lnTo>
                  <a:lnTo>
                    <a:pt x="2" y="8"/>
                  </a:lnTo>
                  <a:lnTo>
                    <a:pt x="2" y="8"/>
                  </a:lnTo>
                  <a:lnTo>
                    <a:pt x="2" y="1"/>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8"/>
                  </a:lnTo>
                  <a:lnTo>
                    <a:pt x="5" y="1"/>
                  </a:lnTo>
                  <a:lnTo>
                    <a:pt x="5" y="1"/>
                  </a:lnTo>
                  <a:lnTo>
                    <a:pt x="5" y="8"/>
                  </a:lnTo>
                  <a:lnTo>
                    <a:pt x="5" y="8"/>
                  </a:lnTo>
                  <a:lnTo>
                    <a:pt x="5" y="1"/>
                  </a:lnTo>
                  <a:lnTo>
                    <a:pt x="5" y="1"/>
                  </a:lnTo>
                  <a:lnTo>
                    <a:pt x="5" y="8"/>
                  </a:lnTo>
                  <a:lnTo>
                    <a:pt x="5" y="8"/>
                  </a:lnTo>
                  <a:lnTo>
                    <a:pt x="5" y="1"/>
                  </a:lnTo>
                  <a:lnTo>
                    <a:pt x="6" y="1"/>
                  </a:lnTo>
                  <a:lnTo>
                    <a:pt x="6" y="8"/>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87" name="Freeform 1375"/>
            <p:cNvSpPr>
              <a:spLocks/>
            </p:cNvSpPr>
            <p:nvPr/>
          </p:nvSpPr>
          <p:spPr bwMode="auto">
            <a:xfrm>
              <a:off x="7889429" y="3925888"/>
              <a:ext cx="20637" cy="9525"/>
            </a:xfrm>
            <a:custGeom>
              <a:avLst/>
              <a:gdLst/>
              <a:ahLst/>
              <a:cxnLst>
                <a:cxn ang="0">
                  <a:pos x="3" y="3"/>
                </a:cxn>
                <a:cxn ang="0">
                  <a:pos x="3" y="0"/>
                </a:cxn>
                <a:cxn ang="0">
                  <a:pos x="9" y="0"/>
                </a:cxn>
                <a:cxn ang="0">
                  <a:pos x="10" y="0"/>
                </a:cxn>
                <a:cxn ang="0">
                  <a:pos x="3" y="0"/>
                </a:cxn>
                <a:cxn ang="0">
                  <a:pos x="3" y="0"/>
                </a:cxn>
                <a:cxn ang="0">
                  <a:pos x="10" y="0"/>
                </a:cxn>
                <a:cxn ang="0">
                  <a:pos x="10" y="0"/>
                </a:cxn>
                <a:cxn ang="0">
                  <a:pos x="2" y="0"/>
                </a:cxn>
                <a:cxn ang="0">
                  <a:pos x="2" y="0"/>
                </a:cxn>
                <a:cxn ang="0">
                  <a:pos x="10" y="0"/>
                </a:cxn>
                <a:cxn ang="0">
                  <a:pos x="11" y="1"/>
                </a:cxn>
                <a:cxn ang="0">
                  <a:pos x="2" y="1"/>
                </a:cxn>
                <a:cxn ang="0">
                  <a:pos x="2" y="1"/>
                </a:cxn>
                <a:cxn ang="0">
                  <a:pos x="11" y="1"/>
                </a:cxn>
                <a:cxn ang="0">
                  <a:pos x="11" y="1"/>
                </a:cxn>
                <a:cxn ang="0">
                  <a:pos x="1" y="1"/>
                </a:cxn>
                <a:cxn ang="0">
                  <a:pos x="1" y="1"/>
                </a:cxn>
                <a:cxn ang="0">
                  <a:pos x="11" y="1"/>
                </a:cxn>
                <a:cxn ang="0">
                  <a:pos x="11" y="1"/>
                </a:cxn>
                <a:cxn ang="0">
                  <a:pos x="1" y="1"/>
                </a:cxn>
                <a:cxn ang="0">
                  <a:pos x="1" y="1"/>
                </a:cxn>
                <a:cxn ang="0">
                  <a:pos x="12" y="1"/>
                </a:cxn>
                <a:cxn ang="0">
                  <a:pos x="12" y="2"/>
                </a:cxn>
                <a:cxn ang="0">
                  <a:pos x="0" y="2"/>
                </a:cxn>
                <a:cxn ang="0">
                  <a:pos x="0" y="2"/>
                </a:cxn>
                <a:cxn ang="0">
                  <a:pos x="12" y="2"/>
                </a:cxn>
                <a:cxn ang="0">
                  <a:pos x="12" y="3"/>
                </a:cxn>
                <a:cxn ang="0">
                  <a:pos x="0" y="3"/>
                </a:cxn>
                <a:cxn ang="0">
                  <a:pos x="0" y="3"/>
                </a:cxn>
                <a:cxn ang="0">
                  <a:pos x="12" y="3"/>
                </a:cxn>
                <a:cxn ang="0">
                  <a:pos x="12" y="3"/>
                </a:cxn>
                <a:cxn ang="0">
                  <a:pos x="0" y="3"/>
                </a:cxn>
                <a:cxn ang="0">
                  <a:pos x="0" y="3"/>
                </a:cxn>
                <a:cxn ang="0">
                  <a:pos x="12" y="3"/>
                </a:cxn>
                <a:cxn ang="0">
                  <a:pos x="12" y="4"/>
                </a:cxn>
                <a:cxn ang="0">
                  <a:pos x="0" y="4"/>
                </a:cxn>
                <a:cxn ang="0">
                  <a:pos x="0" y="4"/>
                </a:cxn>
                <a:cxn ang="0">
                  <a:pos x="12" y="4"/>
                </a:cxn>
                <a:cxn ang="0">
                  <a:pos x="12" y="4"/>
                </a:cxn>
                <a:cxn ang="0">
                  <a:pos x="0" y="4"/>
                </a:cxn>
                <a:cxn ang="0">
                  <a:pos x="1" y="4"/>
                </a:cxn>
                <a:cxn ang="0">
                  <a:pos x="12" y="4"/>
                </a:cxn>
                <a:cxn ang="0">
                  <a:pos x="11" y="5"/>
                </a:cxn>
                <a:cxn ang="0">
                  <a:pos x="1" y="5"/>
                </a:cxn>
                <a:cxn ang="0">
                  <a:pos x="1" y="5"/>
                </a:cxn>
                <a:cxn ang="0">
                  <a:pos x="11" y="5"/>
                </a:cxn>
                <a:cxn ang="0">
                  <a:pos x="11" y="5"/>
                </a:cxn>
                <a:cxn ang="0">
                  <a:pos x="1" y="5"/>
                </a:cxn>
                <a:cxn ang="0">
                  <a:pos x="2" y="5"/>
                </a:cxn>
                <a:cxn ang="0">
                  <a:pos x="11" y="5"/>
                </a:cxn>
                <a:cxn ang="0">
                  <a:pos x="11" y="6"/>
                </a:cxn>
                <a:cxn ang="0">
                  <a:pos x="2" y="6"/>
                </a:cxn>
                <a:cxn ang="0">
                  <a:pos x="2" y="6"/>
                </a:cxn>
                <a:cxn ang="0">
                  <a:pos x="10" y="6"/>
                </a:cxn>
                <a:cxn ang="0">
                  <a:pos x="10" y="6"/>
                </a:cxn>
                <a:cxn ang="0">
                  <a:pos x="2" y="6"/>
                </a:cxn>
                <a:cxn ang="0">
                  <a:pos x="3" y="6"/>
                </a:cxn>
                <a:cxn ang="0">
                  <a:pos x="10" y="6"/>
                </a:cxn>
                <a:cxn ang="0">
                  <a:pos x="10" y="6"/>
                </a:cxn>
                <a:cxn ang="0">
                  <a:pos x="3" y="6"/>
                </a:cxn>
                <a:cxn ang="0">
                  <a:pos x="3" y="6"/>
                </a:cxn>
                <a:cxn ang="0">
                  <a:pos x="9" y="6"/>
                </a:cxn>
              </a:cxnLst>
              <a:rect l="0" t="0" r="r" b="b"/>
              <a:pathLst>
                <a:path w="12" h="6">
                  <a:moveTo>
                    <a:pt x="3" y="3"/>
                  </a:moveTo>
                  <a:lnTo>
                    <a:pt x="3" y="0"/>
                  </a:lnTo>
                  <a:lnTo>
                    <a:pt x="9" y="0"/>
                  </a:lnTo>
                  <a:lnTo>
                    <a:pt x="10" y="0"/>
                  </a:lnTo>
                  <a:lnTo>
                    <a:pt x="3" y="0"/>
                  </a:lnTo>
                  <a:lnTo>
                    <a:pt x="3" y="0"/>
                  </a:lnTo>
                  <a:lnTo>
                    <a:pt x="10" y="0"/>
                  </a:lnTo>
                  <a:lnTo>
                    <a:pt x="10" y="0"/>
                  </a:lnTo>
                  <a:lnTo>
                    <a:pt x="2" y="0"/>
                  </a:lnTo>
                  <a:lnTo>
                    <a:pt x="2" y="0"/>
                  </a:lnTo>
                  <a:lnTo>
                    <a:pt x="10" y="0"/>
                  </a:lnTo>
                  <a:lnTo>
                    <a:pt x="11" y="1"/>
                  </a:lnTo>
                  <a:lnTo>
                    <a:pt x="2" y="1"/>
                  </a:lnTo>
                  <a:lnTo>
                    <a:pt x="2" y="1"/>
                  </a:lnTo>
                  <a:lnTo>
                    <a:pt x="11" y="1"/>
                  </a:lnTo>
                  <a:lnTo>
                    <a:pt x="11" y="1"/>
                  </a:lnTo>
                  <a:lnTo>
                    <a:pt x="1" y="1"/>
                  </a:lnTo>
                  <a:lnTo>
                    <a:pt x="1" y="1"/>
                  </a:lnTo>
                  <a:lnTo>
                    <a:pt x="11" y="1"/>
                  </a:lnTo>
                  <a:lnTo>
                    <a:pt x="11" y="1"/>
                  </a:lnTo>
                  <a:lnTo>
                    <a:pt x="1" y="1"/>
                  </a:lnTo>
                  <a:lnTo>
                    <a:pt x="1" y="1"/>
                  </a:lnTo>
                  <a:lnTo>
                    <a:pt x="12" y="1"/>
                  </a:lnTo>
                  <a:lnTo>
                    <a:pt x="12" y="2"/>
                  </a:lnTo>
                  <a:lnTo>
                    <a:pt x="0" y="2"/>
                  </a:lnTo>
                  <a:lnTo>
                    <a:pt x="0" y="2"/>
                  </a:lnTo>
                  <a:lnTo>
                    <a:pt x="12" y="2"/>
                  </a:lnTo>
                  <a:lnTo>
                    <a:pt x="12" y="3"/>
                  </a:lnTo>
                  <a:lnTo>
                    <a:pt x="0" y="3"/>
                  </a:lnTo>
                  <a:lnTo>
                    <a:pt x="0" y="3"/>
                  </a:lnTo>
                  <a:lnTo>
                    <a:pt x="12" y="3"/>
                  </a:lnTo>
                  <a:lnTo>
                    <a:pt x="12" y="3"/>
                  </a:lnTo>
                  <a:lnTo>
                    <a:pt x="0" y="3"/>
                  </a:lnTo>
                  <a:lnTo>
                    <a:pt x="0" y="3"/>
                  </a:lnTo>
                  <a:lnTo>
                    <a:pt x="12" y="3"/>
                  </a:lnTo>
                  <a:lnTo>
                    <a:pt x="12" y="4"/>
                  </a:lnTo>
                  <a:lnTo>
                    <a:pt x="0" y="4"/>
                  </a:lnTo>
                  <a:lnTo>
                    <a:pt x="0" y="4"/>
                  </a:lnTo>
                  <a:lnTo>
                    <a:pt x="12" y="4"/>
                  </a:lnTo>
                  <a:lnTo>
                    <a:pt x="12" y="4"/>
                  </a:lnTo>
                  <a:lnTo>
                    <a:pt x="0" y="4"/>
                  </a:lnTo>
                  <a:lnTo>
                    <a:pt x="1" y="4"/>
                  </a:lnTo>
                  <a:lnTo>
                    <a:pt x="12" y="4"/>
                  </a:lnTo>
                  <a:lnTo>
                    <a:pt x="11" y="5"/>
                  </a:lnTo>
                  <a:lnTo>
                    <a:pt x="1" y="5"/>
                  </a:lnTo>
                  <a:lnTo>
                    <a:pt x="1" y="5"/>
                  </a:lnTo>
                  <a:lnTo>
                    <a:pt x="11" y="5"/>
                  </a:lnTo>
                  <a:lnTo>
                    <a:pt x="11" y="5"/>
                  </a:lnTo>
                  <a:lnTo>
                    <a:pt x="1" y="5"/>
                  </a:lnTo>
                  <a:lnTo>
                    <a:pt x="2" y="5"/>
                  </a:lnTo>
                  <a:lnTo>
                    <a:pt x="11" y="5"/>
                  </a:lnTo>
                  <a:lnTo>
                    <a:pt x="11" y="6"/>
                  </a:lnTo>
                  <a:lnTo>
                    <a:pt x="2" y="6"/>
                  </a:lnTo>
                  <a:lnTo>
                    <a:pt x="2" y="6"/>
                  </a:lnTo>
                  <a:lnTo>
                    <a:pt x="10" y="6"/>
                  </a:lnTo>
                  <a:lnTo>
                    <a:pt x="10" y="6"/>
                  </a:lnTo>
                  <a:lnTo>
                    <a:pt x="2" y="6"/>
                  </a:lnTo>
                  <a:lnTo>
                    <a:pt x="3" y="6"/>
                  </a:lnTo>
                  <a:lnTo>
                    <a:pt x="10" y="6"/>
                  </a:lnTo>
                  <a:lnTo>
                    <a:pt x="10" y="6"/>
                  </a:lnTo>
                  <a:lnTo>
                    <a:pt x="3"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88" name="Freeform 1376"/>
            <p:cNvSpPr>
              <a:spLocks/>
            </p:cNvSpPr>
            <p:nvPr/>
          </p:nvSpPr>
          <p:spPr bwMode="auto">
            <a:xfrm>
              <a:off x="7902129" y="3921125"/>
              <a:ext cx="7937" cy="14288"/>
            </a:xfrm>
            <a:custGeom>
              <a:avLst/>
              <a:gdLst/>
              <a:ahLst/>
              <a:cxnLst>
                <a:cxn ang="0">
                  <a:pos x="2"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0" y="8"/>
                </a:cxn>
                <a:cxn ang="0">
                  <a:pos x="0" y="1"/>
                </a:cxn>
                <a:cxn ang="0">
                  <a:pos x="0" y="1"/>
                </a:cxn>
                <a:cxn ang="0">
                  <a:pos x="0" y="8"/>
                </a:cxn>
                <a:cxn ang="0">
                  <a:pos x="0" y="8"/>
                </a:cxn>
                <a:cxn ang="0">
                  <a:pos x="0" y="1"/>
                </a:cxn>
                <a:cxn ang="0">
                  <a:pos x="1" y="0"/>
                </a:cxn>
                <a:cxn ang="0">
                  <a:pos x="1" y="8"/>
                </a:cxn>
                <a:cxn ang="0">
                  <a:pos x="1" y="9"/>
                </a:cxn>
                <a:cxn ang="0">
                  <a:pos x="1" y="0"/>
                </a:cxn>
                <a:cxn ang="0">
                  <a:pos x="1" y="0"/>
                </a:cxn>
                <a:cxn ang="0">
                  <a:pos x="1" y="9"/>
                </a:cxn>
                <a:cxn ang="0">
                  <a:pos x="1" y="9"/>
                </a:cxn>
                <a:cxn ang="0">
                  <a:pos x="1" y="0"/>
                </a:cxn>
                <a:cxn ang="0">
                  <a:pos x="1" y="0"/>
                </a:cxn>
                <a:cxn ang="0">
                  <a:pos x="1"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1"/>
                </a:cxn>
                <a:cxn ang="0">
                  <a:pos x="4" y="1"/>
                </a:cxn>
                <a:cxn ang="0">
                  <a:pos x="4" y="8"/>
                </a:cxn>
                <a:cxn ang="0">
                  <a:pos x="4" y="8"/>
                </a:cxn>
                <a:cxn ang="0">
                  <a:pos x="4" y="1"/>
                </a:cxn>
                <a:cxn ang="0">
                  <a:pos x="5" y="2"/>
                </a:cxn>
                <a:cxn ang="0">
                  <a:pos x="5" y="7"/>
                </a:cxn>
                <a:cxn ang="0">
                  <a:pos x="5" y="7"/>
                </a:cxn>
                <a:cxn ang="0">
                  <a:pos x="5" y="2"/>
                </a:cxn>
                <a:cxn ang="0">
                  <a:pos x="5" y="2"/>
                </a:cxn>
                <a:cxn ang="0">
                  <a:pos x="5" y="7"/>
                </a:cxn>
                <a:cxn ang="0">
                  <a:pos x="5" y="7"/>
                </a:cxn>
                <a:cxn ang="0">
                  <a:pos x="5" y="2"/>
                </a:cxn>
                <a:cxn ang="0">
                  <a:pos x="5" y="3"/>
                </a:cxn>
                <a:cxn ang="0">
                  <a:pos x="5" y="6"/>
                </a:cxn>
                <a:cxn ang="0">
                  <a:pos x="5" y="6"/>
                </a:cxn>
                <a:cxn ang="0">
                  <a:pos x="5" y="3"/>
                </a:cxn>
              </a:cxnLst>
              <a:rect l="0" t="0" r="r" b="b"/>
              <a:pathLst>
                <a:path w="5" h="9">
                  <a:moveTo>
                    <a:pt x="2"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0" y="8"/>
                  </a:lnTo>
                  <a:lnTo>
                    <a:pt x="0" y="1"/>
                  </a:lnTo>
                  <a:lnTo>
                    <a:pt x="0" y="1"/>
                  </a:lnTo>
                  <a:lnTo>
                    <a:pt x="0" y="8"/>
                  </a:lnTo>
                  <a:lnTo>
                    <a:pt x="0" y="8"/>
                  </a:lnTo>
                  <a:lnTo>
                    <a:pt x="0" y="1"/>
                  </a:lnTo>
                  <a:lnTo>
                    <a:pt x="1" y="0"/>
                  </a:lnTo>
                  <a:lnTo>
                    <a:pt x="1" y="8"/>
                  </a:lnTo>
                  <a:lnTo>
                    <a:pt x="1" y="9"/>
                  </a:lnTo>
                  <a:lnTo>
                    <a:pt x="1" y="0"/>
                  </a:lnTo>
                  <a:lnTo>
                    <a:pt x="1" y="0"/>
                  </a:lnTo>
                  <a:lnTo>
                    <a:pt x="1" y="9"/>
                  </a:lnTo>
                  <a:lnTo>
                    <a:pt x="1" y="9"/>
                  </a:lnTo>
                  <a:lnTo>
                    <a:pt x="1" y="0"/>
                  </a:lnTo>
                  <a:lnTo>
                    <a:pt x="1" y="0"/>
                  </a:lnTo>
                  <a:lnTo>
                    <a:pt x="1"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4" y="8"/>
                  </a:lnTo>
                  <a:lnTo>
                    <a:pt x="4" y="1"/>
                  </a:lnTo>
                  <a:lnTo>
                    <a:pt x="4" y="1"/>
                  </a:lnTo>
                  <a:lnTo>
                    <a:pt x="4" y="8"/>
                  </a:lnTo>
                  <a:lnTo>
                    <a:pt x="4" y="8"/>
                  </a:lnTo>
                  <a:lnTo>
                    <a:pt x="4" y="1"/>
                  </a:lnTo>
                  <a:lnTo>
                    <a:pt x="5" y="2"/>
                  </a:lnTo>
                  <a:lnTo>
                    <a:pt x="5" y="7"/>
                  </a:lnTo>
                  <a:lnTo>
                    <a:pt x="5" y="7"/>
                  </a:lnTo>
                  <a:lnTo>
                    <a:pt x="5" y="2"/>
                  </a:lnTo>
                  <a:lnTo>
                    <a:pt x="5" y="2"/>
                  </a:lnTo>
                  <a:lnTo>
                    <a:pt x="5" y="7"/>
                  </a:lnTo>
                  <a:lnTo>
                    <a:pt x="5" y="7"/>
                  </a:lnTo>
                  <a:lnTo>
                    <a:pt x="5" y="2"/>
                  </a:lnTo>
                  <a:lnTo>
                    <a:pt x="5" y="3"/>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89" name="Freeform 1377"/>
            <p:cNvSpPr>
              <a:spLocks/>
            </p:cNvSpPr>
            <p:nvPr/>
          </p:nvSpPr>
          <p:spPr bwMode="auto">
            <a:xfrm>
              <a:off x="7902129" y="3921125"/>
              <a:ext cx="31750" cy="9525"/>
            </a:xfrm>
            <a:custGeom>
              <a:avLst/>
              <a:gdLst/>
              <a:ahLst/>
              <a:cxnLst>
                <a:cxn ang="0">
                  <a:pos x="2" y="3"/>
                </a:cxn>
                <a:cxn ang="0">
                  <a:pos x="2" y="0"/>
                </a:cxn>
                <a:cxn ang="0">
                  <a:pos x="16" y="0"/>
                </a:cxn>
                <a:cxn ang="0">
                  <a:pos x="16" y="0"/>
                </a:cxn>
                <a:cxn ang="0">
                  <a:pos x="2" y="0"/>
                </a:cxn>
                <a:cxn ang="0">
                  <a:pos x="1" y="0"/>
                </a:cxn>
                <a:cxn ang="0">
                  <a:pos x="16" y="0"/>
                </a:cxn>
                <a:cxn ang="0">
                  <a:pos x="16" y="0"/>
                </a:cxn>
                <a:cxn ang="0">
                  <a:pos x="1" y="0"/>
                </a:cxn>
                <a:cxn ang="0">
                  <a:pos x="1" y="0"/>
                </a:cxn>
                <a:cxn ang="0">
                  <a:pos x="17" y="0"/>
                </a:cxn>
                <a:cxn ang="0">
                  <a:pos x="17" y="0"/>
                </a:cxn>
                <a:cxn ang="0">
                  <a:pos x="1" y="0"/>
                </a:cxn>
                <a:cxn ang="0">
                  <a:pos x="1" y="0"/>
                </a:cxn>
                <a:cxn ang="0">
                  <a:pos x="17" y="0"/>
                </a:cxn>
                <a:cxn ang="0">
                  <a:pos x="18" y="1"/>
                </a:cxn>
                <a:cxn ang="0">
                  <a:pos x="0" y="1"/>
                </a:cxn>
                <a:cxn ang="0">
                  <a:pos x="0" y="1"/>
                </a:cxn>
                <a:cxn ang="0">
                  <a:pos x="18" y="1"/>
                </a:cxn>
                <a:cxn ang="0">
                  <a:pos x="18" y="1"/>
                </a:cxn>
                <a:cxn ang="0">
                  <a:pos x="0" y="1"/>
                </a:cxn>
                <a:cxn ang="0">
                  <a:pos x="0" y="2"/>
                </a:cxn>
                <a:cxn ang="0">
                  <a:pos x="18" y="2"/>
                </a:cxn>
                <a:cxn ang="0">
                  <a:pos x="18" y="2"/>
                </a:cxn>
                <a:cxn ang="0">
                  <a:pos x="0" y="2"/>
                </a:cxn>
                <a:cxn ang="0">
                  <a:pos x="0" y="2"/>
                </a:cxn>
                <a:cxn ang="0">
                  <a:pos x="18" y="2"/>
                </a:cxn>
                <a:cxn ang="0">
                  <a:pos x="18" y="2"/>
                </a:cxn>
                <a:cxn ang="0">
                  <a:pos x="0" y="2"/>
                </a:cxn>
                <a:cxn ang="0">
                  <a:pos x="0" y="3"/>
                </a:cxn>
                <a:cxn ang="0">
                  <a:pos x="18" y="3"/>
                </a:cxn>
                <a:cxn ang="0">
                  <a:pos x="18" y="3"/>
                </a:cxn>
                <a:cxn ang="0">
                  <a:pos x="0" y="3"/>
                </a:cxn>
                <a:cxn ang="0">
                  <a:pos x="0" y="3"/>
                </a:cxn>
                <a:cxn ang="0">
                  <a:pos x="18" y="3"/>
                </a:cxn>
                <a:cxn ang="0">
                  <a:pos x="18" y="4"/>
                </a:cxn>
                <a:cxn ang="0">
                  <a:pos x="0" y="4"/>
                </a:cxn>
                <a:cxn ang="0">
                  <a:pos x="0" y="4"/>
                </a:cxn>
                <a:cxn ang="0">
                  <a:pos x="18" y="4"/>
                </a:cxn>
                <a:cxn ang="0">
                  <a:pos x="18" y="4"/>
                </a:cxn>
                <a:cxn ang="0">
                  <a:pos x="0" y="4"/>
                </a:cxn>
                <a:cxn ang="0">
                  <a:pos x="0" y="4"/>
                </a:cxn>
                <a:cxn ang="0">
                  <a:pos x="18" y="4"/>
                </a:cxn>
                <a:cxn ang="0">
                  <a:pos x="18" y="5"/>
                </a:cxn>
                <a:cxn ang="0">
                  <a:pos x="0" y="5"/>
                </a:cxn>
                <a:cxn ang="0">
                  <a:pos x="0" y="5"/>
                </a:cxn>
                <a:cxn ang="0">
                  <a:pos x="18" y="5"/>
                </a:cxn>
                <a:cxn ang="0">
                  <a:pos x="18" y="5"/>
                </a:cxn>
                <a:cxn ang="0">
                  <a:pos x="0" y="5"/>
                </a:cxn>
                <a:cxn ang="0">
                  <a:pos x="1" y="6"/>
                </a:cxn>
                <a:cxn ang="0">
                  <a:pos x="17" y="6"/>
                </a:cxn>
                <a:cxn ang="0">
                  <a:pos x="17" y="6"/>
                </a:cxn>
                <a:cxn ang="0">
                  <a:pos x="1" y="6"/>
                </a:cxn>
                <a:cxn ang="0">
                  <a:pos x="1" y="6"/>
                </a:cxn>
                <a:cxn ang="0">
                  <a:pos x="17" y="6"/>
                </a:cxn>
                <a:cxn ang="0">
                  <a:pos x="16" y="6"/>
                </a:cxn>
                <a:cxn ang="0">
                  <a:pos x="1" y="6"/>
                </a:cxn>
                <a:cxn ang="0">
                  <a:pos x="1" y="6"/>
                </a:cxn>
                <a:cxn ang="0">
                  <a:pos x="16" y="6"/>
                </a:cxn>
                <a:cxn ang="0">
                  <a:pos x="16" y="6"/>
                </a:cxn>
                <a:cxn ang="0">
                  <a:pos x="2" y="6"/>
                </a:cxn>
                <a:cxn ang="0">
                  <a:pos x="2" y="6"/>
                </a:cxn>
                <a:cxn ang="0">
                  <a:pos x="16" y="6"/>
                </a:cxn>
              </a:cxnLst>
              <a:rect l="0" t="0" r="r" b="b"/>
              <a:pathLst>
                <a:path w="18" h="6">
                  <a:moveTo>
                    <a:pt x="2" y="3"/>
                  </a:moveTo>
                  <a:lnTo>
                    <a:pt x="2" y="0"/>
                  </a:lnTo>
                  <a:lnTo>
                    <a:pt x="16" y="0"/>
                  </a:lnTo>
                  <a:lnTo>
                    <a:pt x="16" y="0"/>
                  </a:lnTo>
                  <a:lnTo>
                    <a:pt x="2" y="0"/>
                  </a:lnTo>
                  <a:lnTo>
                    <a:pt x="1" y="0"/>
                  </a:lnTo>
                  <a:lnTo>
                    <a:pt x="16" y="0"/>
                  </a:lnTo>
                  <a:lnTo>
                    <a:pt x="16" y="0"/>
                  </a:lnTo>
                  <a:lnTo>
                    <a:pt x="1" y="0"/>
                  </a:lnTo>
                  <a:lnTo>
                    <a:pt x="1" y="0"/>
                  </a:lnTo>
                  <a:lnTo>
                    <a:pt x="17" y="0"/>
                  </a:lnTo>
                  <a:lnTo>
                    <a:pt x="17" y="0"/>
                  </a:lnTo>
                  <a:lnTo>
                    <a:pt x="1" y="0"/>
                  </a:lnTo>
                  <a:lnTo>
                    <a:pt x="1" y="0"/>
                  </a:lnTo>
                  <a:lnTo>
                    <a:pt x="17" y="0"/>
                  </a:lnTo>
                  <a:lnTo>
                    <a:pt x="18" y="1"/>
                  </a:lnTo>
                  <a:lnTo>
                    <a:pt x="0" y="1"/>
                  </a:lnTo>
                  <a:lnTo>
                    <a:pt x="0" y="1"/>
                  </a:lnTo>
                  <a:lnTo>
                    <a:pt x="18" y="1"/>
                  </a:lnTo>
                  <a:lnTo>
                    <a:pt x="18" y="1"/>
                  </a:lnTo>
                  <a:lnTo>
                    <a:pt x="0" y="1"/>
                  </a:lnTo>
                  <a:lnTo>
                    <a:pt x="0" y="2"/>
                  </a:lnTo>
                  <a:lnTo>
                    <a:pt x="18" y="2"/>
                  </a:lnTo>
                  <a:lnTo>
                    <a:pt x="18" y="2"/>
                  </a:lnTo>
                  <a:lnTo>
                    <a:pt x="0" y="2"/>
                  </a:lnTo>
                  <a:lnTo>
                    <a:pt x="0" y="2"/>
                  </a:lnTo>
                  <a:lnTo>
                    <a:pt x="18" y="2"/>
                  </a:lnTo>
                  <a:lnTo>
                    <a:pt x="18" y="2"/>
                  </a:lnTo>
                  <a:lnTo>
                    <a:pt x="0" y="2"/>
                  </a:lnTo>
                  <a:lnTo>
                    <a:pt x="0" y="3"/>
                  </a:lnTo>
                  <a:lnTo>
                    <a:pt x="18" y="3"/>
                  </a:lnTo>
                  <a:lnTo>
                    <a:pt x="18" y="3"/>
                  </a:lnTo>
                  <a:lnTo>
                    <a:pt x="0" y="3"/>
                  </a:lnTo>
                  <a:lnTo>
                    <a:pt x="0" y="3"/>
                  </a:lnTo>
                  <a:lnTo>
                    <a:pt x="18" y="3"/>
                  </a:lnTo>
                  <a:lnTo>
                    <a:pt x="18" y="4"/>
                  </a:lnTo>
                  <a:lnTo>
                    <a:pt x="0" y="4"/>
                  </a:lnTo>
                  <a:lnTo>
                    <a:pt x="0" y="4"/>
                  </a:lnTo>
                  <a:lnTo>
                    <a:pt x="18" y="4"/>
                  </a:lnTo>
                  <a:lnTo>
                    <a:pt x="18" y="4"/>
                  </a:lnTo>
                  <a:lnTo>
                    <a:pt x="0" y="4"/>
                  </a:lnTo>
                  <a:lnTo>
                    <a:pt x="0" y="4"/>
                  </a:lnTo>
                  <a:lnTo>
                    <a:pt x="18" y="4"/>
                  </a:lnTo>
                  <a:lnTo>
                    <a:pt x="18" y="5"/>
                  </a:lnTo>
                  <a:lnTo>
                    <a:pt x="0" y="5"/>
                  </a:lnTo>
                  <a:lnTo>
                    <a:pt x="0" y="5"/>
                  </a:lnTo>
                  <a:lnTo>
                    <a:pt x="18" y="5"/>
                  </a:lnTo>
                  <a:lnTo>
                    <a:pt x="18" y="5"/>
                  </a:lnTo>
                  <a:lnTo>
                    <a:pt x="0" y="5"/>
                  </a:lnTo>
                  <a:lnTo>
                    <a:pt x="1" y="6"/>
                  </a:lnTo>
                  <a:lnTo>
                    <a:pt x="17" y="6"/>
                  </a:lnTo>
                  <a:lnTo>
                    <a:pt x="17" y="6"/>
                  </a:lnTo>
                  <a:lnTo>
                    <a:pt x="1" y="6"/>
                  </a:lnTo>
                  <a:lnTo>
                    <a:pt x="1" y="6"/>
                  </a:lnTo>
                  <a:lnTo>
                    <a:pt x="17" y="6"/>
                  </a:lnTo>
                  <a:lnTo>
                    <a:pt x="16" y="6"/>
                  </a:lnTo>
                  <a:lnTo>
                    <a:pt x="1" y="6"/>
                  </a:lnTo>
                  <a:lnTo>
                    <a:pt x="1" y="6"/>
                  </a:lnTo>
                  <a:lnTo>
                    <a:pt x="16" y="6"/>
                  </a:lnTo>
                  <a:lnTo>
                    <a:pt x="16" y="6"/>
                  </a:lnTo>
                  <a:lnTo>
                    <a:pt x="2" y="6"/>
                  </a:lnTo>
                  <a:lnTo>
                    <a:pt x="2" y="6"/>
                  </a:lnTo>
                  <a:lnTo>
                    <a:pt x="1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0" name="Freeform 1378"/>
            <p:cNvSpPr>
              <a:spLocks/>
            </p:cNvSpPr>
            <p:nvPr/>
          </p:nvSpPr>
          <p:spPr bwMode="auto">
            <a:xfrm>
              <a:off x="7925941" y="3921125"/>
              <a:ext cx="23813" cy="9525"/>
            </a:xfrm>
            <a:custGeom>
              <a:avLst/>
              <a:gdLst/>
              <a:ahLst/>
              <a:cxnLst>
                <a:cxn ang="0">
                  <a:pos x="3" y="3"/>
                </a:cxn>
                <a:cxn ang="0">
                  <a:pos x="3" y="0"/>
                </a:cxn>
                <a:cxn ang="0">
                  <a:pos x="11" y="0"/>
                </a:cxn>
                <a:cxn ang="0">
                  <a:pos x="11" y="0"/>
                </a:cxn>
                <a:cxn ang="0">
                  <a:pos x="2" y="0"/>
                </a:cxn>
                <a:cxn ang="0">
                  <a:pos x="2" y="0"/>
                </a:cxn>
                <a:cxn ang="0">
                  <a:pos x="12" y="0"/>
                </a:cxn>
                <a:cxn ang="0">
                  <a:pos x="12" y="0"/>
                </a:cxn>
                <a:cxn ang="0">
                  <a:pos x="2" y="0"/>
                </a:cxn>
                <a:cxn ang="0">
                  <a:pos x="2" y="0"/>
                </a:cxn>
                <a:cxn ang="0">
                  <a:pos x="12" y="0"/>
                </a:cxn>
                <a:cxn ang="0">
                  <a:pos x="13" y="0"/>
                </a:cxn>
                <a:cxn ang="0">
                  <a:pos x="1" y="0"/>
                </a:cxn>
                <a:cxn ang="0">
                  <a:pos x="1" y="0"/>
                </a:cxn>
                <a:cxn ang="0">
                  <a:pos x="13" y="0"/>
                </a:cxn>
                <a:cxn ang="0">
                  <a:pos x="13" y="1"/>
                </a:cxn>
                <a:cxn ang="0">
                  <a:pos x="1" y="1"/>
                </a:cxn>
                <a:cxn ang="0">
                  <a:pos x="0" y="1"/>
                </a:cxn>
                <a:cxn ang="0">
                  <a:pos x="13" y="1"/>
                </a:cxn>
                <a:cxn ang="0">
                  <a:pos x="13" y="1"/>
                </a:cxn>
                <a:cxn ang="0">
                  <a:pos x="0" y="1"/>
                </a:cxn>
                <a:cxn ang="0">
                  <a:pos x="0" y="2"/>
                </a:cxn>
                <a:cxn ang="0">
                  <a:pos x="13" y="2"/>
                </a:cxn>
                <a:cxn ang="0">
                  <a:pos x="14" y="2"/>
                </a:cxn>
                <a:cxn ang="0">
                  <a:pos x="0" y="2"/>
                </a:cxn>
                <a:cxn ang="0">
                  <a:pos x="0" y="2"/>
                </a:cxn>
                <a:cxn ang="0">
                  <a:pos x="14" y="2"/>
                </a:cxn>
                <a:cxn ang="0">
                  <a:pos x="14" y="2"/>
                </a:cxn>
                <a:cxn ang="0">
                  <a:pos x="0" y="2"/>
                </a:cxn>
                <a:cxn ang="0">
                  <a:pos x="0" y="3"/>
                </a:cxn>
                <a:cxn ang="0">
                  <a:pos x="14" y="3"/>
                </a:cxn>
                <a:cxn ang="0">
                  <a:pos x="14" y="3"/>
                </a:cxn>
                <a:cxn ang="0">
                  <a:pos x="0" y="3"/>
                </a:cxn>
                <a:cxn ang="0">
                  <a:pos x="0" y="3"/>
                </a:cxn>
                <a:cxn ang="0">
                  <a:pos x="14" y="3"/>
                </a:cxn>
                <a:cxn ang="0">
                  <a:pos x="14" y="4"/>
                </a:cxn>
                <a:cxn ang="0">
                  <a:pos x="0" y="4"/>
                </a:cxn>
                <a:cxn ang="0">
                  <a:pos x="0" y="4"/>
                </a:cxn>
                <a:cxn ang="0">
                  <a:pos x="14" y="4"/>
                </a:cxn>
                <a:cxn ang="0">
                  <a:pos x="14" y="4"/>
                </a:cxn>
                <a:cxn ang="0">
                  <a:pos x="0" y="4"/>
                </a:cxn>
                <a:cxn ang="0">
                  <a:pos x="0" y="4"/>
                </a:cxn>
                <a:cxn ang="0">
                  <a:pos x="13" y="4"/>
                </a:cxn>
                <a:cxn ang="0">
                  <a:pos x="13" y="5"/>
                </a:cxn>
                <a:cxn ang="0">
                  <a:pos x="0" y="5"/>
                </a:cxn>
                <a:cxn ang="0">
                  <a:pos x="0" y="5"/>
                </a:cxn>
                <a:cxn ang="0">
                  <a:pos x="13" y="5"/>
                </a:cxn>
                <a:cxn ang="0">
                  <a:pos x="13" y="5"/>
                </a:cxn>
                <a:cxn ang="0">
                  <a:pos x="1" y="5"/>
                </a:cxn>
                <a:cxn ang="0">
                  <a:pos x="1" y="6"/>
                </a:cxn>
                <a:cxn ang="0">
                  <a:pos x="13" y="6"/>
                </a:cxn>
                <a:cxn ang="0">
                  <a:pos x="13" y="6"/>
                </a:cxn>
                <a:cxn ang="0">
                  <a:pos x="1" y="6"/>
                </a:cxn>
                <a:cxn ang="0">
                  <a:pos x="2" y="6"/>
                </a:cxn>
                <a:cxn ang="0">
                  <a:pos x="12" y="6"/>
                </a:cxn>
                <a:cxn ang="0">
                  <a:pos x="12" y="6"/>
                </a:cxn>
                <a:cxn ang="0">
                  <a:pos x="2" y="6"/>
                </a:cxn>
                <a:cxn ang="0">
                  <a:pos x="2" y="6"/>
                </a:cxn>
                <a:cxn ang="0">
                  <a:pos x="12" y="6"/>
                </a:cxn>
                <a:cxn ang="0">
                  <a:pos x="11" y="6"/>
                </a:cxn>
                <a:cxn ang="0">
                  <a:pos x="2" y="6"/>
                </a:cxn>
                <a:cxn ang="0">
                  <a:pos x="3" y="6"/>
                </a:cxn>
                <a:cxn ang="0">
                  <a:pos x="11" y="6"/>
                </a:cxn>
              </a:cxnLst>
              <a:rect l="0" t="0" r="r" b="b"/>
              <a:pathLst>
                <a:path w="14" h="6">
                  <a:moveTo>
                    <a:pt x="3" y="3"/>
                  </a:moveTo>
                  <a:lnTo>
                    <a:pt x="3" y="0"/>
                  </a:lnTo>
                  <a:lnTo>
                    <a:pt x="11" y="0"/>
                  </a:lnTo>
                  <a:lnTo>
                    <a:pt x="11" y="0"/>
                  </a:lnTo>
                  <a:lnTo>
                    <a:pt x="2" y="0"/>
                  </a:lnTo>
                  <a:lnTo>
                    <a:pt x="2" y="0"/>
                  </a:lnTo>
                  <a:lnTo>
                    <a:pt x="12" y="0"/>
                  </a:lnTo>
                  <a:lnTo>
                    <a:pt x="12" y="0"/>
                  </a:lnTo>
                  <a:lnTo>
                    <a:pt x="2" y="0"/>
                  </a:lnTo>
                  <a:lnTo>
                    <a:pt x="2" y="0"/>
                  </a:lnTo>
                  <a:lnTo>
                    <a:pt x="12" y="0"/>
                  </a:lnTo>
                  <a:lnTo>
                    <a:pt x="13" y="0"/>
                  </a:lnTo>
                  <a:lnTo>
                    <a:pt x="1" y="0"/>
                  </a:lnTo>
                  <a:lnTo>
                    <a:pt x="1" y="0"/>
                  </a:lnTo>
                  <a:lnTo>
                    <a:pt x="13" y="0"/>
                  </a:lnTo>
                  <a:lnTo>
                    <a:pt x="13" y="1"/>
                  </a:lnTo>
                  <a:lnTo>
                    <a:pt x="1" y="1"/>
                  </a:lnTo>
                  <a:lnTo>
                    <a:pt x="0" y="1"/>
                  </a:lnTo>
                  <a:lnTo>
                    <a:pt x="13" y="1"/>
                  </a:lnTo>
                  <a:lnTo>
                    <a:pt x="13" y="1"/>
                  </a:lnTo>
                  <a:lnTo>
                    <a:pt x="0" y="1"/>
                  </a:lnTo>
                  <a:lnTo>
                    <a:pt x="0" y="2"/>
                  </a:lnTo>
                  <a:lnTo>
                    <a:pt x="13" y="2"/>
                  </a:lnTo>
                  <a:lnTo>
                    <a:pt x="14" y="2"/>
                  </a:lnTo>
                  <a:lnTo>
                    <a:pt x="0" y="2"/>
                  </a:lnTo>
                  <a:lnTo>
                    <a:pt x="0" y="2"/>
                  </a:lnTo>
                  <a:lnTo>
                    <a:pt x="14" y="2"/>
                  </a:lnTo>
                  <a:lnTo>
                    <a:pt x="14" y="2"/>
                  </a:lnTo>
                  <a:lnTo>
                    <a:pt x="0" y="2"/>
                  </a:lnTo>
                  <a:lnTo>
                    <a:pt x="0" y="3"/>
                  </a:lnTo>
                  <a:lnTo>
                    <a:pt x="14" y="3"/>
                  </a:lnTo>
                  <a:lnTo>
                    <a:pt x="14" y="3"/>
                  </a:lnTo>
                  <a:lnTo>
                    <a:pt x="0" y="3"/>
                  </a:lnTo>
                  <a:lnTo>
                    <a:pt x="0" y="3"/>
                  </a:lnTo>
                  <a:lnTo>
                    <a:pt x="14" y="3"/>
                  </a:lnTo>
                  <a:lnTo>
                    <a:pt x="14" y="4"/>
                  </a:lnTo>
                  <a:lnTo>
                    <a:pt x="0" y="4"/>
                  </a:lnTo>
                  <a:lnTo>
                    <a:pt x="0" y="4"/>
                  </a:lnTo>
                  <a:lnTo>
                    <a:pt x="14" y="4"/>
                  </a:lnTo>
                  <a:lnTo>
                    <a:pt x="14" y="4"/>
                  </a:lnTo>
                  <a:lnTo>
                    <a:pt x="0" y="4"/>
                  </a:lnTo>
                  <a:lnTo>
                    <a:pt x="0" y="4"/>
                  </a:lnTo>
                  <a:lnTo>
                    <a:pt x="13" y="4"/>
                  </a:lnTo>
                  <a:lnTo>
                    <a:pt x="13" y="5"/>
                  </a:lnTo>
                  <a:lnTo>
                    <a:pt x="0" y="5"/>
                  </a:lnTo>
                  <a:lnTo>
                    <a:pt x="0" y="5"/>
                  </a:lnTo>
                  <a:lnTo>
                    <a:pt x="13" y="5"/>
                  </a:lnTo>
                  <a:lnTo>
                    <a:pt x="13" y="5"/>
                  </a:lnTo>
                  <a:lnTo>
                    <a:pt x="1" y="5"/>
                  </a:lnTo>
                  <a:lnTo>
                    <a:pt x="1" y="6"/>
                  </a:lnTo>
                  <a:lnTo>
                    <a:pt x="13" y="6"/>
                  </a:lnTo>
                  <a:lnTo>
                    <a:pt x="13" y="6"/>
                  </a:lnTo>
                  <a:lnTo>
                    <a:pt x="1" y="6"/>
                  </a:lnTo>
                  <a:lnTo>
                    <a:pt x="2" y="6"/>
                  </a:lnTo>
                  <a:lnTo>
                    <a:pt x="12" y="6"/>
                  </a:lnTo>
                  <a:lnTo>
                    <a:pt x="12" y="6"/>
                  </a:lnTo>
                  <a:lnTo>
                    <a:pt x="2" y="6"/>
                  </a:lnTo>
                  <a:lnTo>
                    <a:pt x="2" y="6"/>
                  </a:lnTo>
                  <a:lnTo>
                    <a:pt x="12" y="6"/>
                  </a:lnTo>
                  <a:lnTo>
                    <a:pt x="11" y="6"/>
                  </a:lnTo>
                  <a:lnTo>
                    <a:pt x="2" y="6"/>
                  </a:lnTo>
                  <a:lnTo>
                    <a:pt x="3"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1" name="Freeform 1379"/>
            <p:cNvSpPr>
              <a:spLocks/>
            </p:cNvSpPr>
            <p:nvPr/>
          </p:nvSpPr>
          <p:spPr bwMode="auto">
            <a:xfrm>
              <a:off x="7938641" y="3921125"/>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2" y="0"/>
                  </a:lnTo>
                  <a:lnTo>
                    <a:pt x="6" y="0"/>
                  </a:lnTo>
                  <a:lnTo>
                    <a:pt x="6"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7" y="5"/>
                  </a:lnTo>
                  <a:lnTo>
                    <a:pt x="6" y="5"/>
                  </a:lnTo>
                  <a:lnTo>
                    <a:pt x="1" y="5"/>
                  </a:lnTo>
                  <a:lnTo>
                    <a:pt x="2"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2" name="Freeform 1380"/>
            <p:cNvSpPr>
              <a:spLocks/>
            </p:cNvSpPr>
            <p:nvPr/>
          </p:nvSpPr>
          <p:spPr bwMode="auto">
            <a:xfrm>
              <a:off x="7943404" y="3921125"/>
              <a:ext cx="15875" cy="9525"/>
            </a:xfrm>
            <a:custGeom>
              <a:avLst/>
              <a:gdLst/>
              <a:ahLst/>
              <a:cxnLst>
                <a:cxn ang="0">
                  <a:pos x="2" y="3"/>
                </a:cxn>
                <a:cxn ang="0">
                  <a:pos x="2" y="0"/>
                </a:cxn>
                <a:cxn ang="0">
                  <a:pos x="6" y="0"/>
                </a:cxn>
                <a:cxn ang="0">
                  <a:pos x="6" y="0"/>
                </a:cxn>
                <a:cxn ang="0">
                  <a:pos x="2" y="0"/>
                </a:cxn>
                <a:cxn ang="0">
                  <a:pos x="2" y="0"/>
                </a:cxn>
                <a:cxn ang="0">
                  <a:pos x="7" y="0"/>
                </a:cxn>
                <a:cxn ang="0">
                  <a:pos x="7" y="0"/>
                </a:cxn>
                <a:cxn ang="0">
                  <a:pos x="1" y="0"/>
                </a:cxn>
                <a:cxn ang="0">
                  <a:pos x="1" y="0"/>
                </a:cxn>
                <a:cxn ang="0">
                  <a:pos x="7" y="0"/>
                </a:cxn>
                <a:cxn ang="0">
                  <a:pos x="7" y="0"/>
                </a:cxn>
                <a:cxn ang="0">
                  <a:pos x="1" y="0"/>
                </a:cxn>
                <a:cxn ang="0">
                  <a:pos x="1" y="0"/>
                </a:cxn>
                <a:cxn ang="0">
                  <a:pos x="8" y="0"/>
                </a:cxn>
                <a:cxn ang="0">
                  <a:pos x="8" y="1"/>
                </a:cxn>
                <a:cxn ang="0">
                  <a:pos x="0" y="1"/>
                </a:cxn>
                <a:cxn ang="0">
                  <a:pos x="0" y="1"/>
                </a:cxn>
                <a:cxn ang="0">
                  <a:pos x="8" y="1"/>
                </a:cxn>
                <a:cxn ang="0">
                  <a:pos x="8" y="1"/>
                </a:cxn>
                <a:cxn ang="0">
                  <a:pos x="0" y="1"/>
                </a:cxn>
                <a:cxn ang="0">
                  <a:pos x="0" y="2"/>
                </a:cxn>
                <a:cxn ang="0">
                  <a:pos x="8"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4"/>
                </a:cxn>
                <a:cxn ang="0">
                  <a:pos x="0" y="4"/>
                </a:cxn>
                <a:cxn ang="0">
                  <a:pos x="0" y="4"/>
                </a:cxn>
                <a:cxn ang="0">
                  <a:pos x="8" y="4"/>
                </a:cxn>
                <a:cxn ang="0">
                  <a:pos x="8" y="5"/>
                </a:cxn>
                <a:cxn ang="0">
                  <a:pos x="0" y="5"/>
                </a:cxn>
                <a:cxn ang="0">
                  <a:pos x="0" y="5"/>
                </a:cxn>
                <a:cxn ang="0">
                  <a:pos x="8" y="5"/>
                </a:cxn>
                <a:cxn ang="0">
                  <a:pos x="8" y="5"/>
                </a:cxn>
                <a:cxn ang="0">
                  <a:pos x="0" y="5"/>
                </a:cxn>
                <a:cxn ang="0">
                  <a:pos x="1" y="6"/>
                </a:cxn>
                <a:cxn ang="0">
                  <a:pos x="8" y="6"/>
                </a:cxn>
                <a:cxn ang="0">
                  <a:pos x="7" y="6"/>
                </a:cxn>
                <a:cxn ang="0">
                  <a:pos x="1" y="6"/>
                </a:cxn>
                <a:cxn ang="0">
                  <a:pos x="1" y="6"/>
                </a:cxn>
                <a:cxn ang="0">
                  <a:pos x="7" y="6"/>
                </a:cxn>
                <a:cxn ang="0">
                  <a:pos x="7" y="6"/>
                </a:cxn>
                <a:cxn ang="0">
                  <a:pos x="1" y="6"/>
                </a:cxn>
                <a:cxn ang="0">
                  <a:pos x="2" y="6"/>
                </a:cxn>
                <a:cxn ang="0">
                  <a:pos x="7" y="6"/>
                </a:cxn>
                <a:cxn ang="0">
                  <a:pos x="6" y="6"/>
                </a:cxn>
                <a:cxn ang="0">
                  <a:pos x="2" y="6"/>
                </a:cxn>
                <a:cxn ang="0">
                  <a:pos x="2" y="6"/>
                </a:cxn>
                <a:cxn ang="0">
                  <a:pos x="6" y="6"/>
                </a:cxn>
              </a:cxnLst>
              <a:rect l="0" t="0" r="r" b="b"/>
              <a:pathLst>
                <a:path w="9" h="6">
                  <a:moveTo>
                    <a:pt x="2" y="3"/>
                  </a:moveTo>
                  <a:lnTo>
                    <a:pt x="2" y="0"/>
                  </a:lnTo>
                  <a:lnTo>
                    <a:pt x="6" y="0"/>
                  </a:lnTo>
                  <a:lnTo>
                    <a:pt x="6" y="0"/>
                  </a:lnTo>
                  <a:lnTo>
                    <a:pt x="2" y="0"/>
                  </a:lnTo>
                  <a:lnTo>
                    <a:pt x="2" y="0"/>
                  </a:lnTo>
                  <a:lnTo>
                    <a:pt x="7" y="0"/>
                  </a:lnTo>
                  <a:lnTo>
                    <a:pt x="7" y="0"/>
                  </a:lnTo>
                  <a:lnTo>
                    <a:pt x="1" y="0"/>
                  </a:lnTo>
                  <a:lnTo>
                    <a:pt x="1" y="0"/>
                  </a:lnTo>
                  <a:lnTo>
                    <a:pt x="7" y="0"/>
                  </a:lnTo>
                  <a:lnTo>
                    <a:pt x="7" y="0"/>
                  </a:lnTo>
                  <a:lnTo>
                    <a:pt x="1" y="0"/>
                  </a:lnTo>
                  <a:lnTo>
                    <a:pt x="1" y="0"/>
                  </a:lnTo>
                  <a:lnTo>
                    <a:pt x="8" y="0"/>
                  </a:lnTo>
                  <a:lnTo>
                    <a:pt x="8" y="1"/>
                  </a:lnTo>
                  <a:lnTo>
                    <a:pt x="0" y="1"/>
                  </a:lnTo>
                  <a:lnTo>
                    <a:pt x="0" y="1"/>
                  </a:lnTo>
                  <a:lnTo>
                    <a:pt x="8" y="1"/>
                  </a:lnTo>
                  <a:lnTo>
                    <a:pt x="8" y="1"/>
                  </a:lnTo>
                  <a:lnTo>
                    <a:pt x="0" y="1"/>
                  </a:lnTo>
                  <a:lnTo>
                    <a:pt x="0" y="2"/>
                  </a:lnTo>
                  <a:lnTo>
                    <a:pt x="8"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4"/>
                  </a:lnTo>
                  <a:lnTo>
                    <a:pt x="0" y="4"/>
                  </a:lnTo>
                  <a:lnTo>
                    <a:pt x="0" y="4"/>
                  </a:lnTo>
                  <a:lnTo>
                    <a:pt x="9" y="4"/>
                  </a:lnTo>
                  <a:lnTo>
                    <a:pt x="9" y="4"/>
                  </a:lnTo>
                  <a:lnTo>
                    <a:pt x="0" y="4"/>
                  </a:lnTo>
                  <a:lnTo>
                    <a:pt x="0" y="4"/>
                  </a:lnTo>
                  <a:lnTo>
                    <a:pt x="8" y="4"/>
                  </a:lnTo>
                  <a:lnTo>
                    <a:pt x="8" y="5"/>
                  </a:lnTo>
                  <a:lnTo>
                    <a:pt x="0" y="5"/>
                  </a:lnTo>
                  <a:lnTo>
                    <a:pt x="0" y="5"/>
                  </a:lnTo>
                  <a:lnTo>
                    <a:pt x="8" y="5"/>
                  </a:lnTo>
                  <a:lnTo>
                    <a:pt x="8" y="5"/>
                  </a:lnTo>
                  <a:lnTo>
                    <a:pt x="0" y="5"/>
                  </a:lnTo>
                  <a:lnTo>
                    <a:pt x="1" y="6"/>
                  </a:lnTo>
                  <a:lnTo>
                    <a:pt x="8" y="6"/>
                  </a:lnTo>
                  <a:lnTo>
                    <a:pt x="7" y="6"/>
                  </a:lnTo>
                  <a:lnTo>
                    <a:pt x="1" y="6"/>
                  </a:lnTo>
                  <a:lnTo>
                    <a:pt x="1" y="6"/>
                  </a:lnTo>
                  <a:lnTo>
                    <a:pt x="7" y="6"/>
                  </a:lnTo>
                  <a:lnTo>
                    <a:pt x="7" y="6"/>
                  </a:lnTo>
                  <a:lnTo>
                    <a:pt x="1" y="6"/>
                  </a:lnTo>
                  <a:lnTo>
                    <a:pt x="2" y="6"/>
                  </a:lnTo>
                  <a:lnTo>
                    <a:pt x="7" y="6"/>
                  </a:lnTo>
                  <a:lnTo>
                    <a:pt x="6" y="6"/>
                  </a:lnTo>
                  <a:lnTo>
                    <a:pt x="2" y="6"/>
                  </a:lnTo>
                  <a:lnTo>
                    <a:pt x="2"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3" name="Freeform 1381"/>
            <p:cNvSpPr>
              <a:spLocks/>
            </p:cNvSpPr>
            <p:nvPr/>
          </p:nvSpPr>
          <p:spPr bwMode="auto">
            <a:xfrm>
              <a:off x="7948166" y="3916363"/>
              <a:ext cx="11113"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2"/>
                </a:cxn>
                <a:cxn ang="0">
                  <a:pos x="0" y="2"/>
                </a:cxn>
                <a:cxn ang="0">
                  <a:pos x="0" y="7"/>
                </a:cxn>
                <a:cxn ang="0">
                  <a:pos x="1" y="8"/>
                </a:cxn>
                <a:cxn ang="0">
                  <a:pos x="1" y="1"/>
                </a:cxn>
                <a:cxn ang="0">
                  <a:pos x="1" y="1"/>
                </a:cxn>
                <a:cxn ang="0">
                  <a:pos x="1" y="8"/>
                </a:cxn>
                <a:cxn ang="0">
                  <a:pos x="1" y="8"/>
                </a:cxn>
                <a:cxn ang="0">
                  <a:pos x="1" y="1"/>
                </a:cxn>
                <a:cxn ang="0">
                  <a:pos x="1" y="1"/>
                </a:cxn>
                <a:cxn ang="0">
                  <a:pos x="1" y="9"/>
                </a:cxn>
                <a:cxn ang="0">
                  <a:pos x="2" y="9"/>
                </a:cxn>
                <a:cxn ang="0">
                  <a:pos x="2" y="1"/>
                </a:cxn>
                <a:cxn ang="0">
                  <a:pos x="2" y="1"/>
                </a:cxn>
                <a:cxn ang="0">
                  <a:pos x="2" y="9"/>
                </a:cxn>
                <a:cxn ang="0">
                  <a:pos x="2" y="9"/>
                </a:cxn>
                <a:cxn ang="0">
                  <a:pos x="2" y="1"/>
                </a:cxn>
                <a:cxn ang="0">
                  <a:pos x="2" y="1"/>
                </a:cxn>
                <a:cxn ang="0">
                  <a:pos x="2" y="9"/>
                </a:cxn>
                <a:cxn ang="0">
                  <a:pos x="3" y="9"/>
                </a:cxn>
                <a:cxn ang="0">
                  <a:pos x="3" y="0"/>
                </a:cxn>
                <a:cxn ang="0">
                  <a:pos x="3" y="0"/>
                </a:cxn>
                <a:cxn ang="0">
                  <a:pos x="3" y="9"/>
                </a:cxn>
                <a:cxn ang="0">
                  <a:pos x="3" y="9"/>
                </a:cxn>
                <a:cxn ang="0">
                  <a:pos x="3" y="0"/>
                </a:cxn>
                <a:cxn ang="0">
                  <a:pos x="4" y="1"/>
                </a:cxn>
                <a:cxn ang="0">
                  <a:pos x="4" y="9"/>
                </a:cxn>
                <a:cxn ang="0">
                  <a:pos x="4" y="9"/>
                </a:cxn>
                <a:cxn ang="0">
                  <a:pos x="4" y="1"/>
                </a:cxn>
                <a:cxn ang="0">
                  <a:pos x="4" y="1"/>
                </a:cxn>
                <a:cxn ang="0">
                  <a:pos x="4" y="9"/>
                </a:cxn>
                <a:cxn ang="0">
                  <a:pos x="4" y="9"/>
                </a:cxn>
                <a:cxn ang="0">
                  <a:pos x="4" y="1"/>
                </a:cxn>
                <a:cxn ang="0">
                  <a:pos x="5" y="1"/>
                </a:cxn>
                <a:cxn ang="0">
                  <a:pos x="5" y="9"/>
                </a:cxn>
                <a:cxn ang="0">
                  <a:pos x="5" y="8"/>
                </a:cxn>
                <a:cxn ang="0">
                  <a:pos x="5" y="1"/>
                </a:cxn>
                <a:cxn ang="0">
                  <a:pos x="5" y="1"/>
                </a:cxn>
                <a:cxn ang="0">
                  <a:pos x="5" y="8"/>
                </a:cxn>
                <a:cxn ang="0">
                  <a:pos x="5" y="8"/>
                </a:cxn>
                <a:cxn ang="0">
                  <a:pos x="5" y="1"/>
                </a:cxn>
                <a:cxn ang="0">
                  <a:pos x="5" y="2"/>
                </a:cxn>
                <a:cxn ang="0">
                  <a:pos x="5"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2"/>
                  </a:lnTo>
                  <a:lnTo>
                    <a:pt x="0" y="2"/>
                  </a:lnTo>
                  <a:lnTo>
                    <a:pt x="0" y="7"/>
                  </a:lnTo>
                  <a:lnTo>
                    <a:pt x="1" y="8"/>
                  </a:lnTo>
                  <a:lnTo>
                    <a:pt x="1" y="1"/>
                  </a:lnTo>
                  <a:lnTo>
                    <a:pt x="1" y="1"/>
                  </a:lnTo>
                  <a:lnTo>
                    <a:pt x="1" y="8"/>
                  </a:lnTo>
                  <a:lnTo>
                    <a:pt x="1" y="8"/>
                  </a:lnTo>
                  <a:lnTo>
                    <a:pt x="1" y="1"/>
                  </a:lnTo>
                  <a:lnTo>
                    <a:pt x="1" y="1"/>
                  </a:lnTo>
                  <a:lnTo>
                    <a:pt x="1" y="9"/>
                  </a:lnTo>
                  <a:lnTo>
                    <a:pt x="2" y="9"/>
                  </a:lnTo>
                  <a:lnTo>
                    <a:pt x="2" y="1"/>
                  </a:lnTo>
                  <a:lnTo>
                    <a:pt x="2" y="1"/>
                  </a:lnTo>
                  <a:lnTo>
                    <a:pt x="2" y="9"/>
                  </a:lnTo>
                  <a:lnTo>
                    <a:pt x="2" y="9"/>
                  </a:lnTo>
                  <a:lnTo>
                    <a:pt x="2" y="1"/>
                  </a:lnTo>
                  <a:lnTo>
                    <a:pt x="2" y="1"/>
                  </a:lnTo>
                  <a:lnTo>
                    <a:pt x="2" y="9"/>
                  </a:lnTo>
                  <a:lnTo>
                    <a:pt x="3" y="9"/>
                  </a:lnTo>
                  <a:lnTo>
                    <a:pt x="3" y="0"/>
                  </a:lnTo>
                  <a:lnTo>
                    <a:pt x="3" y="0"/>
                  </a:lnTo>
                  <a:lnTo>
                    <a:pt x="3" y="9"/>
                  </a:lnTo>
                  <a:lnTo>
                    <a:pt x="3" y="9"/>
                  </a:lnTo>
                  <a:lnTo>
                    <a:pt x="3" y="0"/>
                  </a:lnTo>
                  <a:lnTo>
                    <a:pt x="4" y="1"/>
                  </a:lnTo>
                  <a:lnTo>
                    <a:pt x="4" y="9"/>
                  </a:lnTo>
                  <a:lnTo>
                    <a:pt x="4" y="9"/>
                  </a:lnTo>
                  <a:lnTo>
                    <a:pt x="4" y="1"/>
                  </a:lnTo>
                  <a:lnTo>
                    <a:pt x="4" y="1"/>
                  </a:lnTo>
                  <a:lnTo>
                    <a:pt x="4" y="9"/>
                  </a:lnTo>
                  <a:lnTo>
                    <a:pt x="4" y="9"/>
                  </a:lnTo>
                  <a:lnTo>
                    <a:pt x="4" y="1"/>
                  </a:lnTo>
                  <a:lnTo>
                    <a:pt x="5" y="1"/>
                  </a:lnTo>
                  <a:lnTo>
                    <a:pt x="5" y="9"/>
                  </a:lnTo>
                  <a:lnTo>
                    <a:pt x="5" y="8"/>
                  </a:lnTo>
                  <a:lnTo>
                    <a:pt x="5" y="1"/>
                  </a:lnTo>
                  <a:lnTo>
                    <a:pt x="5" y="1"/>
                  </a:lnTo>
                  <a:lnTo>
                    <a:pt x="5" y="8"/>
                  </a:lnTo>
                  <a:lnTo>
                    <a:pt x="5" y="8"/>
                  </a:lnTo>
                  <a:lnTo>
                    <a:pt x="5" y="1"/>
                  </a:lnTo>
                  <a:lnTo>
                    <a:pt x="5" y="2"/>
                  </a:lnTo>
                  <a:lnTo>
                    <a:pt x="5"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94" name="Freeform 1382"/>
            <p:cNvSpPr>
              <a:spLocks/>
            </p:cNvSpPr>
            <p:nvPr/>
          </p:nvSpPr>
          <p:spPr bwMode="auto">
            <a:xfrm>
              <a:off x="7948166" y="3916363"/>
              <a:ext cx="12700" cy="9525"/>
            </a:xfrm>
            <a:custGeom>
              <a:avLst/>
              <a:gdLst/>
              <a:ahLst/>
              <a:cxnLst>
                <a:cxn ang="0">
                  <a:pos x="3" y="3"/>
                </a:cxn>
                <a:cxn ang="0">
                  <a:pos x="3" y="0"/>
                </a:cxn>
                <a:cxn ang="0">
                  <a:pos x="4" y="0"/>
                </a:cxn>
                <a:cxn ang="0">
                  <a:pos x="5" y="0"/>
                </a:cxn>
                <a:cxn ang="0">
                  <a:pos x="3" y="0"/>
                </a:cxn>
                <a:cxn ang="0">
                  <a:pos x="2" y="1"/>
                </a:cxn>
                <a:cxn ang="0">
                  <a:pos x="5" y="1"/>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5"/>
                </a:cxn>
                <a:cxn ang="0">
                  <a:pos x="7" y="5"/>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1"/>
                  </a:lnTo>
                  <a:lnTo>
                    <a:pt x="5" y="1"/>
                  </a:lnTo>
                  <a:lnTo>
                    <a:pt x="5" y="1"/>
                  </a:lnTo>
                  <a:lnTo>
                    <a:pt x="2" y="1"/>
                  </a:lnTo>
                  <a:lnTo>
                    <a:pt x="2" y="1"/>
                  </a:lnTo>
                  <a:lnTo>
                    <a:pt x="5" y="1"/>
                  </a:lnTo>
                  <a:lnTo>
                    <a:pt x="6" y="1"/>
                  </a:lnTo>
                  <a:lnTo>
                    <a:pt x="2" y="1"/>
                  </a:lnTo>
                  <a:lnTo>
                    <a:pt x="1" y="1"/>
                  </a:lnTo>
                  <a:lnTo>
                    <a:pt x="6" y="1"/>
                  </a:lnTo>
                  <a:lnTo>
                    <a:pt x="6" y="1"/>
                  </a:lnTo>
                  <a:lnTo>
                    <a:pt x="1" y="1"/>
                  </a:lnTo>
                  <a:lnTo>
                    <a:pt x="1" y="1"/>
                  </a:lnTo>
                  <a:lnTo>
                    <a:pt x="6"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5"/>
                  </a:lnTo>
                  <a:lnTo>
                    <a:pt x="7" y="5"/>
                  </a:lnTo>
                  <a:lnTo>
                    <a:pt x="7" y="5"/>
                  </a:lnTo>
                  <a:lnTo>
                    <a:pt x="1" y="5"/>
                  </a:lnTo>
                  <a:lnTo>
                    <a:pt x="1" y="5"/>
                  </a:lnTo>
                  <a:lnTo>
                    <a:pt x="6" y="5"/>
                  </a:lnTo>
                  <a:lnTo>
                    <a:pt x="6" y="5"/>
                  </a:lnTo>
                  <a:lnTo>
                    <a:pt x="1" y="5"/>
                  </a:lnTo>
                  <a:lnTo>
                    <a:pt x="1" y="5"/>
                  </a:lnTo>
                  <a:lnTo>
                    <a:pt x="6" y="5"/>
                  </a:lnTo>
                  <a:lnTo>
                    <a:pt x="6" y="5"/>
                  </a:lnTo>
                  <a:lnTo>
                    <a:pt x="2" y="5"/>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5" name="Freeform 1383"/>
            <p:cNvSpPr>
              <a:spLocks/>
            </p:cNvSpPr>
            <p:nvPr/>
          </p:nvSpPr>
          <p:spPr bwMode="auto">
            <a:xfrm>
              <a:off x="7949754" y="3916363"/>
              <a:ext cx="17462" cy="9525"/>
            </a:xfrm>
            <a:custGeom>
              <a:avLst/>
              <a:gdLst/>
              <a:ahLst/>
              <a:cxnLst>
                <a:cxn ang="0">
                  <a:pos x="3" y="3"/>
                </a:cxn>
                <a:cxn ang="0">
                  <a:pos x="3" y="0"/>
                </a:cxn>
                <a:cxn ang="0">
                  <a:pos x="7" y="0"/>
                </a:cxn>
                <a:cxn ang="0">
                  <a:pos x="7" y="0"/>
                </a:cxn>
                <a:cxn ang="0">
                  <a:pos x="3" y="0"/>
                </a:cxn>
                <a:cxn ang="0">
                  <a:pos x="3" y="1"/>
                </a:cxn>
                <a:cxn ang="0">
                  <a:pos x="7" y="1"/>
                </a:cxn>
                <a:cxn ang="0">
                  <a:pos x="8" y="1"/>
                </a:cxn>
                <a:cxn ang="0">
                  <a:pos x="2" y="1"/>
                </a:cxn>
                <a:cxn ang="0">
                  <a:pos x="2" y="1"/>
                </a:cxn>
                <a:cxn ang="0">
                  <a:pos x="8" y="1"/>
                </a:cxn>
                <a:cxn ang="0">
                  <a:pos x="8" y="1"/>
                </a:cxn>
                <a:cxn ang="0">
                  <a:pos x="2" y="1"/>
                </a:cxn>
                <a:cxn ang="0">
                  <a:pos x="1" y="1"/>
                </a:cxn>
                <a:cxn ang="0">
                  <a:pos x="9" y="1"/>
                </a:cxn>
                <a:cxn ang="0">
                  <a:pos x="9" y="1"/>
                </a:cxn>
                <a:cxn ang="0">
                  <a:pos x="1" y="1"/>
                </a:cxn>
                <a:cxn ang="0">
                  <a:pos x="1" y="1"/>
                </a:cxn>
                <a:cxn ang="0">
                  <a:pos x="9" y="1"/>
                </a:cxn>
                <a:cxn ang="0">
                  <a:pos x="9" y="1"/>
                </a:cxn>
                <a:cxn ang="0">
                  <a:pos x="1" y="1"/>
                </a:cxn>
                <a:cxn ang="0">
                  <a:pos x="1" y="2"/>
                </a:cxn>
                <a:cxn ang="0">
                  <a:pos x="9" y="2"/>
                </a:cxn>
                <a:cxn ang="0">
                  <a:pos x="9" y="2"/>
                </a:cxn>
                <a:cxn ang="0">
                  <a:pos x="1" y="2"/>
                </a:cxn>
                <a:cxn ang="0">
                  <a:pos x="1" y="2"/>
                </a:cxn>
                <a:cxn ang="0">
                  <a:pos x="9" y="2"/>
                </a:cxn>
                <a:cxn ang="0">
                  <a:pos x="10" y="2"/>
                </a:cxn>
                <a:cxn ang="0">
                  <a:pos x="0" y="2"/>
                </a:cxn>
                <a:cxn ang="0">
                  <a:pos x="0" y="3"/>
                </a:cxn>
                <a:cxn ang="0">
                  <a:pos x="10" y="3"/>
                </a:cxn>
                <a:cxn ang="0">
                  <a:pos x="10" y="3"/>
                </a:cxn>
                <a:cxn ang="0">
                  <a:pos x="0" y="3"/>
                </a:cxn>
                <a:cxn ang="0">
                  <a:pos x="0" y="3"/>
                </a:cxn>
                <a:cxn ang="0">
                  <a:pos x="10" y="3"/>
                </a:cxn>
                <a:cxn ang="0">
                  <a:pos x="10" y="3"/>
                </a:cxn>
                <a:cxn ang="0">
                  <a:pos x="0" y="3"/>
                </a:cxn>
                <a:cxn ang="0">
                  <a:pos x="1" y="4"/>
                </a:cxn>
                <a:cxn ang="0">
                  <a:pos x="9" y="4"/>
                </a:cxn>
                <a:cxn ang="0">
                  <a:pos x="9" y="4"/>
                </a:cxn>
                <a:cxn ang="0">
                  <a:pos x="1" y="4"/>
                </a:cxn>
                <a:cxn ang="0">
                  <a:pos x="1" y="5"/>
                </a:cxn>
                <a:cxn ang="0">
                  <a:pos x="9" y="5"/>
                </a:cxn>
                <a:cxn ang="0">
                  <a:pos x="9" y="5"/>
                </a:cxn>
                <a:cxn ang="0">
                  <a:pos x="1" y="5"/>
                </a:cxn>
                <a:cxn ang="0">
                  <a:pos x="1" y="5"/>
                </a:cxn>
                <a:cxn ang="0">
                  <a:pos x="9" y="5"/>
                </a:cxn>
                <a:cxn ang="0">
                  <a:pos x="9" y="5"/>
                </a:cxn>
                <a:cxn ang="0">
                  <a:pos x="1" y="5"/>
                </a:cxn>
                <a:cxn ang="0">
                  <a:pos x="1" y="5"/>
                </a:cxn>
                <a:cxn ang="0">
                  <a:pos x="9" y="5"/>
                </a:cxn>
                <a:cxn ang="0">
                  <a:pos x="8" y="5"/>
                </a:cxn>
                <a:cxn ang="0">
                  <a:pos x="2" y="5"/>
                </a:cxn>
                <a:cxn ang="0">
                  <a:pos x="2" y="6"/>
                </a:cxn>
                <a:cxn ang="0">
                  <a:pos x="8" y="6"/>
                </a:cxn>
                <a:cxn ang="0">
                  <a:pos x="8" y="6"/>
                </a:cxn>
                <a:cxn ang="0">
                  <a:pos x="2" y="6"/>
                </a:cxn>
                <a:cxn ang="0">
                  <a:pos x="3" y="6"/>
                </a:cxn>
                <a:cxn ang="0">
                  <a:pos x="7"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1"/>
                  </a:lnTo>
                  <a:lnTo>
                    <a:pt x="7" y="1"/>
                  </a:lnTo>
                  <a:lnTo>
                    <a:pt x="8" y="1"/>
                  </a:lnTo>
                  <a:lnTo>
                    <a:pt x="2" y="1"/>
                  </a:lnTo>
                  <a:lnTo>
                    <a:pt x="2" y="1"/>
                  </a:lnTo>
                  <a:lnTo>
                    <a:pt x="8" y="1"/>
                  </a:lnTo>
                  <a:lnTo>
                    <a:pt x="8" y="1"/>
                  </a:lnTo>
                  <a:lnTo>
                    <a:pt x="2" y="1"/>
                  </a:lnTo>
                  <a:lnTo>
                    <a:pt x="1" y="1"/>
                  </a:lnTo>
                  <a:lnTo>
                    <a:pt x="9" y="1"/>
                  </a:lnTo>
                  <a:lnTo>
                    <a:pt x="9" y="1"/>
                  </a:lnTo>
                  <a:lnTo>
                    <a:pt x="1" y="1"/>
                  </a:lnTo>
                  <a:lnTo>
                    <a:pt x="1" y="1"/>
                  </a:lnTo>
                  <a:lnTo>
                    <a:pt x="9" y="1"/>
                  </a:lnTo>
                  <a:lnTo>
                    <a:pt x="9" y="1"/>
                  </a:lnTo>
                  <a:lnTo>
                    <a:pt x="1" y="1"/>
                  </a:lnTo>
                  <a:lnTo>
                    <a:pt x="1" y="2"/>
                  </a:lnTo>
                  <a:lnTo>
                    <a:pt x="9" y="2"/>
                  </a:lnTo>
                  <a:lnTo>
                    <a:pt x="9" y="2"/>
                  </a:lnTo>
                  <a:lnTo>
                    <a:pt x="1" y="2"/>
                  </a:lnTo>
                  <a:lnTo>
                    <a:pt x="1" y="2"/>
                  </a:lnTo>
                  <a:lnTo>
                    <a:pt x="9" y="2"/>
                  </a:lnTo>
                  <a:lnTo>
                    <a:pt x="10" y="2"/>
                  </a:lnTo>
                  <a:lnTo>
                    <a:pt x="0" y="2"/>
                  </a:lnTo>
                  <a:lnTo>
                    <a:pt x="0" y="3"/>
                  </a:lnTo>
                  <a:lnTo>
                    <a:pt x="10" y="3"/>
                  </a:lnTo>
                  <a:lnTo>
                    <a:pt x="10" y="3"/>
                  </a:lnTo>
                  <a:lnTo>
                    <a:pt x="0" y="3"/>
                  </a:lnTo>
                  <a:lnTo>
                    <a:pt x="0" y="3"/>
                  </a:lnTo>
                  <a:lnTo>
                    <a:pt x="10" y="3"/>
                  </a:lnTo>
                  <a:lnTo>
                    <a:pt x="10" y="3"/>
                  </a:lnTo>
                  <a:lnTo>
                    <a:pt x="0" y="3"/>
                  </a:lnTo>
                  <a:lnTo>
                    <a:pt x="1" y="4"/>
                  </a:lnTo>
                  <a:lnTo>
                    <a:pt x="9" y="4"/>
                  </a:lnTo>
                  <a:lnTo>
                    <a:pt x="9" y="4"/>
                  </a:lnTo>
                  <a:lnTo>
                    <a:pt x="1" y="4"/>
                  </a:lnTo>
                  <a:lnTo>
                    <a:pt x="1" y="5"/>
                  </a:lnTo>
                  <a:lnTo>
                    <a:pt x="9" y="5"/>
                  </a:lnTo>
                  <a:lnTo>
                    <a:pt x="9" y="5"/>
                  </a:lnTo>
                  <a:lnTo>
                    <a:pt x="1" y="5"/>
                  </a:lnTo>
                  <a:lnTo>
                    <a:pt x="1" y="5"/>
                  </a:lnTo>
                  <a:lnTo>
                    <a:pt x="9" y="5"/>
                  </a:lnTo>
                  <a:lnTo>
                    <a:pt x="9" y="5"/>
                  </a:lnTo>
                  <a:lnTo>
                    <a:pt x="1" y="5"/>
                  </a:lnTo>
                  <a:lnTo>
                    <a:pt x="1" y="5"/>
                  </a:lnTo>
                  <a:lnTo>
                    <a:pt x="9" y="5"/>
                  </a:lnTo>
                  <a:lnTo>
                    <a:pt x="8" y="5"/>
                  </a:lnTo>
                  <a:lnTo>
                    <a:pt x="2" y="5"/>
                  </a:lnTo>
                  <a:lnTo>
                    <a:pt x="2" y="6"/>
                  </a:lnTo>
                  <a:lnTo>
                    <a:pt x="8" y="6"/>
                  </a:lnTo>
                  <a:lnTo>
                    <a:pt x="8" y="6"/>
                  </a:lnTo>
                  <a:lnTo>
                    <a:pt x="2" y="6"/>
                  </a:lnTo>
                  <a:lnTo>
                    <a:pt x="3" y="6"/>
                  </a:lnTo>
                  <a:lnTo>
                    <a:pt x="7"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6" name="Freeform 1384"/>
            <p:cNvSpPr>
              <a:spLocks/>
            </p:cNvSpPr>
            <p:nvPr/>
          </p:nvSpPr>
          <p:spPr bwMode="auto">
            <a:xfrm>
              <a:off x="7956104" y="3916363"/>
              <a:ext cx="14287" cy="9525"/>
            </a:xfrm>
            <a:custGeom>
              <a:avLst/>
              <a:gdLst/>
              <a:ahLst/>
              <a:cxnLst>
                <a:cxn ang="0">
                  <a:pos x="3" y="3"/>
                </a:cxn>
                <a:cxn ang="0">
                  <a:pos x="3" y="0"/>
                </a:cxn>
                <a:cxn ang="0">
                  <a:pos x="5" y="0"/>
                </a:cxn>
                <a:cxn ang="0">
                  <a:pos x="5" y="0"/>
                </a:cxn>
                <a:cxn ang="0">
                  <a:pos x="3" y="0"/>
                </a:cxn>
                <a:cxn ang="0">
                  <a:pos x="2" y="1"/>
                </a:cxn>
                <a:cxn ang="0">
                  <a:pos x="6" y="1"/>
                </a:cxn>
                <a:cxn ang="0">
                  <a:pos x="6" y="1"/>
                </a:cxn>
                <a:cxn ang="0">
                  <a:pos x="2" y="1"/>
                </a:cxn>
                <a:cxn ang="0">
                  <a:pos x="2" y="1"/>
                </a:cxn>
                <a:cxn ang="0">
                  <a:pos x="7" y="1"/>
                </a:cxn>
                <a:cxn ang="0">
                  <a:pos x="7" y="1"/>
                </a:cxn>
                <a:cxn ang="0">
                  <a:pos x="2" y="1"/>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5"/>
                </a:cxn>
                <a:cxn ang="0">
                  <a:pos x="8" y="5"/>
                </a:cxn>
                <a:cxn ang="0">
                  <a:pos x="8" y="5"/>
                </a:cxn>
                <a:cxn ang="0">
                  <a:pos x="0" y="5"/>
                </a:cxn>
                <a:cxn ang="0">
                  <a:pos x="1" y="5"/>
                </a:cxn>
                <a:cxn ang="0">
                  <a:pos x="7" y="5"/>
                </a:cxn>
                <a:cxn ang="0">
                  <a:pos x="7" y="5"/>
                </a:cxn>
                <a:cxn ang="0">
                  <a:pos x="1" y="5"/>
                </a:cxn>
                <a:cxn ang="0">
                  <a:pos x="1" y="5"/>
                </a:cxn>
                <a:cxn ang="0">
                  <a:pos x="7" y="5"/>
                </a:cxn>
                <a:cxn ang="0">
                  <a:pos x="7" y="5"/>
                </a:cxn>
                <a:cxn ang="0">
                  <a:pos x="2" y="5"/>
                </a:cxn>
                <a:cxn ang="0">
                  <a:pos x="2" y="6"/>
                </a:cxn>
                <a:cxn ang="0">
                  <a:pos x="7" y="6"/>
                </a:cxn>
                <a:cxn ang="0">
                  <a:pos x="6" y="6"/>
                </a:cxn>
                <a:cxn ang="0">
                  <a:pos x="2" y="6"/>
                </a:cxn>
                <a:cxn ang="0">
                  <a:pos x="2" y="6"/>
                </a:cxn>
                <a:cxn ang="0">
                  <a:pos x="6"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2" y="1"/>
                  </a:lnTo>
                  <a:lnTo>
                    <a:pt x="6" y="1"/>
                  </a:lnTo>
                  <a:lnTo>
                    <a:pt x="6" y="1"/>
                  </a:lnTo>
                  <a:lnTo>
                    <a:pt x="2" y="1"/>
                  </a:lnTo>
                  <a:lnTo>
                    <a:pt x="2" y="1"/>
                  </a:lnTo>
                  <a:lnTo>
                    <a:pt x="7" y="1"/>
                  </a:lnTo>
                  <a:lnTo>
                    <a:pt x="7" y="1"/>
                  </a:lnTo>
                  <a:lnTo>
                    <a:pt x="2" y="1"/>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5"/>
                  </a:lnTo>
                  <a:lnTo>
                    <a:pt x="8" y="5"/>
                  </a:lnTo>
                  <a:lnTo>
                    <a:pt x="8" y="5"/>
                  </a:lnTo>
                  <a:lnTo>
                    <a:pt x="0" y="5"/>
                  </a:lnTo>
                  <a:lnTo>
                    <a:pt x="1" y="5"/>
                  </a:lnTo>
                  <a:lnTo>
                    <a:pt x="7" y="5"/>
                  </a:lnTo>
                  <a:lnTo>
                    <a:pt x="7" y="5"/>
                  </a:lnTo>
                  <a:lnTo>
                    <a:pt x="1" y="5"/>
                  </a:lnTo>
                  <a:lnTo>
                    <a:pt x="1" y="5"/>
                  </a:lnTo>
                  <a:lnTo>
                    <a:pt x="7" y="5"/>
                  </a:lnTo>
                  <a:lnTo>
                    <a:pt x="7" y="5"/>
                  </a:lnTo>
                  <a:lnTo>
                    <a:pt x="2" y="5"/>
                  </a:lnTo>
                  <a:lnTo>
                    <a:pt x="2" y="6"/>
                  </a:lnTo>
                  <a:lnTo>
                    <a:pt x="7" y="6"/>
                  </a:lnTo>
                  <a:lnTo>
                    <a:pt x="6" y="6"/>
                  </a:lnTo>
                  <a:lnTo>
                    <a:pt x="2" y="6"/>
                  </a:lnTo>
                  <a:lnTo>
                    <a:pt x="2" y="6"/>
                  </a:lnTo>
                  <a:lnTo>
                    <a:pt x="6"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7" name="Freeform 1385"/>
            <p:cNvSpPr>
              <a:spLocks/>
            </p:cNvSpPr>
            <p:nvPr/>
          </p:nvSpPr>
          <p:spPr bwMode="auto">
            <a:xfrm>
              <a:off x="7960866" y="3916363"/>
              <a:ext cx="11113" cy="9525"/>
            </a:xfrm>
            <a:custGeom>
              <a:avLst/>
              <a:gdLst/>
              <a:ahLst/>
              <a:cxnLst>
                <a:cxn ang="0">
                  <a:pos x="3" y="3"/>
                </a:cxn>
                <a:cxn ang="0">
                  <a:pos x="3" y="0"/>
                </a:cxn>
                <a:cxn ang="0">
                  <a:pos x="5" y="0"/>
                </a:cxn>
                <a:cxn ang="0">
                  <a:pos x="5" y="0"/>
                </a:cxn>
                <a:cxn ang="0">
                  <a:pos x="3" y="0"/>
                </a:cxn>
                <a:cxn ang="0">
                  <a:pos x="3" y="1"/>
                </a:cxn>
                <a:cxn ang="0">
                  <a:pos x="5" y="1"/>
                </a:cxn>
                <a:cxn ang="0">
                  <a:pos x="5" y="1"/>
                </a:cxn>
                <a:cxn ang="0">
                  <a:pos x="2" y="1"/>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1"/>
                  </a:lnTo>
                  <a:lnTo>
                    <a:pt x="5" y="1"/>
                  </a:lnTo>
                  <a:lnTo>
                    <a:pt x="5" y="1"/>
                  </a:lnTo>
                  <a:lnTo>
                    <a:pt x="2" y="1"/>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6" y="5"/>
                  </a:lnTo>
                  <a:lnTo>
                    <a:pt x="2" y="5"/>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298" name="Freeform 1386"/>
            <p:cNvSpPr>
              <a:spLocks/>
            </p:cNvSpPr>
            <p:nvPr/>
          </p:nvSpPr>
          <p:spPr bwMode="auto">
            <a:xfrm>
              <a:off x="7960866" y="3913188"/>
              <a:ext cx="11113" cy="12700"/>
            </a:xfrm>
            <a:custGeom>
              <a:avLst/>
              <a:gdLst/>
              <a:ahLst/>
              <a:cxnLst>
                <a:cxn ang="0">
                  <a:pos x="4" y="6"/>
                </a:cxn>
                <a:cxn ang="0">
                  <a:pos x="0" y="6"/>
                </a:cxn>
                <a:cxn ang="0">
                  <a:pos x="0" y="3"/>
                </a:cxn>
                <a:cxn ang="0">
                  <a:pos x="0" y="3"/>
                </a:cxn>
                <a:cxn ang="0">
                  <a:pos x="0" y="6"/>
                </a:cxn>
                <a:cxn ang="0">
                  <a:pos x="0" y="6"/>
                </a:cxn>
                <a:cxn ang="0">
                  <a:pos x="0" y="3"/>
                </a:cxn>
                <a:cxn ang="0">
                  <a:pos x="1" y="2"/>
                </a:cxn>
                <a:cxn ang="0">
                  <a:pos x="1" y="7"/>
                </a:cxn>
                <a:cxn ang="0">
                  <a:pos x="1" y="7"/>
                </a:cxn>
                <a:cxn ang="0">
                  <a:pos x="1" y="2"/>
                </a:cxn>
                <a:cxn ang="0">
                  <a:pos x="1" y="2"/>
                </a:cxn>
                <a:cxn ang="0">
                  <a:pos x="1" y="8"/>
                </a:cxn>
                <a:cxn ang="0">
                  <a:pos x="1" y="8"/>
                </a:cxn>
                <a:cxn ang="0">
                  <a:pos x="1" y="2"/>
                </a:cxn>
                <a:cxn ang="0">
                  <a:pos x="1" y="1"/>
                </a:cxn>
                <a:cxn ang="0">
                  <a:pos x="1" y="8"/>
                </a:cxn>
                <a:cxn ang="0">
                  <a:pos x="2" y="8"/>
                </a:cxn>
                <a:cxn ang="0">
                  <a:pos x="2" y="1"/>
                </a:cxn>
                <a:cxn ang="0">
                  <a:pos x="2" y="1"/>
                </a:cxn>
                <a:cxn ang="0">
                  <a:pos x="2" y="8"/>
                </a:cxn>
                <a:cxn ang="0">
                  <a:pos x="2" y="8"/>
                </a:cxn>
                <a:cxn ang="0">
                  <a:pos x="2" y="1"/>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4" y="9"/>
                </a:cxn>
                <a:cxn ang="0">
                  <a:pos x="4" y="0"/>
                </a:cxn>
                <a:cxn ang="0">
                  <a:pos x="5" y="0"/>
                </a:cxn>
                <a:cxn ang="0">
                  <a:pos x="5" y="9"/>
                </a:cxn>
                <a:cxn ang="0">
                  <a:pos x="5" y="8"/>
                </a:cxn>
                <a:cxn ang="0">
                  <a:pos x="5" y="1"/>
                </a:cxn>
                <a:cxn ang="0">
                  <a:pos x="5" y="1"/>
                </a:cxn>
                <a:cxn ang="0">
                  <a:pos x="5" y="8"/>
                </a:cxn>
                <a:cxn ang="0">
                  <a:pos x="5" y="8"/>
                </a:cxn>
                <a:cxn ang="0">
                  <a:pos x="5" y="1"/>
                </a:cxn>
                <a:cxn ang="0">
                  <a:pos x="5" y="1"/>
                </a:cxn>
                <a:cxn ang="0">
                  <a:pos x="5" y="8"/>
                </a:cxn>
                <a:cxn ang="0">
                  <a:pos x="6" y="8"/>
                </a:cxn>
                <a:cxn ang="0">
                  <a:pos x="6" y="2"/>
                </a:cxn>
                <a:cxn ang="0">
                  <a:pos x="6" y="2"/>
                </a:cxn>
                <a:cxn ang="0">
                  <a:pos x="6" y="8"/>
                </a:cxn>
                <a:cxn ang="0">
                  <a:pos x="6" y="7"/>
                </a:cxn>
                <a:cxn ang="0">
                  <a:pos x="6" y="2"/>
                </a:cxn>
                <a:cxn ang="0">
                  <a:pos x="6" y="2"/>
                </a:cxn>
                <a:cxn ang="0">
                  <a:pos x="6" y="7"/>
                </a:cxn>
                <a:cxn ang="0">
                  <a:pos x="6" y="6"/>
                </a:cxn>
                <a:cxn ang="0">
                  <a:pos x="6" y="3"/>
                </a:cxn>
                <a:cxn ang="0">
                  <a:pos x="6" y="3"/>
                </a:cxn>
                <a:cxn ang="0">
                  <a:pos x="6" y="6"/>
                </a:cxn>
                <a:cxn ang="0">
                  <a:pos x="6" y="6"/>
                </a:cxn>
                <a:cxn ang="0">
                  <a:pos x="6" y="3"/>
                </a:cxn>
              </a:cxnLst>
              <a:rect l="0" t="0" r="r" b="b"/>
              <a:pathLst>
                <a:path w="6" h="9">
                  <a:moveTo>
                    <a:pt x="4" y="6"/>
                  </a:moveTo>
                  <a:lnTo>
                    <a:pt x="0" y="6"/>
                  </a:lnTo>
                  <a:lnTo>
                    <a:pt x="0" y="3"/>
                  </a:lnTo>
                  <a:lnTo>
                    <a:pt x="0" y="3"/>
                  </a:lnTo>
                  <a:lnTo>
                    <a:pt x="0" y="6"/>
                  </a:lnTo>
                  <a:lnTo>
                    <a:pt x="0" y="6"/>
                  </a:lnTo>
                  <a:lnTo>
                    <a:pt x="0" y="3"/>
                  </a:lnTo>
                  <a:lnTo>
                    <a:pt x="1" y="2"/>
                  </a:lnTo>
                  <a:lnTo>
                    <a:pt x="1" y="7"/>
                  </a:lnTo>
                  <a:lnTo>
                    <a:pt x="1" y="7"/>
                  </a:lnTo>
                  <a:lnTo>
                    <a:pt x="1" y="2"/>
                  </a:lnTo>
                  <a:lnTo>
                    <a:pt x="1" y="2"/>
                  </a:lnTo>
                  <a:lnTo>
                    <a:pt x="1" y="8"/>
                  </a:lnTo>
                  <a:lnTo>
                    <a:pt x="1" y="8"/>
                  </a:lnTo>
                  <a:lnTo>
                    <a:pt x="1" y="2"/>
                  </a:lnTo>
                  <a:lnTo>
                    <a:pt x="1" y="1"/>
                  </a:lnTo>
                  <a:lnTo>
                    <a:pt x="1" y="8"/>
                  </a:lnTo>
                  <a:lnTo>
                    <a:pt x="2" y="8"/>
                  </a:lnTo>
                  <a:lnTo>
                    <a:pt x="2" y="1"/>
                  </a:lnTo>
                  <a:lnTo>
                    <a:pt x="2" y="1"/>
                  </a:lnTo>
                  <a:lnTo>
                    <a:pt x="2" y="8"/>
                  </a:lnTo>
                  <a:lnTo>
                    <a:pt x="2" y="8"/>
                  </a:lnTo>
                  <a:lnTo>
                    <a:pt x="2" y="1"/>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4" y="9"/>
                  </a:lnTo>
                  <a:lnTo>
                    <a:pt x="4" y="0"/>
                  </a:lnTo>
                  <a:lnTo>
                    <a:pt x="5" y="0"/>
                  </a:lnTo>
                  <a:lnTo>
                    <a:pt x="5" y="9"/>
                  </a:lnTo>
                  <a:lnTo>
                    <a:pt x="5" y="8"/>
                  </a:lnTo>
                  <a:lnTo>
                    <a:pt x="5" y="1"/>
                  </a:lnTo>
                  <a:lnTo>
                    <a:pt x="5" y="1"/>
                  </a:lnTo>
                  <a:lnTo>
                    <a:pt x="5" y="8"/>
                  </a:lnTo>
                  <a:lnTo>
                    <a:pt x="5" y="8"/>
                  </a:lnTo>
                  <a:lnTo>
                    <a:pt x="5" y="1"/>
                  </a:lnTo>
                  <a:lnTo>
                    <a:pt x="5" y="1"/>
                  </a:lnTo>
                  <a:lnTo>
                    <a:pt x="5" y="8"/>
                  </a:lnTo>
                  <a:lnTo>
                    <a:pt x="6" y="8"/>
                  </a:lnTo>
                  <a:lnTo>
                    <a:pt x="6" y="2"/>
                  </a:lnTo>
                  <a:lnTo>
                    <a:pt x="6" y="2"/>
                  </a:lnTo>
                  <a:lnTo>
                    <a:pt x="6" y="8"/>
                  </a:lnTo>
                  <a:lnTo>
                    <a:pt x="6" y="7"/>
                  </a:lnTo>
                  <a:lnTo>
                    <a:pt x="6" y="2"/>
                  </a:lnTo>
                  <a:lnTo>
                    <a:pt x="6" y="2"/>
                  </a:lnTo>
                  <a:lnTo>
                    <a:pt x="6" y="7"/>
                  </a:lnTo>
                  <a:lnTo>
                    <a:pt x="6" y="6"/>
                  </a:lnTo>
                  <a:lnTo>
                    <a:pt x="6" y="3"/>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299" name="Freeform 1387"/>
            <p:cNvSpPr>
              <a:spLocks/>
            </p:cNvSpPr>
            <p:nvPr/>
          </p:nvSpPr>
          <p:spPr bwMode="auto">
            <a:xfrm>
              <a:off x="7960866" y="3913188"/>
              <a:ext cx="14288" cy="7937"/>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2" y="1"/>
                </a:cxn>
                <a:cxn ang="0">
                  <a:pos x="6"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0"/>
                  </a:lnTo>
                  <a:lnTo>
                    <a:pt x="6" y="0"/>
                  </a:lnTo>
                  <a:lnTo>
                    <a:pt x="6" y="1"/>
                  </a:lnTo>
                  <a:lnTo>
                    <a:pt x="2" y="1"/>
                  </a:lnTo>
                  <a:lnTo>
                    <a:pt x="2" y="1"/>
                  </a:lnTo>
                  <a:lnTo>
                    <a:pt x="6" y="1"/>
                  </a:lnTo>
                  <a:lnTo>
                    <a:pt x="7" y="1"/>
                  </a:lnTo>
                  <a:lnTo>
                    <a:pt x="2"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7" y="5"/>
                  </a:lnTo>
                  <a:lnTo>
                    <a:pt x="2" y="5"/>
                  </a:lnTo>
                  <a:lnTo>
                    <a:pt x="2" y="5"/>
                  </a:lnTo>
                  <a:lnTo>
                    <a:pt x="6" y="5"/>
                  </a:lnTo>
                  <a:lnTo>
                    <a:pt x="6" y="6"/>
                  </a:lnTo>
                  <a:lnTo>
                    <a:pt x="2" y="6"/>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00" name="Freeform 1388"/>
            <p:cNvSpPr>
              <a:spLocks/>
            </p:cNvSpPr>
            <p:nvPr/>
          </p:nvSpPr>
          <p:spPr bwMode="auto">
            <a:xfrm>
              <a:off x="7965629" y="3913188"/>
              <a:ext cx="19050" cy="7937"/>
            </a:xfrm>
            <a:custGeom>
              <a:avLst/>
              <a:gdLst/>
              <a:ahLst/>
              <a:cxnLst>
                <a:cxn ang="0">
                  <a:pos x="3" y="3"/>
                </a:cxn>
                <a:cxn ang="0">
                  <a:pos x="3" y="0"/>
                </a:cxn>
                <a:cxn ang="0">
                  <a:pos x="9" y="0"/>
                </a:cxn>
                <a:cxn ang="0">
                  <a:pos x="9" y="0"/>
                </a:cxn>
                <a:cxn ang="0">
                  <a:pos x="2" y="0"/>
                </a:cxn>
                <a:cxn ang="0">
                  <a:pos x="2" y="0"/>
                </a:cxn>
                <a:cxn ang="0">
                  <a:pos x="9" y="0"/>
                </a:cxn>
                <a:cxn ang="0">
                  <a:pos x="10" y="0"/>
                </a:cxn>
                <a:cxn ang="0">
                  <a:pos x="2" y="0"/>
                </a:cxn>
                <a:cxn ang="0">
                  <a:pos x="2" y="0"/>
                </a:cxn>
                <a:cxn ang="0">
                  <a:pos x="10" y="0"/>
                </a:cxn>
                <a:cxn ang="0">
                  <a:pos x="10" y="1"/>
                </a:cxn>
                <a:cxn ang="0">
                  <a:pos x="1" y="1"/>
                </a:cxn>
                <a:cxn ang="0">
                  <a:pos x="1" y="1"/>
                </a:cxn>
                <a:cxn ang="0">
                  <a:pos x="10" y="1"/>
                </a:cxn>
                <a:cxn ang="0">
                  <a:pos x="11" y="1"/>
                </a:cxn>
                <a:cxn ang="0">
                  <a:pos x="1" y="1"/>
                </a:cxn>
                <a:cxn ang="0">
                  <a:pos x="0" y="1"/>
                </a:cxn>
                <a:cxn ang="0">
                  <a:pos x="11" y="1"/>
                </a:cxn>
                <a:cxn ang="0">
                  <a:pos x="11" y="2"/>
                </a:cxn>
                <a:cxn ang="0">
                  <a:pos x="0" y="2"/>
                </a:cxn>
                <a:cxn ang="0">
                  <a:pos x="0"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4"/>
                </a:cxn>
                <a:cxn ang="0">
                  <a:pos x="11" y="4"/>
                </a:cxn>
                <a:cxn ang="0">
                  <a:pos x="11" y="4"/>
                </a:cxn>
                <a:cxn ang="0">
                  <a:pos x="0" y="4"/>
                </a:cxn>
                <a:cxn ang="0">
                  <a:pos x="0" y="4"/>
                </a:cxn>
                <a:cxn ang="0">
                  <a:pos x="11" y="4"/>
                </a:cxn>
                <a:cxn ang="0">
                  <a:pos x="11" y="4"/>
                </a:cxn>
                <a:cxn ang="0">
                  <a:pos x="0" y="4"/>
                </a:cxn>
                <a:cxn ang="0">
                  <a:pos x="0" y="5"/>
                </a:cxn>
                <a:cxn ang="0">
                  <a:pos x="11" y="5"/>
                </a:cxn>
                <a:cxn ang="0">
                  <a:pos x="11" y="5"/>
                </a:cxn>
                <a:cxn ang="0">
                  <a:pos x="0" y="5"/>
                </a:cxn>
                <a:cxn ang="0">
                  <a:pos x="0" y="5"/>
                </a:cxn>
                <a:cxn ang="0">
                  <a:pos x="11" y="5"/>
                </a:cxn>
                <a:cxn ang="0">
                  <a:pos x="11" y="5"/>
                </a:cxn>
                <a:cxn ang="0">
                  <a:pos x="1" y="5"/>
                </a:cxn>
                <a:cxn ang="0">
                  <a:pos x="1" y="5"/>
                </a:cxn>
                <a:cxn ang="0">
                  <a:pos x="10" y="5"/>
                </a:cxn>
                <a:cxn ang="0">
                  <a:pos x="10" y="6"/>
                </a:cxn>
                <a:cxn ang="0">
                  <a:pos x="1" y="6"/>
                </a:cxn>
                <a:cxn ang="0">
                  <a:pos x="2" y="6"/>
                </a:cxn>
                <a:cxn ang="0">
                  <a:pos x="10" y="6"/>
                </a:cxn>
                <a:cxn ang="0">
                  <a:pos x="10" y="6"/>
                </a:cxn>
                <a:cxn ang="0">
                  <a:pos x="2" y="6"/>
                </a:cxn>
                <a:cxn ang="0">
                  <a:pos x="2" y="6"/>
                </a:cxn>
                <a:cxn ang="0">
                  <a:pos x="9" y="6"/>
                </a:cxn>
                <a:cxn ang="0">
                  <a:pos x="9" y="6"/>
                </a:cxn>
                <a:cxn ang="0">
                  <a:pos x="2" y="6"/>
                </a:cxn>
                <a:cxn ang="0">
                  <a:pos x="3" y="6"/>
                </a:cxn>
                <a:cxn ang="0">
                  <a:pos x="9" y="6"/>
                </a:cxn>
              </a:cxnLst>
              <a:rect l="0" t="0" r="r" b="b"/>
              <a:pathLst>
                <a:path w="11" h="6">
                  <a:moveTo>
                    <a:pt x="3" y="3"/>
                  </a:moveTo>
                  <a:lnTo>
                    <a:pt x="3" y="0"/>
                  </a:lnTo>
                  <a:lnTo>
                    <a:pt x="9" y="0"/>
                  </a:lnTo>
                  <a:lnTo>
                    <a:pt x="9" y="0"/>
                  </a:lnTo>
                  <a:lnTo>
                    <a:pt x="2" y="0"/>
                  </a:lnTo>
                  <a:lnTo>
                    <a:pt x="2" y="0"/>
                  </a:lnTo>
                  <a:lnTo>
                    <a:pt x="9" y="0"/>
                  </a:lnTo>
                  <a:lnTo>
                    <a:pt x="10" y="0"/>
                  </a:lnTo>
                  <a:lnTo>
                    <a:pt x="2" y="0"/>
                  </a:lnTo>
                  <a:lnTo>
                    <a:pt x="2" y="0"/>
                  </a:lnTo>
                  <a:lnTo>
                    <a:pt x="10" y="0"/>
                  </a:lnTo>
                  <a:lnTo>
                    <a:pt x="10" y="1"/>
                  </a:lnTo>
                  <a:lnTo>
                    <a:pt x="1" y="1"/>
                  </a:lnTo>
                  <a:lnTo>
                    <a:pt x="1" y="1"/>
                  </a:lnTo>
                  <a:lnTo>
                    <a:pt x="10" y="1"/>
                  </a:lnTo>
                  <a:lnTo>
                    <a:pt x="11" y="1"/>
                  </a:lnTo>
                  <a:lnTo>
                    <a:pt x="1" y="1"/>
                  </a:lnTo>
                  <a:lnTo>
                    <a:pt x="0" y="1"/>
                  </a:lnTo>
                  <a:lnTo>
                    <a:pt x="11" y="1"/>
                  </a:lnTo>
                  <a:lnTo>
                    <a:pt x="11" y="2"/>
                  </a:lnTo>
                  <a:lnTo>
                    <a:pt x="0" y="2"/>
                  </a:lnTo>
                  <a:lnTo>
                    <a:pt x="0" y="2"/>
                  </a:lnTo>
                  <a:lnTo>
                    <a:pt x="11" y="2"/>
                  </a:lnTo>
                  <a:lnTo>
                    <a:pt x="11" y="2"/>
                  </a:lnTo>
                  <a:lnTo>
                    <a:pt x="0" y="2"/>
                  </a:lnTo>
                  <a:lnTo>
                    <a:pt x="0" y="2"/>
                  </a:lnTo>
                  <a:lnTo>
                    <a:pt x="11" y="2"/>
                  </a:lnTo>
                  <a:lnTo>
                    <a:pt x="11" y="3"/>
                  </a:lnTo>
                  <a:lnTo>
                    <a:pt x="0" y="3"/>
                  </a:lnTo>
                  <a:lnTo>
                    <a:pt x="0" y="3"/>
                  </a:lnTo>
                  <a:lnTo>
                    <a:pt x="11" y="3"/>
                  </a:lnTo>
                  <a:lnTo>
                    <a:pt x="11" y="3"/>
                  </a:lnTo>
                  <a:lnTo>
                    <a:pt x="0" y="3"/>
                  </a:lnTo>
                  <a:lnTo>
                    <a:pt x="0" y="4"/>
                  </a:lnTo>
                  <a:lnTo>
                    <a:pt x="11" y="4"/>
                  </a:lnTo>
                  <a:lnTo>
                    <a:pt x="11" y="4"/>
                  </a:lnTo>
                  <a:lnTo>
                    <a:pt x="0" y="4"/>
                  </a:lnTo>
                  <a:lnTo>
                    <a:pt x="0" y="4"/>
                  </a:lnTo>
                  <a:lnTo>
                    <a:pt x="11" y="4"/>
                  </a:lnTo>
                  <a:lnTo>
                    <a:pt x="11" y="4"/>
                  </a:lnTo>
                  <a:lnTo>
                    <a:pt x="0" y="4"/>
                  </a:lnTo>
                  <a:lnTo>
                    <a:pt x="0" y="5"/>
                  </a:lnTo>
                  <a:lnTo>
                    <a:pt x="11" y="5"/>
                  </a:lnTo>
                  <a:lnTo>
                    <a:pt x="11" y="5"/>
                  </a:lnTo>
                  <a:lnTo>
                    <a:pt x="0" y="5"/>
                  </a:lnTo>
                  <a:lnTo>
                    <a:pt x="0" y="5"/>
                  </a:lnTo>
                  <a:lnTo>
                    <a:pt x="11" y="5"/>
                  </a:lnTo>
                  <a:lnTo>
                    <a:pt x="11" y="5"/>
                  </a:lnTo>
                  <a:lnTo>
                    <a:pt x="1" y="5"/>
                  </a:lnTo>
                  <a:lnTo>
                    <a:pt x="1" y="5"/>
                  </a:lnTo>
                  <a:lnTo>
                    <a:pt x="10" y="5"/>
                  </a:lnTo>
                  <a:lnTo>
                    <a:pt x="10" y="6"/>
                  </a:lnTo>
                  <a:lnTo>
                    <a:pt x="1" y="6"/>
                  </a:lnTo>
                  <a:lnTo>
                    <a:pt x="2" y="6"/>
                  </a:lnTo>
                  <a:lnTo>
                    <a:pt x="10" y="6"/>
                  </a:lnTo>
                  <a:lnTo>
                    <a:pt x="10" y="6"/>
                  </a:lnTo>
                  <a:lnTo>
                    <a:pt x="2" y="6"/>
                  </a:lnTo>
                  <a:lnTo>
                    <a:pt x="2" y="6"/>
                  </a:lnTo>
                  <a:lnTo>
                    <a:pt x="9" y="6"/>
                  </a:lnTo>
                  <a:lnTo>
                    <a:pt x="9" y="6"/>
                  </a:lnTo>
                  <a:lnTo>
                    <a:pt x="2" y="6"/>
                  </a:lnTo>
                  <a:lnTo>
                    <a:pt x="3" y="6"/>
                  </a:lnTo>
                  <a:lnTo>
                    <a:pt x="9"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01" name="Freeform 1389"/>
            <p:cNvSpPr>
              <a:spLocks/>
            </p:cNvSpPr>
            <p:nvPr/>
          </p:nvSpPr>
          <p:spPr bwMode="auto">
            <a:xfrm>
              <a:off x="7976741" y="3906838"/>
              <a:ext cx="7938" cy="14287"/>
            </a:xfrm>
            <a:custGeom>
              <a:avLst/>
              <a:gdLst/>
              <a:ahLst/>
              <a:cxnLst>
                <a:cxn ang="0">
                  <a:pos x="3" y="6"/>
                </a:cxn>
                <a:cxn ang="0">
                  <a:pos x="0" y="6"/>
                </a:cxn>
                <a:cxn ang="0">
                  <a:pos x="0" y="3"/>
                </a:cxn>
                <a:cxn ang="0">
                  <a:pos x="0" y="3"/>
                </a:cxn>
                <a:cxn ang="0">
                  <a:pos x="0" y="7"/>
                </a:cxn>
                <a:cxn ang="0">
                  <a:pos x="0" y="7"/>
                </a:cxn>
                <a:cxn ang="0">
                  <a:pos x="0" y="3"/>
                </a:cxn>
                <a:cxn ang="0">
                  <a:pos x="0" y="2"/>
                </a:cxn>
                <a:cxn ang="0">
                  <a:pos x="0" y="7"/>
                </a:cxn>
                <a:cxn ang="0">
                  <a:pos x="0" y="7"/>
                </a:cxn>
                <a:cxn ang="0">
                  <a:pos x="0" y="2"/>
                </a:cxn>
                <a:cxn ang="0">
                  <a:pos x="0" y="2"/>
                </a:cxn>
                <a:cxn ang="0">
                  <a:pos x="0" y="8"/>
                </a:cxn>
                <a:cxn ang="0">
                  <a:pos x="1" y="8"/>
                </a:cxn>
                <a:cxn ang="0">
                  <a:pos x="1" y="1"/>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1"/>
                </a:cxn>
                <a:cxn ang="0">
                  <a:pos x="4" y="1"/>
                </a:cxn>
                <a:cxn ang="0">
                  <a:pos x="4" y="9"/>
                </a:cxn>
                <a:cxn ang="0">
                  <a:pos x="4" y="9"/>
                </a:cxn>
                <a:cxn ang="0">
                  <a:pos x="4" y="1"/>
                </a:cxn>
                <a:cxn ang="0">
                  <a:pos x="4" y="1"/>
                </a:cxn>
                <a:cxn ang="0">
                  <a:pos x="4" y="8"/>
                </a:cxn>
                <a:cxn ang="0">
                  <a:pos x="5" y="8"/>
                </a:cxn>
                <a:cxn ang="0">
                  <a:pos x="5" y="1"/>
                </a:cxn>
                <a:cxn ang="0">
                  <a:pos x="5" y="1"/>
                </a:cxn>
                <a:cxn ang="0">
                  <a:pos x="5" y="8"/>
                </a:cxn>
                <a:cxn ang="0">
                  <a:pos x="5" y="8"/>
                </a:cxn>
                <a:cxn ang="0">
                  <a:pos x="5" y="1"/>
                </a:cxn>
                <a:cxn ang="0">
                  <a:pos x="5" y="2"/>
                </a:cxn>
                <a:cxn ang="0">
                  <a:pos x="5" y="8"/>
                </a:cxn>
                <a:cxn ang="0">
                  <a:pos x="5" y="7"/>
                </a:cxn>
                <a:cxn ang="0">
                  <a:pos x="5" y="2"/>
                </a:cxn>
                <a:cxn ang="0">
                  <a:pos x="5" y="2"/>
                </a:cxn>
                <a:cxn ang="0">
                  <a:pos x="5" y="7"/>
                </a:cxn>
                <a:cxn ang="0">
                  <a:pos x="5" y="7"/>
                </a:cxn>
                <a:cxn ang="0">
                  <a:pos x="5" y="3"/>
                </a:cxn>
                <a:cxn ang="0">
                  <a:pos x="5" y="3"/>
                </a:cxn>
                <a:cxn ang="0">
                  <a:pos x="5" y="7"/>
                </a:cxn>
                <a:cxn ang="0">
                  <a:pos x="5" y="6"/>
                </a:cxn>
                <a:cxn ang="0">
                  <a:pos x="5" y="3"/>
                </a:cxn>
              </a:cxnLst>
              <a:rect l="0" t="0" r="r" b="b"/>
              <a:pathLst>
                <a:path w="5" h="9">
                  <a:moveTo>
                    <a:pt x="3" y="6"/>
                  </a:moveTo>
                  <a:lnTo>
                    <a:pt x="0" y="6"/>
                  </a:lnTo>
                  <a:lnTo>
                    <a:pt x="0" y="3"/>
                  </a:lnTo>
                  <a:lnTo>
                    <a:pt x="0" y="3"/>
                  </a:lnTo>
                  <a:lnTo>
                    <a:pt x="0" y="7"/>
                  </a:lnTo>
                  <a:lnTo>
                    <a:pt x="0" y="7"/>
                  </a:lnTo>
                  <a:lnTo>
                    <a:pt x="0" y="3"/>
                  </a:lnTo>
                  <a:lnTo>
                    <a:pt x="0" y="2"/>
                  </a:lnTo>
                  <a:lnTo>
                    <a:pt x="0" y="7"/>
                  </a:lnTo>
                  <a:lnTo>
                    <a:pt x="0" y="7"/>
                  </a:lnTo>
                  <a:lnTo>
                    <a:pt x="0" y="2"/>
                  </a:lnTo>
                  <a:lnTo>
                    <a:pt x="0" y="2"/>
                  </a:lnTo>
                  <a:lnTo>
                    <a:pt x="0" y="8"/>
                  </a:lnTo>
                  <a:lnTo>
                    <a:pt x="1" y="8"/>
                  </a:lnTo>
                  <a:lnTo>
                    <a:pt x="1" y="1"/>
                  </a:lnTo>
                  <a:lnTo>
                    <a:pt x="1" y="1"/>
                  </a:lnTo>
                  <a:lnTo>
                    <a:pt x="1" y="8"/>
                  </a:lnTo>
                  <a:lnTo>
                    <a:pt x="1" y="8"/>
                  </a:lnTo>
                  <a:lnTo>
                    <a:pt x="1" y="1"/>
                  </a:lnTo>
                  <a:lnTo>
                    <a:pt x="1" y="1"/>
                  </a:lnTo>
                  <a:lnTo>
                    <a:pt x="1" y="8"/>
                  </a:lnTo>
                  <a:lnTo>
                    <a:pt x="1" y="9"/>
                  </a:lnTo>
                  <a:lnTo>
                    <a:pt x="1" y="1"/>
                  </a:lnTo>
                  <a:lnTo>
                    <a:pt x="2" y="1"/>
                  </a:lnTo>
                  <a:lnTo>
                    <a:pt x="2" y="9"/>
                  </a:lnTo>
                  <a:lnTo>
                    <a:pt x="2" y="9"/>
                  </a:lnTo>
                  <a:lnTo>
                    <a:pt x="2" y="1"/>
                  </a:lnTo>
                  <a:lnTo>
                    <a:pt x="2" y="0"/>
                  </a:lnTo>
                  <a:lnTo>
                    <a:pt x="2" y="9"/>
                  </a:lnTo>
                  <a:lnTo>
                    <a:pt x="2" y="9"/>
                  </a:lnTo>
                  <a:lnTo>
                    <a:pt x="2" y="0"/>
                  </a:lnTo>
                  <a:lnTo>
                    <a:pt x="3" y="0"/>
                  </a:lnTo>
                  <a:lnTo>
                    <a:pt x="3" y="9"/>
                  </a:lnTo>
                  <a:lnTo>
                    <a:pt x="3" y="9"/>
                  </a:lnTo>
                  <a:lnTo>
                    <a:pt x="3" y="0"/>
                  </a:lnTo>
                  <a:lnTo>
                    <a:pt x="3" y="0"/>
                  </a:lnTo>
                  <a:lnTo>
                    <a:pt x="3" y="9"/>
                  </a:lnTo>
                  <a:lnTo>
                    <a:pt x="4" y="9"/>
                  </a:lnTo>
                  <a:lnTo>
                    <a:pt x="4" y="1"/>
                  </a:lnTo>
                  <a:lnTo>
                    <a:pt x="4" y="1"/>
                  </a:lnTo>
                  <a:lnTo>
                    <a:pt x="4" y="9"/>
                  </a:lnTo>
                  <a:lnTo>
                    <a:pt x="4" y="9"/>
                  </a:lnTo>
                  <a:lnTo>
                    <a:pt x="4" y="1"/>
                  </a:lnTo>
                  <a:lnTo>
                    <a:pt x="4" y="1"/>
                  </a:lnTo>
                  <a:lnTo>
                    <a:pt x="4" y="8"/>
                  </a:lnTo>
                  <a:lnTo>
                    <a:pt x="5" y="8"/>
                  </a:lnTo>
                  <a:lnTo>
                    <a:pt x="5" y="1"/>
                  </a:lnTo>
                  <a:lnTo>
                    <a:pt x="5" y="1"/>
                  </a:lnTo>
                  <a:lnTo>
                    <a:pt x="5" y="8"/>
                  </a:lnTo>
                  <a:lnTo>
                    <a:pt x="5" y="8"/>
                  </a:lnTo>
                  <a:lnTo>
                    <a:pt x="5" y="1"/>
                  </a:lnTo>
                  <a:lnTo>
                    <a:pt x="5" y="2"/>
                  </a:lnTo>
                  <a:lnTo>
                    <a:pt x="5" y="8"/>
                  </a:lnTo>
                  <a:lnTo>
                    <a:pt x="5" y="7"/>
                  </a:lnTo>
                  <a:lnTo>
                    <a:pt x="5" y="2"/>
                  </a:lnTo>
                  <a:lnTo>
                    <a:pt x="5" y="2"/>
                  </a:lnTo>
                  <a:lnTo>
                    <a:pt x="5" y="7"/>
                  </a:lnTo>
                  <a:lnTo>
                    <a:pt x="5" y="7"/>
                  </a:lnTo>
                  <a:lnTo>
                    <a:pt x="5" y="3"/>
                  </a:lnTo>
                  <a:lnTo>
                    <a:pt x="5" y="3"/>
                  </a:lnTo>
                  <a:lnTo>
                    <a:pt x="5" y="7"/>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02" name="Freeform 1390"/>
            <p:cNvSpPr>
              <a:spLocks/>
            </p:cNvSpPr>
            <p:nvPr/>
          </p:nvSpPr>
          <p:spPr bwMode="auto">
            <a:xfrm>
              <a:off x="7976741" y="3906838"/>
              <a:ext cx="11113" cy="9525"/>
            </a:xfrm>
            <a:custGeom>
              <a:avLst/>
              <a:gdLst/>
              <a:ahLst/>
              <a:cxnLst>
                <a:cxn ang="0">
                  <a:pos x="3" y="3"/>
                </a:cxn>
                <a:cxn ang="0">
                  <a:pos x="3" y="0"/>
                </a:cxn>
                <a:cxn ang="0">
                  <a:pos x="4" y="0"/>
                </a:cxn>
                <a:cxn ang="0">
                  <a:pos x="4" y="0"/>
                </a:cxn>
                <a:cxn ang="0">
                  <a:pos x="2" y="0"/>
                </a:cxn>
                <a:cxn ang="0">
                  <a:pos x="2" y="0"/>
                </a:cxn>
                <a:cxn ang="0">
                  <a:pos x="5" y="0"/>
                </a:cxn>
                <a:cxn ang="0">
                  <a:pos x="5" y="1"/>
                </a:cxn>
                <a:cxn ang="0">
                  <a:pos x="2" y="1"/>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0" y="5"/>
                </a:cxn>
                <a:cxn ang="0">
                  <a:pos x="6" y="5"/>
                </a:cxn>
                <a:cxn ang="0">
                  <a:pos x="6" y="5"/>
                </a:cxn>
                <a:cxn ang="0">
                  <a:pos x="1" y="5"/>
                </a:cxn>
                <a:cxn ang="0">
                  <a:pos x="1"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1"/>
                  </a:lnTo>
                  <a:lnTo>
                    <a:pt x="2" y="1"/>
                  </a:lnTo>
                  <a:lnTo>
                    <a:pt x="2" y="1"/>
                  </a:lnTo>
                  <a:lnTo>
                    <a:pt x="5" y="1"/>
                  </a:lnTo>
                  <a:lnTo>
                    <a:pt x="5" y="1"/>
                  </a:lnTo>
                  <a:lnTo>
                    <a:pt x="1" y="1"/>
                  </a:lnTo>
                  <a:lnTo>
                    <a:pt x="1" y="1"/>
                  </a:lnTo>
                  <a:lnTo>
                    <a:pt x="5"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0" y="5"/>
                  </a:lnTo>
                  <a:lnTo>
                    <a:pt x="6" y="5"/>
                  </a:lnTo>
                  <a:lnTo>
                    <a:pt x="6" y="5"/>
                  </a:lnTo>
                  <a:lnTo>
                    <a:pt x="1" y="5"/>
                  </a:lnTo>
                  <a:lnTo>
                    <a:pt x="1"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03" name="Freeform 1391"/>
            <p:cNvSpPr>
              <a:spLocks/>
            </p:cNvSpPr>
            <p:nvPr/>
          </p:nvSpPr>
          <p:spPr bwMode="auto">
            <a:xfrm>
              <a:off x="7976741" y="3905250"/>
              <a:ext cx="11113" cy="11113"/>
            </a:xfrm>
            <a:custGeom>
              <a:avLst/>
              <a:gdLst/>
              <a:ahLst/>
              <a:cxnLst>
                <a:cxn ang="0">
                  <a:pos x="3" y="5"/>
                </a:cxn>
                <a:cxn ang="0">
                  <a:pos x="0" y="5"/>
                </a:cxn>
                <a:cxn ang="0">
                  <a:pos x="0" y="2"/>
                </a:cxn>
                <a:cxn ang="0">
                  <a:pos x="0" y="2"/>
                </a:cxn>
                <a:cxn ang="0">
                  <a:pos x="0" y="5"/>
                </a:cxn>
                <a:cxn ang="0">
                  <a:pos x="0" y="6"/>
                </a:cxn>
                <a:cxn ang="0">
                  <a:pos x="0" y="2"/>
                </a:cxn>
                <a:cxn ang="0">
                  <a:pos x="0" y="2"/>
                </a:cxn>
                <a:cxn ang="0">
                  <a:pos x="0" y="6"/>
                </a:cxn>
                <a:cxn ang="0">
                  <a:pos x="0" y="7"/>
                </a:cxn>
                <a:cxn ang="0">
                  <a:pos x="0" y="1"/>
                </a:cxn>
                <a:cxn ang="0">
                  <a:pos x="0" y="1"/>
                </a:cxn>
                <a:cxn ang="0">
                  <a:pos x="0" y="7"/>
                </a:cxn>
                <a:cxn ang="0">
                  <a:pos x="1" y="7"/>
                </a:cxn>
                <a:cxn ang="0">
                  <a:pos x="1" y="1"/>
                </a:cxn>
                <a:cxn ang="0">
                  <a:pos x="1" y="0"/>
                </a:cxn>
                <a:cxn ang="0">
                  <a:pos x="1" y="7"/>
                </a:cxn>
                <a:cxn ang="0">
                  <a:pos x="1" y="7"/>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4" y="0"/>
                </a:cxn>
                <a:cxn ang="0">
                  <a:pos x="4" y="8"/>
                </a:cxn>
                <a:cxn ang="0">
                  <a:pos x="5" y="7"/>
                </a:cxn>
                <a:cxn ang="0">
                  <a:pos x="5" y="0"/>
                </a:cxn>
                <a:cxn ang="0">
                  <a:pos x="5" y="0"/>
                </a:cxn>
                <a:cxn ang="0">
                  <a:pos x="5" y="7"/>
                </a:cxn>
                <a:cxn ang="0">
                  <a:pos x="5" y="7"/>
                </a:cxn>
                <a:cxn ang="0">
                  <a:pos x="5" y="1"/>
                </a:cxn>
                <a:cxn ang="0">
                  <a:pos x="5" y="1"/>
                </a:cxn>
                <a:cxn ang="0">
                  <a:pos x="5" y="7"/>
                </a:cxn>
                <a:cxn ang="0">
                  <a:pos x="6" y="7"/>
                </a:cxn>
                <a:cxn ang="0">
                  <a:pos x="6" y="1"/>
                </a:cxn>
                <a:cxn ang="0">
                  <a:pos x="6" y="2"/>
                </a:cxn>
                <a:cxn ang="0">
                  <a:pos x="6" y="6"/>
                </a:cxn>
                <a:cxn ang="0">
                  <a:pos x="6" y="6"/>
                </a:cxn>
                <a:cxn ang="0">
                  <a:pos x="6" y="2"/>
                </a:cxn>
                <a:cxn ang="0">
                  <a:pos x="6" y="2"/>
                </a:cxn>
                <a:cxn ang="0">
                  <a:pos x="6" y="5"/>
                </a:cxn>
                <a:cxn ang="0">
                  <a:pos x="6" y="5"/>
                </a:cxn>
                <a:cxn ang="0">
                  <a:pos x="6" y="2"/>
                </a:cxn>
              </a:cxnLst>
              <a:rect l="0" t="0" r="r" b="b"/>
              <a:pathLst>
                <a:path w="6" h="8">
                  <a:moveTo>
                    <a:pt x="3" y="5"/>
                  </a:moveTo>
                  <a:lnTo>
                    <a:pt x="0" y="5"/>
                  </a:lnTo>
                  <a:lnTo>
                    <a:pt x="0" y="2"/>
                  </a:lnTo>
                  <a:lnTo>
                    <a:pt x="0" y="2"/>
                  </a:lnTo>
                  <a:lnTo>
                    <a:pt x="0" y="5"/>
                  </a:lnTo>
                  <a:lnTo>
                    <a:pt x="0" y="6"/>
                  </a:lnTo>
                  <a:lnTo>
                    <a:pt x="0" y="2"/>
                  </a:lnTo>
                  <a:lnTo>
                    <a:pt x="0" y="2"/>
                  </a:lnTo>
                  <a:lnTo>
                    <a:pt x="0" y="6"/>
                  </a:lnTo>
                  <a:lnTo>
                    <a:pt x="0" y="7"/>
                  </a:lnTo>
                  <a:lnTo>
                    <a:pt x="0" y="1"/>
                  </a:lnTo>
                  <a:lnTo>
                    <a:pt x="0" y="1"/>
                  </a:lnTo>
                  <a:lnTo>
                    <a:pt x="0" y="7"/>
                  </a:lnTo>
                  <a:lnTo>
                    <a:pt x="1" y="7"/>
                  </a:lnTo>
                  <a:lnTo>
                    <a:pt x="1" y="1"/>
                  </a:lnTo>
                  <a:lnTo>
                    <a:pt x="1" y="0"/>
                  </a:lnTo>
                  <a:lnTo>
                    <a:pt x="1" y="7"/>
                  </a:lnTo>
                  <a:lnTo>
                    <a:pt x="1" y="7"/>
                  </a:lnTo>
                  <a:lnTo>
                    <a:pt x="1" y="0"/>
                  </a:lnTo>
                  <a:lnTo>
                    <a:pt x="1" y="0"/>
                  </a:lnTo>
                  <a:lnTo>
                    <a:pt x="1" y="8"/>
                  </a:lnTo>
                  <a:lnTo>
                    <a:pt x="1" y="8"/>
                  </a:lnTo>
                  <a:lnTo>
                    <a:pt x="1" y="0"/>
                  </a:lnTo>
                  <a:lnTo>
                    <a:pt x="2" y="0"/>
                  </a:lnTo>
                  <a:lnTo>
                    <a:pt x="2"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4" y="0"/>
                  </a:lnTo>
                  <a:lnTo>
                    <a:pt x="4" y="8"/>
                  </a:lnTo>
                  <a:lnTo>
                    <a:pt x="5" y="7"/>
                  </a:lnTo>
                  <a:lnTo>
                    <a:pt x="5" y="0"/>
                  </a:lnTo>
                  <a:lnTo>
                    <a:pt x="5" y="0"/>
                  </a:lnTo>
                  <a:lnTo>
                    <a:pt x="5" y="7"/>
                  </a:lnTo>
                  <a:lnTo>
                    <a:pt x="5" y="7"/>
                  </a:lnTo>
                  <a:lnTo>
                    <a:pt x="5" y="1"/>
                  </a:lnTo>
                  <a:lnTo>
                    <a:pt x="5" y="1"/>
                  </a:lnTo>
                  <a:lnTo>
                    <a:pt x="5" y="7"/>
                  </a:lnTo>
                  <a:lnTo>
                    <a:pt x="6" y="7"/>
                  </a:lnTo>
                  <a:lnTo>
                    <a:pt x="6" y="1"/>
                  </a:lnTo>
                  <a:lnTo>
                    <a:pt x="6" y="2"/>
                  </a:lnTo>
                  <a:lnTo>
                    <a:pt x="6" y="6"/>
                  </a:lnTo>
                  <a:lnTo>
                    <a:pt x="6" y="6"/>
                  </a:lnTo>
                  <a:lnTo>
                    <a:pt x="6" y="2"/>
                  </a:lnTo>
                  <a:lnTo>
                    <a:pt x="6" y="2"/>
                  </a:lnTo>
                  <a:lnTo>
                    <a:pt x="6" y="5"/>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304" name="Freeform 1392"/>
            <p:cNvSpPr>
              <a:spLocks/>
            </p:cNvSpPr>
            <p:nvPr/>
          </p:nvSpPr>
          <p:spPr bwMode="auto">
            <a:xfrm>
              <a:off x="7976741" y="3905250"/>
              <a:ext cx="22225" cy="7938"/>
            </a:xfrm>
            <a:custGeom>
              <a:avLst/>
              <a:gdLst/>
              <a:ahLst/>
              <a:cxnLst>
                <a:cxn ang="0">
                  <a:pos x="3" y="2"/>
                </a:cxn>
                <a:cxn ang="0">
                  <a:pos x="3" y="0"/>
                </a:cxn>
                <a:cxn ang="0">
                  <a:pos x="9" y="0"/>
                </a:cxn>
                <a:cxn ang="0">
                  <a:pos x="10" y="0"/>
                </a:cxn>
                <a:cxn ang="0">
                  <a:pos x="3" y="0"/>
                </a:cxn>
                <a:cxn ang="0">
                  <a:pos x="2" y="0"/>
                </a:cxn>
                <a:cxn ang="0">
                  <a:pos x="10" y="0"/>
                </a:cxn>
                <a:cxn ang="0">
                  <a:pos x="10" y="0"/>
                </a:cxn>
                <a:cxn ang="0">
                  <a:pos x="2" y="0"/>
                </a:cxn>
                <a:cxn ang="0">
                  <a:pos x="2" y="0"/>
                </a:cxn>
                <a:cxn ang="0">
                  <a:pos x="10" y="0"/>
                </a:cxn>
                <a:cxn ang="0">
                  <a:pos x="11" y="0"/>
                </a:cxn>
                <a:cxn ang="0">
                  <a:pos x="1" y="0"/>
                </a:cxn>
                <a:cxn ang="0">
                  <a:pos x="1" y="0"/>
                </a:cxn>
                <a:cxn ang="0">
                  <a:pos x="11" y="0"/>
                </a:cxn>
                <a:cxn ang="0">
                  <a:pos x="11" y="0"/>
                </a:cxn>
                <a:cxn ang="0">
                  <a:pos x="1" y="0"/>
                </a:cxn>
                <a:cxn ang="0">
                  <a:pos x="1" y="0"/>
                </a:cxn>
                <a:cxn ang="0">
                  <a:pos x="11" y="0"/>
                </a:cxn>
                <a:cxn ang="0">
                  <a:pos x="11" y="1"/>
                </a:cxn>
                <a:cxn ang="0">
                  <a:pos x="1" y="1"/>
                </a:cxn>
                <a:cxn ang="0">
                  <a:pos x="0" y="1"/>
                </a:cxn>
                <a:cxn ang="0">
                  <a:pos x="11" y="1"/>
                </a:cxn>
                <a:cxn ang="0">
                  <a:pos x="12" y="1"/>
                </a:cxn>
                <a:cxn ang="0">
                  <a:pos x="0" y="1"/>
                </a:cxn>
                <a:cxn ang="0">
                  <a:pos x="0" y="2"/>
                </a:cxn>
                <a:cxn ang="0">
                  <a:pos x="12" y="2"/>
                </a:cxn>
                <a:cxn ang="0">
                  <a:pos x="12" y="2"/>
                </a:cxn>
                <a:cxn ang="0">
                  <a:pos x="0" y="2"/>
                </a:cxn>
                <a:cxn ang="0">
                  <a:pos x="0" y="2"/>
                </a:cxn>
                <a:cxn ang="0">
                  <a:pos x="12" y="2"/>
                </a:cxn>
                <a:cxn ang="0">
                  <a:pos x="12" y="2"/>
                </a:cxn>
                <a:cxn ang="0">
                  <a:pos x="0" y="2"/>
                </a:cxn>
                <a:cxn ang="0">
                  <a:pos x="0" y="3"/>
                </a:cxn>
                <a:cxn ang="0">
                  <a:pos x="12" y="3"/>
                </a:cxn>
                <a:cxn ang="0">
                  <a:pos x="12" y="3"/>
                </a:cxn>
                <a:cxn ang="0">
                  <a:pos x="0" y="3"/>
                </a:cxn>
                <a:cxn ang="0">
                  <a:pos x="0" y="3"/>
                </a:cxn>
                <a:cxn ang="0">
                  <a:pos x="12" y="3"/>
                </a:cxn>
                <a:cxn ang="0">
                  <a:pos x="12" y="3"/>
                </a:cxn>
                <a:cxn ang="0">
                  <a:pos x="0" y="3"/>
                </a:cxn>
                <a:cxn ang="0">
                  <a:pos x="0" y="4"/>
                </a:cxn>
                <a:cxn ang="0">
                  <a:pos x="11" y="4"/>
                </a:cxn>
                <a:cxn ang="0">
                  <a:pos x="11" y="4"/>
                </a:cxn>
                <a:cxn ang="0">
                  <a:pos x="1" y="4"/>
                </a:cxn>
                <a:cxn ang="0">
                  <a:pos x="1" y="4"/>
                </a:cxn>
                <a:cxn ang="0">
                  <a:pos x="11" y="4"/>
                </a:cxn>
                <a:cxn ang="0">
                  <a:pos x="11" y="5"/>
                </a:cxn>
                <a:cxn ang="0">
                  <a:pos x="1" y="5"/>
                </a:cxn>
                <a:cxn ang="0">
                  <a:pos x="1" y="5"/>
                </a:cxn>
                <a:cxn ang="0">
                  <a:pos x="11" y="5"/>
                </a:cxn>
                <a:cxn ang="0">
                  <a:pos x="11" y="5"/>
                </a:cxn>
                <a:cxn ang="0">
                  <a:pos x="1" y="5"/>
                </a:cxn>
                <a:cxn ang="0">
                  <a:pos x="2" y="5"/>
                </a:cxn>
                <a:cxn ang="0">
                  <a:pos x="10" y="5"/>
                </a:cxn>
                <a:cxn ang="0">
                  <a:pos x="10" y="5"/>
                </a:cxn>
                <a:cxn ang="0">
                  <a:pos x="2" y="5"/>
                </a:cxn>
                <a:cxn ang="0">
                  <a:pos x="2" y="5"/>
                </a:cxn>
                <a:cxn ang="0">
                  <a:pos x="10" y="5"/>
                </a:cxn>
                <a:cxn ang="0">
                  <a:pos x="10" y="5"/>
                </a:cxn>
                <a:cxn ang="0">
                  <a:pos x="3" y="5"/>
                </a:cxn>
                <a:cxn ang="0">
                  <a:pos x="3" y="5"/>
                </a:cxn>
                <a:cxn ang="0">
                  <a:pos x="9" y="5"/>
                </a:cxn>
              </a:cxnLst>
              <a:rect l="0" t="0" r="r" b="b"/>
              <a:pathLst>
                <a:path w="12" h="5">
                  <a:moveTo>
                    <a:pt x="3" y="2"/>
                  </a:moveTo>
                  <a:lnTo>
                    <a:pt x="3" y="0"/>
                  </a:lnTo>
                  <a:lnTo>
                    <a:pt x="9" y="0"/>
                  </a:lnTo>
                  <a:lnTo>
                    <a:pt x="10" y="0"/>
                  </a:lnTo>
                  <a:lnTo>
                    <a:pt x="3" y="0"/>
                  </a:lnTo>
                  <a:lnTo>
                    <a:pt x="2" y="0"/>
                  </a:lnTo>
                  <a:lnTo>
                    <a:pt x="10" y="0"/>
                  </a:lnTo>
                  <a:lnTo>
                    <a:pt x="10" y="0"/>
                  </a:lnTo>
                  <a:lnTo>
                    <a:pt x="2" y="0"/>
                  </a:lnTo>
                  <a:lnTo>
                    <a:pt x="2" y="0"/>
                  </a:lnTo>
                  <a:lnTo>
                    <a:pt x="10" y="0"/>
                  </a:lnTo>
                  <a:lnTo>
                    <a:pt x="11" y="0"/>
                  </a:lnTo>
                  <a:lnTo>
                    <a:pt x="1" y="0"/>
                  </a:lnTo>
                  <a:lnTo>
                    <a:pt x="1" y="0"/>
                  </a:lnTo>
                  <a:lnTo>
                    <a:pt x="11" y="0"/>
                  </a:lnTo>
                  <a:lnTo>
                    <a:pt x="11" y="0"/>
                  </a:lnTo>
                  <a:lnTo>
                    <a:pt x="1" y="0"/>
                  </a:lnTo>
                  <a:lnTo>
                    <a:pt x="1" y="0"/>
                  </a:lnTo>
                  <a:lnTo>
                    <a:pt x="11" y="0"/>
                  </a:lnTo>
                  <a:lnTo>
                    <a:pt x="11" y="1"/>
                  </a:lnTo>
                  <a:lnTo>
                    <a:pt x="1" y="1"/>
                  </a:lnTo>
                  <a:lnTo>
                    <a:pt x="0" y="1"/>
                  </a:lnTo>
                  <a:lnTo>
                    <a:pt x="11" y="1"/>
                  </a:lnTo>
                  <a:lnTo>
                    <a:pt x="12" y="1"/>
                  </a:lnTo>
                  <a:lnTo>
                    <a:pt x="0" y="1"/>
                  </a:lnTo>
                  <a:lnTo>
                    <a:pt x="0" y="2"/>
                  </a:lnTo>
                  <a:lnTo>
                    <a:pt x="12" y="2"/>
                  </a:lnTo>
                  <a:lnTo>
                    <a:pt x="12" y="2"/>
                  </a:lnTo>
                  <a:lnTo>
                    <a:pt x="0" y="2"/>
                  </a:lnTo>
                  <a:lnTo>
                    <a:pt x="0" y="2"/>
                  </a:lnTo>
                  <a:lnTo>
                    <a:pt x="12" y="2"/>
                  </a:lnTo>
                  <a:lnTo>
                    <a:pt x="12" y="2"/>
                  </a:lnTo>
                  <a:lnTo>
                    <a:pt x="0" y="2"/>
                  </a:lnTo>
                  <a:lnTo>
                    <a:pt x="0" y="3"/>
                  </a:lnTo>
                  <a:lnTo>
                    <a:pt x="12" y="3"/>
                  </a:lnTo>
                  <a:lnTo>
                    <a:pt x="12" y="3"/>
                  </a:lnTo>
                  <a:lnTo>
                    <a:pt x="0" y="3"/>
                  </a:lnTo>
                  <a:lnTo>
                    <a:pt x="0" y="3"/>
                  </a:lnTo>
                  <a:lnTo>
                    <a:pt x="12" y="3"/>
                  </a:lnTo>
                  <a:lnTo>
                    <a:pt x="12" y="3"/>
                  </a:lnTo>
                  <a:lnTo>
                    <a:pt x="0" y="3"/>
                  </a:lnTo>
                  <a:lnTo>
                    <a:pt x="0" y="4"/>
                  </a:lnTo>
                  <a:lnTo>
                    <a:pt x="11" y="4"/>
                  </a:lnTo>
                  <a:lnTo>
                    <a:pt x="11" y="4"/>
                  </a:lnTo>
                  <a:lnTo>
                    <a:pt x="1" y="4"/>
                  </a:lnTo>
                  <a:lnTo>
                    <a:pt x="1" y="4"/>
                  </a:lnTo>
                  <a:lnTo>
                    <a:pt x="11" y="4"/>
                  </a:lnTo>
                  <a:lnTo>
                    <a:pt x="11" y="5"/>
                  </a:lnTo>
                  <a:lnTo>
                    <a:pt x="1" y="5"/>
                  </a:lnTo>
                  <a:lnTo>
                    <a:pt x="1" y="5"/>
                  </a:lnTo>
                  <a:lnTo>
                    <a:pt x="11" y="5"/>
                  </a:lnTo>
                  <a:lnTo>
                    <a:pt x="11" y="5"/>
                  </a:lnTo>
                  <a:lnTo>
                    <a:pt x="1" y="5"/>
                  </a:lnTo>
                  <a:lnTo>
                    <a:pt x="2" y="5"/>
                  </a:lnTo>
                  <a:lnTo>
                    <a:pt x="10" y="5"/>
                  </a:lnTo>
                  <a:lnTo>
                    <a:pt x="10" y="5"/>
                  </a:lnTo>
                  <a:lnTo>
                    <a:pt x="2" y="5"/>
                  </a:lnTo>
                  <a:lnTo>
                    <a:pt x="2" y="5"/>
                  </a:lnTo>
                  <a:lnTo>
                    <a:pt x="10" y="5"/>
                  </a:lnTo>
                  <a:lnTo>
                    <a:pt x="10" y="5"/>
                  </a:lnTo>
                  <a:lnTo>
                    <a:pt x="3" y="5"/>
                  </a:lnTo>
                  <a:lnTo>
                    <a:pt x="3" y="5"/>
                  </a:lnTo>
                  <a:lnTo>
                    <a:pt x="9"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05" name="Freeform 1393"/>
            <p:cNvSpPr>
              <a:spLocks/>
            </p:cNvSpPr>
            <p:nvPr/>
          </p:nvSpPr>
          <p:spPr bwMode="auto">
            <a:xfrm>
              <a:off x="7987854" y="3900488"/>
              <a:ext cx="11112" cy="12700"/>
            </a:xfrm>
            <a:custGeom>
              <a:avLst/>
              <a:gdLst/>
              <a:ahLst/>
              <a:cxnLst>
                <a:cxn ang="0">
                  <a:pos x="3" y="5"/>
                </a:cxn>
                <a:cxn ang="0">
                  <a:pos x="0" y="5"/>
                </a:cxn>
                <a:cxn ang="0">
                  <a:pos x="0" y="2"/>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1" y="7"/>
                </a:cxn>
                <a:cxn ang="0">
                  <a:pos x="1" y="1"/>
                </a:cxn>
                <a:cxn ang="0">
                  <a:pos x="1" y="0"/>
                </a:cxn>
                <a:cxn ang="0">
                  <a:pos x="1" y="7"/>
                </a:cxn>
                <a:cxn ang="0">
                  <a:pos x="1" y="8"/>
                </a:cxn>
                <a:cxn ang="0">
                  <a:pos x="1" y="0"/>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8"/>
                </a:cxn>
                <a:cxn ang="0">
                  <a:pos x="3" y="0"/>
                </a:cxn>
                <a:cxn ang="0">
                  <a:pos x="3" y="0"/>
                </a:cxn>
                <a:cxn ang="0">
                  <a:pos x="3" y="8"/>
                </a:cxn>
                <a:cxn ang="0">
                  <a:pos x="4" y="8"/>
                </a:cxn>
                <a:cxn ang="0">
                  <a:pos x="4"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0"/>
                </a:cxn>
                <a:cxn ang="0">
                  <a:pos x="5" y="0"/>
                </a:cxn>
                <a:cxn ang="0">
                  <a:pos x="5" y="7"/>
                </a:cxn>
                <a:cxn ang="0">
                  <a:pos x="5" y="7"/>
                </a:cxn>
                <a:cxn ang="0">
                  <a:pos x="5" y="1"/>
                </a:cxn>
                <a:cxn ang="0">
                  <a:pos x="5" y="1"/>
                </a:cxn>
                <a:cxn ang="0">
                  <a:pos x="5" y="7"/>
                </a:cxn>
                <a:cxn ang="0">
                  <a:pos x="6" y="6"/>
                </a:cxn>
                <a:cxn ang="0">
                  <a:pos x="6" y="1"/>
                </a:cxn>
                <a:cxn ang="0">
                  <a:pos x="6" y="1"/>
                </a:cxn>
                <a:cxn ang="0">
                  <a:pos x="6" y="6"/>
                </a:cxn>
                <a:cxn ang="0">
                  <a:pos x="6" y="6"/>
                </a:cxn>
                <a:cxn ang="0">
                  <a:pos x="6" y="2"/>
                </a:cxn>
                <a:cxn ang="0">
                  <a:pos x="6" y="2"/>
                </a:cxn>
                <a:cxn ang="0">
                  <a:pos x="6" y="6"/>
                </a:cxn>
                <a:cxn ang="0">
                  <a:pos x="6" y="5"/>
                </a:cxn>
                <a:cxn ang="0">
                  <a:pos x="6" y="2"/>
                </a:cxn>
              </a:cxnLst>
              <a:rect l="0" t="0" r="r" b="b"/>
              <a:pathLst>
                <a:path w="6" h="8">
                  <a:moveTo>
                    <a:pt x="3" y="5"/>
                  </a:moveTo>
                  <a:lnTo>
                    <a:pt x="0" y="5"/>
                  </a:lnTo>
                  <a:lnTo>
                    <a:pt x="0" y="2"/>
                  </a:lnTo>
                  <a:lnTo>
                    <a:pt x="0" y="2"/>
                  </a:lnTo>
                  <a:lnTo>
                    <a:pt x="0" y="6"/>
                  </a:lnTo>
                  <a:lnTo>
                    <a:pt x="0" y="6"/>
                  </a:lnTo>
                  <a:lnTo>
                    <a:pt x="0" y="2"/>
                  </a:lnTo>
                  <a:lnTo>
                    <a:pt x="0" y="1"/>
                  </a:lnTo>
                  <a:lnTo>
                    <a:pt x="0" y="6"/>
                  </a:lnTo>
                  <a:lnTo>
                    <a:pt x="0" y="6"/>
                  </a:lnTo>
                  <a:lnTo>
                    <a:pt x="0" y="1"/>
                  </a:lnTo>
                  <a:lnTo>
                    <a:pt x="0" y="1"/>
                  </a:lnTo>
                  <a:lnTo>
                    <a:pt x="0" y="7"/>
                  </a:lnTo>
                  <a:lnTo>
                    <a:pt x="1" y="7"/>
                  </a:lnTo>
                  <a:lnTo>
                    <a:pt x="1" y="1"/>
                  </a:lnTo>
                  <a:lnTo>
                    <a:pt x="1" y="0"/>
                  </a:lnTo>
                  <a:lnTo>
                    <a:pt x="1" y="7"/>
                  </a:lnTo>
                  <a:lnTo>
                    <a:pt x="1" y="8"/>
                  </a:lnTo>
                  <a:lnTo>
                    <a:pt x="1" y="0"/>
                  </a:lnTo>
                  <a:lnTo>
                    <a:pt x="1" y="0"/>
                  </a:lnTo>
                  <a:lnTo>
                    <a:pt x="1" y="8"/>
                  </a:lnTo>
                  <a:lnTo>
                    <a:pt x="2" y="8"/>
                  </a:lnTo>
                  <a:lnTo>
                    <a:pt x="2" y="0"/>
                  </a:lnTo>
                  <a:lnTo>
                    <a:pt x="2" y="0"/>
                  </a:lnTo>
                  <a:lnTo>
                    <a:pt x="2" y="8"/>
                  </a:lnTo>
                  <a:lnTo>
                    <a:pt x="2" y="8"/>
                  </a:lnTo>
                  <a:lnTo>
                    <a:pt x="2" y="0"/>
                  </a:lnTo>
                  <a:lnTo>
                    <a:pt x="2" y="0"/>
                  </a:lnTo>
                  <a:lnTo>
                    <a:pt x="2" y="8"/>
                  </a:lnTo>
                  <a:lnTo>
                    <a:pt x="3" y="8"/>
                  </a:lnTo>
                  <a:lnTo>
                    <a:pt x="3" y="0"/>
                  </a:lnTo>
                  <a:lnTo>
                    <a:pt x="3" y="0"/>
                  </a:lnTo>
                  <a:lnTo>
                    <a:pt x="3" y="8"/>
                  </a:lnTo>
                  <a:lnTo>
                    <a:pt x="4" y="8"/>
                  </a:lnTo>
                  <a:lnTo>
                    <a:pt x="4" y="0"/>
                  </a:lnTo>
                  <a:lnTo>
                    <a:pt x="4" y="0"/>
                  </a:lnTo>
                  <a:lnTo>
                    <a:pt x="4" y="8"/>
                  </a:lnTo>
                  <a:lnTo>
                    <a:pt x="4" y="8"/>
                  </a:lnTo>
                  <a:lnTo>
                    <a:pt x="4" y="0"/>
                  </a:lnTo>
                  <a:lnTo>
                    <a:pt x="4" y="0"/>
                  </a:lnTo>
                  <a:lnTo>
                    <a:pt x="4" y="8"/>
                  </a:lnTo>
                  <a:lnTo>
                    <a:pt x="5" y="8"/>
                  </a:lnTo>
                  <a:lnTo>
                    <a:pt x="5" y="0"/>
                  </a:lnTo>
                  <a:lnTo>
                    <a:pt x="5" y="0"/>
                  </a:lnTo>
                  <a:lnTo>
                    <a:pt x="5" y="8"/>
                  </a:lnTo>
                  <a:lnTo>
                    <a:pt x="5" y="8"/>
                  </a:lnTo>
                  <a:lnTo>
                    <a:pt x="5" y="0"/>
                  </a:lnTo>
                  <a:lnTo>
                    <a:pt x="5" y="0"/>
                  </a:lnTo>
                  <a:lnTo>
                    <a:pt x="5" y="7"/>
                  </a:lnTo>
                  <a:lnTo>
                    <a:pt x="5" y="7"/>
                  </a:lnTo>
                  <a:lnTo>
                    <a:pt x="5" y="1"/>
                  </a:lnTo>
                  <a:lnTo>
                    <a:pt x="5" y="1"/>
                  </a:lnTo>
                  <a:lnTo>
                    <a:pt x="5" y="7"/>
                  </a:lnTo>
                  <a:lnTo>
                    <a:pt x="6" y="6"/>
                  </a:lnTo>
                  <a:lnTo>
                    <a:pt x="6" y="1"/>
                  </a:lnTo>
                  <a:lnTo>
                    <a:pt x="6" y="1"/>
                  </a:lnTo>
                  <a:lnTo>
                    <a:pt x="6" y="6"/>
                  </a:lnTo>
                  <a:lnTo>
                    <a:pt x="6" y="6"/>
                  </a:lnTo>
                  <a:lnTo>
                    <a:pt x="6" y="2"/>
                  </a:lnTo>
                  <a:lnTo>
                    <a:pt x="6" y="2"/>
                  </a:lnTo>
                  <a:lnTo>
                    <a:pt x="6" y="6"/>
                  </a:lnTo>
                  <a:lnTo>
                    <a:pt x="6" y="5"/>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306" name="Freeform 1394"/>
            <p:cNvSpPr>
              <a:spLocks/>
            </p:cNvSpPr>
            <p:nvPr/>
          </p:nvSpPr>
          <p:spPr bwMode="auto">
            <a:xfrm>
              <a:off x="7987854" y="3900488"/>
              <a:ext cx="15875" cy="6350"/>
            </a:xfrm>
            <a:custGeom>
              <a:avLst/>
              <a:gdLst/>
              <a:ahLst/>
              <a:cxnLst>
                <a:cxn ang="0">
                  <a:pos x="3" y="2"/>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2" y="0"/>
                </a:cxn>
                <a:cxn ang="0">
                  <a:pos x="1" y="0"/>
                </a:cxn>
                <a:cxn ang="0">
                  <a:pos x="7" y="0"/>
                </a:cxn>
                <a:cxn ang="0">
                  <a:pos x="7" y="0"/>
                </a:cxn>
                <a:cxn ang="0">
                  <a:pos x="1" y="0"/>
                </a:cxn>
                <a:cxn ang="0">
                  <a:pos x="1" y="0"/>
                </a:cxn>
                <a:cxn ang="0">
                  <a:pos x="8" y="0"/>
                </a:cxn>
                <a:cxn ang="0">
                  <a:pos x="8" y="1"/>
                </a:cxn>
                <a:cxn ang="0">
                  <a:pos x="1" y="1"/>
                </a:cxn>
                <a:cxn ang="0">
                  <a:pos x="0" y="1"/>
                </a:cxn>
                <a:cxn ang="0">
                  <a:pos x="8" y="1"/>
                </a:cxn>
                <a:cxn ang="0">
                  <a:pos x="8" y="1"/>
                </a:cxn>
                <a:cxn ang="0">
                  <a:pos x="0" y="1"/>
                </a:cxn>
                <a:cxn ang="0">
                  <a:pos x="0" y="1"/>
                </a:cxn>
                <a:cxn ang="0">
                  <a:pos x="8" y="1"/>
                </a:cxn>
                <a:cxn ang="0">
                  <a:pos x="8" y="2"/>
                </a:cxn>
                <a:cxn ang="0">
                  <a:pos x="0" y="2"/>
                </a:cxn>
                <a:cxn ang="0">
                  <a:pos x="0" y="2"/>
                </a:cxn>
                <a:cxn ang="0">
                  <a:pos x="9" y="2"/>
                </a:cxn>
                <a:cxn ang="0">
                  <a:pos x="9" y="2"/>
                </a:cxn>
                <a:cxn ang="0">
                  <a:pos x="0" y="2"/>
                </a:cxn>
                <a:cxn ang="0">
                  <a:pos x="0" y="3"/>
                </a:cxn>
                <a:cxn ang="0">
                  <a:pos x="9" y="3"/>
                </a:cxn>
                <a:cxn ang="0">
                  <a:pos x="8" y="3"/>
                </a:cxn>
                <a:cxn ang="0">
                  <a:pos x="0" y="3"/>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6" y="5"/>
                </a:cxn>
                <a:cxn ang="0">
                  <a:pos x="3" y="5"/>
                </a:cxn>
                <a:cxn ang="0">
                  <a:pos x="3" y="5"/>
                </a:cxn>
                <a:cxn ang="0">
                  <a:pos x="5" y="5"/>
                </a:cxn>
              </a:cxnLst>
              <a:rect l="0" t="0" r="r" b="b"/>
              <a:pathLst>
                <a:path w="9" h="5">
                  <a:moveTo>
                    <a:pt x="3" y="2"/>
                  </a:moveTo>
                  <a:lnTo>
                    <a:pt x="3" y="0"/>
                  </a:lnTo>
                  <a:lnTo>
                    <a:pt x="5" y="0"/>
                  </a:lnTo>
                  <a:lnTo>
                    <a:pt x="6" y="0"/>
                  </a:lnTo>
                  <a:lnTo>
                    <a:pt x="3" y="0"/>
                  </a:lnTo>
                  <a:lnTo>
                    <a:pt x="2" y="0"/>
                  </a:lnTo>
                  <a:lnTo>
                    <a:pt x="6" y="0"/>
                  </a:lnTo>
                  <a:lnTo>
                    <a:pt x="6" y="0"/>
                  </a:lnTo>
                  <a:lnTo>
                    <a:pt x="2" y="0"/>
                  </a:lnTo>
                  <a:lnTo>
                    <a:pt x="2" y="0"/>
                  </a:lnTo>
                  <a:lnTo>
                    <a:pt x="6" y="0"/>
                  </a:lnTo>
                  <a:lnTo>
                    <a:pt x="7" y="0"/>
                  </a:lnTo>
                  <a:lnTo>
                    <a:pt x="2" y="0"/>
                  </a:lnTo>
                  <a:lnTo>
                    <a:pt x="1" y="0"/>
                  </a:lnTo>
                  <a:lnTo>
                    <a:pt x="7" y="0"/>
                  </a:lnTo>
                  <a:lnTo>
                    <a:pt x="7" y="0"/>
                  </a:lnTo>
                  <a:lnTo>
                    <a:pt x="1" y="0"/>
                  </a:lnTo>
                  <a:lnTo>
                    <a:pt x="1" y="0"/>
                  </a:lnTo>
                  <a:lnTo>
                    <a:pt x="8" y="0"/>
                  </a:lnTo>
                  <a:lnTo>
                    <a:pt x="8" y="1"/>
                  </a:lnTo>
                  <a:lnTo>
                    <a:pt x="1" y="1"/>
                  </a:lnTo>
                  <a:lnTo>
                    <a:pt x="0" y="1"/>
                  </a:lnTo>
                  <a:lnTo>
                    <a:pt x="8" y="1"/>
                  </a:lnTo>
                  <a:lnTo>
                    <a:pt x="8" y="1"/>
                  </a:lnTo>
                  <a:lnTo>
                    <a:pt x="0" y="1"/>
                  </a:lnTo>
                  <a:lnTo>
                    <a:pt x="0" y="1"/>
                  </a:lnTo>
                  <a:lnTo>
                    <a:pt x="8" y="1"/>
                  </a:lnTo>
                  <a:lnTo>
                    <a:pt x="8" y="2"/>
                  </a:lnTo>
                  <a:lnTo>
                    <a:pt x="0" y="2"/>
                  </a:lnTo>
                  <a:lnTo>
                    <a:pt x="0" y="2"/>
                  </a:lnTo>
                  <a:lnTo>
                    <a:pt x="9" y="2"/>
                  </a:lnTo>
                  <a:lnTo>
                    <a:pt x="9" y="2"/>
                  </a:lnTo>
                  <a:lnTo>
                    <a:pt x="0" y="2"/>
                  </a:lnTo>
                  <a:lnTo>
                    <a:pt x="0" y="3"/>
                  </a:lnTo>
                  <a:lnTo>
                    <a:pt x="9" y="3"/>
                  </a:lnTo>
                  <a:lnTo>
                    <a:pt x="8" y="3"/>
                  </a:lnTo>
                  <a:lnTo>
                    <a:pt x="0" y="3"/>
                  </a:lnTo>
                  <a:lnTo>
                    <a:pt x="0" y="3"/>
                  </a:lnTo>
                  <a:lnTo>
                    <a:pt x="8" y="3"/>
                  </a:lnTo>
                  <a:lnTo>
                    <a:pt x="8" y="3"/>
                  </a:lnTo>
                  <a:lnTo>
                    <a:pt x="0" y="3"/>
                  </a:lnTo>
                  <a:lnTo>
                    <a:pt x="0" y="4"/>
                  </a:lnTo>
                  <a:lnTo>
                    <a:pt x="8" y="4"/>
                  </a:lnTo>
                  <a:lnTo>
                    <a:pt x="8" y="4"/>
                  </a:lnTo>
                  <a:lnTo>
                    <a:pt x="1" y="4"/>
                  </a:lnTo>
                  <a:lnTo>
                    <a:pt x="1" y="4"/>
                  </a:lnTo>
                  <a:lnTo>
                    <a:pt x="8" y="4"/>
                  </a:lnTo>
                  <a:lnTo>
                    <a:pt x="7" y="5"/>
                  </a:lnTo>
                  <a:lnTo>
                    <a:pt x="1" y="5"/>
                  </a:lnTo>
                  <a:lnTo>
                    <a:pt x="1" y="5"/>
                  </a:lnTo>
                  <a:lnTo>
                    <a:pt x="7" y="5"/>
                  </a:lnTo>
                  <a:lnTo>
                    <a:pt x="7" y="5"/>
                  </a:lnTo>
                  <a:lnTo>
                    <a:pt x="2" y="5"/>
                  </a:lnTo>
                  <a:lnTo>
                    <a:pt x="2" y="5"/>
                  </a:lnTo>
                  <a:lnTo>
                    <a:pt x="6" y="5"/>
                  </a:lnTo>
                  <a:lnTo>
                    <a:pt x="6" y="5"/>
                  </a:lnTo>
                  <a:lnTo>
                    <a:pt x="2" y="5"/>
                  </a:lnTo>
                  <a:lnTo>
                    <a:pt x="2" y="5"/>
                  </a:lnTo>
                  <a:lnTo>
                    <a:pt x="6" y="5"/>
                  </a:lnTo>
                  <a:lnTo>
                    <a:pt x="6"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07" name="Freeform 1395"/>
            <p:cNvSpPr>
              <a:spLocks/>
            </p:cNvSpPr>
            <p:nvPr/>
          </p:nvSpPr>
          <p:spPr bwMode="auto">
            <a:xfrm>
              <a:off x="7994204" y="3900488"/>
              <a:ext cx="14287" cy="6350"/>
            </a:xfrm>
            <a:custGeom>
              <a:avLst/>
              <a:gdLst/>
              <a:ahLst/>
              <a:cxnLst>
                <a:cxn ang="0">
                  <a:pos x="2" y="2"/>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0"/>
                </a:cxn>
                <a:cxn ang="0">
                  <a:pos x="7" y="0"/>
                </a:cxn>
                <a:cxn ang="0">
                  <a:pos x="7" y="0"/>
                </a:cxn>
                <a:cxn ang="0">
                  <a:pos x="1" y="0"/>
                </a:cxn>
                <a:cxn ang="0">
                  <a:pos x="1" y="0"/>
                </a:cxn>
                <a:cxn ang="0">
                  <a:pos x="7" y="0"/>
                </a:cxn>
                <a:cxn ang="0">
                  <a:pos x="7" y="1"/>
                </a:cxn>
                <a:cxn ang="0">
                  <a:pos x="0" y="1"/>
                </a:cxn>
                <a:cxn ang="0">
                  <a:pos x="0" y="1"/>
                </a:cxn>
                <a:cxn ang="0">
                  <a:pos x="7" y="1"/>
                </a:cxn>
                <a:cxn ang="0">
                  <a:pos x="7" y="1"/>
                </a:cxn>
                <a:cxn ang="0">
                  <a:pos x="0" y="1"/>
                </a:cxn>
                <a:cxn ang="0">
                  <a:pos x="0" y="1"/>
                </a:cxn>
                <a:cxn ang="0">
                  <a:pos x="8" y="1"/>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7" y="3"/>
                </a:cxn>
                <a:cxn ang="0">
                  <a:pos x="0" y="3"/>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2" y="5"/>
                </a:cxn>
                <a:cxn ang="0">
                  <a:pos x="5" y="5"/>
                </a:cxn>
              </a:cxnLst>
              <a:rect l="0" t="0" r="r" b="b"/>
              <a:pathLst>
                <a:path w="8" h="5">
                  <a:moveTo>
                    <a:pt x="2" y="2"/>
                  </a:move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0"/>
                  </a:lnTo>
                  <a:lnTo>
                    <a:pt x="7" y="0"/>
                  </a:lnTo>
                  <a:lnTo>
                    <a:pt x="7" y="0"/>
                  </a:lnTo>
                  <a:lnTo>
                    <a:pt x="1" y="0"/>
                  </a:lnTo>
                  <a:lnTo>
                    <a:pt x="1" y="0"/>
                  </a:lnTo>
                  <a:lnTo>
                    <a:pt x="7" y="0"/>
                  </a:lnTo>
                  <a:lnTo>
                    <a:pt x="7" y="1"/>
                  </a:lnTo>
                  <a:lnTo>
                    <a:pt x="0" y="1"/>
                  </a:lnTo>
                  <a:lnTo>
                    <a:pt x="0" y="1"/>
                  </a:lnTo>
                  <a:lnTo>
                    <a:pt x="7" y="1"/>
                  </a:lnTo>
                  <a:lnTo>
                    <a:pt x="7" y="1"/>
                  </a:lnTo>
                  <a:lnTo>
                    <a:pt x="0" y="1"/>
                  </a:lnTo>
                  <a:lnTo>
                    <a:pt x="0" y="1"/>
                  </a:lnTo>
                  <a:lnTo>
                    <a:pt x="8" y="1"/>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7" y="3"/>
                  </a:lnTo>
                  <a:lnTo>
                    <a:pt x="0" y="3"/>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6" y="5"/>
                  </a:lnTo>
                  <a:lnTo>
                    <a:pt x="5" y="5"/>
                  </a:lnTo>
                  <a:lnTo>
                    <a:pt x="2" y="5"/>
                  </a:lnTo>
                  <a:lnTo>
                    <a:pt x="2"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08" name="Freeform 1396"/>
            <p:cNvSpPr>
              <a:spLocks/>
            </p:cNvSpPr>
            <p:nvPr/>
          </p:nvSpPr>
          <p:spPr bwMode="auto">
            <a:xfrm>
              <a:off x="7997379" y="3895725"/>
              <a:ext cx="11112" cy="11113"/>
            </a:xfrm>
            <a:custGeom>
              <a:avLst/>
              <a:gdLst/>
              <a:ahLst/>
              <a:cxnLst>
                <a:cxn ang="0">
                  <a:pos x="3" y="5"/>
                </a:cxn>
                <a:cxn ang="0">
                  <a:pos x="0" y="5"/>
                </a:cxn>
                <a:cxn ang="0">
                  <a:pos x="0" y="3"/>
                </a:cxn>
                <a:cxn ang="0">
                  <a:pos x="0" y="2"/>
                </a:cxn>
                <a:cxn ang="0">
                  <a:pos x="0" y="6"/>
                </a:cxn>
                <a:cxn ang="0">
                  <a:pos x="0" y="6"/>
                </a:cxn>
                <a:cxn ang="0">
                  <a:pos x="0" y="2"/>
                </a:cxn>
                <a:cxn ang="0">
                  <a:pos x="0" y="1"/>
                </a:cxn>
                <a:cxn ang="0">
                  <a:pos x="0" y="6"/>
                </a:cxn>
                <a:cxn ang="0">
                  <a:pos x="0" y="6"/>
                </a:cxn>
                <a:cxn ang="0">
                  <a:pos x="0" y="1"/>
                </a:cxn>
                <a:cxn ang="0">
                  <a:pos x="0" y="1"/>
                </a:cxn>
                <a:cxn ang="0">
                  <a:pos x="0" y="7"/>
                </a:cxn>
                <a:cxn ang="0">
                  <a:pos x="0" y="7"/>
                </a:cxn>
                <a:cxn ang="0">
                  <a:pos x="0" y="1"/>
                </a:cxn>
                <a:cxn ang="0">
                  <a:pos x="1" y="1"/>
                </a:cxn>
                <a:cxn ang="0">
                  <a:pos x="1" y="7"/>
                </a:cxn>
                <a:cxn ang="0">
                  <a:pos x="1" y="8"/>
                </a:cxn>
                <a:cxn ang="0">
                  <a:pos x="1" y="0"/>
                </a:cxn>
                <a:cxn ang="0">
                  <a:pos x="1" y="0"/>
                </a:cxn>
                <a:cxn ang="0">
                  <a:pos x="1" y="8"/>
                </a:cxn>
                <a:cxn ang="0">
                  <a:pos x="1" y="8"/>
                </a:cxn>
                <a:cxn ang="0">
                  <a:pos x="1" y="0"/>
                </a:cxn>
                <a:cxn ang="0">
                  <a:pos x="1" y="0"/>
                </a:cxn>
                <a:cxn ang="0">
                  <a:pos x="1" y="8"/>
                </a:cxn>
                <a:cxn ang="0">
                  <a:pos x="2" y="8"/>
                </a:cxn>
                <a:cxn ang="0">
                  <a:pos x="2" y="0"/>
                </a:cxn>
                <a:cxn ang="0">
                  <a:pos x="2" y="0"/>
                </a:cxn>
                <a:cxn ang="0">
                  <a:pos x="2"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4" y="0"/>
                </a:cxn>
                <a:cxn ang="0">
                  <a:pos x="4" y="8"/>
                </a:cxn>
                <a:cxn ang="0">
                  <a:pos x="4" y="8"/>
                </a:cxn>
                <a:cxn ang="0">
                  <a:pos x="4" y="0"/>
                </a:cxn>
                <a:cxn ang="0">
                  <a:pos x="5" y="0"/>
                </a:cxn>
                <a:cxn ang="0">
                  <a:pos x="5" y="8"/>
                </a:cxn>
                <a:cxn ang="0">
                  <a:pos x="5" y="8"/>
                </a:cxn>
                <a:cxn ang="0">
                  <a:pos x="5" y="0"/>
                </a:cxn>
                <a:cxn ang="0">
                  <a:pos x="5" y="1"/>
                </a:cxn>
                <a:cxn ang="0">
                  <a:pos x="5" y="7"/>
                </a:cxn>
                <a:cxn ang="0">
                  <a:pos x="5" y="7"/>
                </a:cxn>
                <a:cxn ang="0">
                  <a:pos x="5" y="1"/>
                </a:cxn>
                <a:cxn ang="0">
                  <a:pos x="5" y="1"/>
                </a:cxn>
                <a:cxn ang="0">
                  <a:pos x="5" y="7"/>
                </a:cxn>
                <a:cxn ang="0">
                  <a:pos x="5" y="6"/>
                </a:cxn>
                <a:cxn ang="0">
                  <a:pos x="5" y="1"/>
                </a:cxn>
                <a:cxn ang="0">
                  <a:pos x="6" y="1"/>
                </a:cxn>
                <a:cxn ang="0">
                  <a:pos x="6" y="6"/>
                </a:cxn>
                <a:cxn ang="0">
                  <a:pos x="6" y="6"/>
                </a:cxn>
                <a:cxn ang="0">
                  <a:pos x="6" y="2"/>
                </a:cxn>
                <a:cxn ang="0">
                  <a:pos x="6" y="2"/>
                </a:cxn>
                <a:cxn ang="0">
                  <a:pos x="6" y="6"/>
                </a:cxn>
                <a:cxn ang="0">
                  <a:pos x="6" y="5"/>
                </a:cxn>
                <a:cxn ang="0">
                  <a:pos x="6" y="3"/>
                </a:cxn>
              </a:cxnLst>
              <a:rect l="0" t="0" r="r" b="b"/>
              <a:pathLst>
                <a:path w="6" h="8">
                  <a:moveTo>
                    <a:pt x="3" y="5"/>
                  </a:moveTo>
                  <a:lnTo>
                    <a:pt x="0" y="5"/>
                  </a:lnTo>
                  <a:lnTo>
                    <a:pt x="0" y="3"/>
                  </a:lnTo>
                  <a:lnTo>
                    <a:pt x="0" y="2"/>
                  </a:lnTo>
                  <a:lnTo>
                    <a:pt x="0" y="6"/>
                  </a:lnTo>
                  <a:lnTo>
                    <a:pt x="0" y="6"/>
                  </a:lnTo>
                  <a:lnTo>
                    <a:pt x="0" y="2"/>
                  </a:lnTo>
                  <a:lnTo>
                    <a:pt x="0" y="1"/>
                  </a:lnTo>
                  <a:lnTo>
                    <a:pt x="0" y="6"/>
                  </a:lnTo>
                  <a:lnTo>
                    <a:pt x="0" y="6"/>
                  </a:lnTo>
                  <a:lnTo>
                    <a:pt x="0" y="1"/>
                  </a:lnTo>
                  <a:lnTo>
                    <a:pt x="0" y="1"/>
                  </a:lnTo>
                  <a:lnTo>
                    <a:pt x="0" y="7"/>
                  </a:lnTo>
                  <a:lnTo>
                    <a:pt x="0" y="7"/>
                  </a:lnTo>
                  <a:lnTo>
                    <a:pt x="0" y="1"/>
                  </a:lnTo>
                  <a:lnTo>
                    <a:pt x="1" y="1"/>
                  </a:lnTo>
                  <a:lnTo>
                    <a:pt x="1" y="7"/>
                  </a:lnTo>
                  <a:lnTo>
                    <a:pt x="1" y="8"/>
                  </a:lnTo>
                  <a:lnTo>
                    <a:pt x="1" y="0"/>
                  </a:lnTo>
                  <a:lnTo>
                    <a:pt x="1" y="0"/>
                  </a:lnTo>
                  <a:lnTo>
                    <a:pt x="1" y="8"/>
                  </a:lnTo>
                  <a:lnTo>
                    <a:pt x="1" y="8"/>
                  </a:lnTo>
                  <a:lnTo>
                    <a:pt x="1" y="0"/>
                  </a:lnTo>
                  <a:lnTo>
                    <a:pt x="1" y="0"/>
                  </a:lnTo>
                  <a:lnTo>
                    <a:pt x="1" y="8"/>
                  </a:lnTo>
                  <a:lnTo>
                    <a:pt x="2" y="8"/>
                  </a:lnTo>
                  <a:lnTo>
                    <a:pt x="2" y="0"/>
                  </a:lnTo>
                  <a:lnTo>
                    <a:pt x="2" y="0"/>
                  </a:lnTo>
                  <a:lnTo>
                    <a:pt x="2" y="8"/>
                  </a:lnTo>
                  <a:lnTo>
                    <a:pt x="3" y="8"/>
                  </a:lnTo>
                  <a:lnTo>
                    <a:pt x="3" y="0"/>
                  </a:lnTo>
                  <a:lnTo>
                    <a:pt x="3" y="0"/>
                  </a:lnTo>
                  <a:lnTo>
                    <a:pt x="3" y="8"/>
                  </a:lnTo>
                  <a:lnTo>
                    <a:pt x="3" y="8"/>
                  </a:lnTo>
                  <a:lnTo>
                    <a:pt x="3" y="0"/>
                  </a:lnTo>
                  <a:lnTo>
                    <a:pt x="4" y="0"/>
                  </a:lnTo>
                  <a:lnTo>
                    <a:pt x="4" y="8"/>
                  </a:lnTo>
                  <a:lnTo>
                    <a:pt x="4" y="8"/>
                  </a:lnTo>
                  <a:lnTo>
                    <a:pt x="4" y="0"/>
                  </a:lnTo>
                  <a:lnTo>
                    <a:pt x="4" y="0"/>
                  </a:lnTo>
                  <a:lnTo>
                    <a:pt x="4" y="8"/>
                  </a:lnTo>
                  <a:lnTo>
                    <a:pt x="4" y="8"/>
                  </a:lnTo>
                  <a:lnTo>
                    <a:pt x="4" y="0"/>
                  </a:lnTo>
                  <a:lnTo>
                    <a:pt x="5" y="0"/>
                  </a:lnTo>
                  <a:lnTo>
                    <a:pt x="5" y="8"/>
                  </a:lnTo>
                  <a:lnTo>
                    <a:pt x="5" y="8"/>
                  </a:lnTo>
                  <a:lnTo>
                    <a:pt x="5" y="0"/>
                  </a:lnTo>
                  <a:lnTo>
                    <a:pt x="5" y="1"/>
                  </a:lnTo>
                  <a:lnTo>
                    <a:pt x="5" y="7"/>
                  </a:lnTo>
                  <a:lnTo>
                    <a:pt x="5" y="7"/>
                  </a:lnTo>
                  <a:lnTo>
                    <a:pt x="5" y="1"/>
                  </a:lnTo>
                  <a:lnTo>
                    <a:pt x="5" y="1"/>
                  </a:lnTo>
                  <a:lnTo>
                    <a:pt x="5" y="7"/>
                  </a:lnTo>
                  <a:lnTo>
                    <a:pt x="5" y="6"/>
                  </a:lnTo>
                  <a:lnTo>
                    <a:pt x="5" y="1"/>
                  </a:lnTo>
                  <a:lnTo>
                    <a:pt x="6" y="1"/>
                  </a:lnTo>
                  <a:lnTo>
                    <a:pt x="6" y="6"/>
                  </a:lnTo>
                  <a:lnTo>
                    <a:pt x="6" y="6"/>
                  </a:lnTo>
                  <a:lnTo>
                    <a:pt x="6" y="2"/>
                  </a:lnTo>
                  <a:lnTo>
                    <a:pt x="6" y="2"/>
                  </a:lnTo>
                  <a:lnTo>
                    <a:pt x="6" y="6"/>
                  </a:lnTo>
                  <a:lnTo>
                    <a:pt x="6" y="5"/>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09" name="Freeform 1397"/>
            <p:cNvSpPr>
              <a:spLocks/>
            </p:cNvSpPr>
            <p:nvPr/>
          </p:nvSpPr>
          <p:spPr bwMode="auto">
            <a:xfrm>
              <a:off x="7997379" y="3895725"/>
              <a:ext cx="12700" cy="6350"/>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0"/>
                </a:cxn>
                <a:cxn ang="0">
                  <a:pos x="1" y="0"/>
                </a:cxn>
                <a:cxn ang="0">
                  <a:pos x="1" y="1"/>
                </a:cxn>
                <a:cxn ang="0">
                  <a:pos x="6" y="1"/>
                </a:cxn>
                <a:cxn ang="0">
                  <a:pos x="7" y="1"/>
                </a:cxn>
                <a:cxn ang="0">
                  <a:pos x="0" y="1"/>
                </a:cxn>
                <a:cxn ang="0">
                  <a:pos x="0"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6" y="4"/>
                </a:cxn>
                <a:cxn ang="0">
                  <a:pos x="6" y="4"/>
                </a:cxn>
                <a:cxn ang="0">
                  <a:pos x="1" y="4"/>
                </a:cxn>
                <a:cxn ang="0">
                  <a:pos x="1" y="5"/>
                </a:cxn>
                <a:cxn ang="0">
                  <a:pos x="6" y="5"/>
                </a:cxn>
                <a:cxn ang="0">
                  <a:pos x="5" y="5"/>
                </a:cxn>
                <a:cxn ang="0">
                  <a:pos x="1" y="5"/>
                </a:cxn>
                <a:cxn ang="0">
                  <a:pos x="1"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1" y="0"/>
                  </a:lnTo>
                  <a:lnTo>
                    <a:pt x="5" y="0"/>
                  </a:lnTo>
                  <a:lnTo>
                    <a:pt x="5" y="0"/>
                  </a:lnTo>
                  <a:lnTo>
                    <a:pt x="1" y="0"/>
                  </a:lnTo>
                  <a:lnTo>
                    <a:pt x="1" y="0"/>
                  </a:lnTo>
                  <a:lnTo>
                    <a:pt x="6" y="0"/>
                  </a:lnTo>
                  <a:lnTo>
                    <a:pt x="6" y="0"/>
                  </a:lnTo>
                  <a:lnTo>
                    <a:pt x="1" y="0"/>
                  </a:lnTo>
                  <a:lnTo>
                    <a:pt x="1" y="1"/>
                  </a:lnTo>
                  <a:lnTo>
                    <a:pt x="6" y="1"/>
                  </a:lnTo>
                  <a:lnTo>
                    <a:pt x="7" y="1"/>
                  </a:lnTo>
                  <a:lnTo>
                    <a:pt x="0" y="1"/>
                  </a:lnTo>
                  <a:lnTo>
                    <a:pt x="0"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6" y="4"/>
                  </a:lnTo>
                  <a:lnTo>
                    <a:pt x="6" y="4"/>
                  </a:lnTo>
                  <a:lnTo>
                    <a:pt x="1" y="4"/>
                  </a:lnTo>
                  <a:lnTo>
                    <a:pt x="1" y="5"/>
                  </a:lnTo>
                  <a:lnTo>
                    <a:pt x="6" y="5"/>
                  </a:lnTo>
                  <a:lnTo>
                    <a:pt x="5" y="5"/>
                  </a:lnTo>
                  <a:lnTo>
                    <a:pt x="1" y="5"/>
                  </a:lnTo>
                  <a:lnTo>
                    <a:pt x="1"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10" name="Freeform 1398"/>
            <p:cNvSpPr>
              <a:spLocks/>
            </p:cNvSpPr>
            <p:nvPr/>
          </p:nvSpPr>
          <p:spPr bwMode="auto">
            <a:xfrm>
              <a:off x="7998966" y="3895725"/>
              <a:ext cx="19050" cy="6350"/>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0"/>
                </a:cxn>
                <a:cxn ang="0">
                  <a:pos x="9" y="0"/>
                </a:cxn>
                <a:cxn ang="0">
                  <a:pos x="9" y="0"/>
                </a:cxn>
                <a:cxn ang="0">
                  <a:pos x="2" y="0"/>
                </a:cxn>
                <a:cxn ang="0">
                  <a:pos x="1" y="0"/>
                </a:cxn>
                <a:cxn ang="0">
                  <a:pos x="10" y="0"/>
                </a:cxn>
                <a:cxn ang="0">
                  <a:pos x="10" y="0"/>
                </a:cxn>
                <a:cxn ang="0">
                  <a:pos x="1" y="0"/>
                </a:cxn>
                <a:cxn ang="0">
                  <a:pos x="1" y="1"/>
                </a:cxn>
                <a:cxn ang="0">
                  <a:pos x="10" y="1"/>
                </a:cxn>
                <a:cxn ang="0">
                  <a:pos x="10" y="1"/>
                </a:cxn>
                <a:cxn ang="0">
                  <a:pos x="1" y="1"/>
                </a:cxn>
                <a:cxn ang="0">
                  <a:pos x="0" y="1"/>
                </a:cxn>
                <a:cxn ang="0">
                  <a:pos x="11" y="1"/>
                </a:cxn>
                <a:cxn ang="0">
                  <a:pos x="11" y="1"/>
                </a:cxn>
                <a:cxn ang="0">
                  <a:pos x="0" y="1"/>
                </a:cxn>
                <a:cxn ang="0">
                  <a:pos x="0" y="1"/>
                </a:cxn>
                <a:cxn ang="0">
                  <a:pos x="11" y="1"/>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0" y="4"/>
                </a:cxn>
                <a:cxn ang="0">
                  <a:pos x="11" y="4"/>
                </a:cxn>
                <a:cxn ang="0">
                  <a:pos x="10" y="4"/>
                </a:cxn>
                <a:cxn ang="0">
                  <a:pos x="1" y="4"/>
                </a:cxn>
                <a:cxn ang="0">
                  <a:pos x="1" y="4"/>
                </a:cxn>
                <a:cxn ang="0">
                  <a:pos x="10" y="4"/>
                </a:cxn>
                <a:cxn ang="0">
                  <a:pos x="10" y="4"/>
                </a:cxn>
                <a:cxn ang="0">
                  <a:pos x="1" y="4"/>
                </a:cxn>
                <a:cxn ang="0">
                  <a:pos x="1" y="5"/>
                </a:cxn>
                <a:cxn ang="0">
                  <a:pos x="10" y="5"/>
                </a:cxn>
                <a:cxn ang="0">
                  <a:pos x="9" y="5"/>
                </a:cxn>
                <a:cxn ang="0">
                  <a:pos x="2" y="5"/>
                </a:cxn>
                <a:cxn ang="0">
                  <a:pos x="2" y="5"/>
                </a:cxn>
                <a:cxn ang="0">
                  <a:pos x="9" y="5"/>
                </a:cxn>
                <a:cxn ang="0">
                  <a:pos x="9" y="5"/>
                </a:cxn>
                <a:cxn ang="0">
                  <a:pos x="2" y="5"/>
                </a:cxn>
                <a:cxn ang="0">
                  <a:pos x="3" y="5"/>
                </a:cxn>
                <a:cxn ang="0">
                  <a:pos x="9" y="5"/>
                </a:cxn>
                <a:cxn ang="0">
                  <a:pos x="8" y="5"/>
                </a:cxn>
                <a:cxn ang="0">
                  <a:pos x="3" y="5"/>
                </a:cxn>
                <a:cxn ang="0">
                  <a:pos x="3" y="5"/>
                </a:cxn>
                <a:cxn ang="0">
                  <a:pos x="8" y="5"/>
                </a:cxn>
              </a:cxnLst>
              <a:rect l="0" t="0" r="r" b="b"/>
              <a:pathLst>
                <a:path w="11" h="5">
                  <a:moveTo>
                    <a:pt x="3" y="3"/>
                  </a:moveTo>
                  <a:lnTo>
                    <a:pt x="3" y="0"/>
                  </a:lnTo>
                  <a:lnTo>
                    <a:pt x="8" y="0"/>
                  </a:lnTo>
                  <a:lnTo>
                    <a:pt x="8" y="0"/>
                  </a:lnTo>
                  <a:lnTo>
                    <a:pt x="3" y="0"/>
                  </a:lnTo>
                  <a:lnTo>
                    <a:pt x="3" y="0"/>
                  </a:lnTo>
                  <a:lnTo>
                    <a:pt x="9" y="0"/>
                  </a:lnTo>
                  <a:lnTo>
                    <a:pt x="9" y="0"/>
                  </a:lnTo>
                  <a:lnTo>
                    <a:pt x="2" y="0"/>
                  </a:lnTo>
                  <a:lnTo>
                    <a:pt x="2" y="0"/>
                  </a:lnTo>
                  <a:lnTo>
                    <a:pt x="9" y="0"/>
                  </a:lnTo>
                  <a:lnTo>
                    <a:pt x="9" y="0"/>
                  </a:lnTo>
                  <a:lnTo>
                    <a:pt x="2" y="0"/>
                  </a:lnTo>
                  <a:lnTo>
                    <a:pt x="1" y="0"/>
                  </a:lnTo>
                  <a:lnTo>
                    <a:pt x="10" y="0"/>
                  </a:lnTo>
                  <a:lnTo>
                    <a:pt x="10" y="0"/>
                  </a:lnTo>
                  <a:lnTo>
                    <a:pt x="1" y="0"/>
                  </a:lnTo>
                  <a:lnTo>
                    <a:pt x="1" y="1"/>
                  </a:lnTo>
                  <a:lnTo>
                    <a:pt x="10" y="1"/>
                  </a:lnTo>
                  <a:lnTo>
                    <a:pt x="10" y="1"/>
                  </a:lnTo>
                  <a:lnTo>
                    <a:pt x="1" y="1"/>
                  </a:lnTo>
                  <a:lnTo>
                    <a:pt x="0" y="1"/>
                  </a:lnTo>
                  <a:lnTo>
                    <a:pt x="11" y="1"/>
                  </a:lnTo>
                  <a:lnTo>
                    <a:pt x="11" y="1"/>
                  </a:lnTo>
                  <a:lnTo>
                    <a:pt x="0" y="1"/>
                  </a:lnTo>
                  <a:lnTo>
                    <a:pt x="0" y="1"/>
                  </a:lnTo>
                  <a:lnTo>
                    <a:pt x="11" y="1"/>
                  </a:lnTo>
                  <a:lnTo>
                    <a:pt x="11" y="2"/>
                  </a:lnTo>
                  <a:lnTo>
                    <a:pt x="0" y="2"/>
                  </a:lnTo>
                  <a:lnTo>
                    <a:pt x="0" y="2"/>
                  </a:lnTo>
                  <a:lnTo>
                    <a:pt x="11" y="2"/>
                  </a:lnTo>
                  <a:lnTo>
                    <a:pt x="11" y="3"/>
                  </a:lnTo>
                  <a:lnTo>
                    <a:pt x="0" y="3"/>
                  </a:lnTo>
                  <a:lnTo>
                    <a:pt x="0" y="3"/>
                  </a:lnTo>
                  <a:lnTo>
                    <a:pt x="11" y="3"/>
                  </a:lnTo>
                  <a:lnTo>
                    <a:pt x="11" y="3"/>
                  </a:lnTo>
                  <a:lnTo>
                    <a:pt x="0" y="3"/>
                  </a:lnTo>
                  <a:lnTo>
                    <a:pt x="0" y="3"/>
                  </a:lnTo>
                  <a:lnTo>
                    <a:pt x="11" y="3"/>
                  </a:lnTo>
                  <a:lnTo>
                    <a:pt x="11" y="4"/>
                  </a:lnTo>
                  <a:lnTo>
                    <a:pt x="0" y="4"/>
                  </a:lnTo>
                  <a:lnTo>
                    <a:pt x="0" y="4"/>
                  </a:lnTo>
                  <a:lnTo>
                    <a:pt x="11" y="4"/>
                  </a:lnTo>
                  <a:lnTo>
                    <a:pt x="10" y="4"/>
                  </a:lnTo>
                  <a:lnTo>
                    <a:pt x="1" y="4"/>
                  </a:lnTo>
                  <a:lnTo>
                    <a:pt x="1" y="4"/>
                  </a:lnTo>
                  <a:lnTo>
                    <a:pt x="10" y="4"/>
                  </a:lnTo>
                  <a:lnTo>
                    <a:pt x="10" y="4"/>
                  </a:lnTo>
                  <a:lnTo>
                    <a:pt x="1" y="4"/>
                  </a:lnTo>
                  <a:lnTo>
                    <a:pt x="1" y="5"/>
                  </a:lnTo>
                  <a:lnTo>
                    <a:pt x="10" y="5"/>
                  </a:lnTo>
                  <a:lnTo>
                    <a:pt x="9" y="5"/>
                  </a:lnTo>
                  <a:lnTo>
                    <a:pt x="2" y="5"/>
                  </a:lnTo>
                  <a:lnTo>
                    <a:pt x="2" y="5"/>
                  </a:lnTo>
                  <a:lnTo>
                    <a:pt x="9" y="5"/>
                  </a:lnTo>
                  <a:lnTo>
                    <a:pt x="9" y="5"/>
                  </a:lnTo>
                  <a:lnTo>
                    <a:pt x="2" y="5"/>
                  </a:lnTo>
                  <a:lnTo>
                    <a:pt x="3" y="5"/>
                  </a:lnTo>
                  <a:lnTo>
                    <a:pt x="9" y="5"/>
                  </a:lnTo>
                  <a:lnTo>
                    <a:pt x="8" y="5"/>
                  </a:lnTo>
                  <a:lnTo>
                    <a:pt x="3" y="5"/>
                  </a:lnTo>
                  <a:lnTo>
                    <a:pt x="3" y="5"/>
                  </a:lnTo>
                  <a:lnTo>
                    <a:pt x="8"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11" name="Freeform 1399"/>
            <p:cNvSpPr>
              <a:spLocks/>
            </p:cNvSpPr>
            <p:nvPr/>
          </p:nvSpPr>
          <p:spPr bwMode="auto">
            <a:xfrm>
              <a:off x="8008491" y="3895725"/>
              <a:ext cx="11113" cy="6350"/>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0" y="1"/>
                </a:cxn>
                <a:cxn ang="0">
                  <a:pos x="0" y="1"/>
                </a:cxn>
                <a:cxn ang="0">
                  <a:pos x="7" y="1"/>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6" y="4"/>
                </a:cxn>
                <a:cxn ang="0">
                  <a:pos x="6" y="4"/>
                </a:cxn>
                <a:cxn ang="0">
                  <a:pos x="1" y="4"/>
                </a:cxn>
                <a:cxn ang="0">
                  <a:pos x="1" y="5"/>
                </a:cxn>
                <a:cxn ang="0">
                  <a:pos x="6" y="5"/>
                </a:cxn>
                <a:cxn ang="0">
                  <a:pos x="6" y="5"/>
                </a:cxn>
                <a:cxn ang="0">
                  <a:pos x="2" y="5"/>
                </a:cxn>
                <a:cxn ang="0">
                  <a:pos x="2" y="5"/>
                </a:cxn>
                <a:cxn ang="0">
                  <a:pos x="6"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3"/>
                  </a:moveTo>
                  <a:lnTo>
                    <a:pt x="3" y="0"/>
                  </a:lnTo>
                  <a:lnTo>
                    <a:pt x="4" y="0"/>
                  </a:lnTo>
                  <a:lnTo>
                    <a:pt x="4" y="0"/>
                  </a:lnTo>
                  <a:lnTo>
                    <a:pt x="3" y="0"/>
                  </a:lnTo>
                  <a:lnTo>
                    <a:pt x="2" y="0"/>
                  </a:lnTo>
                  <a:lnTo>
                    <a:pt x="5" y="0"/>
                  </a:lnTo>
                  <a:lnTo>
                    <a:pt x="5" y="0"/>
                  </a:lnTo>
                  <a:lnTo>
                    <a:pt x="2" y="0"/>
                  </a:lnTo>
                  <a:lnTo>
                    <a:pt x="2" y="0"/>
                  </a:lnTo>
                  <a:lnTo>
                    <a:pt x="6" y="0"/>
                  </a:lnTo>
                  <a:lnTo>
                    <a:pt x="6" y="0"/>
                  </a:lnTo>
                  <a:lnTo>
                    <a:pt x="2" y="0"/>
                  </a:lnTo>
                  <a:lnTo>
                    <a:pt x="1" y="0"/>
                  </a:lnTo>
                  <a:lnTo>
                    <a:pt x="6" y="0"/>
                  </a:lnTo>
                  <a:lnTo>
                    <a:pt x="6" y="0"/>
                  </a:lnTo>
                  <a:lnTo>
                    <a:pt x="1" y="0"/>
                  </a:lnTo>
                  <a:lnTo>
                    <a:pt x="1" y="1"/>
                  </a:lnTo>
                  <a:lnTo>
                    <a:pt x="6" y="1"/>
                  </a:lnTo>
                  <a:lnTo>
                    <a:pt x="7" y="1"/>
                  </a:lnTo>
                  <a:lnTo>
                    <a:pt x="1" y="1"/>
                  </a:lnTo>
                  <a:lnTo>
                    <a:pt x="1" y="1"/>
                  </a:lnTo>
                  <a:lnTo>
                    <a:pt x="7" y="1"/>
                  </a:lnTo>
                  <a:lnTo>
                    <a:pt x="7" y="1"/>
                  </a:lnTo>
                  <a:lnTo>
                    <a:pt x="0" y="1"/>
                  </a:lnTo>
                  <a:lnTo>
                    <a:pt x="0" y="1"/>
                  </a:lnTo>
                  <a:lnTo>
                    <a:pt x="7" y="1"/>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6" y="4"/>
                  </a:lnTo>
                  <a:lnTo>
                    <a:pt x="6" y="4"/>
                  </a:lnTo>
                  <a:lnTo>
                    <a:pt x="1" y="4"/>
                  </a:lnTo>
                  <a:lnTo>
                    <a:pt x="1" y="5"/>
                  </a:lnTo>
                  <a:lnTo>
                    <a:pt x="6" y="5"/>
                  </a:lnTo>
                  <a:lnTo>
                    <a:pt x="6" y="5"/>
                  </a:lnTo>
                  <a:lnTo>
                    <a:pt x="2" y="5"/>
                  </a:lnTo>
                  <a:lnTo>
                    <a:pt x="2" y="5"/>
                  </a:lnTo>
                  <a:lnTo>
                    <a:pt x="6" y="5"/>
                  </a:lnTo>
                  <a:lnTo>
                    <a:pt x="5" y="5"/>
                  </a:lnTo>
                  <a:lnTo>
                    <a:pt x="2" y="5"/>
                  </a:lnTo>
                  <a:lnTo>
                    <a:pt x="2" y="5"/>
                  </a:lnTo>
                  <a:lnTo>
                    <a:pt x="5"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12" name="Freeform 1400"/>
            <p:cNvSpPr>
              <a:spLocks/>
            </p:cNvSpPr>
            <p:nvPr/>
          </p:nvSpPr>
          <p:spPr bwMode="auto">
            <a:xfrm>
              <a:off x="8010079" y="3890963"/>
              <a:ext cx="9525" cy="11112"/>
            </a:xfrm>
            <a:custGeom>
              <a:avLst/>
              <a:gdLst/>
              <a:ahLst/>
              <a:cxnLst>
                <a:cxn ang="0">
                  <a:pos x="3" y="6"/>
                </a:cxn>
                <a:cxn ang="0">
                  <a:pos x="0" y="6"/>
                </a:cxn>
                <a:cxn ang="0">
                  <a:pos x="0" y="3"/>
                </a:cxn>
                <a:cxn ang="0">
                  <a:pos x="0" y="2"/>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7"/>
                </a:cxn>
                <a:cxn ang="0">
                  <a:pos x="1" y="7"/>
                </a:cxn>
                <a:cxn ang="0">
                  <a:pos x="1" y="1"/>
                </a:cxn>
                <a:cxn ang="0">
                  <a:pos x="1" y="0"/>
                </a:cxn>
                <a:cxn ang="0">
                  <a:pos x="1"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3" y="8"/>
                </a:cxn>
                <a:cxn ang="0">
                  <a:pos x="3" y="0"/>
                </a:cxn>
                <a:cxn ang="0">
                  <a:pos x="4" y="0"/>
                </a:cxn>
                <a:cxn ang="0">
                  <a:pos x="4" y="8"/>
                </a:cxn>
                <a:cxn ang="0">
                  <a:pos x="4" y="8"/>
                </a:cxn>
                <a:cxn ang="0">
                  <a:pos x="4" y="0"/>
                </a:cxn>
                <a:cxn ang="0">
                  <a:pos x="5" y="0"/>
                </a:cxn>
                <a:cxn ang="0">
                  <a:pos x="5" y="8"/>
                </a:cxn>
                <a:cxn ang="0">
                  <a:pos x="5" y="8"/>
                </a:cxn>
                <a:cxn ang="0">
                  <a:pos x="5" y="0"/>
                </a:cxn>
                <a:cxn ang="0">
                  <a:pos x="5" y="0"/>
                </a:cxn>
                <a:cxn ang="0">
                  <a:pos x="5" y="8"/>
                </a:cxn>
                <a:cxn ang="0">
                  <a:pos x="5" y="7"/>
                </a:cxn>
                <a:cxn ang="0">
                  <a:pos x="5" y="1"/>
                </a:cxn>
                <a:cxn ang="0">
                  <a:pos x="5" y="1"/>
                </a:cxn>
                <a:cxn ang="0">
                  <a:pos x="5"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3"/>
                </a:cxn>
              </a:cxnLst>
              <a:rect l="0" t="0" r="r" b="b"/>
              <a:pathLst>
                <a:path w="6" h="8">
                  <a:moveTo>
                    <a:pt x="3" y="6"/>
                  </a:moveTo>
                  <a:lnTo>
                    <a:pt x="0" y="6"/>
                  </a:lnTo>
                  <a:lnTo>
                    <a:pt x="0" y="3"/>
                  </a:lnTo>
                  <a:lnTo>
                    <a:pt x="0" y="2"/>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7"/>
                  </a:lnTo>
                  <a:lnTo>
                    <a:pt x="1" y="7"/>
                  </a:lnTo>
                  <a:lnTo>
                    <a:pt x="1" y="1"/>
                  </a:lnTo>
                  <a:lnTo>
                    <a:pt x="1" y="0"/>
                  </a:lnTo>
                  <a:lnTo>
                    <a:pt x="1"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3" y="8"/>
                  </a:lnTo>
                  <a:lnTo>
                    <a:pt x="3" y="0"/>
                  </a:lnTo>
                  <a:lnTo>
                    <a:pt x="4" y="0"/>
                  </a:lnTo>
                  <a:lnTo>
                    <a:pt x="4" y="8"/>
                  </a:lnTo>
                  <a:lnTo>
                    <a:pt x="4" y="8"/>
                  </a:lnTo>
                  <a:lnTo>
                    <a:pt x="4" y="0"/>
                  </a:lnTo>
                  <a:lnTo>
                    <a:pt x="5" y="0"/>
                  </a:lnTo>
                  <a:lnTo>
                    <a:pt x="5" y="8"/>
                  </a:lnTo>
                  <a:lnTo>
                    <a:pt x="5" y="8"/>
                  </a:lnTo>
                  <a:lnTo>
                    <a:pt x="5" y="0"/>
                  </a:lnTo>
                  <a:lnTo>
                    <a:pt x="5" y="0"/>
                  </a:lnTo>
                  <a:lnTo>
                    <a:pt x="5" y="8"/>
                  </a:lnTo>
                  <a:lnTo>
                    <a:pt x="5" y="7"/>
                  </a:lnTo>
                  <a:lnTo>
                    <a:pt x="5" y="1"/>
                  </a:lnTo>
                  <a:lnTo>
                    <a:pt x="5" y="1"/>
                  </a:lnTo>
                  <a:lnTo>
                    <a:pt x="5"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13" name="Freeform 1401"/>
            <p:cNvSpPr>
              <a:spLocks/>
            </p:cNvSpPr>
            <p:nvPr/>
          </p:nvSpPr>
          <p:spPr bwMode="auto">
            <a:xfrm>
              <a:off x="8010079" y="3890963"/>
              <a:ext cx="22225" cy="9525"/>
            </a:xfrm>
            <a:custGeom>
              <a:avLst/>
              <a:gdLst/>
              <a:ahLst/>
              <a:cxnLst>
                <a:cxn ang="0">
                  <a:pos x="3" y="3"/>
                </a:cxn>
                <a:cxn ang="0">
                  <a:pos x="3" y="0"/>
                </a:cxn>
                <a:cxn ang="0">
                  <a:pos x="10" y="0"/>
                </a:cxn>
                <a:cxn ang="0">
                  <a:pos x="11" y="0"/>
                </a:cxn>
                <a:cxn ang="0">
                  <a:pos x="3" y="0"/>
                </a:cxn>
                <a:cxn ang="0">
                  <a:pos x="3" y="0"/>
                </a:cxn>
                <a:cxn ang="0">
                  <a:pos x="11" y="0"/>
                </a:cxn>
                <a:cxn ang="0">
                  <a:pos x="12" y="0"/>
                </a:cxn>
                <a:cxn ang="0">
                  <a:pos x="2" y="0"/>
                </a:cxn>
                <a:cxn ang="0">
                  <a:pos x="2" y="0"/>
                </a:cxn>
                <a:cxn ang="0">
                  <a:pos x="12" y="0"/>
                </a:cxn>
                <a:cxn ang="0">
                  <a:pos x="12" y="0"/>
                </a:cxn>
                <a:cxn ang="0">
                  <a:pos x="2" y="0"/>
                </a:cxn>
                <a:cxn ang="0">
                  <a:pos x="1" y="0"/>
                </a:cxn>
                <a:cxn ang="0">
                  <a:pos x="12" y="0"/>
                </a:cxn>
                <a:cxn ang="0">
                  <a:pos x="12" y="1"/>
                </a:cxn>
                <a:cxn ang="0">
                  <a:pos x="1" y="1"/>
                </a:cxn>
                <a:cxn ang="0">
                  <a:pos x="1" y="1"/>
                </a:cxn>
                <a:cxn ang="0">
                  <a:pos x="13" y="1"/>
                </a:cxn>
                <a:cxn ang="0">
                  <a:pos x="13" y="1"/>
                </a:cxn>
                <a:cxn ang="0">
                  <a:pos x="1" y="1"/>
                </a:cxn>
                <a:cxn ang="0">
                  <a:pos x="1" y="1"/>
                </a:cxn>
                <a:cxn ang="0">
                  <a:pos x="13" y="1"/>
                </a:cxn>
                <a:cxn ang="0">
                  <a:pos x="13" y="1"/>
                </a:cxn>
                <a:cxn ang="0">
                  <a:pos x="1" y="1"/>
                </a:cxn>
                <a:cxn ang="0">
                  <a:pos x="0" y="2"/>
                </a:cxn>
                <a:cxn ang="0">
                  <a:pos x="13" y="2"/>
                </a:cxn>
                <a:cxn ang="0">
                  <a:pos x="13" y="2"/>
                </a:cxn>
                <a:cxn ang="0">
                  <a:pos x="0" y="2"/>
                </a:cxn>
                <a:cxn ang="0">
                  <a:pos x="0" y="2"/>
                </a:cxn>
                <a:cxn ang="0">
                  <a:pos x="13" y="2"/>
                </a:cxn>
                <a:cxn ang="0">
                  <a:pos x="13" y="3"/>
                </a:cxn>
                <a:cxn ang="0">
                  <a:pos x="0" y="3"/>
                </a:cxn>
                <a:cxn ang="0">
                  <a:pos x="0" y="3"/>
                </a:cxn>
                <a:cxn ang="0">
                  <a:pos x="13" y="3"/>
                </a:cxn>
                <a:cxn ang="0">
                  <a:pos x="13" y="3"/>
                </a:cxn>
                <a:cxn ang="0">
                  <a:pos x="0" y="3"/>
                </a:cxn>
                <a:cxn ang="0">
                  <a:pos x="0" y="3"/>
                </a:cxn>
                <a:cxn ang="0">
                  <a:pos x="13" y="3"/>
                </a:cxn>
                <a:cxn ang="0">
                  <a:pos x="13" y="4"/>
                </a:cxn>
                <a:cxn ang="0">
                  <a:pos x="1" y="4"/>
                </a:cxn>
                <a:cxn ang="0">
                  <a:pos x="1" y="4"/>
                </a:cxn>
                <a:cxn ang="0">
                  <a:pos x="13" y="4"/>
                </a:cxn>
                <a:cxn ang="0">
                  <a:pos x="13" y="4"/>
                </a:cxn>
                <a:cxn ang="0">
                  <a:pos x="1" y="4"/>
                </a:cxn>
                <a:cxn ang="0">
                  <a:pos x="1" y="4"/>
                </a:cxn>
                <a:cxn ang="0">
                  <a:pos x="13" y="4"/>
                </a:cxn>
                <a:cxn ang="0">
                  <a:pos x="12" y="5"/>
                </a:cxn>
                <a:cxn ang="0">
                  <a:pos x="1" y="5"/>
                </a:cxn>
                <a:cxn ang="0">
                  <a:pos x="1" y="5"/>
                </a:cxn>
                <a:cxn ang="0">
                  <a:pos x="12" y="5"/>
                </a:cxn>
                <a:cxn ang="0">
                  <a:pos x="12" y="5"/>
                </a:cxn>
                <a:cxn ang="0">
                  <a:pos x="2" y="5"/>
                </a:cxn>
                <a:cxn ang="0">
                  <a:pos x="2" y="5"/>
                </a:cxn>
                <a:cxn ang="0">
                  <a:pos x="12" y="5"/>
                </a:cxn>
                <a:cxn ang="0">
                  <a:pos x="12" y="5"/>
                </a:cxn>
                <a:cxn ang="0">
                  <a:pos x="2" y="5"/>
                </a:cxn>
                <a:cxn ang="0">
                  <a:pos x="3" y="5"/>
                </a:cxn>
                <a:cxn ang="0">
                  <a:pos x="11" y="5"/>
                </a:cxn>
                <a:cxn ang="0">
                  <a:pos x="11" y="6"/>
                </a:cxn>
                <a:cxn ang="0">
                  <a:pos x="3" y="6"/>
                </a:cxn>
                <a:cxn ang="0">
                  <a:pos x="3" y="6"/>
                </a:cxn>
                <a:cxn ang="0">
                  <a:pos x="10" y="6"/>
                </a:cxn>
              </a:cxnLst>
              <a:rect l="0" t="0" r="r" b="b"/>
              <a:pathLst>
                <a:path w="13" h="6">
                  <a:moveTo>
                    <a:pt x="3" y="3"/>
                  </a:moveTo>
                  <a:lnTo>
                    <a:pt x="3" y="0"/>
                  </a:lnTo>
                  <a:lnTo>
                    <a:pt x="10" y="0"/>
                  </a:lnTo>
                  <a:lnTo>
                    <a:pt x="11" y="0"/>
                  </a:lnTo>
                  <a:lnTo>
                    <a:pt x="3" y="0"/>
                  </a:lnTo>
                  <a:lnTo>
                    <a:pt x="3" y="0"/>
                  </a:lnTo>
                  <a:lnTo>
                    <a:pt x="11" y="0"/>
                  </a:lnTo>
                  <a:lnTo>
                    <a:pt x="12" y="0"/>
                  </a:lnTo>
                  <a:lnTo>
                    <a:pt x="2" y="0"/>
                  </a:lnTo>
                  <a:lnTo>
                    <a:pt x="2" y="0"/>
                  </a:lnTo>
                  <a:lnTo>
                    <a:pt x="12" y="0"/>
                  </a:lnTo>
                  <a:lnTo>
                    <a:pt x="12" y="0"/>
                  </a:lnTo>
                  <a:lnTo>
                    <a:pt x="2" y="0"/>
                  </a:lnTo>
                  <a:lnTo>
                    <a:pt x="1" y="0"/>
                  </a:lnTo>
                  <a:lnTo>
                    <a:pt x="12" y="0"/>
                  </a:lnTo>
                  <a:lnTo>
                    <a:pt x="12" y="1"/>
                  </a:lnTo>
                  <a:lnTo>
                    <a:pt x="1" y="1"/>
                  </a:lnTo>
                  <a:lnTo>
                    <a:pt x="1" y="1"/>
                  </a:lnTo>
                  <a:lnTo>
                    <a:pt x="13" y="1"/>
                  </a:lnTo>
                  <a:lnTo>
                    <a:pt x="13" y="1"/>
                  </a:lnTo>
                  <a:lnTo>
                    <a:pt x="1" y="1"/>
                  </a:lnTo>
                  <a:lnTo>
                    <a:pt x="1" y="1"/>
                  </a:lnTo>
                  <a:lnTo>
                    <a:pt x="13" y="1"/>
                  </a:lnTo>
                  <a:lnTo>
                    <a:pt x="13" y="1"/>
                  </a:lnTo>
                  <a:lnTo>
                    <a:pt x="1" y="1"/>
                  </a:lnTo>
                  <a:lnTo>
                    <a:pt x="0" y="2"/>
                  </a:lnTo>
                  <a:lnTo>
                    <a:pt x="13" y="2"/>
                  </a:lnTo>
                  <a:lnTo>
                    <a:pt x="13" y="2"/>
                  </a:lnTo>
                  <a:lnTo>
                    <a:pt x="0" y="2"/>
                  </a:lnTo>
                  <a:lnTo>
                    <a:pt x="0" y="2"/>
                  </a:lnTo>
                  <a:lnTo>
                    <a:pt x="13" y="2"/>
                  </a:lnTo>
                  <a:lnTo>
                    <a:pt x="13" y="3"/>
                  </a:lnTo>
                  <a:lnTo>
                    <a:pt x="0" y="3"/>
                  </a:lnTo>
                  <a:lnTo>
                    <a:pt x="0" y="3"/>
                  </a:lnTo>
                  <a:lnTo>
                    <a:pt x="13" y="3"/>
                  </a:lnTo>
                  <a:lnTo>
                    <a:pt x="13" y="3"/>
                  </a:lnTo>
                  <a:lnTo>
                    <a:pt x="0" y="3"/>
                  </a:lnTo>
                  <a:lnTo>
                    <a:pt x="0" y="3"/>
                  </a:lnTo>
                  <a:lnTo>
                    <a:pt x="13" y="3"/>
                  </a:lnTo>
                  <a:lnTo>
                    <a:pt x="13" y="4"/>
                  </a:lnTo>
                  <a:lnTo>
                    <a:pt x="1" y="4"/>
                  </a:lnTo>
                  <a:lnTo>
                    <a:pt x="1" y="4"/>
                  </a:lnTo>
                  <a:lnTo>
                    <a:pt x="13" y="4"/>
                  </a:lnTo>
                  <a:lnTo>
                    <a:pt x="13" y="4"/>
                  </a:lnTo>
                  <a:lnTo>
                    <a:pt x="1" y="4"/>
                  </a:lnTo>
                  <a:lnTo>
                    <a:pt x="1" y="4"/>
                  </a:lnTo>
                  <a:lnTo>
                    <a:pt x="13" y="4"/>
                  </a:lnTo>
                  <a:lnTo>
                    <a:pt x="12" y="5"/>
                  </a:lnTo>
                  <a:lnTo>
                    <a:pt x="1" y="5"/>
                  </a:lnTo>
                  <a:lnTo>
                    <a:pt x="1" y="5"/>
                  </a:lnTo>
                  <a:lnTo>
                    <a:pt x="12" y="5"/>
                  </a:lnTo>
                  <a:lnTo>
                    <a:pt x="12" y="5"/>
                  </a:lnTo>
                  <a:lnTo>
                    <a:pt x="2" y="5"/>
                  </a:lnTo>
                  <a:lnTo>
                    <a:pt x="2" y="5"/>
                  </a:lnTo>
                  <a:lnTo>
                    <a:pt x="12" y="5"/>
                  </a:lnTo>
                  <a:lnTo>
                    <a:pt x="12" y="5"/>
                  </a:lnTo>
                  <a:lnTo>
                    <a:pt x="2" y="5"/>
                  </a:lnTo>
                  <a:lnTo>
                    <a:pt x="3" y="5"/>
                  </a:lnTo>
                  <a:lnTo>
                    <a:pt x="11" y="5"/>
                  </a:lnTo>
                  <a:lnTo>
                    <a:pt x="11" y="6"/>
                  </a:lnTo>
                  <a:lnTo>
                    <a:pt x="3" y="6"/>
                  </a:lnTo>
                  <a:lnTo>
                    <a:pt x="3" y="6"/>
                  </a:lnTo>
                  <a:lnTo>
                    <a:pt x="10"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14" name="Freeform 1402"/>
            <p:cNvSpPr>
              <a:spLocks/>
            </p:cNvSpPr>
            <p:nvPr/>
          </p:nvSpPr>
          <p:spPr bwMode="auto">
            <a:xfrm>
              <a:off x="8022779" y="3890963"/>
              <a:ext cx="25400" cy="9525"/>
            </a:xfrm>
            <a:custGeom>
              <a:avLst/>
              <a:gdLst/>
              <a:ahLst/>
              <a:cxnLst>
                <a:cxn ang="0">
                  <a:pos x="2" y="3"/>
                </a:cxn>
                <a:cxn ang="0">
                  <a:pos x="2" y="0"/>
                </a:cxn>
                <a:cxn ang="0">
                  <a:pos x="11" y="0"/>
                </a:cxn>
                <a:cxn ang="0">
                  <a:pos x="11" y="0"/>
                </a:cxn>
                <a:cxn ang="0">
                  <a:pos x="2" y="0"/>
                </a:cxn>
                <a:cxn ang="0">
                  <a:pos x="2" y="0"/>
                </a:cxn>
                <a:cxn ang="0">
                  <a:pos x="12" y="0"/>
                </a:cxn>
                <a:cxn ang="0">
                  <a:pos x="12" y="0"/>
                </a:cxn>
                <a:cxn ang="0">
                  <a:pos x="1" y="0"/>
                </a:cxn>
                <a:cxn ang="0">
                  <a:pos x="1" y="0"/>
                </a:cxn>
                <a:cxn ang="0">
                  <a:pos x="12" y="0"/>
                </a:cxn>
                <a:cxn ang="0">
                  <a:pos x="12" y="0"/>
                </a:cxn>
                <a:cxn ang="0">
                  <a:pos x="1" y="0"/>
                </a:cxn>
                <a:cxn ang="0">
                  <a:pos x="1" y="0"/>
                </a:cxn>
                <a:cxn ang="0">
                  <a:pos x="13" y="0"/>
                </a:cxn>
                <a:cxn ang="0">
                  <a:pos x="13" y="1"/>
                </a:cxn>
                <a:cxn ang="0">
                  <a:pos x="0" y="1"/>
                </a:cxn>
                <a:cxn ang="0">
                  <a:pos x="0" y="1"/>
                </a:cxn>
                <a:cxn ang="0">
                  <a:pos x="13" y="1"/>
                </a:cxn>
                <a:cxn ang="0">
                  <a:pos x="13" y="1"/>
                </a:cxn>
                <a:cxn ang="0">
                  <a:pos x="0" y="1"/>
                </a:cxn>
                <a:cxn ang="0">
                  <a:pos x="0" y="1"/>
                </a:cxn>
                <a:cxn ang="0">
                  <a:pos x="13" y="1"/>
                </a:cxn>
                <a:cxn ang="0">
                  <a:pos x="13" y="1"/>
                </a:cxn>
                <a:cxn ang="0">
                  <a:pos x="0" y="1"/>
                </a:cxn>
                <a:cxn ang="0">
                  <a:pos x="0" y="2"/>
                </a:cxn>
                <a:cxn ang="0">
                  <a:pos x="14" y="2"/>
                </a:cxn>
                <a:cxn ang="0">
                  <a:pos x="14" y="2"/>
                </a:cxn>
                <a:cxn ang="0">
                  <a:pos x="0" y="2"/>
                </a:cxn>
                <a:cxn ang="0">
                  <a:pos x="0" y="2"/>
                </a:cxn>
                <a:cxn ang="0">
                  <a:pos x="14" y="2"/>
                </a:cxn>
                <a:cxn ang="0">
                  <a:pos x="14" y="3"/>
                </a:cxn>
                <a:cxn ang="0">
                  <a:pos x="0" y="3"/>
                </a:cxn>
                <a:cxn ang="0">
                  <a:pos x="0" y="3"/>
                </a:cxn>
                <a:cxn ang="0">
                  <a:pos x="14" y="3"/>
                </a:cxn>
                <a:cxn ang="0">
                  <a:pos x="14" y="3"/>
                </a:cxn>
                <a:cxn ang="0">
                  <a:pos x="0" y="3"/>
                </a:cxn>
                <a:cxn ang="0">
                  <a:pos x="0" y="3"/>
                </a:cxn>
                <a:cxn ang="0">
                  <a:pos x="14" y="3"/>
                </a:cxn>
                <a:cxn ang="0">
                  <a:pos x="13" y="4"/>
                </a:cxn>
                <a:cxn ang="0">
                  <a:pos x="0" y="4"/>
                </a:cxn>
                <a:cxn ang="0">
                  <a:pos x="0" y="4"/>
                </a:cxn>
                <a:cxn ang="0">
                  <a:pos x="13" y="4"/>
                </a:cxn>
                <a:cxn ang="0">
                  <a:pos x="13" y="4"/>
                </a:cxn>
                <a:cxn ang="0">
                  <a:pos x="0" y="4"/>
                </a:cxn>
                <a:cxn ang="0">
                  <a:pos x="0" y="4"/>
                </a:cxn>
                <a:cxn ang="0">
                  <a:pos x="13" y="4"/>
                </a:cxn>
                <a:cxn ang="0">
                  <a:pos x="13" y="5"/>
                </a:cxn>
                <a:cxn ang="0">
                  <a:pos x="0" y="5"/>
                </a:cxn>
                <a:cxn ang="0">
                  <a:pos x="1" y="5"/>
                </a:cxn>
                <a:cxn ang="0">
                  <a:pos x="13" y="5"/>
                </a:cxn>
                <a:cxn ang="0">
                  <a:pos x="12" y="5"/>
                </a:cxn>
                <a:cxn ang="0">
                  <a:pos x="1" y="5"/>
                </a:cxn>
                <a:cxn ang="0">
                  <a:pos x="1" y="5"/>
                </a:cxn>
                <a:cxn ang="0">
                  <a:pos x="12" y="5"/>
                </a:cxn>
                <a:cxn ang="0">
                  <a:pos x="12" y="5"/>
                </a:cxn>
                <a:cxn ang="0">
                  <a:pos x="1" y="5"/>
                </a:cxn>
                <a:cxn ang="0">
                  <a:pos x="2" y="5"/>
                </a:cxn>
                <a:cxn ang="0">
                  <a:pos x="12" y="5"/>
                </a:cxn>
                <a:cxn ang="0">
                  <a:pos x="11" y="6"/>
                </a:cxn>
                <a:cxn ang="0">
                  <a:pos x="2" y="6"/>
                </a:cxn>
                <a:cxn ang="0">
                  <a:pos x="2" y="6"/>
                </a:cxn>
                <a:cxn ang="0">
                  <a:pos x="11" y="6"/>
                </a:cxn>
              </a:cxnLst>
              <a:rect l="0" t="0" r="r" b="b"/>
              <a:pathLst>
                <a:path w="14" h="6">
                  <a:moveTo>
                    <a:pt x="2" y="3"/>
                  </a:moveTo>
                  <a:lnTo>
                    <a:pt x="2" y="0"/>
                  </a:lnTo>
                  <a:lnTo>
                    <a:pt x="11" y="0"/>
                  </a:lnTo>
                  <a:lnTo>
                    <a:pt x="11" y="0"/>
                  </a:lnTo>
                  <a:lnTo>
                    <a:pt x="2" y="0"/>
                  </a:lnTo>
                  <a:lnTo>
                    <a:pt x="2" y="0"/>
                  </a:lnTo>
                  <a:lnTo>
                    <a:pt x="12" y="0"/>
                  </a:lnTo>
                  <a:lnTo>
                    <a:pt x="12" y="0"/>
                  </a:lnTo>
                  <a:lnTo>
                    <a:pt x="1" y="0"/>
                  </a:lnTo>
                  <a:lnTo>
                    <a:pt x="1" y="0"/>
                  </a:lnTo>
                  <a:lnTo>
                    <a:pt x="12" y="0"/>
                  </a:lnTo>
                  <a:lnTo>
                    <a:pt x="12" y="0"/>
                  </a:lnTo>
                  <a:lnTo>
                    <a:pt x="1" y="0"/>
                  </a:lnTo>
                  <a:lnTo>
                    <a:pt x="1" y="0"/>
                  </a:lnTo>
                  <a:lnTo>
                    <a:pt x="13" y="0"/>
                  </a:lnTo>
                  <a:lnTo>
                    <a:pt x="13" y="1"/>
                  </a:lnTo>
                  <a:lnTo>
                    <a:pt x="0" y="1"/>
                  </a:lnTo>
                  <a:lnTo>
                    <a:pt x="0" y="1"/>
                  </a:lnTo>
                  <a:lnTo>
                    <a:pt x="13" y="1"/>
                  </a:lnTo>
                  <a:lnTo>
                    <a:pt x="13" y="1"/>
                  </a:lnTo>
                  <a:lnTo>
                    <a:pt x="0" y="1"/>
                  </a:lnTo>
                  <a:lnTo>
                    <a:pt x="0" y="1"/>
                  </a:lnTo>
                  <a:lnTo>
                    <a:pt x="13" y="1"/>
                  </a:lnTo>
                  <a:lnTo>
                    <a:pt x="13" y="1"/>
                  </a:lnTo>
                  <a:lnTo>
                    <a:pt x="0" y="1"/>
                  </a:lnTo>
                  <a:lnTo>
                    <a:pt x="0" y="2"/>
                  </a:lnTo>
                  <a:lnTo>
                    <a:pt x="14" y="2"/>
                  </a:lnTo>
                  <a:lnTo>
                    <a:pt x="14" y="2"/>
                  </a:lnTo>
                  <a:lnTo>
                    <a:pt x="0" y="2"/>
                  </a:lnTo>
                  <a:lnTo>
                    <a:pt x="0" y="2"/>
                  </a:lnTo>
                  <a:lnTo>
                    <a:pt x="14" y="2"/>
                  </a:lnTo>
                  <a:lnTo>
                    <a:pt x="14" y="3"/>
                  </a:lnTo>
                  <a:lnTo>
                    <a:pt x="0" y="3"/>
                  </a:lnTo>
                  <a:lnTo>
                    <a:pt x="0" y="3"/>
                  </a:lnTo>
                  <a:lnTo>
                    <a:pt x="14" y="3"/>
                  </a:lnTo>
                  <a:lnTo>
                    <a:pt x="14" y="3"/>
                  </a:lnTo>
                  <a:lnTo>
                    <a:pt x="0" y="3"/>
                  </a:lnTo>
                  <a:lnTo>
                    <a:pt x="0" y="3"/>
                  </a:lnTo>
                  <a:lnTo>
                    <a:pt x="14" y="3"/>
                  </a:lnTo>
                  <a:lnTo>
                    <a:pt x="13" y="4"/>
                  </a:lnTo>
                  <a:lnTo>
                    <a:pt x="0" y="4"/>
                  </a:lnTo>
                  <a:lnTo>
                    <a:pt x="0" y="4"/>
                  </a:lnTo>
                  <a:lnTo>
                    <a:pt x="13" y="4"/>
                  </a:lnTo>
                  <a:lnTo>
                    <a:pt x="13" y="4"/>
                  </a:lnTo>
                  <a:lnTo>
                    <a:pt x="0" y="4"/>
                  </a:lnTo>
                  <a:lnTo>
                    <a:pt x="0" y="4"/>
                  </a:lnTo>
                  <a:lnTo>
                    <a:pt x="13" y="4"/>
                  </a:lnTo>
                  <a:lnTo>
                    <a:pt x="13" y="5"/>
                  </a:lnTo>
                  <a:lnTo>
                    <a:pt x="0" y="5"/>
                  </a:lnTo>
                  <a:lnTo>
                    <a:pt x="1" y="5"/>
                  </a:lnTo>
                  <a:lnTo>
                    <a:pt x="13" y="5"/>
                  </a:lnTo>
                  <a:lnTo>
                    <a:pt x="12" y="5"/>
                  </a:lnTo>
                  <a:lnTo>
                    <a:pt x="1" y="5"/>
                  </a:lnTo>
                  <a:lnTo>
                    <a:pt x="1" y="5"/>
                  </a:lnTo>
                  <a:lnTo>
                    <a:pt x="12" y="5"/>
                  </a:lnTo>
                  <a:lnTo>
                    <a:pt x="12" y="5"/>
                  </a:lnTo>
                  <a:lnTo>
                    <a:pt x="1" y="5"/>
                  </a:lnTo>
                  <a:lnTo>
                    <a:pt x="2" y="5"/>
                  </a:lnTo>
                  <a:lnTo>
                    <a:pt x="12" y="5"/>
                  </a:lnTo>
                  <a:lnTo>
                    <a:pt x="11" y="6"/>
                  </a:lnTo>
                  <a:lnTo>
                    <a:pt x="2" y="6"/>
                  </a:lnTo>
                  <a:lnTo>
                    <a:pt x="2" y="6"/>
                  </a:lnTo>
                  <a:lnTo>
                    <a:pt x="11"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15" name="Freeform 1403"/>
            <p:cNvSpPr>
              <a:spLocks/>
            </p:cNvSpPr>
            <p:nvPr/>
          </p:nvSpPr>
          <p:spPr bwMode="auto">
            <a:xfrm>
              <a:off x="8037066" y="3890963"/>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16" name="Freeform 1404"/>
            <p:cNvSpPr>
              <a:spLocks/>
            </p:cNvSpPr>
            <p:nvPr/>
          </p:nvSpPr>
          <p:spPr bwMode="auto">
            <a:xfrm>
              <a:off x="8038654" y="3890963"/>
              <a:ext cx="20637" cy="9525"/>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0"/>
                </a:cxn>
                <a:cxn ang="0">
                  <a:pos x="9" y="0"/>
                </a:cxn>
                <a:cxn ang="0">
                  <a:pos x="10" y="0"/>
                </a:cxn>
                <a:cxn ang="0">
                  <a:pos x="2" y="0"/>
                </a:cxn>
                <a:cxn ang="0">
                  <a:pos x="1" y="0"/>
                </a:cxn>
                <a:cxn ang="0">
                  <a:pos x="10" y="0"/>
                </a:cxn>
                <a:cxn ang="0">
                  <a:pos x="10" y="1"/>
                </a:cxn>
                <a:cxn ang="0">
                  <a:pos x="1" y="1"/>
                </a:cxn>
                <a:cxn ang="0">
                  <a:pos x="1" y="1"/>
                </a:cxn>
                <a:cxn ang="0">
                  <a:pos x="10" y="1"/>
                </a:cxn>
                <a:cxn ang="0">
                  <a:pos x="11" y="1"/>
                </a:cxn>
                <a:cxn ang="0">
                  <a:pos x="1" y="1"/>
                </a:cxn>
                <a:cxn ang="0">
                  <a:pos x="1" y="1"/>
                </a:cxn>
                <a:cxn ang="0">
                  <a:pos x="11" y="1"/>
                </a:cxn>
                <a:cxn ang="0">
                  <a:pos x="11" y="1"/>
                </a:cxn>
                <a:cxn ang="0">
                  <a:pos x="1" y="1"/>
                </a:cxn>
                <a:cxn ang="0">
                  <a:pos x="1" y="2"/>
                </a:cxn>
                <a:cxn ang="0">
                  <a:pos x="11" y="2"/>
                </a:cxn>
                <a:cxn ang="0">
                  <a:pos x="11" y="2"/>
                </a:cxn>
                <a:cxn ang="0">
                  <a:pos x="0" y="2"/>
                </a:cxn>
                <a:cxn ang="0">
                  <a:pos x="0" y="2"/>
                </a:cxn>
                <a:cxn ang="0">
                  <a:pos x="11" y="2"/>
                </a:cxn>
                <a:cxn ang="0">
                  <a:pos x="11" y="3"/>
                </a:cxn>
                <a:cxn ang="0">
                  <a:pos x="0" y="3"/>
                </a:cxn>
                <a:cxn ang="0">
                  <a:pos x="0" y="3"/>
                </a:cxn>
                <a:cxn ang="0">
                  <a:pos x="11" y="3"/>
                </a:cxn>
                <a:cxn ang="0">
                  <a:pos x="11" y="3"/>
                </a:cxn>
                <a:cxn ang="0">
                  <a:pos x="0" y="3"/>
                </a:cxn>
                <a:cxn ang="0">
                  <a:pos x="1" y="3"/>
                </a:cxn>
                <a:cxn ang="0">
                  <a:pos x="11" y="3"/>
                </a:cxn>
                <a:cxn ang="0">
                  <a:pos x="11" y="4"/>
                </a:cxn>
                <a:cxn ang="0">
                  <a:pos x="1" y="4"/>
                </a:cxn>
                <a:cxn ang="0">
                  <a:pos x="1" y="4"/>
                </a:cxn>
                <a:cxn ang="0">
                  <a:pos x="11" y="4"/>
                </a:cxn>
                <a:cxn ang="0">
                  <a:pos x="11" y="4"/>
                </a:cxn>
                <a:cxn ang="0">
                  <a:pos x="1" y="4"/>
                </a:cxn>
                <a:cxn ang="0">
                  <a:pos x="1" y="4"/>
                </a:cxn>
                <a:cxn ang="0">
                  <a:pos x="10" y="4"/>
                </a:cxn>
                <a:cxn ang="0">
                  <a:pos x="10" y="5"/>
                </a:cxn>
                <a:cxn ang="0">
                  <a:pos x="1" y="5"/>
                </a:cxn>
                <a:cxn ang="0">
                  <a:pos x="1" y="5"/>
                </a:cxn>
                <a:cxn ang="0">
                  <a:pos x="10" y="5"/>
                </a:cxn>
                <a:cxn ang="0">
                  <a:pos x="10" y="5"/>
                </a:cxn>
                <a:cxn ang="0">
                  <a:pos x="2" y="5"/>
                </a:cxn>
                <a:cxn ang="0">
                  <a:pos x="2" y="5"/>
                </a:cxn>
                <a:cxn ang="0">
                  <a:pos x="9" y="5"/>
                </a:cxn>
                <a:cxn ang="0">
                  <a:pos x="9" y="5"/>
                </a:cxn>
                <a:cxn ang="0">
                  <a:pos x="2" y="5"/>
                </a:cxn>
                <a:cxn ang="0">
                  <a:pos x="3" y="5"/>
                </a:cxn>
                <a:cxn ang="0">
                  <a:pos x="9" y="5"/>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2" y="0"/>
                  </a:lnTo>
                  <a:lnTo>
                    <a:pt x="2" y="0"/>
                  </a:lnTo>
                  <a:lnTo>
                    <a:pt x="9" y="0"/>
                  </a:lnTo>
                  <a:lnTo>
                    <a:pt x="10" y="0"/>
                  </a:lnTo>
                  <a:lnTo>
                    <a:pt x="2" y="0"/>
                  </a:lnTo>
                  <a:lnTo>
                    <a:pt x="1" y="0"/>
                  </a:lnTo>
                  <a:lnTo>
                    <a:pt x="10" y="0"/>
                  </a:lnTo>
                  <a:lnTo>
                    <a:pt x="10" y="1"/>
                  </a:lnTo>
                  <a:lnTo>
                    <a:pt x="1" y="1"/>
                  </a:lnTo>
                  <a:lnTo>
                    <a:pt x="1" y="1"/>
                  </a:lnTo>
                  <a:lnTo>
                    <a:pt x="10" y="1"/>
                  </a:lnTo>
                  <a:lnTo>
                    <a:pt x="11" y="1"/>
                  </a:lnTo>
                  <a:lnTo>
                    <a:pt x="1" y="1"/>
                  </a:lnTo>
                  <a:lnTo>
                    <a:pt x="1" y="1"/>
                  </a:lnTo>
                  <a:lnTo>
                    <a:pt x="11" y="1"/>
                  </a:lnTo>
                  <a:lnTo>
                    <a:pt x="11" y="1"/>
                  </a:lnTo>
                  <a:lnTo>
                    <a:pt x="1" y="1"/>
                  </a:lnTo>
                  <a:lnTo>
                    <a:pt x="1" y="2"/>
                  </a:lnTo>
                  <a:lnTo>
                    <a:pt x="11" y="2"/>
                  </a:lnTo>
                  <a:lnTo>
                    <a:pt x="11" y="2"/>
                  </a:lnTo>
                  <a:lnTo>
                    <a:pt x="0" y="2"/>
                  </a:lnTo>
                  <a:lnTo>
                    <a:pt x="0" y="2"/>
                  </a:lnTo>
                  <a:lnTo>
                    <a:pt x="11" y="2"/>
                  </a:lnTo>
                  <a:lnTo>
                    <a:pt x="11" y="3"/>
                  </a:lnTo>
                  <a:lnTo>
                    <a:pt x="0" y="3"/>
                  </a:lnTo>
                  <a:lnTo>
                    <a:pt x="0" y="3"/>
                  </a:lnTo>
                  <a:lnTo>
                    <a:pt x="11" y="3"/>
                  </a:lnTo>
                  <a:lnTo>
                    <a:pt x="11" y="3"/>
                  </a:lnTo>
                  <a:lnTo>
                    <a:pt x="0" y="3"/>
                  </a:lnTo>
                  <a:lnTo>
                    <a:pt x="1" y="3"/>
                  </a:lnTo>
                  <a:lnTo>
                    <a:pt x="11" y="3"/>
                  </a:lnTo>
                  <a:lnTo>
                    <a:pt x="11" y="4"/>
                  </a:lnTo>
                  <a:lnTo>
                    <a:pt x="1" y="4"/>
                  </a:lnTo>
                  <a:lnTo>
                    <a:pt x="1" y="4"/>
                  </a:lnTo>
                  <a:lnTo>
                    <a:pt x="11" y="4"/>
                  </a:lnTo>
                  <a:lnTo>
                    <a:pt x="11" y="4"/>
                  </a:lnTo>
                  <a:lnTo>
                    <a:pt x="1" y="4"/>
                  </a:lnTo>
                  <a:lnTo>
                    <a:pt x="1" y="4"/>
                  </a:lnTo>
                  <a:lnTo>
                    <a:pt x="10" y="4"/>
                  </a:lnTo>
                  <a:lnTo>
                    <a:pt x="10" y="5"/>
                  </a:lnTo>
                  <a:lnTo>
                    <a:pt x="1" y="5"/>
                  </a:lnTo>
                  <a:lnTo>
                    <a:pt x="1" y="5"/>
                  </a:lnTo>
                  <a:lnTo>
                    <a:pt x="10" y="5"/>
                  </a:lnTo>
                  <a:lnTo>
                    <a:pt x="10" y="5"/>
                  </a:lnTo>
                  <a:lnTo>
                    <a:pt x="2" y="5"/>
                  </a:lnTo>
                  <a:lnTo>
                    <a:pt x="2" y="5"/>
                  </a:lnTo>
                  <a:lnTo>
                    <a:pt x="9" y="5"/>
                  </a:lnTo>
                  <a:lnTo>
                    <a:pt x="9" y="5"/>
                  </a:lnTo>
                  <a:lnTo>
                    <a:pt x="2" y="5"/>
                  </a:lnTo>
                  <a:lnTo>
                    <a:pt x="3" y="5"/>
                  </a:lnTo>
                  <a:lnTo>
                    <a:pt x="9" y="5"/>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17" name="Freeform 1405"/>
            <p:cNvSpPr>
              <a:spLocks/>
            </p:cNvSpPr>
            <p:nvPr/>
          </p:nvSpPr>
          <p:spPr bwMode="auto">
            <a:xfrm>
              <a:off x="8048179" y="3886200"/>
              <a:ext cx="11112" cy="14288"/>
            </a:xfrm>
            <a:custGeom>
              <a:avLst/>
              <a:gdLst/>
              <a:ahLst/>
              <a:cxnLst>
                <a:cxn ang="0">
                  <a:pos x="3" y="6"/>
                </a:cxn>
                <a:cxn ang="0">
                  <a:pos x="0" y="6"/>
                </a:cxn>
                <a:cxn ang="0">
                  <a:pos x="0" y="2"/>
                </a:cxn>
                <a:cxn ang="0">
                  <a:pos x="0" y="2"/>
                </a:cxn>
                <a:cxn ang="0">
                  <a:pos x="0" y="6"/>
                </a:cxn>
                <a:cxn ang="0">
                  <a:pos x="0" y="6"/>
                </a:cxn>
                <a:cxn ang="0">
                  <a:pos x="0" y="2"/>
                </a:cxn>
                <a:cxn ang="0">
                  <a:pos x="0" y="2"/>
                </a:cxn>
                <a:cxn ang="0">
                  <a:pos x="0" y="6"/>
                </a:cxn>
                <a:cxn ang="0">
                  <a:pos x="1" y="7"/>
                </a:cxn>
                <a:cxn ang="0">
                  <a:pos x="1" y="1"/>
                </a:cxn>
                <a:cxn ang="0">
                  <a:pos x="1" y="1"/>
                </a:cxn>
                <a:cxn ang="0">
                  <a:pos x="1" y="7"/>
                </a:cxn>
                <a:cxn ang="0">
                  <a:pos x="1" y="7"/>
                </a:cxn>
                <a:cxn ang="0">
                  <a:pos x="1" y="1"/>
                </a:cxn>
                <a:cxn ang="0">
                  <a:pos x="1" y="1"/>
                </a:cxn>
                <a:cxn ang="0">
                  <a:pos x="1" y="7"/>
                </a:cxn>
                <a:cxn ang="0">
                  <a:pos x="1" y="8"/>
                </a:cxn>
                <a:cxn ang="0">
                  <a:pos x="1" y="1"/>
                </a:cxn>
                <a:cxn ang="0">
                  <a:pos x="1" y="0"/>
                </a:cxn>
                <a:cxn ang="0">
                  <a:pos x="1" y="8"/>
                </a:cxn>
                <a:cxn ang="0">
                  <a:pos x="2" y="8"/>
                </a:cxn>
                <a:cxn ang="0">
                  <a:pos x="2" y="0"/>
                </a:cxn>
                <a:cxn ang="0">
                  <a:pos x="2" y="0"/>
                </a:cxn>
                <a:cxn ang="0">
                  <a:pos x="2" y="8"/>
                </a:cxn>
                <a:cxn ang="0">
                  <a:pos x="2" y="8"/>
                </a:cxn>
                <a:cxn ang="0">
                  <a:pos x="2" y="0"/>
                </a:cxn>
                <a:cxn ang="0">
                  <a:pos x="2" y="0"/>
                </a:cxn>
                <a:cxn ang="0">
                  <a:pos x="2" y="8"/>
                </a:cxn>
                <a:cxn ang="0">
                  <a:pos x="3" y="9"/>
                </a:cxn>
                <a:cxn ang="0">
                  <a:pos x="3" y="0"/>
                </a:cxn>
                <a:cxn ang="0">
                  <a:pos x="3" y="0"/>
                </a:cxn>
                <a:cxn ang="0">
                  <a:pos x="3" y="9"/>
                </a:cxn>
                <a:cxn ang="0">
                  <a:pos x="3" y="9"/>
                </a:cxn>
                <a:cxn ang="0">
                  <a:pos x="3" y="0"/>
                </a:cxn>
                <a:cxn ang="0">
                  <a:pos x="4" y="0"/>
                </a:cxn>
                <a:cxn ang="0">
                  <a:pos x="4" y="8"/>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7"/>
                </a:cxn>
                <a:cxn ang="0">
                  <a:pos x="6" y="7"/>
                </a:cxn>
                <a:cxn ang="0">
                  <a:pos x="6" y="1"/>
                </a:cxn>
                <a:cxn ang="0">
                  <a:pos x="6" y="1"/>
                </a:cxn>
                <a:cxn ang="0">
                  <a:pos x="6" y="7"/>
                </a:cxn>
                <a:cxn ang="0">
                  <a:pos x="6" y="7"/>
                </a:cxn>
                <a:cxn ang="0">
                  <a:pos x="6" y="1"/>
                </a:cxn>
                <a:cxn ang="0">
                  <a:pos x="6" y="2"/>
                </a:cxn>
                <a:cxn ang="0">
                  <a:pos x="6" y="6"/>
                </a:cxn>
                <a:cxn ang="0">
                  <a:pos x="6" y="6"/>
                </a:cxn>
                <a:cxn ang="0">
                  <a:pos x="6" y="2"/>
                </a:cxn>
                <a:cxn ang="0">
                  <a:pos x="6" y="2"/>
                </a:cxn>
                <a:cxn ang="0">
                  <a:pos x="6" y="6"/>
                </a:cxn>
                <a:cxn ang="0">
                  <a:pos x="6" y="6"/>
                </a:cxn>
                <a:cxn ang="0">
                  <a:pos x="6" y="2"/>
                </a:cxn>
              </a:cxnLst>
              <a:rect l="0" t="0" r="r" b="b"/>
              <a:pathLst>
                <a:path w="6" h="9">
                  <a:moveTo>
                    <a:pt x="3" y="6"/>
                  </a:moveTo>
                  <a:lnTo>
                    <a:pt x="0" y="6"/>
                  </a:lnTo>
                  <a:lnTo>
                    <a:pt x="0" y="2"/>
                  </a:lnTo>
                  <a:lnTo>
                    <a:pt x="0" y="2"/>
                  </a:lnTo>
                  <a:lnTo>
                    <a:pt x="0" y="6"/>
                  </a:lnTo>
                  <a:lnTo>
                    <a:pt x="0" y="6"/>
                  </a:lnTo>
                  <a:lnTo>
                    <a:pt x="0" y="2"/>
                  </a:lnTo>
                  <a:lnTo>
                    <a:pt x="0" y="2"/>
                  </a:lnTo>
                  <a:lnTo>
                    <a:pt x="0" y="6"/>
                  </a:lnTo>
                  <a:lnTo>
                    <a:pt x="1" y="7"/>
                  </a:lnTo>
                  <a:lnTo>
                    <a:pt x="1" y="1"/>
                  </a:lnTo>
                  <a:lnTo>
                    <a:pt x="1" y="1"/>
                  </a:lnTo>
                  <a:lnTo>
                    <a:pt x="1" y="7"/>
                  </a:lnTo>
                  <a:lnTo>
                    <a:pt x="1" y="7"/>
                  </a:lnTo>
                  <a:lnTo>
                    <a:pt x="1" y="1"/>
                  </a:lnTo>
                  <a:lnTo>
                    <a:pt x="1" y="1"/>
                  </a:lnTo>
                  <a:lnTo>
                    <a:pt x="1" y="7"/>
                  </a:lnTo>
                  <a:lnTo>
                    <a:pt x="1" y="8"/>
                  </a:lnTo>
                  <a:lnTo>
                    <a:pt x="1" y="1"/>
                  </a:lnTo>
                  <a:lnTo>
                    <a:pt x="1" y="0"/>
                  </a:lnTo>
                  <a:lnTo>
                    <a:pt x="1" y="8"/>
                  </a:lnTo>
                  <a:lnTo>
                    <a:pt x="2" y="8"/>
                  </a:lnTo>
                  <a:lnTo>
                    <a:pt x="2" y="0"/>
                  </a:lnTo>
                  <a:lnTo>
                    <a:pt x="2" y="0"/>
                  </a:lnTo>
                  <a:lnTo>
                    <a:pt x="2" y="8"/>
                  </a:lnTo>
                  <a:lnTo>
                    <a:pt x="2" y="8"/>
                  </a:lnTo>
                  <a:lnTo>
                    <a:pt x="2" y="0"/>
                  </a:lnTo>
                  <a:lnTo>
                    <a:pt x="2" y="0"/>
                  </a:lnTo>
                  <a:lnTo>
                    <a:pt x="2" y="8"/>
                  </a:lnTo>
                  <a:lnTo>
                    <a:pt x="3" y="9"/>
                  </a:lnTo>
                  <a:lnTo>
                    <a:pt x="3" y="0"/>
                  </a:lnTo>
                  <a:lnTo>
                    <a:pt x="3" y="0"/>
                  </a:lnTo>
                  <a:lnTo>
                    <a:pt x="3" y="9"/>
                  </a:lnTo>
                  <a:lnTo>
                    <a:pt x="3" y="9"/>
                  </a:lnTo>
                  <a:lnTo>
                    <a:pt x="3" y="0"/>
                  </a:lnTo>
                  <a:lnTo>
                    <a:pt x="4" y="0"/>
                  </a:lnTo>
                  <a:lnTo>
                    <a:pt x="4" y="8"/>
                  </a:lnTo>
                  <a:lnTo>
                    <a:pt x="4" y="8"/>
                  </a:lnTo>
                  <a:lnTo>
                    <a:pt x="4" y="0"/>
                  </a:lnTo>
                  <a:lnTo>
                    <a:pt x="4" y="0"/>
                  </a:lnTo>
                  <a:lnTo>
                    <a:pt x="4" y="8"/>
                  </a:lnTo>
                  <a:lnTo>
                    <a:pt x="5" y="8"/>
                  </a:lnTo>
                  <a:lnTo>
                    <a:pt x="5" y="0"/>
                  </a:lnTo>
                  <a:lnTo>
                    <a:pt x="5" y="0"/>
                  </a:lnTo>
                  <a:lnTo>
                    <a:pt x="5" y="8"/>
                  </a:lnTo>
                  <a:lnTo>
                    <a:pt x="5" y="8"/>
                  </a:lnTo>
                  <a:lnTo>
                    <a:pt x="5" y="1"/>
                  </a:lnTo>
                  <a:lnTo>
                    <a:pt x="5" y="1"/>
                  </a:lnTo>
                  <a:lnTo>
                    <a:pt x="5" y="7"/>
                  </a:lnTo>
                  <a:lnTo>
                    <a:pt x="6" y="7"/>
                  </a:lnTo>
                  <a:lnTo>
                    <a:pt x="6" y="1"/>
                  </a:lnTo>
                  <a:lnTo>
                    <a:pt x="6" y="1"/>
                  </a:lnTo>
                  <a:lnTo>
                    <a:pt x="6" y="7"/>
                  </a:lnTo>
                  <a:lnTo>
                    <a:pt x="6" y="7"/>
                  </a:lnTo>
                  <a:lnTo>
                    <a:pt x="6" y="1"/>
                  </a:lnTo>
                  <a:lnTo>
                    <a:pt x="6" y="2"/>
                  </a:lnTo>
                  <a:lnTo>
                    <a:pt x="6" y="6"/>
                  </a:lnTo>
                  <a:lnTo>
                    <a:pt x="6" y="6"/>
                  </a:lnTo>
                  <a:lnTo>
                    <a:pt x="6" y="2"/>
                  </a:lnTo>
                  <a:lnTo>
                    <a:pt x="6" y="2"/>
                  </a:lnTo>
                  <a:lnTo>
                    <a:pt x="6" y="6"/>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318" name="Freeform 1406"/>
            <p:cNvSpPr>
              <a:spLocks/>
            </p:cNvSpPr>
            <p:nvPr/>
          </p:nvSpPr>
          <p:spPr bwMode="auto">
            <a:xfrm>
              <a:off x="8048179" y="3886200"/>
              <a:ext cx="12700" cy="9525"/>
            </a:xfrm>
            <a:custGeom>
              <a:avLst/>
              <a:gdLst/>
              <a:ahLst/>
              <a:cxnLst>
                <a:cxn ang="0">
                  <a:pos x="3" y="2"/>
                </a:cxn>
                <a:cxn ang="0">
                  <a:pos x="3" y="0"/>
                </a:cxn>
                <a:cxn ang="0">
                  <a:pos x="6"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7" y="0"/>
                </a:cxn>
                <a:cxn ang="0">
                  <a:pos x="7" y="1"/>
                </a:cxn>
                <a:cxn ang="0">
                  <a:pos x="1" y="1"/>
                </a:cxn>
                <a:cxn ang="0">
                  <a:pos x="1" y="1"/>
                </a:cxn>
                <a:cxn ang="0">
                  <a:pos x="7" y="1"/>
                </a:cxn>
                <a:cxn ang="0">
                  <a:pos x="8" y="1"/>
                </a:cxn>
                <a:cxn ang="0">
                  <a:pos x="1" y="1"/>
                </a:cxn>
                <a:cxn ang="0">
                  <a:pos x="1" y="1"/>
                </a:cxn>
                <a:cxn ang="0">
                  <a:pos x="8" y="1"/>
                </a:cxn>
                <a:cxn ang="0">
                  <a:pos x="8" y="1"/>
                </a:cxn>
                <a:cxn ang="0">
                  <a:pos x="1" y="1"/>
                </a:cxn>
                <a:cxn ang="0">
                  <a:pos x="0"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4"/>
                </a:cxn>
                <a:cxn ang="0">
                  <a:pos x="8" y="4"/>
                </a:cxn>
                <a:cxn ang="0">
                  <a:pos x="8" y="4"/>
                </a:cxn>
                <a:cxn ang="0">
                  <a:pos x="1" y="4"/>
                </a:cxn>
                <a:cxn ang="0">
                  <a:pos x="1" y="4"/>
                </a:cxn>
                <a:cxn ang="0">
                  <a:pos x="8" y="4"/>
                </a:cxn>
                <a:cxn ang="0">
                  <a:pos x="8" y="4"/>
                </a:cxn>
                <a:cxn ang="0">
                  <a:pos x="1" y="4"/>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6"/>
                </a:cxn>
                <a:cxn ang="0">
                  <a:pos x="2" y="6"/>
                </a:cxn>
                <a:cxn ang="0">
                  <a:pos x="2" y="6"/>
                </a:cxn>
                <a:cxn ang="0">
                  <a:pos x="6" y="6"/>
                </a:cxn>
                <a:cxn ang="0">
                  <a:pos x="6" y="6"/>
                </a:cxn>
                <a:cxn ang="0">
                  <a:pos x="3" y="6"/>
                </a:cxn>
                <a:cxn ang="0">
                  <a:pos x="3" y="6"/>
                </a:cxn>
                <a:cxn ang="0">
                  <a:pos x="6" y="6"/>
                </a:cxn>
              </a:cxnLst>
              <a:rect l="0" t="0" r="r" b="b"/>
              <a:pathLst>
                <a:path w="8" h="6">
                  <a:moveTo>
                    <a:pt x="3" y="2"/>
                  </a:moveTo>
                  <a:lnTo>
                    <a:pt x="3" y="0"/>
                  </a:lnTo>
                  <a:lnTo>
                    <a:pt x="6" y="0"/>
                  </a:lnTo>
                  <a:lnTo>
                    <a:pt x="6" y="0"/>
                  </a:lnTo>
                  <a:lnTo>
                    <a:pt x="3" y="0"/>
                  </a:lnTo>
                  <a:lnTo>
                    <a:pt x="2" y="0"/>
                  </a:lnTo>
                  <a:lnTo>
                    <a:pt x="6" y="0"/>
                  </a:lnTo>
                  <a:lnTo>
                    <a:pt x="6" y="0"/>
                  </a:lnTo>
                  <a:lnTo>
                    <a:pt x="2" y="0"/>
                  </a:lnTo>
                  <a:lnTo>
                    <a:pt x="2" y="0"/>
                  </a:lnTo>
                  <a:lnTo>
                    <a:pt x="7" y="0"/>
                  </a:lnTo>
                  <a:lnTo>
                    <a:pt x="7" y="0"/>
                  </a:lnTo>
                  <a:lnTo>
                    <a:pt x="2" y="0"/>
                  </a:lnTo>
                  <a:lnTo>
                    <a:pt x="1" y="0"/>
                  </a:lnTo>
                  <a:lnTo>
                    <a:pt x="7" y="0"/>
                  </a:lnTo>
                  <a:lnTo>
                    <a:pt x="7" y="1"/>
                  </a:lnTo>
                  <a:lnTo>
                    <a:pt x="1" y="1"/>
                  </a:lnTo>
                  <a:lnTo>
                    <a:pt x="1" y="1"/>
                  </a:lnTo>
                  <a:lnTo>
                    <a:pt x="7" y="1"/>
                  </a:lnTo>
                  <a:lnTo>
                    <a:pt x="8" y="1"/>
                  </a:lnTo>
                  <a:lnTo>
                    <a:pt x="1" y="1"/>
                  </a:lnTo>
                  <a:lnTo>
                    <a:pt x="1" y="1"/>
                  </a:lnTo>
                  <a:lnTo>
                    <a:pt x="8" y="1"/>
                  </a:lnTo>
                  <a:lnTo>
                    <a:pt x="8" y="1"/>
                  </a:lnTo>
                  <a:lnTo>
                    <a:pt x="1" y="1"/>
                  </a:lnTo>
                  <a:lnTo>
                    <a:pt x="0" y="2"/>
                  </a:lnTo>
                  <a:lnTo>
                    <a:pt x="8" y="2"/>
                  </a:lnTo>
                  <a:lnTo>
                    <a:pt x="8" y="2"/>
                  </a:lnTo>
                  <a:lnTo>
                    <a:pt x="0" y="2"/>
                  </a:lnTo>
                  <a:lnTo>
                    <a:pt x="0" y="2"/>
                  </a:lnTo>
                  <a:lnTo>
                    <a:pt x="8" y="2"/>
                  </a:lnTo>
                  <a:lnTo>
                    <a:pt x="8" y="2"/>
                  </a:lnTo>
                  <a:lnTo>
                    <a:pt x="0" y="2"/>
                  </a:lnTo>
                  <a:lnTo>
                    <a:pt x="0" y="3"/>
                  </a:lnTo>
                  <a:lnTo>
                    <a:pt x="8" y="3"/>
                  </a:lnTo>
                  <a:lnTo>
                    <a:pt x="8" y="3"/>
                  </a:lnTo>
                  <a:lnTo>
                    <a:pt x="0" y="3"/>
                  </a:lnTo>
                  <a:lnTo>
                    <a:pt x="0" y="4"/>
                  </a:lnTo>
                  <a:lnTo>
                    <a:pt x="8" y="4"/>
                  </a:lnTo>
                  <a:lnTo>
                    <a:pt x="8" y="4"/>
                  </a:lnTo>
                  <a:lnTo>
                    <a:pt x="1" y="4"/>
                  </a:lnTo>
                  <a:lnTo>
                    <a:pt x="1" y="4"/>
                  </a:lnTo>
                  <a:lnTo>
                    <a:pt x="8" y="4"/>
                  </a:lnTo>
                  <a:lnTo>
                    <a:pt x="8" y="4"/>
                  </a:lnTo>
                  <a:lnTo>
                    <a:pt x="1" y="4"/>
                  </a:lnTo>
                  <a:lnTo>
                    <a:pt x="1" y="5"/>
                  </a:lnTo>
                  <a:lnTo>
                    <a:pt x="7" y="5"/>
                  </a:lnTo>
                  <a:lnTo>
                    <a:pt x="7" y="5"/>
                  </a:lnTo>
                  <a:lnTo>
                    <a:pt x="1" y="5"/>
                  </a:lnTo>
                  <a:lnTo>
                    <a:pt x="1" y="5"/>
                  </a:lnTo>
                  <a:lnTo>
                    <a:pt x="7" y="5"/>
                  </a:lnTo>
                  <a:lnTo>
                    <a:pt x="7" y="5"/>
                  </a:lnTo>
                  <a:lnTo>
                    <a:pt x="2" y="5"/>
                  </a:lnTo>
                  <a:lnTo>
                    <a:pt x="2" y="5"/>
                  </a:lnTo>
                  <a:lnTo>
                    <a:pt x="7" y="5"/>
                  </a:lnTo>
                  <a:lnTo>
                    <a:pt x="6" y="6"/>
                  </a:lnTo>
                  <a:lnTo>
                    <a:pt x="2" y="6"/>
                  </a:lnTo>
                  <a:lnTo>
                    <a:pt x="2"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19" name="Freeform 1407"/>
            <p:cNvSpPr>
              <a:spLocks/>
            </p:cNvSpPr>
            <p:nvPr/>
          </p:nvSpPr>
          <p:spPr bwMode="auto">
            <a:xfrm>
              <a:off x="8051354" y="3886200"/>
              <a:ext cx="15875" cy="9525"/>
            </a:xfrm>
            <a:custGeom>
              <a:avLst/>
              <a:gdLst/>
              <a:ahLst/>
              <a:cxnLst>
                <a:cxn ang="0">
                  <a:pos x="4" y="2"/>
                </a:cxn>
                <a:cxn ang="0">
                  <a:pos x="4" y="0"/>
                </a:cxn>
                <a:cxn ang="0">
                  <a:pos x="6" y="0"/>
                </a:cxn>
                <a:cxn ang="0">
                  <a:pos x="6" y="0"/>
                </a:cxn>
                <a:cxn ang="0">
                  <a:pos x="3" y="0"/>
                </a:cxn>
                <a:cxn ang="0">
                  <a:pos x="3" y="0"/>
                </a:cxn>
                <a:cxn ang="0">
                  <a:pos x="7" y="0"/>
                </a:cxn>
                <a:cxn ang="0">
                  <a:pos x="7" y="0"/>
                </a:cxn>
                <a:cxn ang="0">
                  <a:pos x="3" y="0"/>
                </a:cxn>
                <a:cxn ang="0">
                  <a:pos x="3" y="0"/>
                </a:cxn>
                <a:cxn ang="0">
                  <a:pos x="7" y="0"/>
                </a:cxn>
                <a:cxn ang="0">
                  <a:pos x="7" y="0"/>
                </a:cxn>
                <a:cxn ang="0">
                  <a:pos x="2" y="0"/>
                </a:cxn>
                <a:cxn ang="0">
                  <a:pos x="2" y="0"/>
                </a:cxn>
                <a:cxn ang="0">
                  <a:pos x="8" y="0"/>
                </a:cxn>
                <a:cxn ang="0">
                  <a:pos x="8" y="1"/>
                </a:cxn>
                <a:cxn ang="0">
                  <a:pos x="2" y="1"/>
                </a:cxn>
                <a:cxn ang="0">
                  <a:pos x="1" y="1"/>
                </a:cxn>
                <a:cxn ang="0">
                  <a:pos x="8" y="1"/>
                </a:cxn>
                <a:cxn ang="0">
                  <a:pos x="8" y="1"/>
                </a:cxn>
                <a:cxn ang="0">
                  <a:pos x="1" y="1"/>
                </a:cxn>
                <a:cxn ang="0">
                  <a:pos x="1" y="1"/>
                </a:cxn>
                <a:cxn ang="0">
                  <a:pos x="9" y="1"/>
                </a:cxn>
                <a:cxn ang="0">
                  <a:pos x="9" y="1"/>
                </a:cxn>
                <a:cxn ang="0">
                  <a:pos x="1" y="1"/>
                </a:cxn>
                <a:cxn ang="0">
                  <a:pos x="1"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1" y="4"/>
                </a:cxn>
                <a:cxn ang="0">
                  <a:pos x="9" y="4"/>
                </a:cxn>
                <a:cxn ang="0">
                  <a:pos x="9" y="4"/>
                </a:cxn>
                <a:cxn ang="0">
                  <a:pos x="1" y="4"/>
                </a:cxn>
                <a:cxn ang="0">
                  <a:pos x="1" y="4"/>
                </a:cxn>
                <a:cxn ang="0">
                  <a:pos x="9" y="4"/>
                </a:cxn>
                <a:cxn ang="0">
                  <a:pos x="8" y="4"/>
                </a:cxn>
                <a:cxn ang="0">
                  <a:pos x="1" y="4"/>
                </a:cxn>
                <a:cxn ang="0">
                  <a:pos x="1" y="5"/>
                </a:cxn>
                <a:cxn ang="0">
                  <a:pos x="8" y="5"/>
                </a:cxn>
                <a:cxn ang="0">
                  <a:pos x="8" y="5"/>
                </a:cxn>
                <a:cxn ang="0">
                  <a:pos x="2" y="5"/>
                </a:cxn>
                <a:cxn ang="0">
                  <a:pos x="2" y="5"/>
                </a:cxn>
                <a:cxn ang="0">
                  <a:pos x="8" y="5"/>
                </a:cxn>
                <a:cxn ang="0">
                  <a:pos x="7" y="5"/>
                </a:cxn>
                <a:cxn ang="0">
                  <a:pos x="2" y="5"/>
                </a:cxn>
                <a:cxn ang="0">
                  <a:pos x="3" y="5"/>
                </a:cxn>
                <a:cxn ang="0">
                  <a:pos x="7" y="5"/>
                </a:cxn>
                <a:cxn ang="0">
                  <a:pos x="7" y="6"/>
                </a:cxn>
                <a:cxn ang="0">
                  <a:pos x="3" y="6"/>
                </a:cxn>
                <a:cxn ang="0">
                  <a:pos x="3" y="6"/>
                </a:cxn>
                <a:cxn ang="0">
                  <a:pos x="7" y="6"/>
                </a:cxn>
                <a:cxn ang="0">
                  <a:pos x="6" y="6"/>
                </a:cxn>
                <a:cxn ang="0">
                  <a:pos x="3" y="6"/>
                </a:cxn>
                <a:cxn ang="0">
                  <a:pos x="4" y="6"/>
                </a:cxn>
                <a:cxn ang="0">
                  <a:pos x="6" y="6"/>
                </a:cxn>
              </a:cxnLst>
              <a:rect l="0" t="0" r="r" b="b"/>
              <a:pathLst>
                <a:path w="9" h="6">
                  <a:moveTo>
                    <a:pt x="4" y="2"/>
                  </a:moveTo>
                  <a:lnTo>
                    <a:pt x="4" y="0"/>
                  </a:lnTo>
                  <a:lnTo>
                    <a:pt x="6" y="0"/>
                  </a:lnTo>
                  <a:lnTo>
                    <a:pt x="6" y="0"/>
                  </a:lnTo>
                  <a:lnTo>
                    <a:pt x="3" y="0"/>
                  </a:lnTo>
                  <a:lnTo>
                    <a:pt x="3" y="0"/>
                  </a:lnTo>
                  <a:lnTo>
                    <a:pt x="7" y="0"/>
                  </a:lnTo>
                  <a:lnTo>
                    <a:pt x="7" y="0"/>
                  </a:lnTo>
                  <a:lnTo>
                    <a:pt x="3" y="0"/>
                  </a:lnTo>
                  <a:lnTo>
                    <a:pt x="3" y="0"/>
                  </a:lnTo>
                  <a:lnTo>
                    <a:pt x="7" y="0"/>
                  </a:lnTo>
                  <a:lnTo>
                    <a:pt x="7" y="0"/>
                  </a:lnTo>
                  <a:lnTo>
                    <a:pt x="2" y="0"/>
                  </a:lnTo>
                  <a:lnTo>
                    <a:pt x="2" y="0"/>
                  </a:lnTo>
                  <a:lnTo>
                    <a:pt x="8" y="0"/>
                  </a:lnTo>
                  <a:lnTo>
                    <a:pt x="8" y="1"/>
                  </a:lnTo>
                  <a:lnTo>
                    <a:pt x="2" y="1"/>
                  </a:lnTo>
                  <a:lnTo>
                    <a:pt x="1" y="1"/>
                  </a:lnTo>
                  <a:lnTo>
                    <a:pt x="8" y="1"/>
                  </a:lnTo>
                  <a:lnTo>
                    <a:pt x="8" y="1"/>
                  </a:lnTo>
                  <a:lnTo>
                    <a:pt x="1" y="1"/>
                  </a:lnTo>
                  <a:lnTo>
                    <a:pt x="1" y="1"/>
                  </a:lnTo>
                  <a:lnTo>
                    <a:pt x="9" y="1"/>
                  </a:lnTo>
                  <a:lnTo>
                    <a:pt x="9" y="1"/>
                  </a:lnTo>
                  <a:lnTo>
                    <a:pt x="1" y="1"/>
                  </a:lnTo>
                  <a:lnTo>
                    <a:pt x="1" y="2"/>
                  </a:lnTo>
                  <a:lnTo>
                    <a:pt x="9" y="2"/>
                  </a:lnTo>
                  <a:lnTo>
                    <a:pt x="9" y="2"/>
                  </a:lnTo>
                  <a:lnTo>
                    <a:pt x="0" y="2"/>
                  </a:lnTo>
                  <a:lnTo>
                    <a:pt x="0" y="2"/>
                  </a:lnTo>
                  <a:lnTo>
                    <a:pt x="9" y="2"/>
                  </a:lnTo>
                  <a:lnTo>
                    <a:pt x="9" y="2"/>
                  </a:lnTo>
                  <a:lnTo>
                    <a:pt x="0" y="2"/>
                  </a:lnTo>
                  <a:lnTo>
                    <a:pt x="0" y="3"/>
                  </a:lnTo>
                  <a:lnTo>
                    <a:pt x="9" y="3"/>
                  </a:lnTo>
                  <a:lnTo>
                    <a:pt x="9" y="3"/>
                  </a:lnTo>
                  <a:lnTo>
                    <a:pt x="0" y="3"/>
                  </a:lnTo>
                  <a:lnTo>
                    <a:pt x="1" y="4"/>
                  </a:lnTo>
                  <a:lnTo>
                    <a:pt x="9" y="4"/>
                  </a:lnTo>
                  <a:lnTo>
                    <a:pt x="9" y="4"/>
                  </a:lnTo>
                  <a:lnTo>
                    <a:pt x="1" y="4"/>
                  </a:lnTo>
                  <a:lnTo>
                    <a:pt x="1" y="4"/>
                  </a:lnTo>
                  <a:lnTo>
                    <a:pt x="9" y="4"/>
                  </a:lnTo>
                  <a:lnTo>
                    <a:pt x="8" y="4"/>
                  </a:lnTo>
                  <a:lnTo>
                    <a:pt x="1" y="4"/>
                  </a:lnTo>
                  <a:lnTo>
                    <a:pt x="1" y="5"/>
                  </a:lnTo>
                  <a:lnTo>
                    <a:pt x="8" y="5"/>
                  </a:lnTo>
                  <a:lnTo>
                    <a:pt x="8" y="5"/>
                  </a:lnTo>
                  <a:lnTo>
                    <a:pt x="2" y="5"/>
                  </a:lnTo>
                  <a:lnTo>
                    <a:pt x="2" y="5"/>
                  </a:lnTo>
                  <a:lnTo>
                    <a:pt x="8" y="5"/>
                  </a:lnTo>
                  <a:lnTo>
                    <a:pt x="7" y="5"/>
                  </a:lnTo>
                  <a:lnTo>
                    <a:pt x="2" y="5"/>
                  </a:lnTo>
                  <a:lnTo>
                    <a:pt x="3" y="5"/>
                  </a:lnTo>
                  <a:lnTo>
                    <a:pt x="7" y="5"/>
                  </a:lnTo>
                  <a:lnTo>
                    <a:pt x="7" y="6"/>
                  </a:lnTo>
                  <a:lnTo>
                    <a:pt x="3" y="6"/>
                  </a:lnTo>
                  <a:lnTo>
                    <a:pt x="3" y="6"/>
                  </a:lnTo>
                  <a:lnTo>
                    <a:pt x="7" y="6"/>
                  </a:lnTo>
                  <a:lnTo>
                    <a:pt x="6" y="6"/>
                  </a:lnTo>
                  <a:lnTo>
                    <a:pt x="3" y="6"/>
                  </a:lnTo>
                  <a:lnTo>
                    <a:pt x="4"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20" name="Freeform 1408"/>
            <p:cNvSpPr>
              <a:spLocks/>
            </p:cNvSpPr>
            <p:nvPr/>
          </p:nvSpPr>
          <p:spPr bwMode="auto">
            <a:xfrm>
              <a:off x="8057704" y="3886200"/>
              <a:ext cx="17462" cy="9525"/>
            </a:xfrm>
            <a:custGeom>
              <a:avLst/>
              <a:gdLst/>
              <a:ahLst/>
              <a:cxnLst>
                <a:cxn ang="0">
                  <a:pos x="3" y="2"/>
                </a:cxn>
                <a:cxn ang="0">
                  <a:pos x="3" y="0"/>
                </a:cxn>
                <a:cxn ang="0">
                  <a:pos x="8" y="0"/>
                </a:cxn>
                <a:cxn ang="0">
                  <a:pos x="8" y="0"/>
                </a:cxn>
                <a:cxn ang="0">
                  <a:pos x="2" y="0"/>
                </a:cxn>
                <a:cxn ang="0">
                  <a:pos x="2" y="0"/>
                </a:cxn>
                <a:cxn ang="0">
                  <a:pos x="8" y="0"/>
                </a:cxn>
                <a:cxn ang="0">
                  <a:pos x="9" y="0"/>
                </a:cxn>
                <a:cxn ang="0">
                  <a:pos x="2" y="0"/>
                </a:cxn>
                <a:cxn ang="0">
                  <a:pos x="2" y="0"/>
                </a:cxn>
                <a:cxn ang="0">
                  <a:pos x="9" y="0"/>
                </a:cxn>
                <a:cxn ang="0">
                  <a:pos x="9" y="0"/>
                </a:cxn>
                <a:cxn ang="0">
                  <a:pos x="1" y="0"/>
                </a:cxn>
                <a:cxn ang="0">
                  <a:pos x="1" y="0"/>
                </a:cxn>
                <a:cxn ang="0">
                  <a:pos x="9" y="0"/>
                </a:cxn>
                <a:cxn ang="0">
                  <a:pos x="10" y="1"/>
                </a:cxn>
                <a:cxn ang="0">
                  <a:pos x="1" y="1"/>
                </a:cxn>
                <a:cxn ang="0">
                  <a:pos x="1" y="1"/>
                </a:cxn>
                <a:cxn ang="0">
                  <a:pos x="10" y="1"/>
                </a:cxn>
                <a:cxn ang="0">
                  <a:pos x="10" y="1"/>
                </a:cxn>
                <a:cxn ang="0">
                  <a:pos x="1" y="1"/>
                </a:cxn>
                <a:cxn ang="0">
                  <a:pos x="1" y="1"/>
                </a:cxn>
                <a:cxn ang="0">
                  <a:pos x="10" y="1"/>
                </a:cxn>
                <a:cxn ang="0">
                  <a:pos x="10" y="1"/>
                </a:cxn>
                <a:cxn ang="0">
                  <a:pos x="0" y="1"/>
                </a:cxn>
                <a:cxn ang="0">
                  <a:pos x="0" y="2"/>
                </a:cxn>
                <a:cxn ang="0">
                  <a:pos x="10" y="2"/>
                </a:cxn>
                <a:cxn ang="0">
                  <a:pos x="10" y="2"/>
                </a:cxn>
                <a:cxn ang="0">
                  <a:pos x="0" y="2"/>
                </a:cxn>
                <a:cxn ang="0">
                  <a:pos x="0" y="2"/>
                </a:cxn>
                <a:cxn ang="0">
                  <a:pos x="10" y="2"/>
                </a:cxn>
                <a:cxn ang="0">
                  <a:pos x="10" y="2"/>
                </a:cxn>
                <a:cxn ang="0">
                  <a:pos x="0" y="2"/>
                </a:cxn>
                <a:cxn ang="0">
                  <a:pos x="0" y="3"/>
                </a:cxn>
                <a:cxn ang="0">
                  <a:pos x="10" y="3"/>
                </a:cxn>
                <a:cxn ang="0">
                  <a:pos x="10" y="3"/>
                </a:cxn>
                <a:cxn ang="0">
                  <a:pos x="0" y="3"/>
                </a:cxn>
                <a:cxn ang="0">
                  <a:pos x="0" y="4"/>
                </a:cxn>
                <a:cxn ang="0">
                  <a:pos x="10" y="4"/>
                </a:cxn>
                <a:cxn ang="0">
                  <a:pos x="10" y="4"/>
                </a:cxn>
                <a:cxn ang="0">
                  <a:pos x="0" y="4"/>
                </a:cxn>
                <a:cxn ang="0">
                  <a:pos x="1" y="4"/>
                </a:cxn>
                <a:cxn ang="0">
                  <a:pos x="10" y="4"/>
                </a:cxn>
                <a:cxn ang="0">
                  <a:pos x="10" y="4"/>
                </a:cxn>
                <a:cxn ang="0">
                  <a:pos x="1" y="4"/>
                </a:cxn>
                <a:cxn ang="0">
                  <a:pos x="1" y="5"/>
                </a:cxn>
                <a:cxn ang="0">
                  <a:pos x="10" y="5"/>
                </a:cxn>
                <a:cxn ang="0">
                  <a:pos x="10" y="5"/>
                </a:cxn>
                <a:cxn ang="0">
                  <a:pos x="1" y="5"/>
                </a:cxn>
                <a:cxn ang="0">
                  <a:pos x="1" y="5"/>
                </a:cxn>
                <a:cxn ang="0">
                  <a:pos x="9" y="5"/>
                </a:cxn>
                <a:cxn ang="0">
                  <a:pos x="9" y="5"/>
                </a:cxn>
                <a:cxn ang="0">
                  <a:pos x="1" y="5"/>
                </a:cxn>
                <a:cxn ang="0">
                  <a:pos x="2" y="5"/>
                </a:cxn>
                <a:cxn ang="0">
                  <a:pos x="9" y="5"/>
                </a:cxn>
                <a:cxn ang="0">
                  <a:pos x="9" y="6"/>
                </a:cxn>
                <a:cxn ang="0">
                  <a:pos x="2" y="6"/>
                </a:cxn>
                <a:cxn ang="0">
                  <a:pos x="2" y="6"/>
                </a:cxn>
                <a:cxn ang="0">
                  <a:pos x="8" y="6"/>
                </a:cxn>
                <a:cxn ang="0">
                  <a:pos x="8" y="6"/>
                </a:cxn>
                <a:cxn ang="0">
                  <a:pos x="2" y="6"/>
                </a:cxn>
                <a:cxn ang="0">
                  <a:pos x="3" y="6"/>
                </a:cxn>
                <a:cxn ang="0">
                  <a:pos x="8" y="6"/>
                </a:cxn>
              </a:cxnLst>
              <a:rect l="0" t="0" r="r" b="b"/>
              <a:pathLst>
                <a:path w="10" h="6">
                  <a:moveTo>
                    <a:pt x="3" y="2"/>
                  </a:moveTo>
                  <a:lnTo>
                    <a:pt x="3" y="0"/>
                  </a:lnTo>
                  <a:lnTo>
                    <a:pt x="8" y="0"/>
                  </a:lnTo>
                  <a:lnTo>
                    <a:pt x="8" y="0"/>
                  </a:lnTo>
                  <a:lnTo>
                    <a:pt x="2" y="0"/>
                  </a:lnTo>
                  <a:lnTo>
                    <a:pt x="2" y="0"/>
                  </a:lnTo>
                  <a:lnTo>
                    <a:pt x="8" y="0"/>
                  </a:lnTo>
                  <a:lnTo>
                    <a:pt x="9" y="0"/>
                  </a:lnTo>
                  <a:lnTo>
                    <a:pt x="2" y="0"/>
                  </a:lnTo>
                  <a:lnTo>
                    <a:pt x="2" y="0"/>
                  </a:lnTo>
                  <a:lnTo>
                    <a:pt x="9" y="0"/>
                  </a:lnTo>
                  <a:lnTo>
                    <a:pt x="9" y="0"/>
                  </a:lnTo>
                  <a:lnTo>
                    <a:pt x="1" y="0"/>
                  </a:lnTo>
                  <a:lnTo>
                    <a:pt x="1" y="0"/>
                  </a:lnTo>
                  <a:lnTo>
                    <a:pt x="9" y="0"/>
                  </a:lnTo>
                  <a:lnTo>
                    <a:pt x="10" y="1"/>
                  </a:lnTo>
                  <a:lnTo>
                    <a:pt x="1" y="1"/>
                  </a:lnTo>
                  <a:lnTo>
                    <a:pt x="1" y="1"/>
                  </a:lnTo>
                  <a:lnTo>
                    <a:pt x="10" y="1"/>
                  </a:lnTo>
                  <a:lnTo>
                    <a:pt x="10" y="1"/>
                  </a:lnTo>
                  <a:lnTo>
                    <a:pt x="1" y="1"/>
                  </a:lnTo>
                  <a:lnTo>
                    <a:pt x="1" y="1"/>
                  </a:lnTo>
                  <a:lnTo>
                    <a:pt x="10" y="1"/>
                  </a:lnTo>
                  <a:lnTo>
                    <a:pt x="10" y="1"/>
                  </a:lnTo>
                  <a:lnTo>
                    <a:pt x="0" y="1"/>
                  </a:lnTo>
                  <a:lnTo>
                    <a:pt x="0" y="2"/>
                  </a:lnTo>
                  <a:lnTo>
                    <a:pt x="10" y="2"/>
                  </a:lnTo>
                  <a:lnTo>
                    <a:pt x="10" y="2"/>
                  </a:lnTo>
                  <a:lnTo>
                    <a:pt x="0" y="2"/>
                  </a:lnTo>
                  <a:lnTo>
                    <a:pt x="0" y="2"/>
                  </a:lnTo>
                  <a:lnTo>
                    <a:pt x="10" y="2"/>
                  </a:lnTo>
                  <a:lnTo>
                    <a:pt x="10" y="2"/>
                  </a:lnTo>
                  <a:lnTo>
                    <a:pt x="0" y="2"/>
                  </a:lnTo>
                  <a:lnTo>
                    <a:pt x="0" y="3"/>
                  </a:lnTo>
                  <a:lnTo>
                    <a:pt x="10" y="3"/>
                  </a:lnTo>
                  <a:lnTo>
                    <a:pt x="10" y="3"/>
                  </a:lnTo>
                  <a:lnTo>
                    <a:pt x="0" y="3"/>
                  </a:lnTo>
                  <a:lnTo>
                    <a:pt x="0" y="4"/>
                  </a:lnTo>
                  <a:lnTo>
                    <a:pt x="10" y="4"/>
                  </a:lnTo>
                  <a:lnTo>
                    <a:pt x="10" y="4"/>
                  </a:lnTo>
                  <a:lnTo>
                    <a:pt x="0" y="4"/>
                  </a:lnTo>
                  <a:lnTo>
                    <a:pt x="1" y="4"/>
                  </a:lnTo>
                  <a:lnTo>
                    <a:pt x="10" y="4"/>
                  </a:lnTo>
                  <a:lnTo>
                    <a:pt x="10" y="4"/>
                  </a:lnTo>
                  <a:lnTo>
                    <a:pt x="1" y="4"/>
                  </a:lnTo>
                  <a:lnTo>
                    <a:pt x="1" y="5"/>
                  </a:lnTo>
                  <a:lnTo>
                    <a:pt x="10" y="5"/>
                  </a:lnTo>
                  <a:lnTo>
                    <a:pt x="10" y="5"/>
                  </a:lnTo>
                  <a:lnTo>
                    <a:pt x="1" y="5"/>
                  </a:lnTo>
                  <a:lnTo>
                    <a:pt x="1" y="5"/>
                  </a:lnTo>
                  <a:lnTo>
                    <a:pt x="9" y="5"/>
                  </a:lnTo>
                  <a:lnTo>
                    <a:pt x="9" y="5"/>
                  </a:lnTo>
                  <a:lnTo>
                    <a:pt x="1" y="5"/>
                  </a:lnTo>
                  <a:lnTo>
                    <a:pt x="2" y="5"/>
                  </a:lnTo>
                  <a:lnTo>
                    <a:pt x="9" y="5"/>
                  </a:lnTo>
                  <a:lnTo>
                    <a:pt x="9" y="6"/>
                  </a:lnTo>
                  <a:lnTo>
                    <a:pt x="2" y="6"/>
                  </a:lnTo>
                  <a:lnTo>
                    <a:pt x="2" y="6"/>
                  </a:lnTo>
                  <a:lnTo>
                    <a:pt x="8" y="6"/>
                  </a:lnTo>
                  <a:lnTo>
                    <a:pt x="8" y="6"/>
                  </a:lnTo>
                  <a:lnTo>
                    <a:pt x="2"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21" name="Freeform 1409"/>
            <p:cNvSpPr>
              <a:spLocks/>
            </p:cNvSpPr>
            <p:nvPr/>
          </p:nvSpPr>
          <p:spPr bwMode="auto">
            <a:xfrm>
              <a:off x="8065641" y="3881438"/>
              <a:ext cx="9525" cy="14287"/>
            </a:xfrm>
            <a:custGeom>
              <a:avLst/>
              <a:gdLst/>
              <a:ahLst/>
              <a:cxnLst>
                <a:cxn ang="0">
                  <a:pos x="3" y="5"/>
                </a:cxn>
                <a:cxn ang="0">
                  <a:pos x="0" y="5"/>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1" y="7"/>
                </a:cxn>
                <a:cxn ang="0">
                  <a:pos x="1" y="1"/>
                </a:cxn>
                <a:cxn ang="0">
                  <a:pos x="1" y="1"/>
                </a:cxn>
                <a:cxn ang="0">
                  <a:pos x="1" y="8"/>
                </a:cxn>
                <a:cxn ang="0">
                  <a:pos x="1" y="8"/>
                </a:cxn>
                <a:cxn ang="0">
                  <a:pos x="1" y="0"/>
                </a:cxn>
                <a:cxn ang="0">
                  <a:pos x="1" y="0"/>
                </a:cxn>
                <a:cxn ang="0">
                  <a:pos x="1" y="8"/>
                </a:cxn>
                <a:cxn ang="0">
                  <a:pos x="1" y="8"/>
                </a:cxn>
                <a:cxn ang="0">
                  <a:pos x="1" y="0"/>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8"/>
                </a:cxn>
                <a:cxn ang="0">
                  <a:pos x="4" y="8"/>
                </a:cxn>
                <a:cxn ang="0">
                  <a:pos x="4" y="0"/>
                </a:cxn>
                <a:cxn ang="0">
                  <a:pos x="4" y="0"/>
                </a:cxn>
                <a:cxn ang="0">
                  <a:pos x="4" y="8"/>
                </a:cxn>
                <a:cxn ang="0">
                  <a:pos x="5" y="8"/>
                </a:cxn>
                <a:cxn ang="0">
                  <a:pos x="5" y="0"/>
                </a:cxn>
                <a:cxn ang="0">
                  <a:pos x="5" y="1"/>
                </a:cxn>
                <a:cxn ang="0">
                  <a:pos x="5" y="8"/>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5"/>
                </a:cxn>
                <a:cxn ang="0">
                  <a:pos x="5" y="3"/>
                </a:cxn>
              </a:cxnLst>
              <a:rect l="0" t="0" r="r" b="b"/>
              <a:pathLst>
                <a:path w="5" h="9">
                  <a:moveTo>
                    <a:pt x="3" y="5"/>
                  </a:moveTo>
                  <a:lnTo>
                    <a:pt x="0" y="5"/>
                  </a:lnTo>
                  <a:lnTo>
                    <a:pt x="0" y="3"/>
                  </a:lnTo>
                  <a:lnTo>
                    <a:pt x="0" y="2"/>
                  </a:lnTo>
                  <a:lnTo>
                    <a:pt x="0" y="6"/>
                  </a:lnTo>
                  <a:lnTo>
                    <a:pt x="0" y="6"/>
                  </a:lnTo>
                  <a:lnTo>
                    <a:pt x="0" y="2"/>
                  </a:lnTo>
                  <a:lnTo>
                    <a:pt x="0" y="2"/>
                  </a:lnTo>
                  <a:lnTo>
                    <a:pt x="0" y="7"/>
                  </a:lnTo>
                  <a:lnTo>
                    <a:pt x="0" y="7"/>
                  </a:lnTo>
                  <a:lnTo>
                    <a:pt x="0" y="2"/>
                  </a:lnTo>
                  <a:lnTo>
                    <a:pt x="0" y="1"/>
                  </a:lnTo>
                  <a:lnTo>
                    <a:pt x="0" y="7"/>
                  </a:lnTo>
                  <a:lnTo>
                    <a:pt x="1" y="7"/>
                  </a:lnTo>
                  <a:lnTo>
                    <a:pt x="1" y="1"/>
                  </a:lnTo>
                  <a:lnTo>
                    <a:pt x="1" y="1"/>
                  </a:lnTo>
                  <a:lnTo>
                    <a:pt x="1" y="8"/>
                  </a:lnTo>
                  <a:lnTo>
                    <a:pt x="1" y="8"/>
                  </a:lnTo>
                  <a:lnTo>
                    <a:pt x="1" y="0"/>
                  </a:lnTo>
                  <a:lnTo>
                    <a:pt x="1" y="0"/>
                  </a:lnTo>
                  <a:lnTo>
                    <a:pt x="1" y="8"/>
                  </a:lnTo>
                  <a:lnTo>
                    <a:pt x="1" y="8"/>
                  </a:lnTo>
                  <a:lnTo>
                    <a:pt x="1" y="0"/>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8"/>
                  </a:lnTo>
                  <a:lnTo>
                    <a:pt x="4" y="8"/>
                  </a:lnTo>
                  <a:lnTo>
                    <a:pt x="4" y="0"/>
                  </a:lnTo>
                  <a:lnTo>
                    <a:pt x="4" y="0"/>
                  </a:lnTo>
                  <a:lnTo>
                    <a:pt x="4" y="8"/>
                  </a:lnTo>
                  <a:lnTo>
                    <a:pt x="5" y="8"/>
                  </a:lnTo>
                  <a:lnTo>
                    <a:pt x="5" y="0"/>
                  </a:lnTo>
                  <a:lnTo>
                    <a:pt x="5" y="1"/>
                  </a:lnTo>
                  <a:lnTo>
                    <a:pt x="5" y="8"/>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5"/>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22" name="Freeform 1410"/>
            <p:cNvSpPr>
              <a:spLocks/>
            </p:cNvSpPr>
            <p:nvPr/>
          </p:nvSpPr>
          <p:spPr bwMode="auto">
            <a:xfrm>
              <a:off x="8065641" y="3881438"/>
              <a:ext cx="14288" cy="7937"/>
            </a:xfrm>
            <a:custGeom>
              <a:avLst/>
              <a:gdLst/>
              <a:ahLst/>
              <a:cxnLst>
                <a:cxn ang="0">
                  <a:pos x="3" y="3"/>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0"/>
                </a:cxn>
                <a:cxn ang="0">
                  <a:pos x="1" y="0"/>
                </a:cxn>
                <a:cxn ang="0">
                  <a:pos x="1" y="1"/>
                </a:cxn>
                <a:cxn ang="0">
                  <a:pos x="7" y="1"/>
                </a:cxn>
                <a:cxn ang="0">
                  <a:pos x="7" y="1"/>
                </a:cxn>
                <a:cxn ang="0">
                  <a:pos x="1" y="1"/>
                </a:cxn>
                <a:cxn ang="0">
                  <a:pos x="0" y="1"/>
                </a:cxn>
                <a:cxn ang="0">
                  <a:pos x="8" y="1"/>
                </a:cxn>
                <a:cxn ang="0">
                  <a:pos x="8"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5"/>
                </a:cxn>
                <a:cxn ang="0">
                  <a:pos x="3" y="5"/>
                </a:cxn>
                <a:cxn ang="0">
                  <a:pos x="3" y="5"/>
                </a:cxn>
                <a:cxn ang="0">
                  <a:pos x="5" y="5"/>
                </a:cxn>
              </a:cxnLst>
              <a:rect l="0" t="0" r="r" b="b"/>
              <a:pathLst>
                <a:path w="8" h="5">
                  <a:moveTo>
                    <a:pt x="3" y="3"/>
                  </a:moveTo>
                  <a:lnTo>
                    <a:pt x="3" y="0"/>
                  </a:lnTo>
                  <a:lnTo>
                    <a:pt x="5" y="0"/>
                  </a:lnTo>
                  <a:lnTo>
                    <a:pt x="5" y="0"/>
                  </a:lnTo>
                  <a:lnTo>
                    <a:pt x="3" y="0"/>
                  </a:lnTo>
                  <a:lnTo>
                    <a:pt x="2" y="0"/>
                  </a:lnTo>
                  <a:lnTo>
                    <a:pt x="6" y="0"/>
                  </a:lnTo>
                  <a:lnTo>
                    <a:pt x="6" y="0"/>
                  </a:lnTo>
                  <a:lnTo>
                    <a:pt x="2" y="0"/>
                  </a:lnTo>
                  <a:lnTo>
                    <a:pt x="2" y="0"/>
                  </a:lnTo>
                  <a:lnTo>
                    <a:pt x="6" y="0"/>
                  </a:lnTo>
                  <a:lnTo>
                    <a:pt x="7" y="0"/>
                  </a:lnTo>
                  <a:lnTo>
                    <a:pt x="1" y="0"/>
                  </a:lnTo>
                  <a:lnTo>
                    <a:pt x="1" y="0"/>
                  </a:lnTo>
                  <a:lnTo>
                    <a:pt x="7" y="0"/>
                  </a:lnTo>
                  <a:lnTo>
                    <a:pt x="7" y="0"/>
                  </a:lnTo>
                  <a:lnTo>
                    <a:pt x="1" y="0"/>
                  </a:lnTo>
                  <a:lnTo>
                    <a:pt x="1" y="1"/>
                  </a:lnTo>
                  <a:lnTo>
                    <a:pt x="7" y="1"/>
                  </a:lnTo>
                  <a:lnTo>
                    <a:pt x="7" y="1"/>
                  </a:lnTo>
                  <a:lnTo>
                    <a:pt x="1" y="1"/>
                  </a:lnTo>
                  <a:lnTo>
                    <a:pt x="0" y="1"/>
                  </a:lnTo>
                  <a:lnTo>
                    <a:pt x="8" y="1"/>
                  </a:lnTo>
                  <a:lnTo>
                    <a:pt x="8"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4"/>
                  </a:lnTo>
                  <a:lnTo>
                    <a:pt x="1" y="4"/>
                  </a:lnTo>
                  <a:lnTo>
                    <a:pt x="1" y="5"/>
                  </a:lnTo>
                  <a:lnTo>
                    <a:pt x="7" y="5"/>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23" name="Freeform 1411"/>
            <p:cNvSpPr>
              <a:spLocks/>
            </p:cNvSpPr>
            <p:nvPr/>
          </p:nvSpPr>
          <p:spPr bwMode="auto">
            <a:xfrm>
              <a:off x="8070404" y="3876675"/>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1"/>
                </a:cxn>
                <a:cxn ang="0">
                  <a:pos x="0" y="1"/>
                </a:cxn>
                <a:cxn ang="0">
                  <a:pos x="0" y="7"/>
                </a:cxn>
                <a:cxn ang="0">
                  <a:pos x="0" y="7"/>
                </a:cxn>
                <a:cxn ang="0">
                  <a:pos x="0" y="1"/>
                </a:cxn>
                <a:cxn ang="0">
                  <a:pos x="0" y="1"/>
                </a:cxn>
                <a:cxn ang="0">
                  <a:pos x="0" y="8"/>
                </a:cxn>
                <a:cxn ang="0">
                  <a:pos x="0" y="8"/>
                </a:cxn>
                <a:cxn ang="0">
                  <a:pos x="0" y="1"/>
                </a:cxn>
                <a:cxn ang="0">
                  <a:pos x="1" y="0"/>
                </a:cxn>
                <a:cxn ang="0">
                  <a:pos x="1" y="8"/>
                </a:cxn>
                <a:cxn ang="0">
                  <a:pos x="1" y="8"/>
                </a:cxn>
                <a:cxn ang="0">
                  <a:pos x="1" y="0"/>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8"/>
                </a:cxn>
                <a:cxn ang="0">
                  <a:pos x="2" y="0"/>
                </a:cxn>
                <a:cxn ang="0">
                  <a:pos x="3" y="0"/>
                </a:cxn>
                <a:cxn ang="0">
                  <a:pos x="3" y="8"/>
                </a:cxn>
                <a:cxn ang="0">
                  <a:pos x="3" y="8"/>
                </a:cxn>
                <a:cxn ang="0">
                  <a:pos x="3" y="0"/>
                </a:cxn>
                <a:cxn ang="0">
                  <a:pos x="3" y="0"/>
                </a:cxn>
                <a:cxn ang="0">
                  <a:pos x="3" y="8"/>
                </a:cxn>
                <a:cxn ang="0">
                  <a:pos x="4" y="8"/>
                </a:cxn>
                <a:cxn ang="0">
                  <a:pos x="4" y="0"/>
                </a:cxn>
                <a:cxn ang="0">
                  <a:pos x="4" y="0"/>
                </a:cxn>
                <a:cxn ang="0">
                  <a:pos x="4" y="8"/>
                </a:cxn>
                <a:cxn ang="0">
                  <a:pos x="4" y="8"/>
                </a:cxn>
                <a:cxn ang="0">
                  <a:pos x="4" y="1"/>
                </a:cxn>
                <a:cxn ang="0">
                  <a:pos x="4" y="1"/>
                </a:cxn>
                <a:cxn ang="0">
                  <a:pos x="4" y="8"/>
                </a:cxn>
                <a:cxn ang="0">
                  <a:pos x="4" y="7"/>
                </a:cxn>
                <a:cxn ang="0">
                  <a:pos x="4" y="1"/>
                </a:cxn>
                <a:cxn ang="0">
                  <a:pos x="5" y="1"/>
                </a:cxn>
                <a:cxn ang="0">
                  <a:pos x="5" y="7"/>
                </a:cxn>
                <a:cxn ang="0">
                  <a:pos x="5" y="7"/>
                </a:cxn>
                <a:cxn ang="0">
                  <a:pos x="5" y="1"/>
                </a:cxn>
                <a:cxn ang="0">
                  <a:pos x="5" y="2"/>
                </a:cxn>
                <a:cxn ang="0">
                  <a:pos x="5" y="7"/>
                </a:cxn>
                <a:cxn ang="0">
                  <a:pos x="5" y="6"/>
                </a:cxn>
                <a:cxn ang="0">
                  <a:pos x="5" y="2"/>
                </a:cxn>
                <a:cxn ang="0">
                  <a:pos x="5" y="2"/>
                </a:cxn>
                <a:cxn ang="0">
                  <a:pos x="5" y="6"/>
                </a:cxn>
                <a:cxn ang="0">
                  <a:pos x="5" y="6"/>
                </a:cxn>
                <a:cxn ang="0">
                  <a:pos x="5" y="3"/>
                </a:cxn>
              </a:cxnLst>
              <a:rect l="0" t="0" r="r" b="b"/>
              <a:pathLst>
                <a:path w="5" h="8">
                  <a:moveTo>
                    <a:pt x="2" y="6"/>
                  </a:moveTo>
                  <a:lnTo>
                    <a:pt x="0" y="6"/>
                  </a:lnTo>
                  <a:lnTo>
                    <a:pt x="0" y="3"/>
                  </a:lnTo>
                  <a:lnTo>
                    <a:pt x="0" y="2"/>
                  </a:lnTo>
                  <a:lnTo>
                    <a:pt x="0" y="6"/>
                  </a:lnTo>
                  <a:lnTo>
                    <a:pt x="0" y="6"/>
                  </a:lnTo>
                  <a:lnTo>
                    <a:pt x="0" y="2"/>
                  </a:lnTo>
                  <a:lnTo>
                    <a:pt x="0" y="2"/>
                  </a:lnTo>
                  <a:lnTo>
                    <a:pt x="0" y="7"/>
                  </a:lnTo>
                  <a:lnTo>
                    <a:pt x="0" y="7"/>
                  </a:lnTo>
                  <a:lnTo>
                    <a:pt x="0" y="1"/>
                  </a:lnTo>
                  <a:lnTo>
                    <a:pt x="0" y="1"/>
                  </a:lnTo>
                  <a:lnTo>
                    <a:pt x="0" y="7"/>
                  </a:lnTo>
                  <a:lnTo>
                    <a:pt x="0" y="7"/>
                  </a:lnTo>
                  <a:lnTo>
                    <a:pt x="0" y="1"/>
                  </a:lnTo>
                  <a:lnTo>
                    <a:pt x="0" y="1"/>
                  </a:lnTo>
                  <a:lnTo>
                    <a:pt x="0" y="8"/>
                  </a:lnTo>
                  <a:lnTo>
                    <a:pt x="0" y="8"/>
                  </a:lnTo>
                  <a:lnTo>
                    <a:pt x="0" y="1"/>
                  </a:lnTo>
                  <a:lnTo>
                    <a:pt x="1" y="0"/>
                  </a:lnTo>
                  <a:lnTo>
                    <a:pt x="1" y="8"/>
                  </a:lnTo>
                  <a:lnTo>
                    <a:pt x="1" y="8"/>
                  </a:lnTo>
                  <a:lnTo>
                    <a:pt x="1" y="0"/>
                  </a:lnTo>
                  <a:lnTo>
                    <a:pt x="1" y="0"/>
                  </a:lnTo>
                  <a:lnTo>
                    <a:pt x="1" y="8"/>
                  </a:lnTo>
                  <a:lnTo>
                    <a:pt x="1" y="8"/>
                  </a:lnTo>
                  <a:lnTo>
                    <a:pt x="1" y="0"/>
                  </a:lnTo>
                  <a:lnTo>
                    <a:pt x="2" y="0"/>
                  </a:lnTo>
                  <a:lnTo>
                    <a:pt x="2" y="8"/>
                  </a:lnTo>
                  <a:lnTo>
                    <a:pt x="2" y="8"/>
                  </a:lnTo>
                  <a:lnTo>
                    <a:pt x="2" y="0"/>
                  </a:lnTo>
                  <a:lnTo>
                    <a:pt x="2" y="0"/>
                  </a:lnTo>
                  <a:lnTo>
                    <a:pt x="2" y="8"/>
                  </a:lnTo>
                  <a:lnTo>
                    <a:pt x="2" y="8"/>
                  </a:lnTo>
                  <a:lnTo>
                    <a:pt x="2" y="0"/>
                  </a:lnTo>
                  <a:lnTo>
                    <a:pt x="3" y="0"/>
                  </a:lnTo>
                  <a:lnTo>
                    <a:pt x="3" y="8"/>
                  </a:lnTo>
                  <a:lnTo>
                    <a:pt x="3" y="8"/>
                  </a:lnTo>
                  <a:lnTo>
                    <a:pt x="3" y="0"/>
                  </a:lnTo>
                  <a:lnTo>
                    <a:pt x="3" y="0"/>
                  </a:lnTo>
                  <a:lnTo>
                    <a:pt x="3" y="8"/>
                  </a:lnTo>
                  <a:lnTo>
                    <a:pt x="4" y="8"/>
                  </a:lnTo>
                  <a:lnTo>
                    <a:pt x="4" y="0"/>
                  </a:lnTo>
                  <a:lnTo>
                    <a:pt x="4" y="0"/>
                  </a:lnTo>
                  <a:lnTo>
                    <a:pt x="4" y="8"/>
                  </a:lnTo>
                  <a:lnTo>
                    <a:pt x="4" y="8"/>
                  </a:lnTo>
                  <a:lnTo>
                    <a:pt x="4" y="1"/>
                  </a:lnTo>
                  <a:lnTo>
                    <a:pt x="4" y="1"/>
                  </a:lnTo>
                  <a:lnTo>
                    <a:pt x="4" y="8"/>
                  </a:lnTo>
                  <a:lnTo>
                    <a:pt x="4" y="7"/>
                  </a:lnTo>
                  <a:lnTo>
                    <a:pt x="4" y="1"/>
                  </a:lnTo>
                  <a:lnTo>
                    <a:pt x="5" y="1"/>
                  </a:lnTo>
                  <a:lnTo>
                    <a:pt x="5" y="7"/>
                  </a:lnTo>
                  <a:lnTo>
                    <a:pt x="5" y="7"/>
                  </a:lnTo>
                  <a:lnTo>
                    <a:pt x="5" y="1"/>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24" name="Freeform 1412"/>
            <p:cNvSpPr>
              <a:spLocks/>
            </p:cNvSpPr>
            <p:nvPr/>
          </p:nvSpPr>
          <p:spPr bwMode="auto">
            <a:xfrm>
              <a:off x="8070404" y="3876675"/>
              <a:ext cx="14287" cy="9525"/>
            </a:xfrm>
            <a:custGeom>
              <a:avLst/>
              <a:gdLst/>
              <a:ahLst/>
              <a:cxnLst>
                <a:cxn ang="0">
                  <a:pos x="2" y="3"/>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0" y="1"/>
                </a:cxn>
                <a:cxn ang="0">
                  <a:pos x="0" y="1"/>
                </a:cxn>
                <a:cxn ang="0">
                  <a:pos x="7" y="1"/>
                </a:cxn>
                <a:cxn ang="0">
                  <a:pos x="7" y="1"/>
                </a:cxn>
                <a:cxn ang="0">
                  <a:pos x="0"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4"/>
                </a:cxn>
                <a:cxn ang="0">
                  <a:pos x="8" y="4"/>
                </a:cxn>
                <a:cxn ang="0">
                  <a:pos x="7" y="4"/>
                </a:cxn>
                <a:cxn ang="0">
                  <a:pos x="0" y="4"/>
                </a:cxn>
                <a:cxn ang="0">
                  <a:pos x="0" y="4"/>
                </a:cxn>
                <a:cxn ang="0">
                  <a:pos x="7" y="4"/>
                </a:cxn>
                <a:cxn ang="0">
                  <a:pos x="7" y="5"/>
                </a:cxn>
                <a:cxn ang="0">
                  <a:pos x="0" y="5"/>
                </a:cxn>
                <a:cxn ang="0">
                  <a:pos x="0" y="5"/>
                </a:cxn>
                <a:cxn ang="0">
                  <a:pos x="7" y="5"/>
                </a:cxn>
                <a:cxn ang="0">
                  <a:pos x="6" y="5"/>
                </a:cxn>
                <a:cxn ang="0">
                  <a:pos x="0" y="5"/>
                </a:cxn>
                <a:cxn ang="0">
                  <a:pos x="1" y="5"/>
                </a:cxn>
                <a:cxn ang="0">
                  <a:pos x="6" y="5"/>
                </a:cxn>
                <a:cxn ang="0">
                  <a:pos x="6" y="5"/>
                </a:cxn>
                <a:cxn ang="0">
                  <a:pos x="1" y="5"/>
                </a:cxn>
                <a:cxn ang="0">
                  <a:pos x="1" y="5"/>
                </a:cxn>
                <a:cxn ang="0">
                  <a:pos x="6" y="5"/>
                </a:cxn>
                <a:cxn ang="0">
                  <a:pos x="6" y="5"/>
                </a:cxn>
                <a:cxn ang="0">
                  <a:pos x="1" y="5"/>
                </a:cxn>
                <a:cxn ang="0">
                  <a:pos x="2" y="6"/>
                </a:cxn>
                <a:cxn ang="0">
                  <a:pos x="5" y="6"/>
                </a:cxn>
                <a:cxn ang="0">
                  <a:pos x="5" y="6"/>
                </a:cxn>
                <a:cxn ang="0">
                  <a:pos x="2" y="6"/>
                </a:cxn>
                <a:cxn ang="0">
                  <a:pos x="2" y="6"/>
                </a:cxn>
                <a:cxn ang="0">
                  <a:pos x="4" y="6"/>
                </a:cxn>
              </a:cxnLst>
              <a:rect l="0" t="0" r="r" b="b"/>
              <a:pathLst>
                <a:path w="8" h="6">
                  <a:moveTo>
                    <a:pt x="2" y="3"/>
                  </a:moveTo>
                  <a:lnTo>
                    <a:pt x="2" y="0"/>
                  </a:lnTo>
                  <a:lnTo>
                    <a:pt x="4"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0" y="1"/>
                  </a:lnTo>
                  <a:lnTo>
                    <a:pt x="0" y="1"/>
                  </a:lnTo>
                  <a:lnTo>
                    <a:pt x="7" y="1"/>
                  </a:lnTo>
                  <a:lnTo>
                    <a:pt x="7" y="1"/>
                  </a:lnTo>
                  <a:lnTo>
                    <a:pt x="0" y="1"/>
                  </a:lnTo>
                  <a:lnTo>
                    <a:pt x="0" y="1"/>
                  </a:lnTo>
                  <a:lnTo>
                    <a:pt x="7" y="1"/>
                  </a:lnTo>
                  <a:lnTo>
                    <a:pt x="7"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4"/>
                  </a:lnTo>
                  <a:lnTo>
                    <a:pt x="8" y="4"/>
                  </a:lnTo>
                  <a:lnTo>
                    <a:pt x="7" y="4"/>
                  </a:lnTo>
                  <a:lnTo>
                    <a:pt x="0" y="4"/>
                  </a:lnTo>
                  <a:lnTo>
                    <a:pt x="0" y="4"/>
                  </a:lnTo>
                  <a:lnTo>
                    <a:pt x="7" y="4"/>
                  </a:lnTo>
                  <a:lnTo>
                    <a:pt x="7" y="5"/>
                  </a:lnTo>
                  <a:lnTo>
                    <a:pt x="0" y="5"/>
                  </a:lnTo>
                  <a:lnTo>
                    <a:pt x="0" y="5"/>
                  </a:lnTo>
                  <a:lnTo>
                    <a:pt x="7" y="5"/>
                  </a:lnTo>
                  <a:lnTo>
                    <a:pt x="6" y="5"/>
                  </a:lnTo>
                  <a:lnTo>
                    <a:pt x="0" y="5"/>
                  </a:lnTo>
                  <a:lnTo>
                    <a:pt x="1" y="5"/>
                  </a:lnTo>
                  <a:lnTo>
                    <a:pt x="6" y="5"/>
                  </a:lnTo>
                  <a:lnTo>
                    <a:pt x="6" y="5"/>
                  </a:lnTo>
                  <a:lnTo>
                    <a:pt x="1" y="5"/>
                  </a:lnTo>
                  <a:lnTo>
                    <a:pt x="1" y="5"/>
                  </a:lnTo>
                  <a:lnTo>
                    <a:pt x="6" y="5"/>
                  </a:lnTo>
                  <a:lnTo>
                    <a:pt x="6" y="5"/>
                  </a:lnTo>
                  <a:lnTo>
                    <a:pt x="1" y="5"/>
                  </a:lnTo>
                  <a:lnTo>
                    <a:pt x="2" y="6"/>
                  </a:lnTo>
                  <a:lnTo>
                    <a:pt x="5" y="6"/>
                  </a:lnTo>
                  <a:lnTo>
                    <a:pt x="5"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25" name="Freeform 1413"/>
            <p:cNvSpPr>
              <a:spLocks/>
            </p:cNvSpPr>
            <p:nvPr/>
          </p:nvSpPr>
          <p:spPr bwMode="auto">
            <a:xfrm>
              <a:off x="8075166" y="3876675"/>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0" y="1"/>
                </a:cxn>
                <a:cxn ang="0">
                  <a:pos x="0"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6"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1"/>
                  </a:lnTo>
                  <a:lnTo>
                    <a:pt x="0" y="1"/>
                  </a:lnTo>
                  <a:lnTo>
                    <a:pt x="0" y="1"/>
                  </a:lnTo>
                  <a:lnTo>
                    <a:pt x="6" y="1"/>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5"/>
                  </a:lnTo>
                  <a:lnTo>
                    <a:pt x="0" y="5"/>
                  </a:lnTo>
                  <a:lnTo>
                    <a:pt x="0" y="5"/>
                  </a:lnTo>
                  <a:lnTo>
                    <a:pt x="6" y="5"/>
                  </a:lnTo>
                  <a:lnTo>
                    <a:pt x="6" y="5"/>
                  </a:lnTo>
                  <a:lnTo>
                    <a:pt x="0" y="5"/>
                  </a:lnTo>
                  <a:lnTo>
                    <a:pt x="1" y="5"/>
                  </a:lnTo>
                  <a:lnTo>
                    <a:pt x="6" y="5"/>
                  </a:lnTo>
                  <a:lnTo>
                    <a:pt x="5" y="5"/>
                  </a:lnTo>
                  <a:lnTo>
                    <a:pt x="1" y="5"/>
                  </a:lnTo>
                  <a:lnTo>
                    <a:pt x="1" y="5"/>
                  </a:lnTo>
                  <a:lnTo>
                    <a:pt x="5" y="5"/>
                  </a:lnTo>
                  <a:lnTo>
                    <a:pt x="5" y="5"/>
                  </a:lnTo>
                  <a:lnTo>
                    <a:pt x="2" y="5"/>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26" name="Freeform 1414"/>
            <p:cNvSpPr>
              <a:spLocks/>
            </p:cNvSpPr>
            <p:nvPr/>
          </p:nvSpPr>
          <p:spPr bwMode="auto">
            <a:xfrm>
              <a:off x="8076754" y="3876675"/>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27" name="Freeform 1415"/>
            <p:cNvSpPr>
              <a:spLocks/>
            </p:cNvSpPr>
            <p:nvPr/>
          </p:nvSpPr>
          <p:spPr bwMode="auto">
            <a:xfrm>
              <a:off x="8076754" y="3876675"/>
              <a:ext cx="14287"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28" name="Freeform 1416"/>
            <p:cNvSpPr>
              <a:spLocks/>
            </p:cNvSpPr>
            <p:nvPr/>
          </p:nvSpPr>
          <p:spPr bwMode="auto">
            <a:xfrm>
              <a:off x="8079929" y="3871913"/>
              <a:ext cx="11112" cy="14287"/>
            </a:xfrm>
            <a:custGeom>
              <a:avLst/>
              <a:gdLst/>
              <a:ahLst/>
              <a:cxnLst>
                <a:cxn ang="0">
                  <a:pos x="3" y="6"/>
                </a:cxn>
                <a:cxn ang="0">
                  <a:pos x="0" y="6"/>
                </a:cxn>
                <a:cxn ang="0">
                  <a:pos x="0" y="3"/>
                </a:cxn>
                <a:cxn ang="0">
                  <a:pos x="0" y="3"/>
                </a:cxn>
                <a:cxn ang="0">
                  <a:pos x="0" y="6"/>
                </a:cxn>
                <a:cxn ang="0">
                  <a:pos x="1" y="6"/>
                </a:cxn>
                <a:cxn ang="0">
                  <a:pos x="1" y="2"/>
                </a:cxn>
                <a:cxn ang="0">
                  <a:pos x="1" y="2"/>
                </a:cxn>
                <a:cxn ang="0">
                  <a:pos x="1" y="7"/>
                </a:cxn>
                <a:cxn ang="0">
                  <a:pos x="1" y="7"/>
                </a:cxn>
                <a:cxn ang="0">
                  <a:pos x="1" y="1"/>
                </a:cxn>
                <a:cxn ang="0">
                  <a:pos x="1" y="1"/>
                </a:cxn>
                <a:cxn ang="0">
                  <a:pos x="1" y="7"/>
                </a:cxn>
                <a:cxn ang="0">
                  <a:pos x="1" y="8"/>
                </a:cxn>
                <a:cxn ang="0">
                  <a:pos x="1" y="1"/>
                </a:cxn>
                <a:cxn ang="0">
                  <a:pos x="1" y="1"/>
                </a:cxn>
                <a:cxn ang="0">
                  <a:pos x="1" y="8"/>
                </a:cxn>
                <a:cxn ang="0">
                  <a:pos x="1" y="8"/>
                </a:cxn>
                <a:cxn ang="0">
                  <a:pos x="1" y="1"/>
                </a:cxn>
                <a:cxn ang="0">
                  <a:pos x="2" y="0"/>
                </a:cxn>
                <a:cxn ang="0">
                  <a:pos x="2" y="8"/>
                </a:cxn>
                <a:cxn ang="0">
                  <a:pos x="2" y="8"/>
                </a:cxn>
                <a:cxn ang="0">
                  <a:pos x="2" y="0"/>
                </a:cxn>
                <a:cxn ang="0">
                  <a:pos x="2" y="0"/>
                </a:cxn>
                <a:cxn ang="0">
                  <a:pos x="2" y="8"/>
                </a:cxn>
                <a:cxn ang="0">
                  <a:pos x="3" y="8"/>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8"/>
                </a:cxn>
                <a:cxn ang="0">
                  <a:pos x="4" y="0"/>
                </a:cxn>
                <a:cxn ang="0">
                  <a:pos x="4" y="0"/>
                </a:cxn>
                <a:cxn ang="0">
                  <a:pos x="4" y="8"/>
                </a:cxn>
                <a:cxn ang="0">
                  <a:pos x="5" y="8"/>
                </a:cxn>
                <a:cxn ang="0">
                  <a:pos x="5" y="0"/>
                </a:cxn>
                <a:cxn ang="0">
                  <a:pos x="5" y="0"/>
                </a:cxn>
                <a:cxn ang="0">
                  <a:pos x="5" y="8"/>
                </a:cxn>
                <a:cxn ang="0">
                  <a:pos x="5" y="8"/>
                </a:cxn>
                <a:cxn ang="0">
                  <a:pos x="5" y="1"/>
                </a:cxn>
                <a:cxn ang="0">
                  <a:pos x="5" y="1"/>
                </a:cxn>
                <a:cxn ang="0">
                  <a:pos x="5" y="8"/>
                </a:cxn>
                <a:cxn ang="0">
                  <a:pos x="6" y="8"/>
                </a:cxn>
                <a:cxn ang="0">
                  <a:pos x="6" y="1"/>
                </a:cxn>
                <a:cxn ang="0">
                  <a:pos x="6" y="1"/>
                </a:cxn>
                <a:cxn ang="0">
                  <a:pos x="6" y="7"/>
                </a:cxn>
                <a:cxn ang="0">
                  <a:pos x="6" y="7"/>
                </a:cxn>
                <a:cxn ang="0">
                  <a:pos x="6" y="1"/>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1" y="6"/>
                  </a:lnTo>
                  <a:lnTo>
                    <a:pt x="1" y="2"/>
                  </a:lnTo>
                  <a:lnTo>
                    <a:pt x="1" y="2"/>
                  </a:lnTo>
                  <a:lnTo>
                    <a:pt x="1" y="7"/>
                  </a:lnTo>
                  <a:lnTo>
                    <a:pt x="1" y="7"/>
                  </a:lnTo>
                  <a:lnTo>
                    <a:pt x="1" y="1"/>
                  </a:lnTo>
                  <a:lnTo>
                    <a:pt x="1" y="1"/>
                  </a:lnTo>
                  <a:lnTo>
                    <a:pt x="1" y="7"/>
                  </a:lnTo>
                  <a:lnTo>
                    <a:pt x="1" y="8"/>
                  </a:lnTo>
                  <a:lnTo>
                    <a:pt x="1" y="1"/>
                  </a:lnTo>
                  <a:lnTo>
                    <a:pt x="1" y="1"/>
                  </a:lnTo>
                  <a:lnTo>
                    <a:pt x="1" y="8"/>
                  </a:lnTo>
                  <a:lnTo>
                    <a:pt x="1" y="8"/>
                  </a:lnTo>
                  <a:lnTo>
                    <a:pt x="1" y="1"/>
                  </a:lnTo>
                  <a:lnTo>
                    <a:pt x="2" y="0"/>
                  </a:lnTo>
                  <a:lnTo>
                    <a:pt x="2" y="8"/>
                  </a:lnTo>
                  <a:lnTo>
                    <a:pt x="2" y="8"/>
                  </a:lnTo>
                  <a:lnTo>
                    <a:pt x="2" y="0"/>
                  </a:lnTo>
                  <a:lnTo>
                    <a:pt x="2" y="0"/>
                  </a:lnTo>
                  <a:lnTo>
                    <a:pt x="2" y="8"/>
                  </a:lnTo>
                  <a:lnTo>
                    <a:pt x="3" y="8"/>
                  </a:lnTo>
                  <a:lnTo>
                    <a:pt x="3" y="0"/>
                  </a:lnTo>
                  <a:lnTo>
                    <a:pt x="3" y="0"/>
                  </a:lnTo>
                  <a:lnTo>
                    <a:pt x="3" y="9"/>
                  </a:lnTo>
                  <a:lnTo>
                    <a:pt x="3" y="9"/>
                  </a:lnTo>
                  <a:lnTo>
                    <a:pt x="3" y="0"/>
                  </a:lnTo>
                  <a:lnTo>
                    <a:pt x="3" y="0"/>
                  </a:lnTo>
                  <a:lnTo>
                    <a:pt x="3" y="9"/>
                  </a:lnTo>
                  <a:lnTo>
                    <a:pt x="4" y="9"/>
                  </a:lnTo>
                  <a:lnTo>
                    <a:pt x="4" y="0"/>
                  </a:lnTo>
                  <a:lnTo>
                    <a:pt x="4" y="0"/>
                  </a:lnTo>
                  <a:lnTo>
                    <a:pt x="4" y="9"/>
                  </a:lnTo>
                  <a:lnTo>
                    <a:pt x="4" y="8"/>
                  </a:lnTo>
                  <a:lnTo>
                    <a:pt x="4" y="0"/>
                  </a:lnTo>
                  <a:lnTo>
                    <a:pt x="4" y="0"/>
                  </a:lnTo>
                  <a:lnTo>
                    <a:pt x="4" y="8"/>
                  </a:lnTo>
                  <a:lnTo>
                    <a:pt x="5" y="8"/>
                  </a:lnTo>
                  <a:lnTo>
                    <a:pt x="5" y="0"/>
                  </a:lnTo>
                  <a:lnTo>
                    <a:pt x="5" y="0"/>
                  </a:lnTo>
                  <a:lnTo>
                    <a:pt x="5" y="8"/>
                  </a:lnTo>
                  <a:lnTo>
                    <a:pt x="5" y="8"/>
                  </a:lnTo>
                  <a:lnTo>
                    <a:pt x="5" y="1"/>
                  </a:lnTo>
                  <a:lnTo>
                    <a:pt x="5" y="1"/>
                  </a:lnTo>
                  <a:lnTo>
                    <a:pt x="5" y="8"/>
                  </a:lnTo>
                  <a:lnTo>
                    <a:pt x="6" y="8"/>
                  </a:lnTo>
                  <a:lnTo>
                    <a:pt x="6" y="1"/>
                  </a:lnTo>
                  <a:lnTo>
                    <a:pt x="6" y="1"/>
                  </a:lnTo>
                  <a:lnTo>
                    <a:pt x="6" y="7"/>
                  </a:lnTo>
                  <a:lnTo>
                    <a:pt x="6" y="7"/>
                  </a:lnTo>
                  <a:lnTo>
                    <a:pt x="6" y="1"/>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29" name="Freeform 1417"/>
            <p:cNvSpPr>
              <a:spLocks/>
            </p:cNvSpPr>
            <p:nvPr/>
          </p:nvSpPr>
          <p:spPr bwMode="auto">
            <a:xfrm>
              <a:off x="8079929" y="3871913"/>
              <a:ext cx="14287" cy="9525"/>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5"/>
                </a:cxn>
                <a:cxn ang="0">
                  <a:pos x="6" y="5"/>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6" y="1"/>
                  </a:lnTo>
                  <a:lnTo>
                    <a:pt x="1" y="1"/>
                  </a:lnTo>
                  <a:lnTo>
                    <a:pt x="1" y="1"/>
                  </a:lnTo>
                  <a:lnTo>
                    <a:pt x="7" y="1"/>
                  </a:lnTo>
                  <a:lnTo>
                    <a:pt x="7" y="1"/>
                  </a:lnTo>
                  <a:lnTo>
                    <a:pt x="1" y="1"/>
                  </a:lnTo>
                  <a:lnTo>
                    <a:pt x="1" y="1"/>
                  </a:lnTo>
                  <a:lnTo>
                    <a:pt x="7" y="1"/>
                  </a:lnTo>
                  <a:lnTo>
                    <a:pt x="7" y="1"/>
                  </a:lnTo>
                  <a:lnTo>
                    <a:pt x="1" y="1"/>
                  </a:lnTo>
                  <a:lnTo>
                    <a:pt x="1" y="2"/>
                  </a:lnTo>
                  <a:lnTo>
                    <a:pt x="7" y="2"/>
                  </a:lnTo>
                  <a:lnTo>
                    <a:pt x="7" y="2"/>
                  </a:lnTo>
                  <a:lnTo>
                    <a:pt x="1" y="2"/>
                  </a:lnTo>
                  <a:lnTo>
                    <a:pt x="0" y="3"/>
                  </a:lnTo>
                  <a:lnTo>
                    <a:pt x="8" y="3"/>
                  </a:lnTo>
                  <a:lnTo>
                    <a:pt x="8" y="3"/>
                  </a:lnTo>
                  <a:lnTo>
                    <a:pt x="0" y="3"/>
                  </a:lnTo>
                  <a:lnTo>
                    <a:pt x="0" y="3"/>
                  </a:lnTo>
                  <a:lnTo>
                    <a:pt x="8" y="3"/>
                  </a:lnTo>
                  <a:lnTo>
                    <a:pt x="7" y="3"/>
                  </a:lnTo>
                  <a:lnTo>
                    <a:pt x="1" y="3"/>
                  </a:lnTo>
                  <a:lnTo>
                    <a:pt x="1" y="4"/>
                  </a:lnTo>
                  <a:lnTo>
                    <a:pt x="7" y="4"/>
                  </a:lnTo>
                  <a:lnTo>
                    <a:pt x="7" y="4"/>
                  </a:lnTo>
                  <a:lnTo>
                    <a:pt x="1"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5"/>
                  </a:lnTo>
                  <a:lnTo>
                    <a:pt x="6" y="5"/>
                  </a:lnTo>
                  <a:lnTo>
                    <a:pt x="5" y="6"/>
                  </a:lnTo>
                  <a:lnTo>
                    <a:pt x="3"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0" name="Freeform 1418"/>
            <p:cNvSpPr>
              <a:spLocks/>
            </p:cNvSpPr>
            <p:nvPr/>
          </p:nvSpPr>
          <p:spPr bwMode="auto">
            <a:xfrm>
              <a:off x="8083104" y="3871913"/>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1"/>
                  </a:lnTo>
                  <a:lnTo>
                    <a:pt x="6" y="1"/>
                  </a:lnTo>
                  <a:lnTo>
                    <a:pt x="6" y="1"/>
                  </a:lnTo>
                  <a:lnTo>
                    <a:pt x="0" y="1"/>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1" name="Freeform 1419"/>
            <p:cNvSpPr>
              <a:spLocks/>
            </p:cNvSpPr>
            <p:nvPr/>
          </p:nvSpPr>
          <p:spPr bwMode="auto">
            <a:xfrm>
              <a:off x="8084691" y="3871913"/>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1"/>
                  </a:lnTo>
                  <a:lnTo>
                    <a:pt x="6" y="1"/>
                  </a:lnTo>
                  <a:lnTo>
                    <a:pt x="6"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2" name="Freeform 1420"/>
            <p:cNvSpPr>
              <a:spLocks/>
            </p:cNvSpPr>
            <p:nvPr/>
          </p:nvSpPr>
          <p:spPr bwMode="auto">
            <a:xfrm>
              <a:off x="8086279" y="3871913"/>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7" y="1"/>
                  </a:lnTo>
                  <a:lnTo>
                    <a:pt x="0"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6" y="5"/>
                  </a:lnTo>
                  <a:lnTo>
                    <a:pt x="6" y="5"/>
                  </a:lnTo>
                  <a:lnTo>
                    <a:pt x="1" y="5"/>
                  </a:lnTo>
                  <a:lnTo>
                    <a:pt x="1" y="5"/>
                  </a:lnTo>
                  <a:lnTo>
                    <a:pt x="6" y="5"/>
                  </a:lnTo>
                  <a:lnTo>
                    <a:pt x="5" y="5"/>
                  </a:lnTo>
                  <a:lnTo>
                    <a:pt x="2"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3" name="Freeform 1421"/>
            <p:cNvSpPr>
              <a:spLocks/>
            </p:cNvSpPr>
            <p:nvPr/>
          </p:nvSpPr>
          <p:spPr bwMode="auto">
            <a:xfrm>
              <a:off x="8087866" y="3871913"/>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1"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6" y="5"/>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4" name="Freeform 1422"/>
            <p:cNvSpPr>
              <a:spLocks/>
            </p:cNvSpPr>
            <p:nvPr/>
          </p:nvSpPr>
          <p:spPr bwMode="auto">
            <a:xfrm>
              <a:off x="8091041" y="3871913"/>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5"/>
                </a:cxn>
                <a:cxn ang="0">
                  <a:pos x="6" y="5"/>
                </a:cxn>
                <a:cxn ang="0">
                  <a:pos x="6" y="5"/>
                </a:cxn>
                <a:cxn ang="0">
                  <a:pos x="2"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1"/>
                  </a:lnTo>
                  <a:lnTo>
                    <a:pt x="2" y="1"/>
                  </a:lnTo>
                  <a:lnTo>
                    <a:pt x="1" y="1"/>
                  </a:lnTo>
                  <a:lnTo>
                    <a:pt x="6" y="1"/>
                  </a:lnTo>
                  <a:lnTo>
                    <a:pt x="7" y="1"/>
                  </a:lnTo>
                  <a:lnTo>
                    <a:pt x="1" y="1"/>
                  </a:lnTo>
                  <a:lnTo>
                    <a:pt x="1" y="1"/>
                  </a:lnTo>
                  <a:lnTo>
                    <a:pt x="7" y="1"/>
                  </a:lnTo>
                  <a:lnTo>
                    <a:pt x="7" y="1"/>
                  </a:lnTo>
                  <a:lnTo>
                    <a:pt x="1" y="1"/>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5"/>
                  </a:lnTo>
                  <a:lnTo>
                    <a:pt x="6" y="5"/>
                  </a:lnTo>
                  <a:lnTo>
                    <a:pt x="6" y="5"/>
                  </a:lnTo>
                  <a:lnTo>
                    <a:pt x="2"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5" name="Freeform 1423"/>
            <p:cNvSpPr>
              <a:spLocks/>
            </p:cNvSpPr>
            <p:nvPr/>
          </p:nvSpPr>
          <p:spPr bwMode="auto">
            <a:xfrm>
              <a:off x="8094216" y="3871913"/>
              <a:ext cx="11113" cy="9525"/>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3"/>
                </a:cxn>
                <a:cxn ang="0">
                  <a:pos x="7" y="3"/>
                </a:cxn>
                <a:cxn ang="0">
                  <a:pos x="7" y="3"/>
                </a:cxn>
                <a:cxn ang="0">
                  <a:pos x="0" y="3"/>
                </a:cxn>
                <a:cxn ang="0">
                  <a:pos x="0" y="3"/>
                </a:cxn>
                <a:cxn ang="0">
                  <a:pos x="7"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4"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3"/>
                  </a:lnTo>
                  <a:lnTo>
                    <a:pt x="7" y="3"/>
                  </a:lnTo>
                  <a:lnTo>
                    <a:pt x="7" y="3"/>
                  </a:lnTo>
                  <a:lnTo>
                    <a:pt x="0" y="3"/>
                  </a:lnTo>
                  <a:lnTo>
                    <a:pt x="0" y="3"/>
                  </a:lnTo>
                  <a:lnTo>
                    <a:pt x="7"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1" y="5"/>
                  </a:lnTo>
                  <a:lnTo>
                    <a:pt x="5" y="5"/>
                  </a:lnTo>
                  <a:lnTo>
                    <a:pt x="4"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6" name="Freeform 1424"/>
            <p:cNvSpPr>
              <a:spLocks/>
            </p:cNvSpPr>
            <p:nvPr/>
          </p:nvSpPr>
          <p:spPr bwMode="auto">
            <a:xfrm>
              <a:off x="8095804" y="3871913"/>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1" y="5"/>
                </a:cxn>
                <a:cxn ang="0">
                  <a:pos x="6" y="5"/>
                </a:cxn>
                <a:cxn ang="0">
                  <a:pos x="6" y="5"/>
                </a:cxn>
                <a:cxn ang="0">
                  <a:pos x="1" y="5"/>
                </a:cxn>
                <a:cxn ang="0">
                  <a:pos x="1" y="5"/>
                </a:cxn>
                <a:cxn ang="0">
                  <a:pos x="6" y="5"/>
                </a:cxn>
                <a:cxn ang="0">
                  <a:pos x="5"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6" y="0"/>
                  </a:lnTo>
                  <a:lnTo>
                    <a:pt x="6" y="1"/>
                  </a:lnTo>
                  <a:lnTo>
                    <a:pt x="1" y="1"/>
                  </a:lnTo>
                  <a:lnTo>
                    <a:pt x="1" y="1"/>
                  </a:lnTo>
                  <a:lnTo>
                    <a:pt x="6" y="1"/>
                  </a:lnTo>
                  <a:lnTo>
                    <a:pt x="6" y="1"/>
                  </a:lnTo>
                  <a:lnTo>
                    <a:pt x="0"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1" y="5"/>
                  </a:lnTo>
                  <a:lnTo>
                    <a:pt x="6" y="5"/>
                  </a:lnTo>
                  <a:lnTo>
                    <a:pt x="6" y="5"/>
                  </a:lnTo>
                  <a:lnTo>
                    <a:pt x="1" y="5"/>
                  </a:lnTo>
                  <a:lnTo>
                    <a:pt x="1" y="5"/>
                  </a:lnTo>
                  <a:lnTo>
                    <a:pt x="6" y="5"/>
                  </a:lnTo>
                  <a:lnTo>
                    <a:pt x="5"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7" name="Freeform 1425"/>
            <p:cNvSpPr>
              <a:spLocks/>
            </p:cNvSpPr>
            <p:nvPr/>
          </p:nvSpPr>
          <p:spPr bwMode="auto">
            <a:xfrm>
              <a:off x="8097391" y="3871913"/>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8" name="Freeform 1426"/>
            <p:cNvSpPr>
              <a:spLocks/>
            </p:cNvSpPr>
            <p:nvPr/>
          </p:nvSpPr>
          <p:spPr bwMode="auto">
            <a:xfrm>
              <a:off x="8098979" y="3871913"/>
              <a:ext cx="11112"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7" y="1"/>
                </a:cxn>
                <a:cxn ang="0">
                  <a:pos x="1" y="1"/>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7" y="1"/>
                  </a:lnTo>
                  <a:lnTo>
                    <a:pt x="1" y="1"/>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7" y="5"/>
                  </a:lnTo>
                  <a:lnTo>
                    <a:pt x="7"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39" name="Freeform 1427"/>
            <p:cNvSpPr>
              <a:spLocks/>
            </p:cNvSpPr>
            <p:nvPr/>
          </p:nvSpPr>
          <p:spPr bwMode="auto">
            <a:xfrm>
              <a:off x="8100566" y="3871913"/>
              <a:ext cx="12700" cy="9525"/>
            </a:xfrm>
            <a:custGeom>
              <a:avLst/>
              <a:gdLst/>
              <a:ahLst/>
              <a:cxnLst>
                <a:cxn ang="0">
                  <a:pos x="4" y="3"/>
                </a:cxn>
                <a:cxn ang="0">
                  <a:pos x="4" y="0"/>
                </a:cxn>
                <a:cxn ang="0">
                  <a:pos x="5" y="0"/>
                </a:cxn>
                <a:cxn ang="0">
                  <a:pos x="5" y="0"/>
                </a:cxn>
                <a:cxn ang="0">
                  <a:pos x="3" y="0"/>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6"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6" y="0"/>
                  </a:lnTo>
                  <a:lnTo>
                    <a:pt x="2"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7" y="5"/>
                  </a:lnTo>
                  <a:lnTo>
                    <a:pt x="7" y="5"/>
                  </a:lnTo>
                  <a:lnTo>
                    <a:pt x="2" y="5"/>
                  </a:lnTo>
                  <a:lnTo>
                    <a:pt x="2" y="5"/>
                  </a:lnTo>
                  <a:lnTo>
                    <a:pt x="6" y="5"/>
                  </a:lnTo>
                  <a:lnTo>
                    <a:pt x="6" y="5"/>
                  </a:lnTo>
                  <a:lnTo>
                    <a:pt x="2" y="5"/>
                  </a:lnTo>
                  <a:lnTo>
                    <a:pt x="2" y="5"/>
                  </a:lnTo>
                  <a:lnTo>
                    <a:pt x="6" y="5"/>
                  </a:lnTo>
                  <a:lnTo>
                    <a:pt x="6"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0" name="Freeform 1428"/>
            <p:cNvSpPr>
              <a:spLocks/>
            </p:cNvSpPr>
            <p:nvPr/>
          </p:nvSpPr>
          <p:spPr bwMode="auto">
            <a:xfrm>
              <a:off x="8103741" y="3871913"/>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1" name="Freeform 1429"/>
            <p:cNvSpPr>
              <a:spLocks/>
            </p:cNvSpPr>
            <p:nvPr/>
          </p:nvSpPr>
          <p:spPr bwMode="auto">
            <a:xfrm>
              <a:off x="8105329" y="3871913"/>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2" name="Freeform 1430"/>
            <p:cNvSpPr>
              <a:spLocks/>
            </p:cNvSpPr>
            <p:nvPr/>
          </p:nvSpPr>
          <p:spPr bwMode="auto">
            <a:xfrm>
              <a:off x="8108504" y="3867150"/>
              <a:ext cx="9525" cy="14288"/>
            </a:xfrm>
            <a:custGeom>
              <a:avLst/>
              <a:gdLst/>
              <a:ahLst/>
              <a:cxnLst>
                <a:cxn ang="0">
                  <a:pos x="3" y="6"/>
                </a:cxn>
                <a:cxn ang="0">
                  <a:pos x="0" y="6"/>
                </a:cxn>
                <a:cxn ang="0">
                  <a:pos x="0" y="3"/>
                </a:cxn>
                <a:cxn ang="0">
                  <a:pos x="0" y="3"/>
                </a:cxn>
                <a:cxn ang="0">
                  <a:pos x="0" y="6"/>
                </a:cxn>
                <a:cxn ang="0">
                  <a:pos x="0" y="6"/>
                </a:cxn>
                <a:cxn ang="0">
                  <a:pos x="0" y="2"/>
                </a:cxn>
                <a:cxn ang="0">
                  <a:pos x="0" y="2"/>
                </a:cxn>
                <a:cxn ang="0">
                  <a:pos x="0" y="7"/>
                </a:cxn>
                <a:cxn ang="0">
                  <a:pos x="0" y="7"/>
                </a:cxn>
                <a:cxn ang="0">
                  <a:pos x="0" y="2"/>
                </a:cxn>
                <a:cxn ang="0">
                  <a:pos x="1" y="1"/>
                </a:cxn>
                <a:cxn ang="0">
                  <a:pos x="1" y="7"/>
                </a:cxn>
                <a:cxn ang="0">
                  <a:pos x="1" y="7"/>
                </a:cxn>
                <a:cxn ang="0">
                  <a:pos x="1" y="1"/>
                </a:cxn>
                <a:cxn ang="0">
                  <a:pos x="1" y="1"/>
                </a:cxn>
                <a:cxn ang="0">
                  <a:pos x="1" y="8"/>
                </a:cxn>
                <a:cxn ang="0">
                  <a:pos x="1" y="8"/>
                </a:cxn>
                <a:cxn ang="0">
                  <a:pos x="1" y="1"/>
                </a:cxn>
                <a:cxn ang="0">
                  <a:pos x="2" y="1"/>
                </a:cxn>
                <a:cxn ang="0">
                  <a:pos x="2"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5" y="8"/>
                </a:cxn>
                <a:cxn ang="0">
                  <a:pos x="5" y="0"/>
                </a:cxn>
                <a:cxn ang="0">
                  <a:pos x="5" y="1"/>
                </a:cxn>
                <a:cxn ang="0">
                  <a:pos x="5" y="8"/>
                </a:cxn>
                <a:cxn ang="0">
                  <a:pos x="5" y="8"/>
                </a:cxn>
                <a:cxn ang="0">
                  <a:pos x="5" y="1"/>
                </a:cxn>
                <a:cxn ang="0">
                  <a:pos x="5" y="1"/>
                </a:cxn>
                <a:cxn ang="0">
                  <a:pos x="5" y="8"/>
                </a:cxn>
                <a:cxn ang="0">
                  <a:pos x="5" y="7"/>
                </a:cxn>
                <a:cxn ang="0">
                  <a:pos x="5" y="1"/>
                </a:cxn>
                <a:cxn ang="0">
                  <a:pos x="6" y="1"/>
                </a:cxn>
                <a:cxn ang="0">
                  <a:pos x="6" y="7"/>
                </a:cxn>
                <a:cxn ang="0">
                  <a:pos x="6" y="7"/>
                </a:cxn>
                <a:cxn ang="0">
                  <a:pos x="6" y="2"/>
                </a:cxn>
                <a:cxn ang="0">
                  <a:pos x="6" y="2"/>
                </a:cxn>
                <a:cxn ang="0">
                  <a:pos x="6" y="7"/>
                </a:cxn>
                <a:cxn ang="0">
                  <a:pos x="6" y="6"/>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6"/>
                  </a:lnTo>
                  <a:lnTo>
                    <a:pt x="0" y="2"/>
                  </a:lnTo>
                  <a:lnTo>
                    <a:pt x="0" y="2"/>
                  </a:lnTo>
                  <a:lnTo>
                    <a:pt x="0" y="7"/>
                  </a:lnTo>
                  <a:lnTo>
                    <a:pt x="0" y="7"/>
                  </a:lnTo>
                  <a:lnTo>
                    <a:pt x="0" y="2"/>
                  </a:lnTo>
                  <a:lnTo>
                    <a:pt x="1" y="1"/>
                  </a:lnTo>
                  <a:lnTo>
                    <a:pt x="1" y="7"/>
                  </a:lnTo>
                  <a:lnTo>
                    <a:pt x="1" y="7"/>
                  </a:lnTo>
                  <a:lnTo>
                    <a:pt x="1" y="1"/>
                  </a:lnTo>
                  <a:lnTo>
                    <a:pt x="1" y="1"/>
                  </a:lnTo>
                  <a:lnTo>
                    <a:pt x="1" y="8"/>
                  </a:lnTo>
                  <a:lnTo>
                    <a:pt x="1" y="8"/>
                  </a:lnTo>
                  <a:lnTo>
                    <a:pt x="1" y="1"/>
                  </a:lnTo>
                  <a:lnTo>
                    <a:pt x="2" y="1"/>
                  </a:lnTo>
                  <a:lnTo>
                    <a:pt x="2"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5" y="8"/>
                  </a:lnTo>
                  <a:lnTo>
                    <a:pt x="5" y="0"/>
                  </a:lnTo>
                  <a:lnTo>
                    <a:pt x="5" y="1"/>
                  </a:lnTo>
                  <a:lnTo>
                    <a:pt x="5" y="8"/>
                  </a:lnTo>
                  <a:lnTo>
                    <a:pt x="5" y="8"/>
                  </a:lnTo>
                  <a:lnTo>
                    <a:pt x="5" y="1"/>
                  </a:lnTo>
                  <a:lnTo>
                    <a:pt x="5" y="1"/>
                  </a:lnTo>
                  <a:lnTo>
                    <a:pt x="5" y="8"/>
                  </a:lnTo>
                  <a:lnTo>
                    <a:pt x="5" y="7"/>
                  </a:lnTo>
                  <a:lnTo>
                    <a:pt x="5" y="1"/>
                  </a:lnTo>
                  <a:lnTo>
                    <a:pt x="6" y="1"/>
                  </a:lnTo>
                  <a:lnTo>
                    <a:pt x="6" y="7"/>
                  </a:lnTo>
                  <a:lnTo>
                    <a:pt x="6" y="7"/>
                  </a:lnTo>
                  <a:lnTo>
                    <a:pt x="6" y="2"/>
                  </a:lnTo>
                  <a:lnTo>
                    <a:pt x="6" y="2"/>
                  </a:lnTo>
                  <a:lnTo>
                    <a:pt x="6" y="7"/>
                  </a:lnTo>
                  <a:lnTo>
                    <a:pt x="6" y="6"/>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43" name="Freeform 1431"/>
            <p:cNvSpPr>
              <a:spLocks/>
            </p:cNvSpPr>
            <p:nvPr/>
          </p:nvSpPr>
          <p:spPr bwMode="auto">
            <a:xfrm>
              <a:off x="8108504" y="3867150"/>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6" y="5"/>
                </a:cxn>
                <a:cxn ang="0">
                  <a:pos x="1" y="5"/>
                </a:cxn>
                <a:cxn ang="0">
                  <a:pos x="2" y="5"/>
                </a:cxn>
                <a:cxn ang="0">
                  <a:pos x="6" y="5"/>
                </a:cxn>
                <a:cxn ang="0">
                  <a:pos x="6" y="5"/>
                </a:cxn>
                <a:cxn ang="0">
                  <a:pos x="2" y="5"/>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6" y="5"/>
                  </a:lnTo>
                  <a:lnTo>
                    <a:pt x="1" y="5"/>
                  </a:lnTo>
                  <a:lnTo>
                    <a:pt x="2" y="5"/>
                  </a:lnTo>
                  <a:lnTo>
                    <a:pt x="6" y="5"/>
                  </a:lnTo>
                  <a:lnTo>
                    <a:pt x="6" y="5"/>
                  </a:lnTo>
                  <a:lnTo>
                    <a:pt x="2" y="5"/>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4" name="Freeform 1432"/>
            <p:cNvSpPr>
              <a:spLocks/>
            </p:cNvSpPr>
            <p:nvPr/>
          </p:nvSpPr>
          <p:spPr bwMode="auto">
            <a:xfrm>
              <a:off x="8110091" y="3863975"/>
              <a:ext cx="9525" cy="12700"/>
            </a:xfrm>
            <a:custGeom>
              <a:avLst/>
              <a:gdLst/>
              <a:ahLst/>
              <a:cxnLst>
                <a:cxn ang="0">
                  <a:pos x="2"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0" y="1"/>
                </a:cxn>
                <a:cxn ang="0">
                  <a:pos x="0" y="7"/>
                </a:cxn>
                <a:cxn ang="0">
                  <a:pos x="0" y="7"/>
                </a:cxn>
                <a:cxn ang="0">
                  <a:pos x="0" y="1"/>
                </a:cxn>
                <a:cxn ang="0">
                  <a:pos x="0" y="1"/>
                </a:cxn>
                <a:cxn ang="0">
                  <a:pos x="0" y="8"/>
                </a:cxn>
                <a:cxn ang="0">
                  <a:pos x="0" y="8"/>
                </a:cxn>
                <a:cxn ang="0">
                  <a:pos x="0" y="1"/>
                </a:cxn>
                <a:cxn ang="0">
                  <a:pos x="1" y="1"/>
                </a:cxn>
                <a:cxn ang="0">
                  <a:pos x="1" y="8"/>
                </a:cxn>
                <a:cxn ang="0">
                  <a:pos x="1" y="8"/>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8"/>
                </a:cxn>
                <a:cxn ang="0">
                  <a:pos x="4" y="1"/>
                </a:cxn>
                <a:cxn ang="0">
                  <a:pos x="4" y="1"/>
                </a:cxn>
                <a:cxn ang="0">
                  <a:pos x="4" y="8"/>
                </a:cxn>
                <a:cxn ang="0">
                  <a:pos x="4" y="8"/>
                </a:cxn>
                <a:cxn ang="0">
                  <a:pos x="4" y="1"/>
                </a:cxn>
                <a:cxn ang="0">
                  <a:pos x="5" y="1"/>
                </a:cxn>
                <a:cxn ang="0">
                  <a:pos x="5" y="8"/>
                </a:cxn>
                <a:cxn ang="0">
                  <a:pos x="5" y="7"/>
                </a:cxn>
                <a:cxn ang="0">
                  <a:pos x="5" y="1"/>
                </a:cxn>
                <a:cxn ang="0">
                  <a:pos x="5" y="1"/>
                </a:cxn>
                <a:cxn ang="0">
                  <a:pos x="5" y="7"/>
                </a:cxn>
                <a:cxn ang="0">
                  <a:pos x="5" y="7"/>
                </a:cxn>
                <a:cxn ang="0">
                  <a:pos x="5" y="2"/>
                </a:cxn>
                <a:cxn ang="0">
                  <a:pos x="5" y="2"/>
                </a:cxn>
                <a:cxn ang="0">
                  <a:pos x="5" y="7"/>
                </a:cxn>
                <a:cxn ang="0">
                  <a:pos x="5" y="6"/>
                </a:cxn>
                <a:cxn ang="0">
                  <a:pos x="5" y="2"/>
                </a:cxn>
                <a:cxn ang="0">
                  <a:pos x="5" y="2"/>
                </a:cxn>
                <a:cxn ang="0">
                  <a:pos x="5" y="6"/>
                </a:cxn>
                <a:cxn ang="0">
                  <a:pos x="5" y="6"/>
                </a:cxn>
                <a:cxn ang="0">
                  <a:pos x="5" y="3"/>
                </a:cxn>
              </a:cxnLst>
              <a:rect l="0" t="0" r="r" b="b"/>
              <a:pathLst>
                <a:path w="5" h="9">
                  <a:moveTo>
                    <a:pt x="2" y="6"/>
                  </a:moveTo>
                  <a:lnTo>
                    <a:pt x="0" y="6"/>
                  </a:lnTo>
                  <a:lnTo>
                    <a:pt x="0" y="3"/>
                  </a:lnTo>
                  <a:lnTo>
                    <a:pt x="0" y="2"/>
                  </a:lnTo>
                  <a:lnTo>
                    <a:pt x="0" y="6"/>
                  </a:lnTo>
                  <a:lnTo>
                    <a:pt x="0" y="6"/>
                  </a:lnTo>
                  <a:lnTo>
                    <a:pt x="0" y="2"/>
                  </a:lnTo>
                  <a:lnTo>
                    <a:pt x="0" y="2"/>
                  </a:lnTo>
                  <a:lnTo>
                    <a:pt x="0" y="7"/>
                  </a:lnTo>
                  <a:lnTo>
                    <a:pt x="0" y="7"/>
                  </a:lnTo>
                  <a:lnTo>
                    <a:pt x="0" y="2"/>
                  </a:lnTo>
                  <a:lnTo>
                    <a:pt x="0" y="1"/>
                  </a:lnTo>
                  <a:lnTo>
                    <a:pt x="0" y="7"/>
                  </a:lnTo>
                  <a:lnTo>
                    <a:pt x="0" y="7"/>
                  </a:lnTo>
                  <a:lnTo>
                    <a:pt x="0" y="1"/>
                  </a:lnTo>
                  <a:lnTo>
                    <a:pt x="0" y="1"/>
                  </a:lnTo>
                  <a:lnTo>
                    <a:pt x="0" y="8"/>
                  </a:lnTo>
                  <a:lnTo>
                    <a:pt x="0" y="8"/>
                  </a:lnTo>
                  <a:lnTo>
                    <a:pt x="0" y="1"/>
                  </a:lnTo>
                  <a:lnTo>
                    <a:pt x="1" y="1"/>
                  </a:lnTo>
                  <a:lnTo>
                    <a:pt x="1" y="8"/>
                  </a:lnTo>
                  <a:lnTo>
                    <a:pt x="1" y="8"/>
                  </a:lnTo>
                  <a:lnTo>
                    <a:pt x="1" y="1"/>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8"/>
                  </a:lnTo>
                  <a:lnTo>
                    <a:pt x="4" y="1"/>
                  </a:lnTo>
                  <a:lnTo>
                    <a:pt x="4" y="1"/>
                  </a:lnTo>
                  <a:lnTo>
                    <a:pt x="4" y="8"/>
                  </a:lnTo>
                  <a:lnTo>
                    <a:pt x="4" y="8"/>
                  </a:lnTo>
                  <a:lnTo>
                    <a:pt x="4" y="1"/>
                  </a:lnTo>
                  <a:lnTo>
                    <a:pt x="5" y="1"/>
                  </a:lnTo>
                  <a:lnTo>
                    <a:pt x="5" y="8"/>
                  </a:lnTo>
                  <a:lnTo>
                    <a:pt x="5" y="7"/>
                  </a:lnTo>
                  <a:lnTo>
                    <a:pt x="5" y="1"/>
                  </a:lnTo>
                  <a:lnTo>
                    <a:pt x="5" y="1"/>
                  </a:lnTo>
                  <a:lnTo>
                    <a:pt x="5" y="7"/>
                  </a:lnTo>
                  <a:lnTo>
                    <a:pt x="5" y="7"/>
                  </a:lnTo>
                  <a:lnTo>
                    <a:pt x="5" y="2"/>
                  </a:lnTo>
                  <a:lnTo>
                    <a:pt x="5" y="2"/>
                  </a:lnTo>
                  <a:lnTo>
                    <a:pt x="5" y="7"/>
                  </a:lnTo>
                  <a:lnTo>
                    <a:pt x="5" y="6"/>
                  </a:lnTo>
                  <a:lnTo>
                    <a:pt x="5" y="2"/>
                  </a:lnTo>
                  <a:lnTo>
                    <a:pt x="5" y="2"/>
                  </a:lnTo>
                  <a:lnTo>
                    <a:pt x="5" y="6"/>
                  </a:lnTo>
                  <a:lnTo>
                    <a:pt x="5" y="6"/>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45" name="Freeform 1433"/>
            <p:cNvSpPr>
              <a:spLocks/>
            </p:cNvSpPr>
            <p:nvPr/>
          </p:nvSpPr>
          <p:spPr bwMode="auto">
            <a:xfrm>
              <a:off x="8110091" y="3863975"/>
              <a:ext cx="11113" cy="7938"/>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1" y="0"/>
                  </a:lnTo>
                  <a:lnTo>
                    <a:pt x="1" y="0"/>
                  </a:lnTo>
                  <a:lnTo>
                    <a:pt x="5" y="0"/>
                  </a:lnTo>
                  <a:lnTo>
                    <a:pt x="5" y="1"/>
                  </a:lnTo>
                  <a:lnTo>
                    <a:pt x="1" y="1"/>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6" name="Freeform 1434"/>
            <p:cNvSpPr>
              <a:spLocks/>
            </p:cNvSpPr>
            <p:nvPr/>
          </p:nvSpPr>
          <p:spPr bwMode="auto">
            <a:xfrm>
              <a:off x="8113266" y="3863975"/>
              <a:ext cx="12700"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5"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5" y="1"/>
                  </a:lnTo>
                  <a:lnTo>
                    <a:pt x="6" y="1"/>
                  </a:lnTo>
                  <a:lnTo>
                    <a:pt x="0" y="1"/>
                  </a:lnTo>
                  <a:lnTo>
                    <a:pt x="0"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6" y="5"/>
                  </a:lnTo>
                  <a:lnTo>
                    <a:pt x="0" y="5"/>
                  </a:lnTo>
                  <a:lnTo>
                    <a:pt x="1" y="5"/>
                  </a:lnTo>
                  <a:lnTo>
                    <a:pt x="5"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7" name="Freeform 1435"/>
            <p:cNvSpPr>
              <a:spLocks/>
            </p:cNvSpPr>
            <p:nvPr/>
          </p:nvSpPr>
          <p:spPr bwMode="auto">
            <a:xfrm>
              <a:off x="8114854" y="3863975"/>
              <a:ext cx="11112"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5" y="1"/>
                </a:cxn>
                <a:cxn ang="0">
                  <a:pos x="1" y="1"/>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5"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5" y="1"/>
                  </a:lnTo>
                  <a:lnTo>
                    <a:pt x="1" y="1"/>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5"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8" name="Freeform 1436"/>
            <p:cNvSpPr>
              <a:spLocks/>
            </p:cNvSpPr>
            <p:nvPr/>
          </p:nvSpPr>
          <p:spPr bwMode="auto">
            <a:xfrm>
              <a:off x="8116441" y="38639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49" name="Freeform 1437"/>
            <p:cNvSpPr>
              <a:spLocks/>
            </p:cNvSpPr>
            <p:nvPr/>
          </p:nvSpPr>
          <p:spPr bwMode="auto">
            <a:xfrm>
              <a:off x="8118029" y="38639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7" y="1"/>
                  </a:lnTo>
                  <a:lnTo>
                    <a:pt x="7" y="1"/>
                  </a:lnTo>
                  <a:lnTo>
                    <a:pt x="1" y="1"/>
                  </a:lnTo>
                  <a:lnTo>
                    <a:pt x="1" y="1"/>
                  </a:lnTo>
                  <a:lnTo>
                    <a:pt x="7"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1" y="5"/>
                  </a:lnTo>
                  <a:lnTo>
                    <a:pt x="6" y="5"/>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0" name="Freeform 1438"/>
            <p:cNvSpPr>
              <a:spLocks/>
            </p:cNvSpPr>
            <p:nvPr/>
          </p:nvSpPr>
          <p:spPr bwMode="auto">
            <a:xfrm>
              <a:off x="8121204" y="3863975"/>
              <a:ext cx="14287" cy="7938"/>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2" y="0"/>
                  </a:lnTo>
                  <a:lnTo>
                    <a:pt x="1" y="0"/>
                  </a:lnTo>
                  <a:lnTo>
                    <a:pt x="5" y="0"/>
                  </a:lnTo>
                  <a:lnTo>
                    <a:pt x="5" y="1"/>
                  </a:lnTo>
                  <a:lnTo>
                    <a:pt x="1" y="1"/>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1" name="Freeform 1439"/>
            <p:cNvSpPr>
              <a:spLocks/>
            </p:cNvSpPr>
            <p:nvPr/>
          </p:nvSpPr>
          <p:spPr bwMode="auto">
            <a:xfrm>
              <a:off x="8124379" y="3863975"/>
              <a:ext cx="11112"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2" name="Freeform 1440"/>
            <p:cNvSpPr>
              <a:spLocks/>
            </p:cNvSpPr>
            <p:nvPr/>
          </p:nvSpPr>
          <p:spPr bwMode="auto">
            <a:xfrm>
              <a:off x="8125966" y="3863975"/>
              <a:ext cx="11113"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1"/>
                  </a:lnTo>
                  <a:lnTo>
                    <a:pt x="0"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3" name="Freeform 1441"/>
            <p:cNvSpPr>
              <a:spLocks/>
            </p:cNvSpPr>
            <p:nvPr/>
          </p:nvSpPr>
          <p:spPr bwMode="auto">
            <a:xfrm>
              <a:off x="8125966" y="38639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5" y="1"/>
                </a:cxn>
                <a:cxn ang="0">
                  <a:pos x="2" y="1"/>
                </a:cxn>
                <a:cxn ang="0">
                  <a:pos x="1" y="1"/>
                </a:cxn>
                <a:cxn ang="0">
                  <a:pos x="6" y="1"/>
                </a:cxn>
                <a:cxn ang="0">
                  <a:pos x="6" y="1"/>
                </a:cxn>
                <a:cxn ang="0">
                  <a:pos x="1" y="1"/>
                </a:cxn>
                <a:cxn ang="0">
                  <a:pos x="1" y="1"/>
                </a:cxn>
                <a:cxn ang="0">
                  <a:pos x="6" y="1"/>
                </a:cxn>
                <a:cxn ang="0">
                  <a:pos x="7" y="1"/>
                </a:cxn>
                <a:cxn ang="0">
                  <a:pos x="0"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5"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5" y="1"/>
                  </a:lnTo>
                  <a:lnTo>
                    <a:pt x="2" y="1"/>
                  </a:lnTo>
                  <a:lnTo>
                    <a:pt x="1" y="1"/>
                  </a:lnTo>
                  <a:lnTo>
                    <a:pt x="6" y="1"/>
                  </a:lnTo>
                  <a:lnTo>
                    <a:pt x="6" y="1"/>
                  </a:lnTo>
                  <a:lnTo>
                    <a:pt x="1" y="1"/>
                  </a:lnTo>
                  <a:lnTo>
                    <a:pt x="1" y="1"/>
                  </a:lnTo>
                  <a:lnTo>
                    <a:pt x="6" y="1"/>
                  </a:lnTo>
                  <a:lnTo>
                    <a:pt x="7" y="1"/>
                  </a:lnTo>
                  <a:lnTo>
                    <a:pt x="0"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5"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4" name="Freeform 1442"/>
            <p:cNvSpPr>
              <a:spLocks/>
            </p:cNvSpPr>
            <p:nvPr/>
          </p:nvSpPr>
          <p:spPr bwMode="auto">
            <a:xfrm>
              <a:off x="8129141" y="3863975"/>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5" name="Freeform 1443"/>
            <p:cNvSpPr>
              <a:spLocks/>
            </p:cNvSpPr>
            <p:nvPr/>
          </p:nvSpPr>
          <p:spPr bwMode="auto">
            <a:xfrm>
              <a:off x="8130729" y="3859213"/>
              <a:ext cx="11112" cy="12700"/>
            </a:xfrm>
            <a:custGeom>
              <a:avLst/>
              <a:gdLst/>
              <a:ahLst/>
              <a:cxnLst>
                <a:cxn ang="0">
                  <a:pos x="3" y="6"/>
                </a:cxn>
                <a:cxn ang="0">
                  <a:pos x="0" y="6"/>
                </a:cxn>
                <a:cxn ang="0">
                  <a:pos x="0" y="3"/>
                </a:cxn>
                <a:cxn ang="0">
                  <a:pos x="0" y="3"/>
                </a:cxn>
                <a:cxn ang="0">
                  <a:pos x="0" y="6"/>
                </a:cxn>
                <a:cxn ang="0">
                  <a:pos x="1" y="7"/>
                </a:cxn>
                <a:cxn ang="0">
                  <a:pos x="1" y="2"/>
                </a:cxn>
                <a:cxn ang="0">
                  <a:pos x="1" y="2"/>
                </a:cxn>
                <a:cxn ang="0">
                  <a:pos x="1" y="7"/>
                </a:cxn>
                <a:cxn ang="0">
                  <a:pos x="1" y="7"/>
                </a:cxn>
                <a:cxn ang="0">
                  <a:pos x="1" y="2"/>
                </a:cxn>
                <a:cxn ang="0">
                  <a:pos x="1" y="2"/>
                </a:cxn>
                <a:cxn ang="0">
                  <a:pos x="1" y="7"/>
                </a:cxn>
                <a:cxn ang="0">
                  <a:pos x="1" y="8"/>
                </a:cxn>
                <a:cxn ang="0">
                  <a:pos x="1" y="1"/>
                </a:cxn>
                <a:cxn ang="0">
                  <a:pos x="1" y="1"/>
                </a:cxn>
                <a:cxn ang="0">
                  <a:pos x="1" y="8"/>
                </a:cxn>
                <a:cxn ang="0">
                  <a:pos x="2" y="8"/>
                </a:cxn>
                <a:cxn ang="0">
                  <a:pos x="2" y="1"/>
                </a:cxn>
                <a:cxn ang="0">
                  <a:pos x="2" y="0"/>
                </a:cxn>
                <a:cxn ang="0">
                  <a:pos x="2" y="8"/>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5" y="0"/>
                </a:cxn>
                <a:cxn ang="0">
                  <a:pos x="5" y="9"/>
                </a:cxn>
                <a:cxn ang="0">
                  <a:pos x="5" y="9"/>
                </a:cxn>
                <a:cxn ang="0">
                  <a:pos x="5" y="0"/>
                </a:cxn>
                <a:cxn ang="0">
                  <a:pos x="5" y="0"/>
                </a:cxn>
                <a:cxn ang="0">
                  <a:pos x="5" y="8"/>
                </a:cxn>
                <a:cxn ang="0">
                  <a:pos x="5" y="8"/>
                </a:cxn>
                <a:cxn ang="0">
                  <a:pos x="5" y="1"/>
                </a:cxn>
                <a:cxn ang="0">
                  <a:pos x="5" y="1"/>
                </a:cxn>
                <a:cxn ang="0">
                  <a:pos x="5" y="8"/>
                </a:cxn>
                <a:cxn ang="0">
                  <a:pos x="6" y="8"/>
                </a:cxn>
                <a:cxn ang="0">
                  <a:pos x="6" y="1"/>
                </a:cxn>
                <a:cxn ang="0">
                  <a:pos x="6" y="2"/>
                </a:cxn>
                <a:cxn ang="0">
                  <a:pos x="6" y="7"/>
                </a:cxn>
                <a:cxn ang="0">
                  <a:pos x="6" y="7"/>
                </a:cxn>
                <a:cxn ang="0">
                  <a:pos x="6" y="2"/>
                </a:cxn>
                <a:cxn ang="0">
                  <a:pos x="6" y="2"/>
                </a:cxn>
                <a:cxn ang="0">
                  <a:pos x="6" y="7"/>
                </a:cxn>
                <a:cxn ang="0">
                  <a:pos x="6" y="7"/>
                </a:cxn>
                <a:cxn ang="0">
                  <a:pos x="6"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1" y="7"/>
                  </a:lnTo>
                  <a:lnTo>
                    <a:pt x="1" y="2"/>
                  </a:lnTo>
                  <a:lnTo>
                    <a:pt x="1" y="2"/>
                  </a:lnTo>
                  <a:lnTo>
                    <a:pt x="1" y="7"/>
                  </a:lnTo>
                  <a:lnTo>
                    <a:pt x="1" y="7"/>
                  </a:lnTo>
                  <a:lnTo>
                    <a:pt x="1" y="2"/>
                  </a:lnTo>
                  <a:lnTo>
                    <a:pt x="1" y="2"/>
                  </a:lnTo>
                  <a:lnTo>
                    <a:pt x="1" y="7"/>
                  </a:lnTo>
                  <a:lnTo>
                    <a:pt x="1" y="8"/>
                  </a:lnTo>
                  <a:lnTo>
                    <a:pt x="1" y="1"/>
                  </a:lnTo>
                  <a:lnTo>
                    <a:pt x="1" y="1"/>
                  </a:lnTo>
                  <a:lnTo>
                    <a:pt x="1" y="8"/>
                  </a:lnTo>
                  <a:lnTo>
                    <a:pt x="2" y="8"/>
                  </a:lnTo>
                  <a:lnTo>
                    <a:pt x="2" y="1"/>
                  </a:lnTo>
                  <a:lnTo>
                    <a:pt x="2" y="0"/>
                  </a:lnTo>
                  <a:lnTo>
                    <a:pt x="2" y="8"/>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5" y="0"/>
                  </a:lnTo>
                  <a:lnTo>
                    <a:pt x="5" y="9"/>
                  </a:lnTo>
                  <a:lnTo>
                    <a:pt x="5" y="9"/>
                  </a:lnTo>
                  <a:lnTo>
                    <a:pt x="5" y="0"/>
                  </a:lnTo>
                  <a:lnTo>
                    <a:pt x="5" y="0"/>
                  </a:lnTo>
                  <a:lnTo>
                    <a:pt x="5" y="8"/>
                  </a:lnTo>
                  <a:lnTo>
                    <a:pt x="5" y="8"/>
                  </a:lnTo>
                  <a:lnTo>
                    <a:pt x="5" y="1"/>
                  </a:lnTo>
                  <a:lnTo>
                    <a:pt x="5" y="1"/>
                  </a:lnTo>
                  <a:lnTo>
                    <a:pt x="5" y="8"/>
                  </a:lnTo>
                  <a:lnTo>
                    <a:pt x="6" y="8"/>
                  </a:lnTo>
                  <a:lnTo>
                    <a:pt x="6" y="1"/>
                  </a:lnTo>
                  <a:lnTo>
                    <a:pt x="6" y="2"/>
                  </a:lnTo>
                  <a:lnTo>
                    <a:pt x="6" y="7"/>
                  </a:lnTo>
                  <a:lnTo>
                    <a:pt x="6" y="7"/>
                  </a:lnTo>
                  <a:lnTo>
                    <a:pt x="6" y="2"/>
                  </a:lnTo>
                  <a:lnTo>
                    <a:pt x="6" y="2"/>
                  </a:lnTo>
                  <a:lnTo>
                    <a:pt x="6" y="7"/>
                  </a:lnTo>
                  <a:lnTo>
                    <a:pt x="6" y="7"/>
                  </a:lnTo>
                  <a:lnTo>
                    <a:pt x="6"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56" name="Freeform 1444"/>
            <p:cNvSpPr>
              <a:spLocks/>
            </p:cNvSpPr>
            <p:nvPr/>
          </p:nvSpPr>
          <p:spPr bwMode="auto">
            <a:xfrm>
              <a:off x="8130729" y="3859213"/>
              <a:ext cx="12700" cy="7937"/>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5" y="5"/>
                </a:cxn>
                <a:cxn ang="0">
                  <a:pos x="3" y="5"/>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7" y="5"/>
                  </a:lnTo>
                  <a:lnTo>
                    <a:pt x="2" y="5"/>
                  </a:lnTo>
                  <a:lnTo>
                    <a:pt x="2" y="5"/>
                  </a:lnTo>
                  <a:lnTo>
                    <a:pt x="6" y="5"/>
                  </a:lnTo>
                  <a:lnTo>
                    <a:pt x="6" y="5"/>
                  </a:lnTo>
                  <a:lnTo>
                    <a:pt x="2" y="5"/>
                  </a:lnTo>
                  <a:lnTo>
                    <a:pt x="2" y="5"/>
                  </a:lnTo>
                  <a:lnTo>
                    <a:pt x="6" y="5"/>
                  </a:lnTo>
                  <a:lnTo>
                    <a:pt x="5" y="5"/>
                  </a:lnTo>
                  <a:lnTo>
                    <a:pt x="3" y="5"/>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7" name="Freeform 1445"/>
            <p:cNvSpPr>
              <a:spLocks/>
            </p:cNvSpPr>
            <p:nvPr/>
          </p:nvSpPr>
          <p:spPr bwMode="auto">
            <a:xfrm>
              <a:off x="8135491" y="3852863"/>
              <a:ext cx="7938" cy="14287"/>
            </a:xfrm>
            <a:custGeom>
              <a:avLst/>
              <a:gdLst/>
              <a:ahLst/>
              <a:cxnLst>
                <a:cxn ang="0">
                  <a:pos x="3" y="6"/>
                </a:cxn>
                <a:cxn ang="0">
                  <a:pos x="0" y="6"/>
                </a:cxn>
                <a:cxn ang="0">
                  <a:pos x="0" y="3"/>
                </a:cxn>
                <a:cxn ang="0">
                  <a:pos x="0" y="3"/>
                </a:cxn>
                <a:cxn ang="0">
                  <a:pos x="0" y="6"/>
                </a:cxn>
                <a:cxn ang="0">
                  <a:pos x="0" y="7"/>
                </a:cxn>
                <a:cxn ang="0">
                  <a:pos x="0" y="2"/>
                </a:cxn>
                <a:cxn ang="0">
                  <a:pos x="0" y="2"/>
                </a:cxn>
                <a:cxn ang="0">
                  <a:pos x="0" y="7"/>
                </a:cxn>
                <a:cxn ang="0">
                  <a:pos x="0" y="7"/>
                </a:cxn>
                <a:cxn ang="0">
                  <a:pos x="0" y="1"/>
                </a:cxn>
                <a:cxn ang="0">
                  <a:pos x="0" y="1"/>
                </a:cxn>
                <a:cxn ang="0">
                  <a:pos x="0" y="7"/>
                </a:cxn>
                <a:cxn ang="0">
                  <a:pos x="0" y="8"/>
                </a:cxn>
                <a:cxn ang="0">
                  <a:pos x="0" y="1"/>
                </a:cxn>
                <a:cxn ang="0">
                  <a:pos x="0" y="1"/>
                </a:cxn>
                <a:cxn ang="0">
                  <a:pos x="0" y="8"/>
                </a:cxn>
                <a:cxn ang="0">
                  <a:pos x="1" y="8"/>
                </a:cxn>
                <a:cxn ang="0">
                  <a:pos x="1" y="1"/>
                </a:cxn>
                <a:cxn ang="0">
                  <a:pos x="1" y="0"/>
                </a:cxn>
                <a:cxn ang="0">
                  <a:pos x="1" y="8"/>
                </a:cxn>
                <a:cxn ang="0">
                  <a:pos x="1" y="8"/>
                </a:cxn>
                <a:cxn ang="0">
                  <a:pos x="1" y="0"/>
                </a:cxn>
                <a:cxn ang="0">
                  <a:pos x="1" y="0"/>
                </a:cxn>
                <a:cxn ang="0">
                  <a:pos x="1" y="8"/>
                </a:cxn>
                <a:cxn ang="0">
                  <a:pos x="2" y="8"/>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8"/>
                </a:cxn>
                <a:cxn ang="0">
                  <a:pos x="3" y="0"/>
                </a:cxn>
                <a:cxn ang="0">
                  <a:pos x="4" y="0"/>
                </a:cxn>
                <a:cxn ang="0">
                  <a:pos x="4" y="8"/>
                </a:cxn>
                <a:cxn ang="0">
                  <a:pos x="4" y="8"/>
                </a:cxn>
                <a:cxn ang="0">
                  <a:pos x="4" y="0"/>
                </a:cxn>
                <a:cxn ang="0">
                  <a:pos x="4" y="0"/>
                </a:cxn>
                <a:cxn ang="0">
                  <a:pos x="4" y="8"/>
                </a:cxn>
                <a:cxn ang="0">
                  <a:pos x="5" y="8"/>
                </a:cxn>
                <a:cxn ang="0">
                  <a:pos x="5" y="1"/>
                </a:cxn>
                <a:cxn ang="0">
                  <a:pos x="5" y="1"/>
                </a:cxn>
                <a:cxn ang="0">
                  <a:pos x="5" y="8"/>
                </a:cxn>
                <a:cxn ang="0">
                  <a:pos x="5" y="8"/>
                </a:cxn>
                <a:cxn ang="0">
                  <a:pos x="5" y="1"/>
                </a:cxn>
                <a:cxn ang="0">
                  <a:pos x="5" y="1"/>
                </a:cxn>
                <a:cxn ang="0">
                  <a:pos x="5" y="7"/>
                </a:cxn>
                <a:cxn ang="0">
                  <a:pos x="5" y="7"/>
                </a:cxn>
                <a:cxn ang="0">
                  <a:pos x="5" y="1"/>
                </a:cxn>
                <a:cxn ang="0">
                  <a:pos x="5" y="2"/>
                </a:cxn>
                <a:cxn ang="0">
                  <a:pos x="5" y="7"/>
                </a:cxn>
                <a:cxn ang="0">
                  <a:pos x="5" y="7"/>
                </a:cxn>
                <a:cxn ang="0">
                  <a:pos x="5" y="2"/>
                </a:cxn>
                <a:cxn ang="0">
                  <a:pos x="6" y="3"/>
                </a:cxn>
                <a:cxn ang="0">
                  <a:pos x="6" y="6"/>
                </a:cxn>
                <a:cxn ang="0">
                  <a:pos x="6" y="6"/>
                </a:cxn>
                <a:cxn ang="0">
                  <a:pos x="6" y="3"/>
                </a:cxn>
              </a:cxnLst>
              <a:rect l="0" t="0" r="r" b="b"/>
              <a:pathLst>
                <a:path w="6" h="9">
                  <a:moveTo>
                    <a:pt x="3" y="6"/>
                  </a:moveTo>
                  <a:lnTo>
                    <a:pt x="0" y="6"/>
                  </a:lnTo>
                  <a:lnTo>
                    <a:pt x="0" y="3"/>
                  </a:lnTo>
                  <a:lnTo>
                    <a:pt x="0" y="3"/>
                  </a:lnTo>
                  <a:lnTo>
                    <a:pt x="0" y="6"/>
                  </a:lnTo>
                  <a:lnTo>
                    <a:pt x="0" y="7"/>
                  </a:lnTo>
                  <a:lnTo>
                    <a:pt x="0" y="2"/>
                  </a:lnTo>
                  <a:lnTo>
                    <a:pt x="0" y="2"/>
                  </a:lnTo>
                  <a:lnTo>
                    <a:pt x="0" y="7"/>
                  </a:lnTo>
                  <a:lnTo>
                    <a:pt x="0" y="7"/>
                  </a:lnTo>
                  <a:lnTo>
                    <a:pt x="0" y="1"/>
                  </a:lnTo>
                  <a:lnTo>
                    <a:pt x="0" y="1"/>
                  </a:lnTo>
                  <a:lnTo>
                    <a:pt x="0" y="7"/>
                  </a:lnTo>
                  <a:lnTo>
                    <a:pt x="0" y="8"/>
                  </a:lnTo>
                  <a:lnTo>
                    <a:pt x="0" y="1"/>
                  </a:lnTo>
                  <a:lnTo>
                    <a:pt x="0" y="1"/>
                  </a:lnTo>
                  <a:lnTo>
                    <a:pt x="0" y="8"/>
                  </a:lnTo>
                  <a:lnTo>
                    <a:pt x="1" y="8"/>
                  </a:lnTo>
                  <a:lnTo>
                    <a:pt x="1" y="1"/>
                  </a:lnTo>
                  <a:lnTo>
                    <a:pt x="1" y="0"/>
                  </a:lnTo>
                  <a:lnTo>
                    <a:pt x="1" y="8"/>
                  </a:lnTo>
                  <a:lnTo>
                    <a:pt x="1" y="8"/>
                  </a:lnTo>
                  <a:lnTo>
                    <a:pt x="1" y="0"/>
                  </a:lnTo>
                  <a:lnTo>
                    <a:pt x="1" y="0"/>
                  </a:lnTo>
                  <a:lnTo>
                    <a:pt x="1" y="8"/>
                  </a:lnTo>
                  <a:lnTo>
                    <a:pt x="2" y="8"/>
                  </a:lnTo>
                  <a:lnTo>
                    <a:pt x="2" y="0"/>
                  </a:lnTo>
                  <a:lnTo>
                    <a:pt x="2" y="0"/>
                  </a:lnTo>
                  <a:lnTo>
                    <a:pt x="2" y="9"/>
                  </a:lnTo>
                  <a:lnTo>
                    <a:pt x="2" y="9"/>
                  </a:lnTo>
                  <a:lnTo>
                    <a:pt x="2" y="0"/>
                  </a:lnTo>
                  <a:lnTo>
                    <a:pt x="3" y="0"/>
                  </a:lnTo>
                  <a:lnTo>
                    <a:pt x="3" y="9"/>
                  </a:lnTo>
                  <a:lnTo>
                    <a:pt x="3" y="9"/>
                  </a:lnTo>
                  <a:lnTo>
                    <a:pt x="3" y="0"/>
                  </a:lnTo>
                  <a:lnTo>
                    <a:pt x="3" y="0"/>
                  </a:lnTo>
                  <a:lnTo>
                    <a:pt x="3" y="9"/>
                  </a:lnTo>
                  <a:lnTo>
                    <a:pt x="3" y="8"/>
                  </a:lnTo>
                  <a:lnTo>
                    <a:pt x="3" y="0"/>
                  </a:lnTo>
                  <a:lnTo>
                    <a:pt x="4" y="0"/>
                  </a:lnTo>
                  <a:lnTo>
                    <a:pt x="4" y="8"/>
                  </a:lnTo>
                  <a:lnTo>
                    <a:pt x="4" y="8"/>
                  </a:lnTo>
                  <a:lnTo>
                    <a:pt x="4" y="0"/>
                  </a:lnTo>
                  <a:lnTo>
                    <a:pt x="4" y="0"/>
                  </a:lnTo>
                  <a:lnTo>
                    <a:pt x="4" y="8"/>
                  </a:lnTo>
                  <a:lnTo>
                    <a:pt x="5" y="8"/>
                  </a:lnTo>
                  <a:lnTo>
                    <a:pt x="5" y="1"/>
                  </a:lnTo>
                  <a:lnTo>
                    <a:pt x="5" y="1"/>
                  </a:lnTo>
                  <a:lnTo>
                    <a:pt x="5" y="8"/>
                  </a:lnTo>
                  <a:lnTo>
                    <a:pt x="5" y="8"/>
                  </a:lnTo>
                  <a:lnTo>
                    <a:pt x="5" y="1"/>
                  </a:lnTo>
                  <a:lnTo>
                    <a:pt x="5" y="1"/>
                  </a:lnTo>
                  <a:lnTo>
                    <a:pt x="5" y="7"/>
                  </a:lnTo>
                  <a:lnTo>
                    <a:pt x="5" y="7"/>
                  </a:lnTo>
                  <a:lnTo>
                    <a:pt x="5" y="1"/>
                  </a:lnTo>
                  <a:lnTo>
                    <a:pt x="5" y="2"/>
                  </a:lnTo>
                  <a:lnTo>
                    <a:pt x="5" y="7"/>
                  </a:lnTo>
                  <a:lnTo>
                    <a:pt x="5" y="7"/>
                  </a:lnTo>
                  <a:lnTo>
                    <a:pt x="5" y="2"/>
                  </a:lnTo>
                  <a:lnTo>
                    <a:pt x="6" y="3"/>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58" name="Freeform 1446"/>
            <p:cNvSpPr>
              <a:spLocks/>
            </p:cNvSpPr>
            <p:nvPr/>
          </p:nvSpPr>
          <p:spPr bwMode="auto">
            <a:xfrm>
              <a:off x="8135491" y="3852863"/>
              <a:ext cx="11113" cy="11112"/>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0"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0" y="1"/>
                  </a:lnTo>
                  <a:lnTo>
                    <a:pt x="6" y="1"/>
                  </a:lnTo>
                  <a:lnTo>
                    <a:pt x="6" y="1"/>
                  </a:lnTo>
                  <a:lnTo>
                    <a:pt x="0"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5"/>
                  </a:lnTo>
                  <a:lnTo>
                    <a:pt x="0" y="5"/>
                  </a:lnTo>
                  <a:lnTo>
                    <a:pt x="0"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59" name="Freeform 1447"/>
            <p:cNvSpPr>
              <a:spLocks/>
            </p:cNvSpPr>
            <p:nvPr/>
          </p:nvSpPr>
          <p:spPr bwMode="auto">
            <a:xfrm>
              <a:off x="8135491" y="3852863"/>
              <a:ext cx="12700" cy="11112"/>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0"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5"/>
                </a:cxn>
                <a:cxn ang="0">
                  <a:pos x="0"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0"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5"/>
                  </a:lnTo>
                  <a:lnTo>
                    <a:pt x="0"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0" name="Freeform 1448"/>
            <p:cNvSpPr>
              <a:spLocks/>
            </p:cNvSpPr>
            <p:nvPr/>
          </p:nvSpPr>
          <p:spPr bwMode="auto">
            <a:xfrm>
              <a:off x="8137079" y="3852863"/>
              <a:ext cx="12700" cy="11112"/>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1"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1" name="Freeform 1449"/>
            <p:cNvSpPr>
              <a:spLocks/>
            </p:cNvSpPr>
            <p:nvPr/>
          </p:nvSpPr>
          <p:spPr bwMode="auto">
            <a:xfrm>
              <a:off x="8138666" y="3852863"/>
              <a:ext cx="12700" cy="11112"/>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1"/>
                </a:cxn>
                <a:cxn ang="0">
                  <a:pos x="7" y="1"/>
                </a:cxn>
                <a:cxn ang="0">
                  <a:pos x="7" y="1"/>
                </a:cxn>
                <a:cxn ang="0">
                  <a:pos x="1"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1"/>
                  </a:lnTo>
                  <a:lnTo>
                    <a:pt x="7" y="1"/>
                  </a:lnTo>
                  <a:lnTo>
                    <a:pt x="7" y="1"/>
                  </a:lnTo>
                  <a:lnTo>
                    <a:pt x="1"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5"/>
                  </a:lnTo>
                  <a:lnTo>
                    <a:pt x="1" y="5"/>
                  </a:lnTo>
                  <a:lnTo>
                    <a:pt x="1" y="5"/>
                  </a:lnTo>
                  <a:lnTo>
                    <a:pt x="7" y="5"/>
                  </a:lnTo>
                  <a:lnTo>
                    <a:pt x="7" y="5"/>
                  </a:lnTo>
                  <a:lnTo>
                    <a:pt x="2"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2" name="Freeform 1450"/>
            <p:cNvSpPr>
              <a:spLocks/>
            </p:cNvSpPr>
            <p:nvPr/>
          </p:nvSpPr>
          <p:spPr bwMode="auto">
            <a:xfrm>
              <a:off x="8143429" y="3852863"/>
              <a:ext cx="9525" cy="11112"/>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1"/>
                  </a:lnTo>
                  <a:lnTo>
                    <a:pt x="6" y="1"/>
                  </a:lnTo>
                  <a:lnTo>
                    <a:pt x="6" y="1"/>
                  </a:lnTo>
                  <a:lnTo>
                    <a:pt x="0" y="1"/>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3" name="Freeform 1451"/>
            <p:cNvSpPr>
              <a:spLocks/>
            </p:cNvSpPr>
            <p:nvPr/>
          </p:nvSpPr>
          <p:spPr bwMode="auto">
            <a:xfrm>
              <a:off x="8143429" y="3852863"/>
              <a:ext cx="14287" cy="11112"/>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1" y="1"/>
                </a:cxn>
                <a:cxn ang="0">
                  <a:pos x="6" y="1"/>
                </a:cxn>
                <a:cxn ang="0">
                  <a:pos x="6" y="1"/>
                </a:cxn>
                <a:cxn ang="0">
                  <a:pos x="1"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5"/>
                </a:cxn>
                <a:cxn ang="0">
                  <a:pos x="1" y="5"/>
                </a:cxn>
                <a:cxn ang="0">
                  <a:pos x="1"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5" y="0"/>
                  </a:lnTo>
                  <a:lnTo>
                    <a:pt x="6" y="1"/>
                  </a:lnTo>
                  <a:lnTo>
                    <a:pt x="1" y="1"/>
                  </a:lnTo>
                  <a:lnTo>
                    <a:pt x="1" y="1"/>
                  </a:lnTo>
                  <a:lnTo>
                    <a:pt x="6" y="1"/>
                  </a:lnTo>
                  <a:lnTo>
                    <a:pt x="6" y="1"/>
                  </a:lnTo>
                  <a:lnTo>
                    <a:pt x="1"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5"/>
                  </a:lnTo>
                  <a:lnTo>
                    <a:pt x="1" y="5"/>
                  </a:lnTo>
                  <a:lnTo>
                    <a:pt x="1"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4" name="Freeform 1452"/>
            <p:cNvSpPr>
              <a:spLocks/>
            </p:cNvSpPr>
            <p:nvPr/>
          </p:nvSpPr>
          <p:spPr bwMode="auto">
            <a:xfrm>
              <a:off x="8146604" y="3852863"/>
              <a:ext cx="12700" cy="11112"/>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5" name="Freeform 1453"/>
            <p:cNvSpPr>
              <a:spLocks/>
            </p:cNvSpPr>
            <p:nvPr/>
          </p:nvSpPr>
          <p:spPr bwMode="auto">
            <a:xfrm>
              <a:off x="8148191" y="3849688"/>
              <a:ext cx="11113" cy="14287"/>
            </a:xfrm>
            <a:custGeom>
              <a:avLst/>
              <a:gdLst/>
              <a:ahLst/>
              <a:cxnLst>
                <a:cxn ang="0">
                  <a:pos x="3" y="6"/>
                </a:cxn>
                <a:cxn ang="0">
                  <a:pos x="0" y="6"/>
                </a:cxn>
                <a:cxn ang="0">
                  <a:pos x="0" y="3"/>
                </a:cxn>
                <a:cxn ang="0">
                  <a:pos x="0" y="2"/>
                </a:cxn>
                <a:cxn ang="0">
                  <a:pos x="0" y="6"/>
                </a:cxn>
                <a:cxn ang="0">
                  <a:pos x="0" y="6"/>
                </a:cxn>
                <a:cxn ang="0">
                  <a:pos x="0" y="2"/>
                </a:cxn>
                <a:cxn ang="0">
                  <a:pos x="0" y="2"/>
                </a:cxn>
                <a:cxn ang="0">
                  <a:pos x="0" y="7"/>
                </a:cxn>
                <a:cxn ang="0">
                  <a:pos x="0" y="7"/>
                </a:cxn>
                <a:cxn ang="0">
                  <a:pos x="0" y="2"/>
                </a:cxn>
                <a:cxn ang="0">
                  <a:pos x="1" y="1"/>
                </a:cxn>
                <a:cxn ang="0">
                  <a:pos x="1" y="7"/>
                </a:cxn>
                <a:cxn ang="0">
                  <a:pos x="1" y="8"/>
                </a:cxn>
                <a:cxn ang="0">
                  <a:pos x="1" y="1"/>
                </a:cxn>
                <a:cxn ang="0">
                  <a:pos x="1" y="1"/>
                </a:cxn>
                <a:cxn ang="0">
                  <a:pos x="1" y="8"/>
                </a:cxn>
                <a:cxn ang="0">
                  <a:pos x="1" y="8"/>
                </a:cxn>
                <a:cxn ang="0">
                  <a:pos x="1" y="0"/>
                </a:cxn>
                <a:cxn ang="0">
                  <a:pos x="2" y="0"/>
                </a:cxn>
                <a:cxn ang="0">
                  <a:pos x="2"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5" y="8"/>
                </a:cxn>
                <a:cxn ang="0">
                  <a:pos x="5" y="0"/>
                </a:cxn>
                <a:cxn ang="0">
                  <a:pos x="5" y="0"/>
                </a:cxn>
                <a:cxn ang="0">
                  <a:pos x="5" y="8"/>
                </a:cxn>
                <a:cxn ang="0">
                  <a:pos x="5" y="8"/>
                </a:cxn>
                <a:cxn ang="0">
                  <a:pos x="5" y="0"/>
                </a:cxn>
                <a:cxn ang="0">
                  <a:pos x="5" y="1"/>
                </a:cxn>
                <a:cxn ang="0">
                  <a:pos x="5" y="8"/>
                </a:cxn>
                <a:cxn ang="0">
                  <a:pos x="5" y="8"/>
                </a:cxn>
                <a:cxn ang="0">
                  <a:pos x="5" y="1"/>
                </a:cxn>
                <a:cxn ang="0">
                  <a:pos x="6" y="1"/>
                </a:cxn>
                <a:cxn ang="0">
                  <a:pos x="6" y="7"/>
                </a:cxn>
                <a:cxn ang="0">
                  <a:pos x="6" y="7"/>
                </a:cxn>
                <a:cxn ang="0">
                  <a:pos x="6" y="2"/>
                </a:cxn>
                <a:cxn ang="0">
                  <a:pos x="6" y="2"/>
                </a:cxn>
                <a:cxn ang="0">
                  <a:pos x="6" y="7"/>
                </a:cxn>
                <a:cxn ang="0">
                  <a:pos x="6" y="6"/>
                </a:cxn>
                <a:cxn ang="0">
                  <a:pos x="6" y="2"/>
                </a:cxn>
                <a:cxn ang="0">
                  <a:pos x="6" y="2"/>
                </a:cxn>
                <a:cxn ang="0">
                  <a:pos x="6" y="6"/>
                </a:cxn>
                <a:cxn ang="0">
                  <a:pos x="6" y="6"/>
                </a:cxn>
                <a:cxn ang="0">
                  <a:pos x="6" y="3"/>
                </a:cxn>
              </a:cxnLst>
              <a:rect l="0" t="0" r="r" b="b"/>
              <a:pathLst>
                <a:path w="6" h="9">
                  <a:moveTo>
                    <a:pt x="3" y="6"/>
                  </a:moveTo>
                  <a:lnTo>
                    <a:pt x="0" y="6"/>
                  </a:lnTo>
                  <a:lnTo>
                    <a:pt x="0" y="3"/>
                  </a:lnTo>
                  <a:lnTo>
                    <a:pt x="0" y="2"/>
                  </a:lnTo>
                  <a:lnTo>
                    <a:pt x="0" y="6"/>
                  </a:lnTo>
                  <a:lnTo>
                    <a:pt x="0" y="6"/>
                  </a:lnTo>
                  <a:lnTo>
                    <a:pt x="0" y="2"/>
                  </a:lnTo>
                  <a:lnTo>
                    <a:pt x="0" y="2"/>
                  </a:lnTo>
                  <a:lnTo>
                    <a:pt x="0" y="7"/>
                  </a:lnTo>
                  <a:lnTo>
                    <a:pt x="0" y="7"/>
                  </a:lnTo>
                  <a:lnTo>
                    <a:pt x="0" y="2"/>
                  </a:lnTo>
                  <a:lnTo>
                    <a:pt x="1" y="1"/>
                  </a:lnTo>
                  <a:lnTo>
                    <a:pt x="1" y="7"/>
                  </a:lnTo>
                  <a:lnTo>
                    <a:pt x="1" y="8"/>
                  </a:lnTo>
                  <a:lnTo>
                    <a:pt x="1" y="1"/>
                  </a:lnTo>
                  <a:lnTo>
                    <a:pt x="1" y="1"/>
                  </a:lnTo>
                  <a:lnTo>
                    <a:pt x="1" y="8"/>
                  </a:lnTo>
                  <a:lnTo>
                    <a:pt x="1" y="8"/>
                  </a:lnTo>
                  <a:lnTo>
                    <a:pt x="1" y="0"/>
                  </a:lnTo>
                  <a:lnTo>
                    <a:pt x="2" y="0"/>
                  </a:lnTo>
                  <a:lnTo>
                    <a:pt x="2"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5" y="8"/>
                  </a:lnTo>
                  <a:lnTo>
                    <a:pt x="5" y="0"/>
                  </a:lnTo>
                  <a:lnTo>
                    <a:pt x="5" y="0"/>
                  </a:lnTo>
                  <a:lnTo>
                    <a:pt x="5" y="8"/>
                  </a:lnTo>
                  <a:lnTo>
                    <a:pt x="5" y="8"/>
                  </a:lnTo>
                  <a:lnTo>
                    <a:pt x="5" y="0"/>
                  </a:lnTo>
                  <a:lnTo>
                    <a:pt x="5" y="1"/>
                  </a:lnTo>
                  <a:lnTo>
                    <a:pt x="5" y="8"/>
                  </a:lnTo>
                  <a:lnTo>
                    <a:pt x="5" y="8"/>
                  </a:lnTo>
                  <a:lnTo>
                    <a:pt x="5" y="1"/>
                  </a:lnTo>
                  <a:lnTo>
                    <a:pt x="6" y="1"/>
                  </a:lnTo>
                  <a:lnTo>
                    <a:pt x="6" y="7"/>
                  </a:lnTo>
                  <a:lnTo>
                    <a:pt x="6" y="7"/>
                  </a:lnTo>
                  <a:lnTo>
                    <a:pt x="6" y="2"/>
                  </a:lnTo>
                  <a:lnTo>
                    <a:pt x="6" y="2"/>
                  </a:lnTo>
                  <a:lnTo>
                    <a:pt x="6" y="7"/>
                  </a:lnTo>
                  <a:lnTo>
                    <a:pt x="6" y="6"/>
                  </a:lnTo>
                  <a:lnTo>
                    <a:pt x="6" y="2"/>
                  </a:lnTo>
                  <a:lnTo>
                    <a:pt x="6" y="2"/>
                  </a:lnTo>
                  <a:lnTo>
                    <a:pt x="6" y="6"/>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66" name="Freeform 1454"/>
            <p:cNvSpPr>
              <a:spLocks/>
            </p:cNvSpPr>
            <p:nvPr/>
          </p:nvSpPr>
          <p:spPr bwMode="auto">
            <a:xfrm>
              <a:off x="8148191" y="3849688"/>
              <a:ext cx="11113" cy="7937"/>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0"/>
                </a:cxn>
                <a:cxn ang="0">
                  <a:pos x="6" y="0"/>
                </a:cxn>
                <a:cxn ang="0">
                  <a:pos x="6" y="0"/>
                </a:cxn>
                <a:cxn ang="0">
                  <a:pos x="1" y="0"/>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6" y="4"/>
                </a:cxn>
                <a:cxn ang="0">
                  <a:pos x="1" y="4"/>
                </a:cxn>
                <a:cxn ang="0">
                  <a:pos x="2" y="5"/>
                </a:cxn>
                <a:cxn ang="0">
                  <a:pos x="6" y="5"/>
                </a:cxn>
                <a:cxn ang="0">
                  <a:pos x="6" y="5"/>
                </a:cxn>
                <a:cxn ang="0">
                  <a:pos x="2"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0"/>
                  </a:lnTo>
                  <a:lnTo>
                    <a:pt x="6" y="0"/>
                  </a:lnTo>
                  <a:lnTo>
                    <a:pt x="6" y="0"/>
                  </a:lnTo>
                  <a:lnTo>
                    <a:pt x="1" y="0"/>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6" y="4"/>
                  </a:lnTo>
                  <a:lnTo>
                    <a:pt x="1" y="4"/>
                  </a:lnTo>
                  <a:lnTo>
                    <a:pt x="2" y="5"/>
                  </a:lnTo>
                  <a:lnTo>
                    <a:pt x="6" y="5"/>
                  </a:lnTo>
                  <a:lnTo>
                    <a:pt x="6" y="5"/>
                  </a:lnTo>
                  <a:lnTo>
                    <a:pt x="2"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67" name="Freeform 1455"/>
            <p:cNvSpPr>
              <a:spLocks/>
            </p:cNvSpPr>
            <p:nvPr/>
          </p:nvSpPr>
          <p:spPr bwMode="auto">
            <a:xfrm>
              <a:off x="8151366" y="3843338"/>
              <a:ext cx="7938" cy="14287"/>
            </a:xfrm>
            <a:custGeom>
              <a:avLst/>
              <a:gdLst/>
              <a:ahLst/>
              <a:cxnLst>
                <a:cxn ang="0">
                  <a:pos x="2" y="7"/>
                </a:cxn>
                <a:cxn ang="0">
                  <a:pos x="0" y="7"/>
                </a:cxn>
                <a:cxn ang="0">
                  <a:pos x="0" y="3"/>
                </a:cxn>
                <a:cxn ang="0">
                  <a:pos x="0" y="3"/>
                </a:cxn>
                <a:cxn ang="0">
                  <a:pos x="0" y="7"/>
                </a:cxn>
                <a:cxn ang="0">
                  <a:pos x="0" y="7"/>
                </a:cxn>
                <a:cxn ang="0">
                  <a:pos x="0" y="2"/>
                </a:cxn>
                <a:cxn ang="0">
                  <a:pos x="0" y="2"/>
                </a:cxn>
                <a:cxn ang="0">
                  <a:pos x="0" y="7"/>
                </a:cxn>
                <a:cxn ang="0">
                  <a:pos x="0" y="8"/>
                </a:cxn>
                <a:cxn ang="0">
                  <a:pos x="0" y="2"/>
                </a:cxn>
                <a:cxn ang="0">
                  <a:pos x="0" y="2"/>
                </a:cxn>
                <a:cxn ang="0">
                  <a:pos x="0" y="8"/>
                </a:cxn>
                <a:cxn ang="0">
                  <a:pos x="0" y="8"/>
                </a:cxn>
                <a:cxn ang="0">
                  <a:pos x="0" y="2"/>
                </a:cxn>
                <a:cxn ang="0">
                  <a:pos x="0" y="1"/>
                </a:cxn>
                <a:cxn ang="0">
                  <a:pos x="0" y="8"/>
                </a:cxn>
                <a:cxn ang="0">
                  <a:pos x="0" y="8"/>
                </a:cxn>
                <a:cxn ang="0">
                  <a:pos x="0" y="1"/>
                </a:cxn>
                <a:cxn ang="0">
                  <a:pos x="1" y="1"/>
                </a:cxn>
                <a:cxn ang="0">
                  <a:pos x="1" y="9"/>
                </a:cxn>
                <a:cxn ang="0">
                  <a:pos x="1" y="9"/>
                </a:cxn>
                <a:cxn ang="0">
                  <a:pos x="1" y="1"/>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1"/>
                </a:cxn>
                <a:cxn ang="0">
                  <a:pos x="4" y="1"/>
                </a:cxn>
                <a:cxn ang="0">
                  <a:pos x="4" y="9"/>
                </a:cxn>
                <a:cxn ang="0">
                  <a:pos x="4" y="8"/>
                </a:cxn>
                <a:cxn ang="0">
                  <a:pos x="4" y="1"/>
                </a:cxn>
                <a:cxn ang="0">
                  <a:pos x="5" y="1"/>
                </a:cxn>
                <a:cxn ang="0">
                  <a:pos x="5" y="8"/>
                </a:cxn>
                <a:cxn ang="0">
                  <a:pos x="5" y="8"/>
                </a:cxn>
                <a:cxn ang="0">
                  <a:pos x="5" y="2"/>
                </a:cxn>
                <a:cxn ang="0">
                  <a:pos x="5" y="2"/>
                </a:cxn>
                <a:cxn ang="0">
                  <a:pos x="5" y="8"/>
                </a:cxn>
                <a:cxn ang="0">
                  <a:pos x="5" y="8"/>
                </a:cxn>
                <a:cxn ang="0">
                  <a:pos x="5" y="2"/>
                </a:cxn>
                <a:cxn ang="0">
                  <a:pos x="5" y="2"/>
                </a:cxn>
                <a:cxn ang="0">
                  <a:pos x="5" y="7"/>
                </a:cxn>
                <a:cxn ang="0">
                  <a:pos x="5" y="7"/>
                </a:cxn>
                <a:cxn ang="0">
                  <a:pos x="5" y="2"/>
                </a:cxn>
                <a:cxn ang="0">
                  <a:pos x="5" y="3"/>
                </a:cxn>
                <a:cxn ang="0">
                  <a:pos x="5" y="7"/>
                </a:cxn>
                <a:cxn ang="0">
                  <a:pos x="5" y="7"/>
                </a:cxn>
                <a:cxn ang="0">
                  <a:pos x="5" y="3"/>
                </a:cxn>
              </a:cxnLst>
              <a:rect l="0" t="0" r="r" b="b"/>
              <a:pathLst>
                <a:path w="5" h="9">
                  <a:moveTo>
                    <a:pt x="2" y="7"/>
                  </a:moveTo>
                  <a:lnTo>
                    <a:pt x="0" y="7"/>
                  </a:lnTo>
                  <a:lnTo>
                    <a:pt x="0" y="3"/>
                  </a:lnTo>
                  <a:lnTo>
                    <a:pt x="0" y="3"/>
                  </a:lnTo>
                  <a:lnTo>
                    <a:pt x="0" y="7"/>
                  </a:lnTo>
                  <a:lnTo>
                    <a:pt x="0" y="7"/>
                  </a:lnTo>
                  <a:lnTo>
                    <a:pt x="0" y="2"/>
                  </a:lnTo>
                  <a:lnTo>
                    <a:pt x="0" y="2"/>
                  </a:lnTo>
                  <a:lnTo>
                    <a:pt x="0" y="7"/>
                  </a:lnTo>
                  <a:lnTo>
                    <a:pt x="0" y="8"/>
                  </a:lnTo>
                  <a:lnTo>
                    <a:pt x="0" y="2"/>
                  </a:lnTo>
                  <a:lnTo>
                    <a:pt x="0" y="2"/>
                  </a:lnTo>
                  <a:lnTo>
                    <a:pt x="0" y="8"/>
                  </a:lnTo>
                  <a:lnTo>
                    <a:pt x="0" y="8"/>
                  </a:lnTo>
                  <a:lnTo>
                    <a:pt x="0" y="2"/>
                  </a:lnTo>
                  <a:lnTo>
                    <a:pt x="0" y="1"/>
                  </a:lnTo>
                  <a:lnTo>
                    <a:pt x="0" y="8"/>
                  </a:lnTo>
                  <a:lnTo>
                    <a:pt x="0" y="8"/>
                  </a:lnTo>
                  <a:lnTo>
                    <a:pt x="0" y="1"/>
                  </a:lnTo>
                  <a:lnTo>
                    <a:pt x="1" y="1"/>
                  </a:lnTo>
                  <a:lnTo>
                    <a:pt x="1" y="9"/>
                  </a:lnTo>
                  <a:lnTo>
                    <a:pt x="1" y="9"/>
                  </a:lnTo>
                  <a:lnTo>
                    <a:pt x="1" y="1"/>
                  </a:lnTo>
                  <a:lnTo>
                    <a:pt x="1" y="0"/>
                  </a:lnTo>
                  <a:lnTo>
                    <a:pt x="1" y="9"/>
                  </a:lnTo>
                  <a:lnTo>
                    <a:pt x="1" y="9"/>
                  </a:lnTo>
                  <a:lnTo>
                    <a:pt x="1"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1"/>
                  </a:lnTo>
                  <a:lnTo>
                    <a:pt x="4" y="1"/>
                  </a:lnTo>
                  <a:lnTo>
                    <a:pt x="4" y="9"/>
                  </a:lnTo>
                  <a:lnTo>
                    <a:pt x="4" y="8"/>
                  </a:lnTo>
                  <a:lnTo>
                    <a:pt x="4" y="1"/>
                  </a:lnTo>
                  <a:lnTo>
                    <a:pt x="5" y="1"/>
                  </a:lnTo>
                  <a:lnTo>
                    <a:pt x="5" y="8"/>
                  </a:lnTo>
                  <a:lnTo>
                    <a:pt x="5" y="8"/>
                  </a:lnTo>
                  <a:lnTo>
                    <a:pt x="5" y="2"/>
                  </a:lnTo>
                  <a:lnTo>
                    <a:pt x="5" y="2"/>
                  </a:lnTo>
                  <a:lnTo>
                    <a:pt x="5" y="8"/>
                  </a:lnTo>
                  <a:lnTo>
                    <a:pt x="5" y="8"/>
                  </a:lnTo>
                  <a:lnTo>
                    <a:pt x="5" y="2"/>
                  </a:lnTo>
                  <a:lnTo>
                    <a:pt x="5" y="2"/>
                  </a:lnTo>
                  <a:lnTo>
                    <a:pt x="5" y="7"/>
                  </a:lnTo>
                  <a:lnTo>
                    <a:pt x="5" y="7"/>
                  </a:lnTo>
                  <a:lnTo>
                    <a:pt x="5" y="2"/>
                  </a:lnTo>
                  <a:lnTo>
                    <a:pt x="5" y="3"/>
                  </a:lnTo>
                  <a:lnTo>
                    <a:pt x="5" y="7"/>
                  </a:lnTo>
                  <a:lnTo>
                    <a:pt x="5" y="7"/>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68" name="Freeform 1456"/>
            <p:cNvSpPr>
              <a:spLocks/>
            </p:cNvSpPr>
            <p:nvPr/>
          </p:nvSpPr>
          <p:spPr bwMode="auto">
            <a:xfrm>
              <a:off x="8151366" y="3843338"/>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1" y="0"/>
                </a:cxn>
                <a:cxn ang="0">
                  <a:pos x="1" y="0"/>
                </a:cxn>
                <a:cxn ang="0">
                  <a:pos x="5" y="0"/>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0" y="6"/>
                </a:cxn>
                <a:cxn ang="0">
                  <a:pos x="1" y="6"/>
                </a:cxn>
                <a:cxn ang="0">
                  <a:pos x="5" y="6"/>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1" y="0"/>
                  </a:lnTo>
                  <a:lnTo>
                    <a:pt x="1" y="0"/>
                  </a:lnTo>
                  <a:lnTo>
                    <a:pt x="5" y="0"/>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0" y="6"/>
                  </a:lnTo>
                  <a:lnTo>
                    <a:pt x="1" y="6"/>
                  </a:lnTo>
                  <a:lnTo>
                    <a:pt x="5" y="6"/>
                  </a:lnTo>
                  <a:lnTo>
                    <a:pt x="5" y="6"/>
                  </a:lnTo>
                  <a:lnTo>
                    <a:pt x="1" y="6"/>
                  </a:lnTo>
                  <a:lnTo>
                    <a:pt x="1" y="6"/>
                  </a:lnTo>
                  <a:lnTo>
                    <a:pt x="5" y="6"/>
                  </a:lnTo>
                  <a:lnTo>
                    <a:pt x="5" y="6"/>
                  </a:lnTo>
                  <a:lnTo>
                    <a:pt x="1"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69" name="Freeform 1457"/>
            <p:cNvSpPr>
              <a:spLocks/>
            </p:cNvSpPr>
            <p:nvPr/>
          </p:nvSpPr>
          <p:spPr bwMode="auto">
            <a:xfrm>
              <a:off x="8152954" y="38433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0" name="Freeform 1458"/>
            <p:cNvSpPr>
              <a:spLocks/>
            </p:cNvSpPr>
            <p:nvPr/>
          </p:nvSpPr>
          <p:spPr bwMode="auto">
            <a:xfrm>
              <a:off x="8154541" y="3843338"/>
              <a:ext cx="14288"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1" name="Freeform 1459"/>
            <p:cNvSpPr>
              <a:spLocks/>
            </p:cNvSpPr>
            <p:nvPr/>
          </p:nvSpPr>
          <p:spPr bwMode="auto">
            <a:xfrm>
              <a:off x="8157716" y="3843338"/>
              <a:ext cx="11113"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7" y="1"/>
                  </a:lnTo>
                  <a:lnTo>
                    <a:pt x="7" y="2"/>
                  </a:lnTo>
                  <a:lnTo>
                    <a:pt x="1"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1" y="5"/>
                  </a:lnTo>
                  <a:lnTo>
                    <a:pt x="1" y="5"/>
                  </a:lnTo>
                  <a:lnTo>
                    <a:pt x="7" y="5"/>
                  </a:lnTo>
                  <a:lnTo>
                    <a:pt x="6" y="6"/>
                  </a:lnTo>
                  <a:lnTo>
                    <a:pt x="1" y="6"/>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2" name="Freeform 1460"/>
            <p:cNvSpPr>
              <a:spLocks/>
            </p:cNvSpPr>
            <p:nvPr/>
          </p:nvSpPr>
          <p:spPr bwMode="auto">
            <a:xfrm>
              <a:off x="8159304" y="3843338"/>
              <a:ext cx="11112" cy="9525"/>
            </a:xfrm>
            <a:custGeom>
              <a:avLst/>
              <a:gdLst/>
              <a:ahLst/>
              <a:cxnLst>
                <a:cxn ang="0">
                  <a:pos x="2" y="3"/>
                </a:cxn>
                <a:cxn ang="0">
                  <a:pos x="2" y="0"/>
                </a:cxn>
                <a:cxn ang="0">
                  <a:pos x="3" y="0"/>
                </a:cxn>
                <a:cxn ang="0">
                  <a:pos x="4" y="0"/>
                </a:cxn>
                <a:cxn ang="0">
                  <a:pos x="2" y="0"/>
                </a:cxn>
                <a:cxn ang="0">
                  <a:pos x="1" y="0"/>
                </a:cxn>
                <a:cxn ang="0">
                  <a:pos x="4" y="0"/>
                </a:cxn>
                <a:cxn ang="0">
                  <a:pos x="5" y="0"/>
                </a:cxn>
                <a:cxn ang="0">
                  <a:pos x="1"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6"/>
                </a:cxn>
                <a:cxn ang="0">
                  <a:pos x="0" y="6"/>
                </a:cxn>
                <a:cxn ang="0">
                  <a:pos x="1" y="6"/>
                </a:cxn>
                <a:cxn ang="0">
                  <a:pos x="5" y="6"/>
                </a:cxn>
                <a:cxn ang="0">
                  <a:pos x="5" y="6"/>
                </a:cxn>
                <a:cxn ang="0">
                  <a:pos x="1" y="6"/>
                </a:cxn>
                <a:cxn ang="0">
                  <a:pos x="1" y="6"/>
                </a:cxn>
                <a:cxn ang="0">
                  <a:pos x="5" y="6"/>
                </a:cxn>
                <a:cxn ang="0">
                  <a:pos x="5" y="6"/>
                </a:cxn>
                <a:cxn ang="0">
                  <a:pos x="1" y="6"/>
                </a:cxn>
                <a:cxn ang="0">
                  <a:pos x="1"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1" y="0"/>
                  </a:lnTo>
                  <a:lnTo>
                    <a:pt x="4" y="0"/>
                  </a:lnTo>
                  <a:lnTo>
                    <a:pt x="5" y="0"/>
                  </a:lnTo>
                  <a:lnTo>
                    <a:pt x="1" y="0"/>
                  </a:lnTo>
                  <a:lnTo>
                    <a:pt x="1" y="0"/>
                  </a:lnTo>
                  <a:lnTo>
                    <a:pt x="5" y="0"/>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5" y="6"/>
                  </a:lnTo>
                  <a:lnTo>
                    <a:pt x="0" y="6"/>
                  </a:lnTo>
                  <a:lnTo>
                    <a:pt x="1" y="6"/>
                  </a:lnTo>
                  <a:lnTo>
                    <a:pt x="5" y="6"/>
                  </a:lnTo>
                  <a:lnTo>
                    <a:pt x="5" y="6"/>
                  </a:lnTo>
                  <a:lnTo>
                    <a:pt x="1" y="6"/>
                  </a:lnTo>
                  <a:lnTo>
                    <a:pt x="1" y="6"/>
                  </a:lnTo>
                  <a:lnTo>
                    <a:pt x="5" y="6"/>
                  </a:lnTo>
                  <a:lnTo>
                    <a:pt x="5" y="6"/>
                  </a:lnTo>
                  <a:lnTo>
                    <a:pt x="1" y="6"/>
                  </a:lnTo>
                  <a:lnTo>
                    <a:pt x="1"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3" name="Freeform 1461"/>
            <p:cNvSpPr>
              <a:spLocks/>
            </p:cNvSpPr>
            <p:nvPr/>
          </p:nvSpPr>
          <p:spPr bwMode="auto">
            <a:xfrm>
              <a:off x="8162479" y="3843338"/>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5" y="6"/>
                </a:cxn>
                <a:cxn ang="0">
                  <a:pos x="0" y="6"/>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0" y="5"/>
                  </a:lnTo>
                  <a:lnTo>
                    <a:pt x="6" y="5"/>
                  </a:lnTo>
                  <a:lnTo>
                    <a:pt x="5" y="6"/>
                  </a:lnTo>
                  <a:lnTo>
                    <a:pt x="0" y="6"/>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4" name="Freeform 1462"/>
            <p:cNvSpPr>
              <a:spLocks/>
            </p:cNvSpPr>
            <p:nvPr/>
          </p:nvSpPr>
          <p:spPr bwMode="auto">
            <a:xfrm>
              <a:off x="8164066" y="3843338"/>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5" name="Freeform 1463"/>
            <p:cNvSpPr>
              <a:spLocks/>
            </p:cNvSpPr>
            <p:nvPr/>
          </p:nvSpPr>
          <p:spPr bwMode="auto">
            <a:xfrm>
              <a:off x="8165654" y="384333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1"/>
                </a:cxn>
                <a:cxn ang="0">
                  <a:pos x="2"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1"/>
                  </a:lnTo>
                  <a:lnTo>
                    <a:pt x="2" y="1"/>
                  </a:lnTo>
                  <a:lnTo>
                    <a:pt x="1" y="1"/>
                  </a:lnTo>
                  <a:lnTo>
                    <a:pt x="6" y="1"/>
                  </a:lnTo>
                  <a:lnTo>
                    <a:pt x="6" y="1"/>
                  </a:lnTo>
                  <a:lnTo>
                    <a:pt x="1" y="1"/>
                  </a:lnTo>
                  <a:lnTo>
                    <a:pt x="1" y="1"/>
                  </a:lnTo>
                  <a:lnTo>
                    <a:pt x="6" y="1"/>
                  </a:lnTo>
                  <a:lnTo>
                    <a:pt x="6" y="2"/>
                  </a:lnTo>
                  <a:lnTo>
                    <a:pt x="0" y="2"/>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6" name="Freeform 1464"/>
            <p:cNvSpPr>
              <a:spLocks/>
            </p:cNvSpPr>
            <p:nvPr/>
          </p:nvSpPr>
          <p:spPr bwMode="auto">
            <a:xfrm>
              <a:off x="8168829" y="3843338"/>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7" name="Freeform 1465"/>
            <p:cNvSpPr>
              <a:spLocks/>
            </p:cNvSpPr>
            <p:nvPr/>
          </p:nvSpPr>
          <p:spPr bwMode="auto">
            <a:xfrm>
              <a:off x="8168829" y="3843338"/>
              <a:ext cx="14287" cy="9525"/>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0"/>
                  </a:lnTo>
                  <a:lnTo>
                    <a:pt x="6" y="0"/>
                  </a:lnTo>
                  <a:lnTo>
                    <a:pt x="6" y="1"/>
                  </a:lnTo>
                  <a:lnTo>
                    <a:pt x="2" y="1"/>
                  </a:lnTo>
                  <a:lnTo>
                    <a:pt x="1"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4"/>
                  </a:lnTo>
                  <a:lnTo>
                    <a:pt x="8"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6" y="6"/>
                  </a:lnTo>
                  <a:lnTo>
                    <a:pt x="1" y="6"/>
                  </a:lnTo>
                  <a:lnTo>
                    <a:pt x="1" y="6"/>
                  </a:lnTo>
                  <a:lnTo>
                    <a:pt x="6" y="6"/>
                  </a:lnTo>
                  <a:lnTo>
                    <a:pt x="6" y="6"/>
                  </a:lnTo>
                  <a:lnTo>
                    <a:pt x="2" y="6"/>
                  </a:lnTo>
                  <a:lnTo>
                    <a:pt x="2" y="6"/>
                  </a:lnTo>
                  <a:lnTo>
                    <a:pt x="6" y="6"/>
                  </a:lnTo>
                  <a:lnTo>
                    <a:pt x="5" y="6"/>
                  </a:lnTo>
                  <a:lnTo>
                    <a:pt x="3"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8" name="Freeform 1466"/>
            <p:cNvSpPr>
              <a:spLocks/>
            </p:cNvSpPr>
            <p:nvPr/>
          </p:nvSpPr>
          <p:spPr bwMode="auto">
            <a:xfrm>
              <a:off x="8173591" y="3843338"/>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1" y="1"/>
                  </a:lnTo>
                  <a:lnTo>
                    <a:pt x="0" y="1"/>
                  </a:lnTo>
                  <a:lnTo>
                    <a:pt x="6" y="1"/>
                  </a:lnTo>
                  <a:lnTo>
                    <a:pt x="6" y="2"/>
                  </a:lnTo>
                  <a:lnTo>
                    <a:pt x="0" y="2"/>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79" name="Freeform 1467"/>
            <p:cNvSpPr>
              <a:spLocks/>
            </p:cNvSpPr>
            <p:nvPr/>
          </p:nvSpPr>
          <p:spPr bwMode="auto">
            <a:xfrm>
              <a:off x="8175179" y="3843338"/>
              <a:ext cx="11112"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2"/>
                  </a:lnTo>
                  <a:lnTo>
                    <a:pt x="0"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80" name="Freeform 1468"/>
            <p:cNvSpPr>
              <a:spLocks/>
            </p:cNvSpPr>
            <p:nvPr/>
          </p:nvSpPr>
          <p:spPr bwMode="auto">
            <a:xfrm>
              <a:off x="8176766" y="3843338"/>
              <a:ext cx="11113"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2"/>
                </a:cxn>
                <a:cxn ang="0">
                  <a:pos x="0"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2"/>
                  </a:lnTo>
                  <a:lnTo>
                    <a:pt x="0"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0" y="5"/>
                  </a:lnTo>
                  <a:lnTo>
                    <a:pt x="1" y="5"/>
                  </a:lnTo>
                  <a:lnTo>
                    <a:pt x="6" y="5"/>
                  </a:lnTo>
                  <a:lnTo>
                    <a:pt x="6" y="6"/>
                  </a:lnTo>
                  <a:lnTo>
                    <a:pt x="1" y="6"/>
                  </a:lnTo>
                  <a:lnTo>
                    <a:pt x="1" y="6"/>
                  </a:lnTo>
                  <a:lnTo>
                    <a:pt x="6" y="6"/>
                  </a:lnTo>
                  <a:lnTo>
                    <a:pt x="6" y="6"/>
                  </a:lnTo>
                  <a:lnTo>
                    <a:pt x="2" y="6"/>
                  </a:lnTo>
                  <a:lnTo>
                    <a:pt x="2" y="6"/>
                  </a:lnTo>
                  <a:lnTo>
                    <a:pt x="6"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81" name="Freeform 1469"/>
            <p:cNvSpPr>
              <a:spLocks/>
            </p:cNvSpPr>
            <p:nvPr/>
          </p:nvSpPr>
          <p:spPr bwMode="auto">
            <a:xfrm>
              <a:off x="8178354" y="384333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82" name="Freeform 1470"/>
            <p:cNvSpPr>
              <a:spLocks/>
            </p:cNvSpPr>
            <p:nvPr/>
          </p:nvSpPr>
          <p:spPr bwMode="auto">
            <a:xfrm>
              <a:off x="8179941" y="3843338"/>
              <a:ext cx="12700" cy="9525"/>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2" y="1"/>
                </a:cxn>
                <a:cxn ang="0">
                  <a:pos x="6" y="1"/>
                </a:cxn>
                <a:cxn ang="0">
                  <a:pos x="6" y="1"/>
                </a:cxn>
                <a:cxn ang="0">
                  <a:pos x="2" y="1"/>
                </a:cxn>
                <a:cxn ang="0">
                  <a:pos x="1" y="1"/>
                </a:cxn>
                <a:cxn ang="0">
                  <a:pos x="6" y="1"/>
                </a:cxn>
                <a:cxn ang="0">
                  <a:pos x="7" y="2"/>
                </a:cxn>
                <a:cxn ang="0">
                  <a:pos x="1" y="2"/>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2"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0"/>
                  </a:lnTo>
                  <a:lnTo>
                    <a:pt x="6" y="0"/>
                  </a:lnTo>
                  <a:lnTo>
                    <a:pt x="6" y="1"/>
                  </a:lnTo>
                  <a:lnTo>
                    <a:pt x="2" y="1"/>
                  </a:lnTo>
                  <a:lnTo>
                    <a:pt x="2" y="1"/>
                  </a:lnTo>
                  <a:lnTo>
                    <a:pt x="6" y="1"/>
                  </a:lnTo>
                  <a:lnTo>
                    <a:pt x="6" y="1"/>
                  </a:lnTo>
                  <a:lnTo>
                    <a:pt x="2" y="1"/>
                  </a:lnTo>
                  <a:lnTo>
                    <a:pt x="1" y="1"/>
                  </a:lnTo>
                  <a:lnTo>
                    <a:pt x="6" y="1"/>
                  </a:lnTo>
                  <a:lnTo>
                    <a:pt x="7" y="2"/>
                  </a:lnTo>
                  <a:lnTo>
                    <a:pt x="1" y="2"/>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6" y="5"/>
                  </a:lnTo>
                  <a:lnTo>
                    <a:pt x="6" y="6"/>
                  </a:lnTo>
                  <a:lnTo>
                    <a:pt x="2"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83" name="Freeform 1471"/>
            <p:cNvSpPr>
              <a:spLocks/>
            </p:cNvSpPr>
            <p:nvPr/>
          </p:nvSpPr>
          <p:spPr bwMode="auto">
            <a:xfrm>
              <a:off x="8183116" y="3843338"/>
              <a:ext cx="12700" cy="9525"/>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2" y="0"/>
                </a:cxn>
                <a:cxn ang="0">
                  <a:pos x="5" y="0"/>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2" y="6"/>
                </a:cxn>
                <a:cxn ang="0">
                  <a:pos x="5" y="6"/>
                </a:cxn>
                <a:cxn ang="0">
                  <a:pos x="4"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4" y="0"/>
                  </a:lnTo>
                  <a:lnTo>
                    <a:pt x="2" y="0"/>
                  </a:lnTo>
                  <a:lnTo>
                    <a:pt x="2" y="0"/>
                  </a:lnTo>
                  <a:lnTo>
                    <a:pt x="5" y="0"/>
                  </a:lnTo>
                  <a:lnTo>
                    <a:pt x="5" y="1"/>
                  </a:lnTo>
                  <a:lnTo>
                    <a:pt x="1" y="1"/>
                  </a:lnTo>
                  <a:lnTo>
                    <a:pt x="1" y="1"/>
                  </a:lnTo>
                  <a:lnTo>
                    <a:pt x="5" y="1"/>
                  </a:lnTo>
                  <a:lnTo>
                    <a:pt x="6" y="1"/>
                  </a:lnTo>
                  <a:lnTo>
                    <a:pt x="1" y="1"/>
                  </a:lnTo>
                  <a:lnTo>
                    <a:pt x="0" y="1"/>
                  </a:lnTo>
                  <a:lnTo>
                    <a:pt x="6" y="1"/>
                  </a:lnTo>
                  <a:lnTo>
                    <a:pt x="6" y="2"/>
                  </a:lnTo>
                  <a:lnTo>
                    <a:pt x="0" y="2"/>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0" y="5"/>
                  </a:lnTo>
                  <a:lnTo>
                    <a:pt x="6" y="5"/>
                  </a:lnTo>
                  <a:lnTo>
                    <a:pt x="6" y="6"/>
                  </a:lnTo>
                  <a:lnTo>
                    <a:pt x="1" y="6"/>
                  </a:lnTo>
                  <a:lnTo>
                    <a:pt x="1" y="6"/>
                  </a:lnTo>
                  <a:lnTo>
                    <a:pt x="5" y="6"/>
                  </a:lnTo>
                  <a:lnTo>
                    <a:pt x="5" y="6"/>
                  </a:lnTo>
                  <a:lnTo>
                    <a:pt x="1" y="6"/>
                  </a:lnTo>
                  <a:lnTo>
                    <a:pt x="2" y="6"/>
                  </a:lnTo>
                  <a:lnTo>
                    <a:pt x="5" y="6"/>
                  </a:lnTo>
                  <a:lnTo>
                    <a:pt x="4"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84" name="Freeform 1472"/>
            <p:cNvSpPr>
              <a:spLocks/>
            </p:cNvSpPr>
            <p:nvPr/>
          </p:nvSpPr>
          <p:spPr bwMode="auto">
            <a:xfrm>
              <a:off x="8184704" y="38433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1"/>
                  </a:lnTo>
                  <a:lnTo>
                    <a:pt x="1" y="1"/>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85" name="Freeform 1473"/>
            <p:cNvSpPr>
              <a:spLocks/>
            </p:cNvSpPr>
            <p:nvPr/>
          </p:nvSpPr>
          <p:spPr bwMode="auto">
            <a:xfrm>
              <a:off x="8186291" y="3838575"/>
              <a:ext cx="11113" cy="14288"/>
            </a:xfrm>
            <a:custGeom>
              <a:avLst/>
              <a:gdLst/>
              <a:ahLst/>
              <a:cxnLst>
                <a:cxn ang="0">
                  <a:pos x="3" y="6"/>
                </a:cxn>
                <a:cxn ang="0">
                  <a:pos x="0" y="6"/>
                </a:cxn>
                <a:cxn ang="0">
                  <a:pos x="0" y="3"/>
                </a:cxn>
                <a:cxn ang="0">
                  <a:pos x="0" y="2"/>
                </a:cxn>
                <a:cxn ang="0">
                  <a:pos x="0" y="7"/>
                </a:cxn>
                <a:cxn ang="0">
                  <a:pos x="0" y="7"/>
                </a:cxn>
                <a:cxn ang="0">
                  <a:pos x="0" y="2"/>
                </a:cxn>
                <a:cxn ang="0">
                  <a:pos x="0" y="2"/>
                </a:cxn>
                <a:cxn ang="0">
                  <a:pos x="0" y="7"/>
                </a:cxn>
                <a:cxn ang="0">
                  <a:pos x="0" y="7"/>
                </a:cxn>
                <a:cxn ang="0">
                  <a:pos x="0" y="2"/>
                </a:cxn>
                <a:cxn ang="0">
                  <a:pos x="1" y="1"/>
                </a:cxn>
                <a:cxn ang="0">
                  <a:pos x="1" y="8"/>
                </a:cxn>
                <a:cxn ang="0">
                  <a:pos x="1" y="8"/>
                </a:cxn>
                <a:cxn ang="0">
                  <a:pos x="1" y="1"/>
                </a:cxn>
                <a:cxn ang="0">
                  <a:pos x="1" y="1"/>
                </a:cxn>
                <a:cxn ang="0">
                  <a:pos x="1" y="8"/>
                </a:cxn>
                <a:cxn ang="0">
                  <a:pos x="1" y="9"/>
                </a:cxn>
                <a:cxn ang="0">
                  <a:pos x="1" y="0"/>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9"/>
                </a:cxn>
                <a:cxn ang="0">
                  <a:pos x="5" y="0"/>
                </a:cxn>
                <a:cxn ang="0">
                  <a:pos x="5" y="0"/>
                </a:cxn>
                <a:cxn ang="0">
                  <a:pos x="5" y="9"/>
                </a:cxn>
                <a:cxn ang="0">
                  <a:pos x="5" y="9"/>
                </a:cxn>
                <a:cxn ang="0">
                  <a:pos x="5" y="0"/>
                </a:cxn>
                <a:cxn ang="0">
                  <a:pos x="5" y="1"/>
                </a:cxn>
                <a:cxn ang="0">
                  <a:pos x="5" y="8"/>
                </a:cxn>
                <a:cxn ang="0">
                  <a:pos x="5" y="8"/>
                </a:cxn>
                <a:cxn ang="0">
                  <a:pos x="5" y="1"/>
                </a:cxn>
                <a:cxn ang="0">
                  <a:pos x="6" y="1"/>
                </a:cxn>
                <a:cxn ang="0">
                  <a:pos x="6" y="8"/>
                </a:cxn>
                <a:cxn ang="0">
                  <a:pos x="6" y="7"/>
                </a:cxn>
                <a:cxn ang="0">
                  <a:pos x="6" y="2"/>
                </a:cxn>
                <a:cxn ang="0">
                  <a:pos x="6" y="2"/>
                </a:cxn>
                <a:cxn ang="0">
                  <a:pos x="6" y="7"/>
                </a:cxn>
                <a:cxn ang="0">
                  <a:pos x="6" y="7"/>
                </a:cxn>
                <a:cxn ang="0">
                  <a:pos x="6" y="2"/>
                </a:cxn>
                <a:cxn ang="0">
                  <a:pos x="6" y="2"/>
                </a:cxn>
                <a:cxn ang="0">
                  <a:pos x="6" y="7"/>
                </a:cxn>
                <a:cxn ang="0">
                  <a:pos x="6" y="6"/>
                </a:cxn>
                <a:cxn ang="0">
                  <a:pos x="6" y="3"/>
                </a:cxn>
              </a:cxnLst>
              <a:rect l="0" t="0" r="r" b="b"/>
              <a:pathLst>
                <a:path w="6" h="9">
                  <a:moveTo>
                    <a:pt x="3" y="6"/>
                  </a:moveTo>
                  <a:lnTo>
                    <a:pt x="0" y="6"/>
                  </a:lnTo>
                  <a:lnTo>
                    <a:pt x="0" y="3"/>
                  </a:lnTo>
                  <a:lnTo>
                    <a:pt x="0" y="2"/>
                  </a:lnTo>
                  <a:lnTo>
                    <a:pt x="0" y="7"/>
                  </a:lnTo>
                  <a:lnTo>
                    <a:pt x="0" y="7"/>
                  </a:lnTo>
                  <a:lnTo>
                    <a:pt x="0" y="2"/>
                  </a:lnTo>
                  <a:lnTo>
                    <a:pt x="0" y="2"/>
                  </a:lnTo>
                  <a:lnTo>
                    <a:pt x="0" y="7"/>
                  </a:lnTo>
                  <a:lnTo>
                    <a:pt x="0" y="7"/>
                  </a:lnTo>
                  <a:lnTo>
                    <a:pt x="0" y="2"/>
                  </a:lnTo>
                  <a:lnTo>
                    <a:pt x="1" y="1"/>
                  </a:lnTo>
                  <a:lnTo>
                    <a:pt x="1" y="8"/>
                  </a:lnTo>
                  <a:lnTo>
                    <a:pt x="1" y="8"/>
                  </a:lnTo>
                  <a:lnTo>
                    <a:pt x="1" y="1"/>
                  </a:lnTo>
                  <a:lnTo>
                    <a:pt x="1" y="1"/>
                  </a:lnTo>
                  <a:lnTo>
                    <a:pt x="1" y="8"/>
                  </a:lnTo>
                  <a:lnTo>
                    <a:pt x="1" y="9"/>
                  </a:lnTo>
                  <a:lnTo>
                    <a:pt x="1" y="0"/>
                  </a:lnTo>
                  <a:lnTo>
                    <a:pt x="1" y="0"/>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4" y="0"/>
                  </a:lnTo>
                  <a:lnTo>
                    <a:pt x="4" y="9"/>
                  </a:lnTo>
                  <a:lnTo>
                    <a:pt x="4" y="9"/>
                  </a:lnTo>
                  <a:lnTo>
                    <a:pt x="4" y="0"/>
                  </a:lnTo>
                  <a:lnTo>
                    <a:pt x="4" y="0"/>
                  </a:lnTo>
                  <a:lnTo>
                    <a:pt x="4" y="9"/>
                  </a:lnTo>
                  <a:lnTo>
                    <a:pt x="5" y="9"/>
                  </a:lnTo>
                  <a:lnTo>
                    <a:pt x="5" y="0"/>
                  </a:lnTo>
                  <a:lnTo>
                    <a:pt x="5" y="0"/>
                  </a:lnTo>
                  <a:lnTo>
                    <a:pt x="5" y="9"/>
                  </a:lnTo>
                  <a:lnTo>
                    <a:pt x="5" y="9"/>
                  </a:lnTo>
                  <a:lnTo>
                    <a:pt x="5" y="0"/>
                  </a:lnTo>
                  <a:lnTo>
                    <a:pt x="5" y="1"/>
                  </a:lnTo>
                  <a:lnTo>
                    <a:pt x="5" y="8"/>
                  </a:lnTo>
                  <a:lnTo>
                    <a:pt x="5" y="8"/>
                  </a:lnTo>
                  <a:lnTo>
                    <a:pt x="5" y="1"/>
                  </a:lnTo>
                  <a:lnTo>
                    <a:pt x="6" y="1"/>
                  </a:lnTo>
                  <a:lnTo>
                    <a:pt x="6" y="8"/>
                  </a:lnTo>
                  <a:lnTo>
                    <a:pt x="6" y="7"/>
                  </a:lnTo>
                  <a:lnTo>
                    <a:pt x="6" y="2"/>
                  </a:lnTo>
                  <a:lnTo>
                    <a:pt x="6" y="2"/>
                  </a:lnTo>
                  <a:lnTo>
                    <a:pt x="6" y="7"/>
                  </a:lnTo>
                  <a:lnTo>
                    <a:pt x="6" y="7"/>
                  </a:lnTo>
                  <a:lnTo>
                    <a:pt x="6" y="2"/>
                  </a:lnTo>
                  <a:lnTo>
                    <a:pt x="6" y="2"/>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86" name="Freeform 1474"/>
            <p:cNvSpPr>
              <a:spLocks/>
            </p:cNvSpPr>
            <p:nvPr/>
          </p:nvSpPr>
          <p:spPr bwMode="auto">
            <a:xfrm>
              <a:off x="8186291" y="3838575"/>
              <a:ext cx="12700" cy="7938"/>
            </a:xfrm>
            <a:custGeom>
              <a:avLst/>
              <a:gdLst/>
              <a:ahLst/>
              <a:cxnLst>
                <a:cxn ang="0">
                  <a:pos x="3" y="3"/>
                </a:cxn>
                <a:cxn ang="0">
                  <a:pos x="3" y="0"/>
                </a:cxn>
                <a:cxn ang="0">
                  <a:pos x="4" y="0"/>
                </a:cxn>
                <a:cxn ang="0">
                  <a:pos x="5"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1"/>
                </a:cxn>
                <a:cxn ang="0">
                  <a:pos x="6" y="1"/>
                </a:cxn>
                <a:cxn ang="0">
                  <a:pos x="6" y="1"/>
                </a:cxn>
                <a:cxn ang="0">
                  <a:pos x="1" y="1"/>
                </a:cxn>
                <a:cxn ang="0">
                  <a:pos x="1"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6" y="4"/>
                </a:cxn>
                <a:cxn ang="0">
                  <a:pos x="1" y="4"/>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5" y="5"/>
                </a:cxn>
                <a:cxn ang="0">
                  <a:pos x="2" y="5"/>
                </a:cxn>
                <a:cxn ang="0">
                  <a:pos x="3" y="5"/>
                </a:cxn>
                <a:cxn ang="0">
                  <a:pos x="4" y="5"/>
                </a:cxn>
              </a:cxnLst>
              <a:rect l="0" t="0" r="r" b="b"/>
              <a:pathLst>
                <a:path w="7" h="5">
                  <a:moveTo>
                    <a:pt x="3" y="3"/>
                  </a:moveTo>
                  <a:lnTo>
                    <a:pt x="3" y="0"/>
                  </a:lnTo>
                  <a:lnTo>
                    <a:pt x="4" y="0"/>
                  </a:lnTo>
                  <a:lnTo>
                    <a:pt x="5" y="0"/>
                  </a:lnTo>
                  <a:lnTo>
                    <a:pt x="2"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1"/>
                  </a:lnTo>
                  <a:lnTo>
                    <a:pt x="6" y="1"/>
                  </a:lnTo>
                  <a:lnTo>
                    <a:pt x="6" y="1"/>
                  </a:lnTo>
                  <a:lnTo>
                    <a:pt x="1" y="1"/>
                  </a:lnTo>
                  <a:lnTo>
                    <a:pt x="1"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6" y="4"/>
                  </a:lnTo>
                  <a:lnTo>
                    <a:pt x="1" y="4"/>
                  </a:lnTo>
                  <a:lnTo>
                    <a:pt x="1" y="5"/>
                  </a:lnTo>
                  <a:lnTo>
                    <a:pt x="6" y="5"/>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5"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87" name="Freeform 1475"/>
            <p:cNvSpPr>
              <a:spLocks/>
            </p:cNvSpPr>
            <p:nvPr/>
          </p:nvSpPr>
          <p:spPr bwMode="auto">
            <a:xfrm>
              <a:off x="8187879" y="3838575"/>
              <a:ext cx="14287"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7" y="0"/>
                </a:cxn>
                <a:cxn ang="0">
                  <a:pos x="1" y="0"/>
                </a:cxn>
                <a:cxn ang="0">
                  <a:pos x="1" y="1"/>
                </a:cxn>
                <a:cxn ang="0">
                  <a:pos x="7"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2" y="5"/>
                </a:cxn>
                <a:cxn ang="0">
                  <a:pos x="2" y="5"/>
                </a:cxn>
                <a:cxn ang="0">
                  <a:pos x="6" y="5"/>
                </a:cxn>
                <a:cxn ang="0">
                  <a:pos x="5" y="5"/>
                </a:cxn>
                <a:cxn ang="0">
                  <a:pos x="2" y="5"/>
                </a:cxn>
                <a:cxn ang="0">
                  <a:pos x="3" y="5"/>
                </a:cxn>
                <a:cxn ang="0">
                  <a:pos x="5" y="5"/>
                </a:cxn>
                <a:cxn ang="0">
                  <a:pos x="5" y="5"/>
                </a:cxn>
                <a:cxn ang="0">
                  <a:pos x="3" y="5"/>
                </a:cxn>
                <a:cxn ang="0">
                  <a:pos x="3" y="5"/>
                </a:cxn>
                <a:cxn ang="0">
                  <a:pos x="5" y="5"/>
                </a:cxn>
              </a:cxnLst>
              <a:rect l="0" t="0" r="r" b="b"/>
              <a:pathLst>
                <a:path w="7" h="5">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7" y="0"/>
                  </a:lnTo>
                  <a:lnTo>
                    <a:pt x="1" y="0"/>
                  </a:lnTo>
                  <a:lnTo>
                    <a:pt x="1" y="1"/>
                  </a:lnTo>
                  <a:lnTo>
                    <a:pt x="7" y="1"/>
                  </a:lnTo>
                  <a:lnTo>
                    <a:pt x="7" y="1"/>
                  </a:lnTo>
                  <a:lnTo>
                    <a:pt x="1" y="1"/>
                  </a:lnTo>
                  <a:lnTo>
                    <a:pt x="1" y="1"/>
                  </a:lnTo>
                  <a:lnTo>
                    <a:pt x="7"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7" y="5"/>
                  </a:lnTo>
                  <a:lnTo>
                    <a:pt x="7" y="5"/>
                  </a:lnTo>
                  <a:lnTo>
                    <a:pt x="1" y="5"/>
                  </a:lnTo>
                  <a:lnTo>
                    <a:pt x="1" y="5"/>
                  </a:lnTo>
                  <a:lnTo>
                    <a:pt x="6" y="5"/>
                  </a:lnTo>
                  <a:lnTo>
                    <a:pt x="6" y="5"/>
                  </a:lnTo>
                  <a:lnTo>
                    <a:pt x="2" y="5"/>
                  </a:lnTo>
                  <a:lnTo>
                    <a:pt x="2" y="5"/>
                  </a:lnTo>
                  <a:lnTo>
                    <a:pt x="6" y="5"/>
                  </a:lnTo>
                  <a:lnTo>
                    <a:pt x="5" y="5"/>
                  </a:lnTo>
                  <a:lnTo>
                    <a:pt x="2" y="5"/>
                  </a:lnTo>
                  <a:lnTo>
                    <a:pt x="3" y="5"/>
                  </a:lnTo>
                  <a:lnTo>
                    <a:pt x="5" y="5"/>
                  </a:lnTo>
                  <a:lnTo>
                    <a:pt x="5" y="5"/>
                  </a:lnTo>
                  <a:lnTo>
                    <a:pt x="3" y="5"/>
                  </a:lnTo>
                  <a:lnTo>
                    <a:pt x="3"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88" name="Freeform 1476"/>
            <p:cNvSpPr>
              <a:spLocks/>
            </p:cNvSpPr>
            <p:nvPr/>
          </p:nvSpPr>
          <p:spPr bwMode="auto">
            <a:xfrm>
              <a:off x="8191054" y="3838575"/>
              <a:ext cx="11112" cy="7938"/>
            </a:xfrm>
            <a:custGeom>
              <a:avLst/>
              <a:gdLst/>
              <a:ahLst/>
              <a:cxnLst>
                <a:cxn ang="0">
                  <a:pos x="4" y="3"/>
                </a:cxn>
                <a:cxn ang="0">
                  <a:pos x="4" y="0"/>
                </a:cxn>
                <a:cxn ang="0">
                  <a:pos x="5" y="0"/>
                </a:cxn>
                <a:cxn ang="0">
                  <a:pos x="5" y="0"/>
                </a:cxn>
                <a:cxn ang="0">
                  <a:pos x="3" y="0"/>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0"/>
                </a:cxn>
                <a:cxn ang="0">
                  <a:pos x="2" y="0"/>
                </a:cxn>
                <a:cxn ang="0">
                  <a:pos x="1" y="1"/>
                </a:cxn>
                <a:cxn ang="0">
                  <a:pos x="7" y="1"/>
                </a:cxn>
                <a:cxn ang="0">
                  <a:pos x="7"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1" y="4"/>
                </a:cxn>
                <a:cxn ang="0">
                  <a:pos x="1" y="4"/>
                </a:cxn>
                <a:cxn ang="0">
                  <a:pos x="7" y="4"/>
                </a:cxn>
                <a:cxn ang="0">
                  <a:pos x="7" y="4"/>
                </a:cxn>
                <a:cxn ang="0">
                  <a:pos x="1" y="4"/>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6" y="5"/>
                </a:cxn>
                <a:cxn ang="0">
                  <a:pos x="3" y="5"/>
                </a:cxn>
                <a:cxn ang="0">
                  <a:pos x="3" y="5"/>
                </a:cxn>
                <a:cxn ang="0">
                  <a:pos x="5" y="5"/>
                </a:cxn>
                <a:cxn ang="0">
                  <a:pos x="5" y="5"/>
                </a:cxn>
                <a:cxn ang="0">
                  <a:pos x="3" y="5"/>
                </a:cxn>
                <a:cxn ang="0">
                  <a:pos x="4" y="5"/>
                </a:cxn>
                <a:cxn ang="0">
                  <a:pos x="5" y="5"/>
                </a:cxn>
              </a:cxnLst>
              <a:rect l="0" t="0" r="r" b="b"/>
              <a:pathLst>
                <a:path w="7" h="5">
                  <a:moveTo>
                    <a:pt x="4" y="3"/>
                  </a:moveTo>
                  <a:lnTo>
                    <a:pt x="4" y="0"/>
                  </a:lnTo>
                  <a:lnTo>
                    <a:pt x="5" y="0"/>
                  </a:lnTo>
                  <a:lnTo>
                    <a:pt x="5" y="0"/>
                  </a:lnTo>
                  <a:lnTo>
                    <a:pt x="3" y="0"/>
                  </a:lnTo>
                  <a:lnTo>
                    <a:pt x="3" y="0"/>
                  </a:lnTo>
                  <a:lnTo>
                    <a:pt x="5" y="0"/>
                  </a:lnTo>
                  <a:lnTo>
                    <a:pt x="6" y="0"/>
                  </a:lnTo>
                  <a:lnTo>
                    <a:pt x="3" y="0"/>
                  </a:lnTo>
                  <a:lnTo>
                    <a:pt x="2" y="0"/>
                  </a:lnTo>
                  <a:lnTo>
                    <a:pt x="6" y="0"/>
                  </a:lnTo>
                  <a:lnTo>
                    <a:pt x="6" y="0"/>
                  </a:lnTo>
                  <a:lnTo>
                    <a:pt x="2" y="0"/>
                  </a:lnTo>
                  <a:lnTo>
                    <a:pt x="2" y="0"/>
                  </a:lnTo>
                  <a:lnTo>
                    <a:pt x="6" y="0"/>
                  </a:lnTo>
                  <a:lnTo>
                    <a:pt x="7" y="0"/>
                  </a:lnTo>
                  <a:lnTo>
                    <a:pt x="2" y="0"/>
                  </a:lnTo>
                  <a:lnTo>
                    <a:pt x="1" y="1"/>
                  </a:lnTo>
                  <a:lnTo>
                    <a:pt x="7" y="1"/>
                  </a:lnTo>
                  <a:lnTo>
                    <a:pt x="7" y="1"/>
                  </a:lnTo>
                  <a:lnTo>
                    <a:pt x="1" y="1"/>
                  </a:lnTo>
                  <a:lnTo>
                    <a:pt x="1" y="1"/>
                  </a:lnTo>
                  <a:lnTo>
                    <a:pt x="7"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1" y="4"/>
                  </a:lnTo>
                  <a:lnTo>
                    <a:pt x="1" y="4"/>
                  </a:lnTo>
                  <a:lnTo>
                    <a:pt x="7" y="4"/>
                  </a:lnTo>
                  <a:lnTo>
                    <a:pt x="7" y="4"/>
                  </a:lnTo>
                  <a:lnTo>
                    <a:pt x="1" y="4"/>
                  </a:lnTo>
                  <a:lnTo>
                    <a:pt x="1" y="5"/>
                  </a:lnTo>
                  <a:lnTo>
                    <a:pt x="7" y="5"/>
                  </a:lnTo>
                  <a:lnTo>
                    <a:pt x="7" y="5"/>
                  </a:lnTo>
                  <a:lnTo>
                    <a:pt x="2" y="5"/>
                  </a:lnTo>
                  <a:lnTo>
                    <a:pt x="2" y="5"/>
                  </a:lnTo>
                  <a:lnTo>
                    <a:pt x="6" y="5"/>
                  </a:lnTo>
                  <a:lnTo>
                    <a:pt x="6" y="5"/>
                  </a:lnTo>
                  <a:lnTo>
                    <a:pt x="2" y="5"/>
                  </a:lnTo>
                  <a:lnTo>
                    <a:pt x="2" y="5"/>
                  </a:lnTo>
                  <a:lnTo>
                    <a:pt x="6" y="5"/>
                  </a:lnTo>
                  <a:lnTo>
                    <a:pt x="6" y="5"/>
                  </a:lnTo>
                  <a:lnTo>
                    <a:pt x="3" y="5"/>
                  </a:lnTo>
                  <a:lnTo>
                    <a:pt x="3" y="5"/>
                  </a:lnTo>
                  <a:lnTo>
                    <a:pt x="5" y="5"/>
                  </a:lnTo>
                  <a:lnTo>
                    <a:pt x="5" y="5"/>
                  </a:lnTo>
                  <a:lnTo>
                    <a:pt x="3" y="5"/>
                  </a:lnTo>
                  <a:lnTo>
                    <a:pt x="4"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89" name="Freeform 1477"/>
            <p:cNvSpPr>
              <a:spLocks/>
            </p:cNvSpPr>
            <p:nvPr/>
          </p:nvSpPr>
          <p:spPr bwMode="auto">
            <a:xfrm>
              <a:off x="8192641" y="3838575"/>
              <a:ext cx="14288"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0"/>
                </a:cxn>
                <a:cxn ang="0">
                  <a:pos x="1" y="0"/>
                </a:cxn>
                <a:cxn ang="0">
                  <a:pos x="1" y="1"/>
                </a:cxn>
                <a:cxn ang="0">
                  <a:pos x="6" y="1"/>
                </a:cxn>
                <a:cxn ang="0">
                  <a:pos x="6" y="1"/>
                </a:cxn>
                <a:cxn ang="0">
                  <a:pos x="1" y="1"/>
                </a:cxn>
                <a:cxn ang="0">
                  <a:pos x="0"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1" y="4"/>
                </a:cxn>
                <a:cxn ang="0">
                  <a:pos x="1" y="5"/>
                </a:cxn>
                <a:cxn ang="0">
                  <a:pos x="6" y="5"/>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5"/>
                </a:cxn>
                <a:cxn ang="0">
                  <a:pos x="4" y="5"/>
                </a:cxn>
                <a:cxn ang="0">
                  <a:pos x="4" y="5"/>
                </a:cxn>
                <a:cxn ang="0">
                  <a:pos x="2" y="5"/>
                </a:cxn>
                <a:cxn ang="0">
                  <a:pos x="3" y="5"/>
                </a:cxn>
                <a:cxn ang="0">
                  <a:pos x="4" y="5"/>
                </a:cxn>
              </a:cxnLst>
              <a:rect l="0" t="0" r="r" b="b"/>
              <a:pathLst>
                <a:path w="7" h="5">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0"/>
                  </a:lnTo>
                  <a:lnTo>
                    <a:pt x="1" y="0"/>
                  </a:lnTo>
                  <a:lnTo>
                    <a:pt x="1" y="1"/>
                  </a:lnTo>
                  <a:lnTo>
                    <a:pt x="6" y="1"/>
                  </a:lnTo>
                  <a:lnTo>
                    <a:pt x="6" y="1"/>
                  </a:lnTo>
                  <a:lnTo>
                    <a:pt x="1" y="1"/>
                  </a:lnTo>
                  <a:lnTo>
                    <a:pt x="0"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1" y="4"/>
                  </a:lnTo>
                  <a:lnTo>
                    <a:pt x="1" y="5"/>
                  </a:lnTo>
                  <a:lnTo>
                    <a:pt x="6" y="5"/>
                  </a:lnTo>
                  <a:lnTo>
                    <a:pt x="6" y="5"/>
                  </a:lnTo>
                  <a:lnTo>
                    <a:pt x="1" y="5"/>
                  </a:lnTo>
                  <a:lnTo>
                    <a:pt x="1" y="5"/>
                  </a:lnTo>
                  <a:lnTo>
                    <a:pt x="5" y="5"/>
                  </a:lnTo>
                  <a:lnTo>
                    <a:pt x="5" y="5"/>
                  </a:lnTo>
                  <a:lnTo>
                    <a:pt x="1" y="5"/>
                  </a:lnTo>
                  <a:lnTo>
                    <a:pt x="2" y="5"/>
                  </a:lnTo>
                  <a:lnTo>
                    <a:pt x="5" y="5"/>
                  </a:lnTo>
                  <a:lnTo>
                    <a:pt x="5" y="5"/>
                  </a:lnTo>
                  <a:lnTo>
                    <a:pt x="2" y="5"/>
                  </a:lnTo>
                  <a:lnTo>
                    <a:pt x="2" y="5"/>
                  </a:lnTo>
                  <a:lnTo>
                    <a:pt x="4"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90" name="Freeform 1478"/>
            <p:cNvSpPr>
              <a:spLocks/>
            </p:cNvSpPr>
            <p:nvPr/>
          </p:nvSpPr>
          <p:spPr bwMode="auto">
            <a:xfrm>
              <a:off x="8195816" y="3829050"/>
              <a:ext cx="11113" cy="17463"/>
            </a:xfrm>
            <a:custGeom>
              <a:avLst/>
              <a:gdLst/>
              <a:ahLst/>
              <a:cxnLst>
                <a:cxn ang="0">
                  <a:pos x="3" y="10"/>
                </a:cxn>
                <a:cxn ang="0">
                  <a:pos x="0" y="10"/>
                </a:cxn>
                <a:cxn ang="0">
                  <a:pos x="0" y="2"/>
                </a:cxn>
                <a:cxn ang="0">
                  <a:pos x="0" y="2"/>
                </a:cxn>
                <a:cxn ang="0">
                  <a:pos x="0" y="10"/>
                </a:cxn>
                <a:cxn ang="0">
                  <a:pos x="0" y="10"/>
                </a:cxn>
                <a:cxn ang="0">
                  <a:pos x="0" y="2"/>
                </a:cxn>
                <a:cxn ang="0">
                  <a:pos x="0" y="2"/>
                </a:cxn>
                <a:cxn ang="0">
                  <a:pos x="0" y="10"/>
                </a:cxn>
                <a:cxn ang="0">
                  <a:pos x="0" y="11"/>
                </a:cxn>
                <a:cxn ang="0">
                  <a:pos x="0" y="1"/>
                </a:cxn>
                <a:cxn ang="0">
                  <a:pos x="0" y="1"/>
                </a:cxn>
                <a:cxn ang="0">
                  <a:pos x="0" y="11"/>
                </a:cxn>
                <a:cxn ang="0">
                  <a:pos x="1" y="11"/>
                </a:cxn>
                <a:cxn ang="0">
                  <a:pos x="1" y="1"/>
                </a:cxn>
                <a:cxn ang="0">
                  <a:pos x="1" y="1"/>
                </a:cxn>
                <a:cxn ang="0">
                  <a:pos x="1" y="12"/>
                </a:cxn>
                <a:cxn ang="0">
                  <a:pos x="1" y="12"/>
                </a:cxn>
                <a:cxn ang="0">
                  <a:pos x="1" y="1"/>
                </a:cxn>
                <a:cxn ang="0">
                  <a:pos x="1" y="0"/>
                </a:cxn>
                <a:cxn ang="0">
                  <a:pos x="1" y="12"/>
                </a:cxn>
                <a:cxn ang="0">
                  <a:pos x="1" y="12"/>
                </a:cxn>
                <a:cxn ang="0">
                  <a:pos x="1" y="0"/>
                </a:cxn>
                <a:cxn ang="0">
                  <a:pos x="2" y="0"/>
                </a:cxn>
                <a:cxn ang="0">
                  <a:pos x="2" y="12"/>
                </a:cxn>
                <a:cxn ang="0">
                  <a:pos x="2" y="12"/>
                </a:cxn>
                <a:cxn ang="0">
                  <a:pos x="2" y="0"/>
                </a:cxn>
                <a:cxn ang="0">
                  <a:pos x="2" y="0"/>
                </a:cxn>
                <a:cxn ang="0">
                  <a:pos x="2" y="12"/>
                </a:cxn>
                <a:cxn ang="0">
                  <a:pos x="3" y="12"/>
                </a:cxn>
                <a:cxn ang="0">
                  <a:pos x="3" y="0"/>
                </a:cxn>
                <a:cxn ang="0">
                  <a:pos x="3" y="0"/>
                </a:cxn>
                <a:cxn ang="0">
                  <a:pos x="3" y="12"/>
                </a:cxn>
                <a:cxn ang="0">
                  <a:pos x="3" y="12"/>
                </a:cxn>
                <a:cxn ang="0">
                  <a:pos x="3" y="0"/>
                </a:cxn>
                <a:cxn ang="0">
                  <a:pos x="3" y="0"/>
                </a:cxn>
                <a:cxn ang="0">
                  <a:pos x="3" y="12"/>
                </a:cxn>
                <a:cxn ang="0">
                  <a:pos x="4" y="12"/>
                </a:cxn>
                <a:cxn ang="0">
                  <a:pos x="4" y="0"/>
                </a:cxn>
                <a:cxn ang="0">
                  <a:pos x="4" y="0"/>
                </a:cxn>
                <a:cxn ang="0">
                  <a:pos x="4" y="12"/>
                </a:cxn>
                <a:cxn ang="0">
                  <a:pos x="4" y="12"/>
                </a:cxn>
                <a:cxn ang="0">
                  <a:pos x="4" y="0"/>
                </a:cxn>
                <a:cxn ang="0">
                  <a:pos x="4" y="0"/>
                </a:cxn>
                <a:cxn ang="0">
                  <a:pos x="4" y="12"/>
                </a:cxn>
                <a:cxn ang="0">
                  <a:pos x="5" y="12"/>
                </a:cxn>
                <a:cxn ang="0">
                  <a:pos x="5" y="1"/>
                </a:cxn>
                <a:cxn ang="0">
                  <a:pos x="5" y="1"/>
                </a:cxn>
                <a:cxn ang="0">
                  <a:pos x="5" y="12"/>
                </a:cxn>
                <a:cxn ang="0">
                  <a:pos x="5" y="11"/>
                </a:cxn>
                <a:cxn ang="0">
                  <a:pos x="5" y="1"/>
                </a:cxn>
                <a:cxn ang="0">
                  <a:pos x="5" y="1"/>
                </a:cxn>
                <a:cxn ang="0">
                  <a:pos x="5" y="11"/>
                </a:cxn>
                <a:cxn ang="0">
                  <a:pos x="6" y="11"/>
                </a:cxn>
                <a:cxn ang="0">
                  <a:pos x="6" y="1"/>
                </a:cxn>
                <a:cxn ang="0">
                  <a:pos x="6" y="2"/>
                </a:cxn>
                <a:cxn ang="0">
                  <a:pos x="6" y="10"/>
                </a:cxn>
                <a:cxn ang="0">
                  <a:pos x="6" y="10"/>
                </a:cxn>
                <a:cxn ang="0">
                  <a:pos x="6" y="2"/>
                </a:cxn>
                <a:cxn ang="0">
                  <a:pos x="6" y="2"/>
                </a:cxn>
                <a:cxn ang="0">
                  <a:pos x="6" y="10"/>
                </a:cxn>
                <a:cxn ang="0">
                  <a:pos x="6" y="10"/>
                </a:cxn>
                <a:cxn ang="0">
                  <a:pos x="6" y="2"/>
                </a:cxn>
              </a:cxnLst>
              <a:rect l="0" t="0" r="r" b="b"/>
              <a:pathLst>
                <a:path w="6" h="12">
                  <a:moveTo>
                    <a:pt x="3" y="10"/>
                  </a:moveTo>
                  <a:lnTo>
                    <a:pt x="0" y="10"/>
                  </a:lnTo>
                  <a:lnTo>
                    <a:pt x="0" y="2"/>
                  </a:lnTo>
                  <a:lnTo>
                    <a:pt x="0" y="2"/>
                  </a:lnTo>
                  <a:lnTo>
                    <a:pt x="0" y="10"/>
                  </a:lnTo>
                  <a:lnTo>
                    <a:pt x="0" y="10"/>
                  </a:lnTo>
                  <a:lnTo>
                    <a:pt x="0" y="2"/>
                  </a:lnTo>
                  <a:lnTo>
                    <a:pt x="0" y="2"/>
                  </a:lnTo>
                  <a:lnTo>
                    <a:pt x="0" y="10"/>
                  </a:lnTo>
                  <a:lnTo>
                    <a:pt x="0" y="11"/>
                  </a:lnTo>
                  <a:lnTo>
                    <a:pt x="0" y="1"/>
                  </a:lnTo>
                  <a:lnTo>
                    <a:pt x="0" y="1"/>
                  </a:lnTo>
                  <a:lnTo>
                    <a:pt x="0" y="11"/>
                  </a:lnTo>
                  <a:lnTo>
                    <a:pt x="1" y="11"/>
                  </a:lnTo>
                  <a:lnTo>
                    <a:pt x="1" y="1"/>
                  </a:lnTo>
                  <a:lnTo>
                    <a:pt x="1" y="1"/>
                  </a:lnTo>
                  <a:lnTo>
                    <a:pt x="1" y="12"/>
                  </a:lnTo>
                  <a:lnTo>
                    <a:pt x="1" y="12"/>
                  </a:lnTo>
                  <a:lnTo>
                    <a:pt x="1" y="1"/>
                  </a:lnTo>
                  <a:lnTo>
                    <a:pt x="1" y="0"/>
                  </a:lnTo>
                  <a:lnTo>
                    <a:pt x="1" y="12"/>
                  </a:lnTo>
                  <a:lnTo>
                    <a:pt x="1" y="12"/>
                  </a:lnTo>
                  <a:lnTo>
                    <a:pt x="1" y="0"/>
                  </a:lnTo>
                  <a:lnTo>
                    <a:pt x="2" y="0"/>
                  </a:lnTo>
                  <a:lnTo>
                    <a:pt x="2" y="12"/>
                  </a:lnTo>
                  <a:lnTo>
                    <a:pt x="2" y="12"/>
                  </a:lnTo>
                  <a:lnTo>
                    <a:pt x="2" y="0"/>
                  </a:lnTo>
                  <a:lnTo>
                    <a:pt x="2" y="0"/>
                  </a:lnTo>
                  <a:lnTo>
                    <a:pt x="2" y="12"/>
                  </a:lnTo>
                  <a:lnTo>
                    <a:pt x="3" y="12"/>
                  </a:lnTo>
                  <a:lnTo>
                    <a:pt x="3" y="0"/>
                  </a:lnTo>
                  <a:lnTo>
                    <a:pt x="3" y="0"/>
                  </a:lnTo>
                  <a:lnTo>
                    <a:pt x="3" y="12"/>
                  </a:lnTo>
                  <a:lnTo>
                    <a:pt x="3" y="12"/>
                  </a:lnTo>
                  <a:lnTo>
                    <a:pt x="3" y="0"/>
                  </a:lnTo>
                  <a:lnTo>
                    <a:pt x="3" y="0"/>
                  </a:lnTo>
                  <a:lnTo>
                    <a:pt x="3" y="12"/>
                  </a:lnTo>
                  <a:lnTo>
                    <a:pt x="4" y="12"/>
                  </a:lnTo>
                  <a:lnTo>
                    <a:pt x="4" y="0"/>
                  </a:lnTo>
                  <a:lnTo>
                    <a:pt x="4" y="0"/>
                  </a:lnTo>
                  <a:lnTo>
                    <a:pt x="4" y="12"/>
                  </a:lnTo>
                  <a:lnTo>
                    <a:pt x="4" y="12"/>
                  </a:lnTo>
                  <a:lnTo>
                    <a:pt x="4" y="0"/>
                  </a:lnTo>
                  <a:lnTo>
                    <a:pt x="4" y="0"/>
                  </a:lnTo>
                  <a:lnTo>
                    <a:pt x="4" y="12"/>
                  </a:lnTo>
                  <a:lnTo>
                    <a:pt x="5" y="12"/>
                  </a:lnTo>
                  <a:lnTo>
                    <a:pt x="5" y="1"/>
                  </a:lnTo>
                  <a:lnTo>
                    <a:pt x="5" y="1"/>
                  </a:lnTo>
                  <a:lnTo>
                    <a:pt x="5" y="12"/>
                  </a:lnTo>
                  <a:lnTo>
                    <a:pt x="5" y="11"/>
                  </a:lnTo>
                  <a:lnTo>
                    <a:pt x="5" y="1"/>
                  </a:lnTo>
                  <a:lnTo>
                    <a:pt x="5" y="1"/>
                  </a:lnTo>
                  <a:lnTo>
                    <a:pt x="5" y="11"/>
                  </a:lnTo>
                  <a:lnTo>
                    <a:pt x="6" y="11"/>
                  </a:lnTo>
                  <a:lnTo>
                    <a:pt x="6" y="1"/>
                  </a:lnTo>
                  <a:lnTo>
                    <a:pt x="6" y="2"/>
                  </a:lnTo>
                  <a:lnTo>
                    <a:pt x="6" y="10"/>
                  </a:lnTo>
                  <a:lnTo>
                    <a:pt x="6" y="10"/>
                  </a:lnTo>
                  <a:lnTo>
                    <a:pt x="6" y="2"/>
                  </a:lnTo>
                  <a:lnTo>
                    <a:pt x="6" y="2"/>
                  </a:lnTo>
                  <a:lnTo>
                    <a:pt x="6" y="10"/>
                  </a:lnTo>
                  <a:lnTo>
                    <a:pt x="6" y="10"/>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391" name="Freeform 1479"/>
            <p:cNvSpPr>
              <a:spLocks/>
            </p:cNvSpPr>
            <p:nvPr/>
          </p:nvSpPr>
          <p:spPr bwMode="auto">
            <a:xfrm>
              <a:off x="8195816" y="3829050"/>
              <a:ext cx="12700" cy="6350"/>
            </a:xfrm>
            <a:custGeom>
              <a:avLst/>
              <a:gdLst/>
              <a:ahLst/>
              <a:cxnLst>
                <a:cxn ang="0">
                  <a:pos x="3" y="2"/>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392" name="Freeform 1480"/>
            <p:cNvSpPr>
              <a:spLocks/>
            </p:cNvSpPr>
            <p:nvPr/>
          </p:nvSpPr>
          <p:spPr bwMode="auto">
            <a:xfrm>
              <a:off x="8197404" y="3822700"/>
              <a:ext cx="11112" cy="12700"/>
            </a:xfrm>
            <a:custGeom>
              <a:avLst/>
              <a:gdLst/>
              <a:ahLst/>
              <a:cxnLst>
                <a:cxn ang="0">
                  <a:pos x="3" y="6"/>
                </a:cxn>
                <a:cxn ang="0">
                  <a:pos x="0" y="6"/>
                </a:cxn>
                <a:cxn ang="0">
                  <a:pos x="0" y="3"/>
                </a:cxn>
                <a:cxn ang="0">
                  <a:pos x="0" y="3"/>
                </a:cxn>
                <a:cxn ang="0">
                  <a:pos x="0" y="7"/>
                </a:cxn>
                <a:cxn ang="0">
                  <a:pos x="0" y="7"/>
                </a:cxn>
                <a:cxn ang="0">
                  <a:pos x="0" y="2"/>
                </a:cxn>
                <a:cxn ang="0">
                  <a:pos x="0" y="2"/>
                </a:cxn>
                <a:cxn ang="0">
                  <a:pos x="0" y="8"/>
                </a:cxn>
                <a:cxn ang="0">
                  <a:pos x="0" y="8"/>
                </a:cxn>
                <a:cxn ang="0">
                  <a:pos x="0" y="2"/>
                </a:cxn>
                <a:cxn ang="0">
                  <a:pos x="1" y="1"/>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1"/>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9"/>
                </a:cxn>
                <a:cxn ang="0">
                  <a:pos x="5" y="1"/>
                </a:cxn>
                <a:cxn ang="0">
                  <a:pos x="5" y="1"/>
                </a:cxn>
                <a:cxn ang="0">
                  <a:pos x="5" y="9"/>
                </a:cxn>
                <a:cxn ang="0">
                  <a:pos x="5" y="9"/>
                </a:cxn>
                <a:cxn ang="0">
                  <a:pos x="5" y="1"/>
                </a:cxn>
                <a:cxn ang="0">
                  <a:pos x="5" y="1"/>
                </a:cxn>
                <a:cxn ang="0">
                  <a:pos x="5" y="8"/>
                </a:cxn>
                <a:cxn ang="0">
                  <a:pos x="5" y="8"/>
                </a:cxn>
                <a:cxn ang="0">
                  <a:pos x="5" y="1"/>
                </a:cxn>
                <a:cxn ang="0">
                  <a:pos x="6" y="1"/>
                </a:cxn>
                <a:cxn ang="0">
                  <a:pos x="6" y="8"/>
                </a:cxn>
                <a:cxn ang="0">
                  <a:pos x="6" y="8"/>
                </a:cxn>
                <a:cxn ang="0">
                  <a:pos x="6" y="2"/>
                </a:cxn>
                <a:cxn ang="0">
                  <a:pos x="6" y="2"/>
                </a:cxn>
                <a:cxn ang="0">
                  <a:pos x="6" y="8"/>
                </a:cxn>
                <a:cxn ang="0">
                  <a:pos x="6" y="7"/>
                </a:cxn>
                <a:cxn ang="0">
                  <a:pos x="6" y="2"/>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2"/>
                  </a:lnTo>
                  <a:lnTo>
                    <a:pt x="0" y="2"/>
                  </a:lnTo>
                  <a:lnTo>
                    <a:pt x="0" y="8"/>
                  </a:lnTo>
                  <a:lnTo>
                    <a:pt x="0" y="8"/>
                  </a:lnTo>
                  <a:lnTo>
                    <a:pt x="0" y="2"/>
                  </a:lnTo>
                  <a:lnTo>
                    <a:pt x="1" y="1"/>
                  </a:lnTo>
                  <a:lnTo>
                    <a:pt x="1" y="8"/>
                  </a:lnTo>
                  <a:lnTo>
                    <a:pt x="1" y="8"/>
                  </a:lnTo>
                  <a:lnTo>
                    <a:pt x="1" y="1"/>
                  </a:lnTo>
                  <a:lnTo>
                    <a:pt x="1" y="1"/>
                  </a:lnTo>
                  <a:lnTo>
                    <a:pt x="1" y="8"/>
                  </a:lnTo>
                  <a:lnTo>
                    <a:pt x="1" y="9"/>
                  </a:lnTo>
                  <a:lnTo>
                    <a:pt x="1" y="1"/>
                  </a:lnTo>
                  <a:lnTo>
                    <a:pt x="2" y="1"/>
                  </a:lnTo>
                  <a:lnTo>
                    <a:pt x="2" y="9"/>
                  </a:lnTo>
                  <a:lnTo>
                    <a:pt x="2" y="9"/>
                  </a:lnTo>
                  <a:lnTo>
                    <a:pt x="2" y="1"/>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9"/>
                  </a:lnTo>
                  <a:lnTo>
                    <a:pt x="5" y="1"/>
                  </a:lnTo>
                  <a:lnTo>
                    <a:pt x="5" y="1"/>
                  </a:lnTo>
                  <a:lnTo>
                    <a:pt x="5" y="9"/>
                  </a:lnTo>
                  <a:lnTo>
                    <a:pt x="5" y="9"/>
                  </a:lnTo>
                  <a:lnTo>
                    <a:pt x="5" y="1"/>
                  </a:lnTo>
                  <a:lnTo>
                    <a:pt x="5" y="1"/>
                  </a:lnTo>
                  <a:lnTo>
                    <a:pt x="5" y="8"/>
                  </a:lnTo>
                  <a:lnTo>
                    <a:pt x="5" y="8"/>
                  </a:lnTo>
                  <a:lnTo>
                    <a:pt x="5" y="1"/>
                  </a:lnTo>
                  <a:lnTo>
                    <a:pt x="6" y="1"/>
                  </a:lnTo>
                  <a:lnTo>
                    <a:pt x="6" y="8"/>
                  </a:lnTo>
                  <a:lnTo>
                    <a:pt x="6" y="8"/>
                  </a:lnTo>
                  <a:lnTo>
                    <a:pt x="6" y="2"/>
                  </a:lnTo>
                  <a:lnTo>
                    <a:pt x="6" y="2"/>
                  </a:lnTo>
                  <a:lnTo>
                    <a:pt x="6" y="8"/>
                  </a:lnTo>
                  <a:lnTo>
                    <a:pt x="6" y="7"/>
                  </a:lnTo>
                  <a:lnTo>
                    <a:pt x="6" y="2"/>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93" name="Freeform 1481"/>
            <p:cNvSpPr>
              <a:spLocks/>
            </p:cNvSpPr>
            <p:nvPr/>
          </p:nvSpPr>
          <p:spPr bwMode="auto">
            <a:xfrm>
              <a:off x="8197404" y="382270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1"/>
                </a:cxn>
                <a:cxn ang="0">
                  <a:pos x="7" y="1"/>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2" y="1"/>
                  </a:lnTo>
                  <a:lnTo>
                    <a:pt x="6" y="1"/>
                  </a:lnTo>
                  <a:lnTo>
                    <a:pt x="6" y="1"/>
                  </a:lnTo>
                  <a:lnTo>
                    <a:pt x="1" y="1"/>
                  </a:lnTo>
                  <a:lnTo>
                    <a:pt x="1" y="1"/>
                  </a:lnTo>
                  <a:lnTo>
                    <a:pt x="7" y="1"/>
                  </a:lnTo>
                  <a:lnTo>
                    <a:pt x="7" y="1"/>
                  </a:lnTo>
                  <a:lnTo>
                    <a:pt x="1" y="1"/>
                  </a:lnTo>
                  <a:lnTo>
                    <a:pt x="1" y="1"/>
                  </a:lnTo>
                  <a:lnTo>
                    <a:pt x="7" y="1"/>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5"/>
                  </a:lnTo>
                  <a:lnTo>
                    <a:pt x="1" y="5"/>
                  </a:lnTo>
                  <a:lnTo>
                    <a:pt x="2" y="5"/>
                  </a:lnTo>
                  <a:lnTo>
                    <a:pt x="6" y="5"/>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94" name="Freeform 1482"/>
            <p:cNvSpPr>
              <a:spLocks/>
            </p:cNvSpPr>
            <p:nvPr/>
          </p:nvSpPr>
          <p:spPr bwMode="auto">
            <a:xfrm>
              <a:off x="8202166" y="3822700"/>
              <a:ext cx="9525" cy="7938"/>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1" y="0"/>
                  </a:lnTo>
                  <a:lnTo>
                    <a:pt x="1" y="0"/>
                  </a:lnTo>
                  <a:lnTo>
                    <a:pt x="5" y="0"/>
                  </a:lnTo>
                  <a:lnTo>
                    <a:pt x="5" y="1"/>
                  </a:lnTo>
                  <a:lnTo>
                    <a:pt x="1" y="1"/>
                  </a:lnTo>
                  <a:lnTo>
                    <a:pt x="1" y="1"/>
                  </a:lnTo>
                  <a:lnTo>
                    <a:pt x="5" y="1"/>
                  </a:lnTo>
                  <a:lnTo>
                    <a:pt x="5" y="1"/>
                  </a:lnTo>
                  <a:lnTo>
                    <a:pt x="0" y="1"/>
                  </a:lnTo>
                  <a:lnTo>
                    <a:pt x="0" y="1"/>
                  </a:lnTo>
                  <a:lnTo>
                    <a:pt x="6" y="1"/>
                  </a:lnTo>
                  <a:lnTo>
                    <a:pt x="6" y="1"/>
                  </a:lnTo>
                  <a:lnTo>
                    <a:pt x="0" y="1"/>
                  </a:lnTo>
                  <a:lnTo>
                    <a:pt x="0" y="1"/>
                  </a:lnTo>
                  <a:lnTo>
                    <a:pt x="6" y="1"/>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95" name="Freeform 1483"/>
            <p:cNvSpPr>
              <a:spLocks/>
            </p:cNvSpPr>
            <p:nvPr/>
          </p:nvSpPr>
          <p:spPr bwMode="auto">
            <a:xfrm>
              <a:off x="8202166" y="3816350"/>
              <a:ext cx="9525" cy="14288"/>
            </a:xfrm>
            <a:custGeom>
              <a:avLst/>
              <a:gdLst/>
              <a:ahLst/>
              <a:cxnLst>
                <a:cxn ang="0">
                  <a:pos x="2" y="7"/>
                </a:cxn>
                <a:cxn ang="0">
                  <a:pos x="0" y="7"/>
                </a:cxn>
                <a:cxn ang="0">
                  <a:pos x="0" y="3"/>
                </a:cxn>
                <a:cxn ang="0">
                  <a:pos x="0" y="3"/>
                </a:cxn>
                <a:cxn ang="0">
                  <a:pos x="0" y="7"/>
                </a:cxn>
                <a:cxn ang="0">
                  <a:pos x="0" y="8"/>
                </a:cxn>
                <a:cxn ang="0">
                  <a:pos x="0" y="3"/>
                </a:cxn>
                <a:cxn ang="0">
                  <a:pos x="0" y="2"/>
                </a:cxn>
                <a:cxn ang="0">
                  <a:pos x="0" y="8"/>
                </a:cxn>
                <a:cxn ang="0">
                  <a:pos x="0" y="8"/>
                </a:cxn>
                <a:cxn ang="0">
                  <a:pos x="0" y="2"/>
                </a:cxn>
                <a:cxn ang="0">
                  <a:pos x="0" y="2"/>
                </a:cxn>
                <a:cxn ang="0">
                  <a:pos x="0" y="9"/>
                </a:cxn>
                <a:cxn ang="0">
                  <a:pos x="0" y="9"/>
                </a:cxn>
                <a:cxn ang="0">
                  <a:pos x="0" y="2"/>
                </a:cxn>
                <a:cxn ang="0">
                  <a:pos x="0" y="2"/>
                </a:cxn>
                <a:cxn ang="0">
                  <a:pos x="0" y="9"/>
                </a:cxn>
                <a:cxn ang="0">
                  <a:pos x="0" y="9"/>
                </a:cxn>
                <a:cxn ang="0">
                  <a:pos x="0" y="1"/>
                </a:cxn>
                <a:cxn ang="0">
                  <a:pos x="1" y="1"/>
                </a:cxn>
                <a:cxn ang="0">
                  <a:pos x="1" y="9"/>
                </a:cxn>
                <a:cxn ang="0">
                  <a:pos x="1" y="10"/>
                </a:cxn>
                <a:cxn ang="0">
                  <a:pos x="1" y="1"/>
                </a:cxn>
                <a:cxn ang="0">
                  <a:pos x="1" y="1"/>
                </a:cxn>
                <a:cxn ang="0">
                  <a:pos x="1" y="10"/>
                </a:cxn>
                <a:cxn ang="0">
                  <a:pos x="2" y="10"/>
                </a:cxn>
                <a:cxn ang="0">
                  <a:pos x="2" y="1"/>
                </a:cxn>
                <a:cxn ang="0">
                  <a:pos x="2" y="0"/>
                </a:cxn>
                <a:cxn ang="0">
                  <a:pos x="2" y="10"/>
                </a:cxn>
                <a:cxn ang="0">
                  <a:pos x="2" y="10"/>
                </a:cxn>
                <a:cxn ang="0">
                  <a:pos x="2" y="0"/>
                </a:cxn>
                <a:cxn ang="0">
                  <a:pos x="2" y="0"/>
                </a:cxn>
                <a:cxn ang="0">
                  <a:pos x="2" y="10"/>
                </a:cxn>
                <a:cxn ang="0">
                  <a:pos x="3" y="10"/>
                </a:cxn>
                <a:cxn ang="0">
                  <a:pos x="3" y="0"/>
                </a:cxn>
                <a:cxn ang="0">
                  <a:pos x="3" y="0"/>
                </a:cxn>
                <a:cxn ang="0">
                  <a:pos x="3" y="10"/>
                </a:cxn>
                <a:cxn ang="0">
                  <a:pos x="4" y="10"/>
                </a:cxn>
                <a:cxn ang="0">
                  <a:pos x="4" y="1"/>
                </a:cxn>
                <a:cxn ang="0">
                  <a:pos x="4" y="1"/>
                </a:cxn>
                <a:cxn ang="0">
                  <a:pos x="4" y="10"/>
                </a:cxn>
                <a:cxn ang="0">
                  <a:pos x="4" y="10"/>
                </a:cxn>
                <a:cxn ang="0">
                  <a:pos x="4" y="1"/>
                </a:cxn>
                <a:cxn ang="0">
                  <a:pos x="4" y="1"/>
                </a:cxn>
                <a:cxn ang="0">
                  <a:pos x="4" y="9"/>
                </a:cxn>
                <a:cxn ang="0">
                  <a:pos x="4" y="9"/>
                </a:cxn>
                <a:cxn ang="0">
                  <a:pos x="4" y="1"/>
                </a:cxn>
                <a:cxn ang="0">
                  <a:pos x="5" y="2"/>
                </a:cxn>
                <a:cxn ang="0">
                  <a:pos x="5" y="9"/>
                </a:cxn>
                <a:cxn ang="0">
                  <a:pos x="5" y="9"/>
                </a:cxn>
                <a:cxn ang="0">
                  <a:pos x="5" y="2"/>
                </a:cxn>
                <a:cxn ang="0">
                  <a:pos x="5" y="2"/>
                </a:cxn>
                <a:cxn ang="0">
                  <a:pos x="5" y="9"/>
                </a:cxn>
                <a:cxn ang="0">
                  <a:pos x="5" y="8"/>
                </a:cxn>
                <a:cxn ang="0">
                  <a:pos x="5" y="2"/>
                </a:cxn>
                <a:cxn ang="0">
                  <a:pos x="5" y="2"/>
                </a:cxn>
                <a:cxn ang="0">
                  <a:pos x="5" y="8"/>
                </a:cxn>
                <a:cxn ang="0">
                  <a:pos x="5" y="8"/>
                </a:cxn>
                <a:cxn ang="0">
                  <a:pos x="5" y="3"/>
                </a:cxn>
                <a:cxn ang="0">
                  <a:pos x="5" y="3"/>
                </a:cxn>
                <a:cxn ang="0">
                  <a:pos x="5" y="7"/>
                </a:cxn>
                <a:cxn ang="0">
                  <a:pos x="5" y="7"/>
                </a:cxn>
                <a:cxn ang="0">
                  <a:pos x="5" y="3"/>
                </a:cxn>
              </a:cxnLst>
              <a:rect l="0" t="0" r="r" b="b"/>
              <a:pathLst>
                <a:path w="5" h="10">
                  <a:moveTo>
                    <a:pt x="2" y="7"/>
                  </a:moveTo>
                  <a:lnTo>
                    <a:pt x="0" y="7"/>
                  </a:lnTo>
                  <a:lnTo>
                    <a:pt x="0" y="3"/>
                  </a:lnTo>
                  <a:lnTo>
                    <a:pt x="0" y="3"/>
                  </a:lnTo>
                  <a:lnTo>
                    <a:pt x="0" y="7"/>
                  </a:lnTo>
                  <a:lnTo>
                    <a:pt x="0" y="8"/>
                  </a:lnTo>
                  <a:lnTo>
                    <a:pt x="0" y="3"/>
                  </a:lnTo>
                  <a:lnTo>
                    <a:pt x="0" y="2"/>
                  </a:lnTo>
                  <a:lnTo>
                    <a:pt x="0" y="8"/>
                  </a:lnTo>
                  <a:lnTo>
                    <a:pt x="0" y="8"/>
                  </a:lnTo>
                  <a:lnTo>
                    <a:pt x="0" y="2"/>
                  </a:lnTo>
                  <a:lnTo>
                    <a:pt x="0" y="2"/>
                  </a:lnTo>
                  <a:lnTo>
                    <a:pt x="0" y="9"/>
                  </a:lnTo>
                  <a:lnTo>
                    <a:pt x="0" y="9"/>
                  </a:lnTo>
                  <a:lnTo>
                    <a:pt x="0" y="2"/>
                  </a:lnTo>
                  <a:lnTo>
                    <a:pt x="0" y="2"/>
                  </a:lnTo>
                  <a:lnTo>
                    <a:pt x="0" y="9"/>
                  </a:lnTo>
                  <a:lnTo>
                    <a:pt x="0" y="9"/>
                  </a:lnTo>
                  <a:lnTo>
                    <a:pt x="0" y="1"/>
                  </a:lnTo>
                  <a:lnTo>
                    <a:pt x="1" y="1"/>
                  </a:lnTo>
                  <a:lnTo>
                    <a:pt x="1" y="9"/>
                  </a:lnTo>
                  <a:lnTo>
                    <a:pt x="1" y="10"/>
                  </a:lnTo>
                  <a:lnTo>
                    <a:pt x="1" y="1"/>
                  </a:lnTo>
                  <a:lnTo>
                    <a:pt x="1" y="1"/>
                  </a:lnTo>
                  <a:lnTo>
                    <a:pt x="1" y="10"/>
                  </a:lnTo>
                  <a:lnTo>
                    <a:pt x="2" y="10"/>
                  </a:lnTo>
                  <a:lnTo>
                    <a:pt x="2" y="1"/>
                  </a:lnTo>
                  <a:lnTo>
                    <a:pt x="2" y="0"/>
                  </a:lnTo>
                  <a:lnTo>
                    <a:pt x="2" y="10"/>
                  </a:lnTo>
                  <a:lnTo>
                    <a:pt x="2" y="10"/>
                  </a:lnTo>
                  <a:lnTo>
                    <a:pt x="2" y="0"/>
                  </a:lnTo>
                  <a:lnTo>
                    <a:pt x="2" y="0"/>
                  </a:lnTo>
                  <a:lnTo>
                    <a:pt x="2" y="10"/>
                  </a:lnTo>
                  <a:lnTo>
                    <a:pt x="3" y="10"/>
                  </a:lnTo>
                  <a:lnTo>
                    <a:pt x="3" y="0"/>
                  </a:lnTo>
                  <a:lnTo>
                    <a:pt x="3" y="0"/>
                  </a:lnTo>
                  <a:lnTo>
                    <a:pt x="3" y="10"/>
                  </a:lnTo>
                  <a:lnTo>
                    <a:pt x="4" y="10"/>
                  </a:lnTo>
                  <a:lnTo>
                    <a:pt x="4" y="1"/>
                  </a:lnTo>
                  <a:lnTo>
                    <a:pt x="4" y="1"/>
                  </a:lnTo>
                  <a:lnTo>
                    <a:pt x="4" y="10"/>
                  </a:lnTo>
                  <a:lnTo>
                    <a:pt x="4" y="10"/>
                  </a:lnTo>
                  <a:lnTo>
                    <a:pt x="4" y="1"/>
                  </a:lnTo>
                  <a:lnTo>
                    <a:pt x="4" y="1"/>
                  </a:lnTo>
                  <a:lnTo>
                    <a:pt x="4" y="9"/>
                  </a:lnTo>
                  <a:lnTo>
                    <a:pt x="4" y="9"/>
                  </a:lnTo>
                  <a:lnTo>
                    <a:pt x="4" y="1"/>
                  </a:lnTo>
                  <a:lnTo>
                    <a:pt x="5" y="2"/>
                  </a:lnTo>
                  <a:lnTo>
                    <a:pt x="5" y="9"/>
                  </a:lnTo>
                  <a:lnTo>
                    <a:pt x="5" y="9"/>
                  </a:lnTo>
                  <a:lnTo>
                    <a:pt x="5" y="2"/>
                  </a:lnTo>
                  <a:lnTo>
                    <a:pt x="5" y="2"/>
                  </a:lnTo>
                  <a:lnTo>
                    <a:pt x="5" y="9"/>
                  </a:lnTo>
                  <a:lnTo>
                    <a:pt x="5" y="8"/>
                  </a:lnTo>
                  <a:lnTo>
                    <a:pt x="5" y="2"/>
                  </a:lnTo>
                  <a:lnTo>
                    <a:pt x="5" y="2"/>
                  </a:lnTo>
                  <a:lnTo>
                    <a:pt x="5" y="8"/>
                  </a:lnTo>
                  <a:lnTo>
                    <a:pt x="5" y="8"/>
                  </a:lnTo>
                  <a:lnTo>
                    <a:pt x="5" y="3"/>
                  </a:lnTo>
                  <a:lnTo>
                    <a:pt x="5" y="3"/>
                  </a:lnTo>
                  <a:lnTo>
                    <a:pt x="5" y="7"/>
                  </a:lnTo>
                  <a:lnTo>
                    <a:pt x="5" y="7"/>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396" name="Freeform 1484"/>
            <p:cNvSpPr>
              <a:spLocks/>
            </p:cNvSpPr>
            <p:nvPr/>
          </p:nvSpPr>
          <p:spPr bwMode="auto">
            <a:xfrm>
              <a:off x="8202166" y="3816350"/>
              <a:ext cx="12700" cy="7938"/>
            </a:xfrm>
            <a:custGeom>
              <a:avLst/>
              <a:gdLst/>
              <a:ahLst/>
              <a:cxnLst>
                <a:cxn ang="0">
                  <a:pos x="2" y="3"/>
                </a:cxn>
                <a:cxn ang="0">
                  <a:pos x="2" y="0"/>
                </a:cxn>
                <a:cxn ang="0">
                  <a:pos x="4"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5"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0" y="5"/>
                </a:cxn>
                <a:cxn ang="0">
                  <a:pos x="0" y="5"/>
                </a:cxn>
                <a:cxn ang="0">
                  <a:pos x="6" y="5"/>
                </a:cxn>
                <a:cxn ang="0">
                  <a:pos x="6"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1"/>
                  </a:lnTo>
                  <a:lnTo>
                    <a:pt x="2" y="1"/>
                  </a:lnTo>
                  <a:lnTo>
                    <a:pt x="1" y="1"/>
                  </a:lnTo>
                  <a:lnTo>
                    <a:pt x="5" y="1"/>
                  </a:lnTo>
                  <a:lnTo>
                    <a:pt x="5" y="1"/>
                  </a:lnTo>
                  <a:lnTo>
                    <a:pt x="1" y="1"/>
                  </a:lnTo>
                  <a:lnTo>
                    <a:pt x="1" y="1"/>
                  </a:lnTo>
                  <a:lnTo>
                    <a:pt x="5" y="1"/>
                  </a:lnTo>
                  <a:lnTo>
                    <a:pt x="6" y="1"/>
                  </a:lnTo>
                  <a:lnTo>
                    <a:pt x="0" y="1"/>
                  </a:lnTo>
                  <a:lnTo>
                    <a:pt x="0" y="2"/>
                  </a:lnTo>
                  <a:lnTo>
                    <a:pt x="6" y="2"/>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5"/>
                  </a:lnTo>
                  <a:lnTo>
                    <a:pt x="0" y="5"/>
                  </a:lnTo>
                  <a:lnTo>
                    <a:pt x="0" y="5"/>
                  </a:lnTo>
                  <a:lnTo>
                    <a:pt x="6" y="5"/>
                  </a:lnTo>
                  <a:lnTo>
                    <a:pt x="6" y="5"/>
                  </a:lnTo>
                  <a:lnTo>
                    <a:pt x="0" y="5"/>
                  </a:lnTo>
                  <a:lnTo>
                    <a:pt x="0" y="5"/>
                  </a:lnTo>
                  <a:lnTo>
                    <a:pt x="6" y="5"/>
                  </a:lnTo>
                  <a:lnTo>
                    <a:pt x="6"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97" name="Freeform 1485"/>
            <p:cNvSpPr>
              <a:spLocks/>
            </p:cNvSpPr>
            <p:nvPr/>
          </p:nvSpPr>
          <p:spPr bwMode="auto">
            <a:xfrm>
              <a:off x="8203754" y="3816350"/>
              <a:ext cx="14287" cy="7938"/>
            </a:xfrm>
            <a:custGeom>
              <a:avLst/>
              <a:gdLst/>
              <a:ahLst/>
              <a:cxnLst>
                <a:cxn ang="0">
                  <a:pos x="3" y="3"/>
                </a:cxn>
                <a:cxn ang="0">
                  <a:pos x="3" y="0"/>
                </a:cxn>
                <a:cxn ang="0">
                  <a:pos x="4" y="0"/>
                </a:cxn>
                <a:cxn ang="0">
                  <a:pos x="4" y="0"/>
                </a:cxn>
                <a:cxn ang="0">
                  <a:pos x="3" y="0"/>
                </a:cxn>
                <a:cxn ang="0">
                  <a:pos x="2" y="0"/>
                </a:cxn>
                <a:cxn ang="0">
                  <a:pos x="4"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2"/>
                </a:cxn>
                <a:cxn ang="0">
                  <a:pos x="6" y="2"/>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1"/>
                  </a:lnTo>
                  <a:lnTo>
                    <a:pt x="2" y="1"/>
                  </a:lnTo>
                  <a:lnTo>
                    <a:pt x="1" y="1"/>
                  </a:lnTo>
                  <a:lnTo>
                    <a:pt x="5" y="1"/>
                  </a:lnTo>
                  <a:lnTo>
                    <a:pt x="5" y="1"/>
                  </a:lnTo>
                  <a:lnTo>
                    <a:pt x="1" y="1"/>
                  </a:lnTo>
                  <a:lnTo>
                    <a:pt x="1" y="1"/>
                  </a:lnTo>
                  <a:lnTo>
                    <a:pt x="6" y="1"/>
                  </a:lnTo>
                  <a:lnTo>
                    <a:pt x="6" y="1"/>
                  </a:lnTo>
                  <a:lnTo>
                    <a:pt x="1" y="1"/>
                  </a:lnTo>
                  <a:lnTo>
                    <a:pt x="1" y="2"/>
                  </a:lnTo>
                  <a:lnTo>
                    <a:pt x="6" y="2"/>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98" name="Freeform 1486"/>
            <p:cNvSpPr>
              <a:spLocks/>
            </p:cNvSpPr>
            <p:nvPr/>
          </p:nvSpPr>
          <p:spPr bwMode="auto">
            <a:xfrm>
              <a:off x="8206929" y="3816350"/>
              <a:ext cx="11112" cy="7938"/>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2"/>
                </a:cxn>
                <a:cxn ang="0">
                  <a:pos x="6" y="2"/>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6" y="5"/>
                </a:cxn>
                <a:cxn ang="0">
                  <a:pos x="6"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2"/>
                  </a:lnTo>
                  <a:lnTo>
                    <a:pt x="6" y="2"/>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6" y="5"/>
                  </a:lnTo>
                  <a:lnTo>
                    <a:pt x="6" y="5"/>
                  </a:lnTo>
                  <a:lnTo>
                    <a:pt x="1" y="5"/>
                  </a:lnTo>
                  <a:lnTo>
                    <a:pt x="1" y="5"/>
                  </a:lnTo>
                  <a:lnTo>
                    <a:pt x="6"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399" name="Freeform 1487"/>
            <p:cNvSpPr>
              <a:spLocks/>
            </p:cNvSpPr>
            <p:nvPr/>
          </p:nvSpPr>
          <p:spPr bwMode="auto">
            <a:xfrm>
              <a:off x="8208516" y="3816350"/>
              <a:ext cx="11113" cy="7938"/>
            </a:xfrm>
            <a:custGeom>
              <a:avLst/>
              <a:gdLst/>
              <a:ahLst/>
              <a:cxnLst>
                <a:cxn ang="0">
                  <a:pos x="3" y="3"/>
                </a:cxn>
                <a:cxn ang="0">
                  <a:pos x="3" y="0"/>
                </a:cxn>
                <a:cxn ang="0">
                  <a:pos x="4" y="0"/>
                </a:cxn>
                <a:cxn ang="0">
                  <a:pos x="5" y="0"/>
                </a:cxn>
                <a:cxn ang="0">
                  <a:pos x="3" y="0"/>
                </a:cxn>
                <a:cxn ang="0">
                  <a:pos x="2" y="0"/>
                </a:cxn>
                <a:cxn ang="0">
                  <a:pos x="5" y="0"/>
                </a:cxn>
                <a:cxn ang="0">
                  <a:pos x="5" y="1"/>
                </a:cxn>
                <a:cxn ang="0">
                  <a:pos x="2" y="1"/>
                </a:cxn>
                <a:cxn ang="0">
                  <a:pos x="2" y="1"/>
                </a:cxn>
                <a:cxn ang="0">
                  <a:pos x="5" y="1"/>
                </a:cxn>
                <a:cxn ang="0">
                  <a:pos x="6" y="1"/>
                </a:cxn>
                <a:cxn ang="0">
                  <a:pos x="2" y="1"/>
                </a:cxn>
                <a:cxn ang="0">
                  <a:pos x="1" y="1"/>
                </a:cxn>
                <a:cxn ang="0">
                  <a:pos x="6" y="1"/>
                </a:cxn>
                <a:cxn ang="0">
                  <a:pos x="6" y="1"/>
                </a:cxn>
                <a:cxn ang="0">
                  <a:pos x="1" y="1"/>
                </a:cxn>
                <a:cxn ang="0">
                  <a:pos x="1" y="2"/>
                </a:cxn>
                <a:cxn ang="0">
                  <a:pos x="7" y="2"/>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1" y="5"/>
                </a:cxn>
                <a:cxn ang="0">
                  <a:pos x="7" y="5"/>
                </a:cxn>
                <a:cxn ang="0">
                  <a:pos x="6" y="5"/>
                </a:cxn>
                <a:cxn ang="0">
                  <a:pos x="1" y="5"/>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1"/>
                  </a:lnTo>
                  <a:lnTo>
                    <a:pt x="2" y="1"/>
                  </a:lnTo>
                  <a:lnTo>
                    <a:pt x="2" y="1"/>
                  </a:lnTo>
                  <a:lnTo>
                    <a:pt x="5" y="1"/>
                  </a:lnTo>
                  <a:lnTo>
                    <a:pt x="6" y="1"/>
                  </a:lnTo>
                  <a:lnTo>
                    <a:pt x="2" y="1"/>
                  </a:lnTo>
                  <a:lnTo>
                    <a:pt x="1" y="1"/>
                  </a:lnTo>
                  <a:lnTo>
                    <a:pt x="6" y="1"/>
                  </a:lnTo>
                  <a:lnTo>
                    <a:pt x="6" y="1"/>
                  </a:lnTo>
                  <a:lnTo>
                    <a:pt x="1" y="1"/>
                  </a:lnTo>
                  <a:lnTo>
                    <a:pt x="1" y="2"/>
                  </a:lnTo>
                  <a:lnTo>
                    <a:pt x="7" y="2"/>
                  </a:lnTo>
                  <a:lnTo>
                    <a:pt x="7" y="2"/>
                  </a:lnTo>
                  <a:lnTo>
                    <a:pt x="1" y="2"/>
                  </a:lnTo>
                  <a:lnTo>
                    <a:pt x="1" y="2"/>
                  </a:lnTo>
                  <a:lnTo>
                    <a:pt x="7" y="2"/>
                  </a:lnTo>
                  <a:lnTo>
                    <a:pt x="7" y="2"/>
                  </a:lnTo>
                  <a:lnTo>
                    <a:pt x="1" y="2"/>
                  </a:lnTo>
                  <a:lnTo>
                    <a:pt x="1" y="2"/>
                  </a:lnTo>
                  <a:lnTo>
                    <a:pt x="7" y="2"/>
                  </a:lnTo>
                  <a:lnTo>
                    <a:pt x="7" y="3"/>
                  </a:lnTo>
                  <a:lnTo>
                    <a:pt x="1" y="3"/>
                  </a:lnTo>
                  <a:lnTo>
                    <a:pt x="0" y="3"/>
                  </a:lnTo>
                  <a:lnTo>
                    <a:pt x="7" y="3"/>
                  </a:lnTo>
                  <a:lnTo>
                    <a:pt x="7" y="3"/>
                  </a:lnTo>
                  <a:lnTo>
                    <a:pt x="0" y="3"/>
                  </a:lnTo>
                  <a:lnTo>
                    <a:pt x="0" y="4"/>
                  </a:lnTo>
                  <a:lnTo>
                    <a:pt x="7" y="4"/>
                  </a:lnTo>
                  <a:lnTo>
                    <a:pt x="7" y="4"/>
                  </a:lnTo>
                  <a:lnTo>
                    <a:pt x="1" y="4"/>
                  </a:lnTo>
                  <a:lnTo>
                    <a:pt x="1" y="4"/>
                  </a:lnTo>
                  <a:lnTo>
                    <a:pt x="7" y="4"/>
                  </a:lnTo>
                  <a:lnTo>
                    <a:pt x="7" y="5"/>
                  </a:lnTo>
                  <a:lnTo>
                    <a:pt x="1" y="5"/>
                  </a:lnTo>
                  <a:lnTo>
                    <a:pt x="1" y="5"/>
                  </a:lnTo>
                  <a:lnTo>
                    <a:pt x="7" y="5"/>
                  </a:lnTo>
                  <a:lnTo>
                    <a:pt x="7" y="5"/>
                  </a:lnTo>
                  <a:lnTo>
                    <a:pt x="1" y="5"/>
                  </a:lnTo>
                  <a:lnTo>
                    <a:pt x="1" y="5"/>
                  </a:lnTo>
                  <a:lnTo>
                    <a:pt x="7" y="5"/>
                  </a:lnTo>
                  <a:lnTo>
                    <a:pt x="6" y="5"/>
                  </a:lnTo>
                  <a:lnTo>
                    <a:pt x="1" y="5"/>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0" name="Freeform 1488"/>
            <p:cNvSpPr>
              <a:spLocks/>
            </p:cNvSpPr>
            <p:nvPr/>
          </p:nvSpPr>
          <p:spPr bwMode="auto">
            <a:xfrm>
              <a:off x="8211691" y="3816350"/>
              <a:ext cx="12700" cy="7938"/>
            </a:xfrm>
            <a:custGeom>
              <a:avLst/>
              <a:gdLst/>
              <a:ahLst/>
              <a:cxnLst>
                <a:cxn ang="0">
                  <a:pos x="2" y="3"/>
                </a:cxn>
                <a:cxn ang="0">
                  <a:pos x="2" y="0"/>
                </a:cxn>
                <a:cxn ang="0">
                  <a:pos x="3"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5" y="1"/>
                </a:cxn>
                <a:cxn ang="0">
                  <a:pos x="5" y="1"/>
                </a:cxn>
                <a:cxn ang="0">
                  <a:pos x="0" y="1"/>
                </a:cxn>
                <a:cxn ang="0">
                  <a:pos x="0" y="2"/>
                </a:cxn>
                <a:cxn ang="0">
                  <a:pos x="6" y="2"/>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1"/>
                  </a:lnTo>
                  <a:lnTo>
                    <a:pt x="2" y="1"/>
                  </a:lnTo>
                  <a:lnTo>
                    <a:pt x="1" y="1"/>
                  </a:lnTo>
                  <a:lnTo>
                    <a:pt x="5" y="1"/>
                  </a:lnTo>
                  <a:lnTo>
                    <a:pt x="5" y="1"/>
                  </a:lnTo>
                  <a:lnTo>
                    <a:pt x="1" y="1"/>
                  </a:lnTo>
                  <a:lnTo>
                    <a:pt x="1" y="1"/>
                  </a:lnTo>
                  <a:lnTo>
                    <a:pt x="5" y="1"/>
                  </a:lnTo>
                  <a:lnTo>
                    <a:pt x="5" y="1"/>
                  </a:lnTo>
                  <a:lnTo>
                    <a:pt x="0" y="1"/>
                  </a:lnTo>
                  <a:lnTo>
                    <a:pt x="0" y="2"/>
                  </a:lnTo>
                  <a:lnTo>
                    <a:pt x="6" y="2"/>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5"/>
                  </a:lnTo>
                  <a:lnTo>
                    <a:pt x="0" y="5"/>
                  </a:lnTo>
                  <a:lnTo>
                    <a:pt x="0" y="5"/>
                  </a:lnTo>
                  <a:lnTo>
                    <a:pt x="6" y="5"/>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1" name="Freeform 1489"/>
            <p:cNvSpPr>
              <a:spLocks/>
            </p:cNvSpPr>
            <p:nvPr/>
          </p:nvSpPr>
          <p:spPr bwMode="auto">
            <a:xfrm>
              <a:off x="8213279" y="3816350"/>
              <a:ext cx="12700" cy="7938"/>
            </a:xfrm>
            <a:custGeom>
              <a:avLst/>
              <a:gdLst/>
              <a:ahLst/>
              <a:cxnLst>
                <a:cxn ang="0">
                  <a:pos x="2" y="3"/>
                </a:cxn>
                <a:cxn ang="0">
                  <a:pos x="2" y="0"/>
                </a:cxn>
                <a:cxn ang="0">
                  <a:pos x="4" y="0"/>
                </a:cxn>
                <a:cxn ang="0">
                  <a:pos x="4" y="0"/>
                </a:cxn>
                <a:cxn ang="0">
                  <a:pos x="2" y="0"/>
                </a:cxn>
                <a:cxn ang="0">
                  <a:pos x="2" y="0"/>
                </a:cxn>
                <a:cxn ang="0">
                  <a:pos x="4"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2"/>
                </a:cxn>
                <a:cxn ang="0">
                  <a:pos x="6" y="2"/>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1"/>
                  </a:lnTo>
                  <a:lnTo>
                    <a:pt x="2" y="1"/>
                  </a:lnTo>
                  <a:lnTo>
                    <a:pt x="1" y="1"/>
                  </a:lnTo>
                  <a:lnTo>
                    <a:pt x="5" y="1"/>
                  </a:lnTo>
                  <a:lnTo>
                    <a:pt x="5" y="1"/>
                  </a:lnTo>
                  <a:lnTo>
                    <a:pt x="1" y="1"/>
                  </a:lnTo>
                  <a:lnTo>
                    <a:pt x="1" y="1"/>
                  </a:lnTo>
                  <a:lnTo>
                    <a:pt x="6" y="1"/>
                  </a:lnTo>
                  <a:lnTo>
                    <a:pt x="6" y="1"/>
                  </a:lnTo>
                  <a:lnTo>
                    <a:pt x="1" y="1"/>
                  </a:lnTo>
                  <a:lnTo>
                    <a:pt x="1" y="2"/>
                  </a:lnTo>
                  <a:lnTo>
                    <a:pt x="6" y="2"/>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5"/>
                  </a:lnTo>
                  <a:lnTo>
                    <a:pt x="0" y="5"/>
                  </a:lnTo>
                  <a:lnTo>
                    <a:pt x="0" y="5"/>
                  </a:lnTo>
                  <a:lnTo>
                    <a:pt x="6" y="5"/>
                  </a:lnTo>
                  <a:lnTo>
                    <a:pt x="6"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2" name="Freeform 1490"/>
            <p:cNvSpPr>
              <a:spLocks/>
            </p:cNvSpPr>
            <p:nvPr/>
          </p:nvSpPr>
          <p:spPr bwMode="auto">
            <a:xfrm>
              <a:off x="8214866" y="3816350"/>
              <a:ext cx="11113" cy="7938"/>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1" y="1"/>
                </a:cxn>
                <a:cxn ang="0">
                  <a:pos x="5" y="1"/>
                </a:cxn>
                <a:cxn ang="0">
                  <a:pos x="5" y="1"/>
                </a:cxn>
                <a:cxn ang="0">
                  <a:pos x="1" y="1"/>
                </a:cxn>
                <a:cxn ang="0">
                  <a:pos x="1" y="1"/>
                </a:cxn>
                <a:cxn ang="0">
                  <a:pos x="6" y="1"/>
                </a:cxn>
                <a:cxn ang="0">
                  <a:pos x="6" y="1"/>
                </a:cxn>
                <a:cxn ang="0">
                  <a:pos x="1" y="1"/>
                </a:cxn>
                <a:cxn ang="0">
                  <a:pos x="1" y="2"/>
                </a:cxn>
                <a:cxn ang="0">
                  <a:pos x="6" y="2"/>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0" y="5"/>
                </a:cxn>
                <a:cxn ang="0">
                  <a:pos x="1" y="5"/>
                </a:cxn>
                <a:cxn ang="0">
                  <a:pos x="6" y="5"/>
                </a:cxn>
                <a:cxn ang="0">
                  <a:pos x="6" y="5"/>
                </a:cxn>
                <a:cxn ang="0">
                  <a:pos x="1" y="5"/>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1" y="1"/>
                  </a:lnTo>
                  <a:lnTo>
                    <a:pt x="5" y="1"/>
                  </a:lnTo>
                  <a:lnTo>
                    <a:pt x="5" y="1"/>
                  </a:lnTo>
                  <a:lnTo>
                    <a:pt x="1" y="1"/>
                  </a:lnTo>
                  <a:lnTo>
                    <a:pt x="1" y="1"/>
                  </a:lnTo>
                  <a:lnTo>
                    <a:pt x="6" y="1"/>
                  </a:lnTo>
                  <a:lnTo>
                    <a:pt x="6" y="1"/>
                  </a:lnTo>
                  <a:lnTo>
                    <a:pt x="1" y="1"/>
                  </a:lnTo>
                  <a:lnTo>
                    <a:pt x="1" y="2"/>
                  </a:lnTo>
                  <a:lnTo>
                    <a:pt x="6" y="2"/>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7" y="5"/>
                  </a:lnTo>
                  <a:lnTo>
                    <a:pt x="7" y="5"/>
                  </a:lnTo>
                  <a:lnTo>
                    <a:pt x="0" y="5"/>
                  </a:lnTo>
                  <a:lnTo>
                    <a:pt x="1" y="5"/>
                  </a:lnTo>
                  <a:lnTo>
                    <a:pt x="6" y="5"/>
                  </a:lnTo>
                  <a:lnTo>
                    <a:pt x="6" y="5"/>
                  </a:lnTo>
                  <a:lnTo>
                    <a:pt x="1" y="5"/>
                  </a:lnTo>
                  <a:lnTo>
                    <a:pt x="1" y="6"/>
                  </a:lnTo>
                  <a:lnTo>
                    <a:pt x="6" y="6"/>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3" name="Freeform 1491"/>
            <p:cNvSpPr>
              <a:spLocks/>
            </p:cNvSpPr>
            <p:nvPr/>
          </p:nvSpPr>
          <p:spPr bwMode="auto">
            <a:xfrm>
              <a:off x="8218041" y="3816350"/>
              <a:ext cx="11113" cy="7938"/>
            </a:xfrm>
            <a:custGeom>
              <a:avLst/>
              <a:gdLst/>
              <a:ahLst/>
              <a:cxnLst>
                <a:cxn ang="0">
                  <a:pos x="3" y="3"/>
                </a:cxn>
                <a:cxn ang="0">
                  <a:pos x="3" y="0"/>
                </a:cxn>
                <a:cxn ang="0">
                  <a:pos x="4" y="0"/>
                </a:cxn>
                <a:cxn ang="0">
                  <a:pos x="4" y="0"/>
                </a:cxn>
                <a:cxn ang="0">
                  <a:pos x="3" y="0"/>
                </a:cxn>
                <a:cxn ang="0">
                  <a:pos x="2" y="0"/>
                </a:cxn>
                <a:cxn ang="0">
                  <a:pos x="5" y="0"/>
                </a:cxn>
                <a:cxn ang="0">
                  <a:pos x="5" y="1"/>
                </a:cxn>
                <a:cxn ang="0">
                  <a:pos x="2" y="1"/>
                </a:cxn>
                <a:cxn ang="0">
                  <a:pos x="2" y="1"/>
                </a:cxn>
                <a:cxn ang="0">
                  <a:pos x="6" y="1"/>
                </a:cxn>
                <a:cxn ang="0">
                  <a:pos x="6" y="1"/>
                </a:cxn>
                <a:cxn ang="0">
                  <a:pos x="2" y="1"/>
                </a:cxn>
                <a:cxn ang="0">
                  <a:pos x="1" y="1"/>
                </a:cxn>
                <a:cxn ang="0">
                  <a:pos x="6" y="1"/>
                </a:cxn>
                <a:cxn ang="0">
                  <a:pos x="6" y="1"/>
                </a:cxn>
                <a:cxn ang="0">
                  <a:pos x="1" y="1"/>
                </a:cxn>
                <a:cxn ang="0">
                  <a:pos x="1" y="2"/>
                </a:cxn>
                <a:cxn ang="0">
                  <a:pos x="6" y="2"/>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5"/>
                </a:cxn>
                <a:cxn ang="0">
                  <a:pos x="0" y="5"/>
                </a:cxn>
                <a:cxn ang="0">
                  <a:pos x="0" y="5"/>
                </a:cxn>
                <a:cxn ang="0">
                  <a:pos x="7" y="5"/>
                </a:cxn>
                <a:cxn ang="0">
                  <a:pos x="7" y="5"/>
                </a:cxn>
                <a:cxn ang="0">
                  <a:pos x="0"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1"/>
                  </a:lnTo>
                  <a:lnTo>
                    <a:pt x="2" y="1"/>
                  </a:lnTo>
                  <a:lnTo>
                    <a:pt x="2" y="1"/>
                  </a:lnTo>
                  <a:lnTo>
                    <a:pt x="6" y="1"/>
                  </a:lnTo>
                  <a:lnTo>
                    <a:pt x="6" y="1"/>
                  </a:lnTo>
                  <a:lnTo>
                    <a:pt x="2" y="1"/>
                  </a:lnTo>
                  <a:lnTo>
                    <a:pt x="1" y="1"/>
                  </a:lnTo>
                  <a:lnTo>
                    <a:pt x="6" y="1"/>
                  </a:lnTo>
                  <a:lnTo>
                    <a:pt x="6" y="1"/>
                  </a:lnTo>
                  <a:lnTo>
                    <a:pt x="1" y="1"/>
                  </a:lnTo>
                  <a:lnTo>
                    <a:pt x="1" y="2"/>
                  </a:lnTo>
                  <a:lnTo>
                    <a:pt x="6" y="2"/>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5"/>
                  </a:lnTo>
                  <a:lnTo>
                    <a:pt x="0" y="5"/>
                  </a:lnTo>
                  <a:lnTo>
                    <a:pt x="0" y="5"/>
                  </a:lnTo>
                  <a:lnTo>
                    <a:pt x="7" y="5"/>
                  </a:lnTo>
                  <a:lnTo>
                    <a:pt x="7" y="5"/>
                  </a:lnTo>
                  <a:lnTo>
                    <a:pt x="0"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4" name="Freeform 1492"/>
            <p:cNvSpPr>
              <a:spLocks/>
            </p:cNvSpPr>
            <p:nvPr/>
          </p:nvSpPr>
          <p:spPr bwMode="auto">
            <a:xfrm>
              <a:off x="8218041" y="3811588"/>
              <a:ext cx="11113" cy="12700"/>
            </a:xfrm>
            <a:custGeom>
              <a:avLst/>
              <a:gdLst/>
              <a:ahLst/>
              <a:cxnLst>
                <a:cxn ang="0">
                  <a:pos x="3" y="6"/>
                </a:cxn>
                <a:cxn ang="0">
                  <a:pos x="0" y="6"/>
                </a:cxn>
                <a:cxn ang="0">
                  <a:pos x="0" y="3"/>
                </a:cxn>
                <a:cxn ang="0">
                  <a:pos x="0" y="3"/>
                </a:cxn>
                <a:cxn ang="0">
                  <a:pos x="0" y="7"/>
                </a:cxn>
                <a:cxn ang="0">
                  <a:pos x="0" y="7"/>
                </a:cxn>
                <a:cxn ang="0">
                  <a:pos x="0" y="2"/>
                </a:cxn>
                <a:cxn ang="0">
                  <a:pos x="1" y="2"/>
                </a:cxn>
                <a:cxn ang="0">
                  <a:pos x="1" y="7"/>
                </a:cxn>
                <a:cxn ang="0">
                  <a:pos x="1" y="8"/>
                </a:cxn>
                <a:cxn ang="0">
                  <a:pos x="1" y="1"/>
                </a:cxn>
                <a:cxn ang="0">
                  <a:pos x="1" y="1"/>
                </a:cxn>
                <a:cxn ang="0">
                  <a:pos x="1" y="8"/>
                </a:cxn>
                <a:cxn ang="0">
                  <a:pos x="1" y="8"/>
                </a:cxn>
                <a:cxn ang="0">
                  <a:pos x="1" y="1"/>
                </a:cxn>
                <a:cxn ang="0">
                  <a:pos x="1" y="1"/>
                </a:cxn>
                <a:cxn ang="0">
                  <a:pos x="1" y="8"/>
                </a:cxn>
                <a:cxn ang="0">
                  <a:pos x="1" y="8"/>
                </a:cxn>
                <a:cxn ang="0">
                  <a:pos x="1" y="1"/>
                </a:cxn>
                <a:cxn ang="0">
                  <a:pos x="1" y="0"/>
                </a:cxn>
                <a:cxn ang="0">
                  <a:pos x="1"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5" y="0"/>
                </a:cxn>
                <a:cxn ang="0">
                  <a:pos x="5" y="9"/>
                </a:cxn>
                <a:cxn ang="0">
                  <a:pos x="5" y="9"/>
                </a:cxn>
                <a:cxn ang="0">
                  <a:pos x="5" y="0"/>
                </a:cxn>
                <a:cxn ang="0">
                  <a:pos x="5" y="0"/>
                </a:cxn>
                <a:cxn ang="0">
                  <a:pos x="5" y="9"/>
                </a:cxn>
                <a:cxn ang="0">
                  <a:pos x="5" y="8"/>
                </a:cxn>
                <a:cxn ang="0">
                  <a:pos x="5" y="1"/>
                </a:cxn>
                <a:cxn ang="0">
                  <a:pos x="5" y="1"/>
                </a:cxn>
                <a:cxn ang="0">
                  <a:pos x="5" y="8"/>
                </a:cxn>
                <a:cxn ang="0">
                  <a:pos x="6" y="8"/>
                </a:cxn>
                <a:cxn ang="0">
                  <a:pos x="6" y="1"/>
                </a:cxn>
                <a:cxn ang="0">
                  <a:pos x="6" y="1"/>
                </a:cxn>
                <a:cxn ang="0">
                  <a:pos x="6" y="8"/>
                </a:cxn>
                <a:cxn ang="0">
                  <a:pos x="6" y="8"/>
                </a:cxn>
                <a:cxn ang="0">
                  <a:pos x="6" y="1"/>
                </a:cxn>
                <a:cxn ang="0">
                  <a:pos x="6" y="2"/>
                </a:cxn>
                <a:cxn ang="0">
                  <a:pos x="6" y="7"/>
                </a:cxn>
                <a:cxn ang="0">
                  <a:pos x="6" y="7"/>
                </a:cxn>
                <a:cxn ang="0">
                  <a:pos x="6" y="2"/>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2"/>
                  </a:lnTo>
                  <a:lnTo>
                    <a:pt x="1" y="2"/>
                  </a:lnTo>
                  <a:lnTo>
                    <a:pt x="1" y="7"/>
                  </a:lnTo>
                  <a:lnTo>
                    <a:pt x="1" y="8"/>
                  </a:lnTo>
                  <a:lnTo>
                    <a:pt x="1" y="1"/>
                  </a:lnTo>
                  <a:lnTo>
                    <a:pt x="1" y="1"/>
                  </a:lnTo>
                  <a:lnTo>
                    <a:pt x="1" y="8"/>
                  </a:lnTo>
                  <a:lnTo>
                    <a:pt x="1" y="8"/>
                  </a:lnTo>
                  <a:lnTo>
                    <a:pt x="1" y="1"/>
                  </a:lnTo>
                  <a:lnTo>
                    <a:pt x="1" y="1"/>
                  </a:lnTo>
                  <a:lnTo>
                    <a:pt x="1" y="8"/>
                  </a:lnTo>
                  <a:lnTo>
                    <a:pt x="1" y="8"/>
                  </a:lnTo>
                  <a:lnTo>
                    <a:pt x="1" y="1"/>
                  </a:lnTo>
                  <a:lnTo>
                    <a:pt x="1" y="0"/>
                  </a:lnTo>
                  <a:lnTo>
                    <a:pt x="1"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5" y="0"/>
                  </a:lnTo>
                  <a:lnTo>
                    <a:pt x="5" y="9"/>
                  </a:lnTo>
                  <a:lnTo>
                    <a:pt x="5" y="9"/>
                  </a:lnTo>
                  <a:lnTo>
                    <a:pt x="5" y="0"/>
                  </a:lnTo>
                  <a:lnTo>
                    <a:pt x="5" y="0"/>
                  </a:lnTo>
                  <a:lnTo>
                    <a:pt x="5" y="9"/>
                  </a:lnTo>
                  <a:lnTo>
                    <a:pt x="5" y="8"/>
                  </a:lnTo>
                  <a:lnTo>
                    <a:pt x="5" y="1"/>
                  </a:lnTo>
                  <a:lnTo>
                    <a:pt x="5" y="1"/>
                  </a:lnTo>
                  <a:lnTo>
                    <a:pt x="5" y="8"/>
                  </a:lnTo>
                  <a:lnTo>
                    <a:pt x="6" y="8"/>
                  </a:lnTo>
                  <a:lnTo>
                    <a:pt x="6" y="1"/>
                  </a:lnTo>
                  <a:lnTo>
                    <a:pt x="6" y="1"/>
                  </a:lnTo>
                  <a:lnTo>
                    <a:pt x="6" y="8"/>
                  </a:lnTo>
                  <a:lnTo>
                    <a:pt x="6" y="8"/>
                  </a:lnTo>
                  <a:lnTo>
                    <a:pt x="6" y="1"/>
                  </a:lnTo>
                  <a:lnTo>
                    <a:pt x="6" y="2"/>
                  </a:lnTo>
                  <a:lnTo>
                    <a:pt x="6" y="7"/>
                  </a:lnTo>
                  <a:lnTo>
                    <a:pt x="6" y="7"/>
                  </a:lnTo>
                  <a:lnTo>
                    <a:pt x="6" y="2"/>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05" name="Freeform 1493"/>
            <p:cNvSpPr>
              <a:spLocks/>
            </p:cNvSpPr>
            <p:nvPr/>
          </p:nvSpPr>
          <p:spPr bwMode="auto">
            <a:xfrm>
              <a:off x="8218041" y="381158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1"/>
                  </a:lnTo>
                  <a:lnTo>
                    <a:pt x="7" y="1"/>
                  </a:lnTo>
                  <a:lnTo>
                    <a:pt x="7" y="1"/>
                  </a:lnTo>
                  <a:lnTo>
                    <a:pt x="1" y="1"/>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6" name="Freeform 1494"/>
            <p:cNvSpPr>
              <a:spLocks/>
            </p:cNvSpPr>
            <p:nvPr/>
          </p:nvSpPr>
          <p:spPr bwMode="auto">
            <a:xfrm>
              <a:off x="8219629" y="3811588"/>
              <a:ext cx="15875" cy="9525"/>
            </a:xfrm>
            <a:custGeom>
              <a:avLst/>
              <a:gdLst/>
              <a:ahLst/>
              <a:cxnLst>
                <a:cxn ang="0">
                  <a:pos x="4" y="3"/>
                </a:cxn>
                <a:cxn ang="0">
                  <a:pos x="4"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3"/>
                </a:cxn>
                <a:cxn ang="0">
                  <a:pos x="7" y="3"/>
                </a:cxn>
                <a:cxn ang="0">
                  <a:pos x="8" y="3"/>
                </a:cxn>
                <a:cxn ang="0">
                  <a:pos x="0" y="3"/>
                </a:cxn>
                <a:cxn ang="0">
                  <a:pos x="0" y="3"/>
                </a:cxn>
                <a:cxn ang="0">
                  <a:pos x="7" y="3"/>
                </a:cxn>
                <a:cxn ang="0">
                  <a:pos x="7" y="3"/>
                </a:cxn>
                <a:cxn ang="0">
                  <a:pos x="1" y="3"/>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5" y="6"/>
                </a:cxn>
                <a:cxn ang="0">
                  <a:pos x="3" y="6"/>
                </a:cxn>
                <a:cxn ang="0">
                  <a:pos x="3" y="6"/>
                </a:cxn>
                <a:cxn ang="0">
                  <a:pos x="5" y="6"/>
                </a:cxn>
                <a:cxn ang="0">
                  <a:pos x="5" y="6"/>
                </a:cxn>
                <a:cxn ang="0">
                  <a:pos x="3" y="6"/>
                </a:cxn>
                <a:cxn ang="0">
                  <a:pos x="4" y="6"/>
                </a:cxn>
                <a:cxn ang="0">
                  <a:pos x="5" y="6"/>
                </a:cxn>
              </a:cxnLst>
              <a:rect l="0" t="0" r="r" b="b"/>
              <a:pathLst>
                <a:path w="8" h="6">
                  <a:moveTo>
                    <a:pt x="4" y="3"/>
                  </a:moveTo>
                  <a:lnTo>
                    <a:pt x="4" y="0"/>
                  </a:lnTo>
                  <a:lnTo>
                    <a:pt x="5"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1"/>
                  </a:lnTo>
                  <a:lnTo>
                    <a:pt x="7" y="1"/>
                  </a:lnTo>
                  <a:lnTo>
                    <a:pt x="7" y="1"/>
                  </a:lnTo>
                  <a:lnTo>
                    <a:pt x="1" y="1"/>
                  </a:lnTo>
                  <a:lnTo>
                    <a:pt x="1" y="2"/>
                  </a:lnTo>
                  <a:lnTo>
                    <a:pt x="7" y="2"/>
                  </a:lnTo>
                  <a:lnTo>
                    <a:pt x="7" y="2"/>
                  </a:lnTo>
                  <a:lnTo>
                    <a:pt x="1" y="2"/>
                  </a:lnTo>
                  <a:lnTo>
                    <a:pt x="0" y="3"/>
                  </a:lnTo>
                  <a:lnTo>
                    <a:pt x="7" y="3"/>
                  </a:lnTo>
                  <a:lnTo>
                    <a:pt x="8" y="3"/>
                  </a:lnTo>
                  <a:lnTo>
                    <a:pt x="0" y="3"/>
                  </a:lnTo>
                  <a:lnTo>
                    <a:pt x="0" y="3"/>
                  </a:lnTo>
                  <a:lnTo>
                    <a:pt x="7" y="3"/>
                  </a:lnTo>
                  <a:lnTo>
                    <a:pt x="7" y="3"/>
                  </a:lnTo>
                  <a:lnTo>
                    <a:pt x="1" y="3"/>
                  </a:lnTo>
                  <a:lnTo>
                    <a:pt x="1" y="4"/>
                  </a:lnTo>
                  <a:lnTo>
                    <a:pt x="7" y="4"/>
                  </a:lnTo>
                  <a:lnTo>
                    <a:pt x="7" y="4"/>
                  </a:lnTo>
                  <a:lnTo>
                    <a:pt x="1" y="4"/>
                  </a:lnTo>
                  <a:lnTo>
                    <a:pt x="1" y="4"/>
                  </a:lnTo>
                  <a:lnTo>
                    <a:pt x="7" y="4"/>
                  </a:lnTo>
                  <a:lnTo>
                    <a:pt x="7" y="5"/>
                  </a:lnTo>
                  <a:lnTo>
                    <a:pt x="1" y="5"/>
                  </a:lnTo>
                  <a:lnTo>
                    <a:pt x="1" y="5"/>
                  </a:lnTo>
                  <a:lnTo>
                    <a:pt x="7" y="5"/>
                  </a:lnTo>
                  <a:lnTo>
                    <a:pt x="7" y="5"/>
                  </a:lnTo>
                  <a:lnTo>
                    <a:pt x="2" y="5"/>
                  </a:lnTo>
                  <a:lnTo>
                    <a:pt x="2" y="5"/>
                  </a:lnTo>
                  <a:lnTo>
                    <a:pt x="6" y="5"/>
                  </a:lnTo>
                  <a:lnTo>
                    <a:pt x="6" y="5"/>
                  </a:lnTo>
                  <a:lnTo>
                    <a:pt x="2" y="5"/>
                  </a:lnTo>
                  <a:lnTo>
                    <a:pt x="2" y="5"/>
                  </a:lnTo>
                  <a:lnTo>
                    <a:pt x="6" y="5"/>
                  </a:lnTo>
                  <a:lnTo>
                    <a:pt x="5" y="6"/>
                  </a:lnTo>
                  <a:lnTo>
                    <a:pt x="3"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7" name="Freeform 1495"/>
            <p:cNvSpPr>
              <a:spLocks/>
            </p:cNvSpPr>
            <p:nvPr/>
          </p:nvSpPr>
          <p:spPr bwMode="auto">
            <a:xfrm>
              <a:off x="8224391" y="3811588"/>
              <a:ext cx="12700"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0"/>
                </a:cxn>
                <a:cxn ang="0">
                  <a:pos x="1" y="0"/>
                </a:cxn>
                <a:cxn ang="0">
                  <a:pos x="1" y="0"/>
                </a:cxn>
                <a:cxn ang="0">
                  <a:pos x="7" y="0"/>
                </a:cxn>
                <a:cxn ang="0">
                  <a:pos x="7" y="1"/>
                </a:cxn>
                <a:cxn ang="0">
                  <a:pos x="1" y="1"/>
                </a:cxn>
                <a:cxn ang="0">
                  <a:pos x="0" y="1"/>
                </a:cxn>
                <a:cxn ang="0">
                  <a:pos x="7" y="1"/>
                </a:cxn>
                <a:cxn ang="0">
                  <a:pos x="7" y="1"/>
                </a:cxn>
                <a:cxn ang="0">
                  <a:pos x="0" y="1"/>
                </a:cxn>
                <a:cxn ang="0">
                  <a:pos x="0" y="1"/>
                </a:cxn>
                <a:cxn ang="0">
                  <a:pos x="8" y="1"/>
                </a:cxn>
                <a:cxn ang="0">
                  <a:pos x="8"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7" y="5"/>
                </a:cxn>
                <a:cxn ang="0">
                  <a:pos x="7" y="5"/>
                </a:cxn>
                <a:cxn ang="0">
                  <a:pos x="1" y="5"/>
                </a:cxn>
                <a:cxn ang="0">
                  <a:pos x="2" y="5"/>
                </a:cxn>
                <a:cxn ang="0">
                  <a:pos x="6" y="5"/>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0"/>
                  </a:lnTo>
                  <a:lnTo>
                    <a:pt x="6" y="0"/>
                  </a:lnTo>
                  <a:lnTo>
                    <a:pt x="7" y="0"/>
                  </a:lnTo>
                  <a:lnTo>
                    <a:pt x="1" y="0"/>
                  </a:lnTo>
                  <a:lnTo>
                    <a:pt x="1" y="0"/>
                  </a:lnTo>
                  <a:lnTo>
                    <a:pt x="7" y="0"/>
                  </a:lnTo>
                  <a:lnTo>
                    <a:pt x="7" y="1"/>
                  </a:lnTo>
                  <a:lnTo>
                    <a:pt x="1" y="1"/>
                  </a:lnTo>
                  <a:lnTo>
                    <a:pt x="0" y="1"/>
                  </a:lnTo>
                  <a:lnTo>
                    <a:pt x="7" y="1"/>
                  </a:lnTo>
                  <a:lnTo>
                    <a:pt x="7" y="1"/>
                  </a:lnTo>
                  <a:lnTo>
                    <a:pt x="0" y="1"/>
                  </a:lnTo>
                  <a:lnTo>
                    <a:pt x="0" y="1"/>
                  </a:lnTo>
                  <a:lnTo>
                    <a:pt x="8" y="1"/>
                  </a:lnTo>
                  <a:lnTo>
                    <a:pt x="8"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7" y="5"/>
                  </a:lnTo>
                  <a:lnTo>
                    <a:pt x="7" y="5"/>
                  </a:lnTo>
                  <a:lnTo>
                    <a:pt x="1" y="5"/>
                  </a:lnTo>
                  <a:lnTo>
                    <a:pt x="2" y="5"/>
                  </a:lnTo>
                  <a:lnTo>
                    <a:pt x="6" y="5"/>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8" name="Freeform 1496"/>
            <p:cNvSpPr>
              <a:spLocks/>
            </p:cNvSpPr>
            <p:nvPr/>
          </p:nvSpPr>
          <p:spPr bwMode="auto">
            <a:xfrm>
              <a:off x="8225979" y="3811588"/>
              <a:ext cx="15875" cy="9525"/>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0"/>
                </a:cxn>
                <a:cxn ang="0">
                  <a:pos x="7" y="0"/>
                </a:cxn>
                <a:cxn ang="0">
                  <a:pos x="7" y="0"/>
                </a:cxn>
                <a:cxn ang="0">
                  <a:pos x="2" y="0"/>
                </a:cxn>
                <a:cxn ang="0">
                  <a:pos x="1" y="0"/>
                </a:cxn>
                <a:cxn ang="0">
                  <a:pos x="7" y="0"/>
                </a:cxn>
                <a:cxn ang="0">
                  <a:pos x="8" y="1"/>
                </a:cxn>
                <a:cxn ang="0">
                  <a:pos x="1" y="1"/>
                </a:cxn>
                <a:cxn ang="0">
                  <a:pos x="1" y="1"/>
                </a:cxn>
                <a:cxn ang="0">
                  <a:pos x="8" y="1"/>
                </a:cxn>
                <a:cxn ang="0">
                  <a:pos x="8" y="1"/>
                </a:cxn>
                <a:cxn ang="0">
                  <a:pos x="1" y="1"/>
                </a:cxn>
                <a:cxn ang="0">
                  <a:pos x="1" y="1"/>
                </a:cxn>
                <a:cxn ang="0">
                  <a:pos x="8" y="1"/>
                </a:cxn>
                <a:cxn ang="0">
                  <a:pos x="8"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1" y="4"/>
                </a:cxn>
                <a:cxn ang="0">
                  <a:pos x="8" y="4"/>
                </a:cxn>
                <a:cxn ang="0">
                  <a:pos x="8" y="5"/>
                </a:cxn>
                <a:cxn ang="0">
                  <a:pos x="1" y="5"/>
                </a:cxn>
                <a:cxn ang="0">
                  <a:pos x="1" y="5"/>
                </a:cxn>
                <a:cxn ang="0">
                  <a:pos x="8" y="5"/>
                </a:cxn>
                <a:cxn ang="0">
                  <a:pos x="8" y="5"/>
                </a:cxn>
                <a:cxn ang="0">
                  <a:pos x="1" y="5"/>
                </a:cxn>
                <a:cxn ang="0">
                  <a:pos x="1" y="5"/>
                </a:cxn>
                <a:cxn ang="0">
                  <a:pos x="7" y="5"/>
                </a:cxn>
                <a:cxn ang="0">
                  <a:pos x="7" y="5"/>
                </a:cxn>
                <a:cxn ang="0">
                  <a:pos x="2" y="5"/>
                </a:cxn>
                <a:cxn ang="0">
                  <a:pos x="2" y="5"/>
                </a:cxn>
                <a:cxn ang="0">
                  <a:pos x="7" y="5"/>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0"/>
                  </a:lnTo>
                  <a:lnTo>
                    <a:pt x="7" y="0"/>
                  </a:lnTo>
                  <a:lnTo>
                    <a:pt x="7" y="0"/>
                  </a:lnTo>
                  <a:lnTo>
                    <a:pt x="2" y="0"/>
                  </a:lnTo>
                  <a:lnTo>
                    <a:pt x="1" y="0"/>
                  </a:lnTo>
                  <a:lnTo>
                    <a:pt x="7" y="0"/>
                  </a:lnTo>
                  <a:lnTo>
                    <a:pt x="8" y="1"/>
                  </a:lnTo>
                  <a:lnTo>
                    <a:pt x="1" y="1"/>
                  </a:lnTo>
                  <a:lnTo>
                    <a:pt x="1" y="1"/>
                  </a:lnTo>
                  <a:lnTo>
                    <a:pt x="8" y="1"/>
                  </a:lnTo>
                  <a:lnTo>
                    <a:pt x="8" y="1"/>
                  </a:lnTo>
                  <a:lnTo>
                    <a:pt x="1" y="1"/>
                  </a:lnTo>
                  <a:lnTo>
                    <a:pt x="1" y="1"/>
                  </a:lnTo>
                  <a:lnTo>
                    <a:pt x="8" y="1"/>
                  </a:lnTo>
                  <a:lnTo>
                    <a:pt x="8"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1" y="4"/>
                  </a:lnTo>
                  <a:lnTo>
                    <a:pt x="8" y="4"/>
                  </a:lnTo>
                  <a:lnTo>
                    <a:pt x="8" y="5"/>
                  </a:lnTo>
                  <a:lnTo>
                    <a:pt x="1" y="5"/>
                  </a:lnTo>
                  <a:lnTo>
                    <a:pt x="1" y="5"/>
                  </a:lnTo>
                  <a:lnTo>
                    <a:pt x="8" y="5"/>
                  </a:lnTo>
                  <a:lnTo>
                    <a:pt x="8" y="5"/>
                  </a:lnTo>
                  <a:lnTo>
                    <a:pt x="1" y="5"/>
                  </a:lnTo>
                  <a:lnTo>
                    <a:pt x="1" y="5"/>
                  </a:lnTo>
                  <a:lnTo>
                    <a:pt x="7" y="5"/>
                  </a:lnTo>
                  <a:lnTo>
                    <a:pt x="7" y="5"/>
                  </a:lnTo>
                  <a:lnTo>
                    <a:pt x="2" y="5"/>
                  </a:lnTo>
                  <a:lnTo>
                    <a:pt x="2" y="5"/>
                  </a:lnTo>
                  <a:lnTo>
                    <a:pt x="7" y="5"/>
                  </a:lnTo>
                  <a:lnTo>
                    <a:pt x="6"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09" name="Freeform 1497"/>
            <p:cNvSpPr>
              <a:spLocks/>
            </p:cNvSpPr>
            <p:nvPr/>
          </p:nvSpPr>
          <p:spPr bwMode="auto">
            <a:xfrm>
              <a:off x="8232329" y="3811588"/>
              <a:ext cx="14287"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0"/>
                </a:cxn>
                <a:cxn ang="0">
                  <a:pos x="1" y="0"/>
                </a:cxn>
                <a:cxn ang="0">
                  <a:pos x="1" y="0"/>
                </a:cxn>
                <a:cxn ang="0">
                  <a:pos x="6" y="0"/>
                </a:cxn>
                <a:cxn ang="0">
                  <a:pos x="7" y="1"/>
                </a:cxn>
                <a:cxn ang="0">
                  <a:pos x="1" y="1"/>
                </a:cxn>
                <a:cxn ang="0">
                  <a:pos x="0" y="1"/>
                </a:cxn>
                <a:cxn ang="0">
                  <a:pos x="7" y="1"/>
                </a:cxn>
                <a:cxn ang="0">
                  <a:pos x="7" y="1"/>
                </a:cxn>
                <a:cxn ang="0">
                  <a:pos x="0" y="1"/>
                </a:cxn>
                <a:cxn ang="0">
                  <a:pos x="0" y="1"/>
                </a:cxn>
                <a:cxn ang="0">
                  <a:pos x="8" y="1"/>
                </a:cxn>
                <a:cxn ang="0">
                  <a:pos x="8"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6" y="5"/>
                </a:cxn>
                <a:cxn ang="0">
                  <a:pos x="6" y="5"/>
                </a:cxn>
                <a:cxn ang="0">
                  <a:pos x="1" y="5"/>
                </a:cxn>
                <a:cxn ang="0">
                  <a:pos x="2" y="5"/>
                </a:cxn>
                <a:cxn ang="0">
                  <a:pos x="6" y="5"/>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0"/>
                  </a:lnTo>
                  <a:lnTo>
                    <a:pt x="6" y="0"/>
                  </a:lnTo>
                  <a:lnTo>
                    <a:pt x="6" y="0"/>
                  </a:lnTo>
                  <a:lnTo>
                    <a:pt x="1" y="0"/>
                  </a:lnTo>
                  <a:lnTo>
                    <a:pt x="1" y="0"/>
                  </a:lnTo>
                  <a:lnTo>
                    <a:pt x="6" y="0"/>
                  </a:lnTo>
                  <a:lnTo>
                    <a:pt x="7" y="1"/>
                  </a:lnTo>
                  <a:lnTo>
                    <a:pt x="1" y="1"/>
                  </a:lnTo>
                  <a:lnTo>
                    <a:pt x="0" y="1"/>
                  </a:lnTo>
                  <a:lnTo>
                    <a:pt x="7" y="1"/>
                  </a:lnTo>
                  <a:lnTo>
                    <a:pt x="7" y="1"/>
                  </a:lnTo>
                  <a:lnTo>
                    <a:pt x="0" y="1"/>
                  </a:lnTo>
                  <a:lnTo>
                    <a:pt x="0" y="1"/>
                  </a:lnTo>
                  <a:lnTo>
                    <a:pt x="8" y="1"/>
                  </a:lnTo>
                  <a:lnTo>
                    <a:pt x="8"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6" y="5"/>
                  </a:lnTo>
                  <a:lnTo>
                    <a:pt x="6" y="5"/>
                  </a:lnTo>
                  <a:lnTo>
                    <a:pt x="1" y="5"/>
                  </a:lnTo>
                  <a:lnTo>
                    <a:pt x="2" y="5"/>
                  </a:lnTo>
                  <a:lnTo>
                    <a:pt x="6" y="5"/>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10" name="Freeform 1498"/>
            <p:cNvSpPr>
              <a:spLocks/>
            </p:cNvSpPr>
            <p:nvPr/>
          </p:nvSpPr>
          <p:spPr bwMode="auto">
            <a:xfrm>
              <a:off x="8235504" y="381158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11" name="Freeform 1499"/>
            <p:cNvSpPr>
              <a:spLocks/>
            </p:cNvSpPr>
            <p:nvPr/>
          </p:nvSpPr>
          <p:spPr bwMode="auto">
            <a:xfrm>
              <a:off x="8237091" y="3806825"/>
              <a:ext cx="11113" cy="14288"/>
            </a:xfrm>
            <a:custGeom>
              <a:avLst/>
              <a:gdLst/>
              <a:ahLst/>
              <a:cxnLst>
                <a:cxn ang="0">
                  <a:pos x="3" y="6"/>
                </a:cxn>
                <a:cxn ang="0">
                  <a:pos x="0" y="6"/>
                </a:cxn>
                <a:cxn ang="0">
                  <a:pos x="0" y="2"/>
                </a:cxn>
                <a:cxn ang="0">
                  <a:pos x="0" y="2"/>
                </a:cxn>
                <a:cxn ang="0">
                  <a:pos x="0" y="6"/>
                </a:cxn>
                <a:cxn ang="0">
                  <a:pos x="0" y="6"/>
                </a:cxn>
                <a:cxn ang="0">
                  <a:pos x="0" y="1"/>
                </a:cxn>
                <a:cxn ang="0">
                  <a:pos x="0" y="1"/>
                </a:cxn>
                <a:cxn ang="0">
                  <a:pos x="0" y="7"/>
                </a:cxn>
                <a:cxn ang="0">
                  <a:pos x="0" y="7"/>
                </a:cxn>
                <a:cxn ang="0">
                  <a:pos x="0" y="1"/>
                </a:cxn>
                <a:cxn ang="0">
                  <a:pos x="1" y="1"/>
                </a:cxn>
                <a:cxn ang="0">
                  <a:pos x="1" y="7"/>
                </a:cxn>
                <a:cxn ang="0">
                  <a:pos x="1" y="8"/>
                </a:cxn>
                <a:cxn ang="0">
                  <a:pos x="1" y="1"/>
                </a:cxn>
                <a:cxn ang="0">
                  <a:pos x="1" y="0"/>
                </a:cxn>
                <a:cxn ang="0">
                  <a:pos x="1" y="8"/>
                </a:cxn>
                <a:cxn ang="0">
                  <a:pos x="1" y="8"/>
                </a:cxn>
                <a:cxn ang="0">
                  <a:pos x="1" y="0"/>
                </a:cxn>
                <a:cxn ang="0">
                  <a:pos x="2" y="0"/>
                </a:cxn>
                <a:cxn ang="0">
                  <a:pos x="2" y="8"/>
                </a:cxn>
                <a:cxn ang="0">
                  <a:pos x="2" y="8"/>
                </a:cxn>
                <a:cxn ang="0">
                  <a:pos x="2" y="0"/>
                </a:cxn>
                <a:cxn ang="0">
                  <a:pos x="2" y="0"/>
                </a:cxn>
                <a:cxn ang="0">
                  <a:pos x="2" y="8"/>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8"/>
                </a:cxn>
                <a:cxn ang="0">
                  <a:pos x="5" y="8"/>
                </a:cxn>
                <a:cxn ang="0">
                  <a:pos x="5" y="0"/>
                </a:cxn>
                <a:cxn ang="0">
                  <a:pos x="5" y="0"/>
                </a:cxn>
                <a:cxn ang="0">
                  <a:pos x="5" y="8"/>
                </a:cxn>
                <a:cxn ang="0">
                  <a:pos x="5" y="8"/>
                </a:cxn>
                <a:cxn ang="0">
                  <a:pos x="5" y="0"/>
                </a:cxn>
                <a:cxn ang="0">
                  <a:pos x="5" y="0"/>
                </a:cxn>
                <a:cxn ang="0">
                  <a:pos x="5" y="8"/>
                </a:cxn>
                <a:cxn ang="0">
                  <a:pos x="5" y="8"/>
                </a:cxn>
                <a:cxn ang="0">
                  <a:pos x="5" y="1"/>
                </a:cxn>
                <a:cxn ang="0">
                  <a:pos x="6" y="1"/>
                </a:cxn>
                <a:cxn ang="0">
                  <a:pos x="6" y="7"/>
                </a:cxn>
                <a:cxn ang="0">
                  <a:pos x="6" y="7"/>
                </a:cxn>
                <a:cxn ang="0">
                  <a:pos x="6" y="1"/>
                </a:cxn>
                <a:cxn ang="0">
                  <a:pos x="6" y="1"/>
                </a:cxn>
                <a:cxn ang="0">
                  <a:pos x="6" y="7"/>
                </a:cxn>
                <a:cxn ang="0">
                  <a:pos x="6" y="6"/>
                </a:cxn>
                <a:cxn ang="0">
                  <a:pos x="6" y="1"/>
                </a:cxn>
                <a:cxn ang="0">
                  <a:pos x="6" y="2"/>
                </a:cxn>
                <a:cxn ang="0">
                  <a:pos x="6" y="6"/>
                </a:cxn>
                <a:cxn ang="0">
                  <a:pos x="6" y="6"/>
                </a:cxn>
                <a:cxn ang="0">
                  <a:pos x="6" y="2"/>
                </a:cxn>
              </a:cxnLst>
              <a:rect l="0" t="0" r="r" b="b"/>
              <a:pathLst>
                <a:path w="6" h="9">
                  <a:moveTo>
                    <a:pt x="3" y="6"/>
                  </a:moveTo>
                  <a:lnTo>
                    <a:pt x="0" y="6"/>
                  </a:lnTo>
                  <a:lnTo>
                    <a:pt x="0" y="2"/>
                  </a:lnTo>
                  <a:lnTo>
                    <a:pt x="0" y="2"/>
                  </a:lnTo>
                  <a:lnTo>
                    <a:pt x="0" y="6"/>
                  </a:lnTo>
                  <a:lnTo>
                    <a:pt x="0" y="6"/>
                  </a:lnTo>
                  <a:lnTo>
                    <a:pt x="0" y="1"/>
                  </a:lnTo>
                  <a:lnTo>
                    <a:pt x="0" y="1"/>
                  </a:lnTo>
                  <a:lnTo>
                    <a:pt x="0" y="7"/>
                  </a:lnTo>
                  <a:lnTo>
                    <a:pt x="0" y="7"/>
                  </a:lnTo>
                  <a:lnTo>
                    <a:pt x="0" y="1"/>
                  </a:lnTo>
                  <a:lnTo>
                    <a:pt x="1" y="1"/>
                  </a:lnTo>
                  <a:lnTo>
                    <a:pt x="1" y="7"/>
                  </a:lnTo>
                  <a:lnTo>
                    <a:pt x="1" y="8"/>
                  </a:lnTo>
                  <a:lnTo>
                    <a:pt x="1" y="1"/>
                  </a:lnTo>
                  <a:lnTo>
                    <a:pt x="1" y="0"/>
                  </a:lnTo>
                  <a:lnTo>
                    <a:pt x="1" y="8"/>
                  </a:lnTo>
                  <a:lnTo>
                    <a:pt x="1" y="8"/>
                  </a:lnTo>
                  <a:lnTo>
                    <a:pt x="1" y="0"/>
                  </a:lnTo>
                  <a:lnTo>
                    <a:pt x="2" y="0"/>
                  </a:lnTo>
                  <a:lnTo>
                    <a:pt x="2" y="8"/>
                  </a:lnTo>
                  <a:lnTo>
                    <a:pt x="2" y="8"/>
                  </a:lnTo>
                  <a:lnTo>
                    <a:pt x="2" y="0"/>
                  </a:lnTo>
                  <a:lnTo>
                    <a:pt x="2" y="0"/>
                  </a:lnTo>
                  <a:lnTo>
                    <a:pt x="2" y="8"/>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8"/>
                  </a:lnTo>
                  <a:lnTo>
                    <a:pt x="5" y="8"/>
                  </a:lnTo>
                  <a:lnTo>
                    <a:pt x="5" y="0"/>
                  </a:lnTo>
                  <a:lnTo>
                    <a:pt x="5" y="0"/>
                  </a:lnTo>
                  <a:lnTo>
                    <a:pt x="5" y="8"/>
                  </a:lnTo>
                  <a:lnTo>
                    <a:pt x="5" y="8"/>
                  </a:lnTo>
                  <a:lnTo>
                    <a:pt x="5" y="0"/>
                  </a:lnTo>
                  <a:lnTo>
                    <a:pt x="5" y="0"/>
                  </a:lnTo>
                  <a:lnTo>
                    <a:pt x="5" y="8"/>
                  </a:lnTo>
                  <a:lnTo>
                    <a:pt x="5" y="8"/>
                  </a:lnTo>
                  <a:lnTo>
                    <a:pt x="5" y="1"/>
                  </a:lnTo>
                  <a:lnTo>
                    <a:pt x="6" y="1"/>
                  </a:lnTo>
                  <a:lnTo>
                    <a:pt x="6" y="7"/>
                  </a:lnTo>
                  <a:lnTo>
                    <a:pt x="6" y="7"/>
                  </a:lnTo>
                  <a:lnTo>
                    <a:pt x="6" y="1"/>
                  </a:lnTo>
                  <a:lnTo>
                    <a:pt x="6" y="1"/>
                  </a:lnTo>
                  <a:lnTo>
                    <a:pt x="6" y="7"/>
                  </a:lnTo>
                  <a:lnTo>
                    <a:pt x="6" y="6"/>
                  </a:lnTo>
                  <a:lnTo>
                    <a:pt x="6" y="1"/>
                  </a:lnTo>
                  <a:lnTo>
                    <a:pt x="6" y="2"/>
                  </a:lnTo>
                  <a:lnTo>
                    <a:pt x="6" y="6"/>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412" name="Freeform 1500"/>
            <p:cNvSpPr>
              <a:spLocks/>
            </p:cNvSpPr>
            <p:nvPr/>
          </p:nvSpPr>
          <p:spPr bwMode="auto">
            <a:xfrm>
              <a:off x="8237091" y="3806825"/>
              <a:ext cx="14288" cy="7938"/>
            </a:xfrm>
            <a:custGeom>
              <a:avLst/>
              <a:gdLst/>
              <a:ahLst/>
              <a:cxnLst>
                <a:cxn ang="0">
                  <a:pos x="3" y="2"/>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2" y="0"/>
                </a:cxn>
                <a:cxn ang="0">
                  <a:pos x="2"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6" y="4"/>
                </a:cxn>
                <a:cxn ang="0">
                  <a:pos x="1" y="4"/>
                </a:cxn>
                <a:cxn ang="0">
                  <a:pos x="2" y="4"/>
                </a:cxn>
                <a:cxn ang="0">
                  <a:pos x="6" y="4"/>
                </a:cxn>
                <a:cxn ang="0">
                  <a:pos x="6" y="5"/>
                </a:cxn>
                <a:cxn ang="0">
                  <a:pos x="2" y="5"/>
                </a:cxn>
                <a:cxn ang="0">
                  <a:pos x="2" y="5"/>
                </a:cxn>
                <a:cxn ang="0">
                  <a:pos x="5" y="5"/>
                </a:cxn>
                <a:cxn ang="0">
                  <a:pos x="5"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5" y="0"/>
                  </a:lnTo>
                  <a:lnTo>
                    <a:pt x="2" y="0"/>
                  </a:lnTo>
                  <a:lnTo>
                    <a:pt x="2" y="0"/>
                  </a:lnTo>
                  <a:lnTo>
                    <a:pt x="5" y="0"/>
                  </a:lnTo>
                  <a:lnTo>
                    <a:pt x="6" y="0"/>
                  </a:lnTo>
                  <a:lnTo>
                    <a:pt x="2" y="0"/>
                  </a:lnTo>
                  <a:lnTo>
                    <a:pt x="2" y="0"/>
                  </a:lnTo>
                  <a:lnTo>
                    <a:pt x="6" y="0"/>
                  </a:lnTo>
                  <a:lnTo>
                    <a:pt x="6" y="0"/>
                  </a:lnTo>
                  <a:lnTo>
                    <a:pt x="1" y="0"/>
                  </a:lnTo>
                  <a:lnTo>
                    <a:pt x="1" y="0"/>
                  </a:lnTo>
                  <a:lnTo>
                    <a:pt x="7" y="0"/>
                  </a:lnTo>
                  <a:lnTo>
                    <a:pt x="7" y="1"/>
                  </a:lnTo>
                  <a:lnTo>
                    <a:pt x="1" y="1"/>
                  </a:lnTo>
                  <a:lnTo>
                    <a:pt x="1" y="1"/>
                  </a:lnTo>
                  <a:lnTo>
                    <a:pt x="7" y="1"/>
                  </a:lnTo>
                  <a:lnTo>
                    <a:pt x="7" y="1"/>
                  </a:lnTo>
                  <a:lnTo>
                    <a:pt x="0"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6" y="4"/>
                  </a:lnTo>
                  <a:lnTo>
                    <a:pt x="1" y="4"/>
                  </a:lnTo>
                  <a:lnTo>
                    <a:pt x="2" y="4"/>
                  </a:lnTo>
                  <a:lnTo>
                    <a:pt x="6" y="4"/>
                  </a:lnTo>
                  <a:lnTo>
                    <a:pt x="6" y="5"/>
                  </a:lnTo>
                  <a:lnTo>
                    <a:pt x="2" y="5"/>
                  </a:lnTo>
                  <a:lnTo>
                    <a:pt x="2" y="5"/>
                  </a:lnTo>
                  <a:lnTo>
                    <a:pt x="5" y="5"/>
                  </a:lnTo>
                  <a:lnTo>
                    <a:pt x="5" y="5"/>
                  </a:lnTo>
                  <a:lnTo>
                    <a:pt x="2" y="5"/>
                  </a:lnTo>
                  <a:lnTo>
                    <a:pt x="3"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13" name="Freeform 1501"/>
            <p:cNvSpPr>
              <a:spLocks/>
            </p:cNvSpPr>
            <p:nvPr/>
          </p:nvSpPr>
          <p:spPr bwMode="auto">
            <a:xfrm>
              <a:off x="8241854" y="3806825"/>
              <a:ext cx="14287" cy="7938"/>
            </a:xfrm>
            <a:custGeom>
              <a:avLst/>
              <a:gdLst/>
              <a:ahLst/>
              <a:cxnLst>
                <a:cxn ang="0">
                  <a:pos x="2" y="2"/>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7" y="0"/>
                </a:cxn>
                <a:cxn ang="0">
                  <a:pos x="0" y="0"/>
                </a:cxn>
                <a:cxn ang="0">
                  <a:pos x="0" y="0"/>
                </a:cxn>
                <a:cxn ang="0">
                  <a:pos x="7" y="0"/>
                </a:cxn>
                <a:cxn ang="0">
                  <a:pos x="7" y="1"/>
                </a:cxn>
                <a:cxn ang="0">
                  <a:pos x="0" y="1"/>
                </a:cxn>
                <a:cxn ang="0">
                  <a:pos x="0" y="1"/>
                </a:cxn>
                <a:cxn ang="0">
                  <a:pos x="7" y="1"/>
                </a:cxn>
                <a:cxn ang="0">
                  <a:pos x="8" y="1"/>
                </a:cxn>
                <a:cxn ang="0">
                  <a:pos x="0" y="1"/>
                </a:cxn>
                <a:cxn ang="0">
                  <a:pos x="0" y="1"/>
                </a:cxn>
                <a:cxn ang="0">
                  <a:pos x="8" y="1"/>
                </a:cxn>
                <a:cxn ang="0">
                  <a:pos x="8"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7" y="4"/>
                </a:cxn>
                <a:cxn ang="0">
                  <a:pos x="7" y="4"/>
                </a:cxn>
                <a:cxn ang="0">
                  <a:pos x="0" y="4"/>
                </a:cxn>
                <a:cxn ang="0">
                  <a:pos x="0" y="4"/>
                </a:cxn>
                <a:cxn ang="0">
                  <a:pos x="7" y="4"/>
                </a:cxn>
                <a:cxn ang="0">
                  <a:pos x="7" y="4"/>
                </a:cxn>
                <a:cxn ang="0">
                  <a:pos x="0"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Lst>
              <a:rect l="0" t="0" r="r" b="b"/>
              <a:pathLst>
                <a:path w="8" h="5">
                  <a:moveTo>
                    <a:pt x="2" y="2"/>
                  </a:move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7" y="0"/>
                  </a:lnTo>
                  <a:lnTo>
                    <a:pt x="0" y="0"/>
                  </a:lnTo>
                  <a:lnTo>
                    <a:pt x="0" y="0"/>
                  </a:lnTo>
                  <a:lnTo>
                    <a:pt x="7" y="0"/>
                  </a:lnTo>
                  <a:lnTo>
                    <a:pt x="7" y="1"/>
                  </a:lnTo>
                  <a:lnTo>
                    <a:pt x="0" y="1"/>
                  </a:lnTo>
                  <a:lnTo>
                    <a:pt x="0" y="1"/>
                  </a:lnTo>
                  <a:lnTo>
                    <a:pt x="7" y="1"/>
                  </a:lnTo>
                  <a:lnTo>
                    <a:pt x="8" y="1"/>
                  </a:lnTo>
                  <a:lnTo>
                    <a:pt x="0" y="1"/>
                  </a:lnTo>
                  <a:lnTo>
                    <a:pt x="0" y="1"/>
                  </a:lnTo>
                  <a:lnTo>
                    <a:pt x="8" y="1"/>
                  </a:lnTo>
                  <a:lnTo>
                    <a:pt x="8"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7" y="4"/>
                  </a:lnTo>
                  <a:lnTo>
                    <a:pt x="7" y="4"/>
                  </a:lnTo>
                  <a:lnTo>
                    <a:pt x="0" y="4"/>
                  </a:lnTo>
                  <a:lnTo>
                    <a:pt x="0" y="4"/>
                  </a:lnTo>
                  <a:lnTo>
                    <a:pt x="7" y="4"/>
                  </a:lnTo>
                  <a:lnTo>
                    <a:pt x="7" y="4"/>
                  </a:lnTo>
                  <a:lnTo>
                    <a:pt x="0"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5"/>
                  </a:lnTo>
                  <a:lnTo>
                    <a:pt x="5"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14" name="Freeform 1502"/>
            <p:cNvSpPr>
              <a:spLocks/>
            </p:cNvSpPr>
            <p:nvPr/>
          </p:nvSpPr>
          <p:spPr bwMode="auto">
            <a:xfrm>
              <a:off x="8245029" y="3806825"/>
              <a:ext cx="12700" cy="7938"/>
            </a:xfrm>
            <a:custGeom>
              <a:avLst/>
              <a:gdLst/>
              <a:ahLst/>
              <a:cxnLst>
                <a:cxn ang="0">
                  <a:pos x="3" y="2"/>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1" y="1"/>
                </a:cxn>
                <a:cxn ang="0">
                  <a:pos x="0" y="1"/>
                </a:cxn>
                <a:cxn ang="0">
                  <a:pos x="6" y="1"/>
                </a:cxn>
                <a:cxn ang="0">
                  <a:pos x="7" y="1"/>
                </a:cxn>
                <a:cxn ang="0">
                  <a:pos x="0" y="1"/>
                </a:cxn>
                <a:cxn ang="0">
                  <a:pos x="0" y="1"/>
                </a:cxn>
                <a:cxn ang="0">
                  <a:pos x="7" y="1"/>
                </a:cxn>
                <a:cxn ang="0">
                  <a:pos x="7" y="1"/>
                </a:cxn>
                <a:cxn ang="0">
                  <a:pos x="0" y="1"/>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1" y="4"/>
                </a:cxn>
                <a:cxn ang="0">
                  <a:pos x="1" y="4"/>
                </a:cxn>
                <a:cxn ang="0">
                  <a:pos x="6" y="4"/>
                </a:cxn>
                <a:cxn ang="0">
                  <a:pos x="6" y="4"/>
                </a:cxn>
                <a:cxn ang="0">
                  <a:pos x="1" y="4"/>
                </a:cxn>
                <a:cxn ang="0">
                  <a:pos x="1" y="4"/>
                </a:cxn>
                <a:cxn ang="0">
                  <a:pos x="6" y="4"/>
                </a:cxn>
                <a:cxn ang="0">
                  <a:pos x="6" y="5"/>
                </a:cxn>
                <a:cxn ang="0">
                  <a:pos x="1" y="5"/>
                </a:cxn>
                <a:cxn ang="0">
                  <a:pos x="2"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4"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1" y="1"/>
                  </a:lnTo>
                  <a:lnTo>
                    <a:pt x="0" y="1"/>
                  </a:lnTo>
                  <a:lnTo>
                    <a:pt x="6" y="1"/>
                  </a:lnTo>
                  <a:lnTo>
                    <a:pt x="7" y="1"/>
                  </a:lnTo>
                  <a:lnTo>
                    <a:pt x="0" y="1"/>
                  </a:lnTo>
                  <a:lnTo>
                    <a:pt x="0" y="1"/>
                  </a:lnTo>
                  <a:lnTo>
                    <a:pt x="7" y="1"/>
                  </a:lnTo>
                  <a:lnTo>
                    <a:pt x="7" y="1"/>
                  </a:lnTo>
                  <a:lnTo>
                    <a:pt x="0" y="1"/>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1" y="4"/>
                  </a:lnTo>
                  <a:lnTo>
                    <a:pt x="1" y="4"/>
                  </a:lnTo>
                  <a:lnTo>
                    <a:pt x="6" y="4"/>
                  </a:lnTo>
                  <a:lnTo>
                    <a:pt x="6" y="4"/>
                  </a:lnTo>
                  <a:lnTo>
                    <a:pt x="1" y="4"/>
                  </a:lnTo>
                  <a:lnTo>
                    <a:pt x="1" y="4"/>
                  </a:lnTo>
                  <a:lnTo>
                    <a:pt x="6" y="4"/>
                  </a:lnTo>
                  <a:lnTo>
                    <a:pt x="6" y="5"/>
                  </a:lnTo>
                  <a:lnTo>
                    <a:pt x="1" y="5"/>
                  </a:lnTo>
                  <a:lnTo>
                    <a:pt x="2"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15" name="Freeform 1503"/>
            <p:cNvSpPr>
              <a:spLocks/>
            </p:cNvSpPr>
            <p:nvPr/>
          </p:nvSpPr>
          <p:spPr bwMode="auto">
            <a:xfrm>
              <a:off x="8246616" y="3800475"/>
              <a:ext cx="11113" cy="14288"/>
            </a:xfrm>
            <a:custGeom>
              <a:avLst/>
              <a:gdLst/>
              <a:ahLst/>
              <a:cxnLst>
                <a:cxn ang="0">
                  <a:pos x="3" y="6"/>
                </a:cxn>
                <a:cxn ang="0">
                  <a:pos x="0" y="6"/>
                </a:cxn>
                <a:cxn ang="0">
                  <a:pos x="0" y="3"/>
                </a:cxn>
                <a:cxn ang="0">
                  <a:pos x="0" y="2"/>
                </a:cxn>
                <a:cxn ang="0">
                  <a:pos x="0" y="7"/>
                </a:cxn>
                <a:cxn ang="0">
                  <a:pos x="0" y="7"/>
                </a:cxn>
                <a:cxn ang="0">
                  <a:pos x="0" y="2"/>
                </a:cxn>
                <a:cxn ang="0">
                  <a:pos x="0" y="2"/>
                </a:cxn>
                <a:cxn ang="0">
                  <a:pos x="0" y="7"/>
                </a:cxn>
                <a:cxn ang="0">
                  <a:pos x="0" y="7"/>
                </a:cxn>
                <a:cxn ang="0">
                  <a:pos x="0" y="2"/>
                </a:cxn>
                <a:cxn ang="0">
                  <a:pos x="0" y="1"/>
                </a:cxn>
                <a:cxn ang="0">
                  <a:pos x="0" y="8"/>
                </a:cxn>
                <a:cxn ang="0">
                  <a:pos x="1" y="8"/>
                </a:cxn>
                <a:cxn ang="0">
                  <a:pos x="1" y="1"/>
                </a:cxn>
                <a:cxn ang="0">
                  <a:pos x="1" y="1"/>
                </a:cxn>
                <a:cxn ang="0">
                  <a:pos x="1" y="8"/>
                </a:cxn>
                <a:cxn ang="0">
                  <a:pos x="1" y="8"/>
                </a:cxn>
                <a:cxn ang="0">
                  <a:pos x="1" y="0"/>
                </a:cxn>
                <a:cxn ang="0">
                  <a:pos x="1" y="0"/>
                </a:cxn>
                <a:cxn ang="0">
                  <a:pos x="1" y="8"/>
                </a:cxn>
                <a:cxn ang="0">
                  <a:pos x="2" y="9"/>
                </a:cxn>
                <a:cxn ang="0">
                  <a:pos x="2" y="0"/>
                </a:cxn>
                <a:cxn ang="0">
                  <a:pos x="2" y="0"/>
                </a:cxn>
                <a:cxn ang="0">
                  <a:pos x="2"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5" y="9"/>
                </a:cxn>
                <a:cxn ang="0">
                  <a:pos x="5" y="0"/>
                </a:cxn>
                <a:cxn ang="0">
                  <a:pos x="5" y="0"/>
                </a:cxn>
                <a:cxn ang="0">
                  <a:pos x="5" y="8"/>
                </a:cxn>
                <a:cxn ang="0">
                  <a:pos x="5" y="8"/>
                </a:cxn>
                <a:cxn ang="0">
                  <a:pos x="5" y="0"/>
                </a:cxn>
                <a:cxn ang="0">
                  <a:pos x="5" y="1"/>
                </a:cxn>
                <a:cxn ang="0">
                  <a:pos x="5" y="8"/>
                </a:cxn>
                <a:cxn ang="0">
                  <a:pos x="5" y="8"/>
                </a:cxn>
                <a:cxn ang="0">
                  <a:pos x="5" y="1"/>
                </a:cxn>
                <a:cxn ang="0">
                  <a:pos x="5" y="1"/>
                </a:cxn>
                <a:cxn ang="0">
                  <a:pos x="5" y="8"/>
                </a:cxn>
                <a:cxn ang="0">
                  <a:pos x="6" y="7"/>
                </a:cxn>
                <a:cxn ang="0">
                  <a:pos x="6" y="2"/>
                </a:cxn>
                <a:cxn ang="0">
                  <a:pos x="6" y="2"/>
                </a:cxn>
                <a:cxn ang="0">
                  <a:pos x="6" y="7"/>
                </a:cxn>
                <a:cxn ang="0">
                  <a:pos x="6" y="7"/>
                </a:cxn>
                <a:cxn ang="0">
                  <a:pos x="6" y="2"/>
                </a:cxn>
                <a:cxn ang="0">
                  <a:pos x="6" y="2"/>
                </a:cxn>
                <a:cxn ang="0">
                  <a:pos x="6" y="7"/>
                </a:cxn>
                <a:cxn ang="0">
                  <a:pos x="6" y="6"/>
                </a:cxn>
                <a:cxn ang="0">
                  <a:pos x="6" y="3"/>
                </a:cxn>
              </a:cxnLst>
              <a:rect l="0" t="0" r="r" b="b"/>
              <a:pathLst>
                <a:path w="6" h="9">
                  <a:moveTo>
                    <a:pt x="3" y="6"/>
                  </a:moveTo>
                  <a:lnTo>
                    <a:pt x="0" y="6"/>
                  </a:lnTo>
                  <a:lnTo>
                    <a:pt x="0" y="3"/>
                  </a:lnTo>
                  <a:lnTo>
                    <a:pt x="0" y="2"/>
                  </a:lnTo>
                  <a:lnTo>
                    <a:pt x="0" y="7"/>
                  </a:lnTo>
                  <a:lnTo>
                    <a:pt x="0" y="7"/>
                  </a:lnTo>
                  <a:lnTo>
                    <a:pt x="0" y="2"/>
                  </a:lnTo>
                  <a:lnTo>
                    <a:pt x="0" y="2"/>
                  </a:lnTo>
                  <a:lnTo>
                    <a:pt x="0" y="7"/>
                  </a:lnTo>
                  <a:lnTo>
                    <a:pt x="0" y="7"/>
                  </a:lnTo>
                  <a:lnTo>
                    <a:pt x="0" y="2"/>
                  </a:lnTo>
                  <a:lnTo>
                    <a:pt x="0" y="1"/>
                  </a:lnTo>
                  <a:lnTo>
                    <a:pt x="0" y="8"/>
                  </a:lnTo>
                  <a:lnTo>
                    <a:pt x="1" y="8"/>
                  </a:lnTo>
                  <a:lnTo>
                    <a:pt x="1" y="1"/>
                  </a:lnTo>
                  <a:lnTo>
                    <a:pt x="1" y="1"/>
                  </a:lnTo>
                  <a:lnTo>
                    <a:pt x="1" y="8"/>
                  </a:lnTo>
                  <a:lnTo>
                    <a:pt x="1" y="8"/>
                  </a:lnTo>
                  <a:lnTo>
                    <a:pt x="1" y="0"/>
                  </a:lnTo>
                  <a:lnTo>
                    <a:pt x="1" y="0"/>
                  </a:lnTo>
                  <a:lnTo>
                    <a:pt x="1" y="8"/>
                  </a:lnTo>
                  <a:lnTo>
                    <a:pt x="2" y="9"/>
                  </a:lnTo>
                  <a:lnTo>
                    <a:pt x="2" y="0"/>
                  </a:lnTo>
                  <a:lnTo>
                    <a:pt x="2" y="0"/>
                  </a:lnTo>
                  <a:lnTo>
                    <a:pt x="2"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0"/>
                  </a:lnTo>
                  <a:lnTo>
                    <a:pt x="4" y="0"/>
                  </a:lnTo>
                  <a:lnTo>
                    <a:pt x="4" y="9"/>
                  </a:lnTo>
                  <a:lnTo>
                    <a:pt x="5" y="9"/>
                  </a:lnTo>
                  <a:lnTo>
                    <a:pt x="5" y="0"/>
                  </a:lnTo>
                  <a:lnTo>
                    <a:pt x="5" y="0"/>
                  </a:lnTo>
                  <a:lnTo>
                    <a:pt x="5" y="8"/>
                  </a:lnTo>
                  <a:lnTo>
                    <a:pt x="5" y="8"/>
                  </a:lnTo>
                  <a:lnTo>
                    <a:pt x="5" y="0"/>
                  </a:lnTo>
                  <a:lnTo>
                    <a:pt x="5" y="1"/>
                  </a:lnTo>
                  <a:lnTo>
                    <a:pt x="5" y="8"/>
                  </a:lnTo>
                  <a:lnTo>
                    <a:pt x="5" y="8"/>
                  </a:lnTo>
                  <a:lnTo>
                    <a:pt x="5" y="1"/>
                  </a:lnTo>
                  <a:lnTo>
                    <a:pt x="5" y="1"/>
                  </a:lnTo>
                  <a:lnTo>
                    <a:pt x="5" y="8"/>
                  </a:lnTo>
                  <a:lnTo>
                    <a:pt x="6" y="7"/>
                  </a:lnTo>
                  <a:lnTo>
                    <a:pt x="6" y="2"/>
                  </a:lnTo>
                  <a:lnTo>
                    <a:pt x="6" y="2"/>
                  </a:lnTo>
                  <a:lnTo>
                    <a:pt x="6" y="7"/>
                  </a:lnTo>
                  <a:lnTo>
                    <a:pt x="6" y="7"/>
                  </a:lnTo>
                  <a:lnTo>
                    <a:pt x="6" y="2"/>
                  </a:lnTo>
                  <a:lnTo>
                    <a:pt x="6" y="2"/>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16" name="Freeform 1504"/>
            <p:cNvSpPr>
              <a:spLocks/>
            </p:cNvSpPr>
            <p:nvPr/>
          </p:nvSpPr>
          <p:spPr bwMode="auto">
            <a:xfrm>
              <a:off x="8246616" y="3800475"/>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0"/>
                </a:cxn>
                <a:cxn ang="0">
                  <a:pos x="1" y="0"/>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0"/>
                  </a:lnTo>
                  <a:lnTo>
                    <a:pt x="1" y="0"/>
                  </a:lnTo>
                  <a:lnTo>
                    <a:pt x="1" y="1"/>
                  </a:lnTo>
                  <a:lnTo>
                    <a:pt x="7" y="1"/>
                  </a:lnTo>
                  <a:lnTo>
                    <a:pt x="7" y="1"/>
                  </a:lnTo>
                  <a:lnTo>
                    <a:pt x="1" y="1"/>
                  </a:lnTo>
                  <a:lnTo>
                    <a:pt x="0" y="1"/>
                  </a:lnTo>
                  <a:lnTo>
                    <a:pt x="7"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6" y="5"/>
                  </a:lnTo>
                  <a:lnTo>
                    <a:pt x="1" y="5"/>
                  </a:lnTo>
                  <a:lnTo>
                    <a:pt x="1" y="5"/>
                  </a:lnTo>
                  <a:lnTo>
                    <a:pt x="6" y="5"/>
                  </a:lnTo>
                  <a:lnTo>
                    <a:pt x="6" y="5"/>
                  </a:lnTo>
                  <a:lnTo>
                    <a:pt x="2"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17" name="Freeform 1505"/>
            <p:cNvSpPr>
              <a:spLocks/>
            </p:cNvSpPr>
            <p:nvPr/>
          </p:nvSpPr>
          <p:spPr bwMode="auto">
            <a:xfrm>
              <a:off x="8251379" y="3794125"/>
              <a:ext cx="7937" cy="14288"/>
            </a:xfrm>
            <a:custGeom>
              <a:avLst/>
              <a:gdLst/>
              <a:ahLst/>
              <a:cxnLst>
                <a:cxn ang="0">
                  <a:pos x="2" y="7"/>
                </a:cxn>
                <a:cxn ang="0">
                  <a:pos x="0" y="7"/>
                </a:cxn>
                <a:cxn ang="0">
                  <a:pos x="0" y="3"/>
                </a:cxn>
                <a:cxn ang="0">
                  <a:pos x="0" y="3"/>
                </a:cxn>
                <a:cxn ang="0">
                  <a:pos x="0" y="7"/>
                </a:cxn>
                <a:cxn ang="0">
                  <a:pos x="0" y="7"/>
                </a:cxn>
                <a:cxn ang="0">
                  <a:pos x="0" y="3"/>
                </a:cxn>
                <a:cxn ang="0">
                  <a:pos x="0" y="2"/>
                </a:cxn>
                <a:cxn ang="0">
                  <a:pos x="0" y="8"/>
                </a:cxn>
                <a:cxn ang="0">
                  <a:pos x="0" y="8"/>
                </a:cxn>
                <a:cxn ang="0">
                  <a:pos x="0" y="2"/>
                </a:cxn>
                <a:cxn ang="0">
                  <a:pos x="0" y="2"/>
                </a:cxn>
                <a:cxn ang="0">
                  <a:pos x="0" y="8"/>
                </a:cxn>
                <a:cxn ang="0">
                  <a:pos x="0" y="8"/>
                </a:cxn>
                <a:cxn ang="0">
                  <a:pos x="0" y="1"/>
                </a:cxn>
                <a:cxn ang="0">
                  <a:pos x="0" y="1"/>
                </a:cxn>
                <a:cxn ang="0">
                  <a:pos x="0" y="9"/>
                </a:cxn>
                <a:cxn ang="0">
                  <a:pos x="0" y="9"/>
                </a:cxn>
                <a:cxn ang="0">
                  <a:pos x="0" y="1"/>
                </a:cxn>
                <a:cxn ang="0">
                  <a:pos x="1" y="1"/>
                </a:cxn>
                <a:cxn ang="0">
                  <a:pos x="1" y="9"/>
                </a:cxn>
                <a:cxn ang="0">
                  <a:pos x="1" y="9"/>
                </a:cxn>
                <a:cxn ang="0">
                  <a:pos x="1" y="1"/>
                </a:cxn>
                <a:cxn ang="0">
                  <a:pos x="1" y="0"/>
                </a:cxn>
                <a:cxn ang="0">
                  <a:pos x="1" y="9"/>
                </a:cxn>
                <a:cxn ang="0">
                  <a:pos x="1" y="9"/>
                </a:cxn>
                <a:cxn ang="0">
                  <a:pos x="1" y="0"/>
                </a:cxn>
                <a:cxn ang="0">
                  <a:pos x="1" y="0"/>
                </a:cxn>
                <a:cxn ang="0">
                  <a:pos x="1" y="9"/>
                </a:cxn>
                <a:cxn ang="0">
                  <a:pos x="2" y="9"/>
                </a:cxn>
                <a:cxn ang="0">
                  <a:pos x="2" y="0"/>
                </a:cxn>
                <a:cxn ang="0">
                  <a:pos x="2" y="0"/>
                </a:cxn>
                <a:cxn ang="0">
                  <a:pos x="2" y="9"/>
                </a:cxn>
                <a:cxn ang="0">
                  <a:pos x="3" y="9"/>
                </a:cxn>
                <a:cxn ang="0">
                  <a:pos x="3" y="0"/>
                </a:cxn>
                <a:cxn ang="0">
                  <a:pos x="3" y="0"/>
                </a:cxn>
                <a:cxn ang="0">
                  <a:pos x="3" y="9"/>
                </a:cxn>
                <a:cxn ang="0">
                  <a:pos x="3" y="9"/>
                </a:cxn>
                <a:cxn ang="0">
                  <a:pos x="3" y="0"/>
                </a:cxn>
                <a:cxn ang="0">
                  <a:pos x="3" y="0"/>
                </a:cxn>
                <a:cxn ang="0">
                  <a:pos x="3" y="9"/>
                </a:cxn>
                <a:cxn ang="0">
                  <a:pos x="4" y="9"/>
                </a:cxn>
                <a:cxn ang="0">
                  <a:pos x="4" y="1"/>
                </a:cxn>
                <a:cxn ang="0">
                  <a:pos x="4" y="1"/>
                </a:cxn>
                <a:cxn ang="0">
                  <a:pos x="4" y="9"/>
                </a:cxn>
                <a:cxn ang="0">
                  <a:pos x="4" y="9"/>
                </a:cxn>
                <a:cxn ang="0">
                  <a:pos x="4" y="1"/>
                </a:cxn>
                <a:cxn ang="0">
                  <a:pos x="5" y="1"/>
                </a:cxn>
                <a:cxn ang="0">
                  <a:pos x="5" y="9"/>
                </a:cxn>
                <a:cxn ang="0">
                  <a:pos x="5" y="8"/>
                </a:cxn>
                <a:cxn ang="0">
                  <a:pos x="5" y="1"/>
                </a:cxn>
                <a:cxn ang="0">
                  <a:pos x="5" y="2"/>
                </a:cxn>
                <a:cxn ang="0">
                  <a:pos x="5" y="8"/>
                </a:cxn>
                <a:cxn ang="0">
                  <a:pos x="5" y="8"/>
                </a:cxn>
                <a:cxn ang="0">
                  <a:pos x="5" y="2"/>
                </a:cxn>
                <a:cxn ang="0">
                  <a:pos x="5" y="2"/>
                </a:cxn>
                <a:cxn ang="0">
                  <a:pos x="5" y="8"/>
                </a:cxn>
                <a:cxn ang="0">
                  <a:pos x="5" y="7"/>
                </a:cxn>
                <a:cxn ang="0">
                  <a:pos x="5" y="3"/>
                </a:cxn>
                <a:cxn ang="0">
                  <a:pos x="5" y="3"/>
                </a:cxn>
                <a:cxn ang="0">
                  <a:pos x="5" y="7"/>
                </a:cxn>
                <a:cxn ang="0">
                  <a:pos x="5" y="7"/>
                </a:cxn>
                <a:cxn ang="0">
                  <a:pos x="5" y="3"/>
                </a:cxn>
              </a:cxnLst>
              <a:rect l="0" t="0" r="r" b="b"/>
              <a:pathLst>
                <a:path w="5" h="9">
                  <a:moveTo>
                    <a:pt x="2" y="7"/>
                  </a:moveTo>
                  <a:lnTo>
                    <a:pt x="0" y="7"/>
                  </a:lnTo>
                  <a:lnTo>
                    <a:pt x="0" y="3"/>
                  </a:lnTo>
                  <a:lnTo>
                    <a:pt x="0" y="3"/>
                  </a:lnTo>
                  <a:lnTo>
                    <a:pt x="0" y="7"/>
                  </a:lnTo>
                  <a:lnTo>
                    <a:pt x="0" y="7"/>
                  </a:lnTo>
                  <a:lnTo>
                    <a:pt x="0" y="3"/>
                  </a:lnTo>
                  <a:lnTo>
                    <a:pt x="0" y="2"/>
                  </a:lnTo>
                  <a:lnTo>
                    <a:pt x="0" y="8"/>
                  </a:lnTo>
                  <a:lnTo>
                    <a:pt x="0" y="8"/>
                  </a:lnTo>
                  <a:lnTo>
                    <a:pt x="0" y="2"/>
                  </a:lnTo>
                  <a:lnTo>
                    <a:pt x="0" y="2"/>
                  </a:lnTo>
                  <a:lnTo>
                    <a:pt x="0" y="8"/>
                  </a:lnTo>
                  <a:lnTo>
                    <a:pt x="0" y="8"/>
                  </a:lnTo>
                  <a:lnTo>
                    <a:pt x="0" y="1"/>
                  </a:lnTo>
                  <a:lnTo>
                    <a:pt x="0" y="1"/>
                  </a:lnTo>
                  <a:lnTo>
                    <a:pt x="0" y="9"/>
                  </a:lnTo>
                  <a:lnTo>
                    <a:pt x="0" y="9"/>
                  </a:lnTo>
                  <a:lnTo>
                    <a:pt x="0" y="1"/>
                  </a:lnTo>
                  <a:lnTo>
                    <a:pt x="1" y="1"/>
                  </a:lnTo>
                  <a:lnTo>
                    <a:pt x="1" y="9"/>
                  </a:lnTo>
                  <a:lnTo>
                    <a:pt x="1" y="9"/>
                  </a:lnTo>
                  <a:lnTo>
                    <a:pt x="1" y="1"/>
                  </a:lnTo>
                  <a:lnTo>
                    <a:pt x="1" y="0"/>
                  </a:lnTo>
                  <a:lnTo>
                    <a:pt x="1" y="9"/>
                  </a:lnTo>
                  <a:lnTo>
                    <a:pt x="1" y="9"/>
                  </a:lnTo>
                  <a:lnTo>
                    <a:pt x="1" y="0"/>
                  </a:lnTo>
                  <a:lnTo>
                    <a:pt x="1" y="0"/>
                  </a:lnTo>
                  <a:lnTo>
                    <a:pt x="1" y="9"/>
                  </a:lnTo>
                  <a:lnTo>
                    <a:pt x="2" y="9"/>
                  </a:lnTo>
                  <a:lnTo>
                    <a:pt x="2" y="0"/>
                  </a:lnTo>
                  <a:lnTo>
                    <a:pt x="2" y="0"/>
                  </a:lnTo>
                  <a:lnTo>
                    <a:pt x="2" y="9"/>
                  </a:lnTo>
                  <a:lnTo>
                    <a:pt x="3" y="9"/>
                  </a:lnTo>
                  <a:lnTo>
                    <a:pt x="3" y="0"/>
                  </a:lnTo>
                  <a:lnTo>
                    <a:pt x="3" y="0"/>
                  </a:lnTo>
                  <a:lnTo>
                    <a:pt x="3" y="9"/>
                  </a:lnTo>
                  <a:lnTo>
                    <a:pt x="3" y="9"/>
                  </a:lnTo>
                  <a:lnTo>
                    <a:pt x="3" y="0"/>
                  </a:lnTo>
                  <a:lnTo>
                    <a:pt x="3" y="0"/>
                  </a:lnTo>
                  <a:lnTo>
                    <a:pt x="3" y="9"/>
                  </a:lnTo>
                  <a:lnTo>
                    <a:pt x="4" y="9"/>
                  </a:lnTo>
                  <a:lnTo>
                    <a:pt x="4" y="1"/>
                  </a:lnTo>
                  <a:lnTo>
                    <a:pt x="4" y="1"/>
                  </a:lnTo>
                  <a:lnTo>
                    <a:pt x="4" y="9"/>
                  </a:lnTo>
                  <a:lnTo>
                    <a:pt x="4" y="9"/>
                  </a:lnTo>
                  <a:lnTo>
                    <a:pt x="4" y="1"/>
                  </a:lnTo>
                  <a:lnTo>
                    <a:pt x="5" y="1"/>
                  </a:lnTo>
                  <a:lnTo>
                    <a:pt x="5" y="9"/>
                  </a:lnTo>
                  <a:lnTo>
                    <a:pt x="5" y="8"/>
                  </a:lnTo>
                  <a:lnTo>
                    <a:pt x="5" y="1"/>
                  </a:lnTo>
                  <a:lnTo>
                    <a:pt x="5" y="2"/>
                  </a:lnTo>
                  <a:lnTo>
                    <a:pt x="5" y="8"/>
                  </a:lnTo>
                  <a:lnTo>
                    <a:pt x="5" y="8"/>
                  </a:lnTo>
                  <a:lnTo>
                    <a:pt x="5" y="2"/>
                  </a:lnTo>
                  <a:lnTo>
                    <a:pt x="5" y="2"/>
                  </a:lnTo>
                  <a:lnTo>
                    <a:pt x="5" y="8"/>
                  </a:lnTo>
                  <a:lnTo>
                    <a:pt x="5" y="7"/>
                  </a:lnTo>
                  <a:lnTo>
                    <a:pt x="5" y="3"/>
                  </a:lnTo>
                  <a:lnTo>
                    <a:pt x="5" y="3"/>
                  </a:lnTo>
                  <a:lnTo>
                    <a:pt x="5" y="7"/>
                  </a:lnTo>
                  <a:lnTo>
                    <a:pt x="5" y="7"/>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18" name="Freeform 1506"/>
            <p:cNvSpPr>
              <a:spLocks/>
            </p:cNvSpPr>
            <p:nvPr/>
          </p:nvSpPr>
          <p:spPr bwMode="auto">
            <a:xfrm>
              <a:off x="8251379" y="3794125"/>
              <a:ext cx="11112" cy="9525"/>
            </a:xfrm>
            <a:custGeom>
              <a:avLst/>
              <a:gdLst/>
              <a:ahLst/>
              <a:cxnLst>
                <a:cxn ang="0">
                  <a:pos x="2" y="3"/>
                </a:cxn>
                <a:cxn ang="0">
                  <a:pos x="2" y="0"/>
                </a:cxn>
                <a:cxn ang="0">
                  <a:pos x="3" y="0"/>
                </a:cxn>
                <a:cxn ang="0">
                  <a:pos x="4" y="0"/>
                </a:cxn>
                <a:cxn ang="0">
                  <a:pos x="2" y="0"/>
                </a:cxn>
                <a:cxn ang="0">
                  <a:pos x="1" y="0"/>
                </a:cxn>
                <a:cxn ang="0">
                  <a:pos x="4" y="0"/>
                </a:cxn>
                <a:cxn ang="0">
                  <a:pos x="4" y="0"/>
                </a:cxn>
                <a:cxn ang="0">
                  <a:pos x="1" y="0"/>
                </a:cxn>
                <a:cxn ang="0">
                  <a:pos x="1" y="0"/>
                </a:cxn>
                <a:cxn ang="0">
                  <a:pos x="5" y="0"/>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6"/>
                </a:cxn>
                <a:cxn ang="0">
                  <a:pos x="1" y="6"/>
                </a:cxn>
                <a:cxn ang="0">
                  <a:pos x="1" y="6"/>
                </a:cxn>
                <a:cxn ang="0">
                  <a:pos x="5" y="6"/>
                </a:cxn>
                <a:cxn ang="0">
                  <a:pos x="4" y="6"/>
                </a:cxn>
                <a:cxn ang="0">
                  <a:pos x="1" y="6"/>
                </a:cxn>
                <a:cxn ang="0">
                  <a:pos x="1"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1" y="0"/>
                  </a:lnTo>
                  <a:lnTo>
                    <a:pt x="4" y="0"/>
                  </a:lnTo>
                  <a:lnTo>
                    <a:pt x="4" y="0"/>
                  </a:lnTo>
                  <a:lnTo>
                    <a:pt x="1" y="0"/>
                  </a:lnTo>
                  <a:lnTo>
                    <a:pt x="1" y="0"/>
                  </a:lnTo>
                  <a:lnTo>
                    <a:pt x="5" y="0"/>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6"/>
                  </a:lnTo>
                  <a:lnTo>
                    <a:pt x="1" y="6"/>
                  </a:lnTo>
                  <a:lnTo>
                    <a:pt x="1" y="6"/>
                  </a:lnTo>
                  <a:lnTo>
                    <a:pt x="5" y="6"/>
                  </a:lnTo>
                  <a:lnTo>
                    <a:pt x="4" y="6"/>
                  </a:lnTo>
                  <a:lnTo>
                    <a:pt x="1" y="6"/>
                  </a:lnTo>
                  <a:lnTo>
                    <a:pt x="1"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19" name="Freeform 1507"/>
            <p:cNvSpPr>
              <a:spLocks/>
            </p:cNvSpPr>
            <p:nvPr/>
          </p:nvSpPr>
          <p:spPr bwMode="auto">
            <a:xfrm>
              <a:off x="8251379" y="3794125"/>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6"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0" y="5"/>
                  </a:lnTo>
                  <a:lnTo>
                    <a:pt x="1" y="5"/>
                  </a:lnTo>
                  <a:lnTo>
                    <a:pt x="6"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0" name="Freeform 1508"/>
            <p:cNvSpPr>
              <a:spLocks/>
            </p:cNvSpPr>
            <p:nvPr/>
          </p:nvSpPr>
          <p:spPr bwMode="auto">
            <a:xfrm>
              <a:off x="8252966" y="3794125"/>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1" name="Freeform 1509"/>
            <p:cNvSpPr>
              <a:spLocks/>
            </p:cNvSpPr>
            <p:nvPr/>
          </p:nvSpPr>
          <p:spPr bwMode="auto">
            <a:xfrm>
              <a:off x="8256141" y="3794125"/>
              <a:ext cx="12700" cy="9525"/>
            </a:xfrm>
            <a:custGeom>
              <a:avLst/>
              <a:gdLst/>
              <a:ahLst/>
              <a:cxnLst>
                <a:cxn ang="0">
                  <a:pos x="3" y="3"/>
                </a:cxn>
                <a:cxn ang="0">
                  <a:pos x="3" y="0"/>
                </a:cxn>
                <a:cxn ang="0">
                  <a:pos x="5" y="0"/>
                </a:cxn>
                <a:cxn ang="0">
                  <a:pos x="6" y="0"/>
                </a:cxn>
                <a:cxn ang="0">
                  <a:pos x="3"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1"/>
                </a:cxn>
                <a:cxn ang="0">
                  <a:pos x="7" y="1"/>
                </a:cxn>
                <a:cxn ang="0">
                  <a:pos x="8"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8" y="5"/>
                </a:cxn>
                <a:cxn ang="0">
                  <a:pos x="0" y="5"/>
                </a:cxn>
                <a:cxn ang="0">
                  <a:pos x="1" y="5"/>
                </a:cxn>
                <a:cxn ang="0">
                  <a:pos x="7" y="5"/>
                </a:cxn>
                <a:cxn ang="0">
                  <a:pos x="7" y="5"/>
                </a:cxn>
                <a:cxn ang="0">
                  <a:pos x="1" y="5"/>
                </a:cxn>
                <a:cxn ang="0">
                  <a:pos x="1" y="5"/>
                </a:cxn>
                <a:cxn ang="0">
                  <a:pos x="7" y="5"/>
                </a:cxn>
                <a:cxn ang="0">
                  <a:pos x="7" y="6"/>
                </a:cxn>
                <a:cxn ang="0">
                  <a:pos x="2" y="6"/>
                </a:cxn>
                <a:cxn ang="0">
                  <a:pos x="2" y="6"/>
                </a:cxn>
                <a:cxn ang="0">
                  <a:pos x="6" y="6"/>
                </a:cxn>
                <a:cxn ang="0">
                  <a:pos x="6" y="6"/>
                </a:cxn>
                <a:cxn ang="0">
                  <a:pos x="2" y="6"/>
                </a:cxn>
                <a:cxn ang="0">
                  <a:pos x="2" y="6"/>
                </a:cxn>
                <a:cxn ang="0">
                  <a:pos x="6" y="6"/>
                </a:cxn>
                <a:cxn ang="0">
                  <a:pos x="6" y="6"/>
                </a:cxn>
                <a:cxn ang="0">
                  <a:pos x="3" y="6"/>
                </a:cxn>
                <a:cxn ang="0">
                  <a:pos x="3" y="6"/>
                </a:cxn>
                <a:cxn ang="0">
                  <a:pos x="5" y="6"/>
                </a:cxn>
              </a:cxnLst>
              <a:rect l="0" t="0" r="r" b="b"/>
              <a:pathLst>
                <a:path w="8" h="6">
                  <a:moveTo>
                    <a:pt x="3" y="3"/>
                  </a:moveTo>
                  <a:lnTo>
                    <a:pt x="3" y="0"/>
                  </a:lnTo>
                  <a:lnTo>
                    <a:pt x="5" y="0"/>
                  </a:lnTo>
                  <a:lnTo>
                    <a:pt x="6" y="0"/>
                  </a:lnTo>
                  <a:lnTo>
                    <a:pt x="3"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1"/>
                  </a:lnTo>
                  <a:lnTo>
                    <a:pt x="7" y="1"/>
                  </a:lnTo>
                  <a:lnTo>
                    <a:pt x="8"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8" y="5"/>
                  </a:lnTo>
                  <a:lnTo>
                    <a:pt x="0" y="5"/>
                  </a:lnTo>
                  <a:lnTo>
                    <a:pt x="1" y="5"/>
                  </a:lnTo>
                  <a:lnTo>
                    <a:pt x="7" y="5"/>
                  </a:lnTo>
                  <a:lnTo>
                    <a:pt x="7" y="5"/>
                  </a:lnTo>
                  <a:lnTo>
                    <a:pt x="1" y="5"/>
                  </a:lnTo>
                  <a:lnTo>
                    <a:pt x="1" y="5"/>
                  </a:lnTo>
                  <a:lnTo>
                    <a:pt x="7" y="5"/>
                  </a:lnTo>
                  <a:lnTo>
                    <a:pt x="7" y="6"/>
                  </a:lnTo>
                  <a:lnTo>
                    <a:pt x="2" y="6"/>
                  </a:lnTo>
                  <a:lnTo>
                    <a:pt x="2" y="6"/>
                  </a:lnTo>
                  <a:lnTo>
                    <a:pt x="6" y="6"/>
                  </a:lnTo>
                  <a:lnTo>
                    <a:pt x="6" y="6"/>
                  </a:lnTo>
                  <a:lnTo>
                    <a:pt x="2" y="6"/>
                  </a:lnTo>
                  <a:lnTo>
                    <a:pt x="2" y="6"/>
                  </a:lnTo>
                  <a:lnTo>
                    <a:pt x="6" y="6"/>
                  </a:lnTo>
                  <a:lnTo>
                    <a:pt x="6"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2" name="Freeform 1510"/>
            <p:cNvSpPr>
              <a:spLocks/>
            </p:cNvSpPr>
            <p:nvPr/>
          </p:nvSpPr>
          <p:spPr bwMode="auto">
            <a:xfrm>
              <a:off x="8259316" y="3794125"/>
              <a:ext cx="14288" cy="9525"/>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1"/>
                </a:cxn>
                <a:cxn ang="0">
                  <a:pos x="2" y="1"/>
                </a:cxn>
                <a:cxn ang="0">
                  <a:pos x="2" y="1"/>
                </a:cxn>
                <a:cxn ang="0">
                  <a:pos x="6" y="1"/>
                </a:cxn>
                <a:cxn ang="0">
                  <a:pos x="6" y="1"/>
                </a:cxn>
                <a:cxn ang="0">
                  <a:pos x="2"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8"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2" y="5"/>
                </a:cxn>
                <a:cxn ang="0">
                  <a:pos x="2" y="5"/>
                </a:cxn>
                <a:cxn ang="0">
                  <a:pos x="6" y="5"/>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0"/>
                  </a:lnTo>
                  <a:lnTo>
                    <a:pt x="6" y="0"/>
                  </a:lnTo>
                  <a:lnTo>
                    <a:pt x="6" y="1"/>
                  </a:lnTo>
                  <a:lnTo>
                    <a:pt x="2" y="1"/>
                  </a:lnTo>
                  <a:lnTo>
                    <a:pt x="2" y="1"/>
                  </a:lnTo>
                  <a:lnTo>
                    <a:pt x="6" y="1"/>
                  </a:lnTo>
                  <a:lnTo>
                    <a:pt x="6" y="1"/>
                  </a:lnTo>
                  <a:lnTo>
                    <a:pt x="2" y="1"/>
                  </a:lnTo>
                  <a:lnTo>
                    <a:pt x="1" y="1"/>
                  </a:lnTo>
                  <a:lnTo>
                    <a:pt x="7" y="1"/>
                  </a:lnTo>
                  <a:lnTo>
                    <a:pt x="7" y="1"/>
                  </a:lnTo>
                  <a:lnTo>
                    <a:pt x="1" y="1"/>
                  </a:lnTo>
                  <a:lnTo>
                    <a:pt x="1" y="2"/>
                  </a:lnTo>
                  <a:lnTo>
                    <a:pt x="7" y="2"/>
                  </a:lnTo>
                  <a:lnTo>
                    <a:pt x="7" y="2"/>
                  </a:lnTo>
                  <a:lnTo>
                    <a:pt x="1" y="2"/>
                  </a:lnTo>
                  <a:lnTo>
                    <a:pt x="1" y="2"/>
                  </a:lnTo>
                  <a:lnTo>
                    <a:pt x="7" y="2"/>
                  </a:lnTo>
                  <a:lnTo>
                    <a:pt x="7" y="3"/>
                  </a:lnTo>
                  <a:lnTo>
                    <a:pt x="0" y="3"/>
                  </a:lnTo>
                  <a:lnTo>
                    <a:pt x="0" y="3"/>
                  </a:lnTo>
                  <a:lnTo>
                    <a:pt x="7" y="3"/>
                  </a:lnTo>
                  <a:lnTo>
                    <a:pt x="8"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7" y="5"/>
                  </a:lnTo>
                  <a:lnTo>
                    <a:pt x="6" y="5"/>
                  </a:lnTo>
                  <a:lnTo>
                    <a:pt x="2" y="5"/>
                  </a:lnTo>
                  <a:lnTo>
                    <a:pt x="2" y="5"/>
                  </a:lnTo>
                  <a:lnTo>
                    <a:pt x="6" y="5"/>
                  </a:lnTo>
                  <a:lnTo>
                    <a:pt x="6" y="6"/>
                  </a:lnTo>
                  <a:lnTo>
                    <a:pt x="2" y="6"/>
                  </a:lnTo>
                  <a:lnTo>
                    <a:pt x="2" y="6"/>
                  </a:lnTo>
                  <a:lnTo>
                    <a:pt x="6" y="6"/>
                  </a:lnTo>
                  <a:lnTo>
                    <a:pt x="5" y="6"/>
                  </a:lnTo>
                  <a:lnTo>
                    <a:pt x="3"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3" name="Freeform 1511"/>
            <p:cNvSpPr>
              <a:spLocks/>
            </p:cNvSpPr>
            <p:nvPr/>
          </p:nvSpPr>
          <p:spPr bwMode="auto">
            <a:xfrm>
              <a:off x="8262491" y="3794125"/>
              <a:ext cx="14288" cy="9525"/>
            </a:xfrm>
            <a:custGeom>
              <a:avLst/>
              <a:gdLst/>
              <a:ahLst/>
              <a:cxnLst>
                <a:cxn ang="0">
                  <a:pos x="2" y="3"/>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7" y="1"/>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0" y="4"/>
                </a:cxn>
                <a:cxn ang="0">
                  <a:pos x="8" y="4"/>
                </a:cxn>
                <a:cxn ang="0">
                  <a:pos x="7" y="5"/>
                </a:cxn>
                <a:cxn ang="0">
                  <a:pos x="0" y="5"/>
                </a:cxn>
                <a:cxn ang="0">
                  <a:pos x="0"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2" y="6"/>
                </a:cxn>
                <a:cxn ang="0">
                  <a:pos x="5" y="6"/>
                </a:cxn>
              </a:cxnLst>
              <a:rect l="0" t="0" r="r" b="b"/>
              <a:pathLst>
                <a:path w="8" h="6">
                  <a:moveTo>
                    <a:pt x="2" y="3"/>
                  </a:moveTo>
                  <a:lnTo>
                    <a:pt x="2"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7" y="1"/>
                  </a:lnTo>
                  <a:lnTo>
                    <a:pt x="7" y="1"/>
                  </a:lnTo>
                  <a:lnTo>
                    <a:pt x="1" y="1"/>
                  </a:lnTo>
                  <a:lnTo>
                    <a:pt x="0" y="1"/>
                  </a:lnTo>
                  <a:lnTo>
                    <a:pt x="7" y="1"/>
                  </a:lnTo>
                  <a:lnTo>
                    <a:pt x="7" y="1"/>
                  </a:lnTo>
                  <a:lnTo>
                    <a:pt x="0" y="1"/>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0" y="4"/>
                  </a:lnTo>
                  <a:lnTo>
                    <a:pt x="8" y="4"/>
                  </a:lnTo>
                  <a:lnTo>
                    <a:pt x="7" y="5"/>
                  </a:lnTo>
                  <a:lnTo>
                    <a:pt x="0" y="5"/>
                  </a:lnTo>
                  <a:lnTo>
                    <a:pt x="0" y="5"/>
                  </a:lnTo>
                  <a:lnTo>
                    <a:pt x="7" y="5"/>
                  </a:lnTo>
                  <a:lnTo>
                    <a:pt x="7" y="5"/>
                  </a:lnTo>
                  <a:lnTo>
                    <a:pt x="1" y="5"/>
                  </a:lnTo>
                  <a:lnTo>
                    <a:pt x="1" y="5"/>
                  </a:lnTo>
                  <a:lnTo>
                    <a:pt x="7" y="5"/>
                  </a:lnTo>
                  <a:lnTo>
                    <a:pt x="6" y="6"/>
                  </a:lnTo>
                  <a:lnTo>
                    <a:pt x="1" y="6"/>
                  </a:lnTo>
                  <a:lnTo>
                    <a:pt x="1" y="6"/>
                  </a:lnTo>
                  <a:lnTo>
                    <a:pt x="6" y="6"/>
                  </a:lnTo>
                  <a:lnTo>
                    <a:pt x="6" y="6"/>
                  </a:lnTo>
                  <a:lnTo>
                    <a:pt x="2" y="6"/>
                  </a:lnTo>
                  <a:lnTo>
                    <a:pt x="2" y="6"/>
                  </a:lnTo>
                  <a:lnTo>
                    <a:pt x="6" y="6"/>
                  </a:lnTo>
                  <a:lnTo>
                    <a:pt x="5" y="6"/>
                  </a:lnTo>
                  <a:lnTo>
                    <a:pt x="2" y="6"/>
                  </a:lnTo>
                  <a:lnTo>
                    <a:pt x="2"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4" name="Freeform 1512"/>
            <p:cNvSpPr>
              <a:spLocks/>
            </p:cNvSpPr>
            <p:nvPr/>
          </p:nvSpPr>
          <p:spPr bwMode="auto">
            <a:xfrm>
              <a:off x="8265666" y="3794125"/>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1"/>
                  </a:lnTo>
                  <a:lnTo>
                    <a:pt x="0" y="1"/>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6" y="6"/>
                  </a:lnTo>
                  <a:lnTo>
                    <a:pt x="2" y="6"/>
                  </a:lnTo>
                  <a:lnTo>
                    <a:pt x="2" y="6"/>
                  </a:lnTo>
                  <a:lnTo>
                    <a:pt x="6"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5" name="Freeform 1513"/>
            <p:cNvSpPr>
              <a:spLocks/>
            </p:cNvSpPr>
            <p:nvPr/>
          </p:nvSpPr>
          <p:spPr bwMode="auto">
            <a:xfrm>
              <a:off x="8267254" y="3794125"/>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6" name="Freeform 1514"/>
            <p:cNvSpPr>
              <a:spLocks/>
            </p:cNvSpPr>
            <p:nvPr/>
          </p:nvSpPr>
          <p:spPr bwMode="auto">
            <a:xfrm>
              <a:off x="8268841" y="3787775"/>
              <a:ext cx="11113" cy="15875"/>
            </a:xfrm>
            <a:custGeom>
              <a:avLst/>
              <a:gdLst/>
              <a:ahLst/>
              <a:cxnLst>
                <a:cxn ang="0">
                  <a:pos x="4" y="7"/>
                </a:cxn>
                <a:cxn ang="0">
                  <a:pos x="0" y="7"/>
                </a:cxn>
                <a:cxn ang="0">
                  <a:pos x="0" y="3"/>
                </a:cxn>
                <a:cxn ang="0">
                  <a:pos x="0" y="3"/>
                </a:cxn>
                <a:cxn ang="0">
                  <a:pos x="0" y="7"/>
                </a:cxn>
                <a:cxn ang="0">
                  <a:pos x="0" y="8"/>
                </a:cxn>
                <a:cxn ang="0">
                  <a:pos x="0" y="3"/>
                </a:cxn>
                <a:cxn ang="0">
                  <a:pos x="1" y="3"/>
                </a:cxn>
                <a:cxn ang="0">
                  <a:pos x="1" y="8"/>
                </a:cxn>
                <a:cxn ang="0">
                  <a:pos x="1" y="8"/>
                </a:cxn>
                <a:cxn ang="0">
                  <a:pos x="1" y="2"/>
                </a:cxn>
                <a:cxn ang="0">
                  <a:pos x="1" y="2"/>
                </a:cxn>
                <a:cxn ang="0">
                  <a:pos x="1" y="8"/>
                </a:cxn>
                <a:cxn ang="0">
                  <a:pos x="1" y="9"/>
                </a:cxn>
                <a:cxn ang="0">
                  <a:pos x="1" y="1"/>
                </a:cxn>
                <a:cxn ang="0">
                  <a:pos x="1" y="1"/>
                </a:cxn>
                <a:cxn ang="0">
                  <a:pos x="1" y="9"/>
                </a:cxn>
                <a:cxn ang="0">
                  <a:pos x="2" y="9"/>
                </a:cxn>
                <a:cxn ang="0">
                  <a:pos x="2" y="1"/>
                </a:cxn>
                <a:cxn ang="0">
                  <a:pos x="2" y="1"/>
                </a:cxn>
                <a:cxn ang="0">
                  <a:pos x="2" y="9"/>
                </a:cxn>
                <a:cxn ang="0">
                  <a:pos x="2" y="10"/>
                </a:cxn>
                <a:cxn ang="0">
                  <a:pos x="2" y="1"/>
                </a:cxn>
                <a:cxn ang="0">
                  <a:pos x="2" y="1"/>
                </a:cxn>
                <a:cxn ang="0">
                  <a:pos x="2" y="10"/>
                </a:cxn>
                <a:cxn ang="0">
                  <a:pos x="2" y="10"/>
                </a:cxn>
                <a:cxn ang="0">
                  <a:pos x="2" y="1"/>
                </a:cxn>
                <a:cxn ang="0">
                  <a:pos x="3" y="1"/>
                </a:cxn>
                <a:cxn ang="0">
                  <a:pos x="3" y="10"/>
                </a:cxn>
                <a:cxn ang="0">
                  <a:pos x="3" y="10"/>
                </a:cxn>
                <a:cxn ang="0">
                  <a:pos x="3" y="0"/>
                </a:cxn>
                <a:cxn ang="0">
                  <a:pos x="4" y="0"/>
                </a:cxn>
                <a:cxn ang="0">
                  <a:pos x="4" y="10"/>
                </a:cxn>
                <a:cxn ang="0">
                  <a:pos x="4" y="10"/>
                </a:cxn>
                <a:cxn ang="0">
                  <a:pos x="4" y="0"/>
                </a:cxn>
                <a:cxn ang="0">
                  <a:pos x="4" y="1"/>
                </a:cxn>
                <a:cxn ang="0">
                  <a:pos x="4" y="10"/>
                </a:cxn>
                <a:cxn ang="0">
                  <a:pos x="4" y="10"/>
                </a:cxn>
                <a:cxn ang="0">
                  <a:pos x="4" y="1"/>
                </a:cxn>
                <a:cxn ang="0">
                  <a:pos x="5" y="1"/>
                </a:cxn>
                <a:cxn ang="0">
                  <a:pos x="5" y="10"/>
                </a:cxn>
                <a:cxn ang="0">
                  <a:pos x="5" y="10"/>
                </a:cxn>
                <a:cxn ang="0">
                  <a:pos x="5" y="1"/>
                </a:cxn>
                <a:cxn ang="0">
                  <a:pos x="5" y="1"/>
                </a:cxn>
                <a:cxn ang="0">
                  <a:pos x="5" y="9"/>
                </a:cxn>
                <a:cxn ang="0">
                  <a:pos x="5" y="9"/>
                </a:cxn>
                <a:cxn ang="0">
                  <a:pos x="5" y="1"/>
                </a:cxn>
                <a:cxn ang="0">
                  <a:pos x="5" y="1"/>
                </a:cxn>
                <a:cxn ang="0">
                  <a:pos x="5" y="9"/>
                </a:cxn>
                <a:cxn ang="0">
                  <a:pos x="6" y="9"/>
                </a:cxn>
                <a:cxn ang="0">
                  <a:pos x="6" y="1"/>
                </a:cxn>
                <a:cxn ang="0">
                  <a:pos x="6" y="2"/>
                </a:cxn>
                <a:cxn ang="0">
                  <a:pos x="6" y="8"/>
                </a:cxn>
                <a:cxn ang="0">
                  <a:pos x="6" y="8"/>
                </a:cxn>
                <a:cxn ang="0">
                  <a:pos x="6" y="2"/>
                </a:cxn>
                <a:cxn ang="0">
                  <a:pos x="6" y="3"/>
                </a:cxn>
                <a:cxn ang="0">
                  <a:pos x="6" y="8"/>
                </a:cxn>
                <a:cxn ang="0">
                  <a:pos x="6" y="8"/>
                </a:cxn>
                <a:cxn ang="0">
                  <a:pos x="6" y="3"/>
                </a:cxn>
                <a:cxn ang="0">
                  <a:pos x="6" y="3"/>
                </a:cxn>
                <a:cxn ang="0">
                  <a:pos x="6" y="7"/>
                </a:cxn>
                <a:cxn ang="0">
                  <a:pos x="6" y="7"/>
                </a:cxn>
                <a:cxn ang="0">
                  <a:pos x="6" y="3"/>
                </a:cxn>
              </a:cxnLst>
              <a:rect l="0" t="0" r="r" b="b"/>
              <a:pathLst>
                <a:path w="6" h="10">
                  <a:moveTo>
                    <a:pt x="4" y="7"/>
                  </a:moveTo>
                  <a:lnTo>
                    <a:pt x="0" y="7"/>
                  </a:lnTo>
                  <a:lnTo>
                    <a:pt x="0" y="3"/>
                  </a:lnTo>
                  <a:lnTo>
                    <a:pt x="0" y="3"/>
                  </a:lnTo>
                  <a:lnTo>
                    <a:pt x="0" y="7"/>
                  </a:lnTo>
                  <a:lnTo>
                    <a:pt x="0" y="8"/>
                  </a:lnTo>
                  <a:lnTo>
                    <a:pt x="0" y="3"/>
                  </a:lnTo>
                  <a:lnTo>
                    <a:pt x="1" y="3"/>
                  </a:lnTo>
                  <a:lnTo>
                    <a:pt x="1" y="8"/>
                  </a:lnTo>
                  <a:lnTo>
                    <a:pt x="1" y="8"/>
                  </a:lnTo>
                  <a:lnTo>
                    <a:pt x="1" y="2"/>
                  </a:lnTo>
                  <a:lnTo>
                    <a:pt x="1" y="2"/>
                  </a:lnTo>
                  <a:lnTo>
                    <a:pt x="1" y="8"/>
                  </a:lnTo>
                  <a:lnTo>
                    <a:pt x="1" y="9"/>
                  </a:lnTo>
                  <a:lnTo>
                    <a:pt x="1" y="1"/>
                  </a:lnTo>
                  <a:lnTo>
                    <a:pt x="1" y="1"/>
                  </a:lnTo>
                  <a:lnTo>
                    <a:pt x="1" y="9"/>
                  </a:lnTo>
                  <a:lnTo>
                    <a:pt x="2" y="9"/>
                  </a:lnTo>
                  <a:lnTo>
                    <a:pt x="2" y="1"/>
                  </a:lnTo>
                  <a:lnTo>
                    <a:pt x="2" y="1"/>
                  </a:lnTo>
                  <a:lnTo>
                    <a:pt x="2" y="9"/>
                  </a:lnTo>
                  <a:lnTo>
                    <a:pt x="2" y="10"/>
                  </a:lnTo>
                  <a:lnTo>
                    <a:pt x="2" y="1"/>
                  </a:lnTo>
                  <a:lnTo>
                    <a:pt x="2" y="1"/>
                  </a:lnTo>
                  <a:lnTo>
                    <a:pt x="2" y="10"/>
                  </a:lnTo>
                  <a:lnTo>
                    <a:pt x="2" y="10"/>
                  </a:lnTo>
                  <a:lnTo>
                    <a:pt x="2" y="1"/>
                  </a:lnTo>
                  <a:lnTo>
                    <a:pt x="3" y="1"/>
                  </a:lnTo>
                  <a:lnTo>
                    <a:pt x="3" y="10"/>
                  </a:lnTo>
                  <a:lnTo>
                    <a:pt x="3" y="10"/>
                  </a:lnTo>
                  <a:lnTo>
                    <a:pt x="3" y="0"/>
                  </a:lnTo>
                  <a:lnTo>
                    <a:pt x="4" y="0"/>
                  </a:lnTo>
                  <a:lnTo>
                    <a:pt x="4" y="10"/>
                  </a:lnTo>
                  <a:lnTo>
                    <a:pt x="4" y="10"/>
                  </a:lnTo>
                  <a:lnTo>
                    <a:pt x="4" y="0"/>
                  </a:lnTo>
                  <a:lnTo>
                    <a:pt x="4" y="1"/>
                  </a:lnTo>
                  <a:lnTo>
                    <a:pt x="4" y="10"/>
                  </a:lnTo>
                  <a:lnTo>
                    <a:pt x="4" y="10"/>
                  </a:lnTo>
                  <a:lnTo>
                    <a:pt x="4" y="1"/>
                  </a:lnTo>
                  <a:lnTo>
                    <a:pt x="5" y="1"/>
                  </a:lnTo>
                  <a:lnTo>
                    <a:pt x="5" y="10"/>
                  </a:lnTo>
                  <a:lnTo>
                    <a:pt x="5" y="10"/>
                  </a:lnTo>
                  <a:lnTo>
                    <a:pt x="5" y="1"/>
                  </a:lnTo>
                  <a:lnTo>
                    <a:pt x="5" y="1"/>
                  </a:lnTo>
                  <a:lnTo>
                    <a:pt x="5" y="9"/>
                  </a:lnTo>
                  <a:lnTo>
                    <a:pt x="5" y="9"/>
                  </a:lnTo>
                  <a:lnTo>
                    <a:pt x="5" y="1"/>
                  </a:lnTo>
                  <a:lnTo>
                    <a:pt x="5" y="1"/>
                  </a:lnTo>
                  <a:lnTo>
                    <a:pt x="5" y="9"/>
                  </a:lnTo>
                  <a:lnTo>
                    <a:pt x="6" y="9"/>
                  </a:lnTo>
                  <a:lnTo>
                    <a:pt x="6" y="1"/>
                  </a:lnTo>
                  <a:lnTo>
                    <a:pt x="6" y="2"/>
                  </a:lnTo>
                  <a:lnTo>
                    <a:pt x="6" y="8"/>
                  </a:lnTo>
                  <a:lnTo>
                    <a:pt x="6" y="8"/>
                  </a:lnTo>
                  <a:lnTo>
                    <a:pt x="6" y="2"/>
                  </a:lnTo>
                  <a:lnTo>
                    <a:pt x="6" y="3"/>
                  </a:lnTo>
                  <a:lnTo>
                    <a:pt x="6" y="8"/>
                  </a:lnTo>
                  <a:lnTo>
                    <a:pt x="6" y="8"/>
                  </a:lnTo>
                  <a:lnTo>
                    <a:pt x="6" y="3"/>
                  </a:lnTo>
                  <a:lnTo>
                    <a:pt x="6" y="3"/>
                  </a:lnTo>
                  <a:lnTo>
                    <a:pt x="6" y="7"/>
                  </a:lnTo>
                  <a:lnTo>
                    <a:pt x="6" y="7"/>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27" name="Freeform 1515"/>
            <p:cNvSpPr>
              <a:spLocks/>
            </p:cNvSpPr>
            <p:nvPr/>
          </p:nvSpPr>
          <p:spPr bwMode="auto">
            <a:xfrm>
              <a:off x="8268841" y="3787775"/>
              <a:ext cx="12700" cy="9525"/>
            </a:xfrm>
            <a:custGeom>
              <a:avLst/>
              <a:gdLst/>
              <a:ahLst/>
              <a:cxnLst>
                <a:cxn ang="0">
                  <a:pos x="4" y="3"/>
                </a:cxn>
                <a:cxn ang="0">
                  <a:pos x="4" y="0"/>
                </a:cxn>
                <a:cxn ang="0">
                  <a:pos x="5" y="0"/>
                </a:cxn>
                <a:cxn ang="0">
                  <a:pos x="5" y="0"/>
                </a:cxn>
                <a:cxn ang="0">
                  <a:pos x="3" y="0"/>
                </a:cxn>
                <a:cxn ang="0">
                  <a:pos x="3" y="1"/>
                </a:cxn>
                <a:cxn ang="0">
                  <a:pos x="5" y="1"/>
                </a:cxn>
                <a:cxn ang="0">
                  <a:pos x="5" y="1"/>
                </a:cxn>
                <a:cxn ang="0">
                  <a:pos x="2" y="1"/>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1"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7" y="5"/>
                </a:cxn>
                <a:cxn ang="0">
                  <a:pos x="1" y="5"/>
                </a:cxn>
                <a:cxn ang="0">
                  <a:pos x="1" y="5"/>
                </a:cxn>
                <a:cxn ang="0">
                  <a:pos x="7" y="5"/>
                </a:cxn>
                <a:cxn ang="0">
                  <a:pos x="7" y="5"/>
                </a:cxn>
                <a:cxn ang="0">
                  <a:pos x="2"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1"/>
                  </a:lnTo>
                  <a:lnTo>
                    <a:pt x="5" y="1"/>
                  </a:lnTo>
                  <a:lnTo>
                    <a:pt x="5" y="1"/>
                  </a:lnTo>
                  <a:lnTo>
                    <a:pt x="2" y="1"/>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1"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5"/>
                  </a:lnTo>
                  <a:lnTo>
                    <a:pt x="1" y="5"/>
                  </a:lnTo>
                  <a:lnTo>
                    <a:pt x="1" y="5"/>
                  </a:lnTo>
                  <a:lnTo>
                    <a:pt x="7" y="5"/>
                  </a:lnTo>
                  <a:lnTo>
                    <a:pt x="7" y="5"/>
                  </a:lnTo>
                  <a:lnTo>
                    <a:pt x="1" y="5"/>
                  </a:lnTo>
                  <a:lnTo>
                    <a:pt x="1" y="5"/>
                  </a:lnTo>
                  <a:lnTo>
                    <a:pt x="7" y="5"/>
                  </a:lnTo>
                  <a:lnTo>
                    <a:pt x="7" y="5"/>
                  </a:lnTo>
                  <a:lnTo>
                    <a:pt x="2"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8" name="Freeform 1516"/>
            <p:cNvSpPr>
              <a:spLocks/>
            </p:cNvSpPr>
            <p:nvPr/>
          </p:nvSpPr>
          <p:spPr bwMode="auto">
            <a:xfrm>
              <a:off x="8273604" y="3787775"/>
              <a:ext cx="12700" cy="9525"/>
            </a:xfrm>
            <a:custGeom>
              <a:avLst/>
              <a:gdLst/>
              <a:ahLst/>
              <a:cxnLst>
                <a:cxn ang="0">
                  <a:pos x="3" y="3"/>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1"/>
                </a:cxn>
                <a:cxn ang="0">
                  <a:pos x="1" y="1"/>
                </a:cxn>
                <a:cxn ang="0">
                  <a:pos x="0" y="1"/>
                </a:cxn>
                <a:cxn ang="0">
                  <a:pos x="7" y="1"/>
                </a:cxn>
                <a:cxn ang="0">
                  <a:pos x="7" y="1"/>
                </a:cxn>
                <a:cxn ang="0">
                  <a:pos x="0" y="1"/>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0" y="4"/>
                </a:cxn>
                <a:cxn ang="0">
                  <a:pos x="8" y="4"/>
                </a:cxn>
                <a:cxn ang="0">
                  <a:pos x="8" y="5"/>
                </a:cxn>
                <a:cxn ang="0">
                  <a:pos x="0" y="5"/>
                </a:cxn>
                <a:cxn ang="0">
                  <a:pos x="0" y="5"/>
                </a:cxn>
                <a:cxn ang="0">
                  <a:pos x="8" y="5"/>
                </a:cxn>
                <a:cxn ang="0">
                  <a:pos x="7" y="5"/>
                </a:cxn>
                <a:cxn ang="0">
                  <a:pos x="0" y="5"/>
                </a:cxn>
                <a:cxn ang="0">
                  <a:pos x="0" y="5"/>
                </a:cxn>
                <a:cxn ang="0">
                  <a:pos x="7" y="5"/>
                </a:cxn>
                <a:cxn ang="0">
                  <a:pos x="7" y="5"/>
                </a:cxn>
                <a:cxn ang="0">
                  <a:pos x="1" y="5"/>
                </a:cxn>
                <a:cxn ang="0">
                  <a:pos x="1" y="6"/>
                </a:cxn>
                <a:cxn ang="0">
                  <a:pos x="7" y="6"/>
                </a:cxn>
                <a:cxn ang="0">
                  <a:pos x="7"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1"/>
                  </a:lnTo>
                  <a:lnTo>
                    <a:pt x="6" y="1"/>
                  </a:lnTo>
                  <a:lnTo>
                    <a:pt x="6" y="1"/>
                  </a:lnTo>
                  <a:lnTo>
                    <a:pt x="2" y="1"/>
                  </a:lnTo>
                  <a:lnTo>
                    <a:pt x="2" y="1"/>
                  </a:lnTo>
                  <a:lnTo>
                    <a:pt x="6" y="1"/>
                  </a:lnTo>
                  <a:lnTo>
                    <a:pt x="7" y="1"/>
                  </a:lnTo>
                  <a:lnTo>
                    <a:pt x="1" y="1"/>
                  </a:lnTo>
                  <a:lnTo>
                    <a:pt x="1" y="1"/>
                  </a:lnTo>
                  <a:lnTo>
                    <a:pt x="7" y="1"/>
                  </a:lnTo>
                  <a:lnTo>
                    <a:pt x="7" y="1"/>
                  </a:lnTo>
                  <a:lnTo>
                    <a:pt x="1" y="1"/>
                  </a:lnTo>
                  <a:lnTo>
                    <a:pt x="0" y="1"/>
                  </a:lnTo>
                  <a:lnTo>
                    <a:pt x="7" y="1"/>
                  </a:lnTo>
                  <a:lnTo>
                    <a:pt x="7" y="1"/>
                  </a:lnTo>
                  <a:lnTo>
                    <a:pt x="0" y="1"/>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0" y="4"/>
                  </a:lnTo>
                  <a:lnTo>
                    <a:pt x="8" y="4"/>
                  </a:lnTo>
                  <a:lnTo>
                    <a:pt x="8" y="5"/>
                  </a:lnTo>
                  <a:lnTo>
                    <a:pt x="0" y="5"/>
                  </a:lnTo>
                  <a:lnTo>
                    <a:pt x="0" y="5"/>
                  </a:lnTo>
                  <a:lnTo>
                    <a:pt x="8" y="5"/>
                  </a:lnTo>
                  <a:lnTo>
                    <a:pt x="7" y="5"/>
                  </a:lnTo>
                  <a:lnTo>
                    <a:pt x="0" y="5"/>
                  </a:lnTo>
                  <a:lnTo>
                    <a:pt x="0" y="5"/>
                  </a:lnTo>
                  <a:lnTo>
                    <a:pt x="7" y="5"/>
                  </a:lnTo>
                  <a:lnTo>
                    <a:pt x="7" y="5"/>
                  </a:lnTo>
                  <a:lnTo>
                    <a:pt x="1" y="5"/>
                  </a:lnTo>
                  <a:lnTo>
                    <a:pt x="1" y="6"/>
                  </a:lnTo>
                  <a:lnTo>
                    <a:pt x="7" y="6"/>
                  </a:lnTo>
                  <a:lnTo>
                    <a:pt x="7" y="6"/>
                  </a:lnTo>
                  <a:lnTo>
                    <a:pt x="1" y="6"/>
                  </a:lnTo>
                  <a:lnTo>
                    <a:pt x="2"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29" name="Freeform 1517"/>
            <p:cNvSpPr>
              <a:spLocks/>
            </p:cNvSpPr>
            <p:nvPr/>
          </p:nvSpPr>
          <p:spPr bwMode="auto">
            <a:xfrm>
              <a:off x="8276779" y="3783013"/>
              <a:ext cx="9525" cy="14287"/>
            </a:xfrm>
            <a:custGeom>
              <a:avLst/>
              <a:gdLst/>
              <a:ahLst/>
              <a:cxnLst>
                <a:cxn ang="0">
                  <a:pos x="3" y="6"/>
                </a:cxn>
                <a:cxn ang="0">
                  <a:pos x="0" y="6"/>
                </a:cxn>
                <a:cxn ang="0">
                  <a:pos x="0" y="3"/>
                </a:cxn>
                <a:cxn ang="0">
                  <a:pos x="0" y="3"/>
                </a:cxn>
                <a:cxn ang="0">
                  <a:pos x="0" y="7"/>
                </a:cxn>
                <a:cxn ang="0">
                  <a:pos x="0" y="7"/>
                </a:cxn>
                <a:cxn ang="0">
                  <a:pos x="0" y="2"/>
                </a:cxn>
                <a:cxn ang="0">
                  <a:pos x="0" y="2"/>
                </a:cxn>
                <a:cxn ang="0">
                  <a:pos x="0" y="7"/>
                </a:cxn>
                <a:cxn ang="0">
                  <a:pos x="0" y="8"/>
                </a:cxn>
                <a:cxn ang="0">
                  <a:pos x="0" y="2"/>
                </a:cxn>
                <a:cxn ang="0">
                  <a:pos x="1" y="2"/>
                </a:cxn>
                <a:cxn ang="0">
                  <a:pos x="1" y="8"/>
                </a:cxn>
                <a:cxn ang="0">
                  <a:pos x="1" y="8"/>
                </a:cxn>
                <a:cxn ang="0">
                  <a:pos x="1" y="1"/>
                </a:cxn>
                <a:cxn ang="0">
                  <a:pos x="1" y="1"/>
                </a:cxn>
                <a:cxn ang="0">
                  <a:pos x="1" y="8"/>
                </a:cxn>
                <a:cxn ang="0">
                  <a:pos x="1" y="8"/>
                </a:cxn>
                <a:cxn ang="0">
                  <a:pos x="1" y="1"/>
                </a:cxn>
                <a:cxn ang="0">
                  <a:pos x="1" y="0"/>
                </a:cxn>
                <a:cxn ang="0">
                  <a:pos x="1" y="9"/>
                </a:cxn>
                <a:cxn ang="0">
                  <a:pos x="1" y="9"/>
                </a:cxn>
                <a:cxn ang="0">
                  <a:pos x="1"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3" y="9"/>
                </a:cxn>
                <a:cxn ang="0">
                  <a:pos x="3" y="0"/>
                </a:cxn>
                <a:cxn ang="0">
                  <a:pos x="4" y="0"/>
                </a:cxn>
                <a:cxn ang="0">
                  <a:pos x="4" y="9"/>
                </a:cxn>
                <a:cxn ang="0">
                  <a:pos x="4" y="9"/>
                </a:cxn>
                <a:cxn ang="0">
                  <a:pos x="4" y="0"/>
                </a:cxn>
                <a:cxn ang="0">
                  <a:pos x="4" y="0"/>
                </a:cxn>
                <a:cxn ang="0">
                  <a:pos x="4" y="9"/>
                </a:cxn>
                <a:cxn ang="0">
                  <a:pos x="5" y="9"/>
                </a:cxn>
                <a:cxn ang="0">
                  <a:pos x="5" y="0"/>
                </a:cxn>
                <a:cxn ang="0">
                  <a:pos x="5" y="0"/>
                </a:cxn>
                <a:cxn ang="0">
                  <a:pos x="5" y="9"/>
                </a:cxn>
                <a:cxn ang="0">
                  <a:pos x="5" y="8"/>
                </a:cxn>
                <a:cxn ang="0">
                  <a:pos x="5" y="1"/>
                </a:cxn>
                <a:cxn ang="0">
                  <a:pos x="5" y="1"/>
                </a:cxn>
                <a:cxn ang="0">
                  <a:pos x="5" y="8"/>
                </a:cxn>
                <a:cxn ang="0">
                  <a:pos x="5" y="8"/>
                </a:cxn>
                <a:cxn ang="0">
                  <a:pos x="5" y="1"/>
                </a:cxn>
                <a:cxn ang="0">
                  <a:pos x="6" y="2"/>
                </a:cxn>
                <a:cxn ang="0">
                  <a:pos x="6" y="8"/>
                </a:cxn>
                <a:cxn ang="0">
                  <a:pos x="6" y="8"/>
                </a:cxn>
                <a:cxn ang="0">
                  <a:pos x="6" y="2"/>
                </a:cxn>
                <a:cxn ang="0">
                  <a:pos x="6" y="2"/>
                </a:cxn>
                <a:cxn ang="0">
                  <a:pos x="6" y="7"/>
                </a:cxn>
                <a:cxn ang="0">
                  <a:pos x="6" y="7"/>
                </a:cxn>
                <a:cxn ang="0">
                  <a:pos x="6" y="2"/>
                </a:cxn>
                <a:cxn ang="0">
                  <a:pos x="6" y="3"/>
                </a:cxn>
                <a:cxn ang="0">
                  <a:pos x="6" y="7"/>
                </a:cxn>
                <a:cxn ang="0">
                  <a:pos x="6" y="6"/>
                </a:cxn>
                <a:cxn ang="0">
                  <a:pos x="6" y="3"/>
                </a:cxn>
              </a:cxnLst>
              <a:rect l="0" t="0" r="r" b="b"/>
              <a:pathLst>
                <a:path w="6" h="9">
                  <a:moveTo>
                    <a:pt x="3" y="6"/>
                  </a:moveTo>
                  <a:lnTo>
                    <a:pt x="0" y="6"/>
                  </a:lnTo>
                  <a:lnTo>
                    <a:pt x="0" y="3"/>
                  </a:lnTo>
                  <a:lnTo>
                    <a:pt x="0" y="3"/>
                  </a:lnTo>
                  <a:lnTo>
                    <a:pt x="0" y="7"/>
                  </a:lnTo>
                  <a:lnTo>
                    <a:pt x="0" y="7"/>
                  </a:lnTo>
                  <a:lnTo>
                    <a:pt x="0" y="2"/>
                  </a:lnTo>
                  <a:lnTo>
                    <a:pt x="0" y="2"/>
                  </a:lnTo>
                  <a:lnTo>
                    <a:pt x="0" y="7"/>
                  </a:lnTo>
                  <a:lnTo>
                    <a:pt x="0" y="8"/>
                  </a:lnTo>
                  <a:lnTo>
                    <a:pt x="0" y="2"/>
                  </a:lnTo>
                  <a:lnTo>
                    <a:pt x="1" y="2"/>
                  </a:lnTo>
                  <a:lnTo>
                    <a:pt x="1" y="8"/>
                  </a:lnTo>
                  <a:lnTo>
                    <a:pt x="1" y="8"/>
                  </a:lnTo>
                  <a:lnTo>
                    <a:pt x="1" y="1"/>
                  </a:lnTo>
                  <a:lnTo>
                    <a:pt x="1" y="1"/>
                  </a:lnTo>
                  <a:lnTo>
                    <a:pt x="1" y="8"/>
                  </a:lnTo>
                  <a:lnTo>
                    <a:pt x="1" y="8"/>
                  </a:lnTo>
                  <a:lnTo>
                    <a:pt x="1" y="1"/>
                  </a:lnTo>
                  <a:lnTo>
                    <a:pt x="1" y="0"/>
                  </a:lnTo>
                  <a:lnTo>
                    <a:pt x="1" y="9"/>
                  </a:lnTo>
                  <a:lnTo>
                    <a:pt x="1" y="9"/>
                  </a:lnTo>
                  <a:lnTo>
                    <a:pt x="1" y="0"/>
                  </a:lnTo>
                  <a:lnTo>
                    <a:pt x="2" y="0"/>
                  </a:lnTo>
                  <a:lnTo>
                    <a:pt x="2" y="9"/>
                  </a:lnTo>
                  <a:lnTo>
                    <a:pt x="2" y="9"/>
                  </a:lnTo>
                  <a:lnTo>
                    <a:pt x="2" y="0"/>
                  </a:lnTo>
                  <a:lnTo>
                    <a:pt x="3" y="0"/>
                  </a:lnTo>
                  <a:lnTo>
                    <a:pt x="3" y="9"/>
                  </a:lnTo>
                  <a:lnTo>
                    <a:pt x="3" y="9"/>
                  </a:lnTo>
                  <a:lnTo>
                    <a:pt x="3" y="0"/>
                  </a:lnTo>
                  <a:lnTo>
                    <a:pt x="3" y="0"/>
                  </a:lnTo>
                  <a:lnTo>
                    <a:pt x="3" y="9"/>
                  </a:lnTo>
                  <a:lnTo>
                    <a:pt x="3" y="9"/>
                  </a:lnTo>
                  <a:lnTo>
                    <a:pt x="3" y="0"/>
                  </a:lnTo>
                  <a:lnTo>
                    <a:pt x="4" y="0"/>
                  </a:lnTo>
                  <a:lnTo>
                    <a:pt x="4" y="9"/>
                  </a:lnTo>
                  <a:lnTo>
                    <a:pt x="4" y="9"/>
                  </a:lnTo>
                  <a:lnTo>
                    <a:pt x="4" y="0"/>
                  </a:lnTo>
                  <a:lnTo>
                    <a:pt x="4" y="0"/>
                  </a:lnTo>
                  <a:lnTo>
                    <a:pt x="4" y="9"/>
                  </a:lnTo>
                  <a:lnTo>
                    <a:pt x="5" y="9"/>
                  </a:lnTo>
                  <a:lnTo>
                    <a:pt x="5" y="0"/>
                  </a:lnTo>
                  <a:lnTo>
                    <a:pt x="5" y="0"/>
                  </a:lnTo>
                  <a:lnTo>
                    <a:pt x="5" y="9"/>
                  </a:lnTo>
                  <a:lnTo>
                    <a:pt x="5" y="8"/>
                  </a:lnTo>
                  <a:lnTo>
                    <a:pt x="5" y="1"/>
                  </a:lnTo>
                  <a:lnTo>
                    <a:pt x="5" y="1"/>
                  </a:lnTo>
                  <a:lnTo>
                    <a:pt x="5" y="8"/>
                  </a:lnTo>
                  <a:lnTo>
                    <a:pt x="5" y="8"/>
                  </a:lnTo>
                  <a:lnTo>
                    <a:pt x="5" y="1"/>
                  </a:lnTo>
                  <a:lnTo>
                    <a:pt x="6" y="2"/>
                  </a:lnTo>
                  <a:lnTo>
                    <a:pt x="6" y="8"/>
                  </a:lnTo>
                  <a:lnTo>
                    <a:pt x="6" y="8"/>
                  </a:lnTo>
                  <a:lnTo>
                    <a:pt x="6" y="2"/>
                  </a:lnTo>
                  <a:lnTo>
                    <a:pt x="6" y="2"/>
                  </a:lnTo>
                  <a:lnTo>
                    <a:pt x="6" y="7"/>
                  </a:lnTo>
                  <a:lnTo>
                    <a:pt x="6" y="7"/>
                  </a:lnTo>
                  <a:lnTo>
                    <a:pt x="6" y="2"/>
                  </a:lnTo>
                  <a:lnTo>
                    <a:pt x="6" y="3"/>
                  </a:lnTo>
                  <a:lnTo>
                    <a:pt x="6" y="7"/>
                  </a:lnTo>
                  <a:lnTo>
                    <a:pt x="6" y="6"/>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30" name="Freeform 1518"/>
            <p:cNvSpPr>
              <a:spLocks/>
            </p:cNvSpPr>
            <p:nvPr/>
          </p:nvSpPr>
          <p:spPr bwMode="auto">
            <a:xfrm>
              <a:off x="8276779" y="3783013"/>
              <a:ext cx="12700" cy="11112"/>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1" name="Freeform 1519"/>
            <p:cNvSpPr>
              <a:spLocks/>
            </p:cNvSpPr>
            <p:nvPr/>
          </p:nvSpPr>
          <p:spPr bwMode="auto">
            <a:xfrm>
              <a:off x="8278366" y="3783013"/>
              <a:ext cx="14288" cy="11112"/>
            </a:xfrm>
            <a:custGeom>
              <a:avLst/>
              <a:gdLst/>
              <a:ahLst/>
              <a:cxnLst>
                <a:cxn ang="0">
                  <a:pos x="3" y="3"/>
                </a:cxn>
                <a:cxn ang="0">
                  <a:pos x="3" y="0"/>
                </a:cxn>
                <a:cxn ang="0">
                  <a:pos x="6" y="0"/>
                </a:cxn>
                <a:cxn ang="0">
                  <a:pos x="6" y="0"/>
                </a:cxn>
                <a:cxn ang="0">
                  <a:pos x="3" y="0"/>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1"/>
                </a:cxn>
                <a:cxn ang="0">
                  <a:pos x="1" y="1"/>
                </a:cxn>
                <a:cxn ang="0">
                  <a:pos x="1" y="1"/>
                </a:cxn>
                <a:cxn ang="0">
                  <a:pos x="8" y="1"/>
                </a:cxn>
                <a:cxn ang="0">
                  <a:pos x="8" y="1"/>
                </a:cxn>
                <a:cxn ang="0">
                  <a:pos x="1" y="1"/>
                </a:cxn>
                <a:cxn ang="0">
                  <a:pos x="1"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3"/>
                </a:cxn>
                <a:cxn ang="0">
                  <a:pos x="0" y="3"/>
                </a:cxn>
                <a:cxn ang="0">
                  <a:pos x="0" y="4"/>
                </a:cxn>
                <a:cxn ang="0">
                  <a:pos x="8" y="4"/>
                </a:cxn>
                <a:cxn ang="0">
                  <a:pos x="8" y="4"/>
                </a:cxn>
                <a:cxn ang="0">
                  <a:pos x="0" y="4"/>
                </a:cxn>
                <a:cxn ang="0">
                  <a:pos x="1" y="4"/>
                </a:cxn>
                <a:cxn ang="0">
                  <a:pos x="8" y="4"/>
                </a:cxn>
                <a:cxn ang="0">
                  <a:pos x="8" y="4"/>
                </a:cxn>
                <a:cxn ang="0">
                  <a:pos x="1" y="4"/>
                </a:cxn>
                <a:cxn ang="0">
                  <a:pos x="1" y="4"/>
                </a:cxn>
                <a:cxn ang="0">
                  <a:pos x="8" y="4"/>
                </a:cxn>
                <a:cxn ang="0">
                  <a:pos x="8" y="5"/>
                </a:cxn>
                <a:cxn ang="0">
                  <a:pos x="1" y="5"/>
                </a:cxn>
                <a:cxn ang="0">
                  <a:pos x="2" y="5"/>
                </a:cxn>
                <a:cxn ang="0">
                  <a:pos x="7" y="5"/>
                </a:cxn>
                <a:cxn ang="0">
                  <a:pos x="7" y="5"/>
                </a:cxn>
                <a:cxn ang="0">
                  <a:pos x="2" y="5"/>
                </a:cxn>
                <a:cxn ang="0">
                  <a:pos x="2" y="5"/>
                </a:cxn>
                <a:cxn ang="0">
                  <a:pos x="7" y="5"/>
                </a:cxn>
                <a:cxn ang="0">
                  <a:pos x="7"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7" y="0"/>
                  </a:lnTo>
                  <a:lnTo>
                    <a:pt x="2" y="0"/>
                  </a:lnTo>
                  <a:lnTo>
                    <a:pt x="2" y="0"/>
                  </a:lnTo>
                  <a:lnTo>
                    <a:pt x="7" y="0"/>
                  </a:lnTo>
                  <a:lnTo>
                    <a:pt x="7" y="0"/>
                  </a:lnTo>
                  <a:lnTo>
                    <a:pt x="2" y="0"/>
                  </a:lnTo>
                  <a:lnTo>
                    <a:pt x="2" y="0"/>
                  </a:lnTo>
                  <a:lnTo>
                    <a:pt x="7" y="0"/>
                  </a:lnTo>
                  <a:lnTo>
                    <a:pt x="8" y="1"/>
                  </a:lnTo>
                  <a:lnTo>
                    <a:pt x="1" y="1"/>
                  </a:lnTo>
                  <a:lnTo>
                    <a:pt x="1" y="1"/>
                  </a:lnTo>
                  <a:lnTo>
                    <a:pt x="8" y="1"/>
                  </a:lnTo>
                  <a:lnTo>
                    <a:pt x="8" y="1"/>
                  </a:lnTo>
                  <a:lnTo>
                    <a:pt x="1" y="1"/>
                  </a:lnTo>
                  <a:lnTo>
                    <a:pt x="1"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3"/>
                  </a:lnTo>
                  <a:lnTo>
                    <a:pt x="0" y="3"/>
                  </a:lnTo>
                  <a:lnTo>
                    <a:pt x="0" y="4"/>
                  </a:lnTo>
                  <a:lnTo>
                    <a:pt x="8" y="4"/>
                  </a:lnTo>
                  <a:lnTo>
                    <a:pt x="8" y="4"/>
                  </a:lnTo>
                  <a:lnTo>
                    <a:pt x="0" y="4"/>
                  </a:lnTo>
                  <a:lnTo>
                    <a:pt x="1" y="4"/>
                  </a:lnTo>
                  <a:lnTo>
                    <a:pt x="8" y="4"/>
                  </a:lnTo>
                  <a:lnTo>
                    <a:pt x="8" y="4"/>
                  </a:lnTo>
                  <a:lnTo>
                    <a:pt x="1" y="4"/>
                  </a:lnTo>
                  <a:lnTo>
                    <a:pt x="1" y="4"/>
                  </a:lnTo>
                  <a:lnTo>
                    <a:pt x="8" y="4"/>
                  </a:lnTo>
                  <a:lnTo>
                    <a:pt x="8" y="5"/>
                  </a:lnTo>
                  <a:lnTo>
                    <a:pt x="1" y="5"/>
                  </a:lnTo>
                  <a:lnTo>
                    <a:pt x="2" y="5"/>
                  </a:lnTo>
                  <a:lnTo>
                    <a:pt x="7" y="5"/>
                  </a:lnTo>
                  <a:lnTo>
                    <a:pt x="7" y="5"/>
                  </a:lnTo>
                  <a:lnTo>
                    <a:pt x="2" y="5"/>
                  </a:lnTo>
                  <a:lnTo>
                    <a:pt x="2" y="5"/>
                  </a:lnTo>
                  <a:lnTo>
                    <a:pt x="7" y="5"/>
                  </a:lnTo>
                  <a:lnTo>
                    <a:pt x="7"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2" name="Freeform 1520"/>
            <p:cNvSpPr>
              <a:spLocks/>
            </p:cNvSpPr>
            <p:nvPr/>
          </p:nvSpPr>
          <p:spPr bwMode="auto">
            <a:xfrm>
              <a:off x="8284716" y="3783013"/>
              <a:ext cx="14288" cy="11112"/>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0"/>
                </a:cxn>
                <a:cxn ang="0">
                  <a:pos x="7" y="0"/>
                </a:cxn>
                <a:cxn ang="0">
                  <a:pos x="8" y="0"/>
                </a:cxn>
                <a:cxn ang="0">
                  <a:pos x="1" y="0"/>
                </a:cxn>
                <a:cxn ang="0">
                  <a:pos x="1" y="0"/>
                </a:cxn>
                <a:cxn ang="0">
                  <a:pos x="8" y="0"/>
                </a:cxn>
                <a:cxn ang="0">
                  <a:pos x="8" y="1"/>
                </a:cxn>
                <a:cxn ang="0">
                  <a:pos x="1" y="1"/>
                </a:cxn>
                <a:cxn ang="0">
                  <a:pos x="1" y="1"/>
                </a:cxn>
                <a:cxn ang="0">
                  <a:pos x="9" y="1"/>
                </a:cxn>
                <a:cxn ang="0">
                  <a:pos x="9" y="1"/>
                </a:cxn>
                <a:cxn ang="0">
                  <a:pos x="1"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1" y="4"/>
                </a:cxn>
                <a:cxn ang="0">
                  <a:pos x="1" y="4"/>
                </a:cxn>
                <a:cxn ang="0">
                  <a:pos x="9" y="4"/>
                </a:cxn>
                <a:cxn ang="0">
                  <a:pos x="8" y="5"/>
                </a:cxn>
                <a:cxn ang="0">
                  <a:pos x="1" y="5"/>
                </a:cxn>
                <a:cxn ang="0">
                  <a:pos x="1" y="5"/>
                </a:cxn>
                <a:cxn ang="0">
                  <a:pos x="8" y="5"/>
                </a:cxn>
                <a:cxn ang="0">
                  <a:pos x="8" y="5"/>
                </a:cxn>
                <a:cxn ang="0">
                  <a:pos x="1" y="5"/>
                </a:cxn>
                <a:cxn ang="0">
                  <a:pos x="2" y="5"/>
                </a:cxn>
                <a:cxn ang="0">
                  <a:pos x="7" y="5"/>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2" y="0"/>
                  </a:lnTo>
                  <a:lnTo>
                    <a:pt x="7" y="0"/>
                  </a:lnTo>
                  <a:lnTo>
                    <a:pt x="8" y="0"/>
                  </a:lnTo>
                  <a:lnTo>
                    <a:pt x="1" y="0"/>
                  </a:lnTo>
                  <a:lnTo>
                    <a:pt x="1" y="0"/>
                  </a:lnTo>
                  <a:lnTo>
                    <a:pt x="8" y="0"/>
                  </a:lnTo>
                  <a:lnTo>
                    <a:pt x="8" y="1"/>
                  </a:lnTo>
                  <a:lnTo>
                    <a:pt x="1" y="1"/>
                  </a:lnTo>
                  <a:lnTo>
                    <a:pt x="1" y="1"/>
                  </a:lnTo>
                  <a:lnTo>
                    <a:pt x="9" y="1"/>
                  </a:lnTo>
                  <a:lnTo>
                    <a:pt x="9" y="1"/>
                  </a:lnTo>
                  <a:lnTo>
                    <a:pt x="1"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1" y="4"/>
                  </a:lnTo>
                  <a:lnTo>
                    <a:pt x="1" y="4"/>
                  </a:lnTo>
                  <a:lnTo>
                    <a:pt x="9" y="4"/>
                  </a:lnTo>
                  <a:lnTo>
                    <a:pt x="8" y="5"/>
                  </a:lnTo>
                  <a:lnTo>
                    <a:pt x="1" y="5"/>
                  </a:lnTo>
                  <a:lnTo>
                    <a:pt x="1" y="5"/>
                  </a:lnTo>
                  <a:lnTo>
                    <a:pt x="8" y="5"/>
                  </a:lnTo>
                  <a:lnTo>
                    <a:pt x="8" y="5"/>
                  </a:lnTo>
                  <a:lnTo>
                    <a:pt x="1" y="5"/>
                  </a:lnTo>
                  <a:lnTo>
                    <a:pt x="2" y="5"/>
                  </a:lnTo>
                  <a:lnTo>
                    <a:pt x="7" y="5"/>
                  </a:lnTo>
                  <a:lnTo>
                    <a:pt x="7" y="6"/>
                  </a:lnTo>
                  <a:lnTo>
                    <a:pt x="2" y="6"/>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3" name="Freeform 1521"/>
            <p:cNvSpPr>
              <a:spLocks/>
            </p:cNvSpPr>
            <p:nvPr/>
          </p:nvSpPr>
          <p:spPr bwMode="auto">
            <a:xfrm>
              <a:off x="8291066" y="3783013"/>
              <a:ext cx="11113" cy="11112"/>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0"/>
                </a:cxn>
                <a:cxn ang="0">
                  <a:pos x="5" y="0"/>
                </a:cxn>
                <a:cxn ang="0">
                  <a:pos x="5" y="0"/>
                </a:cxn>
                <a:cxn ang="0">
                  <a:pos x="1" y="0"/>
                </a:cxn>
                <a:cxn ang="0">
                  <a:pos x="1" y="0"/>
                </a:cxn>
                <a:cxn ang="0">
                  <a:pos x="5" y="0"/>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5" y="5"/>
                </a:cxn>
                <a:cxn ang="0">
                  <a:pos x="0" y="5"/>
                </a:cxn>
                <a:cxn ang="0">
                  <a:pos x="1" y="5"/>
                </a:cxn>
                <a:cxn ang="0">
                  <a:pos x="5" y="5"/>
                </a:cxn>
                <a:cxn ang="0">
                  <a:pos x="5" y="5"/>
                </a:cxn>
                <a:cxn ang="0">
                  <a:pos x="1" y="5"/>
                </a:cxn>
                <a:cxn ang="0">
                  <a:pos x="1" y="5"/>
                </a:cxn>
                <a:cxn ang="0">
                  <a:pos x="5" y="5"/>
                </a:cxn>
                <a:cxn ang="0">
                  <a:pos x="5" y="6"/>
                </a:cxn>
                <a:cxn ang="0">
                  <a:pos x="1"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1" y="0"/>
                  </a:lnTo>
                  <a:lnTo>
                    <a:pt x="1" y="0"/>
                  </a:lnTo>
                  <a:lnTo>
                    <a:pt x="5" y="0"/>
                  </a:lnTo>
                  <a:lnTo>
                    <a:pt x="5" y="0"/>
                  </a:lnTo>
                  <a:lnTo>
                    <a:pt x="1" y="0"/>
                  </a:lnTo>
                  <a:lnTo>
                    <a:pt x="1" y="0"/>
                  </a:lnTo>
                  <a:lnTo>
                    <a:pt x="5" y="0"/>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0" y="4"/>
                  </a:lnTo>
                  <a:lnTo>
                    <a:pt x="6" y="4"/>
                  </a:lnTo>
                  <a:lnTo>
                    <a:pt x="5" y="5"/>
                  </a:lnTo>
                  <a:lnTo>
                    <a:pt x="0" y="5"/>
                  </a:lnTo>
                  <a:lnTo>
                    <a:pt x="1" y="5"/>
                  </a:lnTo>
                  <a:lnTo>
                    <a:pt x="5" y="5"/>
                  </a:lnTo>
                  <a:lnTo>
                    <a:pt x="5" y="5"/>
                  </a:lnTo>
                  <a:lnTo>
                    <a:pt x="1" y="5"/>
                  </a:lnTo>
                  <a:lnTo>
                    <a:pt x="1" y="5"/>
                  </a:lnTo>
                  <a:lnTo>
                    <a:pt x="5" y="5"/>
                  </a:lnTo>
                  <a:lnTo>
                    <a:pt x="5" y="6"/>
                  </a:lnTo>
                  <a:lnTo>
                    <a:pt x="1"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4" name="Freeform 1522"/>
            <p:cNvSpPr>
              <a:spLocks/>
            </p:cNvSpPr>
            <p:nvPr/>
          </p:nvSpPr>
          <p:spPr bwMode="auto">
            <a:xfrm>
              <a:off x="8292654" y="3783013"/>
              <a:ext cx="11112" cy="11112"/>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1"/>
                  </a:lnTo>
                  <a:lnTo>
                    <a:pt x="0" y="1"/>
                  </a:lnTo>
                  <a:lnTo>
                    <a:pt x="0"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0" y="4"/>
                  </a:lnTo>
                  <a:lnTo>
                    <a:pt x="6" y="4"/>
                  </a:lnTo>
                  <a:lnTo>
                    <a:pt x="6" y="5"/>
                  </a:lnTo>
                  <a:lnTo>
                    <a:pt x="0" y="5"/>
                  </a:lnTo>
                  <a:lnTo>
                    <a:pt x="1" y="5"/>
                  </a:lnTo>
                  <a:lnTo>
                    <a:pt x="6"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5" name="Freeform 1523"/>
            <p:cNvSpPr>
              <a:spLocks/>
            </p:cNvSpPr>
            <p:nvPr/>
          </p:nvSpPr>
          <p:spPr bwMode="auto">
            <a:xfrm>
              <a:off x="8294241" y="3783013"/>
              <a:ext cx="12700" cy="11112"/>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6" name="Freeform 1524"/>
            <p:cNvSpPr>
              <a:spLocks/>
            </p:cNvSpPr>
            <p:nvPr/>
          </p:nvSpPr>
          <p:spPr bwMode="auto">
            <a:xfrm>
              <a:off x="8295829" y="3783013"/>
              <a:ext cx="12700" cy="11112"/>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7" name="Freeform 1525"/>
            <p:cNvSpPr>
              <a:spLocks/>
            </p:cNvSpPr>
            <p:nvPr/>
          </p:nvSpPr>
          <p:spPr bwMode="auto">
            <a:xfrm>
              <a:off x="8297416" y="3783013"/>
              <a:ext cx="12700" cy="11112"/>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4"/>
                  </a:lnTo>
                  <a:lnTo>
                    <a:pt x="7" y="4"/>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8" name="Freeform 1526"/>
            <p:cNvSpPr>
              <a:spLocks/>
            </p:cNvSpPr>
            <p:nvPr/>
          </p:nvSpPr>
          <p:spPr bwMode="auto">
            <a:xfrm>
              <a:off x="8299004" y="3783013"/>
              <a:ext cx="19050" cy="11112"/>
            </a:xfrm>
            <a:custGeom>
              <a:avLst/>
              <a:gdLst/>
              <a:ahLst/>
              <a:cxnLst>
                <a:cxn ang="0">
                  <a:pos x="3" y="3"/>
                </a:cxn>
                <a:cxn ang="0">
                  <a:pos x="3" y="0"/>
                </a:cxn>
                <a:cxn ang="0">
                  <a:pos x="7" y="0"/>
                </a:cxn>
                <a:cxn ang="0">
                  <a:pos x="7" y="0"/>
                </a:cxn>
                <a:cxn ang="0">
                  <a:pos x="3" y="0"/>
                </a:cxn>
                <a:cxn ang="0">
                  <a:pos x="3" y="0"/>
                </a:cxn>
                <a:cxn ang="0">
                  <a:pos x="8" y="0"/>
                </a:cxn>
                <a:cxn ang="0">
                  <a:pos x="8" y="0"/>
                </a:cxn>
                <a:cxn ang="0">
                  <a:pos x="3" y="0"/>
                </a:cxn>
                <a:cxn ang="0">
                  <a:pos x="2" y="0"/>
                </a:cxn>
                <a:cxn ang="0">
                  <a:pos x="8" y="0"/>
                </a:cxn>
                <a:cxn ang="0">
                  <a:pos x="8" y="0"/>
                </a:cxn>
                <a:cxn ang="0">
                  <a:pos x="2" y="0"/>
                </a:cxn>
                <a:cxn ang="0">
                  <a:pos x="2" y="0"/>
                </a:cxn>
                <a:cxn ang="0">
                  <a:pos x="9" y="0"/>
                </a:cxn>
                <a:cxn ang="0">
                  <a:pos x="9" y="1"/>
                </a:cxn>
                <a:cxn ang="0">
                  <a:pos x="2" y="1"/>
                </a:cxn>
                <a:cxn ang="0">
                  <a:pos x="1" y="1"/>
                </a:cxn>
                <a:cxn ang="0">
                  <a:pos x="9" y="1"/>
                </a:cxn>
                <a:cxn ang="0">
                  <a:pos x="10" y="1"/>
                </a:cxn>
                <a:cxn ang="0">
                  <a:pos x="1" y="1"/>
                </a:cxn>
                <a:cxn ang="0">
                  <a:pos x="1" y="2"/>
                </a:cxn>
                <a:cxn ang="0">
                  <a:pos x="10" y="2"/>
                </a:cxn>
                <a:cxn ang="0">
                  <a:pos x="10" y="2"/>
                </a:cxn>
                <a:cxn ang="0">
                  <a:pos x="1" y="2"/>
                </a:cxn>
                <a:cxn ang="0">
                  <a:pos x="1" y="2"/>
                </a:cxn>
                <a:cxn ang="0">
                  <a:pos x="10" y="2"/>
                </a:cxn>
                <a:cxn ang="0">
                  <a:pos x="10" y="2"/>
                </a:cxn>
                <a:cxn ang="0">
                  <a:pos x="1" y="2"/>
                </a:cxn>
                <a:cxn ang="0">
                  <a:pos x="1" y="3"/>
                </a:cxn>
                <a:cxn ang="0">
                  <a:pos x="10" y="3"/>
                </a:cxn>
                <a:cxn ang="0">
                  <a:pos x="10" y="3"/>
                </a:cxn>
                <a:cxn ang="0">
                  <a:pos x="0" y="3"/>
                </a:cxn>
                <a:cxn ang="0">
                  <a:pos x="1" y="3"/>
                </a:cxn>
                <a:cxn ang="0">
                  <a:pos x="10" y="3"/>
                </a:cxn>
                <a:cxn ang="0">
                  <a:pos x="10" y="3"/>
                </a:cxn>
                <a:cxn ang="0">
                  <a:pos x="1" y="3"/>
                </a:cxn>
                <a:cxn ang="0">
                  <a:pos x="1" y="4"/>
                </a:cxn>
                <a:cxn ang="0">
                  <a:pos x="10" y="4"/>
                </a:cxn>
                <a:cxn ang="0">
                  <a:pos x="10" y="4"/>
                </a:cxn>
                <a:cxn ang="0">
                  <a:pos x="1" y="4"/>
                </a:cxn>
                <a:cxn ang="0">
                  <a:pos x="1" y="4"/>
                </a:cxn>
                <a:cxn ang="0">
                  <a:pos x="10" y="4"/>
                </a:cxn>
                <a:cxn ang="0">
                  <a:pos x="10" y="4"/>
                </a:cxn>
                <a:cxn ang="0">
                  <a:pos x="1" y="4"/>
                </a:cxn>
                <a:cxn ang="0">
                  <a:pos x="1" y="4"/>
                </a:cxn>
                <a:cxn ang="0">
                  <a:pos x="9" y="4"/>
                </a:cxn>
                <a:cxn ang="0">
                  <a:pos x="9" y="5"/>
                </a:cxn>
                <a:cxn ang="0">
                  <a:pos x="2" y="5"/>
                </a:cxn>
                <a:cxn ang="0">
                  <a:pos x="2" y="5"/>
                </a:cxn>
                <a:cxn ang="0">
                  <a:pos x="9" y="5"/>
                </a:cxn>
                <a:cxn ang="0">
                  <a:pos x="8" y="5"/>
                </a:cxn>
                <a:cxn ang="0">
                  <a:pos x="2" y="5"/>
                </a:cxn>
                <a:cxn ang="0">
                  <a:pos x="2" y="5"/>
                </a:cxn>
                <a:cxn ang="0">
                  <a:pos x="8" y="5"/>
                </a:cxn>
                <a:cxn ang="0">
                  <a:pos x="8" y="6"/>
                </a:cxn>
                <a:cxn ang="0">
                  <a:pos x="3" y="6"/>
                </a:cxn>
                <a:cxn ang="0">
                  <a:pos x="3" y="6"/>
                </a:cxn>
                <a:cxn ang="0">
                  <a:pos x="8" y="6"/>
                </a:cxn>
                <a:cxn ang="0">
                  <a:pos x="7" y="6"/>
                </a:cxn>
                <a:cxn ang="0">
                  <a:pos x="3" y="6"/>
                </a:cxn>
                <a:cxn ang="0">
                  <a:pos x="3" y="6"/>
                </a:cxn>
                <a:cxn ang="0">
                  <a:pos x="7" y="6"/>
                </a:cxn>
              </a:cxnLst>
              <a:rect l="0" t="0" r="r" b="b"/>
              <a:pathLst>
                <a:path w="10" h="6">
                  <a:moveTo>
                    <a:pt x="3" y="3"/>
                  </a:moveTo>
                  <a:lnTo>
                    <a:pt x="3" y="0"/>
                  </a:lnTo>
                  <a:lnTo>
                    <a:pt x="7" y="0"/>
                  </a:lnTo>
                  <a:lnTo>
                    <a:pt x="7" y="0"/>
                  </a:lnTo>
                  <a:lnTo>
                    <a:pt x="3" y="0"/>
                  </a:lnTo>
                  <a:lnTo>
                    <a:pt x="3" y="0"/>
                  </a:lnTo>
                  <a:lnTo>
                    <a:pt x="8" y="0"/>
                  </a:lnTo>
                  <a:lnTo>
                    <a:pt x="8" y="0"/>
                  </a:lnTo>
                  <a:lnTo>
                    <a:pt x="3" y="0"/>
                  </a:lnTo>
                  <a:lnTo>
                    <a:pt x="2" y="0"/>
                  </a:lnTo>
                  <a:lnTo>
                    <a:pt x="8" y="0"/>
                  </a:lnTo>
                  <a:lnTo>
                    <a:pt x="8" y="0"/>
                  </a:lnTo>
                  <a:lnTo>
                    <a:pt x="2" y="0"/>
                  </a:lnTo>
                  <a:lnTo>
                    <a:pt x="2" y="0"/>
                  </a:lnTo>
                  <a:lnTo>
                    <a:pt x="9" y="0"/>
                  </a:lnTo>
                  <a:lnTo>
                    <a:pt x="9" y="1"/>
                  </a:lnTo>
                  <a:lnTo>
                    <a:pt x="2" y="1"/>
                  </a:lnTo>
                  <a:lnTo>
                    <a:pt x="1" y="1"/>
                  </a:lnTo>
                  <a:lnTo>
                    <a:pt x="9" y="1"/>
                  </a:lnTo>
                  <a:lnTo>
                    <a:pt x="10" y="1"/>
                  </a:lnTo>
                  <a:lnTo>
                    <a:pt x="1" y="1"/>
                  </a:lnTo>
                  <a:lnTo>
                    <a:pt x="1" y="2"/>
                  </a:lnTo>
                  <a:lnTo>
                    <a:pt x="10" y="2"/>
                  </a:lnTo>
                  <a:lnTo>
                    <a:pt x="10" y="2"/>
                  </a:lnTo>
                  <a:lnTo>
                    <a:pt x="1" y="2"/>
                  </a:lnTo>
                  <a:lnTo>
                    <a:pt x="1" y="2"/>
                  </a:lnTo>
                  <a:lnTo>
                    <a:pt x="10" y="2"/>
                  </a:lnTo>
                  <a:lnTo>
                    <a:pt x="10" y="2"/>
                  </a:lnTo>
                  <a:lnTo>
                    <a:pt x="1" y="2"/>
                  </a:lnTo>
                  <a:lnTo>
                    <a:pt x="1" y="3"/>
                  </a:lnTo>
                  <a:lnTo>
                    <a:pt x="10" y="3"/>
                  </a:lnTo>
                  <a:lnTo>
                    <a:pt x="10" y="3"/>
                  </a:lnTo>
                  <a:lnTo>
                    <a:pt x="0" y="3"/>
                  </a:lnTo>
                  <a:lnTo>
                    <a:pt x="1" y="3"/>
                  </a:lnTo>
                  <a:lnTo>
                    <a:pt x="10" y="3"/>
                  </a:lnTo>
                  <a:lnTo>
                    <a:pt x="10" y="3"/>
                  </a:lnTo>
                  <a:lnTo>
                    <a:pt x="1" y="3"/>
                  </a:lnTo>
                  <a:lnTo>
                    <a:pt x="1" y="4"/>
                  </a:lnTo>
                  <a:lnTo>
                    <a:pt x="10" y="4"/>
                  </a:lnTo>
                  <a:lnTo>
                    <a:pt x="10" y="4"/>
                  </a:lnTo>
                  <a:lnTo>
                    <a:pt x="1" y="4"/>
                  </a:lnTo>
                  <a:lnTo>
                    <a:pt x="1" y="4"/>
                  </a:lnTo>
                  <a:lnTo>
                    <a:pt x="10" y="4"/>
                  </a:lnTo>
                  <a:lnTo>
                    <a:pt x="10" y="4"/>
                  </a:lnTo>
                  <a:lnTo>
                    <a:pt x="1" y="4"/>
                  </a:lnTo>
                  <a:lnTo>
                    <a:pt x="1" y="4"/>
                  </a:lnTo>
                  <a:lnTo>
                    <a:pt x="9" y="4"/>
                  </a:lnTo>
                  <a:lnTo>
                    <a:pt x="9" y="5"/>
                  </a:lnTo>
                  <a:lnTo>
                    <a:pt x="2" y="5"/>
                  </a:lnTo>
                  <a:lnTo>
                    <a:pt x="2" y="5"/>
                  </a:lnTo>
                  <a:lnTo>
                    <a:pt x="9" y="5"/>
                  </a:lnTo>
                  <a:lnTo>
                    <a:pt x="8" y="5"/>
                  </a:lnTo>
                  <a:lnTo>
                    <a:pt x="2" y="5"/>
                  </a:lnTo>
                  <a:lnTo>
                    <a:pt x="2" y="5"/>
                  </a:lnTo>
                  <a:lnTo>
                    <a:pt x="8" y="5"/>
                  </a:lnTo>
                  <a:lnTo>
                    <a:pt x="8" y="6"/>
                  </a:lnTo>
                  <a:lnTo>
                    <a:pt x="3" y="6"/>
                  </a:lnTo>
                  <a:lnTo>
                    <a:pt x="3" y="6"/>
                  </a:lnTo>
                  <a:lnTo>
                    <a:pt x="8" y="6"/>
                  </a:lnTo>
                  <a:lnTo>
                    <a:pt x="7" y="6"/>
                  </a:lnTo>
                  <a:lnTo>
                    <a:pt x="3" y="6"/>
                  </a:lnTo>
                  <a:lnTo>
                    <a:pt x="3" y="6"/>
                  </a:lnTo>
                  <a:lnTo>
                    <a:pt x="7"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39" name="Freeform 1527"/>
            <p:cNvSpPr>
              <a:spLocks/>
            </p:cNvSpPr>
            <p:nvPr/>
          </p:nvSpPr>
          <p:spPr bwMode="auto">
            <a:xfrm>
              <a:off x="8306941" y="3783013"/>
              <a:ext cx="11113" cy="11112"/>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0" name="Freeform 1528"/>
            <p:cNvSpPr>
              <a:spLocks/>
            </p:cNvSpPr>
            <p:nvPr/>
          </p:nvSpPr>
          <p:spPr bwMode="auto">
            <a:xfrm>
              <a:off x="8308529" y="3783013"/>
              <a:ext cx="11112" cy="11112"/>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2"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1"/>
                  </a:lnTo>
                  <a:lnTo>
                    <a:pt x="2"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4"/>
                  </a:lnTo>
                  <a:lnTo>
                    <a:pt x="6" y="4"/>
                  </a:lnTo>
                  <a:lnTo>
                    <a:pt x="6" y="5"/>
                  </a:lnTo>
                  <a:lnTo>
                    <a:pt x="2"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1" name="Freeform 1529"/>
            <p:cNvSpPr>
              <a:spLocks/>
            </p:cNvSpPr>
            <p:nvPr/>
          </p:nvSpPr>
          <p:spPr bwMode="auto">
            <a:xfrm>
              <a:off x="8311704" y="3783013"/>
              <a:ext cx="11112" cy="11112"/>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1" y="5"/>
                </a:cxn>
                <a:cxn ang="0">
                  <a:pos x="5" y="5"/>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1"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1" y="5"/>
                  </a:lnTo>
                  <a:lnTo>
                    <a:pt x="5" y="5"/>
                  </a:lnTo>
                  <a:lnTo>
                    <a:pt x="4" y="6"/>
                  </a:lnTo>
                  <a:lnTo>
                    <a:pt x="1"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2" name="Freeform 1530"/>
            <p:cNvSpPr>
              <a:spLocks/>
            </p:cNvSpPr>
            <p:nvPr/>
          </p:nvSpPr>
          <p:spPr bwMode="auto">
            <a:xfrm>
              <a:off x="8313291" y="3783013"/>
              <a:ext cx="12700" cy="11112"/>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6" y="0"/>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4"/>
                </a:cxn>
                <a:cxn ang="0">
                  <a:pos x="6" y="4"/>
                </a:cxn>
                <a:cxn ang="0">
                  <a:pos x="6" y="5"/>
                </a:cxn>
                <a:cxn ang="0">
                  <a:pos x="1" y="5"/>
                </a:cxn>
                <a:cxn ang="0">
                  <a:pos x="1" y="5"/>
                </a:cxn>
                <a:cxn ang="0">
                  <a:pos x="6" y="5"/>
                </a:cxn>
                <a:cxn ang="0">
                  <a:pos x="5"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6" y="0"/>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4"/>
                  </a:lnTo>
                  <a:lnTo>
                    <a:pt x="6" y="4"/>
                  </a:lnTo>
                  <a:lnTo>
                    <a:pt x="6" y="5"/>
                  </a:lnTo>
                  <a:lnTo>
                    <a:pt x="1" y="5"/>
                  </a:lnTo>
                  <a:lnTo>
                    <a:pt x="1" y="5"/>
                  </a:lnTo>
                  <a:lnTo>
                    <a:pt x="6" y="5"/>
                  </a:lnTo>
                  <a:lnTo>
                    <a:pt x="5"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3" name="Freeform 1531"/>
            <p:cNvSpPr>
              <a:spLocks/>
            </p:cNvSpPr>
            <p:nvPr/>
          </p:nvSpPr>
          <p:spPr bwMode="auto">
            <a:xfrm>
              <a:off x="8314879" y="3783013"/>
              <a:ext cx="12700" cy="11112"/>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4" name="Freeform 1532"/>
            <p:cNvSpPr>
              <a:spLocks/>
            </p:cNvSpPr>
            <p:nvPr/>
          </p:nvSpPr>
          <p:spPr bwMode="auto">
            <a:xfrm>
              <a:off x="8318054" y="3783013"/>
              <a:ext cx="11112" cy="11112"/>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5" name="Freeform 1533"/>
            <p:cNvSpPr>
              <a:spLocks/>
            </p:cNvSpPr>
            <p:nvPr/>
          </p:nvSpPr>
          <p:spPr bwMode="auto">
            <a:xfrm>
              <a:off x="8318054" y="3778250"/>
              <a:ext cx="11112" cy="15875"/>
            </a:xfrm>
            <a:custGeom>
              <a:avLst/>
              <a:gdLst/>
              <a:ahLst/>
              <a:cxnLst>
                <a:cxn ang="0">
                  <a:pos x="3" y="7"/>
                </a:cxn>
                <a:cxn ang="0">
                  <a:pos x="0" y="7"/>
                </a:cxn>
                <a:cxn ang="0">
                  <a:pos x="0" y="3"/>
                </a:cxn>
                <a:cxn ang="0">
                  <a:pos x="0" y="3"/>
                </a:cxn>
                <a:cxn ang="0">
                  <a:pos x="0" y="7"/>
                </a:cxn>
                <a:cxn ang="0">
                  <a:pos x="0" y="7"/>
                </a:cxn>
                <a:cxn ang="0">
                  <a:pos x="0" y="2"/>
                </a:cxn>
                <a:cxn ang="0">
                  <a:pos x="0" y="2"/>
                </a:cxn>
                <a:cxn ang="0">
                  <a:pos x="0" y="8"/>
                </a:cxn>
                <a:cxn ang="0">
                  <a:pos x="1" y="8"/>
                </a:cxn>
                <a:cxn ang="0">
                  <a:pos x="1" y="2"/>
                </a:cxn>
                <a:cxn ang="0">
                  <a:pos x="1" y="2"/>
                </a:cxn>
                <a:cxn ang="0">
                  <a:pos x="1" y="8"/>
                </a:cxn>
                <a:cxn ang="0">
                  <a:pos x="1" y="8"/>
                </a:cxn>
                <a:cxn ang="0">
                  <a:pos x="1" y="1"/>
                </a:cxn>
                <a:cxn ang="0">
                  <a:pos x="1" y="1"/>
                </a:cxn>
                <a:cxn ang="0">
                  <a:pos x="1" y="8"/>
                </a:cxn>
                <a:cxn ang="0">
                  <a:pos x="1" y="9"/>
                </a:cxn>
                <a:cxn ang="0">
                  <a:pos x="1" y="1"/>
                </a:cxn>
                <a:cxn ang="0">
                  <a:pos x="2" y="1"/>
                </a:cxn>
                <a:cxn ang="0">
                  <a:pos x="2" y="9"/>
                </a:cxn>
                <a:cxn ang="0">
                  <a:pos x="2" y="9"/>
                </a:cxn>
                <a:cxn ang="0">
                  <a:pos x="2" y="0"/>
                </a:cxn>
                <a:cxn ang="0">
                  <a:pos x="2" y="0"/>
                </a:cxn>
                <a:cxn ang="0">
                  <a:pos x="2" y="9"/>
                </a:cxn>
                <a:cxn ang="0">
                  <a:pos x="2" y="10"/>
                </a:cxn>
                <a:cxn ang="0">
                  <a:pos x="2" y="0"/>
                </a:cxn>
                <a:cxn ang="0">
                  <a:pos x="3" y="0"/>
                </a:cxn>
                <a:cxn ang="0">
                  <a:pos x="3" y="10"/>
                </a:cxn>
                <a:cxn ang="0">
                  <a:pos x="3" y="10"/>
                </a:cxn>
                <a:cxn ang="0">
                  <a:pos x="3" y="0"/>
                </a:cxn>
                <a:cxn ang="0">
                  <a:pos x="3" y="0"/>
                </a:cxn>
                <a:cxn ang="0">
                  <a:pos x="3" y="10"/>
                </a:cxn>
                <a:cxn ang="0">
                  <a:pos x="4" y="10"/>
                </a:cxn>
                <a:cxn ang="0">
                  <a:pos x="4" y="0"/>
                </a:cxn>
                <a:cxn ang="0">
                  <a:pos x="4" y="0"/>
                </a:cxn>
                <a:cxn ang="0">
                  <a:pos x="4" y="10"/>
                </a:cxn>
                <a:cxn ang="0">
                  <a:pos x="4" y="10"/>
                </a:cxn>
                <a:cxn ang="0">
                  <a:pos x="4" y="0"/>
                </a:cxn>
                <a:cxn ang="0">
                  <a:pos x="5" y="0"/>
                </a:cxn>
                <a:cxn ang="0">
                  <a:pos x="5" y="9"/>
                </a:cxn>
                <a:cxn ang="0">
                  <a:pos x="5" y="9"/>
                </a:cxn>
                <a:cxn ang="0">
                  <a:pos x="5" y="0"/>
                </a:cxn>
                <a:cxn ang="0">
                  <a:pos x="5" y="1"/>
                </a:cxn>
                <a:cxn ang="0">
                  <a:pos x="5" y="9"/>
                </a:cxn>
                <a:cxn ang="0">
                  <a:pos x="5" y="9"/>
                </a:cxn>
                <a:cxn ang="0">
                  <a:pos x="5" y="1"/>
                </a:cxn>
                <a:cxn ang="0">
                  <a:pos x="5" y="1"/>
                </a:cxn>
                <a:cxn ang="0">
                  <a:pos x="5" y="8"/>
                </a:cxn>
                <a:cxn ang="0">
                  <a:pos x="6" y="8"/>
                </a:cxn>
                <a:cxn ang="0">
                  <a:pos x="6" y="1"/>
                </a:cxn>
                <a:cxn ang="0">
                  <a:pos x="6" y="2"/>
                </a:cxn>
                <a:cxn ang="0">
                  <a:pos x="6" y="8"/>
                </a:cxn>
                <a:cxn ang="0">
                  <a:pos x="6" y="8"/>
                </a:cxn>
                <a:cxn ang="0">
                  <a:pos x="6" y="2"/>
                </a:cxn>
                <a:cxn ang="0">
                  <a:pos x="6" y="2"/>
                </a:cxn>
                <a:cxn ang="0">
                  <a:pos x="6" y="8"/>
                </a:cxn>
                <a:cxn ang="0">
                  <a:pos x="6" y="7"/>
                </a:cxn>
                <a:cxn ang="0">
                  <a:pos x="6" y="2"/>
                </a:cxn>
                <a:cxn ang="0">
                  <a:pos x="6" y="3"/>
                </a:cxn>
                <a:cxn ang="0">
                  <a:pos x="6" y="7"/>
                </a:cxn>
                <a:cxn ang="0">
                  <a:pos x="6" y="7"/>
                </a:cxn>
                <a:cxn ang="0">
                  <a:pos x="6" y="3"/>
                </a:cxn>
              </a:cxnLst>
              <a:rect l="0" t="0" r="r" b="b"/>
              <a:pathLst>
                <a:path w="6" h="10">
                  <a:moveTo>
                    <a:pt x="3" y="7"/>
                  </a:moveTo>
                  <a:lnTo>
                    <a:pt x="0" y="7"/>
                  </a:lnTo>
                  <a:lnTo>
                    <a:pt x="0" y="3"/>
                  </a:lnTo>
                  <a:lnTo>
                    <a:pt x="0" y="3"/>
                  </a:lnTo>
                  <a:lnTo>
                    <a:pt x="0" y="7"/>
                  </a:lnTo>
                  <a:lnTo>
                    <a:pt x="0" y="7"/>
                  </a:lnTo>
                  <a:lnTo>
                    <a:pt x="0" y="2"/>
                  </a:lnTo>
                  <a:lnTo>
                    <a:pt x="0" y="2"/>
                  </a:lnTo>
                  <a:lnTo>
                    <a:pt x="0" y="8"/>
                  </a:lnTo>
                  <a:lnTo>
                    <a:pt x="1" y="8"/>
                  </a:lnTo>
                  <a:lnTo>
                    <a:pt x="1" y="2"/>
                  </a:lnTo>
                  <a:lnTo>
                    <a:pt x="1" y="2"/>
                  </a:lnTo>
                  <a:lnTo>
                    <a:pt x="1" y="8"/>
                  </a:lnTo>
                  <a:lnTo>
                    <a:pt x="1" y="8"/>
                  </a:lnTo>
                  <a:lnTo>
                    <a:pt x="1" y="1"/>
                  </a:lnTo>
                  <a:lnTo>
                    <a:pt x="1" y="1"/>
                  </a:lnTo>
                  <a:lnTo>
                    <a:pt x="1" y="8"/>
                  </a:lnTo>
                  <a:lnTo>
                    <a:pt x="1" y="9"/>
                  </a:lnTo>
                  <a:lnTo>
                    <a:pt x="1" y="1"/>
                  </a:lnTo>
                  <a:lnTo>
                    <a:pt x="2" y="1"/>
                  </a:lnTo>
                  <a:lnTo>
                    <a:pt x="2" y="9"/>
                  </a:lnTo>
                  <a:lnTo>
                    <a:pt x="2" y="9"/>
                  </a:lnTo>
                  <a:lnTo>
                    <a:pt x="2" y="0"/>
                  </a:lnTo>
                  <a:lnTo>
                    <a:pt x="2" y="0"/>
                  </a:lnTo>
                  <a:lnTo>
                    <a:pt x="2" y="9"/>
                  </a:lnTo>
                  <a:lnTo>
                    <a:pt x="2" y="10"/>
                  </a:lnTo>
                  <a:lnTo>
                    <a:pt x="2" y="0"/>
                  </a:lnTo>
                  <a:lnTo>
                    <a:pt x="3" y="0"/>
                  </a:lnTo>
                  <a:lnTo>
                    <a:pt x="3" y="10"/>
                  </a:lnTo>
                  <a:lnTo>
                    <a:pt x="3" y="10"/>
                  </a:lnTo>
                  <a:lnTo>
                    <a:pt x="3" y="0"/>
                  </a:lnTo>
                  <a:lnTo>
                    <a:pt x="3" y="0"/>
                  </a:lnTo>
                  <a:lnTo>
                    <a:pt x="3" y="10"/>
                  </a:lnTo>
                  <a:lnTo>
                    <a:pt x="4" y="10"/>
                  </a:lnTo>
                  <a:lnTo>
                    <a:pt x="4" y="0"/>
                  </a:lnTo>
                  <a:lnTo>
                    <a:pt x="4" y="0"/>
                  </a:lnTo>
                  <a:lnTo>
                    <a:pt x="4" y="10"/>
                  </a:lnTo>
                  <a:lnTo>
                    <a:pt x="4" y="10"/>
                  </a:lnTo>
                  <a:lnTo>
                    <a:pt x="4" y="0"/>
                  </a:lnTo>
                  <a:lnTo>
                    <a:pt x="5" y="0"/>
                  </a:lnTo>
                  <a:lnTo>
                    <a:pt x="5" y="9"/>
                  </a:lnTo>
                  <a:lnTo>
                    <a:pt x="5" y="9"/>
                  </a:lnTo>
                  <a:lnTo>
                    <a:pt x="5" y="0"/>
                  </a:lnTo>
                  <a:lnTo>
                    <a:pt x="5" y="1"/>
                  </a:lnTo>
                  <a:lnTo>
                    <a:pt x="5" y="9"/>
                  </a:lnTo>
                  <a:lnTo>
                    <a:pt x="5" y="9"/>
                  </a:lnTo>
                  <a:lnTo>
                    <a:pt x="5" y="1"/>
                  </a:lnTo>
                  <a:lnTo>
                    <a:pt x="5" y="1"/>
                  </a:lnTo>
                  <a:lnTo>
                    <a:pt x="5" y="8"/>
                  </a:lnTo>
                  <a:lnTo>
                    <a:pt x="6" y="8"/>
                  </a:lnTo>
                  <a:lnTo>
                    <a:pt x="6" y="1"/>
                  </a:lnTo>
                  <a:lnTo>
                    <a:pt x="6" y="2"/>
                  </a:lnTo>
                  <a:lnTo>
                    <a:pt x="6" y="8"/>
                  </a:lnTo>
                  <a:lnTo>
                    <a:pt x="6" y="8"/>
                  </a:lnTo>
                  <a:lnTo>
                    <a:pt x="6" y="2"/>
                  </a:lnTo>
                  <a:lnTo>
                    <a:pt x="6" y="2"/>
                  </a:lnTo>
                  <a:lnTo>
                    <a:pt x="6" y="8"/>
                  </a:lnTo>
                  <a:lnTo>
                    <a:pt x="6" y="7"/>
                  </a:lnTo>
                  <a:lnTo>
                    <a:pt x="6" y="2"/>
                  </a:lnTo>
                  <a:lnTo>
                    <a:pt x="6" y="3"/>
                  </a:lnTo>
                  <a:lnTo>
                    <a:pt x="6" y="7"/>
                  </a:lnTo>
                  <a:lnTo>
                    <a:pt x="6" y="7"/>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46" name="Freeform 1534"/>
            <p:cNvSpPr>
              <a:spLocks/>
            </p:cNvSpPr>
            <p:nvPr/>
          </p:nvSpPr>
          <p:spPr bwMode="auto">
            <a:xfrm>
              <a:off x="8318054" y="3778250"/>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5"/>
                </a:cxn>
                <a:cxn ang="0">
                  <a:pos x="1"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7" y="5"/>
                  </a:lnTo>
                  <a:lnTo>
                    <a:pt x="7" y="5"/>
                  </a:lnTo>
                  <a:lnTo>
                    <a:pt x="1"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7" name="Freeform 1535"/>
            <p:cNvSpPr>
              <a:spLocks/>
            </p:cNvSpPr>
            <p:nvPr/>
          </p:nvSpPr>
          <p:spPr bwMode="auto">
            <a:xfrm>
              <a:off x="8322816" y="3778250"/>
              <a:ext cx="11113"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1"/>
                  </a:lnTo>
                  <a:lnTo>
                    <a:pt x="5" y="1"/>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5"/>
                  </a:lnTo>
                  <a:lnTo>
                    <a:pt x="1" y="5"/>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48" name="Freeform 1536"/>
            <p:cNvSpPr>
              <a:spLocks/>
            </p:cNvSpPr>
            <p:nvPr/>
          </p:nvSpPr>
          <p:spPr bwMode="auto">
            <a:xfrm>
              <a:off x="8324404" y="3773488"/>
              <a:ext cx="9525" cy="14287"/>
            </a:xfrm>
            <a:custGeom>
              <a:avLst/>
              <a:gdLst/>
              <a:ahLst/>
              <a:cxnLst>
                <a:cxn ang="0">
                  <a:pos x="3" y="6"/>
                </a:cxn>
                <a:cxn ang="0">
                  <a:pos x="0" y="6"/>
                </a:cxn>
                <a:cxn ang="0">
                  <a:pos x="0" y="2"/>
                </a:cxn>
                <a:cxn ang="0">
                  <a:pos x="0" y="2"/>
                </a:cxn>
                <a:cxn ang="0">
                  <a:pos x="0" y="7"/>
                </a:cxn>
                <a:cxn ang="0">
                  <a:pos x="0" y="7"/>
                </a:cxn>
                <a:cxn ang="0">
                  <a:pos x="0" y="2"/>
                </a:cxn>
                <a:cxn ang="0">
                  <a:pos x="0" y="2"/>
                </a:cxn>
                <a:cxn ang="0">
                  <a:pos x="0" y="7"/>
                </a:cxn>
                <a:cxn ang="0">
                  <a:pos x="0" y="7"/>
                </a:cxn>
                <a:cxn ang="0">
                  <a:pos x="0" y="1"/>
                </a:cxn>
                <a:cxn ang="0">
                  <a:pos x="0" y="1"/>
                </a:cxn>
                <a:cxn ang="0">
                  <a:pos x="0" y="8"/>
                </a:cxn>
                <a:cxn ang="0">
                  <a:pos x="1" y="8"/>
                </a:cxn>
                <a:cxn ang="0">
                  <a:pos x="1" y="1"/>
                </a:cxn>
                <a:cxn ang="0">
                  <a:pos x="1" y="0"/>
                </a:cxn>
                <a:cxn ang="0">
                  <a:pos x="1" y="8"/>
                </a:cxn>
                <a:cxn ang="0">
                  <a:pos x="1" y="8"/>
                </a:cxn>
                <a:cxn ang="0">
                  <a:pos x="1" y="0"/>
                </a:cxn>
                <a:cxn ang="0">
                  <a:pos x="1" y="0"/>
                </a:cxn>
                <a:cxn ang="0">
                  <a:pos x="1" y="9"/>
                </a:cxn>
                <a:cxn ang="0">
                  <a:pos x="1" y="9"/>
                </a:cxn>
                <a:cxn ang="0">
                  <a:pos x="1" y="0"/>
                </a:cxn>
                <a:cxn ang="0">
                  <a:pos x="2" y="0"/>
                </a:cxn>
                <a:cxn ang="0">
                  <a:pos x="2" y="9"/>
                </a:cxn>
                <a:cxn ang="0">
                  <a:pos x="2" y="9"/>
                </a:cxn>
                <a:cxn ang="0">
                  <a:pos x="2" y="0"/>
                </a:cxn>
                <a:cxn ang="0">
                  <a:pos x="2" y="0"/>
                </a:cxn>
                <a:cxn ang="0">
                  <a:pos x="2" y="9"/>
                </a:cxn>
                <a:cxn ang="0">
                  <a:pos x="2" y="9"/>
                </a:cxn>
                <a:cxn ang="0">
                  <a:pos x="2" y="0"/>
                </a:cxn>
                <a:cxn ang="0">
                  <a:pos x="3" y="0"/>
                </a:cxn>
                <a:cxn ang="0">
                  <a:pos x="3" y="9"/>
                </a:cxn>
                <a:cxn ang="0">
                  <a:pos x="3" y="9"/>
                </a:cxn>
                <a:cxn ang="0">
                  <a:pos x="3" y="0"/>
                </a:cxn>
                <a:cxn ang="0">
                  <a:pos x="3" y="0"/>
                </a:cxn>
                <a:cxn ang="0">
                  <a:pos x="3" y="9"/>
                </a:cxn>
                <a:cxn ang="0">
                  <a:pos x="4" y="9"/>
                </a:cxn>
                <a:cxn ang="0">
                  <a:pos x="4" y="0"/>
                </a:cxn>
                <a:cxn ang="0">
                  <a:pos x="4" y="0"/>
                </a:cxn>
                <a:cxn ang="0">
                  <a:pos x="4" y="9"/>
                </a:cxn>
                <a:cxn ang="0">
                  <a:pos x="4" y="9"/>
                </a:cxn>
                <a:cxn ang="0">
                  <a:pos x="4" y="0"/>
                </a:cxn>
                <a:cxn ang="0">
                  <a:pos x="4" y="0"/>
                </a:cxn>
                <a:cxn ang="0">
                  <a:pos x="4" y="9"/>
                </a:cxn>
                <a:cxn ang="0">
                  <a:pos x="5" y="8"/>
                </a:cxn>
                <a:cxn ang="0">
                  <a:pos x="5" y="0"/>
                </a:cxn>
                <a:cxn ang="0">
                  <a:pos x="5" y="0"/>
                </a:cxn>
                <a:cxn ang="0">
                  <a:pos x="5" y="8"/>
                </a:cxn>
                <a:cxn ang="0">
                  <a:pos x="5" y="8"/>
                </a:cxn>
                <a:cxn ang="0">
                  <a:pos x="5" y="1"/>
                </a:cxn>
                <a:cxn ang="0">
                  <a:pos x="5" y="1"/>
                </a:cxn>
                <a:cxn ang="0">
                  <a:pos x="5" y="8"/>
                </a:cxn>
                <a:cxn ang="0">
                  <a:pos x="6" y="7"/>
                </a:cxn>
                <a:cxn ang="0">
                  <a:pos x="6" y="1"/>
                </a:cxn>
                <a:cxn ang="0">
                  <a:pos x="6" y="2"/>
                </a:cxn>
                <a:cxn ang="0">
                  <a:pos x="6" y="7"/>
                </a:cxn>
                <a:cxn ang="0">
                  <a:pos x="6" y="7"/>
                </a:cxn>
                <a:cxn ang="0">
                  <a:pos x="6" y="2"/>
                </a:cxn>
                <a:cxn ang="0">
                  <a:pos x="6" y="2"/>
                </a:cxn>
                <a:cxn ang="0">
                  <a:pos x="6" y="7"/>
                </a:cxn>
                <a:cxn ang="0">
                  <a:pos x="6" y="6"/>
                </a:cxn>
                <a:cxn ang="0">
                  <a:pos x="6" y="2"/>
                </a:cxn>
              </a:cxnLst>
              <a:rect l="0" t="0" r="r" b="b"/>
              <a:pathLst>
                <a:path w="6" h="9">
                  <a:moveTo>
                    <a:pt x="3" y="6"/>
                  </a:moveTo>
                  <a:lnTo>
                    <a:pt x="0" y="6"/>
                  </a:lnTo>
                  <a:lnTo>
                    <a:pt x="0" y="2"/>
                  </a:lnTo>
                  <a:lnTo>
                    <a:pt x="0" y="2"/>
                  </a:lnTo>
                  <a:lnTo>
                    <a:pt x="0" y="7"/>
                  </a:lnTo>
                  <a:lnTo>
                    <a:pt x="0" y="7"/>
                  </a:lnTo>
                  <a:lnTo>
                    <a:pt x="0" y="2"/>
                  </a:lnTo>
                  <a:lnTo>
                    <a:pt x="0" y="2"/>
                  </a:lnTo>
                  <a:lnTo>
                    <a:pt x="0" y="7"/>
                  </a:lnTo>
                  <a:lnTo>
                    <a:pt x="0" y="7"/>
                  </a:lnTo>
                  <a:lnTo>
                    <a:pt x="0" y="1"/>
                  </a:lnTo>
                  <a:lnTo>
                    <a:pt x="0" y="1"/>
                  </a:lnTo>
                  <a:lnTo>
                    <a:pt x="0" y="8"/>
                  </a:lnTo>
                  <a:lnTo>
                    <a:pt x="1" y="8"/>
                  </a:lnTo>
                  <a:lnTo>
                    <a:pt x="1" y="1"/>
                  </a:lnTo>
                  <a:lnTo>
                    <a:pt x="1" y="0"/>
                  </a:lnTo>
                  <a:lnTo>
                    <a:pt x="1" y="8"/>
                  </a:lnTo>
                  <a:lnTo>
                    <a:pt x="1" y="8"/>
                  </a:lnTo>
                  <a:lnTo>
                    <a:pt x="1" y="0"/>
                  </a:lnTo>
                  <a:lnTo>
                    <a:pt x="1" y="0"/>
                  </a:lnTo>
                  <a:lnTo>
                    <a:pt x="1" y="9"/>
                  </a:lnTo>
                  <a:lnTo>
                    <a:pt x="1" y="9"/>
                  </a:lnTo>
                  <a:lnTo>
                    <a:pt x="1" y="0"/>
                  </a:lnTo>
                  <a:lnTo>
                    <a:pt x="2" y="0"/>
                  </a:lnTo>
                  <a:lnTo>
                    <a:pt x="2" y="9"/>
                  </a:lnTo>
                  <a:lnTo>
                    <a:pt x="2" y="9"/>
                  </a:lnTo>
                  <a:lnTo>
                    <a:pt x="2" y="0"/>
                  </a:lnTo>
                  <a:lnTo>
                    <a:pt x="2" y="0"/>
                  </a:lnTo>
                  <a:lnTo>
                    <a:pt x="2" y="9"/>
                  </a:lnTo>
                  <a:lnTo>
                    <a:pt x="2" y="9"/>
                  </a:lnTo>
                  <a:lnTo>
                    <a:pt x="2" y="0"/>
                  </a:lnTo>
                  <a:lnTo>
                    <a:pt x="3" y="0"/>
                  </a:lnTo>
                  <a:lnTo>
                    <a:pt x="3" y="9"/>
                  </a:lnTo>
                  <a:lnTo>
                    <a:pt x="3" y="9"/>
                  </a:lnTo>
                  <a:lnTo>
                    <a:pt x="3" y="0"/>
                  </a:lnTo>
                  <a:lnTo>
                    <a:pt x="3" y="0"/>
                  </a:lnTo>
                  <a:lnTo>
                    <a:pt x="3" y="9"/>
                  </a:lnTo>
                  <a:lnTo>
                    <a:pt x="4" y="9"/>
                  </a:lnTo>
                  <a:lnTo>
                    <a:pt x="4" y="0"/>
                  </a:lnTo>
                  <a:lnTo>
                    <a:pt x="4" y="0"/>
                  </a:lnTo>
                  <a:lnTo>
                    <a:pt x="4" y="9"/>
                  </a:lnTo>
                  <a:lnTo>
                    <a:pt x="4" y="9"/>
                  </a:lnTo>
                  <a:lnTo>
                    <a:pt x="4" y="0"/>
                  </a:lnTo>
                  <a:lnTo>
                    <a:pt x="4" y="0"/>
                  </a:lnTo>
                  <a:lnTo>
                    <a:pt x="4" y="9"/>
                  </a:lnTo>
                  <a:lnTo>
                    <a:pt x="5" y="8"/>
                  </a:lnTo>
                  <a:lnTo>
                    <a:pt x="5" y="0"/>
                  </a:lnTo>
                  <a:lnTo>
                    <a:pt x="5" y="0"/>
                  </a:lnTo>
                  <a:lnTo>
                    <a:pt x="5" y="8"/>
                  </a:lnTo>
                  <a:lnTo>
                    <a:pt x="5" y="8"/>
                  </a:lnTo>
                  <a:lnTo>
                    <a:pt x="5" y="1"/>
                  </a:lnTo>
                  <a:lnTo>
                    <a:pt x="5" y="1"/>
                  </a:lnTo>
                  <a:lnTo>
                    <a:pt x="5" y="8"/>
                  </a:lnTo>
                  <a:lnTo>
                    <a:pt x="6" y="7"/>
                  </a:lnTo>
                  <a:lnTo>
                    <a:pt x="6" y="1"/>
                  </a:lnTo>
                  <a:lnTo>
                    <a:pt x="6" y="2"/>
                  </a:lnTo>
                  <a:lnTo>
                    <a:pt x="6" y="7"/>
                  </a:lnTo>
                  <a:lnTo>
                    <a:pt x="6" y="7"/>
                  </a:lnTo>
                  <a:lnTo>
                    <a:pt x="6" y="2"/>
                  </a:lnTo>
                  <a:lnTo>
                    <a:pt x="6" y="2"/>
                  </a:lnTo>
                  <a:lnTo>
                    <a:pt x="6" y="7"/>
                  </a:lnTo>
                  <a:lnTo>
                    <a:pt x="6" y="6"/>
                  </a:lnTo>
                  <a:lnTo>
                    <a:pt x="6" y="2"/>
                  </a:lnTo>
                </a:path>
              </a:pathLst>
            </a:custGeom>
            <a:noFill/>
            <a:ln w="28575" cmpd="sng">
              <a:solidFill>
                <a:srgbClr val="006699"/>
              </a:solidFill>
              <a:prstDash val="solid"/>
              <a:round/>
              <a:headEnd/>
              <a:tailEnd/>
            </a:ln>
          </p:spPr>
          <p:txBody>
            <a:bodyPr/>
            <a:lstStyle/>
            <a:p>
              <a:endParaRPr lang="fr-CA">
                <a:latin typeface="+mj-lt"/>
              </a:endParaRPr>
            </a:p>
          </p:txBody>
        </p:sp>
        <p:sp>
          <p:nvSpPr>
            <p:cNvPr id="2088449" name="Freeform 1537"/>
            <p:cNvSpPr>
              <a:spLocks/>
            </p:cNvSpPr>
            <p:nvPr/>
          </p:nvSpPr>
          <p:spPr bwMode="auto">
            <a:xfrm>
              <a:off x="8324404" y="3773488"/>
              <a:ext cx="11112" cy="7937"/>
            </a:xfrm>
            <a:custGeom>
              <a:avLst/>
              <a:gdLst/>
              <a:ahLst/>
              <a:cxnLst>
                <a:cxn ang="0">
                  <a:pos x="3" y="2"/>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6" y="0"/>
                </a:cxn>
                <a:cxn ang="0">
                  <a:pos x="6" y="1"/>
                </a:cxn>
                <a:cxn ang="0">
                  <a:pos x="1" y="1"/>
                </a:cxn>
                <a:cxn ang="0">
                  <a:pos x="0"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4" y="5"/>
                </a:cxn>
                <a:cxn ang="0">
                  <a:pos x="2" y="5"/>
                </a:cxn>
                <a:cxn ang="0">
                  <a:pos x="3" y="5"/>
                </a:cxn>
                <a:cxn ang="0">
                  <a:pos x="4" y="5"/>
                </a:cxn>
              </a:cxnLst>
              <a:rect l="0" t="0" r="r" b="b"/>
              <a:pathLst>
                <a:path w="7" h="5">
                  <a:moveTo>
                    <a:pt x="3" y="2"/>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6" y="0"/>
                  </a:lnTo>
                  <a:lnTo>
                    <a:pt x="6" y="1"/>
                  </a:lnTo>
                  <a:lnTo>
                    <a:pt x="1" y="1"/>
                  </a:lnTo>
                  <a:lnTo>
                    <a:pt x="0"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4" y="5"/>
                  </a:lnTo>
                  <a:lnTo>
                    <a:pt x="2"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50" name="Freeform 1538"/>
            <p:cNvSpPr>
              <a:spLocks/>
            </p:cNvSpPr>
            <p:nvPr/>
          </p:nvSpPr>
          <p:spPr bwMode="auto">
            <a:xfrm>
              <a:off x="8325991" y="3773488"/>
              <a:ext cx="11113" cy="7937"/>
            </a:xfrm>
            <a:custGeom>
              <a:avLst/>
              <a:gdLst/>
              <a:ahLst/>
              <a:cxnLst>
                <a:cxn ang="0">
                  <a:pos x="3" y="2"/>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0"/>
                </a:cxn>
                <a:cxn ang="0">
                  <a:pos x="1" y="0"/>
                </a:cxn>
                <a:cxn ang="0">
                  <a:pos x="1" y="0"/>
                </a:cxn>
                <a:cxn ang="0">
                  <a:pos x="7" y="0"/>
                </a:cxn>
                <a:cxn ang="0">
                  <a:pos x="7" y="1"/>
                </a:cxn>
                <a:cxn ang="0">
                  <a:pos x="1" y="1"/>
                </a:cxn>
                <a:cxn ang="0">
                  <a:pos x="0"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0"/>
                  </a:lnTo>
                  <a:lnTo>
                    <a:pt x="6" y="0"/>
                  </a:lnTo>
                  <a:lnTo>
                    <a:pt x="6" y="0"/>
                  </a:lnTo>
                  <a:lnTo>
                    <a:pt x="1" y="0"/>
                  </a:lnTo>
                  <a:lnTo>
                    <a:pt x="1" y="0"/>
                  </a:lnTo>
                  <a:lnTo>
                    <a:pt x="7" y="0"/>
                  </a:lnTo>
                  <a:lnTo>
                    <a:pt x="7" y="1"/>
                  </a:lnTo>
                  <a:lnTo>
                    <a:pt x="1" y="1"/>
                  </a:lnTo>
                  <a:lnTo>
                    <a:pt x="0"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6" y="5"/>
                  </a:lnTo>
                  <a:lnTo>
                    <a:pt x="1" y="5"/>
                  </a:lnTo>
                  <a:lnTo>
                    <a:pt x="1" y="5"/>
                  </a:lnTo>
                  <a:lnTo>
                    <a:pt x="6" y="5"/>
                  </a:lnTo>
                  <a:lnTo>
                    <a:pt x="6" y="5"/>
                  </a:lnTo>
                  <a:lnTo>
                    <a:pt x="1" y="5"/>
                  </a:lnTo>
                  <a:lnTo>
                    <a:pt x="2" y="5"/>
                  </a:lnTo>
                  <a:lnTo>
                    <a:pt x="5" y="5"/>
                  </a:lnTo>
                  <a:lnTo>
                    <a:pt x="5" y="5"/>
                  </a:lnTo>
                  <a:lnTo>
                    <a:pt x="2" y="5"/>
                  </a:lnTo>
                  <a:lnTo>
                    <a:pt x="2"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51" name="Freeform 1539"/>
            <p:cNvSpPr>
              <a:spLocks/>
            </p:cNvSpPr>
            <p:nvPr/>
          </p:nvSpPr>
          <p:spPr bwMode="auto">
            <a:xfrm>
              <a:off x="8327579" y="3773488"/>
              <a:ext cx="12700" cy="7937"/>
            </a:xfrm>
            <a:custGeom>
              <a:avLst/>
              <a:gdLst/>
              <a:ahLst/>
              <a:cxnLst>
                <a:cxn ang="0">
                  <a:pos x="3" y="2"/>
                </a:cxn>
                <a:cxn ang="0">
                  <a:pos x="3" y="0"/>
                </a:cxn>
                <a:cxn ang="0">
                  <a:pos x="4" y="0"/>
                </a:cxn>
                <a:cxn ang="0">
                  <a:pos x="5" y="0"/>
                </a:cxn>
                <a:cxn ang="0">
                  <a:pos x="3" y="0"/>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6" y="0"/>
                </a:cxn>
                <a:cxn ang="0">
                  <a:pos x="1" y="0"/>
                </a:cxn>
                <a:cxn ang="0">
                  <a:pos x="1" y="0"/>
                </a:cxn>
                <a:cxn ang="0">
                  <a:pos x="7" y="0"/>
                </a:cxn>
                <a:cxn ang="0">
                  <a:pos x="7" y="1"/>
                </a:cxn>
                <a:cxn ang="0">
                  <a:pos x="1" y="1"/>
                </a:cxn>
                <a:cxn ang="0">
                  <a:pos x="1" y="1"/>
                </a:cxn>
                <a:cxn ang="0">
                  <a:pos x="7"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6" y="5"/>
                </a:cxn>
                <a:cxn ang="0">
                  <a:pos x="1" y="5"/>
                </a:cxn>
                <a:cxn ang="0">
                  <a:pos x="2" y="5"/>
                </a:cxn>
                <a:cxn ang="0">
                  <a:pos x="6" y="5"/>
                </a:cxn>
                <a:cxn ang="0">
                  <a:pos x="6" y="5"/>
                </a:cxn>
                <a:cxn ang="0">
                  <a:pos x="2" y="5"/>
                </a:cxn>
                <a:cxn ang="0">
                  <a:pos x="2" y="5"/>
                </a:cxn>
                <a:cxn ang="0">
                  <a:pos x="6" y="5"/>
                </a:cxn>
                <a:cxn ang="0">
                  <a:pos x="6" y="5"/>
                </a:cxn>
                <a:cxn ang="0">
                  <a:pos x="2" y="5"/>
                </a:cxn>
                <a:cxn ang="0">
                  <a:pos x="3" y="5"/>
                </a:cxn>
                <a:cxn ang="0">
                  <a:pos x="5" y="5"/>
                </a:cxn>
                <a:cxn ang="0">
                  <a:pos x="5" y="5"/>
                </a:cxn>
                <a:cxn ang="0">
                  <a:pos x="3" y="5"/>
                </a:cxn>
                <a:cxn ang="0">
                  <a:pos x="3" y="5"/>
                </a:cxn>
                <a:cxn ang="0">
                  <a:pos x="4" y="5"/>
                </a:cxn>
              </a:cxnLst>
              <a:rect l="0" t="0" r="r" b="b"/>
              <a:pathLst>
                <a:path w="7" h="5">
                  <a:moveTo>
                    <a:pt x="3" y="2"/>
                  </a:moveTo>
                  <a:lnTo>
                    <a:pt x="3" y="0"/>
                  </a:lnTo>
                  <a:lnTo>
                    <a:pt x="4" y="0"/>
                  </a:lnTo>
                  <a:lnTo>
                    <a:pt x="5" y="0"/>
                  </a:lnTo>
                  <a:lnTo>
                    <a:pt x="3" y="0"/>
                  </a:lnTo>
                  <a:lnTo>
                    <a:pt x="3" y="0"/>
                  </a:lnTo>
                  <a:lnTo>
                    <a:pt x="5" y="0"/>
                  </a:lnTo>
                  <a:lnTo>
                    <a:pt x="6" y="0"/>
                  </a:lnTo>
                  <a:lnTo>
                    <a:pt x="2" y="0"/>
                  </a:lnTo>
                  <a:lnTo>
                    <a:pt x="2" y="0"/>
                  </a:lnTo>
                  <a:lnTo>
                    <a:pt x="6" y="0"/>
                  </a:lnTo>
                  <a:lnTo>
                    <a:pt x="6" y="0"/>
                  </a:lnTo>
                  <a:lnTo>
                    <a:pt x="2" y="0"/>
                  </a:lnTo>
                  <a:lnTo>
                    <a:pt x="2" y="0"/>
                  </a:lnTo>
                  <a:lnTo>
                    <a:pt x="6" y="0"/>
                  </a:lnTo>
                  <a:lnTo>
                    <a:pt x="6" y="0"/>
                  </a:lnTo>
                  <a:lnTo>
                    <a:pt x="1" y="0"/>
                  </a:lnTo>
                  <a:lnTo>
                    <a:pt x="1" y="0"/>
                  </a:lnTo>
                  <a:lnTo>
                    <a:pt x="7" y="0"/>
                  </a:lnTo>
                  <a:lnTo>
                    <a:pt x="7" y="1"/>
                  </a:lnTo>
                  <a:lnTo>
                    <a:pt x="1" y="1"/>
                  </a:lnTo>
                  <a:lnTo>
                    <a:pt x="1" y="1"/>
                  </a:lnTo>
                  <a:lnTo>
                    <a:pt x="7"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6" y="5"/>
                  </a:lnTo>
                  <a:lnTo>
                    <a:pt x="1" y="5"/>
                  </a:lnTo>
                  <a:lnTo>
                    <a:pt x="2" y="5"/>
                  </a:lnTo>
                  <a:lnTo>
                    <a:pt x="6" y="5"/>
                  </a:lnTo>
                  <a:lnTo>
                    <a:pt x="6" y="5"/>
                  </a:lnTo>
                  <a:lnTo>
                    <a:pt x="2" y="5"/>
                  </a:lnTo>
                  <a:lnTo>
                    <a:pt x="2" y="5"/>
                  </a:lnTo>
                  <a:lnTo>
                    <a:pt x="6" y="5"/>
                  </a:lnTo>
                  <a:lnTo>
                    <a:pt x="6" y="5"/>
                  </a:lnTo>
                  <a:lnTo>
                    <a:pt x="2" y="5"/>
                  </a:lnTo>
                  <a:lnTo>
                    <a:pt x="3" y="5"/>
                  </a:lnTo>
                  <a:lnTo>
                    <a:pt x="5" y="5"/>
                  </a:lnTo>
                  <a:lnTo>
                    <a:pt x="5"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52" name="Freeform 1540"/>
            <p:cNvSpPr>
              <a:spLocks/>
            </p:cNvSpPr>
            <p:nvPr/>
          </p:nvSpPr>
          <p:spPr bwMode="auto">
            <a:xfrm>
              <a:off x="8330754" y="3773488"/>
              <a:ext cx="11112" cy="7937"/>
            </a:xfrm>
            <a:custGeom>
              <a:avLst/>
              <a:gdLst/>
              <a:ahLst/>
              <a:cxnLst>
                <a:cxn ang="0">
                  <a:pos x="2" y="2"/>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0"/>
                </a:cxn>
                <a:cxn ang="0">
                  <a:pos x="0" y="0"/>
                </a:cxn>
                <a:cxn ang="0">
                  <a:pos x="0" y="0"/>
                </a:cxn>
                <a:cxn ang="0">
                  <a:pos x="6" y="0"/>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5" y="5"/>
                </a:cxn>
                <a:cxn ang="0">
                  <a:pos x="0"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2" y="5"/>
                </a:cxn>
                <a:cxn ang="0">
                  <a:pos x="2" y="5"/>
                </a:cxn>
                <a:cxn ang="0">
                  <a:pos x="4" y="5"/>
                </a:cxn>
              </a:cxnLst>
              <a:rect l="0" t="0" r="r" b="b"/>
              <a:pathLst>
                <a:path w="6" h="5">
                  <a:moveTo>
                    <a:pt x="2" y="2"/>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0"/>
                  </a:lnTo>
                  <a:lnTo>
                    <a:pt x="0" y="0"/>
                  </a:lnTo>
                  <a:lnTo>
                    <a:pt x="0" y="0"/>
                  </a:lnTo>
                  <a:lnTo>
                    <a:pt x="6" y="0"/>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5" y="5"/>
                  </a:lnTo>
                  <a:lnTo>
                    <a:pt x="0" y="5"/>
                  </a:lnTo>
                  <a:lnTo>
                    <a:pt x="1" y="5"/>
                  </a:lnTo>
                  <a:lnTo>
                    <a:pt x="5" y="5"/>
                  </a:lnTo>
                  <a:lnTo>
                    <a:pt x="5" y="5"/>
                  </a:lnTo>
                  <a:lnTo>
                    <a:pt x="1" y="5"/>
                  </a:lnTo>
                  <a:lnTo>
                    <a:pt x="1" y="5"/>
                  </a:lnTo>
                  <a:lnTo>
                    <a:pt x="5" y="5"/>
                  </a:lnTo>
                  <a:lnTo>
                    <a:pt x="5" y="5"/>
                  </a:lnTo>
                  <a:lnTo>
                    <a:pt x="2" y="5"/>
                  </a:lnTo>
                  <a:lnTo>
                    <a:pt x="2" y="5"/>
                  </a:lnTo>
                  <a:lnTo>
                    <a:pt x="4" y="5"/>
                  </a:lnTo>
                  <a:lnTo>
                    <a:pt x="4" y="5"/>
                  </a:lnTo>
                  <a:lnTo>
                    <a:pt x="2" y="5"/>
                  </a:lnTo>
                  <a:lnTo>
                    <a:pt x="2"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53" name="Freeform 1541"/>
            <p:cNvSpPr>
              <a:spLocks/>
            </p:cNvSpPr>
            <p:nvPr/>
          </p:nvSpPr>
          <p:spPr bwMode="auto">
            <a:xfrm>
              <a:off x="8333929" y="3773488"/>
              <a:ext cx="11112" cy="7937"/>
            </a:xfrm>
            <a:custGeom>
              <a:avLst/>
              <a:gdLst/>
              <a:ahLst/>
              <a:cxnLst>
                <a:cxn ang="0">
                  <a:pos x="3" y="2"/>
                </a:cxn>
                <a:cxn ang="0">
                  <a:pos x="3" y="0"/>
                </a:cxn>
                <a:cxn ang="0">
                  <a:pos x="4" y="0"/>
                </a:cxn>
                <a:cxn ang="0">
                  <a:pos x="4" y="0"/>
                </a:cxn>
                <a:cxn ang="0">
                  <a:pos x="3"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0"/>
                </a:cxn>
                <a:cxn ang="0">
                  <a:pos x="1" y="0"/>
                </a:cxn>
                <a:cxn ang="0">
                  <a:pos x="1" y="0"/>
                </a:cxn>
                <a:cxn ang="0">
                  <a:pos x="6" y="0"/>
                </a:cxn>
                <a:cxn ang="0">
                  <a:pos x="6" y="1"/>
                </a:cxn>
                <a:cxn ang="0">
                  <a:pos x="0"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6" y="3"/>
                </a:cxn>
                <a:cxn ang="0">
                  <a:pos x="0" y="3"/>
                </a:cxn>
                <a:cxn ang="0">
                  <a:pos x="0" y="4"/>
                </a:cxn>
                <a:cxn ang="0">
                  <a:pos x="6" y="4"/>
                </a:cxn>
                <a:cxn ang="0">
                  <a:pos x="6" y="4"/>
                </a:cxn>
                <a:cxn ang="0">
                  <a:pos x="0" y="4"/>
                </a:cxn>
                <a:cxn ang="0">
                  <a:pos x="1" y="4"/>
                </a:cxn>
                <a:cxn ang="0">
                  <a:pos x="6" y="4"/>
                </a:cxn>
                <a:cxn ang="0">
                  <a:pos x="6" y="5"/>
                </a:cxn>
                <a:cxn ang="0">
                  <a:pos x="1" y="5"/>
                </a:cxn>
                <a:cxn ang="0">
                  <a:pos x="1" y="5"/>
                </a:cxn>
                <a:cxn ang="0">
                  <a:pos x="5" y="5"/>
                </a:cxn>
                <a:cxn ang="0">
                  <a:pos x="5" y="5"/>
                </a:cxn>
                <a:cxn ang="0">
                  <a:pos x="1" y="5"/>
                </a:cxn>
                <a:cxn ang="0">
                  <a:pos x="1" y="5"/>
                </a:cxn>
                <a:cxn ang="0">
                  <a:pos x="5" y="5"/>
                </a:cxn>
                <a:cxn ang="0">
                  <a:pos x="5" y="5"/>
                </a:cxn>
                <a:cxn ang="0">
                  <a:pos x="2" y="5"/>
                </a:cxn>
                <a:cxn ang="0">
                  <a:pos x="2" y="5"/>
                </a:cxn>
                <a:cxn ang="0">
                  <a:pos x="4" y="5"/>
                </a:cxn>
                <a:cxn ang="0">
                  <a:pos x="4" y="5"/>
                </a:cxn>
                <a:cxn ang="0">
                  <a:pos x="3" y="5"/>
                </a:cxn>
                <a:cxn ang="0">
                  <a:pos x="3" y="5"/>
                </a:cxn>
                <a:cxn ang="0">
                  <a:pos x="4" y="5"/>
                </a:cxn>
              </a:cxnLst>
              <a:rect l="0" t="0" r="r" b="b"/>
              <a:pathLst>
                <a:path w="7" h="5">
                  <a:moveTo>
                    <a:pt x="3" y="2"/>
                  </a:moveTo>
                  <a:lnTo>
                    <a:pt x="3" y="0"/>
                  </a:lnTo>
                  <a:lnTo>
                    <a:pt x="4" y="0"/>
                  </a:lnTo>
                  <a:lnTo>
                    <a:pt x="4" y="0"/>
                  </a:lnTo>
                  <a:lnTo>
                    <a:pt x="3" y="0"/>
                  </a:lnTo>
                  <a:lnTo>
                    <a:pt x="2" y="0"/>
                  </a:lnTo>
                  <a:lnTo>
                    <a:pt x="4" y="0"/>
                  </a:lnTo>
                  <a:lnTo>
                    <a:pt x="5" y="0"/>
                  </a:lnTo>
                  <a:lnTo>
                    <a:pt x="2" y="0"/>
                  </a:lnTo>
                  <a:lnTo>
                    <a:pt x="1" y="0"/>
                  </a:lnTo>
                  <a:lnTo>
                    <a:pt x="5" y="0"/>
                  </a:lnTo>
                  <a:lnTo>
                    <a:pt x="5" y="0"/>
                  </a:lnTo>
                  <a:lnTo>
                    <a:pt x="1" y="0"/>
                  </a:lnTo>
                  <a:lnTo>
                    <a:pt x="1" y="0"/>
                  </a:lnTo>
                  <a:lnTo>
                    <a:pt x="5" y="0"/>
                  </a:lnTo>
                  <a:lnTo>
                    <a:pt x="6" y="0"/>
                  </a:lnTo>
                  <a:lnTo>
                    <a:pt x="1" y="0"/>
                  </a:lnTo>
                  <a:lnTo>
                    <a:pt x="1" y="0"/>
                  </a:lnTo>
                  <a:lnTo>
                    <a:pt x="6" y="0"/>
                  </a:lnTo>
                  <a:lnTo>
                    <a:pt x="6" y="1"/>
                  </a:lnTo>
                  <a:lnTo>
                    <a:pt x="0"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6" y="3"/>
                  </a:lnTo>
                  <a:lnTo>
                    <a:pt x="0" y="3"/>
                  </a:lnTo>
                  <a:lnTo>
                    <a:pt x="0" y="4"/>
                  </a:lnTo>
                  <a:lnTo>
                    <a:pt x="6" y="4"/>
                  </a:lnTo>
                  <a:lnTo>
                    <a:pt x="6" y="4"/>
                  </a:lnTo>
                  <a:lnTo>
                    <a:pt x="0" y="4"/>
                  </a:lnTo>
                  <a:lnTo>
                    <a:pt x="1" y="4"/>
                  </a:lnTo>
                  <a:lnTo>
                    <a:pt x="6" y="4"/>
                  </a:lnTo>
                  <a:lnTo>
                    <a:pt x="6" y="5"/>
                  </a:lnTo>
                  <a:lnTo>
                    <a:pt x="1" y="5"/>
                  </a:lnTo>
                  <a:lnTo>
                    <a:pt x="1" y="5"/>
                  </a:lnTo>
                  <a:lnTo>
                    <a:pt x="5" y="5"/>
                  </a:lnTo>
                  <a:lnTo>
                    <a:pt x="5" y="5"/>
                  </a:lnTo>
                  <a:lnTo>
                    <a:pt x="1" y="5"/>
                  </a:lnTo>
                  <a:lnTo>
                    <a:pt x="1" y="5"/>
                  </a:lnTo>
                  <a:lnTo>
                    <a:pt x="5" y="5"/>
                  </a:lnTo>
                  <a:lnTo>
                    <a:pt x="5" y="5"/>
                  </a:lnTo>
                  <a:lnTo>
                    <a:pt x="2" y="5"/>
                  </a:lnTo>
                  <a:lnTo>
                    <a:pt x="2" y="5"/>
                  </a:lnTo>
                  <a:lnTo>
                    <a:pt x="4" y="5"/>
                  </a:lnTo>
                  <a:lnTo>
                    <a:pt x="4" y="5"/>
                  </a:lnTo>
                  <a:lnTo>
                    <a:pt x="3" y="5"/>
                  </a:lnTo>
                  <a:lnTo>
                    <a:pt x="3" y="5"/>
                  </a:lnTo>
                  <a:lnTo>
                    <a:pt x="4" y="5"/>
                  </a:lnTo>
                </a:path>
              </a:pathLst>
            </a:custGeom>
            <a:noFill/>
            <a:ln w="28575" cmpd="sng">
              <a:solidFill>
                <a:srgbClr val="006699"/>
              </a:solidFill>
              <a:prstDash val="solid"/>
              <a:round/>
              <a:headEnd/>
              <a:tailEnd/>
            </a:ln>
          </p:spPr>
          <p:txBody>
            <a:bodyPr/>
            <a:lstStyle/>
            <a:p>
              <a:endParaRPr lang="fr-CA">
                <a:latin typeface="+mj-lt"/>
              </a:endParaRPr>
            </a:p>
          </p:txBody>
        </p:sp>
        <p:sp>
          <p:nvSpPr>
            <p:cNvPr id="2088454" name="Freeform 1542"/>
            <p:cNvSpPr>
              <a:spLocks/>
            </p:cNvSpPr>
            <p:nvPr/>
          </p:nvSpPr>
          <p:spPr bwMode="auto">
            <a:xfrm>
              <a:off x="8333929" y="3760788"/>
              <a:ext cx="11112" cy="20637"/>
            </a:xfrm>
            <a:custGeom>
              <a:avLst/>
              <a:gdLst/>
              <a:ahLst/>
              <a:cxnLst>
                <a:cxn ang="0">
                  <a:pos x="3" y="10"/>
                </a:cxn>
                <a:cxn ang="0">
                  <a:pos x="0" y="10"/>
                </a:cxn>
                <a:cxn ang="0">
                  <a:pos x="0" y="3"/>
                </a:cxn>
                <a:cxn ang="0">
                  <a:pos x="0" y="3"/>
                </a:cxn>
                <a:cxn ang="0">
                  <a:pos x="0" y="11"/>
                </a:cxn>
                <a:cxn ang="0">
                  <a:pos x="0" y="11"/>
                </a:cxn>
                <a:cxn ang="0">
                  <a:pos x="0" y="3"/>
                </a:cxn>
                <a:cxn ang="0">
                  <a:pos x="0" y="2"/>
                </a:cxn>
                <a:cxn ang="0">
                  <a:pos x="0" y="11"/>
                </a:cxn>
                <a:cxn ang="0">
                  <a:pos x="0" y="11"/>
                </a:cxn>
                <a:cxn ang="0">
                  <a:pos x="0" y="2"/>
                </a:cxn>
                <a:cxn ang="0">
                  <a:pos x="0" y="2"/>
                </a:cxn>
                <a:cxn ang="0">
                  <a:pos x="0" y="12"/>
                </a:cxn>
                <a:cxn ang="0">
                  <a:pos x="1" y="12"/>
                </a:cxn>
                <a:cxn ang="0">
                  <a:pos x="1" y="2"/>
                </a:cxn>
                <a:cxn ang="0">
                  <a:pos x="1" y="1"/>
                </a:cxn>
                <a:cxn ang="0">
                  <a:pos x="1" y="12"/>
                </a:cxn>
                <a:cxn ang="0">
                  <a:pos x="1" y="13"/>
                </a:cxn>
                <a:cxn ang="0">
                  <a:pos x="1" y="1"/>
                </a:cxn>
                <a:cxn ang="0">
                  <a:pos x="1" y="1"/>
                </a:cxn>
                <a:cxn ang="0">
                  <a:pos x="1" y="13"/>
                </a:cxn>
                <a:cxn ang="0">
                  <a:pos x="2" y="13"/>
                </a:cxn>
                <a:cxn ang="0">
                  <a:pos x="2" y="1"/>
                </a:cxn>
                <a:cxn ang="0">
                  <a:pos x="2" y="0"/>
                </a:cxn>
                <a:cxn ang="0">
                  <a:pos x="2" y="13"/>
                </a:cxn>
                <a:cxn ang="0">
                  <a:pos x="2" y="13"/>
                </a:cxn>
                <a:cxn ang="0">
                  <a:pos x="2" y="0"/>
                </a:cxn>
                <a:cxn ang="0">
                  <a:pos x="2" y="0"/>
                </a:cxn>
                <a:cxn ang="0">
                  <a:pos x="2" y="13"/>
                </a:cxn>
                <a:cxn ang="0">
                  <a:pos x="3" y="13"/>
                </a:cxn>
                <a:cxn ang="0">
                  <a:pos x="3" y="0"/>
                </a:cxn>
                <a:cxn ang="0">
                  <a:pos x="3" y="0"/>
                </a:cxn>
                <a:cxn ang="0">
                  <a:pos x="3" y="13"/>
                </a:cxn>
                <a:cxn ang="0">
                  <a:pos x="3" y="13"/>
                </a:cxn>
                <a:cxn ang="0">
                  <a:pos x="3" y="0"/>
                </a:cxn>
                <a:cxn ang="0">
                  <a:pos x="3" y="0"/>
                </a:cxn>
                <a:cxn ang="0">
                  <a:pos x="3" y="13"/>
                </a:cxn>
                <a:cxn ang="0">
                  <a:pos x="4" y="13"/>
                </a:cxn>
                <a:cxn ang="0">
                  <a:pos x="4" y="0"/>
                </a:cxn>
                <a:cxn ang="0">
                  <a:pos x="4" y="0"/>
                </a:cxn>
                <a:cxn ang="0">
                  <a:pos x="4" y="13"/>
                </a:cxn>
                <a:cxn ang="0">
                  <a:pos x="4" y="13"/>
                </a:cxn>
                <a:cxn ang="0">
                  <a:pos x="4" y="1"/>
                </a:cxn>
                <a:cxn ang="0">
                  <a:pos x="4" y="1"/>
                </a:cxn>
                <a:cxn ang="0">
                  <a:pos x="4" y="13"/>
                </a:cxn>
                <a:cxn ang="0">
                  <a:pos x="5" y="13"/>
                </a:cxn>
                <a:cxn ang="0">
                  <a:pos x="5" y="1"/>
                </a:cxn>
                <a:cxn ang="0">
                  <a:pos x="5" y="1"/>
                </a:cxn>
                <a:cxn ang="0">
                  <a:pos x="5" y="12"/>
                </a:cxn>
                <a:cxn ang="0">
                  <a:pos x="5" y="12"/>
                </a:cxn>
                <a:cxn ang="0">
                  <a:pos x="5" y="2"/>
                </a:cxn>
                <a:cxn ang="0">
                  <a:pos x="5" y="2"/>
                </a:cxn>
                <a:cxn ang="0">
                  <a:pos x="5" y="12"/>
                </a:cxn>
                <a:cxn ang="0">
                  <a:pos x="5" y="11"/>
                </a:cxn>
                <a:cxn ang="0">
                  <a:pos x="5" y="2"/>
                </a:cxn>
                <a:cxn ang="0">
                  <a:pos x="6" y="2"/>
                </a:cxn>
                <a:cxn ang="0">
                  <a:pos x="6" y="11"/>
                </a:cxn>
                <a:cxn ang="0">
                  <a:pos x="6" y="11"/>
                </a:cxn>
                <a:cxn ang="0">
                  <a:pos x="6" y="3"/>
                </a:cxn>
                <a:cxn ang="0">
                  <a:pos x="6" y="3"/>
                </a:cxn>
                <a:cxn ang="0">
                  <a:pos x="6" y="11"/>
                </a:cxn>
                <a:cxn ang="0">
                  <a:pos x="6" y="10"/>
                </a:cxn>
                <a:cxn ang="0">
                  <a:pos x="6" y="3"/>
                </a:cxn>
              </a:cxnLst>
              <a:rect l="0" t="0" r="r" b="b"/>
              <a:pathLst>
                <a:path w="6" h="13">
                  <a:moveTo>
                    <a:pt x="3" y="10"/>
                  </a:moveTo>
                  <a:lnTo>
                    <a:pt x="0" y="10"/>
                  </a:lnTo>
                  <a:lnTo>
                    <a:pt x="0" y="3"/>
                  </a:lnTo>
                  <a:lnTo>
                    <a:pt x="0" y="3"/>
                  </a:lnTo>
                  <a:lnTo>
                    <a:pt x="0" y="11"/>
                  </a:lnTo>
                  <a:lnTo>
                    <a:pt x="0" y="11"/>
                  </a:lnTo>
                  <a:lnTo>
                    <a:pt x="0" y="3"/>
                  </a:lnTo>
                  <a:lnTo>
                    <a:pt x="0" y="2"/>
                  </a:lnTo>
                  <a:lnTo>
                    <a:pt x="0" y="11"/>
                  </a:lnTo>
                  <a:lnTo>
                    <a:pt x="0" y="11"/>
                  </a:lnTo>
                  <a:lnTo>
                    <a:pt x="0" y="2"/>
                  </a:lnTo>
                  <a:lnTo>
                    <a:pt x="0" y="2"/>
                  </a:lnTo>
                  <a:lnTo>
                    <a:pt x="0" y="12"/>
                  </a:lnTo>
                  <a:lnTo>
                    <a:pt x="1" y="12"/>
                  </a:lnTo>
                  <a:lnTo>
                    <a:pt x="1" y="2"/>
                  </a:lnTo>
                  <a:lnTo>
                    <a:pt x="1" y="1"/>
                  </a:lnTo>
                  <a:lnTo>
                    <a:pt x="1" y="12"/>
                  </a:lnTo>
                  <a:lnTo>
                    <a:pt x="1" y="13"/>
                  </a:lnTo>
                  <a:lnTo>
                    <a:pt x="1" y="1"/>
                  </a:lnTo>
                  <a:lnTo>
                    <a:pt x="1" y="1"/>
                  </a:lnTo>
                  <a:lnTo>
                    <a:pt x="1" y="13"/>
                  </a:lnTo>
                  <a:lnTo>
                    <a:pt x="2" y="13"/>
                  </a:lnTo>
                  <a:lnTo>
                    <a:pt x="2" y="1"/>
                  </a:lnTo>
                  <a:lnTo>
                    <a:pt x="2" y="0"/>
                  </a:lnTo>
                  <a:lnTo>
                    <a:pt x="2" y="13"/>
                  </a:lnTo>
                  <a:lnTo>
                    <a:pt x="2" y="13"/>
                  </a:lnTo>
                  <a:lnTo>
                    <a:pt x="2" y="0"/>
                  </a:lnTo>
                  <a:lnTo>
                    <a:pt x="2" y="0"/>
                  </a:lnTo>
                  <a:lnTo>
                    <a:pt x="2" y="13"/>
                  </a:lnTo>
                  <a:lnTo>
                    <a:pt x="3" y="13"/>
                  </a:lnTo>
                  <a:lnTo>
                    <a:pt x="3" y="0"/>
                  </a:lnTo>
                  <a:lnTo>
                    <a:pt x="3" y="0"/>
                  </a:lnTo>
                  <a:lnTo>
                    <a:pt x="3" y="13"/>
                  </a:lnTo>
                  <a:lnTo>
                    <a:pt x="3" y="13"/>
                  </a:lnTo>
                  <a:lnTo>
                    <a:pt x="3" y="0"/>
                  </a:lnTo>
                  <a:lnTo>
                    <a:pt x="3" y="0"/>
                  </a:lnTo>
                  <a:lnTo>
                    <a:pt x="3" y="13"/>
                  </a:lnTo>
                  <a:lnTo>
                    <a:pt x="4" y="13"/>
                  </a:lnTo>
                  <a:lnTo>
                    <a:pt x="4" y="0"/>
                  </a:lnTo>
                  <a:lnTo>
                    <a:pt x="4" y="0"/>
                  </a:lnTo>
                  <a:lnTo>
                    <a:pt x="4" y="13"/>
                  </a:lnTo>
                  <a:lnTo>
                    <a:pt x="4" y="13"/>
                  </a:lnTo>
                  <a:lnTo>
                    <a:pt x="4" y="1"/>
                  </a:lnTo>
                  <a:lnTo>
                    <a:pt x="4" y="1"/>
                  </a:lnTo>
                  <a:lnTo>
                    <a:pt x="4" y="13"/>
                  </a:lnTo>
                  <a:lnTo>
                    <a:pt x="5" y="13"/>
                  </a:lnTo>
                  <a:lnTo>
                    <a:pt x="5" y="1"/>
                  </a:lnTo>
                  <a:lnTo>
                    <a:pt x="5" y="1"/>
                  </a:lnTo>
                  <a:lnTo>
                    <a:pt x="5" y="12"/>
                  </a:lnTo>
                  <a:lnTo>
                    <a:pt x="5" y="12"/>
                  </a:lnTo>
                  <a:lnTo>
                    <a:pt x="5" y="2"/>
                  </a:lnTo>
                  <a:lnTo>
                    <a:pt x="5" y="2"/>
                  </a:lnTo>
                  <a:lnTo>
                    <a:pt x="5" y="12"/>
                  </a:lnTo>
                  <a:lnTo>
                    <a:pt x="5" y="11"/>
                  </a:lnTo>
                  <a:lnTo>
                    <a:pt x="5" y="2"/>
                  </a:lnTo>
                  <a:lnTo>
                    <a:pt x="6" y="2"/>
                  </a:lnTo>
                  <a:lnTo>
                    <a:pt x="6" y="11"/>
                  </a:lnTo>
                  <a:lnTo>
                    <a:pt x="6" y="11"/>
                  </a:lnTo>
                  <a:lnTo>
                    <a:pt x="6" y="3"/>
                  </a:lnTo>
                  <a:lnTo>
                    <a:pt x="6" y="3"/>
                  </a:lnTo>
                  <a:lnTo>
                    <a:pt x="6" y="11"/>
                  </a:lnTo>
                  <a:lnTo>
                    <a:pt x="6" y="10"/>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55" name="Freeform 1543"/>
            <p:cNvSpPr>
              <a:spLocks/>
            </p:cNvSpPr>
            <p:nvPr/>
          </p:nvSpPr>
          <p:spPr bwMode="auto">
            <a:xfrm>
              <a:off x="8333929" y="3760788"/>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6" y="1"/>
                  </a:lnTo>
                  <a:lnTo>
                    <a:pt x="2" y="1"/>
                  </a:lnTo>
                  <a:lnTo>
                    <a:pt x="1" y="1"/>
                  </a:lnTo>
                  <a:lnTo>
                    <a:pt x="6"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5"/>
                  </a:lnTo>
                  <a:lnTo>
                    <a:pt x="1" y="5"/>
                  </a:lnTo>
                  <a:lnTo>
                    <a:pt x="1" y="5"/>
                  </a:lnTo>
                  <a:lnTo>
                    <a:pt x="6" y="5"/>
                  </a:lnTo>
                  <a:lnTo>
                    <a:pt x="6" y="6"/>
                  </a:lnTo>
                  <a:lnTo>
                    <a:pt x="2"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56" name="Freeform 1544"/>
            <p:cNvSpPr>
              <a:spLocks/>
            </p:cNvSpPr>
            <p:nvPr/>
          </p:nvSpPr>
          <p:spPr bwMode="auto">
            <a:xfrm>
              <a:off x="8335516" y="376078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1" y="5"/>
                </a:cxn>
                <a:cxn ang="0">
                  <a:pos x="6" y="5"/>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1"/>
                  </a:lnTo>
                  <a:lnTo>
                    <a:pt x="2" y="1"/>
                  </a:lnTo>
                  <a:lnTo>
                    <a:pt x="1"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1" y="5"/>
                  </a:lnTo>
                  <a:lnTo>
                    <a:pt x="6" y="5"/>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57" name="Freeform 1545"/>
            <p:cNvSpPr>
              <a:spLocks/>
            </p:cNvSpPr>
            <p:nvPr/>
          </p:nvSpPr>
          <p:spPr bwMode="auto">
            <a:xfrm>
              <a:off x="8337104" y="3760788"/>
              <a:ext cx="14287"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1" y="3"/>
                </a:cxn>
                <a:cxn ang="0">
                  <a:pos x="8" y="3"/>
                </a:cxn>
                <a:cxn ang="0">
                  <a:pos x="8" y="3"/>
                </a:cxn>
                <a:cxn ang="0">
                  <a:pos x="0" y="3"/>
                </a:cxn>
                <a:cxn ang="0">
                  <a:pos x="1" y="3"/>
                </a:cxn>
                <a:cxn ang="0">
                  <a:pos x="8" y="3"/>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5"/>
                </a:cxn>
                <a:cxn ang="0">
                  <a:pos x="1" y="5"/>
                </a:cxn>
                <a:cxn ang="0">
                  <a:pos x="2" y="5"/>
                </a:cxn>
                <a:cxn ang="0">
                  <a:pos x="6" y="5"/>
                </a:cxn>
                <a:cxn ang="0">
                  <a:pos x="6" y="6"/>
                </a:cxn>
                <a:cxn ang="0">
                  <a:pos x="2" y="6"/>
                </a:cxn>
                <a:cxn ang="0">
                  <a:pos x="2" y="6"/>
                </a:cxn>
                <a:cxn ang="0">
                  <a:pos x="6" y="6"/>
                </a:cxn>
                <a:cxn ang="0">
                  <a:pos x="5" y="6"/>
                </a:cxn>
                <a:cxn ang="0">
                  <a:pos x="2" y="6"/>
                </a:cxn>
                <a:cxn ang="0">
                  <a:pos x="2"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2" y="0"/>
                  </a:lnTo>
                  <a:lnTo>
                    <a:pt x="5" y="0"/>
                  </a:lnTo>
                  <a:lnTo>
                    <a:pt x="5" y="0"/>
                  </a:lnTo>
                  <a:lnTo>
                    <a:pt x="2" y="0"/>
                  </a:lnTo>
                  <a:lnTo>
                    <a:pt x="2" y="0"/>
                  </a:lnTo>
                  <a:lnTo>
                    <a:pt x="6" y="0"/>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1" y="3"/>
                  </a:lnTo>
                  <a:lnTo>
                    <a:pt x="1" y="3"/>
                  </a:lnTo>
                  <a:lnTo>
                    <a:pt x="8" y="3"/>
                  </a:lnTo>
                  <a:lnTo>
                    <a:pt x="8" y="3"/>
                  </a:lnTo>
                  <a:lnTo>
                    <a:pt x="0" y="3"/>
                  </a:lnTo>
                  <a:lnTo>
                    <a:pt x="1" y="3"/>
                  </a:lnTo>
                  <a:lnTo>
                    <a:pt x="8" y="3"/>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6" y="5"/>
                  </a:lnTo>
                  <a:lnTo>
                    <a:pt x="1" y="5"/>
                  </a:lnTo>
                  <a:lnTo>
                    <a:pt x="2" y="5"/>
                  </a:lnTo>
                  <a:lnTo>
                    <a:pt x="6" y="5"/>
                  </a:lnTo>
                  <a:lnTo>
                    <a:pt x="6" y="6"/>
                  </a:lnTo>
                  <a:lnTo>
                    <a:pt x="2" y="6"/>
                  </a:lnTo>
                  <a:lnTo>
                    <a:pt x="2" y="6"/>
                  </a:lnTo>
                  <a:lnTo>
                    <a:pt x="6"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58" name="Freeform 1546"/>
            <p:cNvSpPr>
              <a:spLocks/>
            </p:cNvSpPr>
            <p:nvPr/>
          </p:nvSpPr>
          <p:spPr bwMode="auto">
            <a:xfrm>
              <a:off x="8341866" y="3760788"/>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5"/>
                </a:cxn>
                <a:cxn ang="0">
                  <a:pos x="0" y="5"/>
                </a:cxn>
                <a:cxn ang="0">
                  <a:pos x="1" y="5"/>
                </a:cxn>
                <a:cxn ang="0">
                  <a:pos x="6" y="5"/>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1"/>
                  </a:lnTo>
                  <a:lnTo>
                    <a:pt x="1" y="1"/>
                  </a:lnTo>
                  <a:lnTo>
                    <a:pt x="1"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6" y="5"/>
                  </a:lnTo>
                  <a:lnTo>
                    <a:pt x="0" y="5"/>
                  </a:lnTo>
                  <a:lnTo>
                    <a:pt x="1" y="5"/>
                  </a:lnTo>
                  <a:lnTo>
                    <a:pt x="6" y="5"/>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59" name="Freeform 1547"/>
            <p:cNvSpPr>
              <a:spLocks/>
            </p:cNvSpPr>
            <p:nvPr/>
          </p:nvSpPr>
          <p:spPr bwMode="auto">
            <a:xfrm>
              <a:off x="8343454" y="376078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0"/>
                </a:cxn>
                <a:cxn ang="0">
                  <a:pos x="5" y="0"/>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5"/>
                </a:cxn>
                <a:cxn ang="0">
                  <a:pos x="1" y="5"/>
                </a:cxn>
                <a:cxn ang="0">
                  <a:pos x="1" y="5"/>
                </a:cxn>
                <a:cxn ang="0">
                  <a:pos x="6" y="5"/>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0"/>
                  </a:lnTo>
                  <a:lnTo>
                    <a:pt x="5" y="0"/>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5"/>
                  </a:lnTo>
                  <a:lnTo>
                    <a:pt x="1" y="5"/>
                  </a:lnTo>
                  <a:lnTo>
                    <a:pt x="1" y="5"/>
                  </a:lnTo>
                  <a:lnTo>
                    <a:pt x="6" y="5"/>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0" name="Freeform 1548"/>
            <p:cNvSpPr>
              <a:spLocks/>
            </p:cNvSpPr>
            <p:nvPr/>
          </p:nvSpPr>
          <p:spPr bwMode="auto">
            <a:xfrm>
              <a:off x="8345041" y="376078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1"/>
                </a:cxn>
                <a:cxn ang="0">
                  <a:pos x="2" y="1"/>
                </a:cxn>
                <a:cxn ang="0">
                  <a:pos x="1" y="1"/>
                </a:cxn>
                <a:cxn ang="0">
                  <a:pos x="6" y="1"/>
                </a:cxn>
                <a:cxn ang="0">
                  <a:pos x="6" y="1"/>
                </a:cxn>
                <a:cxn ang="0">
                  <a:pos x="1" y="1"/>
                </a:cxn>
                <a:cxn ang="0">
                  <a:pos x="1"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5"/>
                </a:cxn>
                <a:cxn ang="0">
                  <a:pos x="1" y="5"/>
                </a:cxn>
                <a:cxn ang="0">
                  <a:pos x="1" y="5"/>
                </a:cxn>
                <a:cxn ang="0">
                  <a:pos x="6" y="5"/>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1"/>
                  </a:lnTo>
                  <a:lnTo>
                    <a:pt x="2" y="1"/>
                  </a:lnTo>
                  <a:lnTo>
                    <a:pt x="1" y="1"/>
                  </a:lnTo>
                  <a:lnTo>
                    <a:pt x="6" y="1"/>
                  </a:lnTo>
                  <a:lnTo>
                    <a:pt x="6" y="1"/>
                  </a:lnTo>
                  <a:lnTo>
                    <a:pt x="1" y="1"/>
                  </a:lnTo>
                  <a:lnTo>
                    <a:pt x="1"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5"/>
                  </a:lnTo>
                  <a:lnTo>
                    <a:pt x="7" y="5"/>
                  </a:lnTo>
                  <a:lnTo>
                    <a:pt x="7" y="5"/>
                  </a:lnTo>
                  <a:lnTo>
                    <a:pt x="0" y="5"/>
                  </a:lnTo>
                  <a:lnTo>
                    <a:pt x="1" y="5"/>
                  </a:lnTo>
                  <a:lnTo>
                    <a:pt x="6" y="5"/>
                  </a:lnTo>
                  <a:lnTo>
                    <a:pt x="6" y="5"/>
                  </a:lnTo>
                  <a:lnTo>
                    <a:pt x="1" y="5"/>
                  </a:lnTo>
                  <a:lnTo>
                    <a:pt x="1" y="5"/>
                  </a:lnTo>
                  <a:lnTo>
                    <a:pt x="6" y="5"/>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1" name="Freeform 1549"/>
            <p:cNvSpPr>
              <a:spLocks/>
            </p:cNvSpPr>
            <p:nvPr/>
          </p:nvSpPr>
          <p:spPr bwMode="auto">
            <a:xfrm>
              <a:off x="8346629" y="3760788"/>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5"/>
                </a:cxn>
                <a:cxn ang="0">
                  <a:pos x="1" y="5"/>
                </a:cxn>
                <a:cxn ang="0">
                  <a:pos x="1" y="5"/>
                </a:cxn>
                <a:cxn ang="0">
                  <a:pos x="6" y="5"/>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5"/>
                  </a:lnTo>
                  <a:lnTo>
                    <a:pt x="1" y="5"/>
                  </a:lnTo>
                  <a:lnTo>
                    <a:pt x="1" y="5"/>
                  </a:lnTo>
                  <a:lnTo>
                    <a:pt x="6" y="5"/>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2" name="Freeform 1550"/>
            <p:cNvSpPr>
              <a:spLocks/>
            </p:cNvSpPr>
            <p:nvPr/>
          </p:nvSpPr>
          <p:spPr bwMode="auto">
            <a:xfrm>
              <a:off x="8348216" y="3754438"/>
              <a:ext cx="11113" cy="15875"/>
            </a:xfrm>
            <a:custGeom>
              <a:avLst/>
              <a:gdLst/>
              <a:ahLst/>
              <a:cxnLst>
                <a:cxn ang="0">
                  <a:pos x="3" y="7"/>
                </a:cxn>
                <a:cxn ang="0">
                  <a:pos x="0" y="7"/>
                </a:cxn>
                <a:cxn ang="0">
                  <a:pos x="0" y="3"/>
                </a:cxn>
                <a:cxn ang="0">
                  <a:pos x="0" y="3"/>
                </a:cxn>
                <a:cxn ang="0">
                  <a:pos x="0" y="7"/>
                </a:cxn>
                <a:cxn ang="0">
                  <a:pos x="0" y="8"/>
                </a:cxn>
                <a:cxn ang="0">
                  <a:pos x="0" y="3"/>
                </a:cxn>
                <a:cxn ang="0">
                  <a:pos x="1" y="2"/>
                </a:cxn>
                <a:cxn ang="0">
                  <a:pos x="1" y="8"/>
                </a:cxn>
                <a:cxn ang="0">
                  <a:pos x="1" y="8"/>
                </a:cxn>
                <a:cxn ang="0">
                  <a:pos x="1" y="2"/>
                </a:cxn>
                <a:cxn ang="0">
                  <a:pos x="1" y="2"/>
                </a:cxn>
                <a:cxn ang="0">
                  <a:pos x="1" y="9"/>
                </a:cxn>
                <a:cxn ang="0">
                  <a:pos x="1" y="9"/>
                </a:cxn>
                <a:cxn ang="0">
                  <a:pos x="1" y="2"/>
                </a:cxn>
                <a:cxn ang="0">
                  <a:pos x="1" y="1"/>
                </a:cxn>
                <a:cxn ang="0">
                  <a:pos x="1" y="9"/>
                </a:cxn>
                <a:cxn ang="0">
                  <a:pos x="2" y="9"/>
                </a:cxn>
                <a:cxn ang="0">
                  <a:pos x="2" y="1"/>
                </a:cxn>
                <a:cxn ang="0">
                  <a:pos x="2" y="1"/>
                </a:cxn>
                <a:cxn ang="0">
                  <a:pos x="2" y="9"/>
                </a:cxn>
                <a:cxn ang="0">
                  <a:pos x="2" y="10"/>
                </a:cxn>
                <a:cxn ang="0">
                  <a:pos x="2" y="1"/>
                </a:cxn>
                <a:cxn ang="0">
                  <a:pos x="2" y="1"/>
                </a:cxn>
                <a:cxn ang="0">
                  <a:pos x="2" y="10"/>
                </a:cxn>
                <a:cxn ang="0">
                  <a:pos x="2" y="10"/>
                </a:cxn>
                <a:cxn ang="0">
                  <a:pos x="2" y="0"/>
                </a:cxn>
                <a:cxn ang="0">
                  <a:pos x="3" y="0"/>
                </a:cxn>
                <a:cxn ang="0">
                  <a:pos x="3" y="10"/>
                </a:cxn>
                <a:cxn ang="0">
                  <a:pos x="3" y="10"/>
                </a:cxn>
                <a:cxn ang="0">
                  <a:pos x="3" y="0"/>
                </a:cxn>
                <a:cxn ang="0">
                  <a:pos x="3" y="0"/>
                </a:cxn>
                <a:cxn ang="0">
                  <a:pos x="3" y="10"/>
                </a:cxn>
                <a:cxn ang="0">
                  <a:pos x="4" y="10"/>
                </a:cxn>
                <a:cxn ang="0">
                  <a:pos x="4" y="0"/>
                </a:cxn>
                <a:cxn ang="0">
                  <a:pos x="4" y="0"/>
                </a:cxn>
                <a:cxn ang="0">
                  <a:pos x="4" y="10"/>
                </a:cxn>
                <a:cxn ang="0">
                  <a:pos x="4" y="10"/>
                </a:cxn>
                <a:cxn ang="0">
                  <a:pos x="4" y="0"/>
                </a:cxn>
                <a:cxn ang="0">
                  <a:pos x="5" y="1"/>
                </a:cxn>
                <a:cxn ang="0">
                  <a:pos x="5" y="10"/>
                </a:cxn>
                <a:cxn ang="0">
                  <a:pos x="5" y="10"/>
                </a:cxn>
                <a:cxn ang="0">
                  <a:pos x="5" y="1"/>
                </a:cxn>
                <a:cxn ang="0">
                  <a:pos x="5" y="1"/>
                </a:cxn>
                <a:cxn ang="0">
                  <a:pos x="5" y="9"/>
                </a:cxn>
                <a:cxn ang="0">
                  <a:pos x="5" y="9"/>
                </a:cxn>
                <a:cxn ang="0">
                  <a:pos x="5" y="1"/>
                </a:cxn>
                <a:cxn ang="0">
                  <a:pos x="5" y="1"/>
                </a:cxn>
                <a:cxn ang="0">
                  <a:pos x="5" y="9"/>
                </a:cxn>
                <a:cxn ang="0">
                  <a:pos x="6" y="9"/>
                </a:cxn>
                <a:cxn ang="0">
                  <a:pos x="6" y="2"/>
                </a:cxn>
                <a:cxn ang="0">
                  <a:pos x="6" y="2"/>
                </a:cxn>
                <a:cxn ang="0">
                  <a:pos x="6" y="9"/>
                </a:cxn>
                <a:cxn ang="0">
                  <a:pos x="6" y="8"/>
                </a:cxn>
                <a:cxn ang="0">
                  <a:pos x="6" y="2"/>
                </a:cxn>
                <a:cxn ang="0">
                  <a:pos x="6" y="2"/>
                </a:cxn>
                <a:cxn ang="0">
                  <a:pos x="6" y="8"/>
                </a:cxn>
                <a:cxn ang="0">
                  <a:pos x="6" y="8"/>
                </a:cxn>
                <a:cxn ang="0">
                  <a:pos x="6" y="3"/>
                </a:cxn>
                <a:cxn ang="0">
                  <a:pos x="6" y="3"/>
                </a:cxn>
                <a:cxn ang="0">
                  <a:pos x="6" y="7"/>
                </a:cxn>
                <a:cxn ang="0">
                  <a:pos x="6" y="7"/>
                </a:cxn>
                <a:cxn ang="0">
                  <a:pos x="6" y="3"/>
                </a:cxn>
              </a:cxnLst>
              <a:rect l="0" t="0" r="r" b="b"/>
              <a:pathLst>
                <a:path w="6" h="10">
                  <a:moveTo>
                    <a:pt x="3" y="7"/>
                  </a:moveTo>
                  <a:lnTo>
                    <a:pt x="0" y="7"/>
                  </a:lnTo>
                  <a:lnTo>
                    <a:pt x="0" y="3"/>
                  </a:lnTo>
                  <a:lnTo>
                    <a:pt x="0" y="3"/>
                  </a:lnTo>
                  <a:lnTo>
                    <a:pt x="0" y="7"/>
                  </a:lnTo>
                  <a:lnTo>
                    <a:pt x="0" y="8"/>
                  </a:lnTo>
                  <a:lnTo>
                    <a:pt x="0" y="3"/>
                  </a:lnTo>
                  <a:lnTo>
                    <a:pt x="1" y="2"/>
                  </a:lnTo>
                  <a:lnTo>
                    <a:pt x="1" y="8"/>
                  </a:lnTo>
                  <a:lnTo>
                    <a:pt x="1" y="8"/>
                  </a:lnTo>
                  <a:lnTo>
                    <a:pt x="1" y="2"/>
                  </a:lnTo>
                  <a:lnTo>
                    <a:pt x="1" y="2"/>
                  </a:lnTo>
                  <a:lnTo>
                    <a:pt x="1" y="9"/>
                  </a:lnTo>
                  <a:lnTo>
                    <a:pt x="1" y="9"/>
                  </a:lnTo>
                  <a:lnTo>
                    <a:pt x="1" y="2"/>
                  </a:lnTo>
                  <a:lnTo>
                    <a:pt x="1" y="1"/>
                  </a:lnTo>
                  <a:lnTo>
                    <a:pt x="1" y="9"/>
                  </a:lnTo>
                  <a:lnTo>
                    <a:pt x="2" y="9"/>
                  </a:lnTo>
                  <a:lnTo>
                    <a:pt x="2" y="1"/>
                  </a:lnTo>
                  <a:lnTo>
                    <a:pt x="2" y="1"/>
                  </a:lnTo>
                  <a:lnTo>
                    <a:pt x="2" y="9"/>
                  </a:lnTo>
                  <a:lnTo>
                    <a:pt x="2" y="10"/>
                  </a:lnTo>
                  <a:lnTo>
                    <a:pt x="2" y="1"/>
                  </a:lnTo>
                  <a:lnTo>
                    <a:pt x="2" y="1"/>
                  </a:lnTo>
                  <a:lnTo>
                    <a:pt x="2" y="10"/>
                  </a:lnTo>
                  <a:lnTo>
                    <a:pt x="2" y="10"/>
                  </a:lnTo>
                  <a:lnTo>
                    <a:pt x="2" y="0"/>
                  </a:lnTo>
                  <a:lnTo>
                    <a:pt x="3" y="0"/>
                  </a:lnTo>
                  <a:lnTo>
                    <a:pt x="3" y="10"/>
                  </a:lnTo>
                  <a:lnTo>
                    <a:pt x="3" y="10"/>
                  </a:lnTo>
                  <a:lnTo>
                    <a:pt x="3" y="0"/>
                  </a:lnTo>
                  <a:lnTo>
                    <a:pt x="3" y="0"/>
                  </a:lnTo>
                  <a:lnTo>
                    <a:pt x="3" y="10"/>
                  </a:lnTo>
                  <a:lnTo>
                    <a:pt x="4" y="10"/>
                  </a:lnTo>
                  <a:lnTo>
                    <a:pt x="4" y="0"/>
                  </a:lnTo>
                  <a:lnTo>
                    <a:pt x="4" y="0"/>
                  </a:lnTo>
                  <a:lnTo>
                    <a:pt x="4" y="10"/>
                  </a:lnTo>
                  <a:lnTo>
                    <a:pt x="4" y="10"/>
                  </a:lnTo>
                  <a:lnTo>
                    <a:pt x="4" y="0"/>
                  </a:lnTo>
                  <a:lnTo>
                    <a:pt x="5" y="1"/>
                  </a:lnTo>
                  <a:lnTo>
                    <a:pt x="5" y="10"/>
                  </a:lnTo>
                  <a:lnTo>
                    <a:pt x="5" y="10"/>
                  </a:lnTo>
                  <a:lnTo>
                    <a:pt x="5" y="1"/>
                  </a:lnTo>
                  <a:lnTo>
                    <a:pt x="5" y="1"/>
                  </a:lnTo>
                  <a:lnTo>
                    <a:pt x="5" y="9"/>
                  </a:lnTo>
                  <a:lnTo>
                    <a:pt x="5" y="9"/>
                  </a:lnTo>
                  <a:lnTo>
                    <a:pt x="5" y="1"/>
                  </a:lnTo>
                  <a:lnTo>
                    <a:pt x="5" y="1"/>
                  </a:lnTo>
                  <a:lnTo>
                    <a:pt x="5" y="9"/>
                  </a:lnTo>
                  <a:lnTo>
                    <a:pt x="6" y="9"/>
                  </a:lnTo>
                  <a:lnTo>
                    <a:pt x="6" y="2"/>
                  </a:lnTo>
                  <a:lnTo>
                    <a:pt x="6" y="2"/>
                  </a:lnTo>
                  <a:lnTo>
                    <a:pt x="6" y="9"/>
                  </a:lnTo>
                  <a:lnTo>
                    <a:pt x="6" y="8"/>
                  </a:lnTo>
                  <a:lnTo>
                    <a:pt x="6" y="2"/>
                  </a:lnTo>
                  <a:lnTo>
                    <a:pt x="6" y="2"/>
                  </a:lnTo>
                  <a:lnTo>
                    <a:pt x="6" y="8"/>
                  </a:lnTo>
                  <a:lnTo>
                    <a:pt x="6" y="8"/>
                  </a:lnTo>
                  <a:lnTo>
                    <a:pt x="6" y="3"/>
                  </a:lnTo>
                  <a:lnTo>
                    <a:pt x="6" y="3"/>
                  </a:lnTo>
                  <a:lnTo>
                    <a:pt x="6" y="7"/>
                  </a:lnTo>
                  <a:lnTo>
                    <a:pt x="6" y="7"/>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463" name="Freeform 1551"/>
            <p:cNvSpPr>
              <a:spLocks/>
            </p:cNvSpPr>
            <p:nvPr/>
          </p:nvSpPr>
          <p:spPr bwMode="auto">
            <a:xfrm>
              <a:off x="8348216" y="375443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6"/>
                </a:cxn>
                <a:cxn ang="0">
                  <a:pos x="2"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2"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7" y="6"/>
                  </a:lnTo>
                  <a:lnTo>
                    <a:pt x="2"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4" name="Freeform 1552"/>
            <p:cNvSpPr>
              <a:spLocks/>
            </p:cNvSpPr>
            <p:nvPr/>
          </p:nvSpPr>
          <p:spPr bwMode="auto">
            <a:xfrm>
              <a:off x="8351391" y="37544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5" name="Freeform 1553"/>
            <p:cNvSpPr>
              <a:spLocks/>
            </p:cNvSpPr>
            <p:nvPr/>
          </p:nvSpPr>
          <p:spPr bwMode="auto">
            <a:xfrm>
              <a:off x="8352979" y="3754438"/>
              <a:ext cx="14287"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1" y="1"/>
                  </a:lnTo>
                  <a:lnTo>
                    <a:pt x="1" y="1"/>
                  </a:lnTo>
                  <a:lnTo>
                    <a:pt x="6" y="1"/>
                  </a:lnTo>
                  <a:lnTo>
                    <a:pt x="6" y="1"/>
                  </a:lnTo>
                  <a:lnTo>
                    <a:pt x="1" y="1"/>
                  </a:lnTo>
                  <a:lnTo>
                    <a:pt x="1"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1" y="5"/>
                  </a:lnTo>
                  <a:lnTo>
                    <a:pt x="6" y="5"/>
                  </a:lnTo>
                  <a:lnTo>
                    <a:pt x="6" y="6"/>
                  </a:lnTo>
                  <a:lnTo>
                    <a:pt x="1" y="6"/>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6" name="Freeform 1554"/>
            <p:cNvSpPr>
              <a:spLocks/>
            </p:cNvSpPr>
            <p:nvPr/>
          </p:nvSpPr>
          <p:spPr bwMode="auto">
            <a:xfrm>
              <a:off x="8356154" y="3754438"/>
              <a:ext cx="11112"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6" y="6"/>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7" name="Freeform 1555"/>
            <p:cNvSpPr>
              <a:spLocks/>
            </p:cNvSpPr>
            <p:nvPr/>
          </p:nvSpPr>
          <p:spPr bwMode="auto">
            <a:xfrm>
              <a:off x="8357741" y="3754438"/>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6"/>
                  </a:lnTo>
                  <a:lnTo>
                    <a:pt x="1"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8" name="Freeform 1556"/>
            <p:cNvSpPr>
              <a:spLocks/>
            </p:cNvSpPr>
            <p:nvPr/>
          </p:nvSpPr>
          <p:spPr bwMode="auto">
            <a:xfrm>
              <a:off x="8360916" y="3754438"/>
              <a:ext cx="11113" cy="9525"/>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1" y="6"/>
                </a:cxn>
                <a:cxn ang="0">
                  <a:pos x="5" y="6"/>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1" y="0"/>
                  </a:lnTo>
                  <a:lnTo>
                    <a:pt x="1" y="1"/>
                  </a:lnTo>
                  <a:lnTo>
                    <a:pt x="5" y="1"/>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1" y="6"/>
                  </a:lnTo>
                  <a:lnTo>
                    <a:pt x="5" y="6"/>
                  </a:lnTo>
                  <a:lnTo>
                    <a:pt x="4" y="6"/>
                  </a:lnTo>
                  <a:lnTo>
                    <a:pt x="1"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69" name="Freeform 1557"/>
            <p:cNvSpPr>
              <a:spLocks/>
            </p:cNvSpPr>
            <p:nvPr/>
          </p:nvSpPr>
          <p:spPr bwMode="auto">
            <a:xfrm>
              <a:off x="8362504" y="37544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0" name="Freeform 1558"/>
            <p:cNvSpPr>
              <a:spLocks/>
            </p:cNvSpPr>
            <p:nvPr/>
          </p:nvSpPr>
          <p:spPr bwMode="auto">
            <a:xfrm>
              <a:off x="8364091" y="37544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1" name="Freeform 1559"/>
            <p:cNvSpPr>
              <a:spLocks/>
            </p:cNvSpPr>
            <p:nvPr/>
          </p:nvSpPr>
          <p:spPr bwMode="auto">
            <a:xfrm>
              <a:off x="8367266" y="3754438"/>
              <a:ext cx="11113"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6"/>
                  </a:lnTo>
                  <a:lnTo>
                    <a:pt x="1" y="6"/>
                  </a:lnTo>
                  <a:lnTo>
                    <a:pt x="1" y="6"/>
                  </a:lnTo>
                  <a:lnTo>
                    <a:pt x="6" y="6"/>
                  </a:lnTo>
                  <a:lnTo>
                    <a:pt x="6" y="6"/>
                  </a:lnTo>
                  <a:lnTo>
                    <a:pt x="1"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2" name="Freeform 1560"/>
            <p:cNvSpPr>
              <a:spLocks/>
            </p:cNvSpPr>
            <p:nvPr/>
          </p:nvSpPr>
          <p:spPr bwMode="auto">
            <a:xfrm>
              <a:off x="8367266" y="3754438"/>
              <a:ext cx="12700" cy="9525"/>
            </a:xfrm>
            <a:custGeom>
              <a:avLst/>
              <a:gdLst/>
              <a:ahLst/>
              <a:cxnLst>
                <a:cxn ang="0">
                  <a:pos x="3" y="3"/>
                </a:cxn>
                <a:cxn ang="0">
                  <a:pos x="3" y="0"/>
                </a:cxn>
                <a:cxn ang="0">
                  <a:pos x="4" y="0"/>
                </a:cxn>
                <a:cxn ang="0">
                  <a:pos x="5" y="0"/>
                </a:cxn>
                <a:cxn ang="0">
                  <a:pos x="3" y="0"/>
                </a:cxn>
                <a:cxn ang="0">
                  <a:pos x="3" y="0"/>
                </a:cxn>
                <a:cxn ang="0">
                  <a:pos x="5" y="0"/>
                </a:cxn>
                <a:cxn ang="0">
                  <a:pos x="6" y="0"/>
                </a:cxn>
                <a:cxn ang="0">
                  <a:pos x="2" y="0"/>
                </a:cxn>
                <a:cxn ang="0">
                  <a:pos x="2" y="1"/>
                </a:cxn>
                <a:cxn ang="0">
                  <a:pos x="6" y="1"/>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6"/>
                </a:cxn>
                <a:cxn ang="0">
                  <a:pos x="1" y="6"/>
                </a:cxn>
                <a:cxn ang="0">
                  <a:pos x="2" y="6"/>
                </a:cxn>
                <a:cxn ang="0">
                  <a:pos x="6" y="6"/>
                </a:cxn>
                <a:cxn ang="0">
                  <a:pos x="6" y="6"/>
                </a:cxn>
                <a:cxn ang="0">
                  <a:pos x="2" y="6"/>
                </a:cxn>
                <a:cxn ang="0">
                  <a:pos x="2" y="6"/>
                </a:cxn>
                <a:cxn ang="0">
                  <a:pos x="6" y="6"/>
                </a:cxn>
                <a:cxn ang="0">
                  <a:pos x="6"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6" y="0"/>
                  </a:lnTo>
                  <a:lnTo>
                    <a:pt x="2" y="0"/>
                  </a:lnTo>
                  <a:lnTo>
                    <a:pt x="2" y="1"/>
                  </a:lnTo>
                  <a:lnTo>
                    <a:pt x="6" y="1"/>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6"/>
                  </a:lnTo>
                  <a:lnTo>
                    <a:pt x="1" y="6"/>
                  </a:lnTo>
                  <a:lnTo>
                    <a:pt x="2" y="6"/>
                  </a:lnTo>
                  <a:lnTo>
                    <a:pt x="6" y="6"/>
                  </a:lnTo>
                  <a:lnTo>
                    <a:pt x="6" y="6"/>
                  </a:lnTo>
                  <a:lnTo>
                    <a:pt x="2" y="6"/>
                  </a:lnTo>
                  <a:lnTo>
                    <a:pt x="2" y="6"/>
                  </a:lnTo>
                  <a:lnTo>
                    <a:pt x="6" y="6"/>
                  </a:lnTo>
                  <a:lnTo>
                    <a:pt x="6"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3" name="Freeform 1561"/>
            <p:cNvSpPr>
              <a:spLocks/>
            </p:cNvSpPr>
            <p:nvPr/>
          </p:nvSpPr>
          <p:spPr bwMode="auto">
            <a:xfrm>
              <a:off x="8372029" y="3754438"/>
              <a:ext cx="9525"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0" y="6"/>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0" y="6"/>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4" name="Freeform 1562"/>
            <p:cNvSpPr>
              <a:spLocks/>
            </p:cNvSpPr>
            <p:nvPr/>
          </p:nvSpPr>
          <p:spPr bwMode="auto">
            <a:xfrm>
              <a:off x="8373616" y="3754438"/>
              <a:ext cx="11113"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6"/>
                </a:cxn>
                <a:cxn ang="0">
                  <a:pos x="1" y="6"/>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6"/>
                  </a:lnTo>
                  <a:lnTo>
                    <a:pt x="1" y="6"/>
                  </a:lnTo>
                  <a:lnTo>
                    <a:pt x="1" y="6"/>
                  </a:lnTo>
                  <a:lnTo>
                    <a:pt x="5" y="6"/>
                  </a:lnTo>
                  <a:lnTo>
                    <a:pt x="5"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5" name="Freeform 1563"/>
            <p:cNvSpPr>
              <a:spLocks/>
            </p:cNvSpPr>
            <p:nvPr/>
          </p:nvSpPr>
          <p:spPr bwMode="auto">
            <a:xfrm>
              <a:off x="8375204" y="3754438"/>
              <a:ext cx="11112"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6"/>
                  </a:lnTo>
                  <a:lnTo>
                    <a:pt x="1" y="6"/>
                  </a:lnTo>
                  <a:lnTo>
                    <a:pt x="1" y="6"/>
                  </a:lnTo>
                  <a:lnTo>
                    <a:pt x="6" y="6"/>
                  </a:lnTo>
                  <a:lnTo>
                    <a:pt x="6"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6" name="Freeform 1564"/>
            <p:cNvSpPr>
              <a:spLocks/>
            </p:cNvSpPr>
            <p:nvPr/>
          </p:nvSpPr>
          <p:spPr bwMode="auto">
            <a:xfrm>
              <a:off x="8376791" y="375443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6"/>
                </a:cxn>
                <a:cxn ang="0">
                  <a:pos x="1" y="6"/>
                </a:cxn>
                <a:cxn ang="0">
                  <a:pos x="2"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1"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6" y="6"/>
                  </a:lnTo>
                  <a:lnTo>
                    <a:pt x="1" y="6"/>
                  </a:lnTo>
                  <a:lnTo>
                    <a:pt x="2"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7" name="Freeform 1565"/>
            <p:cNvSpPr>
              <a:spLocks/>
            </p:cNvSpPr>
            <p:nvPr/>
          </p:nvSpPr>
          <p:spPr bwMode="auto">
            <a:xfrm>
              <a:off x="8379966" y="3754438"/>
              <a:ext cx="12700" cy="9525"/>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5" y="6"/>
                </a:cxn>
                <a:cxn ang="0">
                  <a:pos x="0" y="6"/>
                </a:cxn>
                <a:cxn ang="0">
                  <a:pos x="1" y="6"/>
                </a:cxn>
                <a:cxn ang="0">
                  <a:pos x="5" y="6"/>
                </a:cxn>
                <a:cxn ang="0">
                  <a:pos x="5" y="6"/>
                </a:cxn>
                <a:cxn ang="0">
                  <a:pos x="1" y="6"/>
                </a:cxn>
                <a:cxn ang="0">
                  <a:pos x="1" y="6"/>
                </a:cxn>
                <a:cxn ang="0">
                  <a:pos x="5" y="6"/>
                </a:cxn>
                <a:cxn ang="0">
                  <a:pos x="5" y="6"/>
                </a:cxn>
                <a:cxn ang="0">
                  <a:pos x="1" y="6"/>
                </a:cxn>
                <a:cxn ang="0">
                  <a:pos x="2" y="6"/>
                </a:cxn>
                <a:cxn ang="0">
                  <a:pos x="4" y="6"/>
                </a:cxn>
                <a:cxn ang="0">
                  <a:pos x="4" y="6"/>
                </a:cxn>
                <a:cxn ang="0">
                  <a:pos x="2" y="6"/>
                </a:cxn>
                <a:cxn ang="0">
                  <a:pos x="2" y="6"/>
                </a:cxn>
                <a:cxn ang="0">
                  <a:pos x="3" y="6"/>
                </a:cxn>
              </a:cxnLst>
              <a:rect l="0" t="0" r="r" b="b"/>
              <a:pathLst>
                <a:path w="7" h="6">
                  <a:moveTo>
                    <a:pt x="2" y="3"/>
                  </a:moveTo>
                  <a:lnTo>
                    <a:pt x="2" y="0"/>
                  </a:lnTo>
                  <a:lnTo>
                    <a:pt x="3" y="0"/>
                  </a:lnTo>
                  <a:lnTo>
                    <a:pt x="4" y="0"/>
                  </a:lnTo>
                  <a:lnTo>
                    <a:pt x="2" y="0"/>
                  </a:lnTo>
                  <a:lnTo>
                    <a:pt x="2" y="0"/>
                  </a:lnTo>
                  <a:lnTo>
                    <a:pt x="4" y="0"/>
                  </a:lnTo>
                  <a:lnTo>
                    <a:pt x="5" y="0"/>
                  </a:lnTo>
                  <a:lnTo>
                    <a:pt x="1" y="0"/>
                  </a:lnTo>
                  <a:lnTo>
                    <a:pt x="1" y="1"/>
                  </a:lnTo>
                  <a:lnTo>
                    <a:pt x="5" y="1"/>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0" y="5"/>
                  </a:lnTo>
                  <a:lnTo>
                    <a:pt x="6" y="5"/>
                  </a:lnTo>
                  <a:lnTo>
                    <a:pt x="5" y="6"/>
                  </a:lnTo>
                  <a:lnTo>
                    <a:pt x="0" y="6"/>
                  </a:lnTo>
                  <a:lnTo>
                    <a:pt x="1" y="6"/>
                  </a:lnTo>
                  <a:lnTo>
                    <a:pt x="5" y="6"/>
                  </a:lnTo>
                  <a:lnTo>
                    <a:pt x="5" y="6"/>
                  </a:lnTo>
                  <a:lnTo>
                    <a:pt x="1" y="6"/>
                  </a:lnTo>
                  <a:lnTo>
                    <a:pt x="1" y="6"/>
                  </a:lnTo>
                  <a:lnTo>
                    <a:pt x="5" y="6"/>
                  </a:lnTo>
                  <a:lnTo>
                    <a:pt x="5" y="6"/>
                  </a:lnTo>
                  <a:lnTo>
                    <a:pt x="1"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8" name="Freeform 1566"/>
            <p:cNvSpPr>
              <a:spLocks/>
            </p:cNvSpPr>
            <p:nvPr/>
          </p:nvSpPr>
          <p:spPr bwMode="auto">
            <a:xfrm>
              <a:off x="8381554" y="3754438"/>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6" y="6"/>
                </a:cxn>
                <a:cxn ang="0">
                  <a:pos x="0" y="6"/>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0" y="5"/>
                  </a:lnTo>
                  <a:lnTo>
                    <a:pt x="6" y="5"/>
                  </a:lnTo>
                  <a:lnTo>
                    <a:pt x="6" y="6"/>
                  </a:lnTo>
                  <a:lnTo>
                    <a:pt x="0" y="6"/>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79" name="Freeform 1567"/>
            <p:cNvSpPr>
              <a:spLocks/>
            </p:cNvSpPr>
            <p:nvPr/>
          </p:nvSpPr>
          <p:spPr bwMode="auto">
            <a:xfrm>
              <a:off x="8384729" y="3754438"/>
              <a:ext cx="11112"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0" name="Freeform 1568"/>
            <p:cNvSpPr>
              <a:spLocks/>
            </p:cNvSpPr>
            <p:nvPr/>
          </p:nvSpPr>
          <p:spPr bwMode="auto">
            <a:xfrm>
              <a:off x="8384729" y="375443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1" name="Freeform 1569"/>
            <p:cNvSpPr>
              <a:spLocks/>
            </p:cNvSpPr>
            <p:nvPr/>
          </p:nvSpPr>
          <p:spPr bwMode="auto">
            <a:xfrm>
              <a:off x="8386316" y="3754438"/>
              <a:ext cx="14288"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5"/>
                  </a:lnTo>
                  <a:lnTo>
                    <a:pt x="7" y="5"/>
                  </a:lnTo>
                  <a:lnTo>
                    <a:pt x="7" y="5"/>
                  </a:lnTo>
                  <a:lnTo>
                    <a:pt x="1" y="5"/>
                  </a:lnTo>
                  <a:lnTo>
                    <a:pt x="1" y="5"/>
                  </a:lnTo>
                  <a:lnTo>
                    <a:pt x="7" y="5"/>
                  </a:lnTo>
                  <a:lnTo>
                    <a:pt x="6" y="6"/>
                  </a:lnTo>
                  <a:lnTo>
                    <a:pt x="1" y="6"/>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2" name="Freeform 1570"/>
            <p:cNvSpPr>
              <a:spLocks/>
            </p:cNvSpPr>
            <p:nvPr/>
          </p:nvSpPr>
          <p:spPr bwMode="auto">
            <a:xfrm>
              <a:off x="8389491" y="375443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1"/>
                </a:cxn>
                <a:cxn ang="0">
                  <a:pos x="6" y="1"/>
                </a:cxn>
                <a:cxn ang="0">
                  <a:pos x="6" y="1"/>
                </a:cxn>
                <a:cxn ang="0">
                  <a:pos x="2" y="1"/>
                </a:cxn>
                <a:cxn ang="0">
                  <a:pos x="2" y="1"/>
                </a:cxn>
                <a:cxn ang="0">
                  <a:pos x="7"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1" y="3"/>
                </a:cxn>
                <a:cxn ang="0">
                  <a:pos x="0" y="3"/>
                </a:cxn>
                <a:cxn ang="0">
                  <a:pos x="8" y="3"/>
                </a:cxn>
                <a:cxn ang="0">
                  <a:pos x="8" y="3"/>
                </a:cxn>
                <a:cxn ang="0">
                  <a:pos x="0" y="3"/>
                </a:cxn>
                <a:cxn ang="0">
                  <a:pos x="0" y="4"/>
                </a:cxn>
                <a:cxn ang="0">
                  <a:pos x="8" y="4"/>
                </a:cxn>
                <a:cxn ang="0">
                  <a:pos x="7" y="4"/>
                </a:cxn>
                <a:cxn ang="0">
                  <a:pos x="1" y="4"/>
                </a:cxn>
                <a:cxn ang="0">
                  <a:pos x="1" y="4"/>
                </a:cxn>
                <a:cxn ang="0">
                  <a:pos x="7" y="4"/>
                </a:cxn>
                <a:cxn ang="0">
                  <a:pos x="7" y="4"/>
                </a:cxn>
                <a:cxn ang="0">
                  <a:pos x="1" y="4"/>
                </a:cxn>
                <a:cxn ang="0">
                  <a:pos x="1" y="5"/>
                </a:cxn>
                <a:cxn ang="0">
                  <a:pos x="7" y="5"/>
                </a:cxn>
                <a:cxn ang="0">
                  <a:pos x="7" y="5"/>
                </a:cxn>
                <a:cxn ang="0">
                  <a:pos x="1" y="5"/>
                </a:cxn>
                <a:cxn ang="0">
                  <a:pos x="1" y="5"/>
                </a:cxn>
                <a:cxn ang="0">
                  <a:pos x="7" y="5"/>
                </a:cxn>
                <a:cxn ang="0">
                  <a:pos x="7" y="6"/>
                </a:cxn>
                <a:cxn ang="0">
                  <a:pos x="2" y="6"/>
                </a:cxn>
                <a:cxn ang="0">
                  <a:pos x="2" y="6"/>
                </a:cxn>
                <a:cxn ang="0">
                  <a:pos x="7" y="6"/>
                </a:cxn>
                <a:cxn ang="0">
                  <a:pos x="6" y="6"/>
                </a:cxn>
                <a:cxn ang="0">
                  <a:pos x="2" y="6"/>
                </a:cxn>
                <a:cxn ang="0">
                  <a:pos x="2" y="6"/>
                </a:cxn>
                <a:cxn ang="0">
                  <a:pos x="6" y="6"/>
                </a:cxn>
                <a:cxn ang="0">
                  <a:pos x="5" y="6"/>
                </a:cxn>
                <a:cxn ang="0">
                  <a:pos x="3" y="6"/>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0"/>
                  </a:lnTo>
                  <a:lnTo>
                    <a:pt x="3" y="0"/>
                  </a:lnTo>
                  <a:lnTo>
                    <a:pt x="2" y="1"/>
                  </a:lnTo>
                  <a:lnTo>
                    <a:pt x="6" y="1"/>
                  </a:lnTo>
                  <a:lnTo>
                    <a:pt x="6" y="1"/>
                  </a:lnTo>
                  <a:lnTo>
                    <a:pt x="2" y="1"/>
                  </a:lnTo>
                  <a:lnTo>
                    <a:pt x="2" y="1"/>
                  </a:lnTo>
                  <a:lnTo>
                    <a:pt x="7" y="1"/>
                  </a:lnTo>
                  <a:lnTo>
                    <a:pt x="7" y="1"/>
                  </a:lnTo>
                  <a:lnTo>
                    <a:pt x="2" y="1"/>
                  </a:lnTo>
                  <a:lnTo>
                    <a:pt x="1" y="1"/>
                  </a:lnTo>
                  <a:lnTo>
                    <a:pt x="7" y="1"/>
                  </a:lnTo>
                  <a:lnTo>
                    <a:pt x="7" y="2"/>
                  </a:lnTo>
                  <a:lnTo>
                    <a:pt x="1" y="2"/>
                  </a:lnTo>
                  <a:lnTo>
                    <a:pt x="1" y="2"/>
                  </a:lnTo>
                  <a:lnTo>
                    <a:pt x="7" y="2"/>
                  </a:lnTo>
                  <a:lnTo>
                    <a:pt x="7" y="2"/>
                  </a:lnTo>
                  <a:lnTo>
                    <a:pt x="1" y="2"/>
                  </a:lnTo>
                  <a:lnTo>
                    <a:pt x="1" y="2"/>
                  </a:lnTo>
                  <a:lnTo>
                    <a:pt x="7" y="2"/>
                  </a:lnTo>
                  <a:lnTo>
                    <a:pt x="7" y="3"/>
                  </a:lnTo>
                  <a:lnTo>
                    <a:pt x="1" y="3"/>
                  </a:lnTo>
                  <a:lnTo>
                    <a:pt x="0" y="3"/>
                  </a:lnTo>
                  <a:lnTo>
                    <a:pt x="8" y="3"/>
                  </a:lnTo>
                  <a:lnTo>
                    <a:pt x="8" y="3"/>
                  </a:lnTo>
                  <a:lnTo>
                    <a:pt x="0" y="3"/>
                  </a:lnTo>
                  <a:lnTo>
                    <a:pt x="0" y="4"/>
                  </a:lnTo>
                  <a:lnTo>
                    <a:pt x="8" y="4"/>
                  </a:lnTo>
                  <a:lnTo>
                    <a:pt x="7" y="4"/>
                  </a:lnTo>
                  <a:lnTo>
                    <a:pt x="1" y="4"/>
                  </a:lnTo>
                  <a:lnTo>
                    <a:pt x="1" y="4"/>
                  </a:lnTo>
                  <a:lnTo>
                    <a:pt x="7" y="4"/>
                  </a:lnTo>
                  <a:lnTo>
                    <a:pt x="7" y="4"/>
                  </a:lnTo>
                  <a:lnTo>
                    <a:pt x="1" y="4"/>
                  </a:lnTo>
                  <a:lnTo>
                    <a:pt x="1" y="5"/>
                  </a:lnTo>
                  <a:lnTo>
                    <a:pt x="7" y="5"/>
                  </a:lnTo>
                  <a:lnTo>
                    <a:pt x="7" y="5"/>
                  </a:lnTo>
                  <a:lnTo>
                    <a:pt x="1" y="5"/>
                  </a:lnTo>
                  <a:lnTo>
                    <a:pt x="1" y="5"/>
                  </a:lnTo>
                  <a:lnTo>
                    <a:pt x="7" y="5"/>
                  </a:lnTo>
                  <a:lnTo>
                    <a:pt x="7" y="6"/>
                  </a:lnTo>
                  <a:lnTo>
                    <a:pt x="2" y="6"/>
                  </a:lnTo>
                  <a:lnTo>
                    <a:pt x="2" y="6"/>
                  </a:lnTo>
                  <a:lnTo>
                    <a:pt x="7" y="6"/>
                  </a:lnTo>
                  <a:lnTo>
                    <a:pt x="6" y="6"/>
                  </a:lnTo>
                  <a:lnTo>
                    <a:pt x="2" y="6"/>
                  </a:lnTo>
                  <a:lnTo>
                    <a:pt x="2" y="6"/>
                  </a:lnTo>
                  <a:lnTo>
                    <a:pt x="6" y="6"/>
                  </a:lnTo>
                  <a:lnTo>
                    <a:pt x="5" y="6"/>
                  </a:lnTo>
                  <a:lnTo>
                    <a:pt x="3"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3" name="Freeform 1571"/>
            <p:cNvSpPr>
              <a:spLocks/>
            </p:cNvSpPr>
            <p:nvPr/>
          </p:nvSpPr>
          <p:spPr bwMode="auto">
            <a:xfrm>
              <a:off x="8392666" y="37544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4" name="Freeform 1572"/>
            <p:cNvSpPr>
              <a:spLocks/>
            </p:cNvSpPr>
            <p:nvPr/>
          </p:nvSpPr>
          <p:spPr bwMode="auto">
            <a:xfrm>
              <a:off x="8394254" y="37544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0" y="5"/>
                </a:cxn>
                <a:cxn ang="0">
                  <a:pos x="1" y="5"/>
                </a:cxn>
                <a:cxn ang="0">
                  <a:pos x="6" y="5"/>
                </a:cxn>
                <a:cxn ang="0">
                  <a:pos x="6" y="6"/>
                </a:cxn>
                <a:cxn ang="0">
                  <a:pos x="1" y="6"/>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0" y="5"/>
                  </a:lnTo>
                  <a:lnTo>
                    <a:pt x="1" y="5"/>
                  </a:lnTo>
                  <a:lnTo>
                    <a:pt x="6" y="5"/>
                  </a:lnTo>
                  <a:lnTo>
                    <a:pt x="6" y="6"/>
                  </a:lnTo>
                  <a:lnTo>
                    <a:pt x="1" y="6"/>
                  </a:lnTo>
                  <a:lnTo>
                    <a:pt x="1" y="6"/>
                  </a:lnTo>
                  <a:lnTo>
                    <a:pt x="6" y="6"/>
                  </a:lnTo>
                  <a:lnTo>
                    <a:pt x="5" y="6"/>
                  </a:lnTo>
                  <a:lnTo>
                    <a:pt x="2"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5" name="Freeform 1573"/>
            <p:cNvSpPr>
              <a:spLocks/>
            </p:cNvSpPr>
            <p:nvPr/>
          </p:nvSpPr>
          <p:spPr bwMode="auto">
            <a:xfrm>
              <a:off x="8395841" y="3754438"/>
              <a:ext cx="12700"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6"/>
                  </a:lnTo>
                  <a:lnTo>
                    <a:pt x="1" y="6"/>
                  </a:lnTo>
                  <a:lnTo>
                    <a:pt x="1" y="6"/>
                  </a:lnTo>
                  <a:lnTo>
                    <a:pt x="6" y="6"/>
                  </a:lnTo>
                  <a:lnTo>
                    <a:pt x="6" y="6"/>
                  </a:lnTo>
                  <a:lnTo>
                    <a:pt x="2" y="6"/>
                  </a:lnTo>
                  <a:lnTo>
                    <a:pt x="2" y="6"/>
                  </a:lnTo>
                  <a:lnTo>
                    <a:pt x="6" y="6"/>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6" name="Freeform 1574"/>
            <p:cNvSpPr>
              <a:spLocks/>
            </p:cNvSpPr>
            <p:nvPr/>
          </p:nvSpPr>
          <p:spPr bwMode="auto">
            <a:xfrm>
              <a:off x="8397429" y="375443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2"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6" y="5"/>
                </a:cxn>
                <a:cxn ang="0">
                  <a:pos x="6" y="6"/>
                </a:cxn>
                <a:cxn ang="0">
                  <a:pos x="2"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2"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6" y="5"/>
                  </a:lnTo>
                  <a:lnTo>
                    <a:pt x="6" y="6"/>
                  </a:lnTo>
                  <a:lnTo>
                    <a:pt x="2"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7" name="Freeform 1575"/>
            <p:cNvSpPr>
              <a:spLocks/>
            </p:cNvSpPr>
            <p:nvPr/>
          </p:nvSpPr>
          <p:spPr bwMode="auto">
            <a:xfrm>
              <a:off x="8400604" y="3754438"/>
              <a:ext cx="11112" cy="9525"/>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1" y="6"/>
                </a:cxn>
                <a:cxn ang="0">
                  <a:pos x="5" y="6"/>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1" y="0"/>
                  </a:lnTo>
                  <a:lnTo>
                    <a:pt x="1" y="1"/>
                  </a:lnTo>
                  <a:lnTo>
                    <a:pt x="5" y="1"/>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1" y="6"/>
                  </a:lnTo>
                  <a:lnTo>
                    <a:pt x="5" y="6"/>
                  </a:lnTo>
                  <a:lnTo>
                    <a:pt x="4" y="6"/>
                  </a:lnTo>
                  <a:lnTo>
                    <a:pt x="1"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8" name="Freeform 1576"/>
            <p:cNvSpPr>
              <a:spLocks/>
            </p:cNvSpPr>
            <p:nvPr/>
          </p:nvSpPr>
          <p:spPr bwMode="auto">
            <a:xfrm>
              <a:off x="8402191" y="3754438"/>
              <a:ext cx="14288"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1" y="1"/>
                </a:cxn>
                <a:cxn ang="0">
                  <a:pos x="1" y="1"/>
                </a:cxn>
                <a:cxn ang="0">
                  <a:pos x="6" y="1"/>
                </a:cxn>
                <a:cxn ang="0">
                  <a:pos x="6" y="1"/>
                </a:cxn>
                <a:cxn ang="0">
                  <a:pos x="1" y="1"/>
                </a:cxn>
                <a:cxn ang="0">
                  <a:pos x="0" y="1"/>
                </a:cxn>
                <a:cxn ang="0">
                  <a:pos x="6" y="1"/>
                </a:cxn>
                <a:cxn ang="0">
                  <a:pos x="6"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6" y="5"/>
                </a:cxn>
                <a:cxn ang="0">
                  <a:pos x="0" y="5"/>
                </a:cxn>
                <a:cxn ang="0">
                  <a:pos x="0" y="5"/>
                </a:cxn>
                <a:cxn ang="0">
                  <a:pos x="6" y="5"/>
                </a:cxn>
                <a:cxn ang="0">
                  <a:pos x="6" y="6"/>
                </a:cxn>
                <a:cxn ang="0">
                  <a:pos x="1" y="6"/>
                </a:cxn>
                <a:cxn ang="0">
                  <a:pos x="1" y="6"/>
                </a:cxn>
                <a:cxn ang="0">
                  <a:pos x="6" y="6"/>
                </a:cxn>
                <a:cxn ang="0">
                  <a:pos x="5"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1" y="1"/>
                  </a:lnTo>
                  <a:lnTo>
                    <a:pt x="1" y="1"/>
                  </a:lnTo>
                  <a:lnTo>
                    <a:pt x="6" y="1"/>
                  </a:lnTo>
                  <a:lnTo>
                    <a:pt x="6" y="1"/>
                  </a:lnTo>
                  <a:lnTo>
                    <a:pt x="1" y="1"/>
                  </a:lnTo>
                  <a:lnTo>
                    <a:pt x="0" y="1"/>
                  </a:lnTo>
                  <a:lnTo>
                    <a:pt x="6" y="1"/>
                  </a:lnTo>
                  <a:lnTo>
                    <a:pt x="6"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6" y="5"/>
                  </a:lnTo>
                  <a:lnTo>
                    <a:pt x="0" y="5"/>
                  </a:lnTo>
                  <a:lnTo>
                    <a:pt x="0" y="5"/>
                  </a:lnTo>
                  <a:lnTo>
                    <a:pt x="6" y="5"/>
                  </a:lnTo>
                  <a:lnTo>
                    <a:pt x="6" y="6"/>
                  </a:lnTo>
                  <a:lnTo>
                    <a:pt x="1" y="6"/>
                  </a:lnTo>
                  <a:lnTo>
                    <a:pt x="1" y="6"/>
                  </a:lnTo>
                  <a:lnTo>
                    <a:pt x="6" y="6"/>
                  </a:lnTo>
                  <a:lnTo>
                    <a:pt x="5"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89" name="Freeform 1577"/>
            <p:cNvSpPr>
              <a:spLocks/>
            </p:cNvSpPr>
            <p:nvPr/>
          </p:nvSpPr>
          <p:spPr bwMode="auto">
            <a:xfrm>
              <a:off x="8405366" y="375443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0" name="Freeform 1578"/>
            <p:cNvSpPr>
              <a:spLocks/>
            </p:cNvSpPr>
            <p:nvPr/>
          </p:nvSpPr>
          <p:spPr bwMode="auto">
            <a:xfrm>
              <a:off x="8406954" y="3754438"/>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6"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6"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6"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6" y="5"/>
                  </a:lnTo>
                  <a:lnTo>
                    <a:pt x="1" y="5"/>
                  </a:lnTo>
                  <a:lnTo>
                    <a:pt x="1" y="5"/>
                  </a:lnTo>
                  <a:lnTo>
                    <a:pt x="6" y="5"/>
                  </a:lnTo>
                  <a:lnTo>
                    <a:pt x="6" y="6"/>
                  </a:lnTo>
                  <a:lnTo>
                    <a:pt x="1" y="6"/>
                  </a:lnTo>
                  <a:lnTo>
                    <a:pt x="1" y="6"/>
                  </a:lnTo>
                  <a:lnTo>
                    <a:pt x="6" y="6"/>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1" name="Freeform 1579"/>
            <p:cNvSpPr>
              <a:spLocks/>
            </p:cNvSpPr>
            <p:nvPr/>
          </p:nvSpPr>
          <p:spPr bwMode="auto">
            <a:xfrm>
              <a:off x="8408541" y="3754438"/>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5"/>
                </a:cxn>
                <a:cxn ang="0">
                  <a:pos x="7" y="5"/>
                </a:cxn>
                <a:cxn ang="0">
                  <a:pos x="7" y="5"/>
                </a:cxn>
                <a:cxn ang="0">
                  <a:pos x="1" y="5"/>
                </a:cxn>
                <a:cxn ang="0">
                  <a:pos x="1" y="5"/>
                </a:cxn>
                <a:cxn ang="0">
                  <a:pos x="7" y="5"/>
                </a:cxn>
                <a:cxn ang="0">
                  <a:pos x="7"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1" y="1"/>
                  </a:lnTo>
                  <a:lnTo>
                    <a:pt x="1" y="1"/>
                  </a:lnTo>
                  <a:lnTo>
                    <a:pt x="7"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5"/>
                  </a:lnTo>
                  <a:lnTo>
                    <a:pt x="7" y="5"/>
                  </a:lnTo>
                  <a:lnTo>
                    <a:pt x="7" y="5"/>
                  </a:lnTo>
                  <a:lnTo>
                    <a:pt x="1" y="5"/>
                  </a:lnTo>
                  <a:lnTo>
                    <a:pt x="1" y="5"/>
                  </a:lnTo>
                  <a:lnTo>
                    <a:pt x="7" y="5"/>
                  </a:lnTo>
                  <a:lnTo>
                    <a:pt x="7" y="6"/>
                  </a:lnTo>
                  <a:lnTo>
                    <a:pt x="1" y="6"/>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2" name="Freeform 1580"/>
            <p:cNvSpPr>
              <a:spLocks/>
            </p:cNvSpPr>
            <p:nvPr/>
          </p:nvSpPr>
          <p:spPr bwMode="auto">
            <a:xfrm>
              <a:off x="8411716" y="37544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0" y="5"/>
                </a:cxn>
                <a:cxn ang="0">
                  <a:pos x="0" y="5"/>
                </a:cxn>
                <a:cxn ang="0">
                  <a:pos x="6" y="5"/>
                </a:cxn>
                <a:cxn ang="0">
                  <a:pos x="6" y="6"/>
                </a:cxn>
                <a:cxn ang="0">
                  <a:pos x="1" y="6"/>
                </a:cxn>
                <a:cxn ang="0">
                  <a:pos x="1" y="6"/>
                </a:cxn>
                <a:cxn ang="0">
                  <a:pos x="5" y="6"/>
                </a:cxn>
                <a:cxn ang="0">
                  <a:pos x="5"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0" y="5"/>
                  </a:lnTo>
                  <a:lnTo>
                    <a:pt x="0" y="5"/>
                  </a:lnTo>
                  <a:lnTo>
                    <a:pt x="6" y="5"/>
                  </a:lnTo>
                  <a:lnTo>
                    <a:pt x="6" y="6"/>
                  </a:lnTo>
                  <a:lnTo>
                    <a:pt x="1" y="6"/>
                  </a:lnTo>
                  <a:lnTo>
                    <a:pt x="1" y="6"/>
                  </a:lnTo>
                  <a:lnTo>
                    <a:pt x="5" y="6"/>
                  </a:lnTo>
                  <a:lnTo>
                    <a:pt x="5"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3" name="Freeform 1581"/>
            <p:cNvSpPr>
              <a:spLocks/>
            </p:cNvSpPr>
            <p:nvPr/>
          </p:nvSpPr>
          <p:spPr bwMode="auto">
            <a:xfrm>
              <a:off x="8413304" y="375443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6"/>
                  </a:lnTo>
                  <a:lnTo>
                    <a:pt x="1" y="6"/>
                  </a:lnTo>
                  <a:lnTo>
                    <a:pt x="1" y="6"/>
                  </a:lnTo>
                  <a:lnTo>
                    <a:pt x="6" y="6"/>
                  </a:lnTo>
                  <a:lnTo>
                    <a:pt x="6" y="6"/>
                  </a:lnTo>
                  <a:lnTo>
                    <a:pt x="1" y="6"/>
                  </a:lnTo>
                  <a:lnTo>
                    <a:pt x="2"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4" name="Freeform 1582"/>
            <p:cNvSpPr>
              <a:spLocks/>
            </p:cNvSpPr>
            <p:nvPr/>
          </p:nvSpPr>
          <p:spPr bwMode="auto">
            <a:xfrm>
              <a:off x="8416479" y="3754438"/>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7"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7" y="5"/>
                </a:cxn>
                <a:cxn ang="0">
                  <a:pos x="7" y="5"/>
                </a:cxn>
                <a:cxn ang="0">
                  <a:pos x="1" y="5"/>
                </a:cxn>
                <a:cxn ang="0">
                  <a:pos x="1" y="5"/>
                </a:cxn>
                <a:cxn ang="0">
                  <a:pos x="7" y="5"/>
                </a:cxn>
                <a:cxn ang="0">
                  <a:pos x="6" y="6"/>
                </a:cxn>
                <a:cxn ang="0">
                  <a:pos x="1" y="6"/>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7"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7" y="5"/>
                  </a:lnTo>
                  <a:lnTo>
                    <a:pt x="7" y="5"/>
                  </a:lnTo>
                  <a:lnTo>
                    <a:pt x="1" y="5"/>
                  </a:lnTo>
                  <a:lnTo>
                    <a:pt x="1" y="5"/>
                  </a:lnTo>
                  <a:lnTo>
                    <a:pt x="7" y="5"/>
                  </a:lnTo>
                  <a:lnTo>
                    <a:pt x="6" y="6"/>
                  </a:lnTo>
                  <a:lnTo>
                    <a:pt x="1" y="6"/>
                  </a:lnTo>
                  <a:lnTo>
                    <a:pt x="1" y="6"/>
                  </a:lnTo>
                  <a:lnTo>
                    <a:pt x="6" y="6"/>
                  </a:lnTo>
                  <a:lnTo>
                    <a:pt x="6" y="6"/>
                  </a:lnTo>
                  <a:lnTo>
                    <a:pt x="1"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5" name="Freeform 1583"/>
            <p:cNvSpPr>
              <a:spLocks/>
            </p:cNvSpPr>
            <p:nvPr/>
          </p:nvSpPr>
          <p:spPr bwMode="auto">
            <a:xfrm>
              <a:off x="8418066" y="3754438"/>
              <a:ext cx="11113" cy="9525"/>
            </a:xfrm>
            <a:custGeom>
              <a:avLst/>
              <a:gdLst/>
              <a:ahLst/>
              <a:cxnLst>
                <a:cxn ang="0">
                  <a:pos x="3" y="3"/>
                </a:cxn>
                <a:cxn ang="0">
                  <a:pos x="3" y="0"/>
                </a:cxn>
                <a:cxn ang="0">
                  <a:pos x="4" y="0"/>
                </a:cxn>
                <a:cxn ang="0">
                  <a:pos x="5" y="0"/>
                </a:cxn>
                <a:cxn ang="0">
                  <a:pos x="3" y="0"/>
                </a:cxn>
                <a:cxn ang="0">
                  <a:pos x="3" y="0"/>
                </a:cxn>
                <a:cxn ang="0">
                  <a:pos x="5" y="0"/>
                </a:cxn>
                <a:cxn ang="0">
                  <a:pos x="6" y="0"/>
                </a:cxn>
                <a:cxn ang="0">
                  <a:pos x="2" y="0"/>
                </a:cxn>
                <a:cxn ang="0">
                  <a:pos x="2" y="1"/>
                </a:cxn>
                <a:cxn ang="0">
                  <a:pos x="6" y="1"/>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5"/>
                </a:cxn>
                <a:cxn ang="0">
                  <a:pos x="7" y="5"/>
                </a:cxn>
                <a:cxn ang="0">
                  <a:pos x="7" y="5"/>
                </a:cxn>
                <a:cxn ang="0">
                  <a:pos x="1" y="5"/>
                </a:cxn>
                <a:cxn ang="0">
                  <a:pos x="1" y="5"/>
                </a:cxn>
                <a:cxn ang="0">
                  <a:pos x="7" y="5"/>
                </a:cxn>
                <a:cxn ang="0">
                  <a:pos x="6" y="6"/>
                </a:cxn>
                <a:cxn ang="0">
                  <a:pos x="1" y="6"/>
                </a:cxn>
                <a:cxn ang="0">
                  <a:pos x="2" y="6"/>
                </a:cxn>
                <a:cxn ang="0">
                  <a:pos x="6" y="6"/>
                </a:cxn>
                <a:cxn ang="0">
                  <a:pos x="6" y="6"/>
                </a:cxn>
                <a:cxn ang="0">
                  <a:pos x="2" y="6"/>
                </a:cxn>
                <a:cxn ang="0">
                  <a:pos x="2" y="6"/>
                </a:cxn>
                <a:cxn ang="0">
                  <a:pos x="6" y="6"/>
                </a:cxn>
                <a:cxn ang="0">
                  <a:pos x="6"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6" y="0"/>
                  </a:lnTo>
                  <a:lnTo>
                    <a:pt x="2" y="0"/>
                  </a:lnTo>
                  <a:lnTo>
                    <a:pt x="2" y="1"/>
                  </a:lnTo>
                  <a:lnTo>
                    <a:pt x="6" y="1"/>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5"/>
                  </a:lnTo>
                  <a:lnTo>
                    <a:pt x="7" y="5"/>
                  </a:lnTo>
                  <a:lnTo>
                    <a:pt x="7" y="5"/>
                  </a:lnTo>
                  <a:lnTo>
                    <a:pt x="1" y="5"/>
                  </a:lnTo>
                  <a:lnTo>
                    <a:pt x="1" y="5"/>
                  </a:lnTo>
                  <a:lnTo>
                    <a:pt x="7" y="5"/>
                  </a:lnTo>
                  <a:lnTo>
                    <a:pt x="6" y="6"/>
                  </a:lnTo>
                  <a:lnTo>
                    <a:pt x="1" y="6"/>
                  </a:lnTo>
                  <a:lnTo>
                    <a:pt x="2" y="6"/>
                  </a:lnTo>
                  <a:lnTo>
                    <a:pt x="6" y="6"/>
                  </a:lnTo>
                  <a:lnTo>
                    <a:pt x="6" y="6"/>
                  </a:lnTo>
                  <a:lnTo>
                    <a:pt x="2" y="6"/>
                  </a:lnTo>
                  <a:lnTo>
                    <a:pt x="2" y="6"/>
                  </a:lnTo>
                  <a:lnTo>
                    <a:pt x="6" y="6"/>
                  </a:lnTo>
                  <a:lnTo>
                    <a:pt x="6"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6" name="Freeform 1584"/>
            <p:cNvSpPr>
              <a:spLocks/>
            </p:cNvSpPr>
            <p:nvPr/>
          </p:nvSpPr>
          <p:spPr bwMode="auto">
            <a:xfrm>
              <a:off x="8419654" y="3754438"/>
              <a:ext cx="14287"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0" y="5"/>
                </a:cxn>
                <a:cxn ang="0">
                  <a:pos x="6" y="5"/>
                </a:cxn>
                <a:cxn ang="0">
                  <a:pos x="5" y="6"/>
                </a:cxn>
                <a:cxn ang="0">
                  <a:pos x="0" y="6"/>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0" y="5"/>
                  </a:lnTo>
                  <a:lnTo>
                    <a:pt x="6" y="5"/>
                  </a:lnTo>
                  <a:lnTo>
                    <a:pt x="5" y="6"/>
                  </a:lnTo>
                  <a:lnTo>
                    <a:pt x="0" y="6"/>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7" name="Freeform 1585"/>
            <p:cNvSpPr>
              <a:spLocks/>
            </p:cNvSpPr>
            <p:nvPr/>
          </p:nvSpPr>
          <p:spPr bwMode="auto">
            <a:xfrm>
              <a:off x="8422829" y="3754438"/>
              <a:ext cx="11112"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5"/>
                </a:cxn>
                <a:cxn ang="0">
                  <a:pos x="6" y="5"/>
                </a:cxn>
                <a:cxn ang="0">
                  <a:pos x="6" y="5"/>
                </a:cxn>
                <a:cxn ang="0">
                  <a:pos x="0" y="5"/>
                </a:cxn>
                <a:cxn ang="0">
                  <a:pos x="1" y="5"/>
                </a:cxn>
                <a:cxn ang="0">
                  <a:pos x="6" y="5"/>
                </a:cxn>
                <a:cxn ang="0">
                  <a:pos x="6" y="6"/>
                </a:cxn>
                <a:cxn ang="0">
                  <a:pos x="1" y="6"/>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5"/>
                  </a:lnTo>
                  <a:lnTo>
                    <a:pt x="6" y="5"/>
                  </a:lnTo>
                  <a:lnTo>
                    <a:pt x="6" y="5"/>
                  </a:lnTo>
                  <a:lnTo>
                    <a:pt x="0" y="5"/>
                  </a:lnTo>
                  <a:lnTo>
                    <a:pt x="1" y="5"/>
                  </a:lnTo>
                  <a:lnTo>
                    <a:pt x="6" y="5"/>
                  </a:lnTo>
                  <a:lnTo>
                    <a:pt x="6" y="6"/>
                  </a:lnTo>
                  <a:lnTo>
                    <a:pt x="1" y="6"/>
                  </a:lnTo>
                  <a:lnTo>
                    <a:pt x="1" y="6"/>
                  </a:lnTo>
                  <a:lnTo>
                    <a:pt x="6" y="6"/>
                  </a:lnTo>
                  <a:lnTo>
                    <a:pt x="5" y="6"/>
                  </a:lnTo>
                  <a:lnTo>
                    <a:pt x="1" y="6"/>
                  </a:lnTo>
                  <a:lnTo>
                    <a:pt x="1"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8" name="Freeform 1586"/>
            <p:cNvSpPr>
              <a:spLocks/>
            </p:cNvSpPr>
            <p:nvPr/>
          </p:nvSpPr>
          <p:spPr bwMode="auto">
            <a:xfrm>
              <a:off x="8424416" y="3754438"/>
              <a:ext cx="11113"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6" y="2"/>
                </a:cxn>
                <a:cxn ang="0">
                  <a:pos x="1" y="2"/>
                </a:cxn>
                <a:cxn ang="0">
                  <a:pos x="0" y="2"/>
                </a:cxn>
                <a:cxn ang="0">
                  <a:pos x="6"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0" y="5"/>
                </a:cxn>
                <a:cxn ang="0">
                  <a:pos x="6" y="5"/>
                </a:cxn>
                <a:cxn ang="0">
                  <a:pos x="6" y="5"/>
                </a:cxn>
                <a:cxn ang="0">
                  <a:pos x="1" y="5"/>
                </a:cxn>
                <a:cxn ang="0">
                  <a:pos x="1" y="5"/>
                </a:cxn>
                <a:cxn ang="0">
                  <a:pos x="6" y="5"/>
                </a:cxn>
                <a:cxn ang="0">
                  <a:pos x="6" y="6"/>
                </a:cxn>
                <a:cxn ang="0">
                  <a:pos x="1" y="6"/>
                </a:cxn>
                <a:cxn ang="0">
                  <a:pos x="1" y="6"/>
                </a:cxn>
                <a:cxn ang="0">
                  <a:pos x="6" y="6"/>
                </a:cxn>
                <a:cxn ang="0">
                  <a:pos x="6" y="6"/>
                </a:cxn>
                <a:cxn ang="0">
                  <a:pos x="2" y="6"/>
                </a:cxn>
                <a:cxn ang="0">
                  <a:pos x="2" y="6"/>
                </a:cxn>
                <a:cxn ang="0">
                  <a:pos x="5" y="6"/>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6" y="2"/>
                  </a:lnTo>
                  <a:lnTo>
                    <a:pt x="1" y="2"/>
                  </a:lnTo>
                  <a:lnTo>
                    <a:pt x="0" y="2"/>
                  </a:lnTo>
                  <a:lnTo>
                    <a:pt x="6" y="2"/>
                  </a:lnTo>
                  <a:lnTo>
                    <a:pt x="7" y="2"/>
                  </a:lnTo>
                  <a:lnTo>
                    <a:pt x="0" y="2"/>
                  </a:lnTo>
                  <a:lnTo>
                    <a:pt x="0" y="2"/>
                  </a:lnTo>
                  <a:lnTo>
                    <a:pt x="7" y="2"/>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0" y="5"/>
                  </a:lnTo>
                  <a:lnTo>
                    <a:pt x="6" y="5"/>
                  </a:lnTo>
                  <a:lnTo>
                    <a:pt x="6" y="5"/>
                  </a:lnTo>
                  <a:lnTo>
                    <a:pt x="1" y="5"/>
                  </a:lnTo>
                  <a:lnTo>
                    <a:pt x="1" y="5"/>
                  </a:lnTo>
                  <a:lnTo>
                    <a:pt x="6" y="5"/>
                  </a:lnTo>
                  <a:lnTo>
                    <a:pt x="6" y="6"/>
                  </a:lnTo>
                  <a:lnTo>
                    <a:pt x="1" y="6"/>
                  </a:lnTo>
                  <a:lnTo>
                    <a:pt x="1" y="6"/>
                  </a:lnTo>
                  <a:lnTo>
                    <a:pt x="6" y="6"/>
                  </a:lnTo>
                  <a:lnTo>
                    <a:pt x="6" y="6"/>
                  </a:lnTo>
                  <a:lnTo>
                    <a:pt x="2" y="6"/>
                  </a:lnTo>
                  <a:lnTo>
                    <a:pt x="2" y="6"/>
                  </a:lnTo>
                  <a:lnTo>
                    <a:pt x="5" y="6"/>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499" name="Freeform 1587"/>
            <p:cNvSpPr>
              <a:spLocks/>
            </p:cNvSpPr>
            <p:nvPr/>
          </p:nvSpPr>
          <p:spPr bwMode="auto">
            <a:xfrm>
              <a:off x="8426004" y="3748088"/>
              <a:ext cx="9525" cy="15875"/>
            </a:xfrm>
            <a:custGeom>
              <a:avLst/>
              <a:gdLst/>
              <a:ahLst/>
              <a:cxnLst>
                <a:cxn ang="0">
                  <a:pos x="3" y="7"/>
                </a:cxn>
                <a:cxn ang="0">
                  <a:pos x="0" y="7"/>
                </a:cxn>
                <a:cxn ang="0">
                  <a:pos x="0" y="3"/>
                </a:cxn>
                <a:cxn ang="0">
                  <a:pos x="0" y="3"/>
                </a:cxn>
                <a:cxn ang="0">
                  <a:pos x="0" y="8"/>
                </a:cxn>
                <a:cxn ang="0">
                  <a:pos x="0" y="8"/>
                </a:cxn>
                <a:cxn ang="0">
                  <a:pos x="0" y="2"/>
                </a:cxn>
                <a:cxn ang="0">
                  <a:pos x="1" y="2"/>
                </a:cxn>
                <a:cxn ang="0">
                  <a:pos x="1" y="8"/>
                </a:cxn>
                <a:cxn ang="0">
                  <a:pos x="1" y="8"/>
                </a:cxn>
                <a:cxn ang="0">
                  <a:pos x="1" y="2"/>
                </a:cxn>
                <a:cxn ang="0">
                  <a:pos x="1" y="2"/>
                </a:cxn>
                <a:cxn ang="0">
                  <a:pos x="1" y="9"/>
                </a:cxn>
                <a:cxn ang="0">
                  <a:pos x="1" y="9"/>
                </a:cxn>
                <a:cxn ang="0">
                  <a:pos x="1" y="1"/>
                </a:cxn>
                <a:cxn ang="0">
                  <a:pos x="1" y="1"/>
                </a:cxn>
                <a:cxn ang="0">
                  <a:pos x="1" y="9"/>
                </a:cxn>
                <a:cxn ang="0">
                  <a:pos x="1" y="10"/>
                </a:cxn>
                <a:cxn ang="0">
                  <a:pos x="1" y="1"/>
                </a:cxn>
                <a:cxn ang="0">
                  <a:pos x="1" y="0"/>
                </a:cxn>
                <a:cxn ang="0">
                  <a:pos x="1" y="10"/>
                </a:cxn>
                <a:cxn ang="0">
                  <a:pos x="2" y="10"/>
                </a:cxn>
                <a:cxn ang="0">
                  <a:pos x="2" y="0"/>
                </a:cxn>
                <a:cxn ang="0">
                  <a:pos x="2" y="0"/>
                </a:cxn>
                <a:cxn ang="0">
                  <a:pos x="2" y="10"/>
                </a:cxn>
                <a:cxn ang="0">
                  <a:pos x="2" y="10"/>
                </a:cxn>
                <a:cxn ang="0">
                  <a:pos x="2" y="0"/>
                </a:cxn>
                <a:cxn ang="0">
                  <a:pos x="2" y="0"/>
                </a:cxn>
                <a:cxn ang="0">
                  <a:pos x="2" y="10"/>
                </a:cxn>
                <a:cxn ang="0">
                  <a:pos x="3" y="10"/>
                </a:cxn>
                <a:cxn ang="0">
                  <a:pos x="3" y="0"/>
                </a:cxn>
                <a:cxn ang="0">
                  <a:pos x="3" y="0"/>
                </a:cxn>
                <a:cxn ang="0">
                  <a:pos x="3" y="10"/>
                </a:cxn>
                <a:cxn ang="0">
                  <a:pos x="4" y="10"/>
                </a:cxn>
                <a:cxn ang="0">
                  <a:pos x="4" y="0"/>
                </a:cxn>
                <a:cxn ang="0">
                  <a:pos x="4" y="0"/>
                </a:cxn>
                <a:cxn ang="0">
                  <a:pos x="4" y="10"/>
                </a:cxn>
                <a:cxn ang="0">
                  <a:pos x="4" y="10"/>
                </a:cxn>
                <a:cxn ang="0">
                  <a:pos x="4" y="0"/>
                </a:cxn>
                <a:cxn ang="0">
                  <a:pos x="4" y="0"/>
                </a:cxn>
                <a:cxn ang="0">
                  <a:pos x="4" y="10"/>
                </a:cxn>
                <a:cxn ang="0">
                  <a:pos x="5" y="10"/>
                </a:cxn>
                <a:cxn ang="0">
                  <a:pos x="5" y="0"/>
                </a:cxn>
                <a:cxn ang="0">
                  <a:pos x="5" y="0"/>
                </a:cxn>
                <a:cxn ang="0">
                  <a:pos x="5" y="10"/>
                </a:cxn>
                <a:cxn ang="0">
                  <a:pos x="5" y="10"/>
                </a:cxn>
                <a:cxn ang="0">
                  <a:pos x="5" y="1"/>
                </a:cxn>
                <a:cxn ang="0">
                  <a:pos x="5" y="1"/>
                </a:cxn>
                <a:cxn ang="0">
                  <a:pos x="5" y="9"/>
                </a:cxn>
                <a:cxn ang="0">
                  <a:pos x="5" y="9"/>
                </a:cxn>
                <a:cxn ang="0">
                  <a:pos x="5" y="1"/>
                </a:cxn>
                <a:cxn ang="0">
                  <a:pos x="5" y="2"/>
                </a:cxn>
                <a:cxn ang="0">
                  <a:pos x="5" y="9"/>
                </a:cxn>
                <a:cxn ang="0">
                  <a:pos x="6" y="8"/>
                </a:cxn>
                <a:cxn ang="0">
                  <a:pos x="6" y="2"/>
                </a:cxn>
                <a:cxn ang="0">
                  <a:pos x="6" y="2"/>
                </a:cxn>
                <a:cxn ang="0">
                  <a:pos x="6" y="8"/>
                </a:cxn>
                <a:cxn ang="0">
                  <a:pos x="6" y="8"/>
                </a:cxn>
                <a:cxn ang="0">
                  <a:pos x="6" y="2"/>
                </a:cxn>
                <a:cxn ang="0">
                  <a:pos x="6" y="3"/>
                </a:cxn>
                <a:cxn ang="0">
                  <a:pos x="6" y="8"/>
                </a:cxn>
                <a:cxn ang="0">
                  <a:pos x="6" y="7"/>
                </a:cxn>
                <a:cxn ang="0">
                  <a:pos x="6" y="3"/>
                </a:cxn>
              </a:cxnLst>
              <a:rect l="0" t="0" r="r" b="b"/>
              <a:pathLst>
                <a:path w="6" h="10">
                  <a:moveTo>
                    <a:pt x="3" y="7"/>
                  </a:moveTo>
                  <a:lnTo>
                    <a:pt x="0" y="7"/>
                  </a:lnTo>
                  <a:lnTo>
                    <a:pt x="0" y="3"/>
                  </a:lnTo>
                  <a:lnTo>
                    <a:pt x="0" y="3"/>
                  </a:lnTo>
                  <a:lnTo>
                    <a:pt x="0" y="8"/>
                  </a:lnTo>
                  <a:lnTo>
                    <a:pt x="0" y="8"/>
                  </a:lnTo>
                  <a:lnTo>
                    <a:pt x="0" y="2"/>
                  </a:lnTo>
                  <a:lnTo>
                    <a:pt x="1" y="2"/>
                  </a:lnTo>
                  <a:lnTo>
                    <a:pt x="1" y="8"/>
                  </a:lnTo>
                  <a:lnTo>
                    <a:pt x="1" y="8"/>
                  </a:lnTo>
                  <a:lnTo>
                    <a:pt x="1" y="2"/>
                  </a:lnTo>
                  <a:lnTo>
                    <a:pt x="1" y="2"/>
                  </a:lnTo>
                  <a:lnTo>
                    <a:pt x="1" y="9"/>
                  </a:lnTo>
                  <a:lnTo>
                    <a:pt x="1" y="9"/>
                  </a:lnTo>
                  <a:lnTo>
                    <a:pt x="1" y="1"/>
                  </a:lnTo>
                  <a:lnTo>
                    <a:pt x="1" y="1"/>
                  </a:lnTo>
                  <a:lnTo>
                    <a:pt x="1" y="9"/>
                  </a:lnTo>
                  <a:lnTo>
                    <a:pt x="1" y="10"/>
                  </a:lnTo>
                  <a:lnTo>
                    <a:pt x="1" y="1"/>
                  </a:lnTo>
                  <a:lnTo>
                    <a:pt x="1" y="0"/>
                  </a:lnTo>
                  <a:lnTo>
                    <a:pt x="1" y="10"/>
                  </a:lnTo>
                  <a:lnTo>
                    <a:pt x="2" y="10"/>
                  </a:lnTo>
                  <a:lnTo>
                    <a:pt x="2" y="0"/>
                  </a:lnTo>
                  <a:lnTo>
                    <a:pt x="2" y="0"/>
                  </a:lnTo>
                  <a:lnTo>
                    <a:pt x="2" y="10"/>
                  </a:lnTo>
                  <a:lnTo>
                    <a:pt x="2" y="10"/>
                  </a:lnTo>
                  <a:lnTo>
                    <a:pt x="2" y="0"/>
                  </a:lnTo>
                  <a:lnTo>
                    <a:pt x="2" y="0"/>
                  </a:lnTo>
                  <a:lnTo>
                    <a:pt x="2" y="10"/>
                  </a:lnTo>
                  <a:lnTo>
                    <a:pt x="3" y="10"/>
                  </a:lnTo>
                  <a:lnTo>
                    <a:pt x="3" y="0"/>
                  </a:lnTo>
                  <a:lnTo>
                    <a:pt x="3" y="0"/>
                  </a:lnTo>
                  <a:lnTo>
                    <a:pt x="3" y="10"/>
                  </a:lnTo>
                  <a:lnTo>
                    <a:pt x="4" y="10"/>
                  </a:lnTo>
                  <a:lnTo>
                    <a:pt x="4" y="0"/>
                  </a:lnTo>
                  <a:lnTo>
                    <a:pt x="4" y="0"/>
                  </a:lnTo>
                  <a:lnTo>
                    <a:pt x="4" y="10"/>
                  </a:lnTo>
                  <a:lnTo>
                    <a:pt x="4" y="10"/>
                  </a:lnTo>
                  <a:lnTo>
                    <a:pt x="4" y="0"/>
                  </a:lnTo>
                  <a:lnTo>
                    <a:pt x="4" y="0"/>
                  </a:lnTo>
                  <a:lnTo>
                    <a:pt x="4" y="10"/>
                  </a:lnTo>
                  <a:lnTo>
                    <a:pt x="5" y="10"/>
                  </a:lnTo>
                  <a:lnTo>
                    <a:pt x="5" y="0"/>
                  </a:lnTo>
                  <a:lnTo>
                    <a:pt x="5" y="0"/>
                  </a:lnTo>
                  <a:lnTo>
                    <a:pt x="5" y="10"/>
                  </a:lnTo>
                  <a:lnTo>
                    <a:pt x="5" y="10"/>
                  </a:lnTo>
                  <a:lnTo>
                    <a:pt x="5" y="1"/>
                  </a:lnTo>
                  <a:lnTo>
                    <a:pt x="5" y="1"/>
                  </a:lnTo>
                  <a:lnTo>
                    <a:pt x="5" y="9"/>
                  </a:lnTo>
                  <a:lnTo>
                    <a:pt x="5" y="9"/>
                  </a:lnTo>
                  <a:lnTo>
                    <a:pt x="5" y="1"/>
                  </a:lnTo>
                  <a:lnTo>
                    <a:pt x="5" y="2"/>
                  </a:lnTo>
                  <a:lnTo>
                    <a:pt x="5" y="9"/>
                  </a:lnTo>
                  <a:lnTo>
                    <a:pt x="6" y="8"/>
                  </a:lnTo>
                  <a:lnTo>
                    <a:pt x="6" y="2"/>
                  </a:lnTo>
                  <a:lnTo>
                    <a:pt x="6" y="2"/>
                  </a:lnTo>
                  <a:lnTo>
                    <a:pt x="6" y="8"/>
                  </a:lnTo>
                  <a:lnTo>
                    <a:pt x="6" y="8"/>
                  </a:lnTo>
                  <a:lnTo>
                    <a:pt x="6" y="2"/>
                  </a:lnTo>
                  <a:lnTo>
                    <a:pt x="6" y="3"/>
                  </a:lnTo>
                  <a:lnTo>
                    <a:pt x="6" y="8"/>
                  </a:lnTo>
                  <a:lnTo>
                    <a:pt x="6" y="7"/>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500" name="Freeform 1588"/>
            <p:cNvSpPr>
              <a:spLocks/>
            </p:cNvSpPr>
            <p:nvPr/>
          </p:nvSpPr>
          <p:spPr bwMode="auto">
            <a:xfrm>
              <a:off x="8426004" y="374808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1" name="Freeform 1589"/>
            <p:cNvSpPr>
              <a:spLocks/>
            </p:cNvSpPr>
            <p:nvPr/>
          </p:nvSpPr>
          <p:spPr bwMode="auto">
            <a:xfrm>
              <a:off x="8427591" y="3748088"/>
              <a:ext cx="14288" cy="9525"/>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6" y="5"/>
                </a:cxn>
                <a:cxn ang="0">
                  <a:pos x="1" y="5"/>
                </a:cxn>
                <a:cxn ang="0">
                  <a:pos x="2" y="5"/>
                </a:cxn>
                <a:cxn ang="0">
                  <a:pos x="6" y="5"/>
                </a:cxn>
                <a:cxn ang="0">
                  <a:pos x="6" y="5"/>
                </a:cxn>
                <a:cxn ang="0">
                  <a:pos x="2" y="5"/>
                </a:cxn>
                <a:cxn ang="0">
                  <a:pos x="2" y="5"/>
                </a:cxn>
                <a:cxn ang="0">
                  <a:pos x="6" y="5"/>
                </a:cxn>
                <a:cxn ang="0">
                  <a:pos x="5" y="5"/>
                </a:cxn>
                <a:cxn ang="0">
                  <a:pos x="3" y="5"/>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3"/>
                  </a:lnTo>
                  <a:lnTo>
                    <a:pt x="1" y="3"/>
                  </a:lnTo>
                  <a:lnTo>
                    <a:pt x="1" y="4"/>
                  </a:lnTo>
                  <a:lnTo>
                    <a:pt x="7" y="4"/>
                  </a:lnTo>
                  <a:lnTo>
                    <a:pt x="7" y="4"/>
                  </a:lnTo>
                  <a:lnTo>
                    <a:pt x="1" y="4"/>
                  </a:lnTo>
                  <a:lnTo>
                    <a:pt x="1" y="4"/>
                  </a:lnTo>
                  <a:lnTo>
                    <a:pt x="7" y="4"/>
                  </a:lnTo>
                  <a:lnTo>
                    <a:pt x="7" y="4"/>
                  </a:lnTo>
                  <a:lnTo>
                    <a:pt x="1" y="4"/>
                  </a:lnTo>
                  <a:lnTo>
                    <a:pt x="1" y="4"/>
                  </a:lnTo>
                  <a:lnTo>
                    <a:pt x="7" y="4"/>
                  </a:lnTo>
                  <a:lnTo>
                    <a:pt x="6" y="5"/>
                  </a:lnTo>
                  <a:lnTo>
                    <a:pt x="1" y="5"/>
                  </a:lnTo>
                  <a:lnTo>
                    <a:pt x="2" y="5"/>
                  </a:lnTo>
                  <a:lnTo>
                    <a:pt x="6" y="5"/>
                  </a:lnTo>
                  <a:lnTo>
                    <a:pt x="6" y="5"/>
                  </a:lnTo>
                  <a:lnTo>
                    <a:pt x="2" y="5"/>
                  </a:lnTo>
                  <a:lnTo>
                    <a:pt x="2" y="5"/>
                  </a:lnTo>
                  <a:lnTo>
                    <a:pt x="6" y="5"/>
                  </a:lnTo>
                  <a:lnTo>
                    <a:pt x="5" y="5"/>
                  </a:lnTo>
                  <a:lnTo>
                    <a:pt x="3"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2" name="Freeform 1590"/>
            <p:cNvSpPr>
              <a:spLocks/>
            </p:cNvSpPr>
            <p:nvPr/>
          </p:nvSpPr>
          <p:spPr bwMode="auto">
            <a:xfrm>
              <a:off x="8430766" y="3748088"/>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3" name="Freeform 1591"/>
            <p:cNvSpPr>
              <a:spLocks/>
            </p:cNvSpPr>
            <p:nvPr/>
          </p:nvSpPr>
          <p:spPr bwMode="auto">
            <a:xfrm>
              <a:off x="8433941" y="374808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4" name="Freeform 1592"/>
            <p:cNvSpPr>
              <a:spLocks/>
            </p:cNvSpPr>
            <p:nvPr/>
          </p:nvSpPr>
          <p:spPr bwMode="auto">
            <a:xfrm>
              <a:off x="8433941" y="3748088"/>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0" y="4"/>
                </a:cxn>
                <a:cxn ang="0">
                  <a:pos x="1" y="4"/>
                </a:cxn>
                <a:cxn ang="0">
                  <a:pos x="6" y="4"/>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0" y="4"/>
                  </a:lnTo>
                  <a:lnTo>
                    <a:pt x="1" y="4"/>
                  </a:lnTo>
                  <a:lnTo>
                    <a:pt x="6" y="4"/>
                  </a:lnTo>
                  <a:lnTo>
                    <a:pt x="6" y="5"/>
                  </a:lnTo>
                  <a:lnTo>
                    <a:pt x="1" y="5"/>
                  </a:lnTo>
                  <a:lnTo>
                    <a:pt x="1" y="5"/>
                  </a:lnTo>
                  <a:lnTo>
                    <a:pt x="6" y="5"/>
                  </a:lnTo>
                  <a:lnTo>
                    <a:pt x="5" y="5"/>
                  </a:lnTo>
                  <a:lnTo>
                    <a:pt x="2" y="5"/>
                  </a:lnTo>
                  <a:lnTo>
                    <a:pt x="2" y="5"/>
                  </a:lnTo>
                  <a:lnTo>
                    <a:pt x="5" y="5"/>
                  </a:lnTo>
                  <a:lnTo>
                    <a:pt x="5" y="5"/>
                  </a:lnTo>
                  <a:lnTo>
                    <a:pt x="2" y="5"/>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5" name="Freeform 1593"/>
            <p:cNvSpPr>
              <a:spLocks/>
            </p:cNvSpPr>
            <p:nvPr/>
          </p:nvSpPr>
          <p:spPr bwMode="auto">
            <a:xfrm>
              <a:off x="8435529" y="3748088"/>
              <a:ext cx="14287"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5"/>
                  </a:lnTo>
                  <a:lnTo>
                    <a:pt x="2"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6" name="Freeform 1594"/>
            <p:cNvSpPr>
              <a:spLocks/>
            </p:cNvSpPr>
            <p:nvPr/>
          </p:nvSpPr>
          <p:spPr bwMode="auto">
            <a:xfrm>
              <a:off x="8438704" y="374808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7" y="5"/>
                </a:cxn>
                <a:cxn ang="0">
                  <a:pos x="2" y="5"/>
                </a:cxn>
                <a:cxn ang="0">
                  <a:pos x="2" y="5"/>
                </a:cxn>
                <a:cxn ang="0">
                  <a:pos x="6" y="5"/>
                </a:cxn>
                <a:cxn ang="0">
                  <a:pos x="6" y="5"/>
                </a:cxn>
                <a:cxn ang="0">
                  <a:pos x="2" y="5"/>
                </a:cxn>
                <a:cxn ang="0">
                  <a:pos x="2" y="5"/>
                </a:cxn>
                <a:cxn ang="0">
                  <a:pos x="6" y="5"/>
                </a:cxn>
                <a:cxn ang="0">
                  <a:pos x="5" y="5"/>
                </a:cxn>
                <a:cxn ang="0">
                  <a:pos x="2" y="5"/>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4"/>
                  </a:lnTo>
                  <a:lnTo>
                    <a:pt x="7" y="4"/>
                  </a:lnTo>
                  <a:lnTo>
                    <a:pt x="7" y="5"/>
                  </a:lnTo>
                  <a:lnTo>
                    <a:pt x="2" y="5"/>
                  </a:lnTo>
                  <a:lnTo>
                    <a:pt x="2" y="5"/>
                  </a:lnTo>
                  <a:lnTo>
                    <a:pt x="6" y="5"/>
                  </a:lnTo>
                  <a:lnTo>
                    <a:pt x="6" y="5"/>
                  </a:lnTo>
                  <a:lnTo>
                    <a:pt x="2" y="5"/>
                  </a:lnTo>
                  <a:lnTo>
                    <a:pt x="2" y="5"/>
                  </a:lnTo>
                  <a:lnTo>
                    <a:pt x="6" y="5"/>
                  </a:lnTo>
                  <a:lnTo>
                    <a:pt x="5" y="5"/>
                  </a:lnTo>
                  <a:lnTo>
                    <a:pt x="2" y="5"/>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7" name="Freeform 1595"/>
            <p:cNvSpPr>
              <a:spLocks/>
            </p:cNvSpPr>
            <p:nvPr/>
          </p:nvSpPr>
          <p:spPr bwMode="auto">
            <a:xfrm>
              <a:off x="8441879" y="374808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1" y="5"/>
                </a:cxn>
                <a:cxn ang="0">
                  <a:pos x="5" y="5"/>
                </a:cxn>
                <a:cxn ang="0">
                  <a:pos x="5" y="5"/>
                </a:cxn>
                <a:cxn ang="0">
                  <a:pos x="2" y="5"/>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5" y="0"/>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4"/>
                  </a:lnTo>
                  <a:lnTo>
                    <a:pt x="6" y="4"/>
                  </a:lnTo>
                  <a:lnTo>
                    <a:pt x="6" y="5"/>
                  </a:lnTo>
                  <a:lnTo>
                    <a:pt x="1" y="5"/>
                  </a:lnTo>
                  <a:lnTo>
                    <a:pt x="1" y="5"/>
                  </a:lnTo>
                  <a:lnTo>
                    <a:pt x="5" y="5"/>
                  </a:lnTo>
                  <a:lnTo>
                    <a:pt x="5" y="5"/>
                  </a:lnTo>
                  <a:lnTo>
                    <a:pt x="1" y="5"/>
                  </a:lnTo>
                  <a:lnTo>
                    <a:pt x="1" y="5"/>
                  </a:lnTo>
                  <a:lnTo>
                    <a:pt x="5" y="5"/>
                  </a:lnTo>
                  <a:lnTo>
                    <a:pt x="5" y="5"/>
                  </a:lnTo>
                  <a:lnTo>
                    <a:pt x="2" y="5"/>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8" name="Freeform 1596"/>
            <p:cNvSpPr>
              <a:spLocks/>
            </p:cNvSpPr>
            <p:nvPr/>
          </p:nvSpPr>
          <p:spPr bwMode="auto">
            <a:xfrm>
              <a:off x="8443466" y="374808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09" name="Freeform 1597"/>
            <p:cNvSpPr>
              <a:spLocks/>
            </p:cNvSpPr>
            <p:nvPr/>
          </p:nvSpPr>
          <p:spPr bwMode="auto">
            <a:xfrm>
              <a:off x="8445054" y="3748088"/>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0" name="Freeform 1598"/>
            <p:cNvSpPr>
              <a:spLocks/>
            </p:cNvSpPr>
            <p:nvPr/>
          </p:nvSpPr>
          <p:spPr bwMode="auto">
            <a:xfrm>
              <a:off x="8446641" y="374808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2" y="5"/>
                </a:cxn>
                <a:cxn ang="0">
                  <a:pos x="6" y="5"/>
                </a:cxn>
                <a:cxn ang="0">
                  <a:pos x="6" y="5"/>
                </a:cxn>
                <a:cxn ang="0">
                  <a:pos x="2" y="5"/>
                </a:cxn>
                <a:cxn ang="0">
                  <a:pos x="2" y="5"/>
                </a:cxn>
                <a:cxn ang="0">
                  <a:pos x="6" y="5"/>
                </a:cxn>
                <a:cxn ang="0">
                  <a:pos x="5" y="5"/>
                </a:cxn>
                <a:cxn ang="0">
                  <a:pos x="2" y="5"/>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4"/>
                  </a:lnTo>
                  <a:lnTo>
                    <a:pt x="6" y="4"/>
                  </a:lnTo>
                  <a:lnTo>
                    <a:pt x="6" y="5"/>
                  </a:lnTo>
                  <a:lnTo>
                    <a:pt x="1" y="5"/>
                  </a:lnTo>
                  <a:lnTo>
                    <a:pt x="2" y="5"/>
                  </a:lnTo>
                  <a:lnTo>
                    <a:pt x="6" y="5"/>
                  </a:lnTo>
                  <a:lnTo>
                    <a:pt x="6" y="5"/>
                  </a:lnTo>
                  <a:lnTo>
                    <a:pt x="2" y="5"/>
                  </a:lnTo>
                  <a:lnTo>
                    <a:pt x="2" y="5"/>
                  </a:lnTo>
                  <a:lnTo>
                    <a:pt x="6" y="5"/>
                  </a:lnTo>
                  <a:lnTo>
                    <a:pt x="5" y="5"/>
                  </a:lnTo>
                  <a:lnTo>
                    <a:pt x="2" y="5"/>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1" name="Freeform 1599"/>
            <p:cNvSpPr>
              <a:spLocks/>
            </p:cNvSpPr>
            <p:nvPr/>
          </p:nvSpPr>
          <p:spPr bwMode="auto">
            <a:xfrm>
              <a:off x="8451404" y="3748088"/>
              <a:ext cx="9525" cy="9525"/>
            </a:xfrm>
            <a:custGeom>
              <a:avLst/>
              <a:gdLst/>
              <a:ahLst/>
              <a:cxnLst>
                <a:cxn ang="0">
                  <a:pos x="3" y="3"/>
                </a:cxn>
                <a:cxn ang="0">
                  <a:pos x="3" y="0"/>
                </a:cxn>
                <a:cxn ang="0">
                  <a:pos x="4" y="0"/>
                </a:cxn>
                <a:cxn ang="0">
                  <a:pos x="4" y="0"/>
                </a:cxn>
                <a:cxn ang="0">
                  <a:pos x="2" y="0"/>
                </a:cxn>
                <a:cxn ang="0">
                  <a:pos x="2" y="0"/>
                </a:cxn>
                <a:cxn ang="0">
                  <a:pos x="4" y="0"/>
                </a:cxn>
                <a:cxn ang="0">
                  <a:pos x="4"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2" y="5"/>
                </a:cxn>
                <a:cxn ang="0">
                  <a:pos x="5" y="5"/>
                </a:cxn>
                <a:cxn ang="0">
                  <a:pos x="4" y="5"/>
                </a:cxn>
                <a:cxn ang="0">
                  <a:pos x="2" y="5"/>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2" y="5"/>
                  </a:lnTo>
                  <a:lnTo>
                    <a:pt x="5" y="5"/>
                  </a:lnTo>
                  <a:lnTo>
                    <a:pt x="4" y="5"/>
                  </a:lnTo>
                  <a:lnTo>
                    <a:pt x="2" y="5"/>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2" name="Freeform 1600"/>
            <p:cNvSpPr>
              <a:spLocks/>
            </p:cNvSpPr>
            <p:nvPr/>
          </p:nvSpPr>
          <p:spPr bwMode="auto">
            <a:xfrm>
              <a:off x="8451404" y="374808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1" y="4"/>
                </a:cxn>
                <a:cxn ang="0">
                  <a:pos x="1" y="4"/>
                </a:cxn>
                <a:cxn ang="0">
                  <a:pos x="6" y="4"/>
                </a:cxn>
                <a:cxn ang="0">
                  <a:pos x="6" y="5"/>
                </a:cxn>
                <a:cxn ang="0">
                  <a:pos x="1" y="5"/>
                </a:cxn>
                <a:cxn ang="0">
                  <a:pos x="1" y="5"/>
                </a:cxn>
                <a:cxn ang="0">
                  <a:pos x="5" y="5"/>
                </a:cxn>
                <a:cxn ang="0">
                  <a:pos x="5" y="5"/>
                </a:cxn>
                <a:cxn ang="0">
                  <a:pos x="1" y="5"/>
                </a:cxn>
                <a:cxn ang="0">
                  <a:pos x="2" y="5"/>
                </a:cxn>
                <a:cxn ang="0">
                  <a:pos x="5" y="5"/>
                </a:cxn>
                <a:cxn ang="0">
                  <a:pos x="5" y="5"/>
                </a:cxn>
                <a:cxn ang="0">
                  <a:pos x="2" y="5"/>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5" y="0"/>
                  </a:lnTo>
                  <a:lnTo>
                    <a:pt x="1" y="0"/>
                  </a:lnTo>
                  <a:lnTo>
                    <a:pt x="1" y="0"/>
                  </a:lnTo>
                  <a:lnTo>
                    <a:pt x="5" y="0"/>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1" y="4"/>
                  </a:lnTo>
                  <a:lnTo>
                    <a:pt x="1" y="4"/>
                  </a:lnTo>
                  <a:lnTo>
                    <a:pt x="6" y="4"/>
                  </a:lnTo>
                  <a:lnTo>
                    <a:pt x="6" y="5"/>
                  </a:lnTo>
                  <a:lnTo>
                    <a:pt x="1" y="5"/>
                  </a:lnTo>
                  <a:lnTo>
                    <a:pt x="1" y="5"/>
                  </a:lnTo>
                  <a:lnTo>
                    <a:pt x="5" y="5"/>
                  </a:lnTo>
                  <a:lnTo>
                    <a:pt x="5" y="5"/>
                  </a:lnTo>
                  <a:lnTo>
                    <a:pt x="1" y="5"/>
                  </a:lnTo>
                  <a:lnTo>
                    <a:pt x="2" y="5"/>
                  </a:lnTo>
                  <a:lnTo>
                    <a:pt x="5" y="5"/>
                  </a:lnTo>
                  <a:lnTo>
                    <a:pt x="5" y="5"/>
                  </a:lnTo>
                  <a:lnTo>
                    <a:pt x="2" y="5"/>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3" name="Freeform 1601"/>
            <p:cNvSpPr>
              <a:spLocks/>
            </p:cNvSpPr>
            <p:nvPr/>
          </p:nvSpPr>
          <p:spPr bwMode="auto">
            <a:xfrm>
              <a:off x="8454579" y="3748088"/>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4" name="Freeform 1602"/>
            <p:cNvSpPr>
              <a:spLocks/>
            </p:cNvSpPr>
            <p:nvPr/>
          </p:nvSpPr>
          <p:spPr bwMode="auto">
            <a:xfrm>
              <a:off x="8456166" y="3748088"/>
              <a:ext cx="11113"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4"/>
                  </a:lnTo>
                  <a:lnTo>
                    <a:pt x="7" y="4"/>
                  </a:lnTo>
                  <a:lnTo>
                    <a:pt x="6" y="5"/>
                  </a:lnTo>
                  <a:lnTo>
                    <a:pt x="1" y="5"/>
                  </a:lnTo>
                  <a:lnTo>
                    <a:pt x="1" y="5"/>
                  </a:lnTo>
                  <a:lnTo>
                    <a:pt x="6" y="5"/>
                  </a:lnTo>
                  <a:lnTo>
                    <a:pt x="6" y="5"/>
                  </a:lnTo>
                  <a:lnTo>
                    <a:pt x="1" y="5"/>
                  </a:lnTo>
                  <a:lnTo>
                    <a:pt x="2" y="5"/>
                  </a:lnTo>
                  <a:lnTo>
                    <a:pt x="5" y="5"/>
                  </a:lnTo>
                  <a:lnTo>
                    <a:pt x="5" y="5"/>
                  </a:lnTo>
                  <a:lnTo>
                    <a:pt x="2"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5" name="Freeform 1603"/>
            <p:cNvSpPr>
              <a:spLocks/>
            </p:cNvSpPr>
            <p:nvPr/>
          </p:nvSpPr>
          <p:spPr bwMode="auto">
            <a:xfrm>
              <a:off x="8457754" y="3748088"/>
              <a:ext cx="11112" cy="9525"/>
            </a:xfrm>
            <a:custGeom>
              <a:avLst/>
              <a:gdLst/>
              <a:ahLst/>
              <a:cxnLst>
                <a:cxn ang="0">
                  <a:pos x="3" y="3"/>
                </a:cxn>
                <a:cxn ang="0">
                  <a:pos x="3" y="0"/>
                </a:cxn>
                <a:cxn ang="0">
                  <a:pos x="4" y="0"/>
                </a:cxn>
                <a:cxn ang="0">
                  <a:pos x="5" y="0"/>
                </a:cxn>
                <a:cxn ang="0">
                  <a:pos x="3" y="0"/>
                </a:cxn>
                <a:cxn ang="0">
                  <a:pos x="3" y="0"/>
                </a:cxn>
                <a:cxn ang="0">
                  <a:pos x="5" y="0"/>
                </a:cxn>
                <a:cxn ang="0">
                  <a:pos x="6" y="0"/>
                </a:cxn>
                <a:cxn ang="0">
                  <a:pos x="2" y="0"/>
                </a:cxn>
                <a:cxn ang="0">
                  <a:pos x="2" y="0"/>
                </a:cxn>
                <a:cxn ang="0">
                  <a:pos x="6"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4"/>
                </a:cxn>
                <a:cxn ang="0">
                  <a:pos x="7" y="4"/>
                </a:cxn>
                <a:cxn ang="0">
                  <a:pos x="6" y="5"/>
                </a:cxn>
                <a:cxn ang="0">
                  <a:pos x="1" y="5"/>
                </a:cxn>
                <a:cxn ang="0">
                  <a:pos x="2" y="5"/>
                </a:cxn>
                <a:cxn ang="0">
                  <a:pos x="6" y="5"/>
                </a:cxn>
                <a:cxn ang="0">
                  <a:pos x="6" y="5"/>
                </a:cxn>
                <a:cxn ang="0">
                  <a:pos x="2" y="5"/>
                </a:cxn>
                <a:cxn ang="0">
                  <a:pos x="2" y="5"/>
                </a:cxn>
                <a:cxn ang="0">
                  <a:pos x="6" y="5"/>
                </a:cxn>
                <a:cxn ang="0">
                  <a:pos x="6" y="5"/>
                </a:cxn>
                <a:cxn ang="0">
                  <a:pos x="2" y="5"/>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6" y="0"/>
                  </a:lnTo>
                  <a:lnTo>
                    <a:pt x="2" y="0"/>
                  </a:lnTo>
                  <a:lnTo>
                    <a:pt x="2" y="0"/>
                  </a:lnTo>
                  <a:lnTo>
                    <a:pt x="6" y="0"/>
                  </a:lnTo>
                  <a:lnTo>
                    <a:pt x="6" y="0"/>
                  </a:lnTo>
                  <a:lnTo>
                    <a:pt x="2" y="0"/>
                  </a:lnTo>
                  <a:lnTo>
                    <a:pt x="2" y="0"/>
                  </a:lnTo>
                  <a:lnTo>
                    <a:pt x="6" y="0"/>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4"/>
                  </a:lnTo>
                  <a:lnTo>
                    <a:pt x="7" y="4"/>
                  </a:lnTo>
                  <a:lnTo>
                    <a:pt x="6" y="5"/>
                  </a:lnTo>
                  <a:lnTo>
                    <a:pt x="1" y="5"/>
                  </a:lnTo>
                  <a:lnTo>
                    <a:pt x="2" y="5"/>
                  </a:lnTo>
                  <a:lnTo>
                    <a:pt x="6" y="5"/>
                  </a:lnTo>
                  <a:lnTo>
                    <a:pt x="6" y="5"/>
                  </a:lnTo>
                  <a:lnTo>
                    <a:pt x="2" y="5"/>
                  </a:lnTo>
                  <a:lnTo>
                    <a:pt x="2" y="5"/>
                  </a:lnTo>
                  <a:lnTo>
                    <a:pt x="6" y="5"/>
                  </a:lnTo>
                  <a:lnTo>
                    <a:pt x="6" y="5"/>
                  </a:lnTo>
                  <a:lnTo>
                    <a:pt x="2"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6" name="Freeform 1604"/>
            <p:cNvSpPr>
              <a:spLocks/>
            </p:cNvSpPr>
            <p:nvPr/>
          </p:nvSpPr>
          <p:spPr bwMode="auto">
            <a:xfrm>
              <a:off x="8460929" y="3748088"/>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5"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0" y="1"/>
                  </a:lnTo>
                  <a:lnTo>
                    <a:pt x="0"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0" y="4"/>
                  </a:lnTo>
                  <a:lnTo>
                    <a:pt x="6" y="4"/>
                  </a:lnTo>
                  <a:lnTo>
                    <a:pt x="6" y="5"/>
                  </a:lnTo>
                  <a:lnTo>
                    <a:pt x="0" y="5"/>
                  </a:lnTo>
                  <a:lnTo>
                    <a:pt x="1" y="5"/>
                  </a:lnTo>
                  <a:lnTo>
                    <a:pt x="5" y="5"/>
                  </a:lnTo>
                  <a:lnTo>
                    <a:pt x="5" y="5"/>
                  </a:lnTo>
                  <a:lnTo>
                    <a:pt x="1" y="5"/>
                  </a:lnTo>
                  <a:lnTo>
                    <a:pt x="1" y="5"/>
                  </a:lnTo>
                  <a:lnTo>
                    <a:pt x="5" y="5"/>
                  </a:lnTo>
                  <a:lnTo>
                    <a:pt x="5" y="5"/>
                  </a:lnTo>
                  <a:lnTo>
                    <a:pt x="2" y="5"/>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7" name="Freeform 1605"/>
            <p:cNvSpPr>
              <a:spLocks/>
            </p:cNvSpPr>
            <p:nvPr/>
          </p:nvSpPr>
          <p:spPr bwMode="auto">
            <a:xfrm>
              <a:off x="8462516" y="3748088"/>
              <a:ext cx="12700"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1" y="4"/>
                </a:cxn>
                <a:cxn ang="0">
                  <a:pos x="1" y="4"/>
                </a:cxn>
                <a:cxn ang="0">
                  <a:pos x="6" y="4"/>
                </a:cxn>
                <a:cxn ang="0">
                  <a:pos x="6" y="5"/>
                </a:cxn>
                <a:cxn ang="0">
                  <a:pos x="1" y="5"/>
                </a:cxn>
                <a:cxn ang="0">
                  <a:pos x="1" y="5"/>
                </a:cxn>
                <a:cxn ang="0">
                  <a:pos x="6" y="5"/>
                </a:cxn>
                <a:cxn ang="0">
                  <a:pos x="5" y="5"/>
                </a:cxn>
                <a:cxn ang="0">
                  <a:pos x="1" y="5"/>
                </a:cxn>
                <a:cxn ang="0">
                  <a:pos x="2" y="5"/>
                </a:cxn>
                <a:cxn ang="0">
                  <a:pos x="5" y="5"/>
                </a:cxn>
                <a:cxn ang="0">
                  <a:pos x="5" y="5"/>
                </a:cxn>
                <a:cxn ang="0">
                  <a:pos x="2" y="5"/>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0"/>
                  </a:lnTo>
                  <a:lnTo>
                    <a:pt x="5" y="0"/>
                  </a:lnTo>
                  <a:lnTo>
                    <a:pt x="5" y="0"/>
                  </a:lnTo>
                  <a:lnTo>
                    <a:pt x="1" y="0"/>
                  </a:lnTo>
                  <a:lnTo>
                    <a:pt x="1" y="0"/>
                  </a:lnTo>
                  <a:lnTo>
                    <a:pt x="6" y="0"/>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1" y="4"/>
                  </a:lnTo>
                  <a:lnTo>
                    <a:pt x="1" y="4"/>
                  </a:lnTo>
                  <a:lnTo>
                    <a:pt x="6" y="4"/>
                  </a:lnTo>
                  <a:lnTo>
                    <a:pt x="6" y="5"/>
                  </a:lnTo>
                  <a:lnTo>
                    <a:pt x="1" y="5"/>
                  </a:lnTo>
                  <a:lnTo>
                    <a:pt x="1" y="5"/>
                  </a:lnTo>
                  <a:lnTo>
                    <a:pt x="6" y="5"/>
                  </a:lnTo>
                  <a:lnTo>
                    <a:pt x="5" y="5"/>
                  </a:lnTo>
                  <a:lnTo>
                    <a:pt x="1" y="5"/>
                  </a:lnTo>
                  <a:lnTo>
                    <a:pt x="2" y="5"/>
                  </a:lnTo>
                  <a:lnTo>
                    <a:pt x="5" y="5"/>
                  </a:lnTo>
                  <a:lnTo>
                    <a:pt x="5" y="5"/>
                  </a:lnTo>
                  <a:lnTo>
                    <a:pt x="2" y="5"/>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8" name="Freeform 1606"/>
            <p:cNvSpPr>
              <a:spLocks/>
            </p:cNvSpPr>
            <p:nvPr/>
          </p:nvSpPr>
          <p:spPr bwMode="auto">
            <a:xfrm>
              <a:off x="8464104" y="374808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2" y="0"/>
                  </a:lnTo>
                  <a:lnTo>
                    <a:pt x="1" y="0"/>
                  </a:lnTo>
                  <a:lnTo>
                    <a:pt x="6" y="0"/>
                  </a:lnTo>
                  <a:lnTo>
                    <a:pt x="6" y="1"/>
                  </a:lnTo>
                  <a:lnTo>
                    <a:pt x="1" y="1"/>
                  </a:lnTo>
                  <a:lnTo>
                    <a:pt x="1" y="1"/>
                  </a:lnTo>
                  <a:lnTo>
                    <a:pt x="6"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19" name="Freeform 1607"/>
            <p:cNvSpPr>
              <a:spLocks/>
            </p:cNvSpPr>
            <p:nvPr/>
          </p:nvSpPr>
          <p:spPr bwMode="auto">
            <a:xfrm>
              <a:off x="8467279" y="3748088"/>
              <a:ext cx="11112"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7" y="3"/>
                </a:cxn>
                <a:cxn ang="0">
                  <a:pos x="7" y="3"/>
                </a:cxn>
                <a:cxn ang="0">
                  <a:pos x="0" y="3"/>
                </a:cxn>
                <a:cxn ang="0">
                  <a:pos x="0" y="3"/>
                </a:cxn>
                <a:cxn ang="0">
                  <a:pos x="7"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7" y="3"/>
                  </a:lnTo>
                  <a:lnTo>
                    <a:pt x="7" y="3"/>
                  </a:lnTo>
                  <a:lnTo>
                    <a:pt x="0" y="3"/>
                  </a:lnTo>
                  <a:lnTo>
                    <a:pt x="0" y="3"/>
                  </a:lnTo>
                  <a:lnTo>
                    <a:pt x="7" y="3"/>
                  </a:lnTo>
                  <a:lnTo>
                    <a:pt x="7" y="3"/>
                  </a:lnTo>
                  <a:lnTo>
                    <a:pt x="1" y="3"/>
                  </a:lnTo>
                  <a:lnTo>
                    <a:pt x="1" y="4"/>
                  </a:lnTo>
                  <a:lnTo>
                    <a:pt x="7" y="4"/>
                  </a:lnTo>
                  <a:lnTo>
                    <a:pt x="7" y="4"/>
                  </a:lnTo>
                  <a:lnTo>
                    <a:pt x="1" y="4"/>
                  </a:lnTo>
                  <a:lnTo>
                    <a:pt x="1" y="4"/>
                  </a:lnTo>
                  <a:lnTo>
                    <a:pt x="7" y="4"/>
                  </a:lnTo>
                  <a:lnTo>
                    <a:pt x="7" y="4"/>
                  </a:lnTo>
                  <a:lnTo>
                    <a:pt x="1" y="4"/>
                  </a:lnTo>
                  <a:lnTo>
                    <a:pt x="1" y="4"/>
                  </a:lnTo>
                  <a:lnTo>
                    <a:pt x="7" y="4"/>
                  </a:lnTo>
                  <a:lnTo>
                    <a:pt x="6" y="5"/>
                  </a:lnTo>
                  <a:lnTo>
                    <a:pt x="1" y="5"/>
                  </a:lnTo>
                  <a:lnTo>
                    <a:pt x="1" y="5"/>
                  </a:lnTo>
                  <a:lnTo>
                    <a:pt x="6" y="5"/>
                  </a:lnTo>
                  <a:lnTo>
                    <a:pt x="6" y="5"/>
                  </a:lnTo>
                  <a:lnTo>
                    <a:pt x="2" y="5"/>
                  </a:lnTo>
                  <a:lnTo>
                    <a:pt x="2" y="5"/>
                  </a:lnTo>
                  <a:lnTo>
                    <a:pt x="6"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0" name="Freeform 1608"/>
            <p:cNvSpPr>
              <a:spLocks/>
            </p:cNvSpPr>
            <p:nvPr/>
          </p:nvSpPr>
          <p:spPr bwMode="auto">
            <a:xfrm>
              <a:off x="8468866" y="3748088"/>
              <a:ext cx="14288"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5" y="5"/>
                </a:cxn>
                <a:cxn ang="0">
                  <a:pos x="0" y="5"/>
                </a:cxn>
                <a:cxn ang="0">
                  <a:pos x="1" y="5"/>
                </a:cxn>
                <a:cxn ang="0">
                  <a:pos x="5"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0" y="4"/>
                  </a:lnTo>
                  <a:lnTo>
                    <a:pt x="6" y="4"/>
                  </a:lnTo>
                  <a:lnTo>
                    <a:pt x="5" y="5"/>
                  </a:lnTo>
                  <a:lnTo>
                    <a:pt x="0" y="5"/>
                  </a:lnTo>
                  <a:lnTo>
                    <a:pt x="1" y="5"/>
                  </a:lnTo>
                  <a:lnTo>
                    <a:pt x="5" y="5"/>
                  </a:lnTo>
                  <a:lnTo>
                    <a:pt x="5" y="5"/>
                  </a:lnTo>
                  <a:lnTo>
                    <a:pt x="1" y="5"/>
                  </a:lnTo>
                  <a:lnTo>
                    <a:pt x="1" y="5"/>
                  </a:lnTo>
                  <a:lnTo>
                    <a:pt x="5" y="5"/>
                  </a:lnTo>
                  <a:lnTo>
                    <a:pt x="5" y="5"/>
                  </a:lnTo>
                  <a:lnTo>
                    <a:pt x="2" y="5"/>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1" name="Freeform 1609"/>
            <p:cNvSpPr>
              <a:spLocks/>
            </p:cNvSpPr>
            <p:nvPr/>
          </p:nvSpPr>
          <p:spPr bwMode="auto">
            <a:xfrm>
              <a:off x="8472041" y="3748088"/>
              <a:ext cx="12700"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5"/>
                  </a:lnTo>
                  <a:lnTo>
                    <a:pt x="2" y="5"/>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2" name="Freeform 1610"/>
            <p:cNvSpPr>
              <a:spLocks/>
            </p:cNvSpPr>
            <p:nvPr/>
          </p:nvSpPr>
          <p:spPr bwMode="auto">
            <a:xfrm>
              <a:off x="8473629" y="3748088"/>
              <a:ext cx="11112"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2" y="5"/>
                  </a:lnTo>
                  <a:lnTo>
                    <a:pt x="2" y="5"/>
                  </a:lnTo>
                  <a:lnTo>
                    <a:pt x="5" y="5"/>
                  </a:lnTo>
                  <a:lnTo>
                    <a:pt x="5" y="5"/>
                  </a:lnTo>
                  <a:lnTo>
                    <a:pt x="2" y="5"/>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3" name="Freeform 1611"/>
            <p:cNvSpPr>
              <a:spLocks/>
            </p:cNvSpPr>
            <p:nvPr/>
          </p:nvSpPr>
          <p:spPr bwMode="auto">
            <a:xfrm>
              <a:off x="8475216" y="3748088"/>
              <a:ext cx="12700"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5"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5" y="5"/>
                </a:cxn>
                <a:cxn ang="0">
                  <a:pos x="2" y="5"/>
                </a:cxn>
                <a:cxn ang="0">
                  <a:pos x="2" y="5"/>
                </a:cxn>
                <a:cxn ang="0">
                  <a:pos x="5" y="5"/>
                </a:cxn>
                <a:cxn ang="0">
                  <a:pos x="5" y="5"/>
                </a:cxn>
                <a:cxn ang="0">
                  <a:pos x="2" y="5"/>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5"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5" y="5"/>
                  </a:lnTo>
                  <a:lnTo>
                    <a:pt x="2" y="5"/>
                  </a:lnTo>
                  <a:lnTo>
                    <a:pt x="2" y="5"/>
                  </a:lnTo>
                  <a:lnTo>
                    <a:pt x="5" y="5"/>
                  </a:lnTo>
                  <a:lnTo>
                    <a:pt x="5" y="5"/>
                  </a:lnTo>
                  <a:lnTo>
                    <a:pt x="2" y="5"/>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4" name="Freeform 1612"/>
            <p:cNvSpPr>
              <a:spLocks/>
            </p:cNvSpPr>
            <p:nvPr/>
          </p:nvSpPr>
          <p:spPr bwMode="auto">
            <a:xfrm>
              <a:off x="8476804" y="3748088"/>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1"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3"/>
                  </a:lnTo>
                  <a:lnTo>
                    <a:pt x="0" y="3"/>
                  </a:lnTo>
                  <a:lnTo>
                    <a:pt x="1"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5"/>
                  </a:lnTo>
                  <a:lnTo>
                    <a:pt x="2" y="5"/>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5" name="Freeform 1613"/>
            <p:cNvSpPr>
              <a:spLocks/>
            </p:cNvSpPr>
            <p:nvPr/>
          </p:nvSpPr>
          <p:spPr bwMode="auto">
            <a:xfrm>
              <a:off x="8478391" y="3748088"/>
              <a:ext cx="14288" cy="9525"/>
            </a:xfrm>
            <a:custGeom>
              <a:avLst/>
              <a:gdLst/>
              <a:ahLst/>
              <a:cxnLst>
                <a:cxn ang="0">
                  <a:pos x="3" y="3"/>
                </a:cxn>
                <a:cxn ang="0">
                  <a:pos x="3" y="0"/>
                </a:cxn>
                <a:cxn ang="0">
                  <a:pos x="5" y="0"/>
                </a:cxn>
                <a:cxn ang="0">
                  <a:pos x="5" y="0"/>
                </a:cxn>
                <a:cxn ang="0">
                  <a:pos x="3" y="0"/>
                </a:cxn>
                <a:cxn ang="0">
                  <a:pos x="3" y="0"/>
                </a:cxn>
                <a:cxn ang="0">
                  <a:pos x="5" y="0"/>
                </a:cxn>
                <a:cxn ang="0">
                  <a:pos x="5" y="0"/>
                </a:cxn>
                <a:cxn ang="0">
                  <a:pos x="3" y="0"/>
                </a:cxn>
                <a:cxn ang="0">
                  <a:pos x="2" y="0"/>
                </a:cxn>
                <a:cxn ang="0">
                  <a:pos x="6" y="0"/>
                </a:cxn>
                <a:cxn ang="0">
                  <a:pos x="6" y="0"/>
                </a:cxn>
                <a:cxn ang="0">
                  <a:pos x="2" y="0"/>
                </a:cxn>
                <a:cxn ang="0">
                  <a:pos x="2" y="0"/>
                </a:cxn>
                <a:cxn ang="0">
                  <a:pos x="6" y="0"/>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3"/>
                </a:cxn>
                <a:cxn ang="0">
                  <a:pos x="1" y="3"/>
                </a:cxn>
                <a:cxn ang="0">
                  <a:pos x="1" y="4"/>
                </a:cxn>
                <a:cxn ang="0">
                  <a:pos x="7" y="4"/>
                </a:cxn>
                <a:cxn ang="0">
                  <a:pos x="7" y="4"/>
                </a:cxn>
                <a:cxn ang="0">
                  <a:pos x="1" y="4"/>
                </a:cxn>
                <a:cxn ang="0">
                  <a:pos x="1" y="4"/>
                </a:cxn>
                <a:cxn ang="0">
                  <a:pos x="7" y="4"/>
                </a:cxn>
                <a:cxn ang="0">
                  <a:pos x="7" y="4"/>
                </a:cxn>
                <a:cxn ang="0">
                  <a:pos x="1" y="4"/>
                </a:cxn>
                <a:cxn ang="0">
                  <a:pos x="1" y="4"/>
                </a:cxn>
                <a:cxn ang="0">
                  <a:pos x="7" y="4"/>
                </a:cxn>
                <a:cxn ang="0">
                  <a:pos x="7" y="5"/>
                </a:cxn>
                <a:cxn ang="0">
                  <a:pos x="2" y="5"/>
                </a:cxn>
                <a:cxn ang="0">
                  <a:pos x="2" y="5"/>
                </a:cxn>
                <a:cxn ang="0">
                  <a:pos x="6" y="5"/>
                </a:cxn>
                <a:cxn ang="0">
                  <a:pos x="6" y="5"/>
                </a:cxn>
                <a:cxn ang="0">
                  <a:pos x="2" y="5"/>
                </a:cxn>
                <a:cxn ang="0">
                  <a:pos x="2" y="5"/>
                </a:cxn>
                <a:cxn ang="0">
                  <a:pos x="6" y="5"/>
                </a:cxn>
                <a:cxn ang="0">
                  <a:pos x="5" y="5"/>
                </a:cxn>
                <a:cxn ang="0">
                  <a:pos x="3" y="5"/>
                </a:cxn>
                <a:cxn ang="0">
                  <a:pos x="3" y="6"/>
                </a:cxn>
                <a:cxn ang="0">
                  <a:pos x="5" y="6"/>
                </a:cxn>
                <a:cxn ang="0">
                  <a:pos x="5" y="6"/>
                </a:cxn>
                <a:cxn ang="0">
                  <a:pos x="3" y="6"/>
                </a:cxn>
                <a:cxn ang="0">
                  <a:pos x="3" y="6"/>
                </a:cxn>
                <a:cxn ang="0">
                  <a:pos x="5" y="6"/>
                </a:cxn>
              </a:cxnLst>
              <a:rect l="0" t="0" r="r" b="b"/>
              <a:pathLst>
                <a:path w="8" h="6">
                  <a:moveTo>
                    <a:pt x="3" y="3"/>
                  </a:moveTo>
                  <a:lnTo>
                    <a:pt x="3" y="0"/>
                  </a:lnTo>
                  <a:lnTo>
                    <a:pt x="5" y="0"/>
                  </a:lnTo>
                  <a:lnTo>
                    <a:pt x="5" y="0"/>
                  </a:lnTo>
                  <a:lnTo>
                    <a:pt x="3" y="0"/>
                  </a:lnTo>
                  <a:lnTo>
                    <a:pt x="3" y="0"/>
                  </a:lnTo>
                  <a:lnTo>
                    <a:pt x="5" y="0"/>
                  </a:lnTo>
                  <a:lnTo>
                    <a:pt x="5" y="0"/>
                  </a:lnTo>
                  <a:lnTo>
                    <a:pt x="3" y="0"/>
                  </a:lnTo>
                  <a:lnTo>
                    <a:pt x="2" y="0"/>
                  </a:lnTo>
                  <a:lnTo>
                    <a:pt x="6" y="0"/>
                  </a:lnTo>
                  <a:lnTo>
                    <a:pt x="6" y="0"/>
                  </a:lnTo>
                  <a:lnTo>
                    <a:pt x="2" y="0"/>
                  </a:lnTo>
                  <a:lnTo>
                    <a:pt x="2" y="0"/>
                  </a:lnTo>
                  <a:lnTo>
                    <a:pt x="6" y="0"/>
                  </a:lnTo>
                  <a:lnTo>
                    <a:pt x="7" y="1"/>
                  </a:lnTo>
                  <a:lnTo>
                    <a:pt x="2"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3"/>
                  </a:lnTo>
                  <a:lnTo>
                    <a:pt x="1" y="3"/>
                  </a:lnTo>
                  <a:lnTo>
                    <a:pt x="1" y="4"/>
                  </a:lnTo>
                  <a:lnTo>
                    <a:pt x="7" y="4"/>
                  </a:lnTo>
                  <a:lnTo>
                    <a:pt x="7" y="4"/>
                  </a:lnTo>
                  <a:lnTo>
                    <a:pt x="1" y="4"/>
                  </a:lnTo>
                  <a:lnTo>
                    <a:pt x="1" y="4"/>
                  </a:lnTo>
                  <a:lnTo>
                    <a:pt x="7" y="4"/>
                  </a:lnTo>
                  <a:lnTo>
                    <a:pt x="7" y="4"/>
                  </a:lnTo>
                  <a:lnTo>
                    <a:pt x="1" y="4"/>
                  </a:lnTo>
                  <a:lnTo>
                    <a:pt x="1" y="4"/>
                  </a:lnTo>
                  <a:lnTo>
                    <a:pt x="7" y="4"/>
                  </a:lnTo>
                  <a:lnTo>
                    <a:pt x="7" y="5"/>
                  </a:lnTo>
                  <a:lnTo>
                    <a:pt x="2" y="5"/>
                  </a:lnTo>
                  <a:lnTo>
                    <a:pt x="2" y="5"/>
                  </a:lnTo>
                  <a:lnTo>
                    <a:pt x="6" y="5"/>
                  </a:lnTo>
                  <a:lnTo>
                    <a:pt x="6" y="5"/>
                  </a:lnTo>
                  <a:lnTo>
                    <a:pt x="2" y="5"/>
                  </a:lnTo>
                  <a:lnTo>
                    <a:pt x="2" y="5"/>
                  </a:lnTo>
                  <a:lnTo>
                    <a:pt x="6" y="5"/>
                  </a:lnTo>
                  <a:lnTo>
                    <a:pt x="5" y="5"/>
                  </a:lnTo>
                  <a:lnTo>
                    <a:pt x="3" y="5"/>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6" name="Freeform 1614"/>
            <p:cNvSpPr>
              <a:spLocks/>
            </p:cNvSpPr>
            <p:nvPr/>
          </p:nvSpPr>
          <p:spPr bwMode="auto">
            <a:xfrm>
              <a:off x="8483154" y="3748088"/>
              <a:ext cx="11112"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0" y="4"/>
                </a:cxn>
                <a:cxn ang="0">
                  <a:pos x="6" y="4"/>
                </a:cxn>
                <a:cxn ang="0">
                  <a:pos x="6" y="5"/>
                </a:cxn>
                <a:cxn ang="0">
                  <a:pos x="1" y="5"/>
                </a:cxn>
                <a:cxn ang="0">
                  <a:pos x="1" y="5"/>
                </a:cxn>
                <a:cxn ang="0">
                  <a:pos x="6" y="5"/>
                </a:cxn>
                <a:cxn ang="0">
                  <a:pos x="5" y="5"/>
                </a:cxn>
                <a:cxn ang="0">
                  <a:pos x="1" y="5"/>
                </a:cxn>
                <a:cxn ang="0">
                  <a:pos x="1" y="5"/>
                </a:cxn>
                <a:cxn ang="0">
                  <a:pos x="5" y="5"/>
                </a:cxn>
                <a:cxn ang="0">
                  <a:pos x="5" y="5"/>
                </a:cxn>
                <a:cxn ang="0">
                  <a:pos x="2" y="5"/>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0" y="4"/>
                  </a:lnTo>
                  <a:lnTo>
                    <a:pt x="6" y="4"/>
                  </a:lnTo>
                  <a:lnTo>
                    <a:pt x="6" y="5"/>
                  </a:lnTo>
                  <a:lnTo>
                    <a:pt x="1" y="5"/>
                  </a:lnTo>
                  <a:lnTo>
                    <a:pt x="1" y="5"/>
                  </a:lnTo>
                  <a:lnTo>
                    <a:pt x="6" y="5"/>
                  </a:lnTo>
                  <a:lnTo>
                    <a:pt x="5" y="5"/>
                  </a:lnTo>
                  <a:lnTo>
                    <a:pt x="1" y="5"/>
                  </a:lnTo>
                  <a:lnTo>
                    <a:pt x="1" y="5"/>
                  </a:lnTo>
                  <a:lnTo>
                    <a:pt x="5" y="5"/>
                  </a:lnTo>
                  <a:lnTo>
                    <a:pt x="5" y="5"/>
                  </a:lnTo>
                  <a:lnTo>
                    <a:pt x="2" y="5"/>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7" name="Freeform 1615"/>
            <p:cNvSpPr>
              <a:spLocks/>
            </p:cNvSpPr>
            <p:nvPr/>
          </p:nvSpPr>
          <p:spPr bwMode="auto">
            <a:xfrm>
              <a:off x="8484741" y="3748088"/>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0"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5"/>
                </a:cxn>
                <a:cxn ang="0">
                  <a:pos x="2" y="5"/>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0" y="4"/>
                  </a:lnTo>
                  <a:lnTo>
                    <a:pt x="1" y="4"/>
                  </a:lnTo>
                  <a:lnTo>
                    <a:pt x="6" y="4"/>
                  </a:lnTo>
                  <a:lnTo>
                    <a:pt x="6" y="5"/>
                  </a:lnTo>
                  <a:lnTo>
                    <a:pt x="1" y="5"/>
                  </a:lnTo>
                  <a:lnTo>
                    <a:pt x="1" y="5"/>
                  </a:lnTo>
                  <a:lnTo>
                    <a:pt x="6" y="5"/>
                  </a:lnTo>
                  <a:lnTo>
                    <a:pt x="6" y="5"/>
                  </a:lnTo>
                  <a:lnTo>
                    <a:pt x="1" y="5"/>
                  </a:lnTo>
                  <a:lnTo>
                    <a:pt x="2" y="5"/>
                  </a:lnTo>
                  <a:lnTo>
                    <a:pt x="5" y="5"/>
                  </a:lnTo>
                  <a:lnTo>
                    <a:pt x="5" y="5"/>
                  </a:lnTo>
                  <a:lnTo>
                    <a:pt x="2" y="5"/>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8" name="Freeform 1616"/>
            <p:cNvSpPr>
              <a:spLocks/>
            </p:cNvSpPr>
            <p:nvPr/>
          </p:nvSpPr>
          <p:spPr bwMode="auto">
            <a:xfrm>
              <a:off x="8484741" y="3748088"/>
              <a:ext cx="12700"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1" y="0"/>
                </a:cxn>
                <a:cxn ang="0">
                  <a:pos x="6" y="0"/>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1" y="4"/>
                </a:cxn>
                <a:cxn ang="0">
                  <a:pos x="1" y="4"/>
                </a:cxn>
                <a:cxn ang="0">
                  <a:pos x="7" y="4"/>
                </a:cxn>
                <a:cxn ang="0">
                  <a:pos x="7" y="4"/>
                </a:cxn>
                <a:cxn ang="0">
                  <a:pos x="1" y="4"/>
                </a:cxn>
                <a:cxn ang="0">
                  <a:pos x="1" y="4"/>
                </a:cxn>
                <a:cxn ang="0">
                  <a:pos x="6" y="4"/>
                </a:cxn>
                <a:cxn ang="0">
                  <a:pos x="6" y="5"/>
                </a:cxn>
                <a:cxn ang="0">
                  <a:pos x="1" y="5"/>
                </a:cxn>
                <a:cxn ang="0">
                  <a:pos x="1" y="5"/>
                </a:cxn>
                <a:cxn ang="0">
                  <a:pos x="6" y="5"/>
                </a:cxn>
                <a:cxn ang="0">
                  <a:pos x="6" y="5"/>
                </a:cxn>
                <a:cxn ang="0">
                  <a:pos x="2" y="5"/>
                </a:cxn>
                <a:cxn ang="0">
                  <a:pos x="2" y="5"/>
                </a:cxn>
                <a:cxn ang="0">
                  <a:pos x="6" y="5"/>
                </a:cxn>
                <a:cxn ang="0">
                  <a:pos x="5" y="5"/>
                </a:cxn>
                <a:cxn ang="0">
                  <a:pos x="2" y="5"/>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0"/>
                  </a:lnTo>
                  <a:lnTo>
                    <a:pt x="6" y="0"/>
                  </a:lnTo>
                  <a:lnTo>
                    <a:pt x="6" y="0"/>
                  </a:lnTo>
                  <a:lnTo>
                    <a:pt x="2" y="0"/>
                  </a:lnTo>
                  <a:lnTo>
                    <a:pt x="1" y="0"/>
                  </a:lnTo>
                  <a:lnTo>
                    <a:pt x="6" y="0"/>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1" y="4"/>
                  </a:lnTo>
                  <a:lnTo>
                    <a:pt x="1" y="4"/>
                  </a:lnTo>
                  <a:lnTo>
                    <a:pt x="7" y="4"/>
                  </a:lnTo>
                  <a:lnTo>
                    <a:pt x="7" y="4"/>
                  </a:lnTo>
                  <a:lnTo>
                    <a:pt x="1" y="4"/>
                  </a:lnTo>
                  <a:lnTo>
                    <a:pt x="1" y="4"/>
                  </a:lnTo>
                  <a:lnTo>
                    <a:pt x="6" y="4"/>
                  </a:lnTo>
                  <a:lnTo>
                    <a:pt x="6" y="5"/>
                  </a:lnTo>
                  <a:lnTo>
                    <a:pt x="1" y="5"/>
                  </a:lnTo>
                  <a:lnTo>
                    <a:pt x="1" y="5"/>
                  </a:lnTo>
                  <a:lnTo>
                    <a:pt x="6" y="5"/>
                  </a:lnTo>
                  <a:lnTo>
                    <a:pt x="6" y="5"/>
                  </a:lnTo>
                  <a:lnTo>
                    <a:pt x="2" y="5"/>
                  </a:lnTo>
                  <a:lnTo>
                    <a:pt x="2" y="5"/>
                  </a:lnTo>
                  <a:lnTo>
                    <a:pt x="6" y="5"/>
                  </a:lnTo>
                  <a:lnTo>
                    <a:pt x="5" y="5"/>
                  </a:lnTo>
                  <a:lnTo>
                    <a:pt x="2" y="5"/>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29" name="Freeform 1617"/>
            <p:cNvSpPr>
              <a:spLocks/>
            </p:cNvSpPr>
            <p:nvPr/>
          </p:nvSpPr>
          <p:spPr bwMode="auto">
            <a:xfrm>
              <a:off x="8487916" y="3740150"/>
              <a:ext cx="9525" cy="17463"/>
            </a:xfrm>
            <a:custGeom>
              <a:avLst/>
              <a:gdLst/>
              <a:ahLst/>
              <a:cxnLst>
                <a:cxn ang="0">
                  <a:pos x="4" y="9"/>
                </a:cxn>
                <a:cxn ang="0">
                  <a:pos x="0" y="9"/>
                </a:cxn>
                <a:cxn ang="0">
                  <a:pos x="0" y="3"/>
                </a:cxn>
                <a:cxn ang="0">
                  <a:pos x="0" y="3"/>
                </a:cxn>
                <a:cxn ang="0">
                  <a:pos x="0" y="9"/>
                </a:cxn>
                <a:cxn ang="0">
                  <a:pos x="0" y="9"/>
                </a:cxn>
                <a:cxn ang="0">
                  <a:pos x="0" y="2"/>
                </a:cxn>
                <a:cxn ang="0">
                  <a:pos x="0" y="2"/>
                </a:cxn>
                <a:cxn ang="0">
                  <a:pos x="0" y="10"/>
                </a:cxn>
                <a:cxn ang="0">
                  <a:pos x="1" y="10"/>
                </a:cxn>
                <a:cxn ang="0">
                  <a:pos x="1" y="2"/>
                </a:cxn>
                <a:cxn ang="0">
                  <a:pos x="1" y="2"/>
                </a:cxn>
                <a:cxn ang="0">
                  <a:pos x="1" y="10"/>
                </a:cxn>
                <a:cxn ang="0">
                  <a:pos x="1" y="10"/>
                </a:cxn>
                <a:cxn ang="0">
                  <a:pos x="1" y="1"/>
                </a:cxn>
                <a:cxn ang="0">
                  <a:pos x="1" y="1"/>
                </a:cxn>
                <a:cxn ang="0">
                  <a:pos x="1" y="10"/>
                </a:cxn>
                <a:cxn ang="0">
                  <a:pos x="2" y="11"/>
                </a:cxn>
                <a:cxn ang="0">
                  <a:pos x="2" y="1"/>
                </a:cxn>
                <a:cxn ang="0">
                  <a:pos x="2" y="1"/>
                </a:cxn>
                <a:cxn ang="0">
                  <a:pos x="2" y="11"/>
                </a:cxn>
                <a:cxn ang="0">
                  <a:pos x="2" y="11"/>
                </a:cxn>
                <a:cxn ang="0">
                  <a:pos x="2" y="1"/>
                </a:cxn>
                <a:cxn ang="0">
                  <a:pos x="2" y="1"/>
                </a:cxn>
                <a:cxn ang="0">
                  <a:pos x="2" y="11"/>
                </a:cxn>
                <a:cxn ang="0">
                  <a:pos x="2" y="11"/>
                </a:cxn>
                <a:cxn ang="0">
                  <a:pos x="2" y="0"/>
                </a:cxn>
                <a:cxn ang="0">
                  <a:pos x="3" y="0"/>
                </a:cxn>
                <a:cxn ang="0">
                  <a:pos x="3" y="12"/>
                </a:cxn>
                <a:cxn ang="0">
                  <a:pos x="3" y="12"/>
                </a:cxn>
                <a:cxn ang="0">
                  <a:pos x="3" y="0"/>
                </a:cxn>
                <a:cxn ang="0">
                  <a:pos x="4" y="0"/>
                </a:cxn>
                <a:cxn ang="0">
                  <a:pos x="4" y="12"/>
                </a:cxn>
                <a:cxn ang="0">
                  <a:pos x="4" y="12"/>
                </a:cxn>
                <a:cxn ang="0">
                  <a:pos x="4" y="0"/>
                </a:cxn>
                <a:cxn ang="0">
                  <a:pos x="4" y="0"/>
                </a:cxn>
                <a:cxn ang="0">
                  <a:pos x="4" y="12"/>
                </a:cxn>
                <a:cxn ang="0">
                  <a:pos x="4" y="11"/>
                </a:cxn>
                <a:cxn ang="0">
                  <a:pos x="4" y="0"/>
                </a:cxn>
                <a:cxn ang="0">
                  <a:pos x="5" y="1"/>
                </a:cxn>
                <a:cxn ang="0">
                  <a:pos x="5" y="11"/>
                </a:cxn>
                <a:cxn ang="0">
                  <a:pos x="5" y="11"/>
                </a:cxn>
                <a:cxn ang="0">
                  <a:pos x="5" y="1"/>
                </a:cxn>
                <a:cxn ang="0">
                  <a:pos x="5" y="1"/>
                </a:cxn>
                <a:cxn ang="0">
                  <a:pos x="5" y="11"/>
                </a:cxn>
                <a:cxn ang="0">
                  <a:pos x="5" y="11"/>
                </a:cxn>
                <a:cxn ang="0">
                  <a:pos x="5" y="1"/>
                </a:cxn>
                <a:cxn ang="0">
                  <a:pos x="5" y="1"/>
                </a:cxn>
                <a:cxn ang="0">
                  <a:pos x="5" y="10"/>
                </a:cxn>
                <a:cxn ang="0">
                  <a:pos x="6" y="10"/>
                </a:cxn>
                <a:cxn ang="0">
                  <a:pos x="6" y="1"/>
                </a:cxn>
                <a:cxn ang="0">
                  <a:pos x="6" y="2"/>
                </a:cxn>
                <a:cxn ang="0">
                  <a:pos x="6" y="10"/>
                </a:cxn>
                <a:cxn ang="0">
                  <a:pos x="6" y="10"/>
                </a:cxn>
                <a:cxn ang="0">
                  <a:pos x="6" y="2"/>
                </a:cxn>
                <a:cxn ang="0">
                  <a:pos x="6" y="2"/>
                </a:cxn>
                <a:cxn ang="0">
                  <a:pos x="6" y="10"/>
                </a:cxn>
                <a:cxn ang="0">
                  <a:pos x="6" y="9"/>
                </a:cxn>
                <a:cxn ang="0">
                  <a:pos x="6" y="2"/>
                </a:cxn>
                <a:cxn ang="0">
                  <a:pos x="6" y="3"/>
                </a:cxn>
                <a:cxn ang="0">
                  <a:pos x="6" y="9"/>
                </a:cxn>
                <a:cxn ang="0">
                  <a:pos x="6" y="9"/>
                </a:cxn>
                <a:cxn ang="0">
                  <a:pos x="6" y="3"/>
                </a:cxn>
              </a:cxnLst>
              <a:rect l="0" t="0" r="r" b="b"/>
              <a:pathLst>
                <a:path w="6" h="12">
                  <a:moveTo>
                    <a:pt x="4" y="9"/>
                  </a:moveTo>
                  <a:lnTo>
                    <a:pt x="0" y="9"/>
                  </a:lnTo>
                  <a:lnTo>
                    <a:pt x="0" y="3"/>
                  </a:lnTo>
                  <a:lnTo>
                    <a:pt x="0" y="3"/>
                  </a:lnTo>
                  <a:lnTo>
                    <a:pt x="0" y="9"/>
                  </a:lnTo>
                  <a:lnTo>
                    <a:pt x="0" y="9"/>
                  </a:lnTo>
                  <a:lnTo>
                    <a:pt x="0" y="2"/>
                  </a:lnTo>
                  <a:lnTo>
                    <a:pt x="0" y="2"/>
                  </a:lnTo>
                  <a:lnTo>
                    <a:pt x="0" y="10"/>
                  </a:lnTo>
                  <a:lnTo>
                    <a:pt x="1" y="10"/>
                  </a:lnTo>
                  <a:lnTo>
                    <a:pt x="1" y="2"/>
                  </a:lnTo>
                  <a:lnTo>
                    <a:pt x="1" y="2"/>
                  </a:lnTo>
                  <a:lnTo>
                    <a:pt x="1" y="10"/>
                  </a:lnTo>
                  <a:lnTo>
                    <a:pt x="1" y="10"/>
                  </a:lnTo>
                  <a:lnTo>
                    <a:pt x="1" y="1"/>
                  </a:lnTo>
                  <a:lnTo>
                    <a:pt x="1" y="1"/>
                  </a:lnTo>
                  <a:lnTo>
                    <a:pt x="1" y="10"/>
                  </a:lnTo>
                  <a:lnTo>
                    <a:pt x="2" y="11"/>
                  </a:lnTo>
                  <a:lnTo>
                    <a:pt x="2" y="1"/>
                  </a:lnTo>
                  <a:lnTo>
                    <a:pt x="2" y="1"/>
                  </a:lnTo>
                  <a:lnTo>
                    <a:pt x="2" y="11"/>
                  </a:lnTo>
                  <a:lnTo>
                    <a:pt x="2" y="11"/>
                  </a:lnTo>
                  <a:lnTo>
                    <a:pt x="2" y="1"/>
                  </a:lnTo>
                  <a:lnTo>
                    <a:pt x="2" y="1"/>
                  </a:lnTo>
                  <a:lnTo>
                    <a:pt x="2" y="11"/>
                  </a:lnTo>
                  <a:lnTo>
                    <a:pt x="2" y="11"/>
                  </a:lnTo>
                  <a:lnTo>
                    <a:pt x="2" y="0"/>
                  </a:lnTo>
                  <a:lnTo>
                    <a:pt x="3" y="0"/>
                  </a:lnTo>
                  <a:lnTo>
                    <a:pt x="3" y="12"/>
                  </a:lnTo>
                  <a:lnTo>
                    <a:pt x="3" y="12"/>
                  </a:lnTo>
                  <a:lnTo>
                    <a:pt x="3" y="0"/>
                  </a:lnTo>
                  <a:lnTo>
                    <a:pt x="4" y="0"/>
                  </a:lnTo>
                  <a:lnTo>
                    <a:pt x="4" y="12"/>
                  </a:lnTo>
                  <a:lnTo>
                    <a:pt x="4" y="12"/>
                  </a:lnTo>
                  <a:lnTo>
                    <a:pt x="4" y="0"/>
                  </a:lnTo>
                  <a:lnTo>
                    <a:pt x="4" y="0"/>
                  </a:lnTo>
                  <a:lnTo>
                    <a:pt x="4" y="12"/>
                  </a:lnTo>
                  <a:lnTo>
                    <a:pt x="4" y="11"/>
                  </a:lnTo>
                  <a:lnTo>
                    <a:pt x="4" y="0"/>
                  </a:lnTo>
                  <a:lnTo>
                    <a:pt x="5" y="1"/>
                  </a:lnTo>
                  <a:lnTo>
                    <a:pt x="5" y="11"/>
                  </a:lnTo>
                  <a:lnTo>
                    <a:pt x="5" y="11"/>
                  </a:lnTo>
                  <a:lnTo>
                    <a:pt x="5" y="1"/>
                  </a:lnTo>
                  <a:lnTo>
                    <a:pt x="5" y="1"/>
                  </a:lnTo>
                  <a:lnTo>
                    <a:pt x="5" y="11"/>
                  </a:lnTo>
                  <a:lnTo>
                    <a:pt x="5" y="11"/>
                  </a:lnTo>
                  <a:lnTo>
                    <a:pt x="5" y="1"/>
                  </a:lnTo>
                  <a:lnTo>
                    <a:pt x="5" y="1"/>
                  </a:lnTo>
                  <a:lnTo>
                    <a:pt x="5" y="10"/>
                  </a:lnTo>
                  <a:lnTo>
                    <a:pt x="6" y="10"/>
                  </a:lnTo>
                  <a:lnTo>
                    <a:pt x="6" y="1"/>
                  </a:lnTo>
                  <a:lnTo>
                    <a:pt x="6" y="2"/>
                  </a:lnTo>
                  <a:lnTo>
                    <a:pt x="6" y="10"/>
                  </a:lnTo>
                  <a:lnTo>
                    <a:pt x="6" y="10"/>
                  </a:lnTo>
                  <a:lnTo>
                    <a:pt x="6" y="2"/>
                  </a:lnTo>
                  <a:lnTo>
                    <a:pt x="6" y="2"/>
                  </a:lnTo>
                  <a:lnTo>
                    <a:pt x="6" y="10"/>
                  </a:lnTo>
                  <a:lnTo>
                    <a:pt x="6" y="9"/>
                  </a:lnTo>
                  <a:lnTo>
                    <a:pt x="6" y="2"/>
                  </a:lnTo>
                  <a:lnTo>
                    <a:pt x="6" y="3"/>
                  </a:lnTo>
                  <a:lnTo>
                    <a:pt x="6" y="9"/>
                  </a:lnTo>
                  <a:lnTo>
                    <a:pt x="6" y="9"/>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530" name="Freeform 1618"/>
            <p:cNvSpPr>
              <a:spLocks/>
            </p:cNvSpPr>
            <p:nvPr/>
          </p:nvSpPr>
          <p:spPr bwMode="auto">
            <a:xfrm>
              <a:off x="8487916" y="3740150"/>
              <a:ext cx="12700" cy="7938"/>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2"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2"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7" y="5"/>
                  </a:lnTo>
                  <a:lnTo>
                    <a:pt x="7" y="5"/>
                  </a:lnTo>
                  <a:lnTo>
                    <a:pt x="2"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1" name="Freeform 1619"/>
            <p:cNvSpPr>
              <a:spLocks/>
            </p:cNvSpPr>
            <p:nvPr/>
          </p:nvSpPr>
          <p:spPr bwMode="auto">
            <a:xfrm>
              <a:off x="8491091" y="3740150"/>
              <a:ext cx="11113"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2" name="Freeform 1620"/>
            <p:cNvSpPr>
              <a:spLocks/>
            </p:cNvSpPr>
            <p:nvPr/>
          </p:nvSpPr>
          <p:spPr bwMode="auto">
            <a:xfrm>
              <a:off x="8492679" y="3740150"/>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3" name="Freeform 1621"/>
            <p:cNvSpPr>
              <a:spLocks/>
            </p:cNvSpPr>
            <p:nvPr/>
          </p:nvSpPr>
          <p:spPr bwMode="auto">
            <a:xfrm>
              <a:off x="8494266" y="374015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4" name="Freeform 1622"/>
            <p:cNvSpPr>
              <a:spLocks/>
            </p:cNvSpPr>
            <p:nvPr/>
          </p:nvSpPr>
          <p:spPr bwMode="auto">
            <a:xfrm>
              <a:off x="8495854" y="3740150"/>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5" name="Freeform 1623"/>
            <p:cNvSpPr>
              <a:spLocks/>
            </p:cNvSpPr>
            <p:nvPr/>
          </p:nvSpPr>
          <p:spPr bwMode="auto">
            <a:xfrm>
              <a:off x="8500616" y="3740150"/>
              <a:ext cx="9525"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6" name="Freeform 1624"/>
            <p:cNvSpPr>
              <a:spLocks/>
            </p:cNvSpPr>
            <p:nvPr/>
          </p:nvSpPr>
          <p:spPr bwMode="auto">
            <a:xfrm>
              <a:off x="8500616" y="3740150"/>
              <a:ext cx="12700"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1"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7" name="Freeform 1625"/>
            <p:cNvSpPr>
              <a:spLocks/>
            </p:cNvSpPr>
            <p:nvPr/>
          </p:nvSpPr>
          <p:spPr bwMode="auto">
            <a:xfrm>
              <a:off x="8502204" y="3740150"/>
              <a:ext cx="14287"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8" name="Freeform 1626"/>
            <p:cNvSpPr>
              <a:spLocks/>
            </p:cNvSpPr>
            <p:nvPr/>
          </p:nvSpPr>
          <p:spPr bwMode="auto">
            <a:xfrm>
              <a:off x="8505379" y="374015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39" name="Freeform 1627"/>
            <p:cNvSpPr>
              <a:spLocks/>
            </p:cNvSpPr>
            <p:nvPr/>
          </p:nvSpPr>
          <p:spPr bwMode="auto">
            <a:xfrm>
              <a:off x="8508554" y="3740150"/>
              <a:ext cx="9525" cy="7938"/>
            </a:xfrm>
            <a:custGeom>
              <a:avLst/>
              <a:gdLst/>
              <a:ahLst/>
              <a:cxnLst>
                <a:cxn ang="0">
                  <a:pos x="2" y="3"/>
                </a:cxn>
                <a:cxn ang="0">
                  <a:pos x="2" y="0"/>
                </a:cxn>
                <a:cxn ang="0">
                  <a:pos x="3" y="0"/>
                </a:cxn>
                <a:cxn ang="0">
                  <a:pos x="4" y="0"/>
                </a:cxn>
                <a:cxn ang="0">
                  <a:pos x="2" y="0"/>
                </a:cxn>
                <a:cxn ang="0">
                  <a:pos x="1" y="0"/>
                </a:cxn>
                <a:cxn ang="0">
                  <a:pos x="4" y="0"/>
                </a:cxn>
                <a:cxn ang="0">
                  <a:pos x="5" y="0"/>
                </a:cxn>
                <a:cxn ang="0">
                  <a:pos x="1"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6"/>
                </a:cxn>
                <a:cxn ang="0">
                  <a:pos x="1" y="6"/>
                </a:cxn>
                <a:cxn ang="0">
                  <a:pos x="1"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1" y="0"/>
                  </a:lnTo>
                  <a:lnTo>
                    <a:pt x="4" y="0"/>
                  </a:lnTo>
                  <a:lnTo>
                    <a:pt x="5" y="0"/>
                  </a:lnTo>
                  <a:lnTo>
                    <a:pt x="1"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5" y="6"/>
                  </a:lnTo>
                  <a:lnTo>
                    <a:pt x="1" y="6"/>
                  </a:lnTo>
                  <a:lnTo>
                    <a:pt x="1"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0" name="Freeform 1628"/>
            <p:cNvSpPr>
              <a:spLocks/>
            </p:cNvSpPr>
            <p:nvPr/>
          </p:nvSpPr>
          <p:spPr bwMode="auto">
            <a:xfrm>
              <a:off x="8510141" y="3740150"/>
              <a:ext cx="12700"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1" name="Freeform 1629"/>
            <p:cNvSpPr>
              <a:spLocks/>
            </p:cNvSpPr>
            <p:nvPr/>
          </p:nvSpPr>
          <p:spPr bwMode="auto">
            <a:xfrm>
              <a:off x="8511729" y="3740150"/>
              <a:ext cx="12700"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2" name="Freeform 1630"/>
            <p:cNvSpPr>
              <a:spLocks/>
            </p:cNvSpPr>
            <p:nvPr/>
          </p:nvSpPr>
          <p:spPr bwMode="auto">
            <a:xfrm>
              <a:off x="8513316" y="374015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2"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3" name="Freeform 1631"/>
            <p:cNvSpPr>
              <a:spLocks/>
            </p:cNvSpPr>
            <p:nvPr/>
          </p:nvSpPr>
          <p:spPr bwMode="auto">
            <a:xfrm>
              <a:off x="8516491" y="3740150"/>
              <a:ext cx="11113"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4" name="Freeform 1632"/>
            <p:cNvSpPr>
              <a:spLocks/>
            </p:cNvSpPr>
            <p:nvPr/>
          </p:nvSpPr>
          <p:spPr bwMode="auto">
            <a:xfrm>
              <a:off x="8518079" y="3740150"/>
              <a:ext cx="14287" cy="7938"/>
            </a:xfrm>
            <a:custGeom>
              <a:avLst/>
              <a:gdLst/>
              <a:ahLst/>
              <a:cxnLst>
                <a:cxn ang="0">
                  <a:pos x="3" y="3"/>
                </a:cxn>
                <a:cxn ang="0">
                  <a:pos x="3" y="0"/>
                </a:cxn>
                <a:cxn ang="0">
                  <a:pos x="4" y="0"/>
                </a:cxn>
                <a:cxn ang="0">
                  <a:pos x="5" y="0"/>
                </a:cxn>
                <a:cxn ang="0">
                  <a:pos x="3" y="0"/>
                </a:cxn>
                <a:cxn ang="0">
                  <a:pos x="3" y="0"/>
                </a:cxn>
                <a:cxn ang="0">
                  <a:pos x="5" y="0"/>
                </a:cxn>
                <a:cxn ang="0">
                  <a:pos x="5" y="0"/>
                </a:cxn>
                <a:cxn ang="0">
                  <a:pos x="3" y="0"/>
                </a:cxn>
                <a:cxn ang="0">
                  <a:pos x="2" y="1"/>
                </a:cxn>
                <a:cxn ang="0">
                  <a:pos x="6" y="1"/>
                </a:cxn>
                <a:cxn ang="0">
                  <a:pos x="6" y="1"/>
                </a:cxn>
                <a:cxn ang="0">
                  <a:pos x="2" y="1"/>
                </a:cxn>
                <a:cxn ang="0">
                  <a:pos x="1"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8" y="3"/>
                </a:cxn>
                <a:cxn ang="0">
                  <a:pos x="8" y="3"/>
                </a:cxn>
                <a:cxn ang="0">
                  <a:pos x="0" y="3"/>
                </a:cxn>
                <a:cxn ang="0">
                  <a:pos x="0" y="3"/>
                </a:cxn>
                <a:cxn ang="0">
                  <a:pos x="8"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1" y="5"/>
                </a:cxn>
                <a:cxn ang="0">
                  <a:pos x="6" y="5"/>
                </a:cxn>
                <a:cxn ang="0">
                  <a:pos x="6" y="5"/>
                </a:cxn>
                <a:cxn ang="0">
                  <a:pos x="2" y="5"/>
                </a:cxn>
                <a:cxn ang="0">
                  <a:pos x="2" y="5"/>
                </a:cxn>
                <a:cxn ang="0">
                  <a:pos x="6" y="5"/>
                </a:cxn>
                <a:cxn ang="0">
                  <a:pos x="5" y="6"/>
                </a:cxn>
                <a:cxn ang="0">
                  <a:pos x="3" y="6"/>
                </a:cxn>
                <a:cxn ang="0">
                  <a:pos x="3"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3" y="0"/>
                  </a:lnTo>
                  <a:lnTo>
                    <a:pt x="5" y="0"/>
                  </a:lnTo>
                  <a:lnTo>
                    <a:pt x="5" y="0"/>
                  </a:lnTo>
                  <a:lnTo>
                    <a:pt x="3" y="0"/>
                  </a:lnTo>
                  <a:lnTo>
                    <a:pt x="2" y="1"/>
                  </a:lnTo>
                  <a:lnTo>
                    <a:pt x="6" y="1"/>
                  </a:lnTo>
                  <a:lnTo>
                    <a:pt x="6" y="1"/>
                  </a:lnTo>
                  <a:lnTo>
                    <a:pt x="2" y="1"/>
                  </a:lnTo>
                  <a:lnTo>
                    <a:pt x="1" y="1"/>
                  </a:lnTo>
                  <a:lnTo>
                    <a:pt x="6" y="1"/>
                  </a:lnTo>
                  <a:lnTo>
                    <a:pt x="7"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8" y="3"/>
                  </a:lnTo>
                  <a:lnTo>
                    <a:pt x="8" y="3"/>
                  </a:lnTo>
                  <a:lnTo>
                    <a:pt x="0" y="3"/>
                  </a:lnTo>
                  <a:lnTo>
                    <a:pt x="0" y="3"/>
                  </a:lnTo>
                  <a:lnTo>
                    <a:pt x="8"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7" y="5"/>
                  </a:lnTo>
                  <a:lnTo>
                    <a:pt x="1" y="5"/>
                  </a:lnTo>
                  <a:lnTo>
                    <a:pt x="1" y="5"/>
                  </a:lnTo>
                  <a:lnTo>
                    <a:pt x="6" y="5"/>
                  </a:lnTo>
                  <a:lnTo>
                    <a:pt x="6" y="5"/>
                  </a:lnTo>
                  <a:lnTo>
                    <a:pt x="2" y="5"/>
                  </a:lnTo>
                  <a:lnTo>
                    <a:pt x="2" y="5"/>
                  </a:lnTo>
                  <a:lnTo>
                    <a:pt x="6" y="5"/>
                  </a:lnTo>
                  <a:lnTo>
                    <a:pt x="5" y="6"/>
                  </a:lnTo>
                  <a:lnTo>
                    <a:pt x="3"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5" name="Freeform 1633"/>
            <p:cNvSpPr>
              <a:spLocks/>
            </p:cNvSpPr>
            <p:nvPr/>
          </p:nvSpPr>
          <p:spPr bwMode="auto">
            <a:xfrm>
              <a:off x="8521254" y="3740150"/>
              <a:ext cx="12700" cy="7938"/>
            </a:xfrm>
            <a:custGeom>
              <a:avLst/>
              <a:gdLst/>
              <a:ahLst/>
              <a:cxnLst>
                <a:cxn ang="0">
                  <a:pos x="2" y="3"/>
                </a:cxn>
                <a:cxn ang="0">
                  <a:pos x="2"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6" name="Freeform 1634"/>
            <p:cNvSpPr>
              <a:spLocks/>
            </p:cNvSpPr>
            <p:nvPr/>
          </p:nvSpPr>
          <p:spPr bwMode="auto">
            <a:xfrm>
              <a:off x="8522841" y="3740150"/>
              <a:ext cx="11113"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7" name="Freeform 1635"/>
            <p:cNvSpPr>
              <a:spLocks/>
            </p:cNvSpPr>
            <p:nvPr/>
          </p:nvSpPr>
          <p:spPr bwMode="auto">
            <a:xfrm>
              <a:off x="8524429" y="3740150"/>
              <a:ext cx="11112" cy="7938"/>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5" y="5"/>
                  </a:lnTo>
                  <a:lnTo>
                    <a:pt x="2" y="5"/>
                  </a:lnTo>
                  <a:lnTo>
                    <a:pt x="2" y="5"/>
                  </a:lnTo>
                  <a:lnTo>
                    <a:pt x="5" y="5"/>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8" name="Freeform 1636"/>
            <p:cNvSpPr>
              <a:spLocks/>
            </p:cNvSpPr>
            <p:nvPr/>
          </p:nvSpPr>
          <p:spPr bwMode="auto">
            <a:xfrm>
              <a:off x="8526016" y="3740150"/>
              <a:ext cx="12700" cy="7938"/>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2"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2"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6" y="5"/>
                  </a:lnTo>
                  <a:lnTo>
                    <a:pt x="6" y="5"/>
                  </a:lnTo>
                  <a:lnTo>
                    <a:pt x="2" y="5"/>
                  </a:lnTo>
                  <a:lnTo>
                    <a:pt x="2" y="5"/>
                  </a:lnTo>
                  <a:lnTo>
                    <a:pt x="6" y="5"/>
                  </a:lnTo>
                  <a:lnTo>
                    <a:pt x="6" y="5"/>
                  </a:lnTo>
                  <a:lnTo>
                    <a:pt x="2" y="5"/>
                  </a:lnTo>
                  <a:lnTo>
                    <a:pt x="2" y="5"/>
                  </a:lnTo>
                  <a:lnTo>
                    <a:pt x="6" y="5"/>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49" name="Freeform 1637"/>
            <p:cNvSpPr>
              <a:spLocks/>
            </p:cNvSpPr>
            <p:nvPr/>
          </p:nvSpPr>
          <p:spPr bwMode="auto">
            <a:xfrm>
              <a:off x="8529191" y="3740150"/>
              <a:ext cx="11113" cy="7938"/>
            </a:xfrm>
            <a:custGeom>
              <a:avLst/>
              <a:gdLst/>
              <a:ahLst/>
              <a:cxnLst>
                <a:cxn ang="0">
                  <a:pos x="2" y="3"/>
                </a:cxn>
                <a:cxn ang="0">
                  <a:pos x="2" y="0"/>
                </a:cxn>
                <a:cxn ang="0">
                  <a:pos x="4" y="0"/>
                </a:cxn>
                <a:cxn ang="0">
                  <a:pos x="4" y="0"/>
                </a:cxn>
                <a:cxn ang="0">
                  <a:pos x="2" y="0"/>
                </a:cxn>
                <a:cxn ang="0">
                  <a:pos x="2" y="0"/>
                </a:cxn>
                <a:cxn ang="0">
                  <a:pos x="4" y="0"/>
                </a:cxn>
                <a:cxn ang="0">
                  <a:pos x="4" y="0"/>
                </a:cxn>
                <a:cxn ang="0">
                  <a:pos x="1"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6"/>
                </a:cxn>
                <a:cxn ang="0">
                  <a:pos x="1"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4" y="0"/>
                  </a:lnTo>
                  <a:lnTo>
                    <a:pt x="1" y="0"/>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4" y="6"/>
                  </a:lnTo>
                  <a:lnTo>
                    <a:pt x="1"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0" name="Freeform 1638"/>
            <p:cNvSpPr>
              <a:spLocks/>
            </p:cNvSpPr>
            <p:nvPr/>
          </p:nvSpPr>
          <p:spPr bwMode="auto">
            <a:xfrm>
              <a:off x="8532366" y="3740150"/>
              <a:ext cx="11113"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1" name="Freeform 1639"/>
            <p:cNvSpPr>
              <a:spLocks/>
            </p:cNvSpPr>
            <p:nvPr/>
          </p:nvSpPr>
          <p:spPr bwMode="auto">
            <a:xfrm>
              <a:off x="8533954" y="3740150"/>
              <a:ext cx="11112"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2" name="Freeform 1640"/>
            <p:cNvSpPr>
              <a:spLocks/>
            </p:cNvSpPr>
            <p:nvPr/>
          </p:nvSpPr>
          <p:spPr bwMode="auto">
            <a:xfrm>
              <a:off x="8533954" y="3740150"/>
              <a:ext cx="12700"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3" name="Freeform 1641"/>
            <p:cNvSpPr>
              <a:spLocks/>
            </p:cNvSpPr>
            <p:nvPr/>
          </p:nvSpPr>
          <p:spPr bwMode="auto">
            <a:xfrm>
              <a:off x="8535541" y="3740150"/>
              <a:ext cx="14288"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4" name="Freeform 1642"/>
            <p:cNvSpPr>
              <a:spLocks/>
            </p:cNvSpPr>
            <p:nvPr/>
          </p:nvSpPr>
          <p:spPr bwMode="auto">
            <a:xfrm>
              <a:off x="8540304" y="3740150"/>
              <a:ext cx="11112"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5" name="Freeform 1643"/>
            <p:cNvSpPr>
              <a:spLocks/>
            </p:cNvSpPr>
            <p:nvPr/>
          </p:nvSpPr>
          <p:spPr bwMode="auto">
            <a:xfrm>
              <a:off x="8541891" y="3740150"/>
              <a:ext cx="12700"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6" name="Freeform 1644"/>
            <p:cNvSpPr>
              <a:spLocks/>
            </p:cNvSpPr>
            <p:nvPr/>
          </p:nvSpPr>
          <p:spPr bwMode="auto">
            <a:xfrm>
              <a:off x="8543479" y="374015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7" name="Freeform 1645"/>
            <p:cNvSpPr>
              <a:spLocks/>
            </p:cNvSpPr>
            <p:nvPr/>
          </p:nvSpPr>
          <p:spPr bwMode="auto">
            <a:xfrm>
              <a:off x="8545066" y="374015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8" name="Freeform 1646"/>
            <p:cNvSpPr>
              <a:spLocks/>
            </p:cNvSpPr>
            <p:nvPr/>
          </p:nvSpPr>
          <p:spPr bwMode="auto">
            <a:xfrm>
              <a:off x="8549829" y="3740150"/>
              <a:ext cx="9525" cy="7938"/>
            </a:xfrm>
            <a:custGeom>
              <a:avLst/>
              <a:gdLst/>
              <a:ahLst/>
              <a:cxnLst>
                <a:cxn ang="0">
                  <a:pos x="2" y="3"/>
                </a:cxn>
                <a:cxn ang="0">
                  <a:pos x="2" y="0"/>
                </a:cxn>
                <a:cxn ang="0">
                  <a:pos x="3" y="0"/>
                </a:cxn>
                <a:cxn ang="0">
                  <a:pos x="4" y="0"/>
                </a:cxn>
                <a:cxn ang="0">
                  <a:pos x="2" y="0"/>
                </a:cxn>
                <a:cxn ang="0">
                  <a:pos x="2" y="0"/>
                </a:cxn>
                <a:cxn ang="0">
                  <a:pos x="4" y="0"/>
                </a:cxn>
                <a:cxn ang="0">
                  <a:pos x="5" y="0"/>
                </a:cxn>
                <a:cxn ang="0">
                  <a:pos x="1"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6"/>
                </a:cxn>
                <a:cxn ang="0">
                  <a:pos x="1"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1"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5" y="6"/>
                  </a:lnTo>
                  <a:lnTo>
                    <a:pt x="1"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59" name="Freeform 1647"/>
            <p:cNvSpPr>
              <a:spLocks/>
            </p:cNvSpPr>
            <p:nvPr/>
          </p:nvSpPr>
          <p:spPr bwMode="auto">
            <a:xfrm>
              <a:off x="8551416" y="3740150"/>
              <a:ext cx="11113"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0" y="5"/>
                  </a:lnTo>
                  <a:lnTo>
                    <a:pt x="6" y="5"/>
                  </a:lnTo>
                  <a:lnTo>
                    <a:pt x="6"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0" name="Freeform 1648"/>
            <p:cNvSpPr>
              <a:spLocks/>
            </p:cNvSpPr>
            <p:nvPr/>
          </p:nvSpPr>
          <p:spPr bwMode="auto">
            <a:xfrm>
              <a:off x="8551416" y="3740150"/>
              <a:ext cx="14288"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1" name="Freeform 1649"/>
            <p:cNvSpPr>
              <a:spLocks/>
            </p:cNvSpPr>
            <p:nvPr/>
          </p:nvSpPr>
          <p:spPr bwMode="auto">
            <a:xfrm>
              <a:off x="8554591" y="374015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6"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2" name="Freeform 1650"/>
            <p:cNvSpPr>
              <a:spLocks/>
            </p:cNvSpPr>
            <p:nvPr/>
          </p:nvSpPr>
          <p:spPr bwMode="auto">
            <a:xfrm>
              <a:off x="8556179" y="3740150"/>
              <a:ext cx="14287"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1" y="2"/>
                </a:cxn>
                <a:cxn ang="0">
                  <a:pos x="1" y="2"/>
                </a:cxn>
                <a:cxn ang="0">
                  <a:pos x="7" y="2"/>
                </a:cxn>
                <a:cxn ang="0">
                  <a:pos x="7" y="2"/>
                </a:cxn>
                <a:cxn ang="0">
                  <a:pos x="1" y="2"/>
                </a:cxn>
                <a:cxn ang="0">
                  <a:pos x="0" y="3"/>
                </a:cxn>
                <a:cxn ang="0">
                  <a:pos x="7" y="3"/>
                </a:cxn>
                <a:cxn ang="0">
                  <a:pos x="8" y="3"/>
                </a:cxn>
                <a:cxn ang="0">
                  <a:pos x="0" y="3"/>
                </a:cxn>
                <a:cxn ang="0">
                  <a:pos x="0" y="3"/>
                </a:cxn>
                <a:cxn ang="0">
                  <a:pos x="7" y="3"/>
                </a:cxn>
                <a:cxn ang="0">
                  <a:pos x="7" y="4"/>
                </a:cxn>
                <a:cxn ang="0">
                  <a:pos x="1" y="4"/>
                </a:cxn>
                <a:cxn ang="0">
                  <a:pos x="1" y="4"/>
                </a:cxn>
                <a:cxn ang="0">
                  <a:pos x="7" y="4"/>
                </a:cxn>
                <a:cxn ang="0">
                  <a:pos x="7" y="4"/>
                </a:cxn>
                <a:cxn ang="0">
                  <a:pos x="1" y="4"/>
                </a:cxn>
                <a:cxn ang="0">
                  <a:pos x="1"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2" y="6"/>
                </a:cxn>
                <a:cxn ang="0">
                  <a:pos x="5" y="6"/>
                </a:cxn>
                <a:cxn ang="0">
                  <a:pos x="5" y="6"/>
                </a:cxn>
                <a:cxn ang="0">
                  <a:pos x="3" y="6"/>
                </a:cxn>
                <a:cxn ang="0">
                  <a:pos x="3" y="6"/>
                </a:cxn>
                <a:cxn ang="0">
                  <a:pos x="4" y="6"/>
                </a:cxn>
              </a:cxnLst>
              <a:rect l="0" t="0" r="r" b="b"/>
              <a:pathLst>
                <a:path w="8" h="6">
                  <a:moveTo>
                    <a:pt x="3" y="3"/>
                  </a:moveTo>
                  <a:lnTo>
                    <a:pt x="3" y="0"/>
                  </a:lnTo>
                  <a:lnTo>
                    <a:pt x="4" y="0"/>
                  </a:lnTo>
                  <a:lnTo>
                    <a:pt x="5" y="0"/>
                  </a:lnTo>
                  <a:lnTo>
                    <a:pt x="3" y="0"/>
                  </a:lnTo>
                  <a:lnTo>
                    <a:pt x="2"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7" y="1"/>
                  </a:lnTo>
                  <a:lnTo>
                    <a:pt x="7" y="1"/>
                  </a:lnTo>
                  <a:lnTo>
                    <a:pt x="1" y="1"/>
                  </a:lnTo>
                  <a:lnTo>
                    <a:pt x="1" y="2"/>
                  </a:lnTo>
                  <a:lnTo>
                    <a:pt x="7" y="2"/>
                  </a:lnTo>
                  <a:lnTo>
                    <a:pt x="7" y="2"/>
                  </a:lnTo>
                  <a:lnTo>
                    <a:pt x="1" y="2"/>
                  </a:lnTo>
                  <a:lnTo>
                    <a:pt x="1" y="2"/>
                  </a:lnTo>
                  <a:lnTo>
                    <a:pt x="7" y="2"/>
                  </a:lnTo>
                  <a:lnTo>
                    <a:pt x="7" y="2"/>
                  </a:lnTo>
                  <a:lnTo>
                    <a:pt x="1" y="2"/>
                  </a:lnTo>
                  <a:lnTo>
                    <a:pt x="0" y="3"/>
                  </a:lnTo>
                  <a:lnTo>
                    <a:pt x="7" y="3"/>
                  </a:lnTo>
                  <a:lnTo>
                    <a:pt x="8" y="3"/>
                  </a:lnTo>
                  <a:lnTo>
                    <a:pt x="0" y="3"/>
                  </a:lnTo>
                  <a:lnTo>
                    <a:pt x="0" y="3"/>
                  </a:lnTo>
                  <a:lnTo>
                    <a:pt x="7" y="3"/>
                  </a:lnTo>
                  <a:lnTo>
                    <a:pt x="7" y="4"/>
                  </a:lnTo>
                  <a:lnTo>
                    <a:pt x="1" y="4"/>
                  </a:lnTo>
                  <a:lnTo>
                    <a:pt x="1" y="4"/>
                  </a:lnTo>
                  <a:lnTo>
                    <a:pt x="7" y="4"/>
                  </a:lnTo>
                  <a:lnTo>
                    <a:pt x="7" y="4"/>
                  </a:lnTo>
                  <a:lnTo>
                    <a:pt x="1" y="4"/>
                  </a:lnTo>
                  <a:lnTo>
                    <a:pt x="1"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6"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3" name="Freeform 1651"/>
            <p:cNvSpPr>
              <a:spLocks/>
            </p:cNvSpPr>
            <p:nvPr/>
          </p:nvSpPr>
          <p:spPr bwMode="auto">
            <a:xfrm>
              <a:off x="8559354" y="3740150"/>
              <a:ext cx="12700"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6"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0" y="5"/>
                  </a:lnTo>
                  <a:lnTo>
                    <a:pt x="1" y="5"/>
                  </a:lnTo>
                  <a:lnTo>
                    <a:pt x="6"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4" name="Freeform 1652"/>
            <p:cNvSpPr>
              <a:spLocks/>
            </p:cNvSpPr>
            <p:nvPr/>
          </p:nvSpPr>
          <p:spPr bwMode="auto">
            <a:xfrm>
              <a:off x="8560941" y="3740150"/>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5" name="Freeform 1653"/>
            <p:cNvSpPr>
              <a:spLocks/>
            </p:cNvSpPr>
            <p:nvPr/>
          </p:nvSpPr>
          <p:spPr bwMode="auto">
            <a:xfrm>
              <a:off x="8562529" y="374015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2"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6" name="Freeform 1654"/>
            <p:cNvSpPr>
              <a:spLocks/>
            </p:cNvSpPr>
            <p:nvPr/>
          </p:nvSpPr>
          <p:spPr bwMode="auto">
            <a:xfrm>
              <a:off x="8565704" y="3740150"/>
              <a:ext cx="11112" cy="7938"/>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5" y="5"/>
                  </a:lnTo>
                  <a:lnTo>
                    <a:pt x="2" y="5"/>
                  </a:lnTo>
                  <a:lnTo>
                    <a:pt x="2" y="5"/>
                  </a:lnTo>
                  <a:lnTo>
                    <a:pt x="5" y="5"/>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7" name="Freeform 1655"/>
            <p:cNvSpPr>
              <a:spLocks/>
            </p:cNvSpPr>
            <p:nvPr/>
          </p:nvSpPr>
          <p:spPr bwMode="auto">
            <a:xfrm>
              <a:off x="8567291" y="3740150"/>
              <a:ext cx="11113"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2"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2"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2"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6" y="5"/>
                  </a:lnTo>
                  <a:lnTo>
                    <a:pt x="6" y="5"/>
                  </a:lnTo>
                  <a:lnTo>
                    <a:pt x="2"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8" name="Freeform 1656"/>
            <p:cNvSpPr>
              <a:spLocks/>
            </p:cNvSpPr>
            <p:nvPr/>
          </p:nvSpPr>
          <p:spPr bwMode="auto">
            <a:xfrm>
              <a:off x="8570466" y="3740150"/>
              <a:ext cx="12700" cy="7938"/>
            </a:xfrm>
            <a:custGeom>
              <a:avLst/>
              <a:gdLst/>
              <a:ahLst/>
              <a:cxnLst>
                <a:cxn ang="0">
                  <a:pos x="2" y="3"/>
                </a:cxn>
                <a:cxn ang="0">
                  <a:pos x="2" y="0"/>
                </a:cxn>
                <a:cxn ang="0">
                  <a:pos x="4" y="0"/>
                </a:cxn>
                <a:cxn ang="0">
                  <a:pos x="4" y="0"/>
                </a:cxn>
                <a:cxn ang="0">
                  <a:pos x="2" y="0"/>
                </a:cxn>
                <a:cxn ang="0">
                  <a:pos x="2" y="0"/>
                </a:cxn>
                <a:cxn ang="0">
                  <a:pos x="4" y="0"/>
                </a:cxn>
                <a:cxn ang="0">
                  <a:pos x="4" y="0"/>
                </a:cxn>
                <a:cxn ang="0">
                  <a:pos x="2"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7"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4" y="0"/>
                  </a:lnTo>
                  <a:lnTo>
                    <a:pt x="2" y="0"/>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7"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4"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69" name="Freeform 1657"/>
            <p:cNvSpPr>
              <a:spLocks/>
            </p:cNvSpPr>
            <p:nvPr/>
          </p:nvSpPr>
          <p:spPr bwMode="auto">
            <a:xfrm>
              <a:off x="8572054" y="3740150"/>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0"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0"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1"/>
                  </a:lnTo>
                  <a:lnTo>
                    <a:pt x="5" y="1"/>
                  </a:lnTo>
                  <a:lnTo>
                    <a:pt x="5" y="1"/>
                  </a:lnTo>
                  <a:lnTo>
                    <a:pt x="1" y="1"/>
                  </a:lnTo>
                  <a:lnTo>
                    <a:pt x="1" y="1"/>
                  </a:lnTo>
                  <a:lnTo>
                    <a:pt x="6" y="1"/>
                  </a:lnTo>
                  <a:lnTo>
                    <a:pt x="6" y="1"/>
                  </a:lnTo>
                  <a:lnTo>
                    <a:pt x="1" y="1"/>
                  </a:lnTo>
                  <a:lnTo>
                    <a:pt x="0"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0"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0" name="Freeform 1658"/>
            <p:cNvSpPr>
              <a:spLocks/>
            </p:cNvSpPr>
            <p:nvPr/>
          </p:nvSpPr>
          <p:spPr bwMode="auto">
            <a:xfrm>
              <a:off x="8573641" y="3740150"/>
              <a:ext cx="11113"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1" name="Freeform 1659"/>
            <p:cNvSpPr>
              <a:spLocks/>
            </p:cNvSpPr>
            <p:nvPr/>
          </p:nvSpPr>
          <p:spPr bwMode="auto">
            <a:xfrm>
              <a:off x="8575229" y="3740150"/>
              <a:ext cx="12700" cy="7938"/>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2" name="Freeform 1660"/>
            <p:cNvSpPr>
              <a:spLocks/>
            </p:cNvSpPr>
            <p:nvPr/>
          </p:nvSpPr>
          <p:spPr bwMode="auto">
            <a:xfrm>
              <a:off x="8576816" y="3740150"/>
              <a:ext cx="12700" cy="7938"/>
            </a:xfrm>
            <a:custGeom>
              <a:avLst/>
              <a:gdLst/>
              <a:ahLst/>
              <a:cxnLst>
                <a:cxn ang="0">
                  <a:pos x="4" y="3"/>
                </a:cxn>
                <a:cxn ang="0">
                  <a:pos x="4"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1" y="1"/>
                </a:cxn>
                <a:cxn ang="0">
                  <a:pos x="1" y="1"/>
                </a:cxn>
                <a:cxn ang="0">
                  <a:pos x="7" y="1"/>
                </a:cxn>
                <a:cxn ang="0">
                  <a:pos x="7" y="1"/>
                </a:cxn>
                <a:cxn ang="0">
                  <a:pos x="1" y="1"/>
                </a:cxn>
                <a:cxn ang="0">
                  <a:pos x="1" y="2"/>
                </a:cxn>
                <a:cxn ang="0">
                  <a:pos x="7" y="2"/>
                </a:cxn>
                <a:cxn ang="0">
                  <a:pos x="7" y="2"/>
                </a:cxn>
                <a:cxn ang="0">
                  <a:pos x="1"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1" y="4"/>
                </a:cxn>
                <a:cxn ang="0">
                  <a:pos x="1" y="4"/>
                </a:cxn>
                <a:cxn ang="0">
                  <a:pos x="7" y="4"/>
                </a:cxn>
                <a:cxn ang="0">
                  <a:pos x="7" y="5"/>
                </a:cxn>
                <a:cxn ang="0">
                  <a:pos x="1" y="5"/>
                </a:cxn>
                <a:cxn ang="0">
                  <a:pos x="1" y="5"/>
                </a:cxn>
                <a:cxn ang="0">
                  <a:pos x="7" y="5"/>
                </a:cxn>
                <a:cxn ang="0">
                  <a:pos x="7" y="5"/>
                </a:cxn>
                <a:cxn ang="0">
                  <a:pos x="1"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4" y="6"/>
                </a:cxn>
                <a:cxn ang="0">
                  <a:pos x="5" y="6"/>
                </a:cxn>
              </a:cxnLst>
              <a:rect l="0" t="0" r="r" b="b"/>
              <a:pathLst>
                <a:path w="7" h="6">
                  <a:moveTo>
                    <a:pt x="4" y="3"/>
                  </a:moveTo>
                  <a:lnTo>
                    <a:pt x="4"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1" y="1"/>
                  </a:lnTo>
                  <a:lnTo>
                    <a:pt x="1" y="1"/>
                  </a:lnTo>
                  <a:lnTo>
                    <a:pt x="7" y="1"/>
                  </a:lnTo>
                  <a:lnTo>
                    <a:pt x="7" y="1"/>
                  </a:lnTo>
                  <a:lnTo>
                    <a:pt x="1" y="1"/>
                  </a:lnTo>
                  <a:lnTo>
                    <a:pt x="1" y="2"/>
                  </a:lnTo>
                  <a:lnTo>
                    <a:pt x="7" y="2"/>
                  </a:lnTo>
                  <a:lnTo>
                    <a:pt x="7" y="2"/>
                  </a:lnTo>
                  <a:lnTo>
                    <a:pt x="1"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1" y="4"/>
                  </a:lnTo>
                  <a:lnTo>
                    <a:pt x="1" y="4"/>
                  </a:lnTo>
                  <a:lnTo>
                    <a:pt x="7" y="4"/>
                  </a:lnTo>
                  <a:lnTo>
                    <a:pt x="7" y="5"/>
                  </a:lnTo>
                  <a:lnTo>
                    <a:pt x="1" y="5"/>
                  </a:lnTo>
                  <a:lnTo>
                    <a:pt x="1" y="5"/>
                  </a:lnTo>
                  <a:lnTo>
                    <a:pt x="7" y="5"/>
                  </a:lnTo>
                  <a:lnTo>
                    <a:pt x="7" y="5"/>
                  </a:lnTo>
                  <a:lnTo>
                    <a:pt x="1"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4"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3" name="Freeform 1661"/>
            <p:cNvSpPr>
              <a:spLocks/>
            </p:cNvSpPr>
            <p:nvPr/>
          </p:nvSpPr>
          <p:spPr bwMode="auto">
            <a:xfrm>
              <a:off x="8579991" y="3740150"/>
              <a:ext cx="12700"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4" name="Freeform 1662"/>
            <p:cNvSpPr>
              <a:spLocks/>
            </p:cNvSpPr>
            <p:nvPr/>
          </p:nvSpPr>
          <p:spPr bwMode="auto">
            <a:xfrm>
              <a:off x="8583166" y="3740150"/>
              <a:ext cx="11113"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5" name="Freeform 1663"/>
            <p:cNvSpPr>
              <a:spLocks/>
            </p:cNvSpPr>
            <p:nvPr/>
          </p:nvSpPr>
          <p:spPr bwMode="auto">
            <a:xfrm>
              <a:off x="8584754" y="3740150"/>
              <a:ext cx="11112"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6" name="Freeform 1664"/>
            <p:cNvSpPr>
              <a:spLocks/>
            </p:cNvSpPr>
            <p:nvPr/>
          </p:nvSpPr>
          <p:spPr bwMode="auto">
            <a:xfrm>
              <a:off x="8584754" y="3740150"/>
              <a:ext cx="14287" cy="7938"/>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1" y="4"/>
                </a:cxn>
                <a:cxn ang="0">
                  <a:pos x="7" y="4"/>
                </a:cxn>
                <a:cxn ang="0">
                  <a:pos x="7" y="5"/>
                </a:cxn>
                <a:cxn ang="0">
                  <a:pos x="1" y="5"/>
                </a:cxn>
                <a:cxn ang="0">
                  <a:pos x="1" y="5"/>
                </a:cxn>
                <a:cxn ang="0">
                  <a:pos x="7" y="5"/>
                </a:cxn>
                <a:cxn ang="0">
                  <a:pos x="6" y="5"/>
                </a:cxn>
                <a:cxn ang="0">
                  <a:pos x="1" y="5"/>
                </a:cxn>
                <a:cxn ang="0">
                  <a:pos x="2" y="5"/>
                </a:cxn>
                <a:cxn ang="0">
                  <a:pos x="6" y="5"/>
                </a:cxn>
                <a:cxn ang="0">
                  <a:pos x="6" y="5"/>
                </a:cxn>
                <a:cxn ang="0">
                  <a:pos x="2"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2" y="1"/>
                  </a:lnTo>
                  <a:lnTo>
                    <a:pt x="2" y="1"/>
                  </a:lnTo>
                  <a:lnTo>
                    <a:pt x="6" y="1"/>
                  </a:lnTo>
                  <a:lnTo>
                    <a:pt x="6"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1" y="4"/>
                  </a:lnTo>
                  <a:lnTo>
                    <a:pt x="7" y="4"/>
                  </a:lnTo>
                  <a:lnTo>
                    <a:pt x="7" y="5"/>
                  </a:lnTo>
                  <a:lnTo>
                    <a:pt x="1" y="5"/>
                  </a:lnTo>
                  <a:lnTo>
                    <a:pt x="1" y="5"/>
                  </a:lnTo>
                  <a:lnTo>
                    <a:pt x="7" y="5"/>
                  </a:lnTo>
                  <a:lnTo>
                    <a:pt x="6" y="5"/>
                  </a:lnTo>
                  <a:lnTo>
                    <a:pt x="1" y="5"/>
                  </a:lnTo>
                  <a:lnTo>
                    <a:pt x="2" y="5"/>
                  </a:lnTo>
                  <a:lnTo>
                    <a:pt x="6" y="5"/>
                  </a:lnTo>
                  <a:lnTo>
                    <a:pt x="6" y="5"/>
                  </a:lnTo>
                  <a:lnTo>
                    <a:pt x="2"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7" name="Freeform 1665"/>
            <p:cNvSpPr>
              <a:spLocks/>
            </p:cNvSpPr>
            <p:nvPr/>
          </p:nvSpPr>
          <p:spPr bwMode="auto">
            <a:xfrm>
              <a:off x="8589516" y="3740150"/>
              <a:ext cx="11113"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8" name="Freeform 1666"/>
            <p:cNvSpPr>
              <a:spLocks/>
            </p:cNvSpPr>
            <p:nvPr/>
          </p:nvSpPr>
          <p:spPr bwMode="auto">
            <a:xfrm>
              <a:off x="8591104" y="3740150"/>
              <a:ext cx="12700" cy="7938"/>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1" y="1"/>
                </a:cxn>
                <a:cxn ang="0">
                  <a:pos x="1"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1" y="1"/>
                  </a:lnTo>
                  <a:lnTo>
                    <a:pt x="1"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0" y="5"/>
                  </a:lnTo>
                  <a:lnTo>
                    <a:pt x="1" y="5"/>
                  </a:lnTo>
                  <a:lnTo>
                    <a:pt x="6" y="5"/>
                  </a:lnTo>
                  <a:lnTo>
                    <a:pt x="6" y="5"/>
                  </a:lnTo>
                  <a:lnTo>
                    <a:pt x="1"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79" name="Freeform 1667"/>
            <p:cNvSpPr>
              <a:spLocks/>
            </p:cNvSpPr>
            <p:nvPr/>
          </p:nvSpPr>
          <p:spPr bwMode="auto">
            <a:xfrm>
              <a:off x="8592691" y="3740150"/>
              <a:ext cx="12700"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6" y="4"/>
                </a:cxn>
                <a:cxn ang="0">
                  <a:pos x="6" y="5"/>
                </a:cxn>
                <a:cxn ang="0">
                  <a:pos x="1" y="5"/>
                </a:cxn>
                <a:cxn ang="0">
                  <a:pos x="1" y="5"/>
                </a:cxn>
                <a:cxn ang="0">
                  <a:pos x="6" y="5"/>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6" y="4"/>
                  </a:lnTo>
                  <a:lnTo>
                    <a:pt x="6" y="5"/>
                  </a:lnTo>
                  <a:lnTo>
                    <a:pt x="1" y="5"/>
                  </a:lnTo>
                  <a:lnTo>
                    <a:pt x="1" y="5"/>
                  </a:lnTo>
                  <a:lnTo>
                    <a:pt x="6" y="5"/>
                  </a:lnTo>
                  <a:lnTo>
                    <a:pt x="6" y="5"/>
                  </a:lnTo>
                  <a:lnTo>
                    <a:pt x="1" y="5"/>
                  </a:lnTo>
                  <a:lnTo>
                    <a:pt x="1" y="5"/>
                  </a:lnTo>
                  <a:lnTo>
                    <a:pt x="6" y="5"/>
                  </a:lnTo>
                  <a:lnTo>
                    <a:pt x="6" y="5"/>
                  </a:lnTo>
                  <a:lnTo>
                    <a:pt x="1" y="5"/>
                  </a:lnTo>
                  <a:lnTo>
                    <a:pt x="2" y="5"/>
                  </a:lnTo>
                  <a:lnTo>
                    <a:pt x="5" y="5"/>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0" name="Freeform 1668"/>
            <p:cNvSpPr>
              <a:spLocks/>
            </p:cNvSpPr>
            <p:nvPr/>
          </p:nvSpPr>
          <p:spPr bwMode="auto">
            <a:xfrm>
              <a:off x="8594279" y="3740150"/>
              <a:ext cx="12700"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5" y="1"/>
                </a:cxn>
                <a:cxn ang="0">
                  <a:pos x="6" y="1"/>
                </a:cxn>
                <a:cxn ang="0">
                  <a:pos x="2" y="1"/>
                </a:cxn>
                <a:cxn ang="0">
                  <a:pos x="1" y="1"/>
                </a:cxn>
                <a:cxn ang="0">
                  <a:pos x="6" y="1"/>
                </a:cxn>
                <a:cxn ang="0">
                  <a:pos x="6"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1" y="5"/>
                </a:cxn>
                <a:cxn ang="0">
                  <a:pos x="1" y="5"/>
                </a:cxn>
                <a:cxn ang="0">
                  <a:pos x="7" y="5"/>
                </a:cxn>
                <a:cxn ang="0">
                  <a:pos x="6" y="5"/>
                </a:cxn>
                <a:cxn ang="0">
                  <a:pos x="1" y="5"/>
                </a:cxn>
                <a:cxn ang="0">
                  <a:pos x="1" y="5"/>
                </a:cxn>
                <a:cxn ang="0">
                  <a:pos x="6" y="5"/>
                </a:cxn>
                <a:cxn ang="0">
                  <a:pos x="6" y="5"/>
                </a:cxn>
                <a:cxn ang="0">
                  <a:pos x="2"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5" y="1"/>
                  </a:lnTo>
                  <a:lnTo>
                    <a:pt x="6" y="1"/>
                  </a:lnTo>
                  <a:lnTo>
                    <a:pt x="2" y="1"/>
                  </a:lnTo>
                  <a:lnTo>
                    <a:pt x="1" y="1"/>
                  </a:lnTo>
                  <a:lnTo>
                    <a:pt x="6" y="1"/>
                  </a:lnTo>
                  <a:lnTo>
                    <a:pt x="6"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1" y="5"/>
                  </a:lnTo>
                  <a:lnTo>
                    <a:pt x="1" y="5"/>
                  </a:lnTo>
                  <a:lnTo>
                    <a:pt x="7" y="5"/>
                  </a:lnTo>
                  <a:lnTo>
                    <a:pt x="6" y="5"/>
                  </a:lnTo>
                  <a:lnTo>
                    <a:pt x="1" y="5"/>
                  </a:lnTo>
                  <a:lnTo>
                    <a:pt x="1" y="5"/>
                  </a:lnTo>
                  <a:lnTo>
                    <a:pt x="6" y="5"/>
                  </a:lnTo>
                  <a:lnTo>
                    <a:pt x="6" y="5"/>
                  </a:lnTo>
                  <a:lnTo>
                    <a:pt x="2"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1" name="Freeform 1669"/>
            <p:cNvSpPr>
              <a:spLocks/>
            </p:cNvSpPr>
            <p:nvPr/>
          </p:nvSpPr>
          <p:spPr bwMode="auto">
            <a:xfrm>
              <a:off x="8599041" y="3740150"/>
              <a:ext cx="9525" cy="7938"/>
            </a:xfrm>
            <a:custGeom>
              <a:avLst/>
              <a:gdLst/>
              <a:ahLst/>
              <a:cxnLst>
                <a:cxn ang="0">
                  <a:pos x="2" y="3"/>
                </a:cxn>
                <a:cxn ang="0">
                  <a:pos x="2" y="0"/>
                </a:cxn>
                <a:cxn ang="0">
                  <a:pos x="3" y="0"/>
                </a:cxn>
                <a:cxn ang="0">
                  <a:pos x="4" y="0"/>
                </a:cxn>
                <a:cxn ang="0">
                  <a:pos x="2" y="0"/>
                </a:cxn>
                <a:cxn ang="0">
                  <a:pos x="1" y="0"/>
                </a:cxn>
                <a:cxn ang="0">
                  <a:pos x="4" y="0"/>
                </a:cxn>
                <a:cxn ang="0">
                  <a:pos x="4" y="0"/>
                </a:cxn>
                <a:cxn ang="0">
                  <a:pos x="1"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4" y="6"/>
                </a:cxn>
                <a:cxn ang="0">
                  <a:pos x="1" y="6"/>
                </a:cxn>
                <a:cxn ang="0">
                  <a:pos x="1"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1" y="0"/>
                  </a:lnTo>
                  <a:lnTo>
                    <a:pt x="4" y="0"/>
                  </a:lnTo>
                  <a:lnTo>
                    <a:pt x="4" y="0"/>
                  </a:lnTo>
                  <a:lnTo>
                    <a:pt x="1"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4" y="6"/>
                  </a:lnTo>
                  <a:lnTo>
                    <a:pt x="1" y="6"/>
                  </a:lnTo>
                  <a:lnTo>
                    <a:pt x="1"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2" name="Freeform 1670"/>
            <p:cNvSpPr>
              <a:spLocks/>
            </p:cNvSpPr>
            <p:nvPr/>
          </p:nvSpPr>
          <p:spPr bwMode="auto">
            <a:xfrm>
              <a:off x="8600629" y="3740150"/>
              <a:ext cx="11112" cy="7938"/>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5"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4"/>
                  </a:lnTo>
                  <a:lnTo>
                    <a:pt x="0" y="4"/>
                  </a:lnTo>
                  <a:lnTo>
                    <a:pt x="0" y="4"/>
                  </a:lnTo>
                  <a:lnTo>
                    <a:pt x="6" y="4"/>
                  </a:lnTo>
                  <a:lnTo>
                    <a:pt x="6" y="4"/>
                  </a:lnTo>
                  <a:lnTo>
                    <a:pt x="0" y="4"/>
                  </a:lnTo>
                  <a:lnTo>
                    <a:pt x="0" y="4"/>
                  </a:lnTo>
                  <a:lnTo>
                    <a:pt x="6" y="4"/>
                  </a:lnTo>
                  <a:lnTo>
                    <a:pt x="6" y="5"/>
                  </a:lnTo>
                  <a:lnTo>
                    <a:pt x="0" y="5"/>
                  </a:lnTo>
                  <a:lnTo>
                    <a:pt x="0" y="5"/>
                  </a:lnTo>
                  <a:lnTo>
                    <a:pt x="6" y="5"/>
                  </a:lnTo>
                  <a:lnTo>
                    <a:pt x="5"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3" name="Freeform 1671"/>
            <p:cNvSpPr>
              <a:spLocks/>
            </p:cNvSpPr>
            <p:nvPr/>
          </p:nvSpPr>
          <p:spPr bwMode="auto">
            <a:xfrm>
              <a:off x="8600629" y="3740150"/>
              <a:ext cx="14287" cy="7938"/>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4"/>
                </a:cxn>
                <a:cxn ang="0">
                  <a:pos x="0" y="4"/>
                </a:cxn>
                <a:cxn ang="0">
                  <a:pos x="0" y="4"/>
                </a:cxn>
                <a:cxn ang="0">
                  <a:pos x="6"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1"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6" y="2"/>
                  </a:lnTo>
                  <a:lnTo>
                    <a:pt x="6"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6" y="4"/>
                  </a:lnTo>
                  <a:lnTo>
                    <a:pt x="0" y="4"/>
                  </a:lnTo>
                  <a:lnTo>
                    <a:pt x="0" y="4"/>
                  </a:lnTo>
                  <a:lnTo>
                    <a:pt x="6" y="4"/>
                  </a:lnTo>
                  <a:lnTo>
                    <a:pt x="6" y="5"/>
                  </a:lnTo>
                  <a:lnTo>
                    <a:pt x="0" y="5"/>
                  </a:lnTo>
                  <a:lnTo>
                    <a:pt x="1" y="5"/>
                  </a:lnTo>
                  <a:lnTo>
                    <a:pt x="6" y="5"/>
                  </a:lnTo>
                  <a:lnTo>
                    <a:pt x="6" y="5"/>
                  </a:lnTo>
                  <a:lnTo>
                    <a:pt x="1" y="5"/>
                  </a:lnTo>
                  <a:lnTo>
                    <a:pt x="1" y="5"/>
                  </a:lnTo>
                  <a:lnTo>
                    <a:pt x="6" y="5"/>
                  </a:lnTo>
                  <a:lnTo>
                    <a:pt x="5" y="5"/>
                  </a:lnTo>
                  <a:lnTo>
                    <a:pt x="1" y="5"/>
                  </a:lnTo>
                  <a:lnTo>
                    <a:pt x="1" y="5"/>
                  </a:lnTo>
                  <a:lnTo>
                    <a:pt x="5" y="5"/>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4" name="Freeform 1672"/>
            <p:cNvSpPr>
              <a:spLocks/>
            </p:cNvSpPr>
            <p:nvPr/>
          </p:nvSpPr>
          <p:spPr bwMode="auto">
            <a:xfrm>
              <a:off x="8603804" y="3740150"/>
              <a:ext cx="12700" cy="7938"/>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7" y="5"/>
                </a:cxn>
                <a:cxn ang="0">
                  <a:pos x="0" y="5"/>
                </a:cxn>
                <a:cxn ang="0">
                  <a:pos x="1" y="5"/>
                </a:cxn>
                <a:cxn ang="0">
                  <a:pos x="6" y="5"/>
                </a:cxn>
                <a:cxn ang="0">
                  <a:pos x="6" y="5"/>
                </a:cxn>
                <a:cxn ang="0">
                  <a:pos x="1" y="5"/>
                </a:cxn>
                <a:cxn ang="0">
                  <a:pos x="1" y="5"/>
                </a:cxn>
                <a:cxn ang="0">
                  <a:pos x="6" y="5"/>
                </a:cxn>
                <a:cxn ang="0">
                  <a:pos x="5" y="5"/>
                </a:cxn>
                <a:cxn ang="0">
                  <a:pos x="2" y="5"/>
                </a:cxn>
                <a:cxn ang="0">
                  <a:pos x="2" y="5"/>
                </a:cxn>
                <a:cxn ang="0">
                  <a:pos x="5" y="5"/>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7"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7" y="5"/>
                  </a:lnTo>
                  <a:lnTo>
                    <a:pt x="0" y="5"/>
                  </a:lnTo>
                  <a:lnTo>
                    <a:pt x="1" y="5"/>
                  </a:lnTo>
                  <a:lnTo>
                    <a:pt x="6" y="5"/>
                  </a:lnTo>
                  <a:lnTo>
                    <a:pt x="6" y="5"/>
                  </a:lnTo>
                  <a:lnTo>
                    <a:pt x="1" y="5"/>
                  </a:lnTo>
                  <a:lnTo>
                    <a:pt x="1" y="5"/>
                  </a:lnTo>
                  <a:lnTo>
                    <a:pt x="6" y="5"/>
                  </a:lnTo>
                  <a:lnTo>
                    <a:pt x="5" y="5"/>
                  </a:lnTo>
                  <a:lnTo>
                    <a:pt x="2" y="5"/>
                  </a:lnTo>
                  <a:lnTo>
                    <a:pt x="2" y="5"/>
                  </a:lnTo>
                  <a:lnTo>
                    <a:pt x="5" y="5"/>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5" name="Freeform 1673"/>
            <p:cNvSpPr>
              <a:spLocks/>
            </p:cNvSpPr>
            <p:nvPr/>
          </p:nvSpPr>
          <p:spPr bwMode="auto">
            <a:xfrm>
              <a:off x="8605391" y="3740150"/>
              <a:ext cx="11113" cy="7938"/>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1"/>
                </a:cxn>
                <a:cxn ang="0">
                  <a:pos x="1" y="1"/>
                </a:cxn>
                <a:cxn ang="0">
                  <a:pos x="1" y="2"/>
                </a:cxn>
                <a:cxn ang="0">
                  <a:pos x="7" y="2"/>
                </a:cxn>
                <a:cxn ang="0">
                  <a:pos x="7" y="2"/>
                </a:cxn>
                <a:cxn ang="0">
                  <a:pos x="1" y="2"/>
                </a:cxn>
                <a:cxn ang="0">
                  <a:pos x="1"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1" y="5"/>
                </a:cxn>
                <a:cxn ang="0">
                  <a:pos x="6" y="5"/>
                </a:cxn>
                <a:cxn ang="0">
                  <a:pos x="6" y="5"/>
                </a:cxn>
                <a:cxn ang="0">
                  <a:pos x="1" y="5"/>
                </a:cxn>
                <a:cxn ang="0">
                  <a:pos x="1" y="5"/>
                </a:cxn>
                <a:cxn ang="0">
                  <a:pos x="6" y="5"/>
                </a:cxn>
                <a:cxn ang="0">
                  <a:pos x="6" y="5"/>
                </a:cxn>
                <a:cxn ang="0">
                  <a:pos x="2" y="5"/>
                </a:cxn>
                <a:cxn ang="0">
                  <a:pos x="2" y="5"/>
                </a:cxn>
                <a:cxn ang="0">
                  <a:pos x="6"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1"/>
                  </a:lnTo>
                  <a:lnTo>
                    <a:pt x="1" y="1"/>
                  </a:lnTo>
                  <a:lnTo>
                    <a:pt x="1" y="2"/>
                  </a:lnTo>
                  <a:lnTo>
                    <a:pt x="7" y="2"/>
                  </a:lnTo>
                  <a:lnTo>
                    <a:pt x="7" y="2"/>
                  </a:lnTo>
                  <a:lnTo>
                    <a:pt x="1" y="2"/>
                  </a:lnTo>
                  <a:lnTo>
                    <a:pt x="1" y="2"/>
                  </a:lnTo>
                  <a:lnTo>
                    <a:pt x="7" y="2"/>
                  </a:lnTo>
                  <a:lnTo>
                    <a:pt x="7" y="2"/>
                  </a:lnTo>
                  <a:lnTo>
                    <a:pt x="0" y="2"/>
                  </a:lnTo>
                  <a:lnTo>
                    <a:pt x="0" y="3"/>
                  </a:lnTo>
                  <a:lnTo>
                    <a:pt x="7" y="3"/>
                  </a:lnTo>
                  <a:lnTo>
                    <a:pt x="7" y="3"/>
                  </a:lnTo>
                  <a:lnTo>
                    <a:pt x="0" y="3"/>
                  </a:lnTo>
                  <a:lnTo>
                    <a:pt x="0" y="3"/>
                  </a:lnTo>
                  <a:lnTo>
                    <a:pt x="7" y="3"/>
                  </a:lnTo>
                  <a:lnTo>
                    <a:pt x="7" y="4"/>
                  </a:lnTo>
                  <a:lnTo>
                    <a:pt x="0" y="4"/>
                  </a:lnTo>
                  <a:lnTo>
                    <a:pt x="1" y="4"/>
                  </a:lnTo>
                  <a:lnTo>
                    <a:pt x="7" y="4"/>
                  </a:lnTo>
                  <a:lnTo>
                    <a:pt x="7" y="4"/>
                  </a:lnTo>
                  <a:lnTo>
                    <a:pt x="1" y="4"/>
                  </a:lnTo>
                  <a:lnTo>
                    <a:pt x="1" y="4"/>
                  </a:lnTo>
                  <a:lnTo>
                    <a:pt x="7" y="4"/>
                  </a:lnTo>
                  <a:lnTo>
                    <a:pt x="7" y="5"/>
                  </a:lnTo>
                  <a:lnTo>
                    <a:pt x="1" y="5"/>
                  </a:lnTo>
                  <a:lnTo>
                    <a:pt x="1" y="5"/>
                  </a:lnTo>
                  <a:lnTo>
                    <a:pt x="6" y="5"/>
                  </a:lnTo>
                  <a:lnTo>
                    <a:pt x="6" y="5"/>
                  </a:lnTo>
                  <a:lnTo>
                    <a:pt x="1" y="5"/>
                  </a:lnTo>
                  <a:lnTo>
                    <a:pt x="1" y="5"/>
                  </a:lnTo>
                  <a:lnTo>
                    <a:pt x="6" y="5"/>
                  </a:lnTo>
                  <a:lnTo>
                    <a:pt x="6" y="5"/>
                  </a:lnTo>
                  <a:lnTo>
                    <a:pt x="2" y="5"/>
                  </a:lnTo>
                  <a:lnTo>
                    <a:pt x="2" y="5"/>
                  </a:lnTo>
                  <a:lnTo>
                    <a:pt x="6"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6" name="Freeform 1674"/>
            <p:cNvSpPr>
              <a:spLocks/>
            </p:cNvSpPr>
            <p:nvPr/>
          </p:nvSpPr>
          <p:spPr bwMode="auto">
            <a:xfrm>
              <a:off x="8606979" y="3740150"/>
              <a:ext cx="15875" cy="7938"/>
            </a:xfrm>
            <a:custGeom>
              <a:avLst/>
              <a:gdLst/>
              <a:ahLst/>
              <a:cxnLst>
                <a:cxn ang="0">
                  <a:pos x="3" y="3"/>
                </a:cxn>
                <a:cxn ang="0">
                  <a:pos x="3" y="0"/>
                </a:cxn>
                <a:cxn ang="0">
                  <a:pos x="6" y="0"/>
                </a:cxn>
                <a:cxn ang="0">
                  <a:pos x="6" y="0"/>
                </a:cxn>
                <a:cxn ang="0">
                  <a:pos x="3" y="0"/>
                </a:cxn>
                <a:cxn ang="0">
                  <a:pos x="3" y="0"/>
                </a:cxn>
                <a:cxn ang="0">
                  <a:pos x="7" y="0"/>
                </a:cxn>
                <a:cxn ang="0">
                  <a:pos x="7" y="0"/>
                </a:cxn>
                <a:cxn ang="0">
                  <a:pos x="3" y="0"/>
                </a:cxn>
                <a:cxn ang="0">
                  <a:pos x="2" y="1"/>
                </a:cxn>
                <a:cxn ang="0">
                  <a:pos x="7" y="1"/>
                </a:cxn>
                <a:cxn ang="0">
                  <a:pos x="7" y="1"/>
                </a:cxn>
                <a:cxn ang="0">
                  <a:pos x="2" y="1"/>
                </a:cxn>
                <a:cxn ang="0">
                  <a:pos x="1" y="1"/>
                </a:cxn>
                <a:cxn ang="0">
                  <a:pos x="8" y="1"/>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9" y="2"/>
                </a:cxn>
                <a:cxn ang="0">
                  <a:pos x="0" y="2"/>
                </a:cxn>
                <a:cxn ang="0">
                  <a:pos x="0" y="3"/>
                </a:cxn>
                <a:cxn ang="0">
                  <a:pos x="9" y="3"/>
                </a:cxn>
                <a:cxn ang="0">
                  <a:pos x="9" y="3"/>
                </a:cxn>
                <a:cxn ang="0">
                  <a:pos x="0" y="3"/>
                </a:cxn>
                <a:cxn ang="0">
                  <a:pos x="0" y="3"/>
                </a:cxn>
                <a:cxn ang="0">
                  <a:pos x="9" y="3"/>
                </a:cxn>
                <a:cxn ang="0">
                  <a:pos x="9" y="4"/>
                </a:cxn>
                <a:cxn ang="0">
                  <a:pos x="0" y="4"/>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8" y="5"/>
                </a:cxn>
                <a:cxn ang="0">
                  <a:pos x="1" y="5"/>
                </a:cxn>
                <a:cxn ang="0">
                  <a:pos x="1" y="5"/>
                </a:cxn>
                <a:cxn ang="0">
                  <a:pos x="8" y="5"/>
                </a:cxn>
                <a:cxn ang="0">
                  <a:pos x="7" y="5"/>
                </a:cxn>
                <a:cxn ang="0">
                  <a:pos x="2" y="5"/>
                </a:cxn>
                <a:cxn ang="0">
                  <a:pos x="2" y="5"/>
                </a:cxn>
                <a:cxn ang="0">
                  <a:pos x="7" y="5"/>
                </a:cxn>
                <a:cxn ang="0">
                  <a:pos x="7" y="6"/>
                </a:cxn>
                <a:cxn ang="0">
                  <a:pos x="3" y="6"/>
                </a:cxn>
                <a:cxn ang="0">
                  <a:pos x="3" y="6"/>
                </a:cxn>
                <a:cxn ang="0">
                  <a:pos x="7"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3" y="0"/>
                  </a:lnTo>
                  <a:lnTo>
                    <a:pt x="7" y="0"/>
                  </a:lnTo>
                  <a:lnTo>
                    <a:pt x="7" y="0"/>
                  </a:lnTo>
                  <a:lnTo>
                    <a:pt x="3" y="0"/>
                  </a:lnTo>
                  <a:lnTo>
                    <a:pt x="2" y="1"/>
                  </a:lnTo>
                  <a:lnTo>
                    <a:pt x="7" y="1"/>
                  </a:lnTo>
                  <a:lnTo>
                    <a:pt x="7" y="1"/>
                  </a:lnTo>
                  <a:lnTo>
                    <a:pt x="2" y="1"/>
                  </a:lnTo>
                  <a:lnTo>
                    <a:pt x="1" y="1"/>
                  </a:lnTo>
                  <a:lnTo>
                    <a:pt x="8" y="1"/>
                  </a:lnTo>
                  <a:lnTo>
                    <a:pt x="8" y="1"/>
                  </a:lnTo>
                  <a:lnTo>
                    <a:pt x="1" y="1"/>
                  </a:lnTo>
                  <a:lnTo>
                    <a:pt x="1" y="1"/>
                  </a:lnTo>
                  <a:lnTo>
                    <a:pt x="8" y="1"/>
                  </a:lnTo>
                  <a:lnTo>
                    <a:pt x="8" y="1"/>
                  </a:lnTo>
                  <a:lnTo>
                    <a:pt x="1" y="1"/>
                  </a:lnTo>
                  <a:lnTo>
                    <a:pt x="1" y="2"/>
                  </a:lnTo>
                  <a:lnTo>
                    <a:pt x="8" y="2"/>
                  </a:lnTo>
                  <a:lnTo>
                    <a:pt x="8" y="2"/>
                  </a:lnTo>
                  <a:lnTo>
                    <a:pt x="1" y="2"/>
                  </a:lnTo>
                  <a:lnTo>
                    <a:pt x="1" y="2"/>
                  </a:lnTo>
                  <a:lnTo>
                    <a:pt x="8" y="2"/>
                  </a:lnTo>
                  <a:lnTo>
                    <a:pt x="9" y="2"/>
                  </a:lnTo>
                  <a:lnTo>
                    <a:pt x="0" y="2"/>
                  </a:lnTo>
                  <a:lnTo>
                    <a:pt x="0" y="3"/>
                  </a:lnTo>
                  <a:lnTo>
                    <a:pt x="9" y="3"/>
                  </a:lnTo>
                  <a:lnTo>
                    <a:pt x="9" y="3"/>
                  </a:lnTo>
                  <a:lnTo>
                    <a:pt x="0" y="3"/>
                  </a:lnTo>
                  <a:lnTo>
                    <a:pt x="0" y="3"/>
                  </a:lnTo>
                  <a:lnTo>
                    <a:pt x="9" y="3"/>
                  </a:lnTo>
                  <a:lnTo>
                    <a:pt x="9" y="4"/>
                  </a:lnTo>
                  <a:lnTo>
                    <a:pt x="0" y="4"/>
                  </a:lnTo>
                  <a:lnTo>
                    <a:pt x="1" y="4"/>
                  </a:lnTo>
                  <a:lnTo>
                    <a:pt x="8" y="4"/>
                  </a:lnTo>
                  <a:lnTo>
                    <a:pt x="8" y="4"/>
                  </a:lnTo>
                  <a:lnTo>
                    <a:pt x="1" y="4"/>
                  </a:lnTo>
                  <a:lnTo>
                    <a:pt x="1" y="4"/>
                  </a:lnTo>
                  <a:lnTo>
                    <a:pt x="8" y="4"/>
                  </a:lnTo>
                  <a:lnTo>
                    <a:pt x="8" y="5"/>
                  </a:lnTo>
                  <a:lnTo>
                    <a:pt x="1" y="5"/>
                  </a:lnTo>
                  <a:lnTo>
                    <a:pt x="1" y="5"/>
                  </a:lnTo>
                  <a:lnTo>
                    <a:pt x="8" y="5"/>
                  </a:lnTo>
                  <a:lnTo>
                    <a:pt x="8" y="5"/>
                  </a:lnTo>
                  <a:lnTo>
                    <a:pt x="1" y="5"/>
                  </a:lnTo>
                  <a:lnTo>
                    <a:pt x="1" y="5"/>
                  </a:lnTo>
                  <a:lnTo>
                    <a:pt x="8" y="5"/>
                  </a:lnTo>
                  <a:lnTo>
                    <a:pt x="7" y="5"/>
                  </a:lnTo>
                  <a:lnTo>
                    <a:pt x="2" y="5"/>
                  </a:lnTo>
                  <a:lnTo>
                    <a:pt x="2" y="5"/>
                  </a:lnTo>
                  <a:lnTo>
                    <a:pt x="7" y="5"/>
                  </a:lnTo>
                  <a:lnTo>
                    <a:pt x="7" y="6"/>
                  </a:lnTo>
                  <a:lnTo>
                    <a:pt x="3" y="6"/>
                  </a:lnTo>
                  <a:lnTo>
                    <a:pt x="3" y="6"/>
                  </a:lnTo>
                  <a:lnTo>
                    <a:pt x="7"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7" name="Freeform 1675"/>
            <p:cNvSpPr>
              <a:spLocks/>
            </p:cNvSpPr>
            <p:nvPr/>
          </p:nvSpPr>
          <p:spPr bwMode="auto">
            <a:xfrm>
              <a:off x="8611741" y="3740150"/>
              <a:ext cx="12700" cy="7938"/>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1"/>
                </a:cxn>
                <a:cxn ang="0">
                  <a:pos x="5" y="1"/>
                </a:cxn>
                <a:cxn ang="0">
                  <a:pos x="5" y="1"/>
                </a:cxn>
                <a:cxn ang="0">
                  <a:pos x="1" y="1"/>
                </a:cxn>
                <a:cxn ang="0">
                  <a:pos x="1" y="1"/>
                </a:cxn>
                <a:cxn ang="0">
                  <a:pos x="6" y="1"/>
                </a:cxn>
                <a:cxn ang="0">
                  <a:pos x="6" y="1"/>
                </a:cxn>
                <a:cxn ang="0">
                  <a:pos x="1" y="1"/>
                </a:cxn>
                <a:cxn ang="0">
                  <a:pos x="1" y="1"/>
                </a:cxn>
                <a:cxn ang="0">
                  <a:pos x="6" y="1"/>
                </a:cxn>
                <a:cxn ang="0">
                  <a:pos x="6" y="1"/>
                </a:cxn>
                <a:cxn ang="0">
                  <a:pos x="0"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4"/>
                </a:cxn>
                <a:cxn ang="0">
                  <a:pos x="0" y="4"/>
                </a:cxn>
                <a:cxn ang="0">
                  <a:pos x="0" y="4"/>
                </a:cxn>
                <a:cxn ang="0">
                  <a:pos x="7" y="4"/>
                </a:cxn>
                <a:cxn ang="0">
                  <a:pos x="6" y="5"/>
                </a:cxn>
                <a:cxn ang="0">
                  <a:pos x="0" y="5"/>
                </a:cxn>
                <a:cxn ang="0">
                  <a:pos x="1" y="5"/>
                </a:cxn>
                <a:cxn ang="0">
                  <a:pos x="6" y="5"/>
                </a:cxn>
                <a:cxn ang="0">
                  <a:pos x="6" y="5"/>
                </a:cxn>
                <a:cxn ang="0">
                  <a:pos x="1" y="5"/>
                </a:cxn>
                <a:cxn ang="0">
                  <a:pos x="1" y="5"/>
                </a:cxn>
                <a:cxn ang="0">
                  <a:pos x="6" y="5"/>
                </a:cxn>
                <a:cxn ang="0">
                  <a:pos x="5"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1"/>
                  </a:lnTo>
                  <a:lnTo>
                    <a:pt x="5" y="1"/>
                  </a:lnTo>
                  <a:lnTo>
                    <a:pt x="5" y="1"/>
                  </a:lnTo>
                  <a:lnTo>
                    <a:pt x="1" y="1"/>
                  </a:lnTo>
                  <a:lnTo>
                    <a:pt x="1" y="1"/>
                  </a:lnTo>
                  <a:lnTo>
                    <a:pt x="6" y="1"/>
                  </a:lnTo>
                  <a:lnTo>
                    <a:pt x="6" y="1"/>
                  </a:lnTo>
                  <a:lnTo>
                    <a:pt x="1" y="1"/>
                  </a:lnTo>
                  <a:lnTo>
                    <a:pt x="1" y="1"/>
                  </a:lnTo>
                  <a:lnTo>
                    <a:pt x="6" y="1"/>
                  </a:lnTo>
                  <a:lnTo>
                    <a:pt x="6" y="1"/>
                  </a:lnTo>
                  <a:lnTo>
                    <a:pt x="0"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4"/>
                  </a:lnTo>
                  <a:lnTo>
                    <a:pt x="0" y="4"/>
                  </a:lnTo>
                  <a:lnTo>
                    <a:pt x="0" y="4"/>
                  </a:lnTo>
                  <a:lnTo>
                    <a:pt x="7" y="4"/>
                  </a:lnTo>
                  <a:lnTo>
                    <a:pt x="7" y="4"/>
                  </a:lnTo>
                  <a:lnTo>
                    <a:pt x="0" y="4"/>
                  </a:lnTo>
                  <a:lnTo>
                    <a:pt x="0" y="4"/>
                  </a:lnTo>
                  <a:lnTo>
                    <a:pt x="7" y="4"/>
                  </a:lnTo>
                  <a:lnTo>
                    <a:pt x="6" y="5"/>
                  </a:lnTo>
                  <a:lnTo>
                    <a:pt x="0" y="5"/>
                  </a:lnTo>
                  <a:lnTo>
                    <a:pt x="1" y="5"/>
                  </a:lnTo>
                  <a:lnTo>
                    <a:pt x="6" y="5"/>
                  </a:lnTo>
                  <a:lnTo>
                    <a:pt x="6" y="5"/>
                  </a:lnTo>
                  <a:lnTo>
                    <a:pt x="1" y="5"/>
                  </a:lnTo>
                  <a:lnTo>
                    <a:pt x="1" y="5"/>
                  </a:lnTo>
                  <a:lnTo>
                    <a:pt x="6" y="5"/>
                  </a:lnTo>
                  <a:lnTo>
                    <a:pt x="5"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8" name="Freeform 1676"/>
            <p:cNvSpPr>
              <a:spLocks/>
            </p:cNvSpPr>
            <p:nvPr/>
          </p:nvSpPr>
          <p:spPr bwMode="auto">
            <a:xfrm>
              <a:off x="8614916" y="3740150"/>
              <a:ext cx="12700" cy="7938"/>
            </a:xfrm>
            <a:custGeom>
              <a:avLst/>
              <a:gdLst/>
              <a:ahLst/>
              <a:cxnLst>
                <a:cxn ang="0">
                  <a:pos x="3" y="3"/>
                </a:cxn>
                <a:cxn ang="0">
                  <a:pos x="3" y="0"/>
                </a:cxn>
                <a:cxn ang="0">
                  <a:pos x="6" y="0"/>
                </a:cxn>
                <a:cxn ang="0">
                  <a:pos x="6" y="0"/>
                </a:cxn>
                <a:cxn ang="0">
                  <a:pos x="3" y="0"/>
                </a:cxn>
                <a:cxn ang="0">
                  <a:pos x="3" y="0"/>
                </a:cxn>
                <a:cxn ang="0">
                  <a:pos x="6" y="0"/>
                </a:cxn>
                <a:cxn ang="0">
                  <a:pos x="6" y="0"/>
                </a:cxn>
                <a:cxn ang="0">
                  <a:pos x="2" y="0"/>
                </a:cxn>
                <a:cxn ang="0">
                  <a:pos x="2" y="1"/>
                </a:cxn>
                <a:cxn ang="0">
                  <a:pos x="7" y="1"/>
                </a:cxn>
                <a:cxn ang="0">
                  <a:pos x="7" y="1"/>
                </a:cxn>
                <a:cxn ang="0">
                  <a:pos x="2" y="1"/>
                </a:cxn>
                <a:cxn ang="0">
                  <a:pos x="1" y="1"/>
                </a:cxn>
                <a:cxn ang="0">
                  <a:pos x="7" y="1"/>
                </a:cxn>
                <a:cxn ang="0">
                  <a:pos x="7" y="1"/>
                </a:cxn>
                <a:cxn ang="0">
                  <a:pos x="1" y="1"/>
                </a:cxn>
                <a:cxn ang="0">
                  <a:pos x="1" y="1"/>
                </a:cxn>
                <a:cxn ang="0">
                  <a:pos x="7" y="1"/>
                </a:cxn>
                <a:cxn ang="0">
                  <a:pos x="8" y="1"/>
                </a:cxn>
                <a:cxn ang="0">
                  <a:pos x="1" y="1"/>
                </a:cxn>
                <a:cxn ang="0">
                  <a:pos x="1" y="2"/>
                </a:cxn>
                <a:cxn ang="0">
                  <a:pos x="8" y="2"/>
                </a:cxn>
                <a:cxn ang="0">
                  <a:pos x="8" y="2"/>
                </a:cxn>
                <a:cxn ang="0">
                  <a:pos x="0" y="2"/>
                </a:cxn>
                <a:cxn ang="0">
                  <a:pos x="0" y="2"/>
                </a:cxn>
                <a:cxn ang="0">
                  <a:pos x="8" y="2"/>
                </a:cxn>
                <a:cxn ang="0">
                  <a:pos x="8" y="2"/>
                </a:cxn>
                <a:cxn ang="0">
                  <a:pos x="0" y="2"/>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4"/>
                </a:cxn>
                <a:cxn ang="0">
                  <a:pos x="0" y="4"/>
                </a:cxn>
                <a:cxn ang="0">
                  <a:pos x="1" y="4"/>
                </a:cxn>
                <a:cxn ang="0">
                  <a:pos x="8" y="4"/>
                </a:cxn>
                <a:cxn ang="0">
                  <a:pos x="8" y="5"/>
                </a:cxn>
                <a:cxn ang="0">
                  <a:pos x="1" y="5"/>
                </a:cxn>
                <a:cxn ang="0">
                  <a:pos x="1" y="5"/>
                </a:cxn>
                <a:cxn ang="0">
                  <a:pos x="7" y="5"/>
                </a:cxn>
                <a:cxn ang="0">
                  <a:pos x="7" y="5"/>
                </a:cxn>
                <a:cxn ang="0">
                  <a:pos x="1" y="5"/>
                </a:cxn>
                <a:cxn ang="0">
                  <a:pos x="1" y="5"/>
                </a:cxn>
                <a:cxn ang="0">
                  <a:pos x="7" y="5"/>
                </a:cxn>
                <a:cxn ang="0">
                  <a:pos x="7" y="5"/>
                </a:cxn>
                <a:cxn ang="0">
                  <a:pos x="2" y="5"/>
                </a:cxn>
                <a:cxn ang="0">
                  <a:pos x="2" y="5"/>
                </a:cxn>
                <a:cxn ang="0">
                  <a:pos x="7" y="5"/>
                </a:cxn>
                <a:cxn ang="0">
                  <a:pos x="6" y="6"/>
                </a:cxn>
                <a:cxn ang="0">
                  <a:pos x="2" y="6"/>
                </a:cxn>
                <a:cxn ang="0">
                  <a:pos x="3" y="6"/>
                </a:cxn>
                <a:cxn ang="0">
                  <a:pos x="6" y="6"/>
                </a:cxn>
                <a:cxn ang="0">
                  <a:pos x="6" y="6"/>
                </a:cxn>
                <a:cxn ang="0">
                  <a:pos x="3" y="6"/>
                </a:cxn>
                <a:cxn ang="0">
                  <a:pos x="3" y="6"/>
                </a:cxn>
                <a:cxn ang="0">
                  <a:pos x="6" y="6"/>
                </a:cxn>
              </a:cxnLst>
              <a:rect l="0" t="0" r="r" b="b"/>
              <a:pathLst>
                <a:path w="8" h="6">
                  <a:moveTo>
                    <a:pt x="3" y="3"/>
                  </a:moveTo>
                  <a:lnTo>
                    <a:pt x="3" y="0"/>
                  </a:lnTo>
                  <a:lnTo>
                    <a:pt x="6" y="0"/>
                  </a:lnTo>
                  <a:lnTo>
                    <a:pt x="6" y="0"/>
                  </a:lnTo>
                  <a:lnTo>
                    <a:pt x="3" y="0"/>
                  </a:lnTo>
                  <a:lnTo>
                    <a:pt x="3" y="0"/>
                  </a:lnTo>
                  <a:lnTo>
                    <a:pt x="6" y="0"/>
                  </a:lnTo>
                  <a:lnTo>
                    <a:pt x="6" y="0"/>
                  </a:lnTo>
                  <a:lnTo>
                    <a:pt x="2" y="0"/>
                  </a:lnTo>
                  <a:lnTo>
                    <a:pt x="2" y="1"/>
                  </a:lnTo>
                  <a:lnTo>
                    <a:pt x="7" y="1"/>
                  </a:lnTo>
                  <a:lnTo>
                    <a:pt x="7" y="1"/>
                  </a:lnTo>
                  <a:lnTo>
                    <a:pt x="2" y="1"/>
                  </a:lnTo>
                  <a:lnTo>
                    <a:pt x="1" y="1"/>
                  </a:lnTo>
                  <a:lnTo>
                    <a:pt x="7" y="1"/>
                  </a:lnTo>
                  <a:lnTo>
                    <a:pt x="7" y="1"/>
                  </a:lnTo>
                  <a:lnTo>
                    <a:pt x="1" y="1"/>
                  </a:lnTo>
                  <a:lnTo>
                    <a:pt x="1" y="1"/>
                  </a:lnTo>
                  <a:lnTo>
                    <a:pt x="7" y="1"/>
                  </a:lnTo>
                  <a:lnTo>
                    <a:pt x="8" y="1"/>
                  </a:lnTo>
                  <a:lnTo>
                    <a:pt x="1" y="1"/>
                  </a:lnTo>
                  <a:lnTo>
                    <a:pt x="1" y="2"/>
                  </a:lnTo>
                  <a:lnTo>
                    <a:pt x="8" y="2"/>
                  </a:lnTo>
                  <a:lnTo>
                    <a:pt x="8" y="2"/>
                  </a:lnTo>
                  <a:lnTo>
                    <a:pt x="0" y="2"/>
                  </a:lnTo>
                  <a:lnTo>
                    <a:pt x="0" y="2"/>
                  </a:lnTo>
                  <a:lnTo>
                    <a:pt x="8" y="2"/>
                  </a:lnTo>
                  <a:lnTo>
                    <a:pt x="8" y="2"/>
                  </a:lnTo>
                  <a:lnTo>
                    <a:pt x="0" y="2"/>
                  </a:lnTo>
                  <a:lnTo>
                    <a:pt x="0" y="3"/>
                  </a:lnTo>
                  <a:lnTo>
                    <a:pt x="8" y="3"/>
                  </a:lnTo>
                  <a:lnTo>
                    <a:pt x="8" y="3"/>
                  </a:lnTo>
                  <a:lnTo>
                    <a:pt x="0" y="3"/>
                  </a:lnTo>
                  <a:lnTo>
                    <a:pt x="0" y="3"/>
                  </a:lnTo>
                  <a:lnTo>
                    <a:pt x="8" y="3"/>
                  </a:lnTo>
                  <a:lnTo>
                    <a:pt x="8" y="4"/>
                  </a:lnTo>
                  <a:lnTo>
                    <a:pt x="0" y="4"/>
                  </a:lnTo>
                  <a:lnTo>
                    <a:pt x="0" y="4"/>
                  </a:lnTo>
                  <a:lnTo>
                    <a:pt x="8" y="4"/>
                  </a:lnTo>
                  <a:lnTo>
                    <a:pt x="8" y="4"/>
                  </a:lnTo>
                  <a:lnTo>
                    <a:pt x="0" y="4"/>
                  </a:lnTo>
                  <a:lnTo>
                    <a:pt x="1" y="4"/>
                  </a:lnTo>
                  <a:lnTo>
                    <a:pt x="8" y="4"/>
                  </a:lnTo>
                  <a:lnTo>
                    <a:pt x="8" y="5"/>
                  </a:lnTo>
                  <a:lnTo>
                    <a:pt x="1" y="5"/>
                  </a:lnTo>
                  <a:lnTo>
                    <a:pt x="1" y="5"/>
                  </a:lnTo>
                  <a:lnTo>
                    <a:pt x="7" y="5"/>
                  </a:lnTo>
                  <a:lnTo>
                    <a:pt x="7" y="5"/>
                  </a:lnTo>
                  <a:lnTo>
                    <a:pt x="1" y="5"/>
                  </a:lnTo>
                  <a:lnTo>
                    <a:pt x="1" y="5"/>
                  </a:lnTo>
                  <a:lnTo>
                    <a:pt x="7" y="5"/>
                  </a:lnTo>
                  <a:lnTo>
                    <a:pt x="7" y="5"/>
                  </a:lnTo>
                  <a:lnTo>
                    <a:pt x="2" y="5"/>
                  </a:lnTo>
                  <a:lnTo>
                    <a:pt x="2" y="5"/>
                  </a:lnTo>
                  <a:lnTo>
                    <a:pt x="7" y="5"/>
                  </a:lnTo>
                  <a:lnTo>
                    <a:pt x="6" y="6"/>
                  </a:lnTo>
                  <a:lnTo>
                    <a:pt x="2" y="6"/>
                  </a:lnTo>
                  <a:lnTo>
                    <a:pt x="3"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89" name="Freeform 1677"/>
            <p:cNvSpPr>
              <a:spLocks/>
            </p:cNvSpPr>
            <p:nvPr/>
          </p:nvSpPr>
          <p:spPr bwMode="auto">
            <a:xfrm>
              <a:off x="8618091" y="3740150"/>
              <a:ext cx="11113" cy="7938"/>
            </a:xfrm>
            <a:custGeom>
              <a:avLst/>
              <a:gdLst/>
              <a:ahLst/>
              <a:cxnLst>
                <a:cxn ang="0">
                  <a:pos x="3" y="3"/>
                </a:cxn>
                <a:cxn ang="0">
                  <a:pos x="3" y="0"/>
                </a:cxn>
                <a:cxn ang="0">
                  <a:pos x="4" y="0"/>
                </a:cxn>
                <a:cxn ang="0">
                  <a:pos x="4" y="0"/>
                </a:cxn>
                <a:cxn ang="0">
                  <a:pos x="2" y="0"/>
                </a:cxn>
                <a:cxn ang="0">
                  <a:pos x="2" y="0"/>
                </a:cxn>
                <a:cxn ang="0">
                  <a:pos x="4" y="0"/>
                </a:cxn>
                <a:cxn ang="0">
                  <a:pos x="4" y="0"/>
                </a:cxn>
                <a:cxn ang="0">
                  <a:pos x="1"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4"/>
                </a:cxn>
                <a:cxn ang="0">
                  <a:pos x="0" y="4"/>
                </a:cxn>
                <a:cxn ang="0">
                  <a:pos x="0" y="4"/>
                </a:cxn>
                <a:cxn ang="0">
                  <a:pos x="6" y="4"/>
                </a:cxn>
                <a:cxn ang="0">
                  <a:pos x="6" y="5"/>
                </a:cxn>
                <a:cxn ang="0">
                  <a:pos x="0" y="5"/>
                </a:cxn>
                <a:cxn ang="0">
                  <a:pos x="0" y="5"/>
                </a:cxn>
                <a:cxn ang="0">
                  <a:pos x="6" y="5"/>
                </a:cxn>
                <a:cxn ang="0">
                  <a:pos x="6" y="5"/>
                </a:cxn>
                <a:cxn ang="0">
                  <a:pos x="1" y="5"/>
                </a:cxn>
                <a:cxn ang="0">
                  <a:pos x="1" y="5"/>
                </a:cxn>
                <a:cxn ang="0">
                  <a:pos x="5" y="5"/>
                </a:cxn>
                <a:cxn ang="0">
                  <a:pos x="5" y="5"/>
                </a:cxn>
                <a:cxn ang="0">
                  <a:pos x="1" y="5"/>
                </a:cxn>
                <a:cxn ang="0">
                  <a:pos x="1" y="5"/>
                </a:cxn>
                <a:cxn ang="0">
                  <a:pos x="5" y="5"/>
                </a:cxn>
                <a:cxn ang="0">
                  <a:pos x="4" y="6"/>
                </a:cxn>
                <a:cxn ang="0">
                  <a:pos x="1" y="6"/>
                </a:cxn>
                <a:cxn ang="0">
                  <a:pos x="2" y="6"/>
                </a:cxn>
                <a:cxn ang="0">
                  <a:pos x="4"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4" y="0"/>
                  </a:lnTo>
                  <a:lnTo>
                    <a:pt x="4" y="0"/>
                  </a:lnTo>
                  <a:lnTo>
                    <a:pt x="1" y="0"/>
                  </a:lnTo>
                  <a:lnTo>
                    <a:pt x="1" y="1"/>
                  </a:lnTo>
                  <a:lnTo>
                    <a:pt x="5" y="1"/>
                  </a:lnTo>
                  <a:lnTo>
                    <a:pt x="5" y="1"/>
                  </a:lnTo>
                  <a:lnTo>
                    <a:pt x="1" y="1"/>
                  </a:lnTo>
                  <a:lnTo>
                    <a:pt x="1" y="1"/>
                  </a:lnTo>
                  <a:lnTo>
                    <a:pt x="5" y="1"/>
                  </a:lnTo>
                  <a:lnTo>
                    <a:pt x="6" y="1"/>
                  </a:lnTo>
                  <a:lnTo>
                    <a:pt x="1"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4"/>
                  </a:lnTo>
                  <a:lnTo>
                    <a:pt x="0" y="4"/>
                  </a:lnTo>
                  <a:lnTo>
                    <a:pt x="0" y="4"/>
                  </a:lnTo>
                  <a:lnTo>
                    <a:pt x="6" y="4"/>
                  </a:lnTo>
                  <a:lnTo>
                    <a:pt x="6" y="4"/>
                  </a:lnTo>
                  <a:lnTo>
                    <a:pt x="0" y="4"/>
                  </a:lnTo>
                  <a:lnTo>
                    <a:pt x="0" y="4"/>
                  </a:lnTo>
                  <a:lnTo>
                    <a:pt x="6" y="4"/>
                  </a:lnTo>
                  <a:lnTo>
                    <a:pt x="6" y="5"/>
                  </a:lnTo>
                  <a:lnTo>
                    <a:pt x="0" y="5"/>
                  </a:lnTo>
                  <a:lnTo>
                    <a:pt x="0" y="5"/>
                  </a:lnTo>
                  <a:lnTo>
                    <a:pt x="6" y="5"/>
                  </a:lnTo>
                  <a:lnTo>
                    <a:pt x="6" y="5"/>
                  </a:lnTo>
                  <a:lnTo>
                    <a:pt x="1" y="5"/>
                  </a:lnTo>
                  <a:lnTo>
                    <a:pt x="1" y="5"/>
                  </a:lnTo>
                  <a:lnTo>
                    <a:pt x="5" y="5"/>
                  </a:lnTo>
                  <a:lnTo>
                    <a:pt x="5" y="5"/>
                  </a:lnTo>
                  <a:lnTo>
                    <a:pt x="1" y="5"/>
                  </a:lnTo>
                  <a:lnTo>
                    <a:pt x="1" y="5"/>
                  </a:lnTo>
                  <a:lnTo>
                    <a:pt x="5" y="5"/>
                  </a:lnTo>
                  <a:lnTo>
                    <a:pt x="4" y="6"/>
                  </a:lnTo>
                  <a:lnTo>
                    <a:pt x="1"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0" name="Freeform 1678"/>
            <p:cNvSpPr>
              <a:spLocks/>
            </p:cNvSpPr>
            <p:nvPr/>
          </p:nvSpPr>
          <p:spPr bwMode="auto">
            <a:xfrm>
              <a:off x="8621266" y="3717925"/>
              <a:ext cx="7938" cy="30163"/>
            </a:xfrm>
            <a:custGeom>
              <a:avLst/>
              <a:gdLst/>
              <a:ahLst/>
              <a:cxnLst>
                <a:cxn ang="0">
                  <a:pos x="3" y="17"/>
                </a:cxn>
                <a:cxn ang="0">
                  <a:pos x="0" y="17"/>
                </a:cxn>
                <a:cxn ang="0">
                  <a:pos x="0" y="3"/>
                </a:cxn>
                <a:cxn ang="0">
                  <a:pos x="0" y="3"/>
                </a:cxn>
                <a:cxn ang="0">
                  <a:pos x="0" y="17"/>
                </a:cxn>
                <a:cxn ang="0">
                  <a:pos x="0" y="18"/>
                </a:cxn>
                <a:cxn ang="0">
                  <a:pos x="0" y="2"/>
                </a:cxn>
                <a:cxn ang="0">
                  <a:pos x="0" y="2"/>
                </a:cxn>
                <a:cxn ang="0">
                  <a:pos x="0" y="18"/>
                </a:cxn>
                <a:cxn ang="0">
                  <a:pos x="0" y="18"/>
                </a:cxn>
                <a:cxn ang="0">
                  <a:pos x="0" y="2"/>
                </a:cxn>
                <a:cxn ang="0">
                  <a:pos x="0" y="2"/>
                </a:cxn>
                <a:cxn ang="0">
                  <a:pos x="0" y="18"/>
                </a:cxn>
                <a:cxn ang="0">
                  <a:pos x="0" y="19"/>
                </a:cxn>
                <a:cxn ang="0">
                  <a:pos x="0" y="1"/>
                </a:cxn>
                <a:cxn ang="0">
                  <a:pos x="0" y="1"/>
                </a:cxn>
                <a:cxn ang="0">
                  <a:pos x="0" y="19"/>
                </a:cxn>
                <a:cxn ang="0">
                  <a:pos x="1" y="19"/>
                </a:cxn>
                <a:cxn ang="0">
                  <a:pos x="1" y="1"/>
                </a:cxn>
                <a:cxn ang="0">
                  <a:pos x="1" y="0"/>
                </a:cxn>
                <a:cxn ang="0">
                  <a:pos x="1" y="19"/>
                </a:cxn>
                <a:cxn ang="0">
                  <a:pos x="1" y="19"/>
                </a:cxn>
                <a:cxn ang="0">
                  <a:pos x="1" y="0"/>
                </a:cxn>
                <a:cxn ang="0">
                  <a:pos x="2" y="0"/>
                </a:cxn>
                <a:cxn ang="0">
                  <a:pos x="2" y="19"/>
                </a:cxn>
                <a:cxn ang="0">
                  <a:pos x="2" y="20"/>
                </a:cxn>
                <a:cxn ang="0">
                  <a:pos x="2" y="0"/>
                </a:cxn>
                <a:cxn ang="0">
                  <a:pos x="2" y="0"/>
                </a:cxn>
                <a:cxn ang="0">
                  <a:pos x="2" y="20"/>
                </a:cxn>
                <a:cxn ang="0">
                  <a:pos x="2" y="20"/>
                </a:cxn>
                <a:cxn ang="0">
                  <a:pos x="2" y="0"/>
                </a:cxn>
                <a:cxn ang="0">
                  <a:pos x="3" y="0"/>
                </a:cxn>
                <a:cxn ang="0">
                  <a:pos x="3" y="20"/>
                </a:cxn>
                <a:cxn ang="0">
                  <a:pos x="3" y="20"/>
                </a:cxn>
                <a:cxn ang="0">
                  <a:pos x="3" y="0"/>
                </a:cxn>
                <a:cxn ang="0">
                  <a:pos x="3" y="0"/>
                </a:cxn>
                <a:cxn ang="0">
                  <a:pos x="3" y="20"/>
                </a:cxn>
                <a:cxn ang="0">
                  <a:pos x="3" y="20"/>
                </a:cxn>
                <a:cxn ang="0">
                  <a:pos x="3" y="0"/>
                </a:cxn>
                <a:cxn ang="0">
                  <a:pos x="4" y="0"/>
                </a:cxn>
                <a:cxn ang="0">
                  <a:pos x="4" y="19"/>
                </a:cxn>
                <a:cxn ang="0">
                  <a:pos x="4" y="19"/>
                </a:cxn>
                <a:cxn ang="0">
                  <a:pos x="4" y="0"/>
                </a:cxn>
                <a:cxn ang="0">
                  <a:pos x="4" y="0"/>
                </a:cxn>
                <a:cxn ang="0">
                  <a:pos x="4" y="19"/>
                </a:cxn>
                <a:cxn ang="0">
                  <a:pos x="5" y="19"/>
                </a:cxn>
                <a:cxn ang="0">
                  <a:pos x="5" y="1"/>
                </a:cxn>
                <a:cxn ang="0">
                  <a:pos x="5" y="1"/>
                </a:cxn>
                <a:cxn ang="0">
                  <a:pos x="5" y="19"/>
                </a:cxn>
                <a:cxn ang="0">
                  <a:pos x="5" y="19"/>
                </a:cxn>
                <a:cxn ang="0">
                  <a:pos x="5" y="1"/>
                </a:cxn>
                <a:cxn ang="0">
                  <a:pos x="5" y="2"/>
                </a:cxn>
                <a:cxn ang="0">
                  <a:pos x="5" y="18"/>
                </a:cxn>
                <a:cxn ang="0">
                  <a:pos x="5" y="18"/>
                </a:cxn>
                <a:cxn ang="0">
                  <a:pos x="5" y="2"/>
                </a:cxn>
                <a:cxn ang="0">
                  <a:pos x="5" y="2"/>
                </a:cxn>
                <a:cxn ang="0">
                  <a:pos x="5" y="18"/>
                </a:cxn>
                <a:cxn ang="0">
                  <a:pos x="5" y="18"/>
                </a:cxn>
                <a:cxn ang="0">
                  <a:pos x="5" y="2"/>
                </a:cxn>
                <a:cxn ang="0">
                  <a:pos x="5" y="3"/>
                </a:cxn>
                <a:cxn ang="0">
                  <a:pos x="5" y="17"/>
                </a:cxn>
                <a:cxn ang="0">
                  <a:pos x="5" y="17"/>
                </a:cxn>
                <a:cxn ang="0">
                  <a:pos x="5" y="3"/>
                </a:cxn>
              </a:cxnLst>
              <a:rect l="0" t="0" r="r" b="b"/>
              <a:pathLst>
                <a:path w="5" h="20">
                  <a:moveTo>
                    <a:pt x="3" y="17"/>
                  </a:moveTo>
                  <a:lnTo>
                    <a:pt x="0" y="17"/>
                  </a:lnTo>
                  <a:lnTo>
                    <a:pt x="0" y="3"/>
                  </a:lnTo>
                  <a:lnTo>
                    <a:pt x="0" y="3"/>
                  </a:lnTo>
                  <a:lnTo>
                    <a:pt x="0" y="17"/>
                  </a:lnTo>
                  <a:lnTo>
                    <a:pt x="0" y="18"/>
                  </a:lnTo>
                  <a:lnTo>
                    <a:pt x="0" y="2"/>
                  </a:lnTo>
                  <a:lnTo>
                    <a:pt x="0" y="2"/>
                  </a:lnTo>
                  <a:lnTo>
                    <a:pt x="0" y="18"/>
                  </a:lnTo>
                  <a:lnTo>
                    <a:pt x="0" y="18"/>
                  </a:lnTo>
                  <a:lnTo>
                    <a:pt x="0" y="2"/>
                  </a:lnTo>
                  <a:lnTo>
                    <a:pt x="0" y="2"/>
                  </a:lnTo>
                  <a:lnTo>
                    <a:pt x="0" y="18"/>
                  </a:lnTo>
                  <a:lnTo>
                    <a:pt x="0" y="19"/>
                  </a:lnTo>
                  <a:lnTo>
                    <a:pt x="0" y="1"/>
                  </a:lnTo>
                  <a:lnTo>
                    <a:pt x="0" y="1"/>
                  </a:lnTo>
                  <a:lnTo>
                    <a:pt x="0" y="19"/>
                  </a:lnTo>
                  <a:lnTo>
                    <a:pt x="1" y="19"/>
                  </a:lnTo>
                  <a:lnTo>
                    <a:pt x="1" y="1"/>
                  </a:lnTo>
                  <a:lnTo>
                    <a:pt x="1" y="0"/>
                  </a:lnTo>
                  <a:lnTo>
                    <a:pt x="1" y="19"/>
                  </a:lnTo>
                  <a:lnTo>
                    <a:pt x="1" y="19"/>
                  </a:lnTo>
                  <a:lnTo>
                    <a:pt x="1" y="0"/>
                  </a:lnTo>
                  <a:lnTo>
                    <a:pt x="2" y="0"/>
                  </a:lnTo>
                  <a:lnTo>
                    <a:pt x="2" y="19"/>
                  </a:lnTo>
                  <a:lnTo>
                    <a:pt x="2" y="20"/>
                  </a:lnTo>
                  <a:lnTo>
                    <a:pt x="2" y="0"/>
                  </a:lnTo>
                  <a:lnTo>
                    <a:pt x="2" y="0"/>
                  </a:lnTo>
                  <a:lnTo>
                    <a:pt x="2" y="20"/>
                  </a:lnTo>
                  <a:lnTo>
                    <a:pt x="2" y="20"/>
                  </a:lnTo>
                  <a:lnTo>
                    <a:pt x="2" y="0"/>
                  </a:lnTo>
                  <a:lnTo>
                    <a:pt x="3" y="0"/>
                  </a:lnTo>
                  <a:lnTo>
                    <a:pt x="3" y="20"/>
                  </a:lnTo>
                  <a:lnTo>
                    <a:pt x="3" y="20"/>
                  </a:lnTo>
                  <a:lnTo>
                    <a:pt x="3" y="0"/>
                  </a:lnTo>
                  <a:lnTo>
                    <a:pt x="3" y="0"/>
                  </a:lnTo>
                  <a:lnTo>
                    <a:pt x="3" y="20"/>
                  </a:lnTo>
                  <a:lnTo>
                    <a:pt x="3" y="20"/>
                  </a:lnTo>
                  <a:lnTo>
                    <a:pt x="3" y="0"/>
                  </a:lnTo>
                  <a:lnTo>
                    <a:pt x="4" y="0"/>
                  </a:lnTo>
                  <a:lnTo>
                    <a:pt x="4" y="19"/>
                  </a:lnTo>
                  <a:lnTo>
                    <a:pt x="4" y="19"/>
                  </a:lnTo>
                  <a:lnTo>
                    <a:pt x="4" y="0"/>
                  </a:lnTo>
                  <a:lnTo>
                    <a:pt x="4" y="0"/>
                  </a:lnTo>
                  <a:lnTo>
                    <a:pt x="4" y="19"/>
                  </a:lnTo>
                  <a:lnTo>
                    <a:pt x="5" y="19"/>
                  </a:lnTo>
                  <a:lnTo>
                    <a:pt x="5" y="1"/>
                  </a:lnTo>
                  <a:lnTo>
                    <a:pt x="5" y="1"/>
                  </a:lnTo>
                  <a:lnTo>
                    <a:pt x="5" y="19"/>
                  </a:lnTo>
                  <a:lnTo>
                    <a:pt x="5" y="19"/>
                  </a:lnTo>
                  <a:lnTo>
                    <a:pt x="5" y="1"/>
                  </a:lnTo>
                  <a:lnTo>
                    <a:pt x="5" y="2"/>
                  </a:lnTo>
                  <a:lnTo>
                    <a:pt x="5" y="18"/>
                  </a:lnTo>
                  <a:lnTo>
                    <a:pt x="5" y="18"/>
                  </a:lnTo>
                  <a:lnTo>
                    <a:pt x="5" y="2"/>
                  </a:lnTo>
                  <a:lnTo>
                    <a:pt x="5" y="2"/>
                  </a:lnTo>
                  <a:lnTo>
                    <a:pt x="5" y="18"/>
                  </a:lnTo>
                  <a:lnTo>
                    <a:pt x="5" y="18"/>
                  </a:lnTo>
                  <a:lnTo>
                    <a:pt x="5" y="2"/>
                  </a:lnTo>
                  <a:lnTo>
                    <a:pt x="5" y="3"/>
                  </a:lnTo>
                  <a:lnTo>
                    <a:pt x="5" y="17"/>
                  </a:lnTo>
                  <a:lnTo>
                    <a:pt x="5" y="17"/>
                  </a:lnTo>
                  <a:lnTo>
                    <a:pt x="5" y="3"/>
                  </a:lnTo>
                </a:path>
              </a:pathLst>
            </a:custGeom>
            <a:noFill/>
            <a:ln w="28575" cmpd="sng">
              <a:solidFill>
                <a:srgbClr val="006699"/>
              </a:solidFill>
              <a:prstDash val="solid"/>
              <a:round/>
              <a:headEnd/>
              <a:tailEnd/>
            </a:ln>
          </p:spPr>
          <p:txBody>
            <a:bodyPr/>
            <a:lstStyle/>
            <a:p>
              <a:endParaRPr lang="fr-CA">
                <a:latin typeface="+mj-lt"/>
              </a:endParaRPr>
            </a:p>
          </p:txBody>
        </p:sp>
        <p:sp>
          <p:nvSpPr>
            <p:cNvPr id="2088591" name="Freeform 1679"/>
            <p:cNvSpPr>
              <a:spLocks/>
            </p:cNvSpPr>
            <p:nvPr/>
          </p:nvSpPr>
          <p:spPr bwMode="auto">
            <a:xfrm>
              <a:off x="8621266" y="3717925"/>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5" y="0"/>
                </a:cxn>
                <a:cxn ang="0">
                  <a:pos x="1" y="0"/>
                </a:cxn>
                <a:cxn ang="0">
                  <a:pos x="1" y="0"/>
                </a:cxn>
                <a:cxn ang="0">
                  <a:pos x="5" y="0"/>
                </a:cxn>
                <a:cxn ang="0">
                  <a:pos x="6" y="1"/>
                </a:cxn>
                <a:cxn ang="0">
                  <a:pos x="1"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4"/>
                </a:cxn>
                <a:cxn ang="0">
                  <a:pos x="6" y="4"/>
                </a:cxn>
                <a:cxn ang="0">
                  <a:pos x="6" y="5"/>
                </a:cxn>
                <a:cxn ang="0">
                  <a:pos x="1" y="5"/>
                </a:cxn>
                <a:cxn ang="0">
                  <a:pos x="1" y="5"/>
                </a:cxn>
                <a:cxn ang="0">
                  <a:pos x="5" y="5"/>
                </a:cxn>
                <a:cxn ang="0">
                  <a:pos x="5"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5" y="0"/>
                  </a:lnTo>
                  <a:lnTo>
                    <a:pt x="1" y="0"/>
                  </a:lnTo>
                  <a:lnTo>
                    <a:pt x="1" y="0"/>
                  </a:lnTo>
                  <a:lnTo>
                    <a:pt x="5" y="0"/>
                  </a:lnTo>
                  <a:lnTo>
                    <a:pt x="6" y="1"/>
                  </a:lnTo>
                  <a:lnTo>
                    <a:pt x="1"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4"/>
                  </a:lnTo>
                  <a:lnTo>
                    <a:pt x="6" y="4"/>
                  </a:lnTo>
                  <a:lnTo>
                    <a:pt x="6" y="5"/>
                  </a:lnTo>
                  <a:lnTo>
                    <a:pt x="1" y="5"/>
                  </a:lnTo>
                  <a:lnTo>
                    <a:pt x="1" y="5"/>
                  </a:lnTo>
                  <a:lnTo>
                    <a:pt x="5" y="5"/>
                  </a:lnTo>
                  <a:lnTo>
                    <a:pt x="5"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2" name="Freeform 1680"/>
            <p:cNvSpPr>
              <a:spLocks/>
            </p:cNvSpPr>
            <p:nvPr/>
          </p:nvSpPr>
          <p:spPr bwMode="auto">
            <a:xfrm>
              <a:off x="8622854" y="3717925"/>
              <a:ext cx="11112"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3" name="Freeform 1681"/>
            <p:cNvSpPr>
              <a:spLocks/>
            </p:cNvSpPr>
            <p:nvPr/>
          </p:nvSpPr>
          <p:spPr bwMode="auto">
            <a:xfrm>
              <a:off x="8624441" y="3717925"/>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4" name="Freeform 1682"/>
            <p:cNvSpPr>
              <a:spLocks/>
            </p:cNvSpPr>
            <p:nvPr/>
          </p:nvSpPr>
          <p:spPr bwMode="auto">
            <a:xfrm>
              <a:off x="8626029" y="3717925"/>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0"/>
                </a:cxn>
                <a:cxn ang="0">
                  <a:pos x="6" y="0"/>
                </a:cxn>
                <a:cxn ang="0">
                  <a:pos x="6" y="0"/>
                </a:cxn>
                <a:cxn ang="0">
                  <a:pos x="2" y="0"/>
                </a:cxn>
                <a:cxn ang="0">
                  <a:pos x="2" y="0"/>
                </a:cxn>
                <a:cxn ang="0">
                  <a:pos x="6" y="0"/>
                </a:cxn>
                <a:cxn ang="0">
                  <a:pos x="7" y="1"/>
                </a:cxn>
                <a:cxn ang="0">
                  <a:pos x="1" y="1"/>
                </a:cxn>
                <a:cxn ang="0">
                  <a:pos x="1" y="1"/>
                </a:cxn>
                <a:cxn ang="0">
                  <a:pos x="7" y="1"/>
                </a:cxn>
                <a:cxn ang="0">
                  <a:pos x="7" y="1"/>
                </a:cxn>
                <a:cxn ang="0">
                  <a:pos x="1" y="1"/>
                </a:cxn>
                <a:cxn ang="0">
                  <a:pos x="1"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1" y="4"/>
                </a:cxn>
                <a:cxn ang="0">
                  <a:pos x="7" y="4"/>
                </a:cxn>
                <a:cxn ang="0">
                  <a:pos x="7" y="4"/>
                </a:cxn>
                <a:cxn ang="0">
                  <a:pos x="1" y="4"/>
                </a:cxn>
                <a:cxn ang="0">
                  <a:pos x="1" y="4"/>
                </a:cxn>
                <a:cxn ang="0">
                  <a:pos x="7" y="4"/>
                </a:cxn>
                <a:cxn ang="0">
                  <a:pos x="7" y="5"/>
                </a:cxn>
                <a:cxn ang="0">
                  <a:pos x="1" y="5"/>
                </a:cxn>
                <a:cxn ang="0">
                  <a:pos x="2" y="5"/>
                </a:cxn>
                <a:cxn ang="0">
                  <a:pos x="6" y="5"/>
                </a:cxn>
                <a:cxn ang="0">
                  <a:pos x="6" y="5"/>
                </a:cxn>
                <a:cxn ang="0">
                  <a:pos x="2" y="5"/>
                </a:cxn>
                <a:cxn ang="0">
                  <a:pos x="2" y="5"/>
                </a:cxn>
                <a:cxn ang="0">
                  <a:pos x="6" y="5"/>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0"/>
                  </a:lnTo>
                  <a:lnTo>
                    <a:pt x="6" y="0"/>
                  </a:lnTo>
                  <a:lnTo>
                    <a:pt x="6" y="0"/>
                  </a:lnTo>
                  <a:lnTo>
                    <a:pt x="2" y="0"/>
                  </a:lnTo>
                  <a:lnTo>
                    <a:pt x="2" y="0"/>
                  </a:lnTo>
                  <a:lnTo>
                    <a:pt x="6" y="0"/>
                  </a:lnTo>
                  <a:lnTo>
                    <a:pt x="7" y="1"/>
                  </a:lnTo>
                  <a:lnTo>
                    <a:pt x="1" y="1"/>
                  </a:lnTo>
                  <a:lnTo>
                    <a:pt x="1" y="1"/>
                  </a:lnTo>
                  <a:lnTo>
                    <a:pt x="7" y="1"/>
                  </a:lnTo>
                  <a:lnTo>
                    <a:pt x="7" y="1"/>
                  </a:lnTo>
                  <a:lnTo>
                    <a:pt x="1" y="1"/>
                  </a:lnTo>
                  <a:lnTo>
                    <a:pt x="1"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1" y="4"/>
                  </a:lnTo>
                  <a:lnTo>
                    <a:pt x="7" y="4"/>
                  </a:lnTo>
                  <a:lnTo>
                    <a:pt x="7" y="4"/>
                  </a:lnTo>
                  <a:lnTo>
                    <a:pt x="1" y="4"/>
                  </a:lnTo>
                  <a:lnTo>
                    <a:pt x="1" y="4"/>
                  </a:lnTo>
                  <a:lnTo>
                    <a:pt x="7" y="4"/>
                  </a:lnTo>
                  <a:lnTo>
                    <a:pt x="7" y="5"/>
                  </a:lnTo>
                  <a:lnTo>
                    <a:pt x="1" y="5"/>
                  </a:lnTo>
                  <a:lnTo>
                    <a:pt x="2" y="5"/>
                  </a:lnTo>
                  <a:lnTo>
                    <a:pt x="6" y="5"/>
                  </a:lnTo>
                  <a:lnTo>
                    <a:pt x="6" y="5"/>
                  </a:lnTo>
                  <a:lnTo>
                    <a:pt x="2" y="5"/>
                  </a:lnTo>
                  <a:lnTo>
                    <a:pt x="2" y="5"/>
                  </a:lnTo>
                  <a:lnTo>
                    <a:pt x="6" y="5"/>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5" name="Freeform 1683"/>
            <p:cNvSpPr>
              <a:spLocks/>
            </p:cNvSpPr>
            <p:nvPr/>
          </p:nvSpPr>
          <p:spPr bwMode="auto">
            <a:xfrm>
              <a:off x="8629204" y="3717925"/>
              <a:ext cx="12700"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6" y="1"/>
                </a:cxn>
                <a:cxn ang="0">
                  <a:pos x="0" y="1"/>
                </a:cxn>
                <a:cxn ang="0">
                  <a:pos x="0" y="1"/>
                </a:cxn>
                <a:cxn ang="0">
                  <a:pos x="6" y="1"/>
                </a:cxn>
                <a:cxn ang="0">
                  <a:pos x="6" y="1"/>
                </a:cxn>
                <a:cxn ang="0">
                  <a:pos x="0"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0" y="4"/>
                </a:cxn>
                <a:cxn ang="0">
                  <a:pos x="0" y="4"/>
                </a:cxn>
                <a:cxn ang="0">
                  <a:pos x="6" y="4"/>
                </a:cxn>
                <a:cxn ang="0">
                  <a:pos x="6"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6" y="1"/>
                  </a:lnTo>
                  <a:lnTo>
                    <a:pt x="0" y="1"/>
                  </a:lnTo>
                  <a:lnTo>
                    <a:pt x="0" y="1"/>
                  </a:lnTo>
                  <a:lnTo>
                    <a:pt x="6" y="1"/>
                  </a:lnTo>
                  <a:lnTo>
                    <a:pt x="6" y="1"/>
                  </a:lnTo>
                  <a:lnTo>
                    <a:pt x="0"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0" y="4"/>
                  </a:lnTo>
                  <a:lnTo>
                    <a:pt x="0" y="4"/>
                  </a:lnTo>
                  <a:lnTo>
                    <a:pt x="6" y="4"/>
                  </a:lnTo>
                  <a:lnTo>
                    <a:pt x="6"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6" name="Freeform 1684"/>
            <p:cNvSpPr>
              <a:spLocks/>
            </p:cNvSpPr>
            <p:nvPr/>
          </p:nvSpPr>
          <p:spPr bwMode="auto">
            <a:xfrm>
              <a:off x="8632379" y="3717925"/>
              <a:ext cx="11112"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6" y="1"/>
                </a:cxn>
                <a:cxn ang="0">
                  <a:pos x="6" y="1"/>
                </a:cxn>
                <a:cxn ang="0">
                  <a:pos x="1" y="1"/>
                </a:cxn>
                <a:cxn ang="0">
                  <a:pos x="0" y="2"/>
                </a:cxn>
                <a:cxn ang="0">
                  <a:pos x="6"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6" y="4"/>
                </a:cxn>
                <a:cxn ang="0">
                  <a:pos x="6" y="4"/>
                </a:cxn>
                <a:cxn ang="0">
                  <a:pos x="1" y="4"/>
                </a:cxn>
                <a:cxn ang="0">
                  <a:pos x="1" y="4"/>
                </a:cxn>
                <a:cxn ang="0">
                  <a:pos x="6" y="4"/>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2" y="0"/>
                  </a:lnTo>
                  <a:lnTo>
                    <a:pt x="5" y="0"/>
                  </a:lnTo>
                  <a:lnTo>
                    <a:pt x="6" y="0"/>
                  </a:lnTo>
                  <a:lnTo>
                    <a:pt x="1" y="0"/>
                  </a:lnTo>
                  <a:lnTo>
                    <a:pt x="1" y="0"/>
                  </a:lnTo>
                  <a:lnTo>
                    <a:pt x="6" y="0"/>
                  </a:lnTo>
                  <a:lnTo>
                    <a:pt x="6" y="1"/>
                  </a:lnTo>
                  <a:lnTo>
                    <a:pt x="1" y="1"/>
                  </a:lnTo>
                  <a:lnTo>
                    <a:pt x="1" y="1"/>
                  </a:lnTo>
                  <a:lnTo>
                    <a:pt x="6" y="1"/>
                  </a:lnTo>
                  <a:lnTo>
                    <a:pt x="6" y="1"/>
                  </a:lnTo>
                  <a:lnTo>
                    <a:pt x="1" y="1"/>
                  </a:lnTo>
                  <a:lnTo>
                    <a:pt x="0" y="2"/>
                  </a:lnTo>
                  <a:lnTo>
                    <a:pt x="6"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6" y="4"/>
                  </a:lnTo>
                  <a:lnTo>
                    <a:pt x="6" y="4"/>
                  </a:lnTo>
                  <a:lnTo>
                    <a:pt x="1" y="4"/>
                  </a:lnTo>
                  <a:lnTo>
                    <a:pt x="1" y="4"/>
                  </a:lnTo>
                  <a:lnTo>
                    <a:pt x="6" y="4"/>
                  </a:lnTo>
                  <a:lnTo>
                    <a:pt x="6" y="5"/>
                  </a:lnTo>
                  <a:lnTo>
                    <a:pt x="1" y="5"/>
                  </a:lnTo>
                  <a:lnTo>
                    <a:pt x="1" y="5"/>
                  </a:lnTo>
                  <a:lnTo>
                    <a:pt x="6" y="5"/>
                  </a:lnTo>
                  <a:lnTo>
                    <a:pt x="6" y="5"/>
                  </a:lnTo>
                  <a:lnTo>
                    <a:pt x="1" y="5"/>
                  </a:lnTo>
                  <a:lnTo>
                    <a:pt x="2" y="5"/>
                  </a:lnTo>
                  <a:lnTo>
                    <a:pt x="5" y="5"/>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7" name="Freeform 1685"/>
            <p:cNvSpPr>
              <a:spLocks/>
            </p:cNvSpPr>
            <p:nvPr/>
          </p:nvSpPr>
          <p:spPr bwMode="auto">
            <a:xfrm>
              <a:off x="8633966" y="3717925"/>
              <a:ext cx="11113"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5" y="0"/>
                </a:cxn>
                <a:cxn ang="0">
                  <a:pos x="6" y="0"/>
                </a:cxn>
                <a:cxn ang="0">
                  <a:pos x="1" y="0"/>
                </a:cxn>
                <a:cxn ang="0">
                  <a:pos x="1" y="0"/>
                </a:cxn>
                <a:cxn ang="0">
                  <a:pos x="6" y="0"/>
                </a:cxn>
                <a:cxn ang="0">
                  <a:pos x="6"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4"/>
                </a:cxn>
                <a:cxn ang="0">
                  <a:pos x="7" y="4"/>
                </a:cxn>
                <a:cxn ang="0">
                  <a:pos x="6" y="5"/>
                </a:cxn>
                <a:cxn ang="0">
                  <a:pos x="1" y="5"/>
                </a:cxn>
                <a:cxn ang="0">
                  <a:pos x="1" y="5"/>
                </a:cxn>
                <a:cxn ang="0">
                  <a:pos x="6" y="5"/>
                </a:cxn>
                <a:cxn ang="0">
                  <a:pos x="6" y="5"/>
                </a:cxn>
                <a:cxn ang="0">
                  <a:pos x="1" y="5"/>
                </a:cxn>
                <a:cxn ang="0">
                  <a:pos x="2" y="5"/>
                </a:cxn>
                <a:cxn ang="0">
                  <a:pos x="5"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5" y="0"/>
                  </a:lnTo>
                  <a:lnTo>
                    <a:pt x="6" y="0"/>
                  </a:lnTo>
                  <a:lnTo>
                    <a:pt x="1" y="0"/>
                  </a:lnTo>
                  <a:lnTo>
                    <a:pt x="1" y="0"/>
                  </a:lnTo>
                  <a:lnTo>
                    <a:pt x="6" y="0"/>
                  </a:lnTo>
                  <a:lnTo>
                    <a:pt x="6"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4"/>
                  </a:lnTo>
                  <a:lnTo>
                    <a:pt x="7" y="4"/>
                  </a:lnTo>
                  <a:lnTo>
                    <a:pt x="6" y="5"/>
                  </a:lnTo>
                  <a:lnTo>
                    <a:pt x="1" y="5"/>
                  </a:lnTo>
                  <a:lnTo>
                    <a:pt x="1" y="5"/>
                  </a:lnTo>
                  <a:lnTo>
                    <a:pt x="6" y="5"/>
                  </a:lnTo>
                  <a:lnTo>
                    <a:pt x="6" y="5"/>
                  </a:lnTo>
                  <a:lnTo>
                    <a:pt x="1" y="5"/>
                  </a:lnTo>
                  <a:lnTo>
                    <a:pt x="2" y="5"/>
                  </a:lnTo>
                  <a:lnTo>
                    <a:pt x="5"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8" name="Freeform 1686"/>
            <p:cNvSpPr>
              <a:spLocks/>
            </p:cNvSpPr>
            <p:nvPr/>
          </p:nvSpPr>
          <p:spPr bwMode="auto">
            <a:xfrm>
              <a:off x="8633966" y="3717925"/>
              <a:ext cx="14288" cy="9525"/>
            </a:xfrm>
            <a:custGeom>
              <a:avLst/>
              <a:gdLst/>
              <a:ahLst/>
              <a:cxnLst>
                <a:cxn ang="0">
                  <a:pos x="3" y="3"/>
                </a:cxn>
                <a:cxn ang="0">
                  <a:pos x="3" y="0"/>
                </a:cxn>
                <a:cxn ang="0">
                  <a:pos x="4" y="0"/>
                </a:cxn>
                <a:cxn ang="0">
                  <a:pos x="5" y="0"/>
                </a:cxn>
                <a:cxn ang="0">
                  <a:pos x="3" y="0"/>
                </a:cxn>
                <a:cxn ang="0">
                  <a:pos x="2" y="0"/>
                </a:cxn>
                <a:cxn ang="0">
                  <a:pos x="5" y="0"/>
                </a:cxn>
                <a:cxn ang="0">
                  <a:pos x="5" y="0"/>
                </a:cxn>
                <a:cxn ang="0">
                  <a:pos x="2" y="0"/>
                </a:cxn>
                <a:cxn ang="0">
                  <a:pos x="2" y="0"/>
                </a:cxn>
                <a:cxn ang="0">
                  <a:pos x="6" y="0"/>
                </a:cxn>
                <a:cxn ang="0">
                  <a:pos x="6" y="0"/>
                </a:cxn>
                <a:cxn ang="0">
                  <a:pos x="2" y="0"/>
                </a:cxn>
                <a:cxn ang="0">
                  <a:pos x="2" y="0"/>
                </a:cxn>
                <a:cxn ang="0">
                  <a:pos x="6" y="0"/>
                </a:cxn>
                <a:cxn ang="0">
                  <a:pos x="6" y="1"/>
                </a:cxn>
                <a:cxn ang="0">
                  <a:pos x="1" y="1"/>
                </a:cxn>
                <a:cxn ang="0">
                  <a:pos x="1" y="1"/>
                </a:cxn>
                <a:cxn ang="0">
                  <a:pos x="7" y="1"/>
                </a:cxn>
                <a:cxn ang="0">
                  <a:pos x="7" y="1"/>
                </a:cxn>
                <a:cxn ang="0">
                  <a:pos x="1" y="1"/>
                </a:cxn>
                <a:cxn ang="0">
                  <a:pos x="0" y="2"/>
                </a:cxn>
                <a:cxn ang="0">
                  <a:pos x="7" y="2"/>
                </a:cxn>
                <a:cxn ang="0">
                  <a:pos x="7" y="2"/>
                </a:cxn>
                <a:cxn ang="0">
                  <a:pos x="0" y="2"/>
                </a:cxn>
                <a:cxn ang="0">
                  <a:pos x="0" y="2"/>
                </a:cxn>
                <a:cxn ang="0">
                  <a:pos x="7"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7" y="4"/>
                </a:cxn>
                <a:cxn ang="0">
                  <a:pos x="7" y="4"/>
                </a:cxn>
                <a:cxn ang="0">
                  <a:pos x="0" y="4"/>
                </a:cxn>
                <a:cxn ang="0">
                  <a:pos x="0" y="4"/>
                </a:cxn>
                <a:cxn ang="0">
                  <a:pos x="7" y="4"/>
                </a:cxn>
                <a:cxn ang="0">
                  <a:pos x="7" y="4"/>
                </a:cxn>
                <a:cxn ang="0">
                  <a:pos x="1" y="4"/>
                </a:cxn>
                <a:cxn ang="0">
                  <a:pos x="1" y="4"/>
                </a:cxn>
                <a:cxn ang="0">
                  <a:pos x="7" y="4"/>
                </a:cxn>
                <a:cxn ang="0">
                  <a:pos x="6" y="5"/>
                </a:cxn>
                <a:cxn ang="0">
                  <a:pos x="1" y="5"/>
                </a:cxn>
                <a:cxn ang="0">
                  <a:pos x="2" y="5"/>
                </a:cxn>
                <a:cxn ang="0">
                  <a:pos x="6" y="5"/>
                </a:cxn>
                <a:cxn ang="0">
                  <a:pos x="6" y="5"/>
                </a:cxn>
                <a:cxn ang="0">
                  <a:pos x="2" y="5"/>
                </a:cxn>
                <a:cxn ang="0">
                  <a:pos x="2" y="5"/>
                </a:cxn>
                <a:cxn ang="0">
                  <a:pos x="6" y="5"/>
                </a:cxn>
                <a:cxn ang="0">
                  <a:pos x="5" y="6"/>
                </a:cxn>
                <a:cxn ang="0">
                  <a:pos x="2" y="6"/>
                </a:cxn>
                <a:cxn ang="0">
                  <a:pos x="2"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2" y="0"/>
                  </a:lnTo>
                  <a:lnTo>
                    <a:pt x="5" y="0"/>
                  </a:lnTo>
                  <a:lnTo>
                    <a:pt x="5" y="0"/>
                  </a:lnTo>
                  <a:lnTo>
                    <a:pt x="2" y="0"/>
                  </a:lnTo>
                  <a:lnTo>
                    <a:pt x="2" y="0"/>
                  </a:lnTo>
                  <a:lnTo>
                    <a:pt x="6" y="0"/>
                  </a:lnTo>
                  <a:lnTo>
                    <a:pt x="6" y="0"/>
                  </a:lnTo>
                  <a:lnTo>
                    <a:pt x="2" y="0"/>
                  </a:lnTo>
                  <a:lnTo>
                    <a:pt x="2" y="0"/>
                  </a:lnTo>
                  <a:lnTo>
                    <a:pt x="6" y="0"/>
                  </a:lnTo>
                  <a:lnTo>
                    <a:pt x="6" y="1"/>
                  </a:lnTo>
                  <a:lnTo>
                    <a:pt x="1" y="1"/>
                  </a:lnTo>
                  <a:lnTo>
                    <a:pt x="1" y="1"/>
                  </a:lnTo>
                  <a:lnTo>
                    <a:pt x="7" y="1"/>
                  </a:lnTo>
                  <a:lnTo>
                    <a:pt x="7" y="1"/>
                  </a:lnTo>
                  <a:lnTo>
                    <a:pt x="1" y="1"/>
                  </a:lnTo>
                  <a:lnTo>
                    <a:pt x="0" y="2"/>
                  </a:lnTo>
                  <a:lnTo>
                    <a:pt x="7" y="2"/>
                  </a:lnTo>
                  <a:lnTo>
                    <a:pt x="7" y="2"/>
                  </a:lnTo>
                  <a:lnTo>
                    <a:pt x="0" y="2"/>
                  </a:lnTo>
                  <a:lnTo>
                    <a:pt x="0" y="2"/>
                  </a:lnTo>
                  <a:lnTo>
                    <a:pt x="7" y="2"/>
                  </a:lnTo>
                  <a:lnTo>
                    <a:pt x="7" y="2"/>
                  </a:lnTo>
                  <a:lnTo>
                    <a:pt x="0" y="2"/>
                  </a:lnTo>
                  <a:lnTo>
                    <a:pt x="0" y="3"/>
                  </a:lnTo>
                  <a:lnTo>
                    <a:pt x="7" y="3"/>
                  </a:lnTo>
                  <a:lnTo>
                    <a:pt x="7" y="3"/>
                  </a:lnTo>
                  <a:lnTo>
                    <a:pt x="0" y="3"/>
                  </a:lnTo>
                  <a:lnTo>
                    <a:pt x="0" y="3"/>
                  </a:lnTo>
                  <a:lnTo>
                    <a:pt x="7" y="3"/>
                  </a:lnTo>
                  <a:lnTo>
                    <a:pt x="7" y="3"/>
                  </a:lnTo>
                  <a:lnTo>
                    <a:pt x="0" y="3"/>
                  </a:lnTo>
                  <a:lnTo>
                    <a:pt x="0" y="4"/>
                  </a:lnTo>
                  <a:lnTo>
                    <a:pt x="7" y="4"/>
                  </a:lnTo>
                  <a:lnTo>
                    <a:pt x="7" y="4"/>
                  </a:lnTo>
                  <a:lnTo>
                    <a:pt x="0" y="4"/>
                  </a:lnTo>
                  <a:lnTo>
                    <a:pt x="0" y="4"/>
                  </a:lnTo>
                  <a:lnTo>
                    <a:pt x="7" y="4"/>
                  </a:lnTo>
                  <a:lnTo>
                    <a:pt x="7" y="4"/>
                  </a:lnTo>
                  <a:lnTo>
                    <a:pt x="1" y="4"/>
                  </a:lnTo>
                  <a:lnTo>
                    <a:pt x="1" y="4"/>
                  </a:lnTo>
                  <a:lnTo>
                    <a:pt x="7" y="4"/>
                  </a:lnTo>
                  <a:lnTo>
                    <a:pt x="6" y="5"/>
                  </a:lnTo>
                  <a:lnTo>
                    <a:pt x="1" y="5"/>
                  </a:lnTo>
                  <a:lnTo>
                    <a:pt x="2" y="5"/>
                  </a:lnTo>
                  <a:lnTo>
                    <a:pt x="6" y="5"/>
                  </a:lnTo>
                  <a:lnTo>
                    <a:pt x="6" y="5"/>
                  </a:lnTo>
                  <a:lnTo>
                    <a:pt x="2" y="5"/>
                  </a:lnTo>
                  <a:lnTo>
                    <a:pt x="2" y="5"/>
                  </a:lnTo>
                  <a:lnTo>
                    <a:pt x="6" y="5"/>
                  </a:lnTo>
                  <a:lnTo>
                    <a:pt x="5" y="6"/>
                  </a:lnTo>
                  <a:lnTo>
                    <a:pt x="2" y="6"/>
                  </a:lnTo>
                  <a:lnTo>
                    <a:pt x="2"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599" name="Freeform 1687"/>
            <p:cNvSpPr>
              <a:spLocks/>
            </p:cNvSpPr>
            <p:nvPr/>
          </p:nvSpPr>
          <p:spPr bwMode="auto">
            <a:xfrm>
              <a:off x="8638729" y="3717925"/>
              <a:ext cx="11112"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0"/>
                </a:cxn>
                <a:cxn ang="0">
                  <a:pos x="5" y="0"/>
                </a:cxn>
                <a:cxn ang="0">
                  <a:pos x="5" y="0"/>
                </a:cxn>
                <a:cxn ang="0">
                  <a:pos x="1" y="0"/>
                </a:cxn>
                <a:cxn ang="0">
                  <a:pos x="1" y="0"/>
                </a:cxn>
                <a:cxn ang="0">
                  <a:pos x="5" y="0"/>
                </a:cxn>
                <a:cxn ang="0">
                  <a:pos x="5" y="1"/>
                </a:cxn>
                <a:cxn ang="0">
                  <a:pos x="0" y="1"/>
                </a:cxn>
                <a:cxn ang="0">
                  <a:pos x="0" y="1"/>
                </a:cxn>
                <a:cxn ang="0">
                  <a:pos x="6" y="1"/>
                </a:cxn>
                <a:cxn ang="0">
                  <a:pos x="6" y="1"/>
                </a:cxn>
                <a:cxn ang="0">
                  <a:pos x="0" y="1"/>
                </a:cxn>
                <a:cxn ang="0">
                  <a:pos x="0" y="2"/>
                </a:cxn>
                <a:cxn ang="0">
                  <a:pos x="6" y="2"/>
                </a:cxn>
                <a:cxn ang="0">
                  <a:pos x="6" y="2"/>
                </a:cxn>
                <a:cxn ang="0">
                  <a:pos x="0" y="2"/>
                </a:cxn>
                <a:cxn ang="0">
                  <a:pos x="0" y="2"/>
                </a:cxn>
                <a:cxn ang="0">
                  <a:pos x="6" y="2"/>
                </a:cxn>
                <a:cxn ang="0">
                  <a:pos x="6" y="2"/>
                </a:cxn>
                <a:cxn ang="0">
                  <a:pos x="0" y="2"/>
                </a:cxn>
                <a:cxn ang="0">
                  <a:pos x="0" y="3"/>
                </a:cxn>
                <a:cxn ang="0">
                  <a:pos x="6" y="3"/>
                </a:cxn>
                <a:cxn ang="0">
                  <a:pos x="6" y="3"/>
                </a:cxn>
                <a:cxn ang="0">
                  <a:pos x="0" y="3"/>
                </a:cxn>
                <a:cxn ang="0">
                  <a:pos x="0" y="3"/>
                </a:cxn>
                <a:cxn ang="0">
                  <a:pos x="6" y="3"/>
                </a:cxn>
                <a:cxn ang="0">
                  <a:pos x="6" y="3"/>
                </a:cxn>
                <a:cxn ang="0">
                  <a:pos x="0" y="3"/>
                </a:cxn>
                <a:cxn ang="0">
                  <a:pos x="0" y="4"/>
                </a:cxn>
                <a:cxn ang="0">
                  <a:pos x="6" y="4"/>
                </a:cxn>
                <a:cxn ang="0">
                  <a:pos x="6" y="4"/>
                </a:cxn>
                <a:cxn ang="0">
                  <a:pos x="0" y="4"/>
                </a:cxn>
                <a:cxn ang="0">
                  <a:pos x="0" y="4"/>
                </a:cxn>
                <a:cxn ang="0">
                  <a:pos x="6" y="4"/>
                </a:cxn>
                <a:cxn ang="0">
                  <a:pos x="6" y="4"/>
                </a:cxn>
                <a:cxn ang="0">
                  <a:pos x="0" y="4"/>
                </a:cxn>
                <a:cxn ang="0">
                  <a:pos x="0" y="4"/>
                </a:cxn>
                <a:cxn ang="0">
                  <a:pos x="6" y="4"/>
                </a:cxn>
                <a:cxn ang="0">
                  <a:pos x="5" y="5"/>
                </a:cxn>
                <a:cxn ang="0">
                  <a:pos x="0" y="5"/>
                </a:cxn>
                <a:cxn ang="0">
                  <a:pos x="1" y="5"/>
                </a:cxn>
                <a:cxn ang="0">
                  <a:pos x="5" y="5"/>
                </a:cxn>
                <a:cxn ang="0">
                  <a:pos x="5" y="5"/>
                </a:cxn>
                <a:cxn ang="0">
                  <a:pos x="1" y="5"/>
                </a:cxn>
                <a:cxn ang="0">
                  <a:pos x="1" y="5"/>
                </a:cxn>
                <a:cxn ang="0">
                  <a:pos x="5" y="5"/>
                </a:cxn>
                <a:cxn ang="0">
                  <a:pos x="5" y="6"/>
                </a:cxn>
                <a:cxn ang="0">
                  <a:pos x="2"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5" y="0"/>
                  </a:lnTo>
                  <a:lnTo>
                    <a:pt x="2" y="0"/>
                  </a:lnTo>
                  <a:lnTo>
                    <a:pt x="1" y="0"/>
                  </a:lnTo>
                  <a:lnTo>
                    <a:pt x="5" y="0"/>
                  </a:lnTo>
                  <a:lnTo>
                    <a:pt x="5" y="0"/>
                  </a:lnTo>
                  <a:lnTo>
                    <a:pt x="1" y="0"/>
                  </a:lnTo>
                  <a:lnTo>
                    <a:pt x="1" y="0"/>
                  </a:lnTo>
                  <a:lnTo>
                    <a:pt x="5" y="0"/>
                  </a:lnTo>
                  <a:lnTo>
                    <a:pt x="5" y="1"/>
                  </a:lnTo>
                  <a:lnTo>
                    <a:pt x="0" y="1"/>
                  </a:lnTo>
                  <a:lnTo>
                    <a:pt x="0" y="1"/>
                  </a:lnTo>
                  <a:lnTo>
                    <a:pt x="6" y="1"/>
                  </a:lnTo>
                  <a:lnTo>
                    <a:pt x="6" y="1"/>
                  </a:lnTo>
                  <a:lnTo>
                    <a:pt x="0" y="1"/>
                  </a:lnTo>
                  <a:lnTo>
                    <a:pt x="0" y="2"/>
                  </a:lnTo>
                  <a:lnTo>
                    <a:pt x="6" y="2"/>
                  </a:lnTo>
                  <a:lnTo>
                    <a:pt x="6" y="2"/>
                  </a:lnTo>
                  <a:lnTo>
                    <a:pt x="0" y="2"/>
                  </a:lnTo>
                  <a:lnTo>
                    <a:pt x="0" y="2"/>
                  </a:lnTo>
                  <a:lnTo>
                    <a:pt x="6" y="2"/>
                  </a:lnTo>
                  <a:lnTo>
                    <a:pt x="6" y="2"/>
                  </a:lnTo>
                  <a:lnTo>
                    <a:pt x="0" y="2"/>
                  </a:lnTo>
                  <a:lnTo>
                    <a:pt x="0" y="3"/>
                  </a:lnTo>
                  <a:lnTo>
                    <a:pt x="6" y="3"/>
                  </a:lnTo>
                  <a:lnTo>
                    <a:pt x="6" y="3"/>
                  </a:lnTo>
                  <a:lnTo>
                    <a:pt x="0" y="3"/>
                  </a:lnTo>
                  <a:lnTo>
                    <a:pt x="0" y="3"/>
                  </a:lnTo>
                  <a:lnTo>
                    <a:pt x="6" y="3"/>
                  </a:lnTo>
                  <a:lnTo>
                    <a:pt x="6" y="3"/>
                  </a:lnTo>
                  <a:lnTo>
                    <a:pt x="0" y="3"/>
                  </a:lnTo>
                  <a:lnTo>
                    <a:pt x="0" y="4"/>
                  </a:lnTo>
                  <a:lnTo>
                    <a:pt x="6" y="4"/>
                  </a:lnTo>
                  <a:lnTo>
                    <a:pt x="6" y="4"/>
                  </a:lnTo>
                  <a:lnTo>
                    <a:pt x="0" y="4"/>
                  </a:lnTo>
                  <a:lnTo>
                    <a:pt x="0" y="4"/>
                  </a:lnTo>
                  <a:lnTo>
                    <a:pt x="6" y="4"/>
                  </a:lnTo>
                  <a:lnTo>
                    <a:pt x="6" y="4"/>
                  </a:lnTo>
                  <a:lnTo>
                    <a:pt x="0" y="4"/>
                  </a:lnTo>
                  <a:lnTo>
                    <a:pt x="0" y="4"/>
                  </a:lnTo>
                  <a:lnTo>
                    <a:pt x="6" y="4"/>
                  </a:lnTo>
                  <a:lnTo>
                    <a:pt x="5" y="5"/>
                  </a:lnTo>
                  <a:lnTo>
                    <a:pt x="0" y="5"/>
                  </a:lnTo>
                  <a:lnTo>
                    <a:pt x="1" y="5"/>
                  </a:lnTo>
                  <a:lnTo>
                    <a:pt x="5" y="5"/>
                  </a:lnTo>
                  <a:lnTo>
                    <a:pt x="5" y="5"/>
                  </a:lnTo>
                  <a:lnTo>
                    <a:pt x="1" y="5"/>
                  </a:lnTo>
                  <a:lnTo>
                    <a:pt x="1" y="5"/>
                  </a:lnTo>
                  <a:lnTo>
                    <a:pt x="5" y="5"/>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0" name="Freeform 1688"/>
            <p:cNvSpPr>
              <a:spLocks/>
            </p:cNvSpPr>
            <p:nvPr/>
          </p:nvSpPr>
          <p:spPr bwMode="auto">
            <a:xfrm>
              <a:off x="8640316" y="3717925"/>
              <a:ext cx="15875" cy="9525"/>
            </a:xfrm>
            <a:custGeom>
              <a:avLst/>
              <a:gdLst/>
              <a:ahLst/>
              <a:cxnLst>
                <a:cxn ang="0">
                  <a:pos x="3" y="3"/>
                </a:cxn>
                <a:cxn ang="0">
                  <a:pos x="3" y="0"/>
                </a:cxn>
                <a:cxn ang="0">
                  <a:pos x="6" y="0"/>
                </a:cxn>
                <a:cxn ang="0">
                  <a:pos x="7" y="0"/>
                </a:cxn>
                <a:cxn ang="0">
                  <a:pos x="3" y="0"/>
                </a:cxn>
                <a:cxn ang="0">
                  <a:pos x="2" y="0"/>
                </a:cxn>
                <a:cxn ang="0">
                  <a:pos x="7" y="0"/>
                </a:cxn>
                <a:cxn ang="0">
                  <a:pos x="7" y="0"/>
                </a:cxn>
                <a:cxn ang="0">
                  <a:pos x="2" y="0"/>
                </a:cxn>
                <a:cxn ang="0">
                  <a:pos x="1" y="0"/>
                </a:cxn>
                <a:cxn ang="0">
                  <a:pos x="7" y="0"/>
                </a:cxn>
                <a:cxn ang="0">
                  <a:pos x="8" y="0"/>
                </a:cxn>
                <a:cxn ang="0">
                  <a:pos x="1" y="0"/>
                </a:cxn>
                <a:cxn ang="0">
                  <a:pos x="1" y="0"/>
                </a:cxn>
                <a:cxn ang="0">
                  <a:pos x="8" y="0"/>
                </a:cxn>
                <a:cxn ang="0">
                  <a:pos x="8" y="1"/>
                </a:cxn>
                <a:cxn ang="0">
                  <a:pos x="1" y="1"/>
                </a:cxn>
                <a:cxn ang="0">
                  <a:pos x="1" y="1"/>
                </a:cxn>
                <a:cxn ang="0">
                  <a:pos x="8" y="1"/>
                </a:cxn>
                <a:cxn ang="0">
                  <a:pos x="9" y="1"/>
                </a:cxn>
                <a:cxn ang="0">
                  <a:pos x="0" y="1"/>
                </a:cxn>
                <a:cxn ang="0">
                  <a:pos x="0" y="2"/>
                </a:cxn>
                <a:cxn ang="0">
                  <a:pos x="9" y="2"/>
                </a:cxn>
                <a:cxn ang="0">
                  <a:pos x="9" y="2"/>
                </a:cxn>
                <a:cxn ang="0">
                  <a:pos x="0" y="2"/>
                </a:cxn>
                <a:cxn ang="0">
                  <a:pos x="0" y="2"/>
                </a:cxn>
                <a:cxn ang="0">
                  <a:pos x="9" y="2"/>
                </a:cxn>
                <a:cxn ang="0">
                  <a:pos x="9" y="2"/>
                </a:cxn>
                <a:cxn ang="0">
                  <a:pos x="0" y="2"/>
                </a:cxn>
                <a:cxn ang="0">
                  <a:pos x="0" y="3"/>
                </a:cxn>
                <a:cxn ang="0">
                  <a:pos x="9" y="3"/>
                </a:cxn>
                <a:cxn ang="0">
                  <a:pos x="9" y="3"/>
                </a:cxn>
                <a:cxn ang="0">
                  <a:pos x="0" y="3"/>
                </a:cxn>
                <a:cxn ang="0">
                  <a:pos x="0" y="3"/>
                </a:cxn>
                <a:cxn ang="0">
                  <a:pos x="9" y="3"/>
                </a:cxn>
                <a:cxn ang="0">
                  <a:pos x="9" y="3"/>
                </a:cxn>
                <a:cxn ang="0">
                  <a:pos x="0" y="3"/>
                </a:cxn>
                <a:cxn ang="0">
                  <a:pos x="0" y="4"/>
                </a:cxn>
                <a:cxn ang="0">
                  <a:pos x="9" y="4"/>
                </a:cxn>
                <a:cxn ang="0">
                  <a:pos x="9" y="4"/>
                </a:cxn>
                <a:cxn ang="0">
                  <a:pos x="0" y="4"/>
                </a:cxn>
                <a:cxn ang="0">
                  <a:pos x="0" y="4"/>
                </a:cxn>
                <a:cxn ang="0">
                  <a:pos x="9" y="4"/>
                </a:cxn>
                <a:cxn ang="0">
                  <a:pos x="9" y="4"/>
                </a:cxn>
                <a:cxn ang="0">
                  <a:pos x="0" y="4"/>
                </a:cxn>
                <a:cxn ang="0">
                  <a:pos x="1" y="4"/>
                </a:cxn>
                <a:cxn ang="0">
                  <a:pos x="8" y="4"/>
                </a:cxn>
                <a:cxn ang="0">
                  <a:pos x="8" y="5"/>
                </a:cxn>
                <a:cxn ang="0">
                  <a:pos x="1" y="5"/>
                </a:cxn>
                <a:cxn ang="0">
                  <a:pos x="1" y="5"/>
                </a:cxn>
                <a:cxn ang="0">
                  <a:pos x="8" y="5"/>
                </a:cxn>
                <a:cxn ang="0">
                  <a:pos x="8" y="5"/>
                </a:cxn>
                <a:cxn ang="0">
                  <a:pos x="1" y="5"/>
                </a:cxn>
                <a:cxn ang="0">
                  <a:pos x="1" y="5"/>
                </a:cxn>
                <a:cxn ang="0">
                  <a:pos x="7" y="5"/>
                </a:cxn>
                <a:cxn ang="0">
                  <a:pos x="7" y="6"/>
                </a:cxn>
                <a:cxn ang="0">
                  <a:pos x="2" y="6"/>
                </a:cxn>
                <a:cxn ang="0">
                  <a:pos x="2" y="6"/>
                </a:cxn>
                <a:cxn ang="0">
                  <a:pos x="7" y="6"/>
                </a:cxn>
                <a:cxn ang="0">
                  <a:pos x="7" y="6"/>
                </a:cxn>
                <a:cxn ang="0">
                  <a:pos x="3" y="6"/>
                </a:cxn>
                <a:cxn ang="0">
                  <a:pos x="3" y="6"/>
                </a:cxn>
                <a:cxn ang="0">
                  <a:pos x="6" y="6"/>
                </a:cxn>
              </a:cxnLst>
              <a:rect l="0" t="0" r="r" b="b"/>
              <a:pathLst>
                <a:path w="9" h="6">
                  <a:moveTo>
                    <a:pt x="3" y="3"/>
                  </a:moveTo>
                  <a:lnTo>
                    <a:pt x="3" y="0"/>
                  </a:lnTo>
                  <a:lnTo>
                    <a:pt x="6" y="0"/>
                  </a:lnTo>
                  <a:lnTo>
                    <a:pt x="7" y="0"/>
                  </a:lnTo>
                  <a:lnTo>
                    <a:pt x="3" y="0"/>
                  </a:lnTo>
                  <a:lnTo>
                    <a:pt x="2" y="0"/>
                  </a:lnTo>
                  <a:lnTo>
                    <a:pt x="7" y="0"/>
                  </a:lnTo>
                  <a:lnTo>
                    <a:pt x="7" y="0"/>
                  </a:lnTo>
                  <a:lnTo>
                    <a:pt x="2" y="0"/>
                  </a:lnTo>
                  <a:lnTo>
                    <a:pt x="1" y="0"/>
                  </a:lnTo>
                  <a:lnTo>
                    <a:pt x="7" y="0"/>
                  </a:lnTo>
                  <a:lnTo>
                    <a:pt x="8" y="0"/>
                  </a:lnTo>
                  <a:lnTo>
                    <a:pt x="1" y="0"/>
                  </a:lnTo>
                  <a:lnTo>
                    <a:pt x="1" y="0"/>
                  </a:lnTo>
                  <a:lnTo>
                    <a:pt x="8" y="0"/>
                  </a:lnTo>
                  <a:lnTo>
                    <a:pt x="8" y="1"/>
                  </a:lnTo>
                  <a:lnTo>
                    <a:pt x="1" y="1"/>
                  </a:lnTo>
                  <a:lnTo>
                    <a:pt x="1" y="1"/>
                  </a:lnTo>
                  <a:lnTo>
                    <a:pt x="8" y="1"/>
                  </a:lnTo>
                  <a:lnTo>
                    <a:pt x="9" y="1"/>
                  </a:lnTo>
                  <a:lnTo>
                    <a:pt x="0" y="1"/>
                  </a:lnTo>
                  <a:lnTo>
                    <a:pt x="0" y="2"/>
                  </a:lnTo>
                  <a:lnTo>
                    <a:pt x="9" y="2"/>
                  </a:lnTo>
                  <a:lnTo>
                    <a:pt x="9" y="2"/>
                  </a:lnTo>
                  <a:lnTo>
                    <a:pt x="0" y="2"/>
                  </a:lnTo>
                  <a:lnTo>
                    <a:pt x="0" y="2"/>
                  </a:lnTo>
                  <a:lnTo>
                    <a:pt x="9" y="2"/>
                  </a:lnTo>
                  <a:lnTo>
                    <a:pt x="9" y="2"/>
                  </a:lnTo>
                  <a:lnTo>
                    <a:pt x="0" y="2"/>
                  </a:lnTo>
                  <a:lnTo>
                    <a:pt x="0" y="3"/>
                  </a:lnTo>
                  <a:lnTo>
                    <a:pt x="9" y="3"/>
                  </a:lnTo>
                  <a:lnTo>
                    <a:pt x="9" y="3"/>
                  </a:lnTo>
                  <a:lnTo>
                    <a:pt x="0" y="3"/>
                  </a:lnTo>
                  <a:lnTo>
                    <a:pt x="0" y="3"/>
                  </a:lnTo>
                  <a:lnTo>
                    <a:pt x="9" y="3"/>
                  </a:lnTo>
                  <a:lnTo>
                    <a:pt x="9" y="3"/>
                  </a:lnTo>
                  <a:lnTo>
                    <a:pt x="0" y="3"/>
                  </a:lnTo>
                  <a:lnTo>
                    <a:pt x="0" y="4"/>
                  </a:lnTo>
                  <a:lnTo>
                    <a:pt x="9" y="4"/>
                  </a:lnTo>
                  <a:lnTo>
                    <a:pt x="9" y="4"/>
                  </a:lnTo>
                  <a:lnTo>
                    <a:pt x="0" y="4"/>
                  </a:lnTo>
                  <a:lnTo>
                    <a:pt x="0" y="4"/>
                  </a:lnTo>
                  <a:lnTo>
                    <a:pt x="9" y="4"/>
                  </a:lnTo>
                  <a:lnTo>
                    <a:pt x="9" y="4"/>
                  </a:lnTo>
                  <a:lnTo>
                    <a:pt x="0" y="4"/>
                  </a:lnTo>
                  <a:lnTo>
                    <a:pt x="1" y="4"/>
                  </a:lnTo>
                  <a:lnTo>
                    <a:pt x="8" y="4"/>
                  </a:lnTo>
                  <a:lnTo>
                    <a:pt x="8" y="5"/>
                  </a:lnTo>
                  <a:lnTo>
                    <a:pt x="1" y="5"/>
                  </a:lnTo>
                  <a:lnTo>
                    <a:pt x="1" y="5"/>
                  </a:lnTo>
                  <a:lnTo>
                    <a:pt x="8" y="5"/>
                  </a:lnTo>
                  <a:lnTo>
                    <a:pt x="8" y="5"/>
                  </a:lnTo>
                  <a:lnTo>
                    <a:pt x="1" y="5"/>
                  </a:lnTo>
                  <a:lnTo>
                    <a:pt x="1" y="5"/>
                  </a:lnTo>
                  <a:lnTo>
                    <a:pt x="7" y="5"/>
                  </a:lnTo>
                  <a:lnTo>
                    <a:pt x="7" y="6"/>
                  </a:lnTo>
                  <a:lnTo>
                    <a:pt x="2" y="6"/>
                  </a:lnTo>
                  <a:lnTo>
                    <a:pt x="2" y="6"/>
                  </a:lnTo>
                  <a:lnTo>
                    <a:pt x="7" y="6"/>
                  </a:lnTo>
                  <a:lnTo>
                    <a:pt x="7"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1" name="Freeform 1689"/>
            <p:cNvSpPr>
              <a:spLocks/>
            </p:cNvSpPr>
            <p:nvPr/>
          </p:nvSpPr>
          <p:spPr bwMode="auto">
            <a:xfrm>
              <a:off x="8645079" y="3717925"/>
              <a:ext cx="15875" cy="9525"/>
            </a:xfrm>
            <a:custGeom>
              <a:avLst/>
              <a:gdLst/>
              <a:ahLst/>
              <a:cxnLst>
                <a:cxn ang="0">
                  <a:pos x="3" y="3"/>
                </a:cxn>
                <a:cxn ang="0">
                  <a:pos x="3" y="0"/>
                </a:cxn>
                <a:cxn ang="0">
                  <a:pos x="6" y="0"/>
                </a:cxn>
                <a:cxn ang="0">
                  <a:pos x="6" y="0"/>
                </a:cxn>
                <a:cxn ang="0">
                  <a:pos x="3" y="0"/>
                </a:cxn>
                <a:cxn ang="0">
                  <a:pos x="2" y="0"/>
                </a:cxn>
                <a:cxn ang="0">
                  <a:pos x="6" y="0"/>
                </a:cxn>
                <a:cxn ang="0">
                  <a:pos x="6" y="0"/>
                </a:cxn>
                <a:cxn ang="0">
                  <a:pos x="2" y="0"/>
                </a:cxn>
                <a:cxn ang="0">
                  <a:pos x="2" y="0"/>
                </a:cxn>
                <a:cxn ang="0">
                  <a:pos x="7" y="0"/>
                </a:cxn>
                <a:cxn ang="0">
                  <a:pos x="7" y="0"/>
                </a:cxn>
                <a:cxn ang="0">
                  <a:pos x="2" y="0"/>
                </a:cxn>
                <a:cxn ang="0">
                  <a:pos x="1" y="0"/>
                </a:cxn>
                <a:cxn ang="0">
                  <a:pos x="8" y="0"/>
                </a:cxn>
                <a:cxn ang="0">
                  <a:pos x="8" y="1"/>
                </a:cxn>
                <a:cxn ang="0">
                  <a:pos x="1" y="1"/>
                </a:cxn>
                <a:cxn ang="0">
                  <a:pos x="1" y="1"/>
                </a:cxn>
                <a:cxn ang="0">
                  <a:pos x="8" y="1"/>
                </a:cxn>
                <a:cxn ang="0">
                  <a:pos x="8" y="1"/>
                </a:cxn>
                <a:cxn ang="0">
                  <a:pos x="1" y="1"/>
                </a:cxn>
                <a:cxn ang="0">
                  <a:pos x="1" y="2"/>
                </a:cxn>
                <a:cxn ang="0">
                  <a:pos x="8" y="2"/>
                </a:cxn>
                <a:cxn ang="0">
                  <a:pos x="8" y="2"/>
                </a:cxn>
                <a:cxn ang="0">
                  <a:pos x="1" y="2"/>
                </a:cxn>
                <a:cxn ang="0">
                  <a:pos x="1" y="2"/>
                </a:cxn>
                <a:cxn ang="0">
                  <a:pos x="8" y="2"/>
                </a:cxn>
                <a:cxn ang="0">
                  <a:pos x="8" y="2"/>
                </a:cxn>
                <a:cxn ang="0">
                  <a:pos x="0" y="2"/>
                </a:cxn>
                <a:cxn ang="0">
                  <a:pos x="0" y="3"/>
                </a:cxn>
                <a:cxn ang="0">
                  <a:pos x="9" y="3"/>
                </a:cxn>
                <a:cxn ang="0">
                  <a:pos x="9" y="3"/>
                </a:cxn>
                <a:cxn ang="0">
                  <a:pos x="0" y="3"/>
                </a:cxn>
                <a:cxn ang="0">
                  <a:pos x="0" y="3"/>
                </a:cxn>
                <a:cxn ang="0">
                  <a:pos x="9" y="3"/>
                </a:cxn>
                <a:cxn ang="0">
                  <a:pos x="8" y="3"/>
                </a:cxn>
                <a:cxn ang="0">
                  <a:pos x="0" y="3"/>
                </a:cxn>
                <a:cxn ang="0">
                  <a:pos x="1" y="4"/>
                </a:cxn>
                <a:cxn ang="0">
                  <a:pos x="8" y="4"/>
                </a:cxn>
                <a:cxn ang="0">
                  <a:pos x="8" y="4"/>
                </a:cxn>
                <a:cxn ang="0">
                  <a:pos x="1" y="4"/>
                </a:cxn>
                <a:cxn ang="0">
                  <a:pos x="1" y="4"/>
                </a:cxn>
                <a:cxn ang="0">
                  <a:pos x="8" y="4"/>
                </a:cxn>
                <a:cxn ang="0">
                  <a:pos x="8" y="4"/>
                </a:cxn>
                <a:cxn ang="0">
                  <a:pos x="1" y="4"/>
                </a:cxn>
                <a:cxn ang="0">
                  <a:pos x="1" y="4"/>
                </a:cxn>
                <a:cxn ang="0">
                  <a:pos x="8" y="4"/>
                </a:cxn>
                <a:cxn ang="0">
                  <a:pos x="8" y="5"/>
                </a:cxn>
                <a:cxn ang="0">
                  <a:pos x="1" y="5"/>
                </a:cxn>
                <a:cxn ang="0">
                  <a:pos x="1" y="5"/>
                </a:cxn>
                <a:cxn ang="0">
                  <a:pos x="8" y="5"/>
                </a:cxn>
                <a:cxn ang="0">
                  <a:pos x="7" y="5"/>
                </a:cxn>
                <a:cxn ang="0">
                  <a:pos x="2" y="5"/>
                </a:cxn>
                <a:cxn ang="0">
                  <a:pos x="2" y="5"/>
                </a:cxn>
                <a:cxn ang="0">
                  <a:pos x="7" y="5"/>
                </a:cxn>
                <a:cxn ang="0">
                  <a:pos x="6" y="6"/>
                </a:cxn>
                <a:cxn ang="0">
                  <a:pos x="2" y="6"/>
                </a:cxn>
                <a:cxn ang="0">
                  <a:pos x="2"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2" y="0"/>
                  </a:lnTo>
                  <a:lnTo>
                    <a:pt x="6" y="0"/>
                  </a:lnTo>
                  <a:lnTo>
                    <a:pt x="6" y="0"/>
                  </a:lnTo>
                  <a:lnTo>
                    <a:pt x="2" y="0"/>
                  </a:lnTo>
                  <a:lnTo>
                    <a:pt x="2" y="0"/>
                  </a:lnTo>
                  <a:lnTo>
                    <a:pt x="7" y="0"/>
                  </a:lnTo>
                  <a:lnTo>
                    <a:pt x="7" y="0"/>
                  </a:lnTo>
                  <a:lnTo>
                    <a:pt x="2" y="0"/>
                  </a:lnTo>
                  <a:lnTo>
                    <a:pt x="1" y="0"/>
                  </a:lnTo>
                  <a:lnTo>
                    <a:pt x="8" y="0"/>
                  </a:lnTo>
                  <a:lnTo>
                    <a:pt x="8" y="1"/>
                  </a:lnTo>
                  <a:lnTo>
                    <a:pt x="1" y="1"/>
                  </a:lnTo>
                  <a:lnTo>
                    <a:pt x="1" y="1"/>
                  </a:lnTo>
                  <a:lnTo>
                    <a:pt x="8" y="1"/>
                  </a:lnTo>
                  <a:lnTo>
                    <a:pt x="8" y="1"/>
                  </a:lnTo>
                  <a:lnTo>
                    <a:pt x="1" y="1"/>
                  </a:lnTo>
                  <a:lnTo>
                    <a:pt x="1" y="2"/>
                  </a:lnTo>
                  <a:lnTo>
                    <a:pt x="8" y="2"/>
                  </a:lnTo>
                  <a:lnTo>
                    <a:pt x="8" y="2"/>
                  </a:lnTo>
                  <a:lnTo>
                    <a:pt x="1" y="2"/>
                  </a:lnTo>
                  <a:lnTo>
                    <a:pt x="1" y="2"/>
                  </a:lnTo>
                  <a:lnTo>
                    <a:pt x="8" y="2"/>
                  </a:lnTo>
                  <a:lnTo>
                    <a:pt x="8" y="2"/>
                  </a:lnTo>
                  <a:lnTo>
                    <a:pt x="0" y="2"/>
                  </a:lnTo>
                  <a:lnTo>
                    <a:pt x="0" y="3"/>
                  </a:lnTo>
                  <a:lnTo>
                    <a:pt x="9" y="3"/>
                  </a:lnTo>
                  <a:lnTo>
                    <a:pt x="9" y="3"/>
                  </a:lnTo>
                  <a:lnTo>
                    <a:pt x="0" y="3"/>
                  </a:lnTo>
                  <a:lnTo>
                    <a:pt x="0" y="3"/>
                  </a:lnTo>
                  <a:lnTo>
                    <a:pt x="9" y="3"/>
                  </a:lnTo>
                  <a:lnTo>
                    <a:pt x="8" y="3"/>
                  </a:lnTo>
                  <a:lnTo>
                    <a:pt x="0" y="3"/>
                  </a:lnTo>
                  <a:lnTo>
                    <a:pt x="1" y="4"/>
                  </a:lnTo>
                  <a:lnTo>
                    <a:pt x="8" y="4"/>
                  </a:lnTo>
                  <a:lnTo>
                    <a:pt x="8" y="4"/>
                  </a:lnTo>
                  <a:lnTo>
                    <a:pt x="1" y="4"/>
                  </a:lnTo>
                  <a:lnTo>
                    <a:pt x="1" y="4"/>
                  </a:lnTo>
                  <a:lnTo>
                    <a:pt x="8" y="4"/>
                  </a:lnTo>
                  <a:lnTo>
                    <a:pt x="8" y="4"/>
                  </a:lnTo>
                  <a:lnTo>
                    <a:pt x="1" y="4"/>
                  </a:lnTo>
                  <a:lnTo>
                    <a:pt x="1" y="4"/>
                  </a:lnTo>
                  <a:lnTo>
                    <a:pt x="8" y="4"/>
                  </a:lnTo>
                  <a:lnTo>
                    <a:pt x="8" y="5"/>
                  </a:lnTo>
                  <a:lnTo>
                    <a:pt x="1" y="5"/>
                  </a:lnTo>
                  <a:lnTo>
                    <a:pt x="1" y="5"/>
                  </a:lnTo>
                  <a:lnTo>
                    <a:pt x="8" y="5"/>
                  </a:lnTo>
                  <a:lnTo>
                    <a:pt x="7" y="5"/>
                  </a:lnTo>
                  <a:lnTo>
                    <a:pt x="2" y="5"/>
                  </a:lnTo>
                  <a:lnTo>
                    <a:pt x="2" y="5"/>
                  </a:lnTo>
                  <a:lnTo>
                    <a:pt x="7" y="5"/>
                  </a:lnTo>
                  <a:lnTo>
                    <a:pt x="6" y="6"/>
                  </a:lnTo>
                  <a:lnTo>
                    <a:pt x="2" y="6"/>
                  </a:lnTo>
                  <a:lnTo>
                    <a:pt x="2"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2" name="Freeform 1690"/>
            <p:cNvSpPr>
              <a:spLocks/>
            </p:cNvSpPr>
            <p:nvPr/>
          </p:nvSpPr>
          <p:spPr bwMode="auto">
            <a:xfrm>
              <a:off x="8649841" y="3717925"/>
              <a:ext cx="12700" cy="9525"/>
            </a:xfrm>
            <a:custGeom>
              <a:avLst/>
              <a:gdLst/>
              <a:ahLst/>
              <a:cxnLst>
                <a:cxn ang="0">
                  <a:pos x="3" y="3"/>
                </a:cxn>
                <a:cxn ang="0">
                  <a:pos x="3" y="0"/>
                </a:cxn>
                <a:cxn ang="0">
                  <a:pos x="4" y="0"/>
                </a:cxn>
                <a:cxn ang="0">
                  <a:pos x="4" y="0"/>
                </a:cxn>
                <a:cxn ang="0">
                  <a:pos x="2" y="0"/>
                </a:cxn>
                <a:cxn ang="0">
                  <a:pos x="2" y="0"/>
                </a:cxn>
                <a:cxn ang="0">
                  <a:pos x="5" y="0"/>
                </a:cxn>
                <a:cxn ang="0">
                  <a:pos x="5" y="0"/>
                </a:cxn>
                <a:cxn ang="0">
                  <a:pos x="2" y="0"/>
                </a:cxn>
                <a:cxn ang="0">
                  <a:pos x="1" y="0"/>
                </a:cxn>
                <a:cxn ang="0">
                  <a:pos x="5" y="0"/>
                </a:cxn>
                <a:cxn ang="0">
                  <a:pos x="5" y="0"/>
                </a:cxn>
                <a:cxn ang="0">
                  <a:pos x="1" y="0"/>
                </a:cxn>
                <a:cxn ang="0">
                  <a:pos x="1" y="0"/>
                </a:cxn>
                <a:cxn ang="0">
                  <a:pos x="6" y="0"/>
                </a:cxn>
                <a:cxn ang="0">
                  <a:pos x="6" y="1"/>
                </a:cxn>
                <a:cxn ang="0">
                  <a:pos x="1" y="1"/>
                </a:cxn>
                <a:cxn ang="0">
                  <a:pos x="1" y="1"/>
                </a:cxn>
                <a:cxn ang="0">
                  <a:pos x="6" y="1"/>
                </a:cxn>
                <a:cxn ang="0">
                  <a:pos x="6" y="1"/>
                </a:cxn>
                <a:cxn ang="0">
                  <a:pos x="0" y="1"/>
                </a:cxn>
                <a:cxn ang="0">
                  <a:pos x="0" y="2"/>
                </a:cxn>
                <a:cxn ang="0">
                  <a:pos x="6" y="2"/>
                </a:cxn>
                <a:cxn ang="0">
                  <a:pos x="6" y="2"/>
                </a:cxn>
                <a:cxn ang="0">
                  <a:pos x="0" y="2"/>
                </a:cxn>
                <a:cxn ang="0">
                  <a:pos x="0" y="2"/>
                </a:cxn>
                <a:cxn ang="0">
                  <a:pos x="6" y="2"/>
                </a:cxn>
                <a:cxn ang="0">
                  <a:pos x="7" y="2"/>
                </a:cxn>
                <a:cxn ang="0">
                  <a:pos x="0" y="2"/>
                </a:cxn>
                <a:cxn ang="0">
                  <a:pos x="0" y="3"/>
                </a:cxn>
                <a:cxn ang="0">
                  <a:pos x="7" y="3"/>
                </a:cxn>
                <a:cxn ang="0">
                  <a:pos x="7" y="3"/>
                </a:cxn>
                <a:cxn ang="0">
                  <a:pos x="0" y="3"/>
                </a:cxn>
                <a:cxn ang="0">
                  <a:pos x="0" y="3"/>
                </a:cxn>
                <a:cxn ang="0">
                  <a:pos x="7" y="3"/>
                </a:cxn>
                <a:cxn ang="0">
                  <a:pos x="7" y="3"/>
                </a:cxn>
                <a:cxn ang="0">
                  <a:pos x="0" y="3"/>
                </a:cxn>
                <a:cxn ang="0">
                  <a:pos x="0" y="4"/>
                </a:cxn>
                <a:cxn ang="0">
                  <a:pos x="6" y="4"/>
                </a:cxn>
                <a:cxn ang="0">
                  <a:pos x="6" y="4"/>
                </a:cxn>
                <a:cxn ang="0">
                  <a:pos x="0" y="4"/>
                </a:cxn>
                <a:cxn ang="0">
                  <a:pos x="0" y="4"/>
                </a:cxn>
                <a:cxn ang="0">
                  <a:pos x="6" y="4"/>
                </a:cxn>
                <a:cxn ang="0">
                  <a:pos x="6" y="4"/>
                </a:cxn>
                <a:cxn ang="0">
                  <a:pos x="0" y="4"/>
                </a:cxn>
                <a:cxn ang="0">
                  <a:pos x="1" y="4"/>
                </a:cxn>
                <a:cxn ang="0">
                  <a:pos x="6" y="4"/>
                </a:cxn>
                <a:cxn ang="0">
                  <a:pos x="6" y="5"/>
                </a:cxn>
                <a:cxn ang="0">
                  <a:pos x="1" y="5"/>
                </a:cxn>
                <a:cxn ang="0">
                  <a:pos x="1" y="5"/>
                </a:cxn>
                <a:cxn ang="0">
                  <a:pos x="6" y="5"/>
                </a:cxn>
                <a:cxn ang="0">
                  <a:pos x="5" y="5"/>
                </a:cxn>
                <a:cxn ang="0">
                  <a:pos x="1" y="5"/>
                </a:cxn>
                <a:cxn ang="0">
                  <a:pos x="1" y="5"/>
                </a:cxn>
                <a:cxn ang="0">
                  <a:pos x="5" y="5"/>
                </a:cxn>
                <a:cxn ang="0">
                  <a:pos x="5" y="6"/>
                </a:cxn>
                <a:cxn ang="0">
                  <a:pos x="2" y="6"/>
                </a:cxn>
                <a:cxn ang="0">
                  <a:pos x="2" y="6"/>
                </a:cxn>
                <a:cxn ang="0">
                  <a:pos x="5"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5" y="0"/>
                  </a:lnTo>
                  <a:lnTo>
                    <a:pt x="5" y="0"/>
                  </a:lnTo>
                  <a:lnTo>
                    <a:pt x="2" y="0"/>
                  </a:lnTo>
                  <a:lnTo>
                    <a:pt x="1" y="0"/>
                  </a:lnTo>
                  <a:lnTo>
                    <a:pt x="5" y="0"/>
                  </a:lnTo>
                  <a:lnTo>
                    <a:pt x="5" y="0"/>
                  </a:lnTo>
                  <a:lnTo>
                    <a:pt x="1" y="0"/>
                  </a:lnTo>
                  <a:lnTo>
                    <a:pt x="1" y="0"/>
                  </a:lnTo>
                  <a:lnTo>
                    <a:pt x="6" y="0"/>
                  </a:lnTo>
                  <a:lnTo>
                    <a:pt x="6" y="1"/>
                  </a:lnTo>
                  <a:lnTo>
                    <a:pt x="1" y="1"/>
                  </a:lnTo>
                  <a:lnTo>
                    <a:pt x="1" y="1"/>
                  </a:lnTo>
                  <a:lnTo>
                    <a:pt x="6" y="1"/>
                  </a:lnTo>
                  <a:lnTo>
                    <a:pt x="6" y="1"/>
                  </a:lnTo>
                  <a:lnTo>
                    <a:pt x="0" y="1"/>
                  </a:lnTo>
                  <a:lnTo>
                    <a:pt x="0" y="2"/>
                  </a:lnTo>
                  <a:lnTo>
                    <a:pt x="6" y="2"/>
                  </a:lnTo>
                  <a:lnTo>
                    <a:pt x="6" y="2"/>
                  </a:lnTo>
                  <a:lnTo>
                    <a:pt x="0" y="2"/>
                  </a:lnTo>
                  <a:lnTo>
                    <a:pt x="0" y="2"/>
                  </a:lnTo>
                  <a:lnTo>
                    <a:pt x="6" y="2"/>
                  </a:lnTo>
                  <a:lnTo>
                    <a:pt x="7" y="2"/>
                  </a:lnTo>
                  <a:lnTo>
                    <a:pt x="0" y="2"/>
                  </a:lnTo>
                  <a:lnTo>
                    <a:pt x="0" y="3"/>
                  </a:lnTo>
                  <a:lnTo>
                    <a:pt x="7" y="3"/>
                  </a:lnTo>
                  <a:lnTo>
                    <a:pt x="7" y="3"/>
                  </a:lnTo>
                  <a:lnTo>
                    <a:pt x="0" y="3"/>
                  </a:lnTo>
                  <a:lnTo>
                    <a:pt x="0" y="3"/>
                  </a:lnTo>
                  <a:lnTo>
                    <a:pt x="7" y="3"/>
                  </a:lnTo>
                  <a:lnTo>
                    <a:pt x="7" y="3"/>
                  </a:lnTo>
                  <a:lnTo>
                    <a:pt x="0" y="3"/>
                  </a:lnTo>
                  <a:lnTo>
                    <a:pt x="0" y="4"/>
                  </a:lnTo>
                  <a:lnTo>
                    <a:pt x="6" y="4"/>
                  </a:lnTo>
                  <a:lnTo>
                    <a:pt x="6" y="4"/>
                  </a:lnTo>
                  <a:lnTo>
                    <a:pt x="0" y="4"/>
                  </a:lnTo>
                  <a:lnTo>
                    <a:pt x="0" y="4"/>
                  </a:lnTo>
                  <a:lnTo>
                    <a:pt x="6" y="4"/>
                  </a:lnTo>
                  <a:lnTo>
                    <a:pt x="6" y="4"/>
                  </a:lnTo>
                  <a:lnTo>
                    <a:pt x="0" y="4"/>
                  </a:lnTo>
                  <a:lnTo>
                    <a:pt x="1" y="4"/>
                  </a:lnTo>
                  <a:lnTo>
                    <a:pt x="6" y="4"/>
                  </a:lnTo>
                  <a:lnTo>
                    <a:pt x="6" y="5"/>
                  </a:lnTo>
                  <a:lnTo>
                    <a:pt x="1" y="5"/>
                  </a:lnTo>
                  <a:lnTo>
                    <a:pt x="1" y="5"/>
                  </a:lnTo>
                  <a:lnTo>
                    <a:pt x="6" y="5"/>
                  </a:lnTo>
                  <a:lnTo>
                    <a:pt x="5" y="5"/>
                  </a:lnTo>
                  <a:lnTo>
                    <a:pt x="1" y="5"/>
                  </a:lnTo>
                  <a:lnTo>
                    <a:pt x="1" y="5"/>
                  </a:lnTo>
                  <a:lnTo>
                    <a:pt x="5" y="5"/>
                  </a:lnTo>
                  <a:lnTo>
                    <a:pt x="5" y="6"/>
                  </a:lnTo>
                  <a:lnTo>
                    <a:pt x="2"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3" name="Freeform 1691"/>
            <p:cNvSpPr>
              <a:spLocks/>
            </p:cNvSpPr>
            <p:nvPr/>
          </p:nvSpPr>
          <p:spPr bwMode="auto">
            <a:xfrm>
              <a:off x="8653016" y="3695700"/>
              <a:ext cx="9525" cy="31750"/>
            </a:xfrm>
            <a:custGeom>
              <a:avLst/>
              <a:gdLst/>
              <a:ahLst/>
              <a:cxnLst>
                <a:cxn ang="0">
                  <a:pos x="3" y="18"/>
                </a:cxn>
                <a:cxn ang="0">
                  <a:pos x="0" y="18"/>
                </a:cxn>
                <a:cxn ang="0">
                  <a:pos x="0" y="3"/>
                </a:cxn>
                <a:cxn ang="0">
                  <a:pos x="0" y="3"/>
                </a:cxn>
                <a:cxn ang="0">
                  <a:pos x="0" y="18"/>
                </a:cxn>
                <a:cxn ang="0">
                  <a:pos x="0" y="18"/>
                </a:cxn>
                <a:cxn ang="0">
                  <a:pos x="0" y="3"/>
                </a:cxn>
                <a:cxn ang="0">
                  <a:pos x="0" y="2"/>
                </a:cxn>
                <a:cxn ang="0">
                  <a:pos x="0" y="19"/>
                </a:cxn>
                <a:cxn ang="0">
                  <a:pos x="0" y="19"/>
                </a:cxn>
                <a:cxn ang="0">
                  <a:pos x="0" y="2"/>
                </a:cxn>
                <a:cxn ang="0">
                  <a:pos x="0" y="2"/>
                </a:cxn>
                <a:cxn ang="0">
                  <a:pos x="0" y="19"/>
                </a:cxn>
                <a:cxn ang="0">
                  <a:pos x="0" y="19"/>
                </a:cxn>
                <a:cxn ang="0">
                  <a:pos x="0" y="2"/>
                </a:cxn>
                <a:cxn ang="0">
                  <a:pos x="1" y="1"/>
                </a:cxn>
                <a:cxn ang="0">
                  <a:pos x="1" y="19"/>
                </a:cxn>
                <a:cxn ang="0">
                  <a:pos x="1" y="20"/>
                </a:cxn>
                <a:cxn ang="0">
                  <a:pos x="1" y="1"/>
                </a:cxn>
                <a:cxn ang="0">
                  <a:pos x="1" y="1"/>
                </a:cxn>
                <a:cxn ang="0">
                  <a:pos x="1" y="20"/>
                </a:cxn>
                <a:cxn ang="0">
                  <a:pos x="2" y="20"/>
                </a:cxn>
                <a:cxn ang="0">
                  <a:pos x="2" y="1"/>
                </a:cxn>
                <a:cxn ang="0">
                  <a:pos x="2" y="1"/>
                </a:cxn>
                <a:cxn ang="0">
                  <a:pos x="2" y="20"/>
                </a:cxn>
                <a:cxn ang="0">
                  <a:pos x="2" y="21"/>
                </a:cxn>
                <a:cxn ang="0">
                  <a:pos x="2" y="0"/>
                </a:cxn>
                <a:cxn ang="0">
                  <a:pos x="2" y="0"/>
                </a:cxn>
                <a:cxn ang="0">
                  <a:pos x="2" y="21"/>
                </a:cxn>
                <a:cxn ang="0">
                  <a:pos x="3" y="21"/>
                </a:cxn>
                <a:cxn ang="0">
                  <a:pos x="3" y="0"/>
                </a:cxn>
                <a:cxn ang="0">
                  <a:pos x="3" y="0"/>
                </a:cxn>
                <a:cxn ang="0">
                  <a:pos x="3" y="21"/>
                </a:cxn>
                <a:cxn ang="0">
                  <a:pos x="3" y="21"/>
                </a:cxn>
                <a:cxn ang="0">
                  <a:pos x="3" y="0"/>
                </a:cxn>
                <a:cxn ang="0">
                  <a:pos x="4" y="0"/>
                </a:cxn>
                <a:cxn ang="0">
                  <a:pos x="4" y="21"/>
                </a:cxn>
                <a:cxn ang="0">
                  <a:pos x="4" y="21"/>
                </a:cxn>
                <a:cxn ang="0">
                  <a:pos x="4" y="0"/>
                </a:cxn>
                <a:cxn ang="0">
                  <a:pos x="4" y="1"/>
                </a:cxn>
                <a:cxn ang="0">
                  <a:pos x="4" y="20"/>
                </a:cxn>
                <a:cxn ang="0">
                  <a:pos x="4" y="20"/>
                </a:cxn>
                <a:cxn ang="0">
                  <a:pos x="4" y="1"/>
                </a:cxn>
                <a:cxn ang="0">
                  <a:pos x="5" y="1"/>
                </a:cxn>
                <a:cxn ang="0">
                  <a:pos x="5" y="20"/>
                </a:cxn>
                <a:cxn ang="0">
                  <a:pos x="5" y="20"/>
                </a:cxn>
                <a:cxn ang="0">
                  <a:pos x="5" y="1"/>
                </a:cxn>
                <a:cxn ang="0">
                  <a:pos x="5" y="1"/>
                </a:cxn>
                <a:cxn ang="0">
                  <a:pos x="5" y="19"/>
                </a:cxn>
                <a:cxn ang="0">
                  <a:pos x="5" y="19"/>
                </a:cxn>
                <a:cxn ang="0">
                  <a:pos x="5" y="2"/>
                </a:cxn>
                <a:cxn ang="0">
                  <a:pos x="5" y="2"/>
                </a:cxn>
                <a:cxn ang="0">
                  <a:pos x="5" y="19"/>
                </a:cxn>
                <a:cxn ang="0">
                  <a:pos x="5" y="19"/>
                </a:cxn>
                <a:cxn ang="0">
                  <a:pos x="5" y="2"/>
                </a:cxn>
                <a:cxn ang="0">
                  <a:pos x="5" y="2"/>
                </a:cxn>
                <a:cxn ang="0">
                  <a:pos x="5" y="19"/>
                </a:cxn>
                <a:cxn ang="0">
                  <a:pos x="6" y="18"/>
                </a:cxn>
                <a:cxn ang="0">
                  <a:pos x="6" y="3"/>
                </a:cxn>
                <a:cxn ang="0">
                  <a:pos x="6" y="3"/>
                </a:cxn>
                <a:cxn ang="0">
                  <a:pos x="6" y="18"/>
                </a:cxn>
                <a:cxn ang="0">
                  <a:pos x="6" y="18"/>
                </a:cxn>
                <a:cxn ang="0">
                  <a:pos x="6" y="3"/>
                </a:cxn>
              </a:cxnLst>
              <a:rect l="0" t="0" r="r" b="b"/>
              <a:pathLst>
                <a:path w="6" h="21">
                  <a:moveTo>
                    <a:pt x="3" y="18"/>
                  </a:moveTo>
                  <a:lnTo>
                    <a:pt x="0" y="18"/>
                  </a:lnTo>
                  <a:lnTo>
                    <a:pt x="0" y="3"/>
                  </a:lnTo>
                  <a:lnTo>
                    <a:pt x="0" y="3"/>
                  </a:lnTo>
                  <a:lnTo>
                    <a:pt x="0" y="18"/>
                  </a:lnTo>
                  <a:lnTo>
                    <a:pt x="0" y="18"/>
                  </a:lnTo>
                  <a:lnTo>
                    <a:pt x="0" y="3"/>
                  </a:lnTo>
                  <a:lnTo>
                    <a:pt x="0" y="2"/>
                  </a:lnTo>
                  <a:lnTo>
                    <a:pt x="0" y="19"/>
                  </a:lnTo>
                  <a:lnTo>
                    <a:pt x="0" y="19"/>
                  </a:lnTo>
                  <a:lnTo>
                    <a:pt x="0" y="2"/>
                  </a:lnTo>
                  <a:lnTo>
                    <a:pt x="0" y="2"/>
                  </a:lnTo>
                  <a:lnTo>
                    <a:pt x="0" y="19"/>
                  </a:lnTo>
                  <a:lnTo>
                    <a:pt x="0" y="19"/>
                  </a:lnTo>
                  <a:lnTo>
                    <a:pt x="0" y="2"/>
                  </a:lnTo>
                  <a:lnTo>
                    <a:pt x="1" y="1"/>
                  </a:lnTo>
                  <a:lnTo>
                    <a:pt x="1" y="19"/>
                  </a:lnTo>
                  <a:lnTo>
                    <a:pt x="1" y="20"/>
                  </a:lnTo>
                  <a:lnTo>
                    <a:pt x="1" y="1"/>
                  </a:lnTo>
                  <a:lnTo>
                    <a:pt x="1" y="1"/>
                  </a:lnTo>
                  <a:lnTo>
                    <a:pt x="1" y="20"/>
                  </a:lnTo>
                  <a:lnTo>
                    <a:pt x="2" y="20"/>
                  </a:lnTo>
                  <a:lnTo>
                    <a:pt x="2" y="1"/>
                  </a:lnTo>
                  <a:lnTo>
                    <a:pt x="2" y="1"/>
                  </a:lnTo>
                  <a:lnTo>
                    <a:pt x="2" y="20"/>
                  </a:lnTo>
                  <a:lnTo>
                    <a:pt x="2" y="21"/>
                  </a:lnTo>
                  <a:lnTo>
                    <a:pt x="2" y="0"/>
                  </a:lnTo>
                  <a:lnTo>
                    <a:pt x="2" y="0"/>
                  </a:lnTo>
                  <a:lnTo>
                    <a:pt x="2" y="21"/>
                  </a:lnTo>
                  <a:lnTo>
                    <a:pt x="3" y="21"/>
                  </a:lnTo>
                  <a:lnTo>
                    <a:pt x="3" y="0"/>
                  </a:lnTo>
                  <a:lnTo>
                    <a:pt x="3" y="0"/>
                  </a:lnTo>
                  <a:lnTo>
                    <a:pt x="3" y="21"/>
                  </a:lnTo>
                  <a:lnTo>
                    <a:pt x="3" y="21"/>
                  </a:lnTo>
                  <a:lnTo>
                    <a:pt x="3" y="0"/>
                  </a:lnTo>
                  <a:lnTo>
                    <a:pt x="4" y="0"/>
                  </a:lnTo>
                  <a:lnTo>
                    <a:pt x="4" y="21"/>
                  </a:lnTo>
                  <a:lnTo>
                    <a:pt x="4" y="21"/>
                  </a:lnTo>
                  <a:lnTo>
                    <a:pt x="4" y="0"/>
                  </a:lnTo>
                  <a:lnTo>
                    <a:pt x="4" y="1"/>
                  </a:lnTo>
                  <a:lnTo>
                    <a:pt x="4" y="20"/>
                  </a:lnTo>
                  <a:lnTo>
                    <a:pt x="4" y="20"/>
                  </a:lnTo>
                  <a:lnTo>
                    <a:pt x="4" y="1"/>
                  </a:lnTo>
                  <a:lnTo>
                    <a:pt x="5" y="1"/>
                  </a:lnTo>
                  <a:lnTo>
                    <a:pt x="5" y="20"/>
                  </a:lnTo>
                  <a:lnTo>
                    <a:pt x="5" y="20"/>
                  </a:lnTo>
                  <a:lnTo>
                    <a:pt x="5" y="1"/>
                  </a:lnTo>
                  <a:lnTo>
                    <a:pt x="5" y="1"/>
                  </a:lnTo>
                  <a:lnTo>
                    <a:pt x="5" y="19"/>
                  </a:lnTo>
                  <a:lnTo>
                    <a:pt x="5" y="19"/>
                  </a:lnTo>
                  <a:lnTo>
                    <a:pt x="5" y="2"/>
                  </a:lnTo>
                  <a:lnTo>
                    <a:pt x="5" y="2"/>
                  </a:lnTo>
                  <a:lnTo>
                    <a:pt x="5" y="19"/>
                  </a:lnTo>
                  <a:lnTo>
                    <a:pt x="5" y="19"/>
                  </a:lnTo>
                  <a:lnTo>
                    <a:pt x="5" y="2"/>
                  </a:lnTo>
                  <a:lnTo>
                    <a:pt x="5" y="2"/>
                  </a:lnTo>
                  <a:lnTo>
                    <a:pt x="5" y="19"/>
                  </a:lnTo>
                  <a:lnTo>
                    <a:pt x="6" y="18"/>
                  </a:lnTo>
                  <a:lnTo>
                    <a:pt x="6" y="3"/>
                  </a:lnTo>
                  <a:lnTo>
                    <a:pt x="6" y="3"/>
                  </a:lnTo>
                  <a:lnTo>
                    <a:pt x="6" y="18"/>
                  </a:lnTo>
                  <a:lnTo>
                    <a:pt x="6" y="18"/>
                  </a:lnTo>
                  <a:lnTo>
                    <a:pt x="6" y="3"/>
                  </a:lnTo>
                </a:path>
              </a:pathLst>
            </a:custGeom>
            <a:noFill/>
            <a:ln w="28575" cmpd="sng">
              <a:solidFill>
                <a:srgbClr val="006699"/>
              </a:solidFill>
              <a:prstDash val="solid"/>
              <a:round/>
              <a:headEnd/>
              <a:tailEnd/>
            </a:ln>
          </p:spPr>
          <p:txBody>
            <a:bodyPr/>
            <a:lstStyle/>
            <a:p>
              <a:endParaRPr lang="fr-CA">
                <a:latin typeface="+mj-lt"/>
              </a:endParaRPr>
            </a:p>
          </p:txBody>
        </p:sp>
        <p:sp>
          <p:nvSpPr>
            <p:cNvPr id="2088604" name="Freeform 1692"/>
            <p:cNvSpPr>
              <a:spLocks/>
            </p:cNvSpPr>
            <p:nvPr/>
          </p:nvSpPr>
          <p:spPr bwMode="auto">
            <a:xfrm>
              <a:off x="8653016" y="3695700"/>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2"/>
                </a:cxn>
                <a:cxn ang="0">
                  <a:pos x="0"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0" y="5"/>
                </a:cxn>
                <a:cxn ang="0">
                  <a:pos x="7" y="5"/>
                </a:cxn>
                <a:cxn ang="0">
                  <a:pos x="7" y="5"/>
                </a:cxn>
                <a:cxn ang="0">
                  <a:pos x="0"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7" y="2"/>
                  </a:lnTo>
                  <a:lnTo>
                    <a:pt x="0"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0" y="5"/>
                  </a:lnTo>
                  <a:lnTo>
                    <a:pt x="7" y="5"/>
                  </a:lnTo>
                  <a:lnTo>
                    <a:pt x="7" y="5"/>
                  </a:lnTo>
                  <a:lnTo>
                    <a:pt x="0"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5" name="Freeform 1693"/>
            <p:cNvSpPr>
              <a:spLocks/>
            </p:cNvSpPr>
            <p:nvPr/>
          </p:nvSpPr>
          <p:spPr bwMode="auto">
            <a:xfrm>
              <a:off x="8654604" y="3695700"/>
              <a:ext cx="12700" cy="9525"/>
            </a:xfrm>
            <a:custGeom>
              <a:avLst/>
              <a:gdLst/>
              <a:ahLst/>
              <a:cxnLst>
                <a:cxn ang="0">
                  <a:pos x="3" y="3"/>
                </a:cxn>
                <a:cxn ang="0">
                  <a:pos x="3" y="0"/>
                </a:cxn>
                <a:cxn ang="0">
                  <a:pos x="4" y="0"/>
                </a:cxn>
                <a:cxn ang="0">
                  <a:pos x="4"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1" y="5"/>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3"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6" name="Freeform 1694"/>
            <p:cNvSpPr>
              <a:spLocks/>
            </p:cNvSpPr>
            <p:nvPr/>
          </p:nvSpPr>
          <p:spPr bwMode="auto">
            <a:xfrm>
              <a:off x="8656191" y="3695700"/>
              <a:ext cx="11113"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7" y="1"/>
                </a:cxn>
                <a:cxn ang="0">
                  <a:pos x="2" y="1"/>
                </a:cxn>
                <a:cxn ang="0">
                  <a:pos x="1" y="1"/>
                </a:cxn>
                <a:cxn ang="0">
                  <a:pos x="7" y="1"/>
                </a:cxn>
                <a:cxn ang="0">
                  <a:pos x="7" y="2"/>
                </a:cxn>
                <a:cxn ang="0">
                  <a:pos x="1" y="2"/>
                </a:cxn>
                <a:cxn ang="0">
                  <a:pos x="1" y="2"/>
                </a:cxn>
                <a:cxn ang="0">
                  <a:pos x="7" y="2"/>
                </a:cxn>
                <a:cxn ang="0">
                  <a:pos x="7" y="2"/>
                </a:cxn>
                <a:cxn ang="0">
                  <a:pos x="1" y="2"/>
                </a:cxn>
                <a:cxn ang="0">
                  <a:pos x="1"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1" y="4"/>
                </a:cxn>
                <a:cxn ang="0">
                  <a:pos x="7" y="4"/>
                </a:cxn>
                <a:cxn ang="0">
                  <a:pos x="7" y="5"/>
                </a:cxn>
                <a:cxn ang="0">
                  <a:pos x="1" y="5"/>
                </a:cxn>
                <a:cxn ang="0">
                  <a:pos x="1" y="5"/>
                </a:cxn>
                <a:cxn ang="0">
                  <a:pos x="7" y="5"/>
                </a:cxn>
                <a:cxn ang="0">
                  <a:pos x="7" y="5"/>
                </a:cxn>
                <a:cxn ang="0">
                  <a:pos x="1" y="5"/>
                </a:cxn>
                <a:cxn ang="0">
                  <a:pos x="1" y="5"/>
                </a:cxn>
                <a:cxn ang="0">
                  <a:pos x="7" y="5"/>
                </a:cxn>
                <a:cxn ang="0">
                  <a:pos x="7" y="5"/>
                </a:cxn>
                <a:cxn ang="0">
                  <a:pos x="2"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7" y="1"/>
                  </a:lnTo>
                  <a:lnTo>
                    <a:pt x="2" y="1"/>
                  </a:lnTo>
                  <a:lnTo>
                    <a:pt x="1" y="1"/>
                  </a:lnTo>
                  <a:lnTo>
                    <a:pt x="7" y="1"/>
                  </a:lnTo>
                  <a:lnTo>
                    <a:pt x="7" y="2"/>
                  </a:lnTo>
                  <a:lnTo>
                    <a:pt x="1" y="2"/>
                  </a:lnTo>
                  <a:lnTo>
                    <a:pt x="1" y="2"/>
                  </a:lnTo>
                  <a:lnTo>
                    <a:pt x="7" y="2"/>
                  </a:lnTo>
                  <a:lnTo>
                    <a:pt x="7" y="2"/>
                  </a:lnTo>
                  <a:lnTo>
                    <a:pt x="1" y="2"/>
                  </a:lnTo>
                  <a:lnTo>
                    <a:pt x="1" y="2"/>
                  </a:lnTo>
                  <a:lnTo>
                    <a:pt x="7" y="2"/>
                  </a:lnTo>
                  <a:lnTo>
                    <a:pt x="7" y="3"/>
                  </a:lnTo>
                  <a:lnTo>
                    <a:pt x="0" y="3"/>
                  </a:lnTo>
                  <a:lnTo>
                    <a:pt x="0" y="3"/>
                  </a:lnTo>
                  <a:lnTo>
                    <a:pt x="7" y="3"/>
                  </a:lnTo>
                  <a:lnTo>
                    <a:pt x="7" y="3"/>
                  </a:lnTo>
                  <a:lnTo>
                    <a:pt x="0" y="3"/>
                  </a:lnTo>
                  <a:lnTo>
                    <a:pt x="0" y="3"/>
                  </a:lnTo>
                  <a:lnTo>
                    <a:pt x="7" y="3"/>
                  </a:lnTo>
                  <a:lnTo>
                    <a:pt x="7" y="4"/>
                  </a:lnTo>
                  <a:lnTo>
                    <a:pt x="0" y="4"/>
                  </a:lnTo>
                  <a:lnTo>
                    <a:pt x="1" y="4"/>
                  </a:lnTo>
                  <a:lnTo>
                    <a:pt x="7" y="4"/>
                  </a:lnTo>
                  <a:lnTo>
                    <a:pt x="7" y="5"/>
                  </a:lnTo>
                  <a:lnTo>
                    <a:pt x="1" y="5"/>
                  </a:lnTo>
                  <a:lnTo>
                    <a:pt x="1" y="5"/>
                  </a:lnTo>
                  <a:lnTo>
                    <a:pt x="7" y="5"/>
                  </a:lnTo>
                  <a:lnTo>
                    <a:pt x="7" y="5"/>
                  </a:lnTo>
                  <a:lnTo>
                    <a:pt x="1" y="5"/>
                  </a:lnTo>
                  <a:lnTo>
                    <a:pt x="1" y="5"/>
                  </a:lnTo>
                  <a:lnTo>
                    <a:pt x="7" y="5"/>
                  </a:lnTo>
                  <a:lnTo>
                    <a:pt x="7" y="5"/>
                  </a:lnTo>
                  <a:lnTo>
                    <a:pt x="2"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7" name="Freeform 1695"/>
            <p:cNvSpPr>
              <a:spLocks/>
            </p:cNvSpPr>
            <p:nvPr/>
          </p:nvSpPr>
          <p:spPr bwMode="auto">
            <a:xfrm>
              <a:off x="8659366" y="3695700"/>
              <a:ext cx="11113" cy="9525"/>
            </a:xfrm>
            <a:custGeom>
              <a:avLst/>
              <a:gdLst/>
              <a:ahLst/>
              <a:cxnLst>
                <a:cxn ang="0">
                  <a:pos x="3" y="3"/>
                </a:cxn>
                <a:cxn ang="0">
                  <a:pos x="3" y="0"/>
                </a:cxn>
                <a:cxn ang="0">
                  <a:pos x="4" y="0"/>
                </a:cxn>
                <a:cxn ang="0">
                  <a:pos x="4" y="0"/>
                </a:cxn>
                <a:cxn ang="0">
                  <a:pos x="2" y="0"/>
                </a:cxn>
                <a:cxn ang="0">
                  <a:pos x="2" y="0"/>
                </a:cxn>
                <a:cxn ang="0">
                  <a:pos x="5" y="0"/>
                </a:cxn>
                <a:cxn ang="0">
                  <a:pos x="5" y="0"/>
                </a:cxn>
                <a:cxn ang="0">
                  <a:pos x="1" y="0"/>
                </a:cxn>
                <a:cxn ang="0">
                  <a:pos x="1" y="1"/>
                </a:cxn>
                <a:cxn ang="0">
                  <a:pos x="5" y="1"/>
                </a:cxn>
                <a:cxn ang="0">
                  <a:pos x="5" y="1"/>
                </a:cxn>
                <a:cxn ang="0">
                  <a:pos x="1" y="1"/>
                </a:cxn>
                <a:cxn ang="0">
                  <a:pos x="1" y="1"/>
                </a:cxn>
                <a:cxn ang="0">
                  <a:pos x="5" y="1"/>
                </a:cxn>
                <a:cxn ang="0">
                  <a:pos x="6" y="1"/>
                </a:cxn>
                <a:cxn ang="0">
                  <a:pos x="1"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1" y="5"/>
                </a:cxn>
                <a:cxn ang="0">
                  <a:pos x="1" y="6"/>
                </a:cxn>
                <a:cxn ang="0">
                  <a:pos x="5" y="6"/>
                </a:cxn>
                <a:cxn ang="0">
                  <a:pos x="5" y="6"/>
                </a:cxn>
                <a:cxn ang="0">
                  <a:pos x="1" y="6"/>
                </a:cxn>
                <a:cxn ang="0">
                  <a:pos x="1" y="6"/>
                </a:cxn>
                <a:cxn ang="0">
                  <a:pos x="5" y="6"/>
                </a:cxn>
                <a:cxn ang="0">
                  <a:pos x="5" y="6"/>
                </a:cxn>
                <a:cxn ang="0">
                  <a:pos x="1" y="6"/>
                </a:cxn>
                <a:cxn ang="0">
                  <a:pos x="2" y="6"/>
                </a:cxn>
                <a:cxn ang="0">
                  <a:pos x="5" y="6"/>
                </a:cxn>
                <a:cxn ang="0">
                  <a:pos x="4" y="6"/>
                </a:cxn>
                <a:cxn ang="0">
                  <a:pos x="2" y="6"/>
                </a:cxn>
                <a:cxn ang="0">
                  <a:pos x="3" y="6"/>
                </a:cxn>
                <a:cxn ang="0">
                  <a:pos x="4" y="6"/>
                </a:cxn>
              </a:cxnLst>
              <a:rect l="0" t="0" r="r" b="b"/>
              <a:pathLst>
                <a:path w="6" h="6">
                  <a:moveTo>
                    <a:pt x="3" y="3"/>
                  </a:moveTo>
                  <a:lnTo>
                    <a:pt x="3" y="0"/>
                  </a:lnTo>
                  <a:lnTo>
                    <a:pt x="4" y="0"/>
                  </a:lnTo>
                  <a:lnTo>
                    <a:pt x="4" y="0"/>
                  </a:lnTo>
                  <a:lnTo>
                    <a:pt x="2" y="0"/>
                  </a:lnTo>
                  <a:lnTo>
                    <a:pt x="2" y="0"/>
                  </a:lnTo>
                  <a:lnTo>
                    <a:pt x="5" y="0"/>
                  </a:lnTo>
                  <a:lnTo>
                    <a:pt x="5" y="0"/>
                  </a:lnTo>
                  <a:lnTo>
                    <a:pt x="1" y="0"/>
                  </a:lnTo>
                  <a:lnTo>
                    <a:pt x="1" y="1"/>
                  </a:lnTo>
                  <a:lnTo>
                    <a:pt x="5" y="1"/>
                  </a:lnTo>
                  <a:lnTo>
                    <a:pt x="5" y="1"/>
                  </a:lnTo>
                  <a:lnTo>
                    <a:pt x="1" y="1"/>
                  </a:lnTo>
                  <a:lnTo>
                    <a:pt x="1" y="1"/>
                  </a:lnTo>
                  <a:lnTo>
                    <a:pt x="5" y="1"/>
                  </a:lnTo>
                  <a:lnTo>
                    <a:pt x="6" y="1"/>
                  </a:lnTo>
                  <a:lnTo>
                    <a:pt x="1"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1" y="5"/>
                  </a:lnTo>
                  <a:lnTo>
                    <a:pt x="1" y="6"/>
                  </a:lnTo>
                  <a:lnTo>
                    <a:pt x="5" y="6"/>
                  </a:lnTo>
                  <a:lnTo>
                    <a:pt x="5" y="6"/>
                  </a:lnTo>
                  <a:lnTo>
                    <a:pt x="1" y="6"/>
                  </a:lnTo>
                  <a:lnTo>
                    <a:pt x="1" y="6"/>
                  </a:lnTo>
                  <a:lnTo>
                    <a:pt x="5" y="6"/>
                  </a:lnTo>
                  <a:lnTo>
                    <a:pt x="5" y="6"/>
                  </a:lnTo>
                  <a:lnTo>
                    <a:pt x="1" y="6"/>
                  </a:lnTo>
                  <a:lnTo>
                    <a:pt x="2" y="6"/>
                  </a:lnTo>
                  <a:lnTo>
                    <a:pt x="5"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8" name="Freeform 1696"/>
            <p:cNvSpPr>
              <a:spLocks/>
            </p:cNvSpPr>
            <p:nvPr/>
          </p:nvSpPr>
          <p:spPr bwMode="auto">
            <a:xfrm>
              <a:off x="8660954" y="3695700"/>
              <a:ext cx="14287" cy="9525"/>
            </a:xfrm>
            <a:custGeom>
              <a:avLst/>
              <a:gdLst/>
              <a:ahLst/>
              <a:cxnLst>
                <a:cxn ang="0">
                  <a:pos x="3" y="3"/>
                </a:cxn>
                <a:cxn ang="0">
                  <a:pos x="3" y="0"/>
                </a:cxn>
                <a:cxn ang="0">
                  <a:pos x="5" y="0"/>
                </a:cxn>
                <a:cxn ang="0">
                  <a:pos x="5" y="0"/>
                </a:cxn>
                <a:cxn ang="0">
                  <a:pos x="2" y="0"/>
                </a:cxn>
                <a:cxn ang="0">
                  <a:pos x="2" y="0"/>
                </a:cxn>
                <a:cxn ang="0">
                  <a:pos x="6" y="0"/>
                </a:cxn>
                <a:cxn ang="0">
                  <a:pos x="6" y="0"/>
                </a:cxn>
                <a:cxn ang="0">
                  <a:pos x="2" y="0"/>
                </a:cxn>
                <a:cxn ang="0">
                  <a:pos x="2"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8"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5"/>
                </a:cxn>
                <a:cxn ang="0">
                  <a:pos x="0" y="5"/>
                </a:cxn>
                <a:cxn ang="0">
                  <a:pos x="0" y="5"/>
                </a:cxn>
                <a:cxn ang="0">
                  <a:pos x="8" y="5"/>
                </a:cxn>
                <a:cxn ang="0">
                  <a:pos x="7" y="5"/>
                </a:cxn>
                <a:cxn ang="0">
                  <a:pos x="0" y="5"/>
                </a:cxn>
                <a:cxn ang="0">
                  <a:pos x="0" y="5"/>
                </a:cxn>
                <a:cxn ang="0">
                  <a:pos x="7" y="5"/>
                </a:cxn>
                <a:cxn ang="0">
                  <a:pos x="7" y="5"/>
                </a:cxn>
                <a:cxn ang="0">
                  <a:pos x="1" y="5"/>
                </a:cxn>
                <a:cxn ang="0">
                  <a:pos x="1" y="6"/>
                </a:cxn>
                <a:cxn ang="0">
                  <a:pos x="7" y="6"/>
                </a:cxn>
                <a:cxn ang="0">
                  <a:pos x="7" y="6"/>
                </a:cxn>
                <a:cxn ang="0">
                  <a:pos x="1" y="6"/>
                </a:cxn>
                <a:cxn ang="0">
                  <a:pos x="2" y="6"/>
                </a:cxn>
                <a:cxn ang="0">
                  <a:pos x="6" y="6"/>
                </a:cxn>
                <a:cxn ang="0">
                  <a:pos x="6" y="6"/>
                </a:cxn>
                <a:cxn ang="0">
                  <a:pos x="2"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2" y="0"/>
                  </a:lnTo>
                  <a:lnTo>
                    <a:pt x="2"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8"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5"/>
                  </a:lnTo>
                  <a:lnTo>
                    <a:pt x="0" y="5"/>
                  </a:lnTo>
                  <a:lnTo>
                    <a:pt x="0" y="5"/>
                  </a:lnTo>
                  <a:lnTo>
                    <a:pt x="8" y="5"/>
                  </a:lnTo>
                  <a:lnTo>
                    <a:pt x="7" y="5"/>
                  </a:lnTo>
                  <a:lnTo>
                    <a:pt x="0" y="5"/>
                  </a:lnTo>
                  <a:lnTo>
                    <a:pt x="0" y="5"/>
                  </a:lnTo>
                  <a:lnTo>
                    <a:pt x="7" y="5"/>
                  </a:lnTo>
                  <a:lnTo>
                    <a:pt x="7" y="5"/>
                  </a:lnTo>
                  <a:lnTo>
                    <a:pt x="1" y="5"/>
                  </a:lnTo>
                  <a:lnTo>
                    <a:pt x="1" y="6"/>
                  </a:lnTo>
                  <a:lnTo>
                    <a:pt x="7" y="6"/>
                  </a:lnTo>
                  <a:lnTo>
                    <a:pt x="7" y="6"/>
                  </a:lnTo>
                  <a:lnTo>
                    <a:pt x="1" y="6"/>
                  </a:lnTo>
                  <a:lnTo>
                    <a:pt x="2" y="6"/>
                  </a:lnTo>
                  <a:lnTo>
                    <a:pt x="6" y="6"/>
                  </a:lnTo>
                  <a:lnTo>
                    <a:pt x="6" y="6"/>
                  </a:lnTo>
                  <a:lnTo>
                    <a:pt x="2"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09" name="Freeform 1697"/>
            <p:cNvSpPr>
              <a:spLocks/>
            </p:cNvSpPr>
            <p:nvPr/>
          </p:nvSpPr>
          <p:spPr bwMode="auto">
            <a:xfrm>
              <a:off x="8665716" y="3695700"/>
              <a:ext cx="11113"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5"/>
                </a:cxn>
                <a:cxn ang="0">
                  <a:pos x="6" y="5"/>
                </a:cxn>
                <a:cxn ang="0">
                  <a:pos x="6" y="5"/>
                </a:cxn>
                <a:cxn ang="0">
                  <a:pos x="1"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1" y="1"/>
                  </a:lnTo>
                  <a:lnTo>
                    <a:pt x="1" y="1"/>
                  </a:lnTo>
                  <a:lnTo>
                    <a:pt x="6"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1" y="5"/>
                  </a:lnTo>
                  <a:lnTo>
                    <a:pt x="7" y="5"/>
                  </a:lnTo>
                  <a:lnTo>
                    <a:pt x="7" y="5"/>
                  </a:lnTo>
                  <a:lnTo>
                    <a:pt x="1" y="5"/>
                  </a:lnTo>
                  <a:lnTo>
                    <a:pt x="1" y="5"/>
                  </a:lnTo>
                  <a:lnTo>
                    <a:pt x="6" y="5"/>
                  </a:lnTo>
                  <a:lnTo>
                    <a:pt x="6" y="5"/>
                  </a:lnTo>
                  <a:lnTo>
                    <a:pt x="1"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0" name="Freeform 1698"/>
            <p:cNvSpPr>
              <a:spLocks/>
            </p:cNvSpPr>
            <p:nvPr/>
          </p:nvSpPr>
          <p:spPr bwMode="auto">
            <a:xfrm>
              <a:off x="8667304" y="3695700"/>
              <a:ext cx="11112" cy="9525"/>
            </a:xfrm>
            <a:custGeom>
              <a:avLst/>
              <a:gdLst/>
              <a:ahLst/>
              <a:cxnLst>
                <a:cxn ang="0">
                  <a:pos x="2" y="3"/>
                </a:cxn>
                <a:cxn ang="0">
                  <a:pos x="2" y="0"/>
                </a:cxn>
                <a:cxn ang="0">
                  <a:pos x="4" y="0"/>
                </a:cxn>
                <a:cxn ang="0">
                  <a:pos x="4" y="0"/>
                </a:cxn>
                <a:cxn ang="0">
                  <a:pos x="2" y="0"/>
                </a:cxn>
                <a:cxn ang="0">
                  <a:pos x="2" y="0"/>
                </a:cxn>
                <a:cxn ang="0">
                  <a:pos x="4" y="0"/>
                </a:cxn>
                <a:cxn ang="0">
                  <a:pos x="4" y="0"/>
                </a:cxn>
                <a:cxn ang="0">
                  <a:pos x="1" y="0"/>
                </a:cxn>
                <a:cxn ang="0">
                  <a:pos x="1" y="1"/>
                </a:cxn>
                <a:cxn ang="0">
                  <a:pos x="5" y="1"/>
                </a:cxn>
                <a:cxn ang="0">
                  <a:pos x="5" y="1"/>
                </a:cxn>
                <a:cxn ang="0">
                  <a:pos x="1" y="1"/>
                </a:cxn>
                <a:cxn ang="0">
                  <a:pos x="1" y="1"/>
                </a:cxn>
                <a:cxn ang="0">
                  <a:pos x="5"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0" y="5"/>
                </a:cxn>
                <a:cxn ang="0">
                  <a:pos x="1" y="6"/>
                </a:cxn>
                <a:cxn ang="0">
                  <a:pos x="5" y="6"/>
                </a:cxn>
                <a:cxn ang="0">
                  <a:pos x="5" y="6"/>
                </a:cxn>
                <a:cxn ang="0">
                  <a:pos x="1" y="6"/>
                </a:cxn>
                <a:cxn ang="0">
                  <a:pos x="1" y="6"/>
                </a:cxn>
                <a:cxn ang="0">
                  <a:pos x="5" y="6"/>
                </a:cxn>
                <a:cxn ang="0">
                  <a:pos x="4" y="6"/>
                </a:cxn>
                <a:cxn ang="0">
                  <a:pos x="1" y="6"/>
                </a:cxn>
                <a:cxn ang="0">
                  <a:pos x="2" y="6"/>
                </a:cxn>
                <a:cxn ang="0">
                  <a:pos x="4" y="6"/>
                </a:cxn>
                <a:cxn ang="0">
                  <a:pos x="4" y="6"/>
                </a:cxn>
                <a:cxn ang="0">
                  <a:pos x="2" y="6"/>
                </a:cxn>
                <a:cxn ang="0">
                  <a:pos x="2" y="6"/>
                </a:cxn>
                <a:cxn ang="0">
                  <a:pos x="4" y="6"/>
                </a:cxn>
              </a:cxnLst>
              <a:rect l="0" t="0" r="r" b="b"/>
              <a:pathLst>
                <a:path w="6" h="6">
                  <a:moveTo>
                    <a:pt x="2" y="3"/>
                  </a:moveTo>
                  <a:lnTo>
                    <a:pt x="2" y="0"/>
                  </a:lnTo>
                  <a:lnTo>
                    <a:pt x="4" y="0"/>
                  </a:lnTo>
                  <a:lnTo>
                    <a:pt x="4" y="0"/>
                  </a:lnTo>
                  <a:lnTo>
                    <a:pt x="2" y="0"/>
                  </a:lnTo>
                  <a:lnTo>
                    <a:pt x="2" y="0"/>
                  </a:lnTo>
                  <a:lnTo>
                    <a:pt x="4" y="0"/>
                  </a:lnTo>
                  <a:lnTo>
                    <a:pt x="4" y="0"/>
                  </a:lnTo>
                  <a:lnTo>
                    <a:pt x="1" y="0"/>
                  </a:lnTo>
                  <a:lnTo>
                    <a:pt x="1" y="1"/>
                  </a:lnTo>
                  <a:lnTo>
                    <a:pt x="5" y="1"/>
                  </a:lnTo>
                  <a:lnTo>
                    <a:pt x="5" y="1"/>
                  </a:lnTo>
                  <a:lnTo>
                    <a:pt x="1" y="1"/>
                  </a:lnTo>
                  <a:lnTo>
                    <a:pt x="1" y="1"/>
                  </a:lnTo>
                  <a:lnTo>
                    <a:pt x="5"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0" y="5"/>
                  </a:lnTo>
                  <a:lnTo>
                    <a:pt x="1" y="6"/>
                  </a:lnTo>
                  <a:lnTo>
                    <a:pt x="5" y="6"/>
                  </a:lnTo>
                  <a:lnTo>
                    <a:pt x="5" y="6"/>
                  </a:lnTo>
                  <a:lnTo>
                    <a:pt x="1" y="6"/>
                  </a:lnTo>
                  <a:lnTo>
                    <a:pt x="1" y="6"/>
                  </a:lnTo>
                  <a:lnTo>
                    <a:pt x="5" y="6"/>
                  </a:lnTo>
                  <a:lnTo>
                    <a:pt x="4" y="6"/>
                  </a:lnTo>
                  <a:lnTo>
                    <a:pt x="1"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1" name="Freeform 1699"/>
            <p:cNvSpPr>
              <a:spLocks/>
            </p:cNvSpPr>
            <p:nvPr/>
          </p:nvSpPr>
          <p:spPr bwMode="auto">
            <a:xfrm>
              <a:off x="8670479" y="3695700"/>
              <a:ext cx="15875" cy="9525"/>
            </a:xfrm>
            <a:custGeom>
              <a:avLst/>
              <a:gdLst/>
              <a:ahLst/>
              <a:cxnLst>
                <a:cxn ang="0">
                  <a:pos x="3" y="3"/>
                </a:cxn>
                <a:cxn ang="0">
                  <a:pos x="3" y="0"/>
                </a:cxn>
                <a:cxn ang="0">
                  <a:pos x="6" y="0"/>
                </a:cxn>
                <a:cxn ang="0">
                  <a:pos x="7" y="0"/>
                </a:cxn>
                <a:cxn ang="0">
                  <a:pos x="2" y="0"/>
                </a:cxn>
                <a:cxn ang="0">
                  <a:pos x="2" y="0"/>
                </a:cxn>
                <a:cxn ang="0">
                  <a:pos x="7" y="0"/>
                </a:cxn>
                <a:cxn ang="0">
                  <a:pos x="7" y="0"/>
                </a:cxn>
                <a:cxn ang="0">
                  <a:pos x="2" y="0"/>
                </a:cxn>
                <a:cxn ang="0">
                  <a:pos x="2" y="1"/>
                </a:cxn>
                <a:cxn ang="0">
                  <a:pos x="7" y="1"/>
                </a:cxn>
                <a:cxn ang="0">
                  <a:pos x="8" y="1"/>
                </a:cxn>
                <a:cxn ang="0">
                  <a:pos x="1" y="1"/>
                </a:cxn>
                <a:cxn ang="0">
                  <a:pos x="1" y="1"/>
                </a:cxn>
                <a:cxn ang="0">
                  <a:pos x="8" y="1"/>
                </a:cxn>
                <a:cxn ang="0">
                  <a:pos x="8" y="1"/>
                </a:cxn>
                <a:cxn ang="0">
                  <a:pos x="1" y="1"/>
                </a:cxn>
                <a:cxn ang="0">
                  <a:pos x="0" y="1"/>
                </a:cxn>
                <a:cxn ang="0">
                  <a:pos x="8" y="1"/>
                </a:cxn>
                <a:cxn ang="0">
                  <a:pos x="8" y="2"/>
                </a:cxn>
                <a:cxn ang="0">
                  <a:pos x="0" y="2"/>
                </a:cxn>
                <a:cxn ang="0">
                  <a:pos x="0" y="2"/>
                </a:cxn>
                <a:cxn ang="0">
                  <a:pos x="9" y="2"/>
                </a:cxn>
                <a:cxn ang="0">
                  <a:pos x="9" y="2"/>
                </a:cxn>
                <a:cxn ang="0">
                  <a:pos x="0" y="2"/>
                </a:cxn>
                <a:cxn ang="0">
                  <a:pos x="0" y="2"/>
                </a:cxn>
                <a:cxn ang="0">
                  <a:pos x="9" y="2"/>
                </a:cxn>
                <a:cxn ang="0">
                  <a:pos x="9" y="3"/>
                </a:cxn>
                <a:cxn ang="0">
                  <a:pos x="0" y="3"/>
                </a:cxn>
                <a:cxn ang="0">
                  <a:pos x="0" y="3"/>
                </a:cxn>
                <a:cxn ang="0">
                  <a:pos x="9" y="3"/>
                </a:cxn>
                <a:cxn ang="0">
                  <a:pos x="9" y="3"/>
                </a:cxn>
                <a:cxn ang="0">
                  <a:pos x="0" y="3"/>
                </a:cxn>
                <a:cxn ang="0">
                  <a:pos x="0" y="3"/>
                </a:cxn>
                <a:cxn ang="0">
                  <a:pos x="9" y="3"/>
                </a:cxn>
                <a:cxn ang="0">
                  <a:pos x="9" y="4"/>
                </a:cxn>
                <a:cxn ang="0">
                  <a:pos x="0" y="4"/>
                </a:cxn>
                <a:cxn ang="0">
                  <a:pos x="0" y="4"/>
                </a:cxn>
                <a:cxn ang="0">
                  <a:pos x="9" y="4"/>
                </a:cxn>
                <a:cxn ang="0">
                  <a:pos x="9" y="5"/>
                </a:cxn>
                <a:cxn ang="0">
                  <a:pos x="0" y="5"/>
                </a:cxn>
                <a:cxn ang="0">
                  <a:pos x="0" y="5"/>
                </a:cxn>
                <a:cxn ang="0">
                  <a:pos x="9" y="5"/>
                </a:cxn>
                <a:cxn ang="0">
                  <a:pos x="8" y="5"/>
                </a:cxn>
                <a:cxn ang="0">
                  <a:pos x="0" y="5"/>
                </a:cxn>
                <a:cxn ang="0">
                  <a:pos x="0" y="5"/>
                </a:cxn>
                <a:cxn ang="0">
                  <a:pos x="8" y="5"/>
                </a:cxn>
                <a:cxn ang="0">
                  <a:pos x="8" y="5"/>
                </a:cxn>
                <a:cxn ang="0">
                  <a:pos x="1" y="5"/>
                </a:cxn>
                <a:cxn ang="0">
                  <a:pos x="1" y="6"/>
                </a:cxn>
                <a:cxn ang="0">
                  <a:pos x="8" y="6"/>
                </a:cxn>
                <a:cxn ang="0">
                  <a:pos x="8" y="6"/>
                </a:cxn>
                <a:cxn ang="0">
                  <a:pos x="1" y="6"/>
                </a:cxn>
                <a:cxn ang="0">
                  <a:pos x="2" y="6"/>
                </a:cxn>
                <a:cxn ang="0">
                  <a:pos x="7" y="6"/>
                </a:cxn>
                <a:cxn ang="0">
                  <a:pos x="7" y="6"/>
                </a:cxn>
                <a:cxn ang="0">
                  <a:pos x="2" y="6"/>
                </a:cxn>
                <a:cxn ang="0">
                  <a:pos x="2" y="6"/>
                </a:cxn>
                <a:cxn ang="0">
                  <a:pos x="7" y="6"/>
                </a:cxn>
                <a:cxn ang="0">
                  <a:pos x="7" y="6"/>
                </a:cxn>
                <a:cxn ang="0">
                  <a:pos x="2" y="6"/>
                </a:cxn>
                <a:cxn ang="0">
                  <a:pos x="3" y="6"/>
                </a:cxn>
                <a:cxn ang="0">
                  <a:pos x="6" y="6"/>
                </a:cxn>
              </a:cxnLst>
              <a:rect l="0" t="0" r="r" b="b"/>
              <a:pathLst>
                <a:path w="9" h="6">
                  <a:moveTo>
                    <a:pt x="3" y="3"/>
                  </a:moveTo>
                  <a:lnTo>
                    <a:pt x="3" y="0"/>
                  </a:lnTo>
                  <a:lnTo>
                    <a:pt x="6" y="0"/>
                  </a:lnTo>
                  <a:lnTo>
                    <a:pt x="7" y="0"/>
                  </a:lnTo>
                  <a:lnTo>
                    <a:pt x="2" y="0"/>
                  </a:lnTo>
                  <a:lnTo>
                    <a:pt x="2" y="0"/>
                  </a:lnTo>
                  <a:lnTo>
                    <a:pt x="7" y="0"/>
                  </a:lnTo>
                  <a:lnTo>
                    <a:pt x="7" y="0"/>
                  </a:lnTo>
                  <a:lnTo>
                    <a:pt x="2" y="0"/>
                  </a:lnTo>
                  <a:lnTo>
                    <a:pt x="2" y="1"/>
                  </a:lnTo>
                  <a:lnTo>
                    <a:pt x="7" y="1"/>
                  </a:lnTo>
                  <a:lnTo>
                    <a:pt x="8" y="1"/>
                  </a:lnTo>
                  <a:lnTo>
                    <a:pt x="1" y="1"/>
                  </a:lnTo>
                  <a:lnTo>
                    <a:pt x="1" y="1"/>
                  </a:lnTo>
                  <a:lnTo>
                    <a:pt x="8" y="1"/>
                  </a:lnTo>
                  <a:lnTo>
                    <a:pt x="8" y="1"/>
                  </a:lnTo>
                  <a:lnTo>
                    <a:pt x="1" y="1"/>
                  </a:lnTo>
                  <a:lnTo>
                    <a:pt x="0" y="1"/>
                  </a:lnTo>
                  <a:lnTo>
                    <a:pt x="8" y="1"/>
                  </a:lnTo>
                  <a:lnTo>
                    <a:pt x="8" y="2"/>
                  </a:lnTo>
                  <a:lnTo>
                    <a:pt x="0" y="2"/>
                  </a:lnTo>
                  <a:lnTo>
                    <a:pt x="0" y="2"/>
                  </a:lnTo>
                  <a:lnTo>
                    <a:pt x="9" y="2"/>
                  </a:lnTo>
                  <a:lnTo>
                    <a:pt x="9" y="2"/>
                  </a:lnTo>
                  <a:lnTo>
                    <a:pt x="0" y="2"/>
                  </a:lnTo>
                  <a:lnTo>
                    <a:pt x="0" y="2"/>
                  </a:lnTo>
                  <a:lnTo>
                    <a:pt x="9" y="2"/>
                  </a:lnTo>
                  <a:lnTo>
                    <a:pt x="9" y="3"/>
                  </a:lnTo>
                  <a:lnTo>
                    <a:pt x="0" y="3"/>
                  </a:lnTo>
                  <a:lnTo>
                    <a:pt x="0" y="3"/>
                  </a:lnTo>
                  <a:lnTo>
                    <a:pt x="9" y="3"/>
                  </a:lnTo>
                  <a:lnTo>
                    <a:pt x="9" y="3"/>
                  </a:lnTo>
                  <a:lnTo>
                    <a:pt x="0" y="3"/>
                  </a:lnTo>
                  <a:lnTo>
                    <a:pt x="0" y="3"/>
                  </a:lnTo>
                  <a:lnTo>
                    <a:pt x="9" y="3"/>
                  </a:lnTo>
                  <a:lnTo>
                    <a:pt x="9" y="4"/>
                  </a:lnTo>
                  <a:lnTo>
                    <a:pt x="0" y="4"/>
                  </a:lnTo>
                  <a:lnTo>
                    <a:pt x="0" y="4"/>
                  </a:lnTo>
                  <a:lnTo>
                    <a:pt x="9" y="4"/>
                  </a:lnTo>
                  <a:lnTo>
                    <a:pt x="9" y="5"/>
                  </a:lnTo>
                  <a:lnTo>
                    <a:pt x="0" y="5"/>
                  </a:lnTo>
                  <a:lnTo>
                    <a:pt x="0" y="5"/>
                  </a:lnTo>
                  <a:lnTo>
                    <a:pt x="9" y="5"/>
                  </a:lnTo>
                  <a:lnTo>
                    <a:pt x="8" y="5"/>
                  </a:lnTo>
                  <a:lnTo>
                    <a:pt x="0" y="5"/>
                  </a:lnTo>
                  <a:lnTo>
                    <a:pt x="0" y="5"/>
                  </a:lnTo>
                  <a:lnTo>
                    <a:pt x="8" y="5"/>
                  </a:lnTo>
                  <a:lnTo>
                    <a:pt x="8" y="5"/>
                  </a:lnTo>
                  <a:lnTo>
                    <a:pt x="1" y="5"/>
                  </a:lnTo>
                  <a:lnTo>
                    <a:pt x="1" y="6"/>
                  </a:lnTo>
                  <a:lnTo>
                    <a:pt x="8" y="6"/>
                  </a:lnTo>
                  <a:lnTo>
                    <a:pt x="8" y="6"/>
                  </a:lnTo>
                  <a:lnTo>
                    <a:pt x="1" y="6"/>
                  </a:lnTo>
                  <a:lnTo>
                    <a:pt x="2" y="6"/>
                  </a:lnTo>
                  <a:lnTo>
                    <a:pt x="7" y="6"/>
                  </a:lnTo>
                  <a:lnTo>
                    <a:pt x="7" y="6"/>
                  </a:lnTo>
                  <a:lnTo>
                    <a:pt x="2" y="6"/>
                  </a:lnTo>
                  <a:lnTo>
                    <a:pt x="2" y="6"/>
                  </a:lnTo>
                  <a:lnTo>
                    <a:pt x="7" y="6"/>
                  </a:lnTo>
                  <a:lnTo>
                    <a:pt x="7" y="6"/>
                  </a:lnTo>
                  <a:lnTo>
                    <a:pt x="2"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2" name="Freeform 1700"/>
            <p:cNvSpPr>
              <a:spLocks/>
            </p:cNvSpPr>
            <p:nvPr/>
          </p:nvSpPr>
          <p:spPr bwMode="auto">
            <a:xfrm>
              <a:off x="8675241" y="3695700"/>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5" y="1"/>
                </a:cxn>
                <a:cxn ang="0">
                  <a:pos x="6" y="1"/>
                </a:cxn>
                <a:cxn ang="0">
                  <a:pos x="2" y="1"/>
                </a:cxn>
                <a:cxn ang="0">
                  <a:pos x="2" y="1"/>
                </a:cxn>
                <a:cxn ang="0">
                  <a:pos x="6" y="1"/>
                </a:cxn>
                <a:cxn ang="0">
                  <a:pos x="6" y="1"/>
                </a:cxn>
                <a:cxn ang="0">
                  <a:pos x="1" y="1"/>
                </a:cxn>
                <a:cxn ang="0">
                  <a:pos x="1" y="1"/>
                </a:cxn>
                <a:cxn ang="0">
                  <a:pos x="7"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5"/>
                </a:cxn>
                <a:cxn ang="0">
                  <a:pos x="7" y="5"/>
                </a:cxn>
                <a:cxn ang="0">
                  <a:pos x="6" y="5"/>
                </a:cxn>
                <a:cxn ang="0">
                  <a:pos x="1" y="5"/>
                </a:cxn>
                <a:cxn ang="0">
                  <a:pos x="2" y="6"/>
                </a:cxn>
                <a:cxn ang="0">
                  <a:pos x="6" y="6"/>
                </a:cxn>
                <a:cxn ang="0">
                  <a:pos x="6" y="6"/>
                </a:cxn>
                <a:cxn ang="0">
                  <a:pos x="2" y="6"/>
                </a:cxn>
                <a:cxn ang="0">
                  <a:pos x="2" y="6"/>
                </a:cxn>
                <a:cxn ang="0">
                  <a:pos x="5"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5" y="1"/>
                  </a:lnTo>
                  <a:lnTo>
                    <a:pt x="6" y="1"/>
                  </a:lnTo>
                  <a:lnTo>
                    <a:pt x="2" y="1"/>
                  </a:lnTo>
                  <a:lnTo>
                    <a:pt x="2" y="1"/>
                  </a:lnTo>
                  <a:lnTo>
                    <a:pt x="6" y="1"/>
                  </a:lnTo>
                  <a:lnTo>
                    <a:pt x="6" y="1"/>
                  </a:lnTo>
                  <a:lnTo>
                    <a:pt x="1" y="1"/>
                  </a:lnTo>
                  <a:lnTo>
                    <a:pt x="1" y="1"/>
                  </a:lnTo>
                  <a:lnTo>
                    <a:pt x="7"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1" y="5"/>
                  </a:lnTo>
                  <a:lnTo>
                    <a:pt x="7" y="5"/>
                  </a:lnTo>
                  <a:lnTo>
                    <a:pt x="7" y="5"/>
                  </a:lnTo>
                  <a:lnTo>
                    <a:pt x="1" y="5"/>
                  </a:lnTo>
                  <a:lnTo>
                    <a:pt x="1" y="5"/>
                  </a:lnTo>
                  <a:lnTo>
                    <a:pt x="7" y="5"/>
                  </a:lnTo>
                  <a:lnTo>
                    <a:pt x="6" y="5"/>
                  </a:lnTo>
                  <a:lnTo>
                    <a:pt x="1" y="5"/>
                  </a:lnTo>
                  <a:lnTo>
                    <a:pt x="2" y="6"/>
                  </a:lnTo>
                  <a:lnTo>
                    <a:pt x="6" y="6"/>
                  </a:lnTo>
                  <a:lnTo>
                    <a:pt x="6" y="6"/>
                  </a:lnTo>
                  <a:lnTo>
                    <a:pt x="2" y="6"/>
                  </a:lnTo>
                  <a:lnTo>
                    <a:pt x="2" y="6"/>
                  </a:lnTo>
                  <a:lnTo>
                    <a:pt x="5"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3" name="Freeform 1701"/>
            <p:cNvSpPr>
              <a:spLocks/>
            </p:cNvSpPr>
            <p:nvPr/>
          </p:nvSpPr>
          <p:spPr bwMode="auto">
            <a:xfrm>
              <a:off x="8678416" y="3695700"/>
              <a:ext cx="11113" cy="9525"/>
            </a:xfrm>
            <a:custGeom>
              <a:avLst/>
              <a:gdLst/>
              <a:ahLst/>
              <a:cxnLst>
                <a:cxn ang="0">
                  <a:pos x="2" y="3"/>
                </a:cxn>
                <a:cxn ang="0">
                  <a:pos x="2" y="0"/>
                </a:cxn>
                <a:cxn ang="0">
                  <a:pos x="3"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5"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6" y="3"/>
                </a:cxn>
                <a:cxn ang="0">
                  <a:pos x="0" y="3"/>
                </a:cxn>
                <a:cxn ang="0">
                  <a:pos x="0" y="3"/>
                </a:cxn>
                <a:cxn ang="0">
                  <a:pos x="6" y="3"/>
                </a:cxn>
                <a:cxn ang="0">
                  <a:pos x="6" y="3"/>
                </a:cxn>
                <a:cxn ang="0">
                  <a:pos x="0" y="3"/>
                </a:cxn>
                <a:cxn ang="0">
                  <a:pos x="0" y="3"/>
                </a:cxn>
                <a:cxn ang="0">
                  <a:pos x="6" y="3"/>
                </a:cxn>
                <a:cxn ang="0">
                  <a:pos x="6"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5" y="5"/>
                </a:cxn>
                <a:cxn ang="0">
                  <a:pos x="0"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3" y="6"/>
                </a:cxn>
              </a:cxnLst>
              <a:rect l="0" t="0" r="r" b="b"/>
              <a:pathLst>
                <a:path w="6" h="6">
                  <a:moveTo>
                    <a:pt x="2" y="3"/>
                  </a:moveTo>
                  <a:lnTo>
                    <a:pt x="2" y="0"/>
                  </a:lnTo>
                  <a:lnTo>
                    <a:pt x="3"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5" y="1"/>
                  </a:lnTo>
                  <a:lnTo>
                    <a:pt x="0" y="1"/>
                  </a:lnTo>
                  <a:lnTo>
                    <a:pt x="0" y="1"/>
                  </a:lnTo>
                  <a:lnTo>
                    <a:pt x="6" y="1"/>
                  </a:lnTo>
                  <a:lnTo>
                    <a:pt x="6" y="2"/>
                  </a:lnTo>
                  <a:lnTo>
                    <a:pt x="0" y="2"/>
                  </a:lnTo>
                  <a:lnTo>
                    <a:pt x="0" y="2"/>
                  </a:lnTo>
                  <a:lnTo>
                    <a:pt x="6" y="2"/>
                  </a:lnTo>
                  <a:lnTo>
                    <a:pt x="6" y="2"/>
                  </a:lnTo>
                  <a:lnTo>
                    <a:pt x="0" y="2"/>
                  </a:lnTo>
                  <a:lnTo>
                    <a:pt x="0" y="2"/>
                  </a:lnTo>
                  <a:lnTo>
                    <a:pt x="6" y="2"/>
                  </a:lnTo>
                  <a:lnTo>
                    <a:pt x="6" y="3"/>
                  </a:lnTo>
                  <a:lnTo>
                    <a:pt x="0" y="3"/>
                  </a:lnTo>
                  <a:lnTo>
                    <a:pt x="0" y="3"/>
                  </a:lnTo>
                  <a:lnTo>
                    <a:pt x="6" y="3"/>
                  </a:lnTo>
                  <a:lnTo>
                    <a:pt x="6" y="3"/>
                  </a:lnTo>
                  <a:lnTo>
                    <a:pt x="0" y="3"/>
                  </a:lnTo>
                  <a:lnTo>
                    <a:pt x="0" y="3"/>
                  </a:lnTo>
                  <a:lnTo>
                    <a:pt x="6" y="3"/>
                  </a:lnTo>
                  <a:lnTo>
                    <a:pt x="6" y="4"/>
                  </a:lnTo>
                  <a:lnTo>
                    <a:pt x="0" y="4"/>
                  </a:lnTo>
                  <a:lnTo>
                    <a:pt x="0" y="4"/>
                  </a:lnTo>
                  <a:lnTo>
                    <a:pt x="6" y="4"/>
                  </a:lnTo>
                  <a:lnTo>
                    <a:pt x="6" y="5"/>
                  </a:lnTo>
                  <a:lnTo>
                    <a:pt x="0" y="5"/>
                  </a:lnTo>
                  <a:lnTo>
                    <a:pt x="0" y="5"/>
                  </a:lnTo>
                  <a:lnTo>
                    <a:pt x="6" y="5"/>
                  </a:lnTo>
                  <a:lnTo>
                    <a:pt x="6" y="5"/>
                  </a:lnTo>
                  <a:lnTo>
                    <a:pt x="0" y="5"/>
                  </a:lnTo>
                  <a:lnTo>
                    <a:pt x="0" y="5"/>
                  </a:lnTo>
                  <a:lnTo>
                    <a:pt x="6" y="5"/>
                  </a:lnTo>
                  <a:lnTo>
                    <a:pt x="5" y="5"/>
                  </a:lnTo>
                  <a:lnTo>
                    <a:pt x="0"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3"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4" name="Freeform 1702"/>
            <p:cNvSpPr>
              <a:spLocks/>
            </p:cNvSpPr>
            <p:nvPr/>
          </p:nvSpPr>
          <p:spPr bwMode="auto">
            <a:xfrm>
              <a:off x="8681591" y="3695700"/>
              <a:ext cx="11113" cy="9525"/>
            </a:xfrm>
            <a:custGeom>
              <a:avLst/>
              <a:gdLst/>
              <a:ahLst/>
              <a:cxnLst>
                <a:cxn ang="0">
                  <a:pos x="2" y="3"/>
                </a:cxn>
                <a:cxn ang="0">
                  <a:pos x="2"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5"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5"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2" y="6"/>
                </a:cxn>
                <a:cxn ang="0">
                  <a:pos x="4" y="6"/>
                </a:cxn>
              </a:cxnLst>
              <a:rect l="0" t="0" r="r" b="b"/>
              <a:pathLst>
                <a:path w="7" h="6">
                  <a:moveTo>
                    <a:pt x="2" y="3"/>
                  </a:moveTo>
                  <a:lnTo>
                    <a:pt x="2"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5"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5"/>
                  </a:lnTo>
                  <a:lnTo>
                    <a:pt x="0" y="5"/>
                  </a:lnTo>
                  <a:lnTo>
                    <a:pt x="0" y="5"/>
                  </a:lnTo>
                  <a:lnTo>
                    <a:pt x="6" y="5"/>
                  </a:lnTo>
                  <a:lnTo>
                    <a:pt x="6" y="5"/>
                  </a:lnTo>
                  <a:lnTo>
                    <a:pt x="0" y="5"/>
                  </a:lnTo>
                  <a:lnTo>
                    <a:pt x="1" y="5"/>
                  </a:lnTo>
                  <a:lnTo>
                    <a:pt x="6" y="5"/>
                  </a:lnTo>
                  <a:lnTo>
                    <a:pt x="6" y="5"/>
                  </a:lnTo>
                  <a:lnTo>
                    <a:pt x="1" y="5"/>
                  </a:lnTo>
                  <a:lnTo>
                    <a:pt x="1" y="6"/>
                  </a:lnTo>
                  <a:lnTo>
                    <a:pt x="5" y="6"/>
                  </a:lnTo>
                  <a:lnTo>
                    <a:pt x="5" y="6"/>
                  </a:lnTo>
                  <a:lnTo>
                    <a:pt x="1" y="6"/>
                  </a:lnTo>
                  <a:lnTo>
                    <a:pt x="1" y="6"/>
                  </a:lnTo>
                  <a:lnTo>
                    <a:pt x="5" y="6"/>
                  </a:lnTo>
                  <a:lnTo>
                    <a:pt x="5" y="6"/>
                  </a:lnTo>
                  <a:lnTo>
                    <a:pt x="2" y="6"/>
                  </a:lnTo>
                  <a:lnTo>
                    <a:pt x="2" y="6"/>
                  </a:lnTo>
                  <a:lnTo>
                    <a:pt x="4" y="6"/>
                  </a:lnTo>
                  <a:lnTo>
                    <a:pt x="4" y="6"/>
                  </a:lnTo>
                  <a:lnTo>
                    <a:pt x="2" y="6"/>
                  </a:lnTo>
                  <a:lnTo>
                    <a:pt x="2"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5" name="Freeform 1703"/>
            <p:cNvSpPr>
              <a:spLocks/>
            </p:cNvSpPr>
            <p:nvPr/>
          </p:nvSpPr>
          <p:spPr bwMode="auto">
            <a:xfrm>
              <a:off x="8683179" y="3695700"/>
              <a:ext cx="11112" cy="9525"/>
            </a:xfrm>
            <a:custGeom>
              <a:avLst/>
              <a:gdLst/>
              <a:ahLst/>
              <a:cxnLst>
                <a:cxn ang="0">
                  <a:pos x="3" y="3"/>
                </a:cxn>
                <a:cxn ang="0">
                  <a:pos x="3" y="0"/>
                </a:cxn>
                <a:cxn ang="0">
                  <a:pos x="4" y="0"/>
                </a:cxn>
                <a:cxn ang="0">
                  <a:pos x="4" y="0"/>
                </a:cxn>
                <a:cxn ang="0">
                  <a:pos x="3" y="0"/>
                </a:cxn>
                <a:cxn ang="0">
                  <a:pos x="2" y="0"/>
                </a:cxn>
                <a:cxn ang="0">
                  <a:pos x="4"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7"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0"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4"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4"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7"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0" y="5"/>
                  </a:lnTo>
                  <a:lnTo>
                    <a:pt x="7" y="5"/>
                  </a:lnTo>
                  <a:lnTo>
                    <a:pt x="7"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4"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6" name="Freeform 1704"/>
            <p:cNvSpPr>
              <a:spLocks/>
            </p:cNvSpPr>
            <p:nvPr/>
          </p:nvSpPr>
          <p:spPr bwMode="auto">
            <a:xfrm>
              <a:off x="8683179" y="3695700"/>
              <a:ext cx="17462" cy="9525"/>
            </a:xfrm>
            <a:custGeom>
              <a:avLst/>
              <a:gdLst/>
              <a:ahLst/>
              <a:cxnLst>
                <a:cxn ang="0">
                  <a:pos x="3" y="3"/>
                </a:cxn>
                <a:cxn ang="0">
                  <a:pos x="3" y="0"/>
                </a:cxn>
                <a:cxn ang="0">
                  <a:pos x="6" y="0"/>
                </a:cxn>
                <a:cxn ang="0">
                  <a:pos x="6" y="0"/>
                </a:cxn>
                <a:cxn ang="0">
                  <a:pos x="3" y="0"/>
                </a:cxn>
                <a:cxn ang="0">
                  <a:pos x="2" y="0"/>
                </a:cxn>
                <a:cxn ang="0">
                  <a:pos x="6" y="0"/>
                </a:cxn>
                <a:cxn ang="0">
                  <a:pos x="6" y="0"/>
                </a:cxn>
                <a:cxn ang="0">
                  <a:pos x="2" y="0"/>
                </a:cxn>
                <a:cxn ang="0">
                  <a:pos x="2" y="1"/>
                </a:cxn>
                <a:cxn ang="0">
                  <a:pos x="7" y="1"/>
                </a:cxn>
                <a:cxn ang="0">
                  <a:pos x="7" y="1"/>
                </a:cxn>
                <a:cxn ang="0">
                  <a:pos x="2" y="1"/>
                </a:cxn>
                <a:cxn ang="0">
                  <a:pos x="1" y="1"/>
                </a:cxn>
                <a:cxn ang="0">
                  <a:pos x="7" y="1"/>
                </a:cxn>
                <a:cxn ang="0">
                  <a:pos x="7" y="1"/>
                </a:cxn>
                <a:cxn ang="0">
                  <a:pos x="1" y="1"/>
                </a:cxn>
                <a:cxn ang="0">
                  <a:pos x="1" y="1"/>
                </a:cxn>
                <a:cxn ang="0">
                  <a:pos x="8" y="1"/>
                </a:cxn>
                <a:cxn ang="0">
                  <a:pos x="8" y="2"/>
                </a:cxn>
                <a:cxn ang="0">
                  <a:pos x="1" y="2"/>
                </a:cxn>
                <a:cxn ang="0">
                  <a:pos x="0" y="2"/>
                </a:cxn>
                <a:cxn ang="0">
                  <a:pos x="8" y="2"/>
                </a:cxn>
                <a:cxn ang="0">
                  <a:pos x="8" y="2"/>
                </a:cxn>
                <a:cxn ang="0">
                  <a:pos x="0" y="2"/>
                </a:cxn>
                <a:cxn ang="0">
                  <a:pos x="0" y="2"/>
                </a:cxn>
                <a:cxn ang="0">
                  <a:pos x="8" y="2"/>
                </a:cxn>
                <a:cxn ang="0">
                  <a:pos x="8" y="3"/>
                </a:cxn>
                <a:cxn ang="0">
                  <a:pos x="0" y="3"/>
                </a:cxn>
                <a:cxn ang="0">
                  <a:pos x="0" y="3"/>
                </a:cxn>
                <a:cxn ang="0">
                  <a:pos x="9" y="3"/>
                </a:cxn>
                <a:cxn ang="0">
                  <a:pos x="9" y="3"/>
                </a:cxn>
                <a:cxn ang="0">
                  <a:pos x="0" y="3"/>
                </a:cxn>
                <a:cxn ang="0">
                  <a:pos x="0" y="3"/>
                </a:cxn>
                <a:cxn ang="0">
                  <a:pos x="9" y="3"/>
                </a:cxn>
                <a:cxn ang="0">
                  <a:pos x="8" y="4"/>
                </a:cxn>
                <a:cxn ang="0">
                  <a:pos x="0" y="4"/>
                </a:cxn>
                <a:cxn ang="0">
                  <a:pos x="0" y="4"/>
                </a:cxn>
                <a:cxn ang="0">
                  <a:pos x="8" y="4"/>
                </a:cxn>
                <a:cxn ang="0">
                  <a:pos x="8" y="5"/>
                </a:cxn>
                <a:cxn ang="0">
                  <a:pos x="0" y="5"/>
                </a:cxn>
                <a:cxn ang="0">
                  <a:pos x="0" y="5"/>
                </a:cxn>
                <a:cxn ang="0">
                  <a:pos x="8" y="5"/>
                </a:cxn>
                <a:cxn ang="0">
                  <a:pos x="8" y="5"/>
                </a:cxn>
                <a:cxn ang="0">
                  <a:pos x="1" y="5"/>
                </a:cxn>
                <a:cxn ang="0">
                  <a:pos x="1" y="5"/>
                </a:cxn>
                <a:cxn ang="0">
                  <a:pos x="8" y="5"/>
                </a:cxn>
                <a:cxn ang="0">
                  <a:pos x="7" y="5"/>
                </a:cxn>
                <a:cxn ang="0">
                  <a:pos x="1" y="5"/>
                </a:cxn>
                <a:cxn ang="0">
                  <a:pos x="1" y="6"/>
                </a:cxn>
                <a:cxn ang="0">
                  <a:pos x="7" y="6"/>
                </a:cxn>
                <a:cxn ang="0">
                  <a:pos x="7" y="6"/>
                </a:cxn>
                <a:cxn ang="0">
                  <a:pos x="2" y="6"/>
                </a:cxn>
                <a:cxn ang="0">
                  <a:pos x="2" y="6"/>
                </a:cxn>
                <a:cxn ang="0">
                  <a:pos x="7" y="6"/>
                </a:cxn>
                <a:cxn ang="0">
                  <a:pos x="6" y="6"/>
                </a:cxn>
                <a:cxn ang="0">
                  <a:pos x="2" y="6"/>
                </a:cxn>
                <a:cxn ang="0">
                  <a:pos x="2" y="6"/>
                </a:cxn>
                <a:cxn ang="0">
                  <a:pos x="6" y="6"/>
                </a:cxn>
                <a:cxn ang="0">
                  <a:pos x="6" y="6"/>
                </a:cxn>
                <a:cxn ang="0">
                  <a:pos x="3" y="6"/>
                </a:cxn>
                <a:cxn ang="0">
                  <a:pos x="3" y="6"/>
                </a:cxn>
                <a:cxn ang="0">
                  <a:pos x="6" y="6"/>
                </a:cxn>
              </a:cxnLst>
              <a:rect l="0" t="0" r="r" b="b"/>
              <a:pathLst>
                <a:path w="9" h="6">
                  <a:moveTo>
                    <a:pt x="3" y="3"/>
                  </a:moveTo>
                  <a:lnTo>
                    <a:pt x="3" y="0"/>
                  </a:lnTo>
                  <a:lnTo>
                    <a:pt x="6" y="0"/>
                  </a:lnTo>
                  <a:lnTo>
                    <a:pt x="6" y="0"/>
                  </a:lnTo>
                  <a:lnTo>
                    <a:pt x="3" y="0"/>
                  </a:lnTo>
                  <a:lnTo>
                    <a:pt x="2" y="0"/>
                  </a:lnTo>
                  <a:lnTo>
                    <a:pt x="6" y="0"/>
                  </a:lnTo>
                  <a:lnTo>
                    <a:pt x="6" y="0"/>
                  </a:lnTo>
                  <a:lnTo>
                    <a:pt x="2" y="0"/>
                  </a:lnTo>
                  <a:lnTo>
                    <a:pt x="2" y="1"/>
                  </a:lnTo>
                  <a:lnTo>
                    <a:pt x="7" y="1"/>
                  </a:lnTo>
                  <a:lnTo>
                    <a:pt x="7" y="1"/>
                  </a:lnTo>
                  <a:lnTo>
                    <a:pt x="2" y="1"/>
                  </a:lnTo>
                  <a:lnTo>
                    <a:pt x="1" y="1"/>
                  </a:lnTo>
                  <a:lnTo>
                    <a:pt x="7" y="1"/>
                  </a:lnTo>
                  <a:lnTo>
                    <a:pt x="7" y="1"/>
                  </a:lnTo>
                  <a:lnTo>
                    <a:pt x="1" y="1"/>
                  </a:lnTo>
                  <a:lnTo>
                    <a:pt x="1" y="1"/>
                  </a:lnTo>
                  <a:lnTo>
                    <a:pt x="8" y="1"/>
                  </a:lnTo>
                  <a:lnTo>
                    <a:pt x="8" y="2"/>
                  </a:lnTo>
                  <a:lnTo>
                    <a:pt x="1" y="2"/>
                  </a:lnTo>
                  <a:lnTo>
                    <a:pt x="0" y="2"/>
                  </a:lnTo>
                  <a:lnTo>
                    <a:pt x="8" y="2"/>
                  </a:lnTo>
                  <a:lnTo>
                    <a:pt x="8" y="2"/>
                  </a:lnTo>
                  <a:lnTo>
                    <a:pt x="0" y="2"/>
                  </a:lnTo>
                  <a:lnTo>
                    <a:pt x="0" y="2"/>
                  </a:lnTo>
                  <a:lnTo>
                    <a:pt x="8" y="2"/>
                  </a:lnTo>
                  <a:lnTo>
                    <a:pt x="8" y="3"/>
                  </a:lnTo>
                  <a:lnTo>
                    <a:pt x="0" y="3"/>
                  </a:lnTo>
                  <a:lnTo>
                    <a:pt x="0" y="3"/>
                  </a:lnTo>
                  <a:lnTo>
                    <a:pt x="9" y="3"/>
                  </a:lnTo>
                  <a:lnTo>
                    <a:pt x="9" y="3"/>
                  </a:lnTo>
                  <a:lnTo>
                    <a:pt x="0" y="3"/>
                  </a:lnTo>
                  <a:lnTo>
                    <a:pt x="0" y="3"/>
                  </a:lnTo>
                  <a:lnTo>
                    <a:pt x="9" y="3"/>
                  </a:lnTo>
                  <a:lnTo>
                    <a:pt x="8" y="4"/>
                  </a:lnTo>
                  <a:lnTo>
                    <a:pt x="0" y="4"/>
                  </a:lnTo>
                  <a:lnTo>
                    <a:pt x="0" y="4"/>
                  </a:lnTo>
                  <a:lnTo>
                    <a:pt x="8" y="4"/>
                  </a:lnTo>
                  <a:lnTo>
                    <a:pt x="8" y="5"/>
                  </a:lnTo>
                  <a:lnTo>
                    <a:pt x="0" y="5"/>
                  </a:lnTo>
                  <a:lnTo>
                    <a:pt x="0" y="5"/>
                  </a:lnTo>
                  <a:lnTo>
                    <a:pt x="8" y="5"/>
                  </a:lnTo>
                  <a:lnTo>
                    <a:pt x="8" y="5"/>
                  </a:lnTo>
                  <a:lnTo>
                    <a:pt x="1" y="5"/>
                  </a:lnTo>
                  <a:lnTo>
                    <a:pt x="1" y="5"/>
                  </a:lnTo>
                  <a:lnTo>
                    <a:pt x="8" y="5"/>
                  </a:lnTo>
                  <a:lnTo>
                    <a:pt x="7" y="5"/>
                  </a:lnTo>
                  <a:lnTo>
                    <a:pt x="1" y="5"/>
                  </a:lnTo>
                  <a:lnTo>
                    <a:pt x="1" y="6"/>
                  </a:lnTo>
                  <a:lnTo>
                    <a:pt x="7" y="6"/>
                  </a:lnTo>
                  <a:lnTo>
                    <a:pt x="7" y="6"/>
                  </a:lnTo>
                  <a:lnTo>
                    <a:pt x="2" y="6"/>
                  </a:lnTo>
                  <a:lnTo>
                    <a:pt x="2" y="6"/>
                  </a:lnTo>
                  <a:lnTo>
                    <a:pt x="7" y="6"/>
                  </a:lnTo>
                  <a:lnTo>
                    <a:pt x="6" y="6"/>
                  </a:lnTo>
                  <a:lnTo>
                    <a:pt x="2" y="6"/>
                  </a:lnTo>
                  <a:lnTo>
                    <a:pt x="2" y="6"/>
                  </a:lnTo>
                  <a:lnTo>
                    <a:pt x="6" y="6"/>
                  </a:lnTo>
                  <a:lnTo>
                    <a:pt x="6" y="6"/>
                  </a:lnTo>
                  <a:lnTo>
                    <a:pt x="3" y="6"/>
                  </a:lnTo>
                  <a:lnTo>
                    <a:pt x="3" y="6"/>
                  </a:lnTo>
                  <a:lnTo>
                    <a:pt x="6"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7" name="Freeform 1705"/>
            <p:cNvSpPr>
              <a:spLocks/>
            </p:cNvSpPr>
            <p:nvPr/>
          </p:nvSpPr>
          <p:spPr bwMode="auto">
            <a:xfrm>
              <a:off x="8689529" y="3695700"/>
              <a:ext cx="11112" cy="9525"/>
            </a:xfrm>
            <a:custGeom>
              <a:avLst/>
              <a:gdLst/>
              <a:ahLst/>
              <a:cxnLst>
                <a:cxn ang="0">
                  <a:pos x="3" y="3"/>
                </a:cxn>
                <a:cxn ang="0">
                  <a:pos x="3" y="0"/>
                </a:cxn>
                <a:cxn ang="0">
                  <a:pos x="4" y="0"/>
                </a:cxn>
                <a:cxn ang="0">
                  <a:pos x="4" y="0"/>
                </a:cxn>
                <a:cxn ang="0">
                  <a:pos x="2" y="0"/>
                </a:cxn>
                <a:cxn ang="0">
                  <a:pos x="2" y="0"/>
                </a:cxn>
                <a:cxn ang="0">
                  <a:pos x="4" y="0"/>
                </a:cxn>
                <a:cxn ang="0">
                  <a:pos x="5" y="0"/>
                </a:cxn>
                <a:cxn ang="0">
                  <a:pos x="2" y="0"/>
                </a:cxn>
                <a:cxn ang="0">
                  <a:pos x="1" y="1"/>
                </a:cxn>
                <a:cxn ang="0">
                  <a:pos x="5" y="1"/>
                </a:cxn>
                <a:cxn ang="0">
                  <a:pos x="5" y="1"/>
                </a:cxn>
                <a:cxn ang="0">
                  <a:pos x="1" y="1"/>
                </a:cxn>
                <a:cxn ang="0">
                  <a:pos x="1" y="1"/>
                </a:cxn>
                <a:cxn ang="0">
                  <a:pos x="6" y="1"/>
                </a:cxn>
                <a:cxn ang="0">
                  <a:pos x="6" y="1"/>
                </a:cxn>
                <a:cxn ang="0">
                  <a:pos x="0" y="1"/>
                </a:cxn>
                <a:cxn ang="0">
                  <a:pos x="0" y="1"/>
                </a:cxn>
                <a:cxn ang="0">
                  <a:pos x="6" y="1"/>
                </a:cxn>
                <a:cxn ang="0">
                  <a:pos x="6" y="2"/>
                </a:cxn>
                <a:cxn ang="0">
                  <a:pos x="0" y="2"/>
                </a:cxn>
                <a:cxn ang="0">
                  <a:pos x="0" y="2"/>
                </a:cxn>
                <a:cxn ang="0">
                  <a:pos x="6" y="2"/>
                </a:cxn>
                <a:cxn ang="0">
                  <a:pos x="6" y="2"/>
                </a:cxn>
                <a:cxn ang="0">
                  <a:pos x="0" y="2"/>
                </a:cxn>
                <a:cxn ang="0">
                  <a:pos x="0" y="2"/>
                </a:cxn>
                <a:cxn ang="0">
                  <a:pos x="6"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6" y="4"/>
                </a:cxn>
                <a:cxn ang="0">
                  <a:pos x="6" y="5"/>
                </a:cxn>
                <a:cxn ang="0">
                  <a:pos x="0" y="5"/>
                </a:cxn>
                <a:cxn ang="0">
                  <a:pos x="0" y="5"/>
                </a:cxn>
                <a:cxn ang="0">
                  <a:pos x="6" y="5"/>
                </a:cxn>
                <a:cxn ang="0">
                  <a:pos x="6" y="5"/>
                </a:cxn>
                <a:cxn ang="0">
                  <a:pos x="0" y="5"/>
                </a:cxn>
                <a:cxn ang="0">
                  <a:pos x="0" y="5"/>
                </a:cxn>
                <a:cxn ang="0">
                  <a:pos x="6" y="5"/>
                </a:cxn>
                <a:cxn ang="0">
                  <a:pos x="6" y="5"/>
                </a:cxn>
                <a:cxn ang="0">
                  <a:pos x="0" y="5"/>
                </a:cxn>
                <a:cxn ang="0">
                  <a:pos x="1" y="6"/>
                </a:cxn>
                <a:cxn ang="0">
                  <a:pos x="6" y="6"/>
                </a:cxn>
                <a:cxn ang="0">
                  <a:pos x="5" y="6"/>
                </a:cxn>
                <a:cxn ang="0">
                  <a:pos x="1" y="6"/>
                </a:cxn>
                <a:cxn ang="0">
                  <a:pos x="1" y="6"/>
                </a:cxn>
                <a:cxn ang="0">
                  <a:pos x="5" y="6"/>
                </a:cxn>
                <a:cxn ang="0">
                  <a:pos x="5" y="6"/>
                </a:cxn>
                <a:cxn ang="0">
                  <a:pos x="2" y="6"/>
                </a:cxn>
                <a:cxn ang="0">
                  <a:pos x="2" y="6"/>
                </a:cxn>
                <a:cxn ang="0">
                  <a:pos x="4" y="6"/>
                </a:cxn>
                <a:cxn ang="0">
                  <a:pos x="4" y="6"/>
                </a:cxn>
                <a:cxn ang="0">
                  <a:pos x="2" y="6"/>
                </a:cxn>
                <a:cxn ang="0">
                  <a:pos x="3" y="6"/>
                </a:cxn>
                <a:cxn ang="0">
                  <a:pos x="4" y="6"/>
                </a:cxn>
              </a:cxnLst>
              <a:rect l="0" t="0" r="r" b="b"/>
              <a:pathLst>
                <a:path w="7" h="6">
                  <a:moveTo>
                    <a:pt x="3" y="3"/>
                  </a:moveTo>
                  <a:lnTo>
                    <a:pt x="3" y="0"/>
                  </a:lnTo>
                  <a:lnTo>
                    <a:pt x="4" y="0"/>
                  </a:lnTo>
                  <a:lnTo>
                    <a:pt x="4" y="0"/>
                  </a:lnTo>
                  <a:lnTo>
                    <a:pt x="2" y="0"/>
                  </a:lnTo>
                  <a:lnTo>
                    <a:pt x="2" y="0"/>
                  </a:lnTo>
                  <a:lnTo>
                    <a:pt x="4" y="0"/>
                  </a:lnTo>
                  <a:lnTo>
                    <a:pt x="5" y="0"/>
                  </a:lnTo>
                  <a:lnTo>
                    <a:pt x="2" y="0"/>
                  </a:lnTo>
                  <a:lnTo>
                    <a:pt x="1" y="1"/>
                  </a:lnTo>
                  <a:lnTo>
                    <a:pt x="5" y="1"/>
                  </a:lnTo>
                  <a:lnTo>
                    <a:pt x="5" y="1"/>
                  </a:lnTo>
                  <a:lnTo>
                    <a:pt x="1" y="1"/>
                  </a:lnTo>
                  <a:lnTo>
                    <a:pt x="1" y="1"/>
                  </a:lnTo>
                  <a:lnTo>
                    <a:pt x="6" y="1"/>
                  </a:lnTo>
                  <a:lnTo>
                    <a:pt x="6" y="1"/>
                  </a:lnTo>
                  <a:lnTo>
                    <a:pt x="0" y="1"/>
                  </a:lnTo>
                  <a:lnTo>
                    <a:pt x="0" y="1"/>
                  </a:lnTo>
                  <a:lnTo>
                    <a:pt x="6" y="1"/>
                  </a:lnTo>
                  <a:lnTo>
                    <a:pt x="6" y="2"/>
                  </a:lnTo>
                  <a:lnTo>
                    <a:pt x="0" y="2"/>
                  </a:lnTo>
                  <a:lnTo>
                    <a:pt x="0" y="2"/>
                  </a:lnTo>
                  <a:lnTo>
                    <a:pt x="6" y="2"/>
                  </a:lnTo>
                  <a:lnTo>
                    <a:pt x="6" y="2"/>
                  </a:lnTo>
                  <a:lnTo>
                    <a:pt x="0" y="2"/>
                  </a:lnTo>
                  <a:lnTo>
                    <a:pt x="0" y="2"/>
                  </a:lnTo>
                  <a:lnTo>
                    <a:pt x="6" y="2"/>
                  </a:lnTo>
                  <a:lnTo>
                    <a:pt x="7" y="3"/>
                  </a:lnTo>
                  <a:lnTo>
                    <a:pt x="0" y="3"/>
                  </a:lnTo>
                  <a:lnTo>
                    <a:pt x="0" y="3"/>
                  </a:lnTo>
                  <a:lnTo>
                    <a:pt x="7" y="3"/>
                  </a:lnTo>
                  <a:lnTo>
                    <a:pt x="7" y="3"/>
                  </a:lnTo>
                  <a:lnTo>
                    <a:pt x="0" y="3"/>
                  </a:lnTo>
                  <a:lnTo>
                    <a:pt x="0" y="3"/>
                  </a:lnTo>
                  <a:lnTo>
                    <a:pt x="7" y="3"/>
                  </a:lnTo>
                  <a:lnTo>
                    <a:pt x="7" y="4"/>
                  </a:lnTo>
                  <a:lnTo>
                    <a:pt x="0" y="4"/>
                  </a:lnTo>
                  <a:lnTo>
                    <a:pt x="0" y="4"/>
                  </a:lnTo>
                  <a:lnTo>
                    <a:pt x="6" y="4"/>
                  </a:lnTo>
                  <a:lnTo>
                    <a:pt x="6" y="5"/>
                  </a:lnTo>
                  <a:lnTo>
                    <a:pt x="0" y="5"/>
                  </a:lnTo>
                  <a:lnTo>
                    <a:pt x="0" y="5"/>
                  </a:lnTo>
                  <a:lnTo>
                    <a:pt x="6" y="5"/>
                  </a:lnTo>
                  <a:lnTo>
                    <a:pt x="6" y="5"/>
                  </a:lnTo>
                  <a:lnTo>
                    <a:pt x="0" y="5"/>
                  </a:lnTo>
                  <a:lnTo>
                    <a:pt x="0" y="5"/>
                  </a:lnTo>
                  <a:lnTo>
                    <a:pt x="6" y="5"/>
                  </a:lnTo>
                  <a:lnTo>
                    <a:pt x="6" y="5"/>
                  </a:lnTo>
                  <a:lnTo>
                    <a:pt x="0" y="5"/>
                  </a:lnTo>
                  <a:lnTo>
                    <a:pt x="1" y="6"/>
                  </a:lnTo>
                  <a:lnTo>
                    <a:pt x="6" y="6"/>
                  </a:lnTo>
                  <a:lnTo>
                    <a:pt x="5" y="6"/>
                  </a:lnTo>
                  <a:lnTo>
                    <a:pt x="1" y="6"/>
                  </a:lnTo>
                  <a:lnTo>
                    <a:pt x="1" y="6"/>
                  </a:lnTo>
                  <a:lnTo>
                    <a:pt x="5" y="6"/>
                  </a:lnTo>
                  <a:lnTo>
                    <a:pt x="5" y="6"/>
                  </a:lnTo>
                  <a:lnTo>
                    <a:pt x="2" y="6"/>
                  </a:lnTo>
                  <a:lnTo>
                    <a:pt x="2" y="6"/>
                  </a:lnTo>
                  <a:lnTo>
                    <a:pt x="4" y="6"/>
                  </a:lnTo>
                  <a:lnTo>
                    <a:pt x="4"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8" name="Freeform 1706"/>
            <p:cNvSpPr>
              <a:spLocks/>
            </p:cNvSpPr>
            <p:nvPr/>
          </p:nvSpPr>
          <p:spPr bwMode="auto">
            <a:xfrm>
              <a:off x="8692704" y="3695700"/>
              <a:ext cx="11112"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6" y="2"/>
                </a:cxn>
                <a:cxn ang="0">
                  <a:pos x="0" y="2"/>
                </a:cxn>
                <a:cxn ang="0">
                  <a:pos x="0" y="2"/>
                </a:cxn>
                <a:cxn ang="0">
                  <a:pos x="6" y="2"/>
                </a:cxn>
                <a:cxn ang="0">
                  <a:pos x="6"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6" y="5"/>
                </a:cxn>
                <a:cxn ang="0">
                  <a:pos x="0" y="5"/>
                </a:cxn>
                <a:cxn ang="0">
                  <a:pos x="0" y="5"/>
                </a:cxn>
                <a:cxn ang="0">
                  <a:pos x="6" y="5"/>
                </a:cxn>
                <a:cxn ang="0">
                  <a:pos x="6" y="5"/>
                </a:cxn>
                <a:cxn ang="0">
                  <a:pos x="0"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6" y="2"/>
                  </a:lnTo>
                  <a:lnTo>
                    <a:pt x="0" y="2"/>
                  </a:lnTo>
                  <a:lnTo>
                    <a:pt x="0" y="2"/>
                  </a:lnTo>
                  <a:lnTo>
                    <a:pt x="6" y="2"/>
                  </a:lnTo>
                  <a:lnTo>
                    <a:pt x="6"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6" y="5"/>
                  </a:lnTo>
                  <a:lnTo>
                    <a:pt x="0" y="5"/>
                  </a:lnTo>
                  <a:lnTo>
                    <a:pt x="0" y="5"/>
                  </a:lnTo>
                  <a:lnTo>
                    <a:pt x="6" y="5"/>
                  </a:lnTo>
                  <a:lnTo>
                    <a:pt x="6" y="5"/>
                  </a:lnTo>
                  <a:lnTo>
                    <a:pt x="0"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19" name="Freeform 1707"/>
            <p:cNvSpPr>
              <a:spLocks/>
            </p:cNvSpPr>
            <p:nvPr/>
          </p:nvSpPr>
          <p:spPr bwMode="auto">
            <a:xfrm>
              <a:off x="8692704" y="3695700"/>
              <a:ext cx="12700" cy="9525"/>
            </a:xfrm>
            <a:custGeom>
              <a:avLst/>
              <a:gdLst/>
              <a:ahLst/>
              <a:cxnLst>
                <a:cxn ang="0">
                  <a:pos x="3" y="3"/>
                </a:cxn>
                <a:cxn ang="0">
                  <a:pos x="3" y="0"/>
                </a:cxn>
                <a:cxn ang="0">
                  <a:pos x="4" y="0"/>
                </a:cxn>
                <a:cxn ang="0">
                  <a:pos x="4" y="0"/>
                </a:cxn>
                <a:cxn ang="0">
                  <a:pos x="3" y="0"/>
                </a:cxn>
                <a:cxn ang="0">
                  <a:pos x="2" y="0"/>
                </a:cxn>
                <a:cxn ang="0">
                  <a:pos x="5" y="0"/>
                </a:cxn>
                <a:cxn ang="0">
                  <a:pos x="5" y="0"/>
                </a:cxn>
                <a:cxn ang="0">
                  <a:pos x="2" y="0"/>
                </a:cxn>
                <a:cxn ang="0">
                  <a:pos x="2" y="1"/>
                </a:cxn>
                <a:cxn ang="0">
                  <a:pos x="5" y="1"/>
                </a:cxn>
                <a:cxn ang="0">
                  <a:pos x="5"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5" y="6"/>
                </a:cxn>
                <a:cxn ang="0">
                  <a:pos x="2" y="6"/>
                </a:cxn>
                <a:cxn ang="0">
                  <a:pos x="2" y="6"/>
                </a:cxn>
                <a:cxn ang="0">
                  <a:pos x="5" y="6"/>
                </a:cxn>
                <a:cxn ang="0">
                  <a:pos x="5" y="6"/>
                </a:cxn>
                <a:cxn ang="0">
                  <a:pos x="2" y="6"/>
                </a:cxn>
                <a:cxn ang="0">
                  <a:pos x="2" y="6"/>
                </a:cxn>
                <a:cxn ang="0">
                  <a:pos x="5" y="6"/>
                </a:cxn>
                <a:cxn ang="0">
                  <a:pos x="4" y="6"/>
                </a:cxn>
                <a:cxn ang="0">
                  <a:pos x="3" y="6"/>
                </a:cxn>
                <a:cxn ang="0">
                  <a:pos x="3" y="6"/>
                </a:cxn>
                <a:cxn ang="0">
                  <a:pos x="4" y="6"/>
                </a:cxn>
              </a:cxnLst>
              <a:rect l="0" t="0" r="r" b="b"/>
              <a:pathLst>
                <a:path w="7" h="6">
                  <a:moveTo>
                    <a:pt x="3" y="3"/>
                  </a:moveTo>
                  <a:lnTo>
                    <a:pt x="3" y="0"/>
                  </a:lnTo>
                  <a:lnTo>
                    <a:pt x="4" y="0"/>
                  </a:lnTo>
                  <a:lnTo>
                    <a:pt x="4" y="0"/>
                  </a:lnTo>
                  <a:lnTo>
                    <a:pt x="3" y="0"/>
                  </a:lnTo>
                  <a:lnTo>
                    <a:pt x="2" y="0"/>
                  </a:lnTo>
                  <a:lnTo>
                    <a:pt x="5" y="0"/>
                  </a:lnTo>
                  <a:lnTo>
                    <a:pt x="5" y="0"/>
                  </a:lnTo>
                  <a:lnTo>
                    <a:pt x="2" y="0"/>
                  </a:lnTo>
                  <a:lnTo>
                    <a:pt x="2" y="1"/>
                  </a:lnTo>
                  <a:lnTo>
                    <a:pt x="5" y="1"/>
                  </a:lnTo>
                  <a:lnTo>
                    <a:pt x="5"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1" y="5"/>
                  </a:lnTo>
                  <a:lnTo>
                    <a:pt x="1" y="5"/>
                  </a:lnTo>
                  <a:lnTo>
                    <a:pt x="7" y="5"/>
                  </a:lnTo>
                  <a:lnTo>
                    <a:pt x="7" y="5"/>
                  </a:lnTo>
                  <a:lnTo>
                    <a:pt x="1" y="5"/>
                  </a:lnTo>
                  <a:lnTo>
                    <a:pt x="1" y="5"/>
                  </a:lnTo>
                  <a:lnTo>
                    <a:pt x="6" y="5"/>
                  </a:lnTo>
                  <a:lnTo>
                    <a:pt x="6" y="5"/>
                  </a:lnTo>
                  <a:lnTo>
                    <a:pt x="1" y="5"/>
                  </a:lnTo>
                  <a:lnTo>
                    <a:pt x="1" y="6"/>
                  </a:lnTo>
                  <a:lnTo>
                    <a:pt x="6" y="6"/>
                  </a:lnTo>
                  <a:lnTo>
                    <a:pt x="5" y="6"/>
                  </a:lnTo>
                  <a:lnTo>
                    <a:pt x="2" y="6"/>
                  </a:lnTo>
                  <a:lnTo>
                    <a:pt x="2" y="6"/>
                  </a:lnTo>
                  <a:lnTo>
                    <a:pt x="5" y="6"/>
                  </a:lnTo>
                  <a:lnTo>
                    <a:pt x="5" y="6"/>
                  </a:lnTo>
                  <a:lnTo>
                    <a:pt x="2" y="6"/>
                  </a:lnTo>
                  <a:lnTo>
                    <a:pt x="2" y="6"/>
                  </a:lnTo>
                  <a:lnTo>
                    <a:pt x="5" y="6"/>
                  </a:lnTo>
                  <a:lnTo>
                    <a:pt x="4"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20" name="Freeform 1708"/>
            <p:cNvSpPr>
              <a:spLocks/>
            </p:cNvSpPr>
            <p:nvPr/>
          </p:nvSpPr>
          <p:spPr bwMode="auto">
            <a:xfrm>
              <a:off x="8694291" y="3695700"/>
              <a:ext cx="12700"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6" y="1"/>
                  </a:lnTo>
                  <a:lnTo>
                    <a:pt x="6" y="1"/>
                  </a:lnTo>
                  <a:lnTo>
                    <a:pt x="2" y="1"/>
                  </a:lnTo>
                  <a:lnTo>
                    <a:pt x="1"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1" y="5"/>
                  </a:lnTo>
                  <a:lnTo>
                    <a:pt x="1" y="5"/>
                  </a:lnTo>
                  <a:lnTo>
                    <a:pt x="7" y="5"/>
                  </a:lnTo>
                  <a:lnTo>
                    <a:pt x="7" y="5"/>
                  </a:lnTo>
                  <a:lnTo>
                    <a:pt x="1" y="5"/>
                  </a:lnTo>
                  <a:lnTo>
                    <a:pt x="1" y="5"/>
                  </a:lnTo>
                  <a:lnTo>
                    <a:pt x="6" y="5"/>
                  </a:lnTo>
                  <a:lnTo>
                    <a:pt x="6" y="5"/>
                  </a:lnTo>
                  <a:lnTo>
                    <a:pt x="1" y="5"/>
                  </a:lnTo>
                  <a:lnTo>
                    <a:pt x="1"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21" name="Freeform 1709"/>
            <p:cNvSpPr>
              <a:spLocks/>
            </p:cNvSpPr>
            <p:nvPr/>
          </p:nvSpPr>
          <p:spPr bwMode="auto">
            <a:xfrm>
              <a:off x="8695879" y="3695700"/>
              <a:ext cx="20637" cy="9525"/>
            </a:xfrm>
            <a:custGeom>
              <a:avLst/>
              <a:gdLst/>
              <a:ahLst/>
              <a:cxnLst>
                <a:cxn ang="0">
                  <a:pos x="3" y="3"/>
                </a:cxn>
                <a:cxn ang="0">
                  <a:pos x="3" y="0"/>
                </a:cxn>
                <a:cxn ang="0">
                  <a:pos x="8" y="0"/>
                </a:cxn>
                <a:cxn ang="0">
                  <a:pos x="8" y="0"/>
                </a:cxn>
                <a:cxn ang="0">
                  <a:pos x="3" y="0"/>
                </a:cxn>
                <a:cxn ang="0">
                  <a:pos x="3" y="0"/>
                </a:cxn>
                <a:cxn ang="0">
                  <a:pos x="9" y="0"/>
                </a:cxn>
                <a:cxn ang="0">
                  <a:pos x="9" y="0"/>
                </a:cxn>
                <a:cxn ang="0">
                  <a:pos x="2" y="0"/>
                </a:cxn>
                <a:cxn ang="0">
                  <a:pos x="2" y="1"/>
                </a:cxn>
                <a:cxn ang="0">
                  <a:pos x="10" y="1"/>
                </a:cxn>
                <a:cxn ang="0">
                  <a:pos x="10" y="1"/>
                </a:cxn>
                <a:cxn ang="0">
                  <a:pos x="2" y="1"/>
                </a:cxn>
                <a:cxn ang="0">
                  <a:pos x="2" y="1"/>
                </a:cxn>
                <a:cxn ang="0">
                  <a:pos x="10" y="1"/>
                </a:cxn>
                <a:cxn ang="0">
                  <a:pos x="10" y="1"/>
                </a:cxn>
                <a:cxn ang="0">
                  <a:pos x="2" y="1"/>
                </a:cxn>
                <a:cxn ang="0">
                  <a:pos x="1" y="1"/>
                </a:cxn>
                <a:cxn ang="0">
                  <a:pos x="10" y="1"/>
                </a:cxn>
                <a:cxn ang="0">
                  <a:pos x="11" y="2"/>
                </a:cxn>
                <a:cxn ang="0">
                  <a:pos x="1" y="2"/>
                </a:cxn>
                <a:cxn ang="0">
                  <a:pos x="1" y="2"/>
                </a:cxn>
                <a:cxn ang="0">
                  <a:pos x="11" y="2"/>
                </a:cxn>
                <a:cxn ang="0">
                  <a:pos x="11" y="2"/>
                </a:cxn>
                <a:cxn ang="0">
                  <a:pos x="1" y="2"/>
                </a:cxn>
                <a:cxn ang="0">
                  <a:pos x="1" y="2"/>
                </a:cxn>
                <a:cxn ang="0">
                  <a:pos x="11" y="2"/>
                </a:cxn>
                <a:cxn ang="0">
                  <a:pos x="11" y="3"/>
                </a:cxn>
                <a:cxn ang="0">
                  <a:pos x="0" y="3"/>
                </a:cxn>
                <a:cxn ang="0">
                  <a:pos x="0" y="3"/>
                </a:cxn>
                <a:cxn ang="0">
                  <a:pos x="11" y="3"/>
                </a:cxn>
                <a:cxn ang="0">
                  <a:pos x="11" y="3"/>
                </a:cxn>
                <a:cxn ang="0">
                  <a:pos x="0" y="3"/>
                </a:cxn>
                <a:cxn ang="0">
                  <a:pos x="0" y="3"/>
                </a:cxn>
                <a:cxn ang="0">
                  <a:pos x="11" y="3"/>
                </a:cxn>
                <a:cxn ang="0">
                  <a:pos x="11" y="4"/>
                </a:cxn>
                <a:cxn ang="0">
                  <a:pos x="0" y="4"/>
                </a:cxn>
                <a:cxn ang="0">
                  <a:pos x="1" y="4"/>
                </a:cxn>
                <a:cxn ang="0">
                  <a:pos x="11" y="4"/>
                </a:cxn>
                <a:cxn ang="0">
                  <a:pos x="11" y="5"/>
                </a:cxn>
                <a:cxn ang="0">
                  <a:pos x="1" y="5"/>
                </a:cxn>
                <a:cxn ang="0">
                  <a:pos x="1" y="5"/>
                </a:cxn>
                <a:cxn ang="0">
                  <a:pos x="11" y="5"/>
                </a:cxn>
                <a:cxn ang="0">
                  <a:pos x="11" y="5"/>
                </a:cxn>
                <a:cxn ang="0">
                  <a:pos x="1" y="5"/>
                </a:cxn>
                <a:cxn ang="0">
                  <a:pos x="1" y="5"/>
                </a:cxn>
                <a:cxn ang="0">
                  <a:pos x="10" y="5"/>
                </a:cxn>
                <a:cxn ang="0">
                  <a:pos x="10" y="5"/>
                </a:cxn>
                <a:cxn ang="0">
                  <a:pos x="2" y="5"/>
                </a:cxn>
                <a:cxn ang="0">
                  <a:pos x="2" y="6"/>
                </a:cxn>
                <a:cxn ang="0">
                  <a:pos x="10" y="6"/>
                </a:cxn>
                <a:cxn ang="0">
                  <a:pos x="10" y="6"/>
                </a:cxn>
                <a:cxn ang="0">
                  <a:pos x="2" y="6"/>
                </a:cxn>
                <a:cxn ang="0">
                  <a:pos x="2" y="6"/>
                </a:cxn>
                <a:cxn ang="0">
                  <a:pos x="10" y="6"/>
                </a:cxn>
                <a:cxn ang="0">
                  <a:pos x="9" y="6"/>
                </a:cxn>
                <a:cxn ang="0">
                  <a:pos x="2" y="6"/>
                </a:cxn>
                <a:cxn ang="0">
                  <a:pos x="3" y="6"/>
                </a:cxn>
                <a:cxn ang="0">
                  <a:pos x="9" y="6"/>
                </a:cxn>
                <a:cxn ang="0">
                  <a:pos x="8" y="6"/>
                </a:cxn>
                <a:cxn ang="0">
                  <a:pos x="3" y="6"/>
                </a:cxn>
                <a:cxn ang="0">
                  <a:pos x="3" y="6"/>
                </a:cxn>
                <a:cxn ang="0">
                  <a:pos x="8" y="6"/>
                </a:cxn>
              </a:cxnLst>
              <a:rect l="0" t="0" r="r" b="b"/>
              <a:pathLst>
                <a:path w="11" h="6">
                  <a:moveTo>
                    <a:pt x="3" y="3"/>
                  </a:moveTo>
                  <a:lnTo>
                    <a:pt x="3" y="0"/>
                  </a:lnTo>
                  <a:lnTo>
                    <a:pt x="8" y="0"/>
                  </a:lnTo>
                  <a:lnTo>
                    <a:pt x="8" y="0"/>
                  </a:lnTo>
                  <a:lnTo>
                    <a:pt x="3" y="0"/>
                  </a:lnTo>
                  <a:lnTo>
                    <a:pt x="3" y="0"/>
                  </a:lnTo>
                  <a:lnTo>
                    <a:pt x="9" y="0"/>
                  </a:lnTo>
                  <a:lnTo>
                    <a:pt x="9" y="0"/>
                  </a:lnTo>
                  <a:lnTo>
                    <a:pt x="2" y="0"/>
                  </a:lnTo>
                  <a:lnTo>
                    <a:pt x="2" y="1"/>
                  </a:lnTo>
                  <a:lnTo>
                    <a:pt x="10" y="1"/>
                  </a:lnTo>
                  <a:lnTo>
                    <a:pt x="10" y="1"/>
                  </a:lnTo>
                  <a:lnTo>
                    <a:pt x="2" y="1"/>
                  </a:lnTo>
                  <a:lnTo>
                    <a:pt x="2" y="1"/>
                  </a:lnTo>
                  <a:lnTo>
                    <a:pt x="10" y="1"/>
                  </a:lnTo>
                  <a:lnTo>
                    <a:pt x="10" y="1"/>
                  </a:lnTo>
                  <a:lnTo>
                    <a:pt x="2" y="1"/>
                  </a:lnTo>
                  <a:lnTo>
                    <a:pt x="1" y="1"/>
                  </a:lnTo>
                  <a:lnTo>
                    <a:pt x="10" y="1"/>
                  </a:lnTo>
                  <a:lnTo>
                    <a:pt x="11" y="2"/>
                  </a:lnTo>
                  <a:lnTo>
                    <a:pt x="1" y="2"/>
                  </a:lnTo>
                  <a:lnTo>
                    <a:pt x="1" y="2"/>
                  </a:lnTo>
                  <a:lnTo>
                    <a:pt x="11" y="2"/>
                  </a:lnTo>
                  <a:lnTo>
                    <a:pt x="11" y="2"/>
                  </a:lnTo>
                  <a:lnTo>
                    <a:pt x="1" y="2"/>
                  </a:lnTo>
                  <a:lnTo>
                    <a:pt x="1" y="2"/>
                  </a:lnTo>
                  <a:lnTo>
                    <a:pt x="11" y="2"/>
                  </a:lnTo>
                  <a:lnTo>
                    <a:pt x="11" y="3"/>
                  </a:lnTo>
                  <a:lnTo>
                    <a:pt x="0" y="3"/>
                  </a:lnTo>
                  <a:lnTo>
                    <a:pt x="0" y="3"/>
                  </a:lnTo>
                  <a:lnTo>
                    <a:pt x="11" y="3"/>
                  </a:lnTo>
                  <a:lnTo>
                    <a:pt x="11" y="3"/>
                  </a:lnTo>
                  <a:lnTo>
                    <a:pt x="0" y="3"/>
                  </a:lnTo>
                  <a:lnTo>
                    <a:pt x="0" y="3"/>
                  </a:lnTo>
                  <a:lnTo>
                    <a:pt x="11" y="3"/>
                  </a:lnTo>
                  <a:lnTo>
                    <a:pt x="11" y="4"/>
                  </a:lnTo>
                  <a:lnTo>
                    <a:pt x="0" y="4"/>
                  </a:lnTo>
                  <a:lnTo>
                    <a:pt x="1" y="4"/>
                  </a:lnTo>
                  <a:lnTo>
                    <a:pt x="11" y="4"/>
                  </a:lnTo>
                  <a:lnTo>
                    <a:pt x="11" y="5"/>
                  </a:lnTo>
                  <a:lnTo>
                    <a:pt x="1" y="5"/>
                  </a:lnTo>
                  <a:lnTo>
                    <a:pt x="1" y="5"/>
                  </a:lnTo>
                  <a:lnTo>
                    <a:pt x="11" y="5"/>
                  </a:lnTo>
                  <a:lnTo>
                    <a:pt x="11" y="5"/>
                  </a:lnTo>
                  <a:lnTo>
                    <a:pt x="1" y="5"/>
                  </a:lnTo>
                  <a:lnTo>
                    <a:pt x="1" y="5"/>
                  </a:lnTo>
                  <a:lnTo>
                    <a:pt x="10" y="5"/>
                  </a:lnTo>
                  <a:lnTo>
                    <a:pt x="10" y="5"/>
                  </a:lnTo>
                  <a:lnTo>
                    <a:pt x="2" y="5"/>
                  </a:lnTo>
                  <a:lnTo>
                    <a:pt x="2" y="6"/>
                  </a:lnTo>
                  <a:lnTo>
                    <a:pt x="10" y="6"/>
                  </a:lnTo>
                  <a:lnTo>
                    <a:pt x="10" y="6"/>
                  </a:lnTo>
                  <a:lnTo>
                    <a:pt x="2" y="6"/>
                  </a:lnTo>
                  <a:lnTo>
                    <a:pt x="2" y="6"/>
                  </a:lnTo>
                  <a:lnTo>
                    <a:pt x="10" y="6"/>
                  </a:lnTo>
                  <a:lnTo>
                    <a:pt x="9" y="6"/>
                  </a:lnTo>
                  <a:lnTo>
                    <a:pt x="2" y="6"/>
                  </a:lnTo>
                  <a:lnTo>
                    <a:pt x="3" y="6"/>
                  </a:lnTo>
                  <a:lnTo>
                    <a:pt x="9" y="6"/>
                  </a:lnTo>
                  <a:lnTo>
                    <a:pt x="8" y="6"/>
                  </a:lnTo>
                  <a:lnTo>
                    <a:pt x="3" y="6"/>
                  </a:lnTo>
                  <a:lnTo>
                    <a:pt x="3" y="6"/>
                  </a:lnTo>
                  <a:lnTo>
                    <a:pt x="8"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22" name="Freeform 1710"/>
            <p:cNvSpPr>
              <a:spLocks/>
            </p:cNvSpPr>
            <p:nvPr/>
          </p:nvSpPr>
          <p:spPr bwMode="auto">
            <a:xfrm>
              <a:off x="8705404" y="3695700"/>
              <a:ext cx="11112" cy="9525"/>
            </a:xfrm>
            <a:custGeom>
              <a:avLst/>
              <a:gdLst/>
              <a:ahLst/>
              <a:cxnLst>
                <a:cxn ang="0">
                  <a:pos x="3" y="3"/>
                </a:cxn>
                <a:cxn ang="0">
                  <a:pos x="3" y="0"/>
                </a:cxn>
                <a:cxn ang="0">
                  <a:pos x="5" y="0"/>
                </a:cxn>
                <a:cxn ang="0">
                  <a:pos x="5" y="0"/>
                </a:cxn>
                <a:cxn ang="0">
                  <a:pos x="3" y="0"/>
                </a:cxn>
                <a:cxn ang="0">
                  <a:pos x="3" y="0"/>
                </a:cxn>
                <a:cxn ang="0">
                  <a:pos x="5" y="0"/>
                </a:cxn>
                <a:cxn ang="0">
                  <a:pos x="5" y="0"/>
                </a:cxn>
                <a:cxn ang="0">
                  <a:pos x="2" y="0"/>
                </a:cxn>
                <a:cxn ang="0">
                  <a:pos x="2" y="1"/>
                </a:cxn>
                <a:cxn ang="0">
                  <a:pos x="6" y="1"/>
                </a:cxn>
                <a:cxn ang="0">
                  <a:pos x="6" y="1"/>
                </a:cxn>
                <a:cxn ang="0">
                  <a:pos x="2" y="1"/>
                </a:cxn>
                <a:cxn ang="0">
                  <a:pos x="2"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1"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1" y="5"/>
                </a:cxn>
                <a:cxn ang="0">
                  <a:pos x="1" y="5"/>
                </a:cxn>
                <a:cxn ang="0">
                  <a:pos x="7" y="5"/>
                </a:cxn>
                <a:cxn ang="0">
                  <a:pos x="7" y="5"/>
                </a:cxn>
                <a:cxn ang="0">
                  <a:pos x="1" y="5"/>
                </a:cxn>
                <a:cxn ang="0">
                  <a:pos x="1" y="5"/>
                </a:cxn>
                <a:cxn ang="0">
                  <a:pos x="6" y="5"/>
                </a:cxn>
                <a:cxn ang="0">
                  <a:pos x="6" y="5"/>
                </a:cxn>
                <a:cxn ang="0">
                  <a:pos x="1" y="5"/>
                </a:cxn>
                <a:cxn ang="0">
                  <a:pos x="2" y="6"/>
                </a:cxn>
                <a:cxn ang="0">
                  <a:pos x="6" y="6"/>
                </a:cxn>
                <a:cxn ang="0">
                  <a:pos x="6" y="6"/>
                </a:cxn>
                <a:cxn ang="0">
                  <a:pos x="2" y="6"/>
                </a:cxn>
                <a:cxn ang="0">
                  <a:pos x="2" y="6"/>
                </a:cxn>
                <a:cxn ang="0">
                  <a:pos x="6" y="6"/>
                </a:cxn>
                <a:cxn ang="0">
                  <a:pos x="5" y="6"/>
                </a:cxn>
                <a:cxn ang="0">
                  <a:pos x="2" y="6"/>
                </a:cxn>
                <a:cxn ang="0">
                  <a:pos x="3" y="6"/>
                </a:cxn>
                <a:cxn ang="0">
                  <a:pos x="5" y="6"/>
                </a:cxn>
                <a:cxn ang="0">
                  <a:pos x="5" y="6"/>
                </a:cxn>
                <a:cxn ang="0">
                  <a:pos x="3" y="6"/>
                </a:cxn>
                <a:cxn ang="0">
                  <a:pos x="3" y="6"/>
                </a:cxn>
                <a:cxn ang="0">
                  <a:pos x="5" y="6"/>
                </a:cxn>
              </a:cxnLst>
              <a:rect l="0" t="0" r="r" b="b"/>
              <a:pathLst>
                <a:path w="7" h="6">
                  <a:moveTo>
                    <a:pt x="3" y="3"/>
                  </a:moveTo>
                  <a:lnTo>
                    <a:pt x="3" y="0"/>
                  </a:lnTo>
                  <a:lnTo>
                    <a:pt x="5" y="0"/>
                  </a:lnTo>
                  <a:lnTo>
                    <a:pt x="5" y="0"/>
                  </a:lnTo>
                  <a:lnTo>
                    <a:pt x="3" y="0"/>
                  </a:lnTo>
                  <a:lnTo>
                    <a:pt x="3" y="0"/>
                  </a:lnTo>
                  <a:lnTo>
                    <a:pt x="5" y="0"/>
                  </a:lnTo>
                  <a:lnTo>
                    <a:pt x="5" y="0"/>
                  </a:lnTo>
                  <a:lnTo>
                    <a:pt x="2" y="0"/>
                  </a:lnTo>
                  <a:lnTo>
                    <a:pt x="2" y="1"/>
                  </a:lnTo>
                  <a:lnTo>
                    <a:pt x="6" y="1"/>
                  </a:lnTo>
                  <a:lnTo>
                    <a:pt x="6" y="1"/>
                  </a:lnTo>
                  <a:lnTo>
                    <a:pt x="2" y="1"/>
                  </a:lnTo>
                  <a:lnTo>
                    <a:pt x="2" y="1"/>
                  </a:lnTo>
                  <a:lnTo>
                    <a:pt x="6" y="1"/>
                  </a:lnTo>
                  <a:lnTo>
                    <a:pt x="6" y="1"/>
                  </a:lnTo>
                  <a:lnTo>
                    <a:pt x="1" y="1"/>
                  </a:lnTo>
                  <a:lnTo>
                    <a:pt x="1" y="1"/>
                  </a:lnTo>
                  <a:lnTo>
                    <a:pt x="6" y="1"/>
                  </a:lnTo>
                  <a:lnTo>
                    <a:pt x="7" y="2"/>
                  </a:lnTo>
                  <a:lnTo>
                    <a:pt x="1" y="2"/>
                  </a:lnTo>
                  <a:lnTo>
                    <a:pt x="1" y="2"/>
                  </a:lnTo>
                  <a:lnTo>
                    <a:pt x="7" y="2"/>
                  </a:lnTo>
                  <a:lnTo>
                    <a:pt x="7" y="2"/>
                  </a:lnTo>
                  <a:lnTo>
                    <a:pt x="1"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1" y="5"/>
                  </a:lnTo>
                  <a:lnTo>
                    <a:pt x="1" y="5"/>
                  </a:lnTo>
                  <a:lnTo>
                    <a:pt x="7" y="5"/>
                  </a:lnTo>
                  <a:lnTo>
                    <a:pt x="7" y="5"/>
                  </a:lnTo>
                  <a:lnTo>
                    <a:pt x="1" y="5"/>
                  </a:lnTo>
                  <a:lnTo>
                    <a:pt x="1" y="5"/>
                  </a:lnTo>
                  <a:lnTo>
                    <a:pt x="6" y="5"/>
                  </a:lnTo>
                  <a:lnTo>
                    <a:pt x="6" y="5"/>
                  </a:lnTo>
                  <a:lnTo>
                    <a:pt x="1" y="5"/>
                  </a:lnTo>
                  <a:lnTo>
                    <a:pt x="2" y="6"/>
                  </a:lnTo>
                  <a:lnTo>
                    <a:pt x="6" y="6"/>
                  </a:lnTo>
                  <a:lnTo>
                    <a:pt x="6" y="6"/>
                  </a:lnTo>
                  <a:lnTo>
                    <a:pt x="2" y="6"/>
                  </a:lnTo>
                  <a:lnTo>
                    <a:pt x="2" y="6"/>
                  </a:lnTo>
                  <a:lnTo>
                    <a:pt x="6" y="6"/>
                  </a:lnTo>
                  <a:lnTo>
                    <a:pt x="5" y="6"/>
                  </a:lnTo>
                  <a:lnTo>
                    <a:pt x="2" y="6"/>
                  </a:lnTo>
                  <a:lnTo>
                    <a:pt x="3" y="6"/>
                  </a:lnTo>
                  <a:lnTo>
                    <a:pt x="5" y="6"/>
                  </a:lnTo>
                  <a:lnTo>
                    <a:pt x="5" y="6"/>
                  </a:lnTo>
                  <a:lnTo>
                    <a:pt x="3"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23" name="Freeform 1711"/>
            <p:cNvSpPr>
              <a:spLocks/>
            </p:cNvSpPr>
            <p:nvPr/>
          </p:nvSpPr>
          <p:spPr bwMode="auto">
            <a:xfrm>
              <a:off x="8708579" y="3695700"/>
              <a:ext cx="14287" cy="9525"/>
            </a:xfrm>
            <a:custGeom>
              <a:avLst/>
              <a:gdLst/>
              <a:ahLst/>
              <a:cxnLst>
                <a:cxn ang="0">
                  <a:pos x="3" y="3"/>
                </a:cxn>
                <a:cxn ang="0">
                  <a:pos x="3" y="0"/>
                </a:cxn>
                <a:cxn ang="0">
                  <a:pos x="5" y="0"/>
                </a:cxn>
                <a:cxn ang="0">
                  <a:pos x="5" y="0"/>
                </a:cxn>
                <a:cxn ang="0">
                  <a:pos x="2" y="0"/>
                </a:cxn>
                <a:cxn ang="0">
                  <a:pos x="2" y="0"/>
                </a:cxn>
                <a:cxn ang="0">
                  <a:pos x="6" y="0"/>
                </a:cxn>
                <a:cxn ang="0">
                  <a:pos x="6" y="0"/>
                </a:cxn>
                <a:cxn ang="0">
                  <a:pos x="1" y="0"/>
                </a:cxn>
                <a:cxn ang="0">
                  <a:pos x="1" y="1"/>
                </a:cxn>
                <a:cxn ang="0">
                  <a:pos x="6" y="1"/>
                </a:cxn>
                <a:cxn ang="0">
                  <a:pos x="7" y="1"/>
                </a:cxn>
                <a:cxn ang="0">
                  <a:pos x="1" y="1"/>
                </a:cxn>
                <a:cxn ang="0">
                  <a:pos x="1" y="1"/>
                </a:cxn>
                <a:cxn ang="0">
                  <a:pos x="7" y="1"/>
                </a:cxn>
                <a:cxn ang="0">
                  <a:pos x="7" y="1"/>
                </a:cxn>
                <a:cxn ang="0">
                  <a:pos x="1" y="1"/>
                </a:cxn>
                <a:cxn ang="0">
                  <a:pos x="0" y="1"/>
                </a:cxn>
                <a:cxn ang="0">
                  <a:pos x="7" y="1"/>
                </a:cxn>
                <a:cxn ang="0">
                  <a:pos x="7" y="2"/>
                </a:cxn>
                <a:cxn ang="0">
                  <a:pos x="0" y="2"/>
                </a:cxn>
                <a:cxn ang="0">
                  <a:pos x="0" y="2"/>
                </a:cxn>
                <a:cxn ang="0">
                  <a:pos x="7" y="2"/>
                </a:cxn>
                <a:cxn ang="0">
                  <a:pos x="8" y="2"/>
                </a:cxn>
                <a:cxn ang="0">
                  <a:pos x="0" y="2"/>
                </a:cxn>
                <a:cxn ang="0">
                  <a:pos x="0" y="2"/>
                </a:cxn>
                <a:cxn ang="0">
                  <a:pos x="8" y="2"/>
                </a:cxn>
                <a:cxn ang="0">
                  <a:pos x="8" y="3"/>
                </a:cxn>
                <a:cxn ang="0">
                  <a:pos x="0" y="3"/>
                </a:cxn>
                <a:cxn ang="0">
                  <a:pos x="0" y="3"/>
                </a:cxn>
                <a:cxn ang="0">
                  <a:pos x="8" y="3"/>
                </a:cxn>
                <a:cxn ang="0">
                  <a:pos x="8" y="3"/>
                </a:cxn>
                <a:cxn ang="0">
                  <a:pos x="0" y="3"/>
                </a:cxn>
                <a:cxn ang="0">
                  <a:pos x="0" y="3"/>
                </a:cxn>
                <a:cxn ang="0">
                  <a:pos x="8" y="3"/>
                </a:cxn>
                <a:cxn ang="0">
                  <a:pos x="8" y="4"/>
                </a:cxn>
                <a:cxn ang="0">
                  <a:pos x="0" y="4"/>
                </a:cxn>
                <a:cxn ang="0">
                  <a:pos x="0" y="4"/>
                </a:cxn>
                <a:cxn ang="0">
                  <a:pos x="8" y="4"/>
                </a:cxn>
                <a:cxn ang="0">
                  <a:pos x="8" y="5"/>
                </a:cxn>
                <a:cxn ang="0">
                  <a:pos x="0" y="5"/>
                </a:cxn>
                <a:cxn ang="0">
                  <a:pos x="0" y="5"/>
                </a:cxn>
                <a:cxn ang="0">
                  <a:pos x="7" y="5"/>
                </a:cxn>
                <a:cxn ang="0">
                  <a:pos x="7" y="5"/>
                </a:cxn>
                <a:cxn ang="0">
                  <a:pos x="0" y="5"/>
                </a:cxn>
                <a:cxn ang="0">
                  <a:pos x="0" y="5"/>
                </a:cxn>
                <a:cxn ang="0">
                  <a:pos x="7" y="5"/>
                </a:cxn>
                <a:cxn ang="0">
                  <a:pos x="7" y="5"/>
                </a:cxn>
                <a:cxn ang="0">
                  <a:pos x="1" y="5"/>
                </a:cxn>
                <a:cxn ang="0">
                  <a:pos x="1" y="6"/>
                </a:cxn>
                <a:cxn ang="0">
                  <a:pos x="7" y="6"/>
                </a:cxn>
                <a:cxn ang="0">
                  <a:pos x="7" y="6"/>
                </a:cxn>
                <a:cxn ang="0">
                  <a:pos x="1" y="6"/>
                </a:cxn>
                <a:cxn ang="0">
                  <a:pos x="1" y="6"/>
                </a:cxn>
                <a:cxn ang="0">
                  <a:pos x="6" y="6"/>
                </a:cxn>
                <a:cxn ang="0">
                  <a:pos x="6" y="6"/>
                </a:cxn>
                <a:cxn ang="0">
                  <a:pos x="1" y="6"/>
                </a:cxn>
                <a:cxn ang="0">
                  <a:pos x="2" y="6"/>
                </a:cxn>
                <a:cxn ang="0">
                  <a:pos x="6" y="6"/>
                </a:cxn>
                <a:cxn ang="0">
                  <a:pos x="5" y="6"/>
                </a:cxn>
                <a:cxn ang="0">
                  <a:pos x="2" y="6"/>
                </a:cxn>
                <a:cxn ang="0">
                  <a:pos x="3" y="6"/>
                </a:cxn>
                <a:cxn ang="0">
                  <a:pos x="5" y="6"/>
                </a:cxn>
              </a:cxnLst>
              <a:rect l="0" t="0" r="r" b="b"/>
              <a:pathLst>
                <a:path w="8" h="6">
                  <a:moveTo>
                    <a:pt x="3" y="3"/>
                  </a:moveTo>
                  <a:lnTo>
                    <a:pt x="3" y="0"/>
                  </a:lnTo>
                  <a:lnTo>
                    <a:pt x="5" y="0"/>
                  </a:lnTo>
                  <a:lnTo>
                    <a:pt x="5" y="0"/>
                  </a:lnTo>
                  <a:lnTo>
                    <a:pt x="2" y="0"/>
                  </a:lnTo>
                  <a:lnTo>
                    <a:pt x="2" y="0"/>
                  </a:lnTo>
                  <a:lnTo>
                    <a:pt x="6" y="0"/>
                  </a:lnTo>
                  <a:lnTo>
                    <a:pt x="6" y="0"/>
                  </a:lnTo>
                  <a:lnTo>
                    <a:pt x="1" y="0"/>
                  </a:lnTo>
                  <a:lnTo>
                    <a:pt x="1" y="1"/>
                  </a:lnTo>
                  <a:lnTo>
                    <a:pt x="6" y="1"/>
                  </a:lnTo>
                  <a:lnTo>
                    <a:pt x="7" y="1"/>
                  </a:lnTo>
                  <a:lnTo>
                    <a:pt x="1" y="1"/>
                  </a:lnTo>
                  <a:lnTo>
                    <a:pt x="1" y="1"/>
                  </a:lnTo>
                  <a:lnTo>
                    <a:pt x="7" y="1"/>
                  </a:lnTo>
                  <a:lnTo>
                    <a:pt x="7" y="1"/>
                  </a:lnTo>
                  <a:lnTo>
                    <a:pt x="1" y="1"/>
                  </a:lnTo>
                  <a:lnTo>
                    <a:pt x="0" y="1"/>
                  </a:lnTo>
                  <a:lnTo>
                    <a:pt x="7" y="1"/>
                  </a:lnTo>
                  <a:lnTo>
                    <a:pt x="7" y="2"/>
                  </a:lnTo>
                  <a:lnTo>
                    <a:pt x="0" y="2"/>
                  </a:lnTo>
                  <a:lnTo>
                    <a:pt x="0" y="2"/>
                  </a:lnTo>
                  <a:lnTo>
                    <a:pt x="7" y="2"/>
                  </a:lnTo>
                  <a:lnTo>
                    <a:pt x="8" y="2"/>
                  </a:lnTo>
                  <a:lnTo>
                    <a:pt x="0" y="2"/>
                  </a:lnTo>
                  <a:lnTo>
                    <a:pt x="0" y="2"/>
                  </a:lnTo>
                  <a:lnTo>
                    <a:pt x="8" y="2"/>
                  </a:lnTo>
                  <a:lnTo>
                    <a:pt x="8" y="3"/>
                  </a:lnTo>
                  <a:lnTo>
                    <a:pt x="0" y="3"/>
                  </a:lnTo>
                  <a:lnTo>
                    <a:pt x="0" y="3"/>
                  </a:lnTo>
                  <a:lnTo>
                    <a:pt x="8" y="3"/>
                  </a:lnTo>
                  <a:lnTo>
                    <a:pt x="8" y="3"/>
                  </a:lnTo>
                  <a:lnTo>
                    <a:pt x="0" y="3"/>
                  </a:lnTo>
                  <a:lnTo>
                    <a:pt x="0" y="3"/>
                  </a:lnTo>
                  <a:lnTo>
                    <a:pt x="8" y="3"/>
                  </a:lnTo>
                  <a:lnTo>
                    <a:pt x="8" y="4"/>
                  </a:lnTo>
                  <a:lnTo>
                    <a:pt x="0" y="4"/>
                  </a:lnTo>
                  <a:lnTo>
                    <a:pt x="0" y="4"/>
                  </a:lnTo>
                  <a:lnTo>
                    <a:pt x="8" y="4"/>
                  </a:lnTo>
                  <a:lnTo>
                    <a:pt x="8" y="5"/>
                  </a:lnTo>
                  <a:lnTo>
                    <a:pt x="0" y="5"/>
                  </a:lnTo>
                  <a:lnTo>
                    <a:pt x="0" y="5"/>
                  </a:lnTo>
                  <a:lnTo>
                    <a:pt x="7" y="5"/>
                  </a:lnTo>
                  <a:lnTo>
                    <a:pt x="7" y="5"/>
                  </a:lnTo>
                  <a:lnTo>
                    <a:pt x="0" y="5"/>
                  </a:lnTo>
                  <a:lnTo>
                    <a:pt x="0" y="5"/>
                  </a:lnTo>
                  <a:lnTo>
                    <a:pt x="7" y="5"/>
                  </a:lnTo>
                  <a:lnTo>
                    <a:pt x="7" y="5"/>
                  </a:lnTo>
                  <a:lnTo>
                    <a:pt x="1" y="5"/>
                  </a:lnTo>
                  <a:lnTo>
                    <a:pt x="1" y="6"/>
                  </a:lnTo>
                  <a:lnTo>
                    <a:pt x="7" y="6"/>
                  </a:lnTo>
                  <a:lnTo>
                    <a:pt x="7" y="6"/>
                  </a:lnTo>
                  <a:lnTo>
                    <a:pt x="1" y="6"/>
                  </a:lnTo>
                  <a:lnTo>
                    <a:pt x="1" y="6"/>
                  </a:lnTo>
                  <a:lnTo>
                    <a:pt x="6" y="6"/>
                  </a:lnTo>
                  <a:lnTo>
                    <a:pt x="6" y="6"/>
                  </a:lnTo>
                  <a:lnTo>
                    <a:pt x="1" y="6"/>
                  </a:lnTo>
                  <a:lnTo>
                    <a:pt x="2" y="6"/>
                  </a:lnTo>
                  <a:lnTo>
                    <a:pt x="6" y="6"/>
                  </a:lnTo>
                  <a:lnTo>
                    <a:pt x="5" y="6"/>
                  </a:lnTo>
                  <a:lnTo>
                    <a:pt x="2" y="6"/>
                  </a:lnTo>
                  <a:lnTo>
                    <a:pt x="3" y="6"/>
                  </a:lnTo>
                  <a:lnTo>
                    <a:pt x="5"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24" name="Freeform 1712"/>
            <p:cNvSpPr>
              <a:spLocks/>
            </p:cNvSpPr>
            <p:nvPr/>
          </p:nvSpPr>
          <p:spPr bwMode="auto">
            <a:xfrm>
              <a:off x="8711754" y="3695700"/>
              <a:ext cx="14287" cy="9525"/>
            </a:xfrm>
            <a:custGeom>
              <a:avLst/>
              <a:gdLst/>
              <a:ahLst/>
              <a:cxnLst>
                <a:cxn ang="0">
                  <a:pos x="3" y="3"/>
                </a:cxn>
                <a:cxn ang="0">
                  <a:pos x="3" y="0"/>
                </a:cxn>
                <a:cxn ang="0">
                  <a:pos x="4" y="0"/>
                </a:cxn>
                <a:cxn ang="0">
                  <a:pos x="5" y="0"/>
                </a:cxn>
                <a:cxn ang="0">
                  <a:pos x="2" y="0"/>
                </a:cxn>
                <a:cxn ang="0">
                  <a:pos x="2" y="0"/>
                </a:cxn>
                <a:cxn ang="0">
                  <a:pos x="5" y="0"/>
                </a:cxn>
                <a:cxn ang="0">
                  <a:pos x="5" y="0"/>
                </a:cxn>
                <a:cxn ang="0">
                  <a:pos x="2" y="0"/>
                </a:cxn>
                <a:cxn ang="0">
                  <a:pos x="2" y="1"/>
                </a:cxn>
                <a:cxn ang="0">
                  <a:pos x="5" y="1"/>
                </a:cxn>
                <a:cxn ang="0">
                  <a:pos x="6" y="1"/>
                </a:cxn>
                <a:cxn ang="0">
                  <a:pos x="1" y="1"/>
                </a:cxn>
                <a:cxn ang="0">
                  <a:pos x="1" y="1"/>
                </a:cxn>
                <a:cxn ang="0">
                  <a:pos x="6" y="1"/>
                </a:cxn>
                <a:cxn ang="0">
                  <a:pos x="6" y="1"/>
                </a:cxn>
                <a:cxn ang="0">
                  <a:pos x="1" y="1"/>
                </a:cxn>
                <a:cxn ang="0">
                  <a:pos x="1" y="1"/>
                </a:cxn>
                <a:cxn ang="0">
                  <a:pos x="6" y="1"/>
                </a:cxn>
                <a:cxn ang="0">
                  <a:pos x="6" y="2"/>
                </a:cxn>
                <a:cxn ang="0">
                  <a:pos x="1" y="2"/>
                </a:cxn>
                <a:cxn ang="0">
                  <a:pos x="0"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0" y="5"/>
                </a:cxn>
                <a:cxn ang="0">
                  <a:pos x="7" y="5"/>
                </a:cxn>
                <a:cxn ang="0">
                  <a:pos x="6"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5" y="6"/>
                </a:cxn>
                <a:cxn ang="0">
                  <a:pos x="5" y="6"/>
                </a:cxn>
                <a:cxn ang="0">
                  <a:pos x="2" y="6"/>
                </a:cxn>
                <a:cxn ang="0">
                  <a:pos x="2" y="6"/>
                </a:cxn>
                <a:cxn ang="0">
                  <a:pos x="5" y="6"/>
                </a:cxn>
                <a:cxn ang="0">
                  <a:pos x="5" y="6"/>
                </a:cxn>
                <a:cxn ang="0">
                  <a:pos x="2" y="6"/>
                </a:cxn>
                <a:cxn ang="0">
                  <a:pos x="3" y="6"/>
                </a:cxn>
                <a:cxn ang="0">
                  <a:pos x="4" y="6"/>
                </a:cxn>
              </a:cxnLst>
              <a:rect l="0" t="0" r="r" b="b"/>
              <a:pathLst>
                <a:path w="7" h="6">
                  <a:moveTo>
                    <a:pt x="3" y="3"/>
                  </a:moveTo>
                  <a:lnTo>
                    <a:pt x="3" y="0"/>
                  </a:lnTo>
                  <a:lnTo>
                    <a:pt x="4" y="0"/>
                  </a:lnTo>
                  <a:lnTo>
                    <a:pt x="5" y="0"/>
                  </a:lnTo>
                  <a:lnTo>
                    <a:pt x="2" y="0"/>
                  </a:lnTo>
                  <a:lnTo>
                    <a:pt x="2" y="0"/>
                  </a:lnTo>
                  <a:lnTo>
                    <a:pt x="5" y="0"/>
                  </a:lnTo>
                  <a:lnTo>
                    <a:pt x="5" y="0"/>
                  </a:lnTo>
                  <a:lnTo>
                    <a:pt x="2" y="0"/>
                  </a:lnTo>
                  <a:lnTo>
                    <a:pt x="2" y="1"/>
                  </a:lnTo>
                  <a:lnTo>
                    <a:pt x="5" y="1"/>
                  </a:lnTo>
                  <a:lnTo>
                    <a:pt x="6" y="1"/>
                  </a:lnTo>
                  <a:lnTo>
                    <a:pt x="1" y="1"/>
                  </a:lnTo>
                  <a:lnTo>
                    <a:pt x="1" y="1"/>
                  </a:lnTo>
                  <a:lnTo>
                    <a:pt x="6" y="1"/>
                  </a:lnTo>
                  <a:lnTo>
                    <a:pt x="6" y="1"/>
                  </a:lnTo>
                  <a:lnTo>
                    <a:pt x="1" y="1"/>
                  </a:lnTo>
                  <a:lnTo>
                    <a:pt x="1" y="1"/>
                  </a:lnTo>
                  <a:lnTo>
                    <a:pt x="6" y="1"/>
                  </a:lnTo>
                  <a:lnTo>
                    <a:pt x="6" y="2"/>
                  </a:lnTo>
                  <a:lnTo>
                    <a:pt x="1" y="2"/>
                  </a:lnTo>
                  <a:lnTo>
                    <a:pt x="0"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0" y="5"/>
                  </a:lnTo>
                  <a:lnTo>
                    <a:pt x="7" y="5"/>
                  </a:lnTo>
                  <a:lnTo>
                    <a:pt x="6" y="5"/>
                  </a:lnTo>
                  <a:lnTo>
                    <a:pt x="1" y="5"/>
                  </a:lnTo>
                  <a:lnTo>
                    <a:pt x="1" y="5"/>
                  </a:lnTo>
                  <a:lnTo>
                    <a:pt x="6" y="5"/>
                  </a:lnTo>
                  <a:lnTo>
                    <a:pt x="6" y="5"/>
                  </a:lnTo>
                  <a:lnTo>
                    <a:pt x="1" y="5"/>
                  </a:lnTo>
                  <a:lnTo>
                    <a:pt x="1" y="6"/>
                  </a:lnTo>
                  <a:lnTo>
                    <a:pt x="6" y="6"/>
                  </a:lnTo>
                  <a:lnTo>
                    <a:pt x="6" y="6"/>
                  </a:lnTo>
                  <a:lnTo>
                    <a:pt x="1" y="6"/>
                  </a:lnTo>
                  <a:lnTo>
                    <a:pt x="2" y="6"/>
                  </a:lnTo>
                  <a:lnTo>
                    <a:pt x="5" y="6"/>
                  </a:lnTo>
                  <a:lnTo>
                    <a:pt x="5" y="6"/>
                  </a:lnTo>
                  <a:lnTo>
                    <a:pt x="2" y="6"/>
                  </a:lnTo>
                  <a:lnTo>
                    <a:pt x="2" y="6"/>
                  </a:lnTo>
                  <a:lnTo>
                    <a:pt x="5" y="6"/>
                  </a:lnTo>
                  <a:lnTo>
                    <a:pt x="5" y="6"/>
                  </a:lnTo>
                  <a:lnTo>
                    <a:pt x="2"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sp>
          <p:nvSpPr>
            <p:cNvPr id="2088625" name="Freeform 1713"/>
            <p:cNvSpPr>
              <a:spLocks/>
            </p:cNvSpPr>
            <p:nvPr/>
          </p:nvSpPr>
          <p:spPr bwMode="auto">
            <a:xfrm>
              <a:off x="8714929" y="3695700"/>
              <a:ext cx="11112" cy="9525"/>
            </a:xfrm>
            <a:custGeom>
              <a:avLst/>
              <a:gdLst/>
              <a:ahLst/>
              <a:cxnLst>
                <a:cxn ang="0">
                  <a:pos x="3" y="3"/>
                </a:cxn>
                <a:cxn ang="0">
                  <a:pos x="3" y="0"/>
                </a:cxn>
                <a:cxn ang="0">
                  <a:pos x="4" y="0"/>
                </a:cxn>
                <a:cxn ang="0">
                  <a:pos x="5" y="0"/>
                </a:cxn>
                <a:cxn ang="0">
                  <a:pos x="3" y="0"/>
                </a:cxn>
                <a:cxn ang="0">
                  <a:pos x="3" y="0"/>
                </a:cxn>
                <a:cxn ang="0">
                  <a:pos x="5" y="0"/>
                </a:cxn>
                <a:cxn ang="0">
                  <a:pos x="5" y="0"/>
                </a:cxn>
                <a:cxn ang="0">
                  <a:pos x="2" y="0"/>
                </a:cxn>
                <a:cxn ang="0">
                  <a:pos x="2" y="1"/>
                </a:cxn>
                <a:cxn ang="0">
                  <a:pos x="6" y="1"/>
                </a:cxn>
                <a:cxn ang="0">
                  <a:pos x="6" y="1"/>
                </a:cxn>
                <a:cxn ang="0">
                  <a:pos x="1" y="1"/>
                </a:cxn>
                <a:cxn ang="0">
                  <a:pos x="1" y="1"/>
                </a:cxn>
                <a:cxn ang="0">
                  <a:pos x="6" y="1"/>
                </a:cxn>
                <a:cxn ang="0">
                  <a:pos x="6" y="1"/>
                </a:cxn>
                <a:cxn ang="0">
                  <a:pos x="1" y="1"/>
                </a:cxn>
                <a:cxn ang="0">
                  <a:pos x="1" y="1"/>
                </a:cxn>
                <a:cxn ang="0">
                  <a:pos x="6" y="1"/>
                </a:cxn>
                <a:cxn ang="0">
                  <a:pos x="7" y="2"/>
                </a:cxn>
                <a:cxn ang="0">
                  <a:pos x="1" y="2"/>
                </a:cxn>
                <a:cxn ang="0">
                  <a:pos x="1" y="2"/>
                </a:cxn>
                <a:cxn ang="0">
                  <a:pos x="7" y="2"/>
                </a:cxn>
                <a:cxn ang="0">
                  <a:pos x="7" y="2"/>
                </a:cxn>
                <a:cxn ang="0">
                  <a:pos x="0" y="2"/>
                </a:cxn>
                <a:cxn ang="0">
                  <a:pos x="0" y="2"/>
                </a:cxn>
                <a:cxn ang="0">
                  <a:pos x="7" y="2"/>
                </a:cxn>
                <a:cxn ang="0">
                  <a:pos x="7" y="3"/>
                </a:cxn>
                <a:cxn ang="0">
                  <a:pos x="0" y="3"/>
                </a:cxn>
                <a:cxn ang="0">
                  <a:pos x="0" y="3"/>
                </a:cxn>
                <a:cxn ang="0">
                  <a:pos x="7" y="3"/>
                </a:cxn>
                <a:cxn ang="0">
                  <a:pos x="7" y="3"/>
                </a:cxn>
                <a:cxn ang="0">
                  <a:pos x="0" y="3"/>
                </a:cxn>
                <a:cxn ang="0">
                  <a:pos x="0" y="3"/>
                </a:cxn>
                <a:cxn ang="0">
                  <a:pos x="7" y="3"/>
                </a:cxn>
                <a:cxn ang="0">
                  <a:pos x="7" y="4"/>
                </a:cxn>
                <a:cxn ang="0">
                  <a:pos x="0" y="4"/>
                </a:cxn>
                <a:cxn ang="0">
                  <a:pos x="0" y="4"/>
                </a:cxn>
                <a:cxn ang="0">
                  <a:pos x="7" y="4"/>
                </a:cxn>
                <a:cxn ang="0">
                  <a:pos x="7" y="5"/>
                </a:cxn>
                <a:cxn ang="0">
                  <a:pos x="0" y="5"/>
                </a:cxn>
                <a:cxn ang="0">
                  <a:pos x="1" y="5"/>
                </a:cxn>
                <a:cxn ang="0">
                  <a:pos x="7" y="5"/>
                </a:cxn>
                <a:cxn ang="0">
                  <a:pos x="7" y="5"/>
                </a:cxn>
                <a:cxn ang="0">
                  <a:pos x="1" y="5"/>
                </a:cxn>
                <a:cxn ang="0">
                  <a:pos x="1" y="5"/>
                </a:cxn>
                <a:cxn ang="0">
                  <a:pos x="6" y="5"/>
                </a:cxn>
                <a:cxn ang="0">
                  <a:pos x="6" y="5"/>
                </a:cxn>
                <a:cxn ang="0">
                  <a:pos x="1" y="5"/>
                </a:cxn>
                <a:cxn ang="0">
                  <a:pos x="1" y="6"/>
                </a:cxn>
                <a:cxn ang="0">
                  <a:pos x="6" y="6"/>
                </a:cxn>
                <a:cxn ang="0">
                  <a:pos x="6" y="6"/>
                </a:cxn>
                <a:cxn ang="0">
                  <a:pos x="1" y="6"/>
                </a:cxn>
                <a:cxn ang="0">
                  <a:pos x="2" y="6"/>
                </a:cxn>
                <a:cxn ang="0">
                  <a:pos x="6" y="6"/>
                </a:cxn>
                <a:cxn ang="0">
                  <a:pos x="5" y="6"/>
                </a:cxn>
                <a:cxn ang="0">
                  <a:pos x="2" y="6"/>
                </a:cxn>
                <a:cxn ang="0">
                  <a:pos x="3" y="6"/>
                </a:cxn>
                <a:cxn ang="0">
                  <a:pos x="5" y="6"/>
                </a:cxn>
                <a:cxn ang="0">
                  <a:pos x="5" y="6"/>
                </a:cxn>
                <a:cxn ang="0">
                  <a:pos x="3" y="6"/>
                </a:cxn>
                <a:cxn ang="0">
                  <a:pos x="3" y="6"/>
                </a:cxn>
                <a:cxn ang="0">
                  <a:pos x="4" y="6"/>
                </a:cxn>
              </a:cxnLst>
              <a:rect l="0" t="0" r="r" b="b"/>
              <a:pathLst>
                <a:path w="7" h="6">
                  <a:moveTo>
                    <a:pt x="3" y="3"/>
                  </a:moveTo>
                  <a:lnTo>
                    <a:pt x="3" y="0"/>
                  </a:lnTo>
                  <a:lnTo>
                    <a:pt x="4" y="0"/>
                  </a:lnTo>
                  <a:lnTo>
                    <a:pt x="5" y="0"/>
                  </a:lnTo>
                  <a:lnTo>
                    <a:pt x="3" y="0"/>
                  </a:lnTo>
                  <a:lnTo>
                    <a:pt x="3" y="0"/>
                  </a:lnTo>
                  <a:lnTo>
                    <a:pt x="5" y="0"/>
                  </a:lnTo>
                  <a:lnTo>
                    <a:pt x="5" y="0"/>
                  </a:lnTo>
                  <a:lnTo>
                    <a:pt x="2" y="0"/>
                  </a:lnTo>
                  <a:lnTo>
                    <a:pt x="2" y="1"/>
                  </a:lnTo>
                  <a:lnTo>
                    <a:pt x="6" y="1"/>
                  </a:lnTo>
                  <a:lnTo>
                    <a:pt x="6" y="1"/>
                  </a:lnTo>
                  <a:lnTo>
                    <a:pt x="1" y="1"/>
                  </a:lnTo>
                  <a:lnTo>
                    <a:pt x="1" y="1"/>
                  </a:lnTo>
                  <a:lnTo>
                    <a:pt x="6" y="1"/>
                  </a:lnTo>
                  <a:lnTo>
                    <a:pt x="6" y="1"/>
                  </a:lnTo>
                  <a:lnTo>
                    <a:pt x="1" y="1"/>
                  </a:lnTo>
                  <a:lnTo>
                    <a:pt x="1" y="1"/>
                  </a:lnTo>
                  <a:lnTo>
                    <a:pt x="6" y="1"/>
                  </a:lnTo>
                  <a:lnTo>
                    <a:pt x="7" y="2"/>
                  </a:lnTo>
                  <a:lnTo>
                    <a:pt x="1" y="2"/>
                  </a:lnTo>
                  <a:lnTo>
                    <a:pt x="1" y="2"/>
                  </a:lnTo>
                  <a:lnTo>
                    <a:pt x="7" y="2"/>
                  </a:lnTo>
                  <a:lnTo>
                    <a:pt x="7" y="2"/>
                  </a:lnTo>
                  <a:lnTo>
                    <a:pt x="0" y="2"/>
                  </a:lnTo>
                  <a:lnTo>
                    <a:pt x="0" y="2"/>
                  </a:lnTo>
                  <a:lnTo>
                    <a:pt x="7" y="2"/>
                  </a:lnTo>
                  <a:lnTo>
                    <a:pt x="7" y="3"/>
                  </a:lnTo>
                  <a:lnTo>
                    <a:pt x="0" y="3"/>
                  </a:lnTo>
                  <a:lnTo>
                    <a:pt x="0" y="3"/>
                  </a:lnTo>
                  <a:lnTo>
                    <a:pt x="7" y="3"/>
                  </a:lnTo>
                  <a:lnTo>
                    <a:pt x="7" y="3"/>
                  </a:lnTo>
                  <a:lnTo>
                    <a:pt x="0" y="3"/>
                  </a:lnTo>
                  <a:lnTo>
                    <a:pt x="0" y="3"/>
                  </a:lnTo>
                  <a:lnTo>
                    <a:pt x="7" y="3"/>
                  </a:lnTo>
                  <a:lnTo>
                    <a:pt x="7" y="4"/>
                  </a:lnTo>
                  <a:lnTo>
                    <a:pt x="0" y="4"/>
                  </a:lnTo>
                  <a:lnTo>
                    <a:pt x="0" y="4"/>
                  </a:lnTo>
                  <a:lnTo>
                    <a:pt x="7" y="4"/>
                  </a:lnTo>
                  <a:lnTo>
                    <a:pt x="7" y="5"/>
                  </a:lnTo>
                  <a:lnTo>
                    <a:pt x="0" y="5"/>
                  </a:lnTo>
                  <a:lnTo>
                    <a:pt x="1" y="5"/>
                  </a:lnTo>
                  <a:lnTo>
                    <a:pt x="7" y="5"/>
                  </a:lnTo>
                  <a:lnTo>
                    <a:pt x="7" y="5"/>
                  </a:lnTo>
                  <a:lnTo>
                    <a:pt x="1" y="5"/>
                  </a:lnTo>
                  <a:lnTo>
                    <a:pt x="1" y="5"/>
                  </a:lnTo>
                  <a:lnTo>
                    <a:pt x="6" y="5"/>
                  </a:lnTo>
                  <a:lnTo>
                    <a:pt x="6" y="5"/>
                  </a:lnTo>
                  <a:lnTo>
                    <a:pt x="1" y="5"/>
                  </a:lnTo>
                  <a:lnTo>
                    <a:pt x="1" y="6"/>
                  </a:lnTo>
                  <a:lnTo>
                    <a:pt x="6" y="6"/>
                  </a:lnTo>
                  <a:lnTo>
                    <a:pt x="6" y="6"/>
                  </a:lnTo>
                  <a:lnTo>
                    <a:pt x="1" y="6"/>
                  </a:lnTo>
                  <a:lnTo>
                    <a:pt x="2" y="6"/>
                  </a:lnTo>
                  <a:lnTo>
                    <a:pt x="6" y="6"/>
                  </a:lnTo>
                  <a:lnTo>
                    <a:pt x="5" y="6"/>
                  </a:lnTo>
                  <a:lnTo>
                    <a:pt x="2" y="6"/>
                  </a:lnTo>
                  <a:lnTo>
                    <a:pt x="3" y="6"/>
                  </a:lnTo>
                  <a:lnTo>
                    <a:pt x="5" y="6"/>
                  </a:lnTo>
                  <a:lnTo>
                    <a:pt x="5" y="6"/>
                  </a:lnTo>
                  <a:lnTo>
                    <a:pt x="3" y="6"/>
                  </a:lnTo>
                  <a:lnTo>
                    <a:pt x="3" y="6"/>
                  </a:lnTo>
                  <a:lnTo>
                    <a:pt x="4" y="6"/>
                  </a:lnTo>
                </a:path>
              </a:pathLst>
            </a:custGeom>
            <a:noFill/>
            <a:ln w="28575" cmpd="sng">
              <a:solidFill>
                <a:srgbClr val="006699"/>
              </a:solidFill>
              <a:prstDash val="solid"/>
              <a:round/>
              <a:headEnd/>
              <a:tailEnd/>
            </a:ln>
          </p:spPr>
          <p:txBody>
            <a:bodyPr/>
            <a:lstStyle/>
            <a:p>
              <a:endParaRPr lang="fr-CA">
                <a:latin typeface="+mj-lt"/>
              </a:endParaRPr>
            </a:p>
          </p:txBody>
        </p:sp>
      </p:grpSp>
      <p:sp>
        <p:nvSpPr>
          <p:cNvPr id="2088631" name="Rectangle 1719"/>
          <p:cNvSpPr>
            <a:spLocks noChangeArrowheads="1"/>
          </p:cNvSpPr>
          <p:nvPr/>
        </p:nvSpPr>
        <p:spPr bwMode="auto">
          <a:xfrm>
            <a:off x="835079" y="1844006"/>
            <a:ext cx="2342481" cy="655637"/>
          </a:xfrm>
          <a:prstGeom prst="rect">
            <a:avLst/>
          </a:prstGeom>
          <a:noFill/>
          <a:ln w="12700" cap="sq">
            <a:noFill/>
            <a:miter lim="800000"/>
            <a:headEnd/>
            <a:tailEnd/>
          </a:ln>
          <a:effectLst/>
        </p:spPr>
        <p:txBody>
          <a:bodyPr lIns="18000" rIns="18000" anchor="ctr"/>
          <a:lstStyle/>
          <a:p>
            <a:r>
              <a:rPr lang="en-US" sz="1400" dirty="0">
                <a:latin typeface="+mj-lt"/>
              </a:rPr>
              <a:t>Relative risk reduction 14% p=0.025</a:t>
            </a:r>
          </a:p>
        </p:txBody>
      </p:sp>
      <p:sp>
        <p:nvSpPr>
          <p:cNvPr id="1723" name="Rectangle à coins arrondis 1722"/>
          <p:cNvSpPr/>
          <p:nvPr/>
        </p:nvSpPr>
        <p:spPr>
          <a:xfrm>
            <a:off x="6516216" y="5373216"/>
            <a:ext cx="237626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725" name="Rectangle 14"/>
          <p:cNvSpPr>
            <a:spLocks noChangeArrowheads="1"/>
          </p:cNvSpPr>
          <p:nvPr/>
        </p:nvSpPr>
        <p:spPr bwMode="auto">
          <a:xfrm>
            <a:off x="6948264" y="5445224"/>
            <a:ext cx="647613"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Placebo</a:t>
            </a:r>
            <a:endParaRPr kumimoji="1" lang="fr-CA" sz="2400" dirty="0">
              <a:solidFill>
                <a:schemeClr val="tx1"/>
              </a:solidFill>
              <a:latin typeface="+mj-lt"/>
            </a:endParaRPr>
          </a:p>
        </p:txBody>
      </p:sp>
      <p:sp>
        <p:nvSpPr>
          <p:cNvPr id="1726" name="Rectangle 15"/>
          <p:cNvSpPr>
            <a:spLocks noChangeArrowheads="1"/>
          </p:cNvSpPr>
          <p:nvPr/>
        </p:nvSpPr>
        <p:spPr bwMode="auto">
          <a:xfrm>
            <a:off x="6938329" y="5651599"/>
            <a:ext cx="1840247" cy="215444"/>
          </a:xfrm>
          <a:prstGeom prst="rect">
            <a:avLst/>
          </a:prstGeom>
          <a:noFill/>
          <a:ln w="9525">
            <a:noFill/>
            <a:miter lim="800000"/>
            <a:headEnd/>
            <a:tailEnd/>
          </a:ln>
        </p:spPr>
        <p:txBody>
          <a:bodyPr wrap="none" lIns="0" tIns="0" rIns="0" bIns="0">
            <a:spAutoFit/>
          </a:bodyPr>
          <a:lstStyle/>
          <a:p>
            <a:pPr algn="ctr"/>
            <a:r>
              <a:rPr kumimoji="1" lang="fr-CA" sz="1400" dirty="0" err="1">
                <a:solidFill>
                  <a:schemeClr val="tx1"/>
                </a:solidFill>
                <a:latin typeface="+mj-lt"/>
              </a:rPr>
              <a:t>Perindopril</a:t>
            </a:r>
            <a:r>
              <a:rPr kumimoji="1" lang="fr-CA" sz="1400" dirty="0">
                <a:solidFill>
                  <a:schemeClr val="tx1"/>
                </a:solidFill>
                <a:latin typeface="+mj-lt"/>
              </a:rPr>
              <a:t>-</a:t>
            </a:r>
            <a:r>
              <a:rPr kumimoji="1" lang="fr-CA" sz="1400" dirty="0" err="1">
                <a:solidFill>
                  <a:schemeClr val="tx1"/>
                </a:solidFill>
                <a:latin typeface="+mj-lt"/>
              </a:rPr>
              <a:t>indapamide</a:t>
            </a:r>
            <a:endParaRPr kumimoji="1" lang="fr-CA" sz="2400" dirty="0">
              <a:solidFill>
                <a:schemeClr val="tx1"/>
              </a:solidFill>
              <a:latin typeface="+mj-lt"/>
            </a:endParaRPr>
          </a:p>
        </p:txBody>
      </p:sp>
      <p:sp>
        <p:nvSpPr>
          <p:cNvPr id="1727" name="Line 68"/>
          <p:cNvSpPr>
            <a:spLocks noChangeShapeType="1"/>
          </p:cNvSpPr>
          <p:nvPr/>
        </p:nvSpPr>
        <p:spPr bwMode="auto">
          <a:xfrm>
            <a:off x="6632308" y="5548412"/>
            <a:ext cx="228600" cy="0"/>
          </a:xfrm>
          <a:prstGeom prst="line">
            <a:avLst/>
          </a:prstGeom>
          <a:noFill/>
          <a:ln w="38100">
            <a:solidFill>
              <a:srgbClr val="FF6600"/>
            </a:solidFill>
            <a:round/>
            <a:headEnd/>
            <a:tailEnd/>
          </a:ln>
        </p:spPr>
        <p:txBody>
          <a:bodyPr wrap="none" anchor="ctr"/>
          <a:lstStyle/>
          <a:p>
            <a:endParaRPr lang="fr-CA">
              <a:latin typeface="+mj-lt"/>
            </a:endParaRPr>
          </a:p>
        </p:txBody>
      </p:sp>
      <p:sp>
        <p:nvSpPr>
          <p:cNvPr id="1728" name="Line 69"/>
          <p:cNvSpPr>
            <a:spLocks noChangeShapeType="1"/>
          </p:cNvSpPr>
          <p:nvPr/>
        </p:nvSpPr>
        <p:spPr bwMode="auto">
          <a:xfrm>
            <a:off x="6652946" y="5767487"/>
            <a:ext cx="195262" cy="0"/>
          </a:xfrm>
          <a:prstGeom prst="line">
            <a:avLst/>
          </a:prstGeom>
          <a:noFill/>
          <a:ln w="38100" cap="sq">
            <a:solidFill>
              <a:schemeClr val="accent1"/>
            </a:solidFill>
            <a:round/>
            <a:headEnd/>
            <a:tailEnd/>
          </a:ln>
        </p:spPr>
        <p:txBody>
          <a:bodyPr wrap="none" anchor="ctr"/>
          <a:lstStyle/>
          <a:p>
            <a:endParaRPr lang="fr-CA">
              <a:latin typeface="+mj-lt"/>
            </a:endParaRPr>
          </a:p>
        </p:txBody>
      </p:sp>
      <p:sp>
        <p:nvSpPr>
          <p:cNvPr id="1729" name="Rectangle 1719"/>
          <p:cNvSpPr>
            <a:spLocks noChangeArrowheads="1"/>
          </p:cNvSpPr>
          <p:nvPr/>
        </p:nvSpPr>
        <p:spPr bwMode="auto">
          <a:xfrm>
            <a:off x="5060181" y="1844006"/>
            <a:ext cx="2342481" cy="655637"/>
          </a:xfrm>
          <a:prstGeom prst="rect">
            <a:avLst/>
          </a:prstGeom>
          <a:noFill/>
          <a:ln w="12700" cap="sq">
            <a:noFill/>
            <a:miter lim="800000"/>
            <a:headEnd/>
            <a:tailEnd/>
          </a:ln>
          <a:effectLst/>
        </p:spPr>
        <p:txBody>
          <a:bodyPr lIns="18000" rIns="18000" anchor="ctr"/>
          <a:lstStyle/>
          <a:p>
            <a:r>
              <a:rPr lang="en-US" sz="1400" dirty="0">
                <a:latin typeface="+mj-lt"/>
              </a:rPr>
              <a:t>Relative risk reduction 18% p=0.027</a:t>
            </a:r>
          </a:p>
        </p:txBody>
      </p:sp>
      <p:sp>
        <p:nvSpPr>
          <p:cNvPr id="1732" name="Rectangle 2"/>
          <p:cNvSpPr>
            <a:spLocks noChangeArrowheads="1"/>
          </p:cNvSpPr>
          <p:nvPr/>
        </p:nvSpPr>
        <p:spPr bwMode="auto">
          <a:xfrm rot="-5395692">
            <a:off x="3205904" y="2920963"/>
            <a:ext cx="2672526" cy="338554"/>
          </a:xfrm>
          <a:prstGeom prst="rect">
            <a:avLst/>
          </a:prstGeom>
          <a:noFill/>
          <a:ln w="12700" cap="sq">
            <a:noFill/>
            <a:miter lim="800000"/>
            <a:headEnd/>
            <a:tailEnd/>
          </a:ln>
          <a:effectLst/>
        </p:spPr>
        <p:txBody>
          <a:bodyPr wrap="none" anchor="ctr">
            <a:spAutoFit/>
          </a:bodyPr>
          <a:lstStyle/>
          <a:p>
            <a:pPr>
              <a:lnSpc>
                <a:spcPct val="100000"/>
              </a:lnSpc>
            </a:pPr>
            <a:r>
              <a:rPr kumimoji="1" lang="en-US" sz="1600" b="1" dirty="0">
                <a:solidFill>
                  <a:schemeClr val="tx2">
                    <a:lumMod val="50000"/>
                  </a:schemeClr>
                </a:solidFill>
                <a:latin typeface="+mj-lt"/>
              </a:rPr>
              <a:t>Cumulative incidence (%)</a:t>
            </a:r>
          </a:p>
        </p:txBody>
      </p:sp>
      <p:sp>
        <p:nvSpPr>
          <p:cNvPr id="1733" name="Line 9"/>
          <p:cNvSpPr>
            <a:spLocks noChangeShapeType="1"/>
          </p:cNvSpPr>
          <p:nvPr/>
        </p:nvSpPr>
        <p:spPr bwMode="auto">
          <a:xfrm flipH="1">
            <a:off x="752594" y="3131760"/>
            <a:ext cx="20638"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1734" name="Rectangle 11"/>
          <p:cNvSpPr>
            <a:spLocks noChangeArrowheads="1"/>
          </p:cNvSpPr>
          <p:nvPr/>
        </p:nvSpPr>
        <p:spPr bwMode="auto">
          <a:xfrm>
            <a:off x="617327" y="3023688"/>
            <a:ext cx="107402" cy="230832"/>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5</a:t>
            </a:r>
          </a:p>
        </p:txBody>
      </p:sp>
      <p:sp>
        <p:nvSpPr>
          <p:cNvPr id="1735" name="Line 9"/>
          <p:cNvSpPr>
            <a:spLocks noChangeShapeType="1"/>
          </p:cNvSpPr>
          <p:nvPr/>
        </p:nvSpPr>
        <p:spPr bwMode="auto">
          <a:xfrm flipH="1">
            <a:off x="4972439" y="3116764"/>
            <a:ext cx="20638" cy="1588"/>
          </a:xfrm>
          <a:prstGeom prst="line">
            <a:avLst/>
          </a:prstGeom>
          <a:noFill/>
          <a:ln w="19050">
            <a:solidFill>
              <a:schemeClr val="tx2"/>
            </a:solidFill>
            <a:round/>
            <a:headEnd/>
            <a:tailEnd/>
          </a:ln>
        </p:spPr>
        <p:txBody>
          <a:bodyPr/>
          <a:lstStyle/>
          <a:p>
            <a:endParaRPr lang="fr-CA" b="1">
              <a:solidFill>
                <a:schemeClr val="tx2"/>
              </a:solidFill>
              <a:latin typeface="+mj-lt"/>
            </a:endParaRPr>
          </a:p>
        </p:txBody>
      </p:sp>
      <p:sp>
        <p:nvSpPr>
          <p:cNvPr id="1736" name="Rectangle 11"/>
          <p:cNvSpPr>
            <a:spLocks noChangeArrowheads="1"/>
          </p:cNvSpPr>
          <p:nvPr/>
        </p:nvSpPr>
        <p:spPr bwMode="auto">
          <a:xfrm>
            <a:off x="4837172" y="3014003"/>
            <a:ext cx="107402" cy="230832"/>
          </a:xfrm>
          <a:prstGeom prst="rect">
            <a:avLst/>
          </a:prstGeom>
          <a:noFill/>
          <a:ln w="9525">
            <a:noFill/>
            <a:miter lim="800000"/>
            <a:headEnd/>
            <a:tailEnd/>
          </a:ln>
        </p:spPr>
        <p:txBody>
          <a:bodyPr wrap="none" lIns="0" tIns="0" rIns="0" bIns="0">
            <a:spAutoFit/>
          </a:bodyPr>
          <a:lstStyle/>
          <a:p>
            <a:pPr>
              <a:lnSpc>
                <a:spcPct val="100000"/>
              </a:lnSpc>
            </a:pPr>
            <a:r>
              <a:rPr kumimoji="1" lang="en-US" sz="1500" b="1" dirty="0">
                <a:solidFill>
                  <a:schemeClr val="tx2"/>
                </a:solidFill>
                <a:latin typeface="+mj-lt"/>
              </a:rPr>
              <a:t>5</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5330" name="Rectangle 2"/>
          <p:cNvSpPr>
            <a:spLocks noGrp="1" noChangeArrowheads="1"/>
          </p:cNvSpPr>
          <p:nvPr>
            <p:ph type="title"/>
          </p:nvPr>
        </p:nvSpPr>
        <p:spPr>
          <a:xfrm>
            <a:off x="1019174" y="2015"/>
            <a:ext cx="7686675" cy="830997"/>
          </a:xfrm>
        </p:spPr>
        <p:txBody>
          <a:bodyPr/>
          <a:lstStyle/>
          <a:p>
            <a:r>
              <a:rPr lang="en-US" sz="2400" dirty="0"/>
              <a:t>Summary – Main Results </a:t>
            </a:r>
            <a:br>
              <a:rPr lang="en-US" sz="2400" dirty="0"/>
            </a:br>
            <a:r>
              <a:rPr lang="en-US" sz="2400" dirty="0"/>
              <a:t>Blood Pressure Lowering Comparison</a:t>
            </a:r>
          </a:p>
        </p:txBody>
      </p:sp>
      <p:graphicFrame>
        <p:nvGraphicFramePr>
          <p:cNvPr id="6" name="Espace réservé du contenu 5"/>
          <p:cNvGraphicFramePr>
            <a:graphicFrameLocks noGrp="1"/>
          </p:cNvGraphicFramePr>
          <p:nvPr>
            <p:ph idx="1"/>
          </p:nvPr>
        </p:nvGraphicFramePr>
        <p:xfrm>
          <a:off x="476250" y="1104899"/>
          <a:ext cx="8229600" cy="501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220435" y="5373216"/>
            <a:ext cx="2991525" cy="338554"/>
          </a:xfrm>
          <a:prstGeom prst="rect">
            <a:avLst/>
          </a:prstGeom>
          <a:noFill/>
        </p:spPr>
        <p:txBody>
          <a:bodyPr wrap="none" rtlCol="0">
            <a:spAutoFit/>
          </a:bodyPr>
          <a:lstStyle/>
          <a:p>
            <a:r>
              <a:rPr lang="fr-CA" sz="1600" dirty="0">
                <a:latin typeface="+mj-lt"/>
              </a:rPr>
              <a:t>No mention of BMI </a:t>
            </a:r>
            <a:r>
              <a:rPr lang="fr-CA" sz="1600" dirty="0" err="1">
                <a:latin typeface="+mj-lt"/>
              </a:rPr>
              <a:t>at</a:t>
            </a:r>
            <a:r>
              <a:rPr lang="fr-CA" sz="1600" dirty="0">
                <a:latin typeface="+mj-lt"/>
              </a:rPr>
              <a:t> </a:t>
            </a:r>
            <a:r>
              <a:rPr lang="fr-CA" sz="1600" dirty="0" err="1">
                <a:latin typeface="+mj-lt"/>
              </a:rPr>
              <a:t>follow</a:t>
            </a:r>
            <a:r>
              <a:rPr lang="fr-CA" sz="1600" dirty="0">
                <a:latin typeface="+mj-lt"/>
              </a:rPr>
              <a:t>-up</a:t>
            </a:r>
          </a:p>
        </p:txBody>
      </p:sp>
      <p:sp>
        <p:nvSpPr>
          <p:cNvPr id="8" name="Espace réservé du texte 12"/>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Patel A et al. Lancet 2007;370:829-40</a:t>
            </a:r>
          </a:p>
          <a:p>
            <a:pPr algn="r"/>
            <a:r>
              <a:rPr lang="fr-CA" sz="1000" dirty="0">
                <a:latin typeface="Arial" charset="0"/>
              </a:rPr>
              <a:t>and </a:t>
            </a:r>
            <a:r>
              <a:rPr lang="fr-CA" sz="1000" dirty="0">
                <a:latin typeface="Arial" charset="0"/>
                <a:hlinkClick r:id="rId8"/>
              </a:rPr>
              <a:t>http://www.advance-trial.com</a:t>
            </a:r>
            <a:endParaRPr lang="en-US" sz="1000" dirty="0">
              <a:latin typeface="Arial"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9593" y="992917"/>
            <a:ext cx="7848871" cy="4524315"/>
          </a:xfrm>
          <a:solidFill>
            <a:schemeClr val="bg1"/>
          </a:solidFill>
        </p:spPr>
        <p:txBody>
          <a:bodyPr/>
          <a:lstStyle/>
          <a:p>
            <a:pPr>
              <a:spcBef>
                <a:spcPts val="0"/>
              </a:spcBef>
              <a:spcAft>
                <a:spcPts val="1200"/>
              </a:spcAft>
            </a:pPr>
            <a:r>
              <a:rPr lang="en-US" sz="3600" dirty="0"/>
              <a:t>Effects of Intensive Blood Pressure Control on Cardiovascular Events in Type 2 Diabetes Mellitus: the Action to Control Cardiovascular Risk in Diabetes (ACCORD) Blood Pressure Trial</a:t>
            </a:r>
            <a:r>
              <a:rPr lang="en-US" altLang="en-US" sz="3600" dirty="0"/>
              <a:t> </a:t>
            </a:r>
            <a:br>
              <a:rPr lang="en-US" sz="2800" i="1" dirty="0"/>
            </a:br>
            <a:br>
              <a:rPr lang="en-US" sz="1800" dirty="0"/>
            </a:br>
            <a:r>
              <a:rPr lang="fr-CA" b="0" dirty="0"/>
              <a:t>ACCORD </a:t>
            </a:r>
            <a:r>
              <a:rPr lang="fr-CA" b="0" dirty="0" err="1"/>
              <a:t>Study</a:t>
            </a:r>
            <a:r>
              <a:rPr lang="fr-CA" b="0" dirty="0"/>
              <a:t> Group, </a:t>
            </a:r>
            <a:r>
              <a:rPr lang="fr-CA" b="0" dirty="0" err="1"/>
              <a:t>Cushman</a:t>
            </a:r>
            <a:r>
              <a:rPr lang="fr-CA" b="0" dirty="0"/>
              <a:t> WC, Evans GW, </a:t>
            </a:r>
            <a:r>
              <a:rPr lang="fr-CA" b="0" dirty="0" err="1"/>
              <a:t>Byington</a:t>
            </a:r>
            <a:r>
              <a:rPr lang="fr-CA" b="0" dirty="0"/>
              <a:t> RP, Goff DC Jr, Grimm RH Jr, </a:t>
            </a:r>
            <a:r>
              <a:rPr lang="fr-CA" b="0" dirty="0" err="1"/>
              <a:t>Cutler</a:t>
            </a:r>
            <a:r>
              <a:rPr lang="fr-CA" b="0" dirty="0"/>
              <a:t> JA, </a:t>
            </a:r>
            <a:r>
              <a:rPr lang="fr-CA" b="0" dirty="0" err="1"/>
              <a:t>Simons</a:t>
            </a:r>
            <a:r>
              <a:rPr lang="fr-CA" b="0" dirty="0"/>
              <a:t>-Morton DG, Basile JN, </a:t>
            </a:r>
            <a:r>
              <a:rPr lang="fr-CA" b="0" dirty="0" err="1"/>
              <a:t>Corson</a:t>
            </a:r>
            <a:r>
              <a:rPr lang="fr-CA" b="0" dirty="0"/>
              <a:t> MA, </a:t>
            </a:r>
            <a:r>
              <a:rPr lang="fr-CA" b="0" dirty="0" err="1"/>
              <a:t>Probstfield</a:t>
            </a:r>
            <a:r>
              <a:rPr lang="fr-CA" b="0" dirty="0"/>
              <a:t> JL, Katz L, Peterson KA, </a:t>
            </a:r>
            <a:r>
              <a:rPr lang="fr-CA" b="0" dirty="0" err="1"/>
              <a:t>Friedewald</a:t>
            </a:r>
            <a:r>
              <a:rPr lang="fr-CA" b="0" dirty="0"/>
              <a:t> WT, Buse JB, </a:t>
            </a:r>
            <a:r>
              <a:rPr lang="fr-CA" b="0" dirty="0" err="1"/>
              <a:t>Bigger</a:t>
            </a:r>
            <a:r>
              <a:rPr lang="fr-CA" b="0" dirty="0"/>
              <a:t> JT, </a:t>
            </a:r>
            <a:r>
              <a:rPr lang="fr-CA" b="0" dirty="0" err="1"/>
              <a:t>Gerstein</a:t>
            </a:r>
            <a:r>
              <a:rPr lang="fr-CA" b="0" dirty="0"/>
              <a:t> HC, Ismail-</a:t>
            </a:r>
            <a:r>
              <a:rPr lang="fr-CA" b="0" dirty="0" err="1"/>
              <a:t>Beigi</a:t>
            </a:r>
            <a:r>
              <a:rPr lang="fr-CA" b="0" dirty="0"/>
              <a:t> F.</a:t>
            </a:r>
            <a:endParaRPr lang="fr-CA" sz="3600" dirty="0"/>
          </a:p>
        </p:txBody>
      </p:sp>
      <p:sp>
        <p:nvSpPr>
          <p:cNvPr id="11" name="Espace réservé du texte 15"/>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the ACCORD </a:t>
            </a:r>
            <a:r>
              <a:rPr lang="fr-CA" sz="1000" dirty="0" err="1">
                <a:latin typeface="Arial" charset="0"/>
              </a:rPr>
              <a:t>study</a:t>
            </a:r>
            <a:r>
              <a:rPr lang="fr-CA" sz="1000" dirty="0">
                <a:latin typeface="Arial" charset="0"/>
              </a:rPr>
              <a:t> group. N </a:t>
            </a:r>
            <a:r>
              <a:rPr lang="fr-CA" sz="1000" dirty="0" err="1">
                <a:latin typeface="Arial" charset="0"/>
              </a:rPr>
              <a:t>Engl</a:t>
            </a:r>
            <a:r>
              <a:rPr lang="fr-CA" sz="1000" dirty="0">
                <a:latin typeface="Arial" charset="0"/>
              </a:rPr>
              <a:t> J Med 2010;362:1575-85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9174" y="2015"/>
            <a:ext cx="7686675" cy="830997"/>
          </a:xfrm>
        </p:spPr>
        <p:txBody>
          <a:bodyPr/>
          <a:lstStyle/>
          <a:p>
            <a:r>
              <a:rPr lang="en-GB" sz="2400" dirty="0">
                <a:solidFill>
                  <a:schemeClr val="tx1"/>
                </a:solidFill>
              </a:rPr>
              <a:t>Leading Causes of Attributable Global Mortality and Burden of Disease, 2004 (WHO)</a:t>
            </a:r>
            <a:endParaRPr lang="fr-CA" sz="2400" dirty="0"/>
          </a:p>
        </p:txBody>
      </p:sp>
      <p:sp>
        <p:nvSpPr>
          <p:cNvPr id="4" name="Espace réservé du texte 3"/>
          <p:cNvSpPr>
            <a:spLocks noGrp="1"/>
          </p:cNvSpPr>
          <p:nvPr>
            <p:ph type="body" sz="quarter" idx="10"/>
          </p:nvPr>
        </p:nvSpPr>
        <p:spPr/>
        <p:txBody>
          <a:bodyPr/>
          <a:lstStyle/>
          <a:p>
            <a:r>
              <a:rPr lang="fr-CA" dirty="0" err="1"/>
              <a:t>Adapted</a:t>
            </a:r>
            <a:r>
              <a:rPr lang="fr-CA" dirty="0"/>
              <a:t> </a:t>
            </a:r>
            <a:r>
              <a:rPr lang="fr-CA" dirty="0" err="1"/>
              <a:t>from</a:t>
            </a:r>
            <a:r>
              <a:rPr lang="fr-CA" dirty="0"/>
              <a:t> GLOBAL HEALTH RISKS: </a:t>
            </a:r>
            <a:r>
              <a:rPr lang="en-US" dirty="0"/>
              <a:t>Mortality and burden of disease attributable to selected major risks </a:t>
            </a:r>
          </a:p>
          <a:p>
            <a:r>
              <a:rPr lang="fr-CA" dirty="0"/>
              <a:t>WHO Library </a:t>
            </a:r>
            <a:r>
              <a:rPr lang="fr-CA" dirty="0" err="1"/>
              <a:t>Cataloguing</a:t>
            </a:r>
            <a:r>
              <a:rPr lang="fr-CA" dirty="0"/>
              <a:t>-in-Publication Data </a:t>
            </a:r>
          </a:p>
          <a:p>
            <a:r>
              <a:rPr lang="fr-CA" dirty="0"/>
              <a:t>© World </a:t>
            </a:r>
            <a:r>
              <a:rPr lang="fr-CA" dirty="0" err="1"/>
              <a:t>Health</a:t>
            </a:r>
            <a:r>
              <a:rPr lang="fr-CA" dirty="0"/>
              <a:t> </a:t>
            </a:r>
            <a:r>
              <a:rPr lang="fr-CA" dirty="0" err="1"/>
              <a:t>Organization</a:t>
            </a:r>
            <a:r>
              <a:rPr lang="fr-CA" dirty="0"/>
              <a:t> 2009</a:t>
            </a:r>
          </a:p>
        </p:txBody>
      </p:sp>
      <p:sp>
        <p:nvSpPr>
          <p:cNvPr id="5" name="Cube 4"/>
          <p:cNvSpPr/>
          <p:nvPr/>
        </p:nvSpPr>
        <p:spPr>
          <a:xfrm>
            <a:off x="323529" y="1071786"/>
            <a:ext cx="4320479" cy="4176464"/>
          </a:xfrm>
          <a:prstGeom prst="cube">
            <a:avLst>
              <a:gd name="adj" fmla="val 5434"/>
            </a:avLst>
          </a:prstGeom>
          <a:gradFill flip="none" rotWithShape="1">
            <a:gsLst>
              <a:gs pos="0">
                <a:schemeClr val="bg1">
                  <a:alpha val="49000"/>
                </a:schemeClr>
              </a:gs>
              <a:gs pos="100000">
                <a:schemeClr val="bg1">
                  <a:alpha val="32000"/>
                </a:schemeClr>
              </a:gs>
            </a:gsLst>
            <a:lin ang="16200000" scaled="0"/>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anchor="ctr"/>
          <a:lstStyle/>
          <a:p>
            <a:pPr eaLnBrk="1" fontAlgn="auto" hangingPunct="1">
              <a:spcBef>
                <a:spcPts val="0"/>
              </a:spcBef>
              <a:spcAft>
                <a:spcPts val="0"/>
              </a:spcAft>
              <a:defRPr/>
            </a:pPr>
            <a:endParaRPr lang="fr-CA" sz="1100" b="1" dirty="0">
              <a:solidFill>
                <a:schemeClr val="tx1"/>
              </a:solidFill>
            </a:endParaRPr>
          </a:p>
        </p:txBody>
      </p:sp>
      <p:sp>
        <p:nvSpPr>
          <p:cNvPr id="6" name="Rectangle 34"/>
          <p:cNvSpPr>
            <a:spLocks noChangeArrowheads="1"/>
          </p:cNvSpPr>
          <p:nvPr/>
        </p:nvSpPr>
        <p:spPr bwMode="auto">
          <a:xfrm>
            <a:off x="1007841" y="1530990"/>
            <a:ext cx="2772000" cy="288000"/>
          </a:xfrm>
          <a:prstGeom prst="rect">
            <a:avLst/>
          </a:prstGeom>
          <a:solidFill>
            <a:schemeClr val="bg1"/>
          </a:solidFill>
          <a:ln w="9525">
            <a:noFill/>
            <a:miter lim="800000"/>
            <a:headEnd/>
            <a:tailEnd/>
          </a:ln>
        </p:spPr>
        <p:txBody>
          <a:bodyPr lIns="36000" rIns="36000" anchor="ctr"/>
          <a:lstStyle/>
          <a:p>
            <a:pPr eaLnBrk="1" hangingPunct="1">
              <a:lnSpc>
                <a:spcPts val="1500"/>
              </a:lnSpc>
            </a:pPr>
            <a:r>
              <a:rPr lang="en-GB" sz="1400" b="1" dirty="0">
                <a:solidFill>
                  <a:srgbClr val="C00000"/>
                </a:solidFill>
                <a:latin typeface="+mj-lt"/>
              </a:rPr>
              <a:t>  High blood pressure</a:t>
            </a:r>
            <a:endParaRPr lang="fr-CA" sz="1400" dirty="0">
              <a:solidFill>
                <a:srgbClr val="C00000"/>
              </a:solidFill>
              <a:latin typeface="+mj-lt"/>
            </a:endParaRPr>
          </a:p>
        </p:txBody>
      </p:sp>
      <p:sp>
        <p:nvSpPr>
          <p:cNvPr id="7" name="Rectangle 35"/>
          <p:cNvSpPr>
            <a:spLocks noChangeArrowheads="1"/>
          </p:cNvSpPr>
          <p:nvPr/>
        </p:nvSpPr>
        <p:spPr bwMode="auto">
          <a:xfrm>
            <a:off x="962530" y="1530990"/>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8" name="Rectangle 34"/>
          <p:cNvSpPr>
            <a:spLocks noChangeArrowheads="1"/>
          </p:cNvSpPr>
          <p:nvPr/>
        </p:nvSpPr>
        <p:spPr bwMode="auto">
          <a:xfrm>
            <a:off x="1007841" y="1894806"/>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Tobacco use</a:t>
            </a:r>
            <a:endParaRPr lang="fr-CA" sz="1400" dirty="0">
              <a:latin typeface="+mj-lt"/>
            </a:endParaRPr>
          </a:p>
        </p:txBody>
      </p:sp>
      <p:sp>
        <p:nvSpPr>
          <p:cNvPr id="9" name="Rectangle 35"/>
          <p:cNvSpPr>
            <a:spLocks noChangeArrowheads="1"/>
          </p:cNvSpPr>
          <p:nvPr/>
        </p:nvSpPr>
        <p:spPr bwMode="auto">
          <a:xfrm>
            <a:off x="962530" y="1894806"/>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0" name="Rectangle 34"/>
          <p:cNvSpPr>
            <a:spLocks noChangeArrowheads="1"/>
          </p:cNvSpPr>
          <p:nvPr/>
        </p:nvSpPr>
        <p:spPr bwMode="auto">
          <a:xfrm>
            <a:off x="1007841" y="2258622"/>
            <a:ext cx="2772000" cy="288000"/>
          </a:xfrm>
          <a:prstGeom prst="rect">
            <a:avLst/>
          </a:prstGeom>
          <a:solidFill>
            <a:schemeClr val="bg1"/>
          </a:solidFill>
          <a:ln w="9525">
            <a:noFill/>
            <a:miter lim="800000"/>
            <a:headEnd/>
            <a:tailEnd/>
          </a:ln>
        </p:spPr>
        <p:txBody>
          <a:bodyPr lIns="36000" rIns="36000" anchor="ctr"/>
          <a:lstStyle/>
          <a:p>
            <a:pPr marL="88900" eaLnBrk="1" hangingPunct="1">
              <a:lnSpc>
                <a:spcPts val="1500"/>
              </a:lnSpc>
            </a:pPr>
            <a:r>
              <a:rPr lang="en-GB" sz="1400" b="1" dirty="0">
                <a:latin typeface="+mj-lt"/>
              </a:rPr>
              <a:t>High blood glucose </a:t>
            </a:r>
          </a:p>
        </p:txBody>
      </p:sp>
      <p:sp>
        <p:nvSpPr>
          <p:cNvPr id="11" name="Rectangle 35"/>
          <p:cNvSpPr>
            <a:spLocks noChangeArrowheads="1"/>
          </p:cNvSpPr>
          <p:nvPr/>
        </p:nvSpPr>
        <p:spPr bwMode="auto">
          <a:xfrm>
            <a:off x="962530" y="2258622"/>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2" name="Rectangle 34"/>
          <p:cNvSpPr>
            <a:spLocks noChangeArrowheads="1"/>
          </p:cNvSpPr>
          <p:nvPr/>
        </p:nvSpPr>
        <p:spPr bwMode="auto">
          <a:xfrm>
            <a:off x="1007841" y="2622438"/>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Physical inactivity</a:t>
            </a:r>
            <a:endParaRPr lang="fr-CA" sz="1400" dirty="0">
              <a:latin typeface="+mj-lt"/>
            </a:endParaRPr>
          </a:p>
        </p:txBody>
      </p:sp>
      <p:sp>
        <p:nvSpPr>
          <p:cNvPr id="13" name="Rectangle 35"/>
          <p:cNvSpPr>
            <a:spLocks noChangeArrowheads="1"/>
          </p:cNvSpPr>
          <p:nvPr/>
        </p:nvSpPr>
        <p:spPr bwMode="auto">
          <a:xfrm>
            <a:off x="962530" y="2622438"/>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4" name="Rectangle 34"/>
          <p:cNvSpPr>
            <a:spLocks noChangeArrowheads="1"/>
          </p:cNvSpPr>
          <p:nvPr/>
        </p:nvSpPr>
        <p:spPr bwMode="auto">
          <a:xfrm>
            <a:off x="1007841" y="2986254"/>
            <a:ext cx="2772000" cy="288000"/>
          </a:xfrm>
          <a:prstGeom prst="rect">
            <a:avLst/>
          </a:prstGeom>
          <a:solidFill>
            <a:schemeClr val="bg1"/>
          </a:solidFill>
          <a:ln w="9525">
            <a:noFill/>
            <a:miter lim="800000"/>
            <a:headEnd/>
            <a:tailEnd/>
          </a:ln>
        </p:spPr>
        <p:txBody>
          <a:bodyPr lIns="36000" rIns="36000" anchor="ctr"/>
          <a:lstStyle/>
          <a:p>
            <a:r>
              <a:rPr lang="en-GB" sz="1400" b="1" dirty="0">
                <a:solidFill>
                  <a:srgbClr val="C00000"/>
                </a:solidFill>
                <a:latin typeface="+mj-lt"/>
              </a:rPr>
              <a:t>  Overweight and obesity </a:t>
            </a:r>
            <a:endParaRPr lang="fr-CA" sz="1400" dirty="0">
              <a:solidFill>
                <a:srgbClr val="C00000"/>
              </a:solidFill>
              <a:latin typeface="+mj-lt"/>
            </a:endParaRPr>
          </a:p>
        </p:txBody>
      </p:sp>
      <p:sp>
        <p:nvSpPr>
          <p:cNvPr id="15" name="Rectangle 35"/>
          <p:cNvSpPr>
            <a:spLocks noChangeArrowheads="1"/>
          </p:cNvSpPr>
          <p:nvPr/>
        </p:nvSpPr>
        <p:spPr bwMode="auto">
          <a:xfrm>
            <a:off x="962530" y="2986254"/>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6" name="Rectangle 34"/>
          <p:cNvSpPr>
            <a:spLocks noChangeArrowheads="1"/>
          </p:cNvSpPr>
          <p:nvPr/>
        </p:nvSpPr>
        <p:spPr bwMode="auto">
          <a:xfrm>
            <a:off x="1007841" y="3713886"/>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Unsafe sex </a:t>
            </a:r>
            <a:endParaRPr lang="fr-CA" sz="1400" dirty="0">
              <a:latin typeface="+mj-lt"/>
            </a:endParaRPr>
          </a:p>
        </p:txBody>
      </p:sp>
      <p:sp>
        <p:nvSpPr>
          <p:cNvPr id="17" name="Rectangle 35"/>
          <p:cNvSpPr>
            <a:spLocks noChangeArrowheads="1"/>
          </p:cNvSpPr>
          <p:nvPr/>
        </p:nvSpPr>
        <p:spPr bwMode="auto">
          <a:xfrm>
            <a:off x="962530" y="3713886"/>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8" name="Rectangle 34"/>
          <p:cNvSpPr>
            <a:spLocks noChangeArrowheads="1"/>
          </p:cNvSpPr>
          <p:nvPr/>
        </p:nvSpPr>
        <p:spPr bwMode="auto">
          <a:xfrm>
            <a:off x="1007841" y="4077702"/>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Alcohol use</a:t>
            </a:r>
            <a:endParaRPr lang="fr-CA" sz="1400" dirty="0">
              <a:latin typeface="+mj-lt"/>
            </a:endParaRPr>
          </a:p>
        </p:txBody>
      </p:sp>
      <p:sp>
        <p:nvSpPr>
          <p:cNvPr id="19" name="Rectangle 35"/>
          <p:cNvSpPr>
            <a:spLocks noChangeArrowheads="1"/>
          </p:cNvSpPr>
          <p:nvPr/>
        </p:nvSpPr>
        <p:spPr bwMode="auto">
          <a:xfrm>
            <a:off x="962530" y="4077702"/>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20" name="Rectangle 34"/>
          <p:cNvSpPr>
            <a:spLocks noChangeArrowheads="1"/>
          </p:cNvSpPr>
          <p:nvPr/>
        </p:nvSpPr>
        <p:spPr bwMode="auto">
          <a:xfrm>
            <a:off x="1007841" y="4441518"/>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Childhood underweight</a:t>
            </a:r>
            <a:endParaRPr lang="fr-CA" sz="1400" dirty="0">
              <a:latin typeface="+mj-lt"/>
            </a:endParaRPr>
          </a:p>
        </p:txBody>
      </p:sp>
      <p:sp>
        <p:nvSpPr>
          <p:cNvPr id="21" name="Rectangle 35"/>
          <p:cNvSpPr>
            <a:spLocks noChangeArrowheads="1"/>
          </p:cNvSpPr>
          <p:nvPr/>
        </p:nvSpPr>
        <p:spPr bwMode="auto">
          <a:xfrm>
            <a:off x="962530" y="4441518"/>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22" name="Rectangle 34"/>
          <p:cNvSpPr>
            <a:spLocks noChangeArrowheads="1"/>
          </p:cNvSpPr>
          <p:nvPr/>
        </p:nvSpPr>
        <p:spPr bwMode="auto">
          <a:xfrm>
            <a:off x="1007841" y="3350070"/>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High cholesterol </a:t>
            </a:r>
            <a:endParaRPr lang="fr-CA" sz="1400" dirty="0">
              <a:latin typeface="+mj-lt"/>
            </a:endParaRPr>
          </a:p>
        </p:txBody>
      </p:sp>
      <p:sp>
        <p:nvSpPr>
          <p:cNvPr id="23" name="Rectangle 35"/>
          <p:cNvSpPr>
            <a:spLocks noChangeArrowheads="1"/>
          </p:cNvSpPr>
          <p:nvPr/>
        </p:nvSpPr>
        <p:spPr bwMode="auto">
          <a:xfrm>
            <a:off x="962530" y="3350070"/>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24" name="Rectangle 34"/>
          <p:cNvSpPr>
            <a:spLocks noChangeArrowheads="1"/>
          </p:cNvSpPr>
          <p:nvPr/>
        </p:nvSpPr>
        <p:spPr bwMode="auto">
          <a:xfrm>
            <a:off x="1007841" y="4805334"/>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Indoor smoke from solid fuels</a:t>
            </a:r>
            <a:endParaRPr lang="fr-CA" sz="1400" dirty="0">
              <a:latin typeface="+mj-lt"/>
            </a:endParaRPr>
          </a:p>
        </p:txBody>
      </p:sp>
      <p:sp>
        <p:nvSpPr>
          <p:cNvPr id="25" name="Rectangle 35"/>
          <p:cNvSpPr>
            <a:spLocks noChangeArrowheads="1"/>
          </p:cNvSpPr>
          <p:nvPr/>
        </p:nvSpPr>
        <p:spPr bwMode="auto">
          <a:xfrm>
            <a:off x="962530" y="4805334"/>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26" name="Rectangle 34"/>
          <p:cNvSpPr>
            <a:spLocks noChangeArrowheads="1"/>
          </p:cNvSpPr>
          <p:nvPr/>
        </p:nvSpPr>
        <p:spPr bwMode="auto">
          <a:xfrm>
            <a:off x="971600" y="980728"/>
            <a:ext cx="3024800" cy="432048"/>
          </a:xfrm>
          <a:prstGeom prst="rect">
            <a:avLst/>
          </a:prstGeom>
          <a:solidFill>
            <a:schemeClr val="bg1"/>
          </a:solidFill>
          <a:ln w="19050">
            <a:noFill/>
            <a:miter lim="800000"/>
            <a:headEnd/>
            <a:tailEnd/>
          </a:ln>
        </p:spPr>
        <p:txBody>
          <a:bodyPr lIns="36000" rIns="36000" anchor="ctr"/>
          <a:lstStyle/>
          <a:p>
            <a:pPr algn="ctr" eaLnBrk="1" fontAlgn="auto" hangingPunct="1">
              <a:spcBef>
                <a:spcPts val="0"/>
              </a:spcBef>
              <a:spcAft>
                <a:spcPts val="0"/>
              </a:spcAft>
              <a:defRPr/>
            </a:pPr>
            <a:r>
              <a:rPr lang="en-GB" sz="2000" b="1" dirty="0">
                <a:latin typeface="+mj-lt"/>
              </a:rPr>
              <a:t>Attributable Mortality</a:t>
            </a:r>
          </a:p>
        </p:txBody>
      </p:sp>
      <p:sp>
        <p:nvSpPr>
          <p:cNvPr id="37" name="Rectangle 34"/>
          <p:cNvSpPr>
            <a:spLocks noChangeArrowheads="1"/>
          </p:cNvSpPr>
          <p:nvPr/>
        </p:nvSpPr>
        <p:spPr bwMode="auto">
          <a:xfrm>
            <a:off x="3707904" y="1528249"/>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solidFill>
                  <a:srgbClr val="C00000"/>
                </a:solidFill>
                <a:latin typeface="+mj-lt"/>
              </a:rPr>
              <a:t>  12.8</a:t>
            </a:r>
            <a:endParaRPr lang="fr-CA" sz="1400" dirty="0">
              <a:solidFill>
                <a:srgbClr val="C00000"/>
              </a:solidFill>
              <a:latin typeface="+mj-lt"/>
            </a:endParaRPr>
          </a:p>
        </p:txBody>
      </p:sp>
      <p:sp>
        <p:nvSpPr>
          <p:cNvPr id="38" name="Rectangle 34"/>
          <p:cNvSpPr>
            <a:spLocks noChangeArrowheads="1"/>
          </p:cNvSpPr>
          <p:nvPr/>
        </p:nvSpPr>
        <p:spPr bwMode="auto">
          <a:xfrm>
            <a:off x="3707904" y="1893581"/>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8.7</a:t>
            </a:r>
            <a:endParaRPr lang="fr-CA" sz="1400" dirty="0">
              <a:latin typeface="+mj-lt"/>
            </a:endParaRPr>
          </a:p>
        </p:txBody>
      </p:sp>
      <p:sp>
        <p:nvSpPr>
          <p:cNvPr id="39" name="Rectangle 34"/>
          <p:cNvSpPr>
            <a:spLocks noChangeArrowheads="1"/>
          </p:cNvSpPr>
          <p:nvPr/>
        </p:nvSpPr>
        <p:spPr bwMode="auto">
          <a:xfrm>
            <a:off x="3707904" y="2258913"/>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5.8</a:t>
            </a:r>
            <a:endParaRPr lang="fr-CA" sz="1400" dirty="0">
              <a:latin typeface="+mj-lt"/>
            </a:endParaRPr>
          </a:p>
        </p:txBody>
      </p:sp>
      <p:sp>
        <p:nvSpPr>
          <p:cNvPr id="40" name="Rectangle 34"/>
          <p:cNvSpPr>
            <a:spLocks noChangeArrowheads="1"/>
          </p:cNvSpPr>
          <p:nvPr/>
        </p:nvSpPr>
        <p:spPr bwMode="auto">
          <a:xfrm>
            <a:off x="3707904" y="2624245"/>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5.5</a:t>
            </a:r>
            <a:endParaRPr lang="fr-CA" sz="1400" dirty="0">
              <a:latin typeface="+mj-lt"/>
            </a:endParaRPr>
          </a:p>
        </p:txBody>
      </p:sp>
      <p:sp>
        <p:nvSpPr>
          <p:cNvPr id="41" name="Rectangle 34"/>
          <p:cNvSpPr>
            <a:spLocks noChangeArrowheads="1"/>
          </p:cNvSpPr>
          <p:nvPr/>
        </p:nvSpPr>
        <p:spPr bwMode="auto">
          <a:xfrm>
            <a:off x="3707904" y="2989577"/>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solidFill>
                  <a:srgbClr val="C00000"/>
                </a:solidFill>
                <a:latin typeface="+mj-lt"/>
              </a:rPr>
              <a:t>  4.8</a:t>
            </a:r>
            <a:endParaRPr lang="fr-CA" sz="1400" dirty="0">
              <a:solidFill>
                <a:srgbClr val="C00000"/>
              </a:solidFill>
              <a:latin typeface="+mj-lt"/>
            </a:endParaRPr>
          </a:p>
        </p:txBody>
      </p:sp>
      <p:sp>
        <p:nvSpPr>
          <p:cNvPr id="42" name="Rectangle 34"/>
          <p:cNvSpPr>
            <a:spLocks noChangeArrowheads="1"/>
          </p:cNvSpPr>
          <p:nvPr/>
        </p:nvSpPr>
        <p:spPr bwMode="auto">
          <a:xfrm>
            <a:off x="3707904" y="3354909"/>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4.5</a:t>
            </a:r>
            <a:endParaRPr lang="fr-CA" sz="1400" dirty="0">
              <a:latin typeface="+mj-lt"/>
            </a:endParaRPr>
          </a:p>
        </p:txBody>
      </p:sp>
      <p:sp>
        <p:nvSpPr>
          <p:cNvPr id="43" name="Rectangle 34"/>
          <p:cNvSpPr>
            <a:spLocks noChangeArrowheads="1"/>
          </p:cNvSpPr>
          <p:nvPr/>
        </p:nvSpPr>
        <p:spPr bwMode="auto">
          <a:xfrm>
            <a:off x="3707904" y="3720241"/>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4.0</a:t>
            </a:r>
            <a:endParaRPr lang="fr-CA" sz="1400" dirty="0">
              <a:latin typeface="+mj-lt"/>
            </a:endParaRPr>
          </a:p>
        </p:txBody>
      </p:sp>
      <p:sp>
        <p:nvSpPr>
          <p:cNvPr id="44" name="Rectangle 34"/>
          <p:cNvSpPr>
            <a:spLocks noChangeArrowheads="1"/>
          </p:cNvSpPr>
          <p:nvPr/>
        </p:nvSpPr>
        <p:spPr bwMode="auto">
          <a:xfrm>
            <a:off x="3707904" y="4085573"/>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3.8</a:t>
            </a:r>
            <a:endParaRPr lang="fr-CA" sz="1400" dirty="0">
              <a:latin typeface="+mj-lt"/>
            </a:endParaRPr>
          </a:p>
        </p:txBody>
      </p:sp>
      <p:sp>
        <p:nvSpPr>
          <p:cNvPr id="45" name="Rectangle 34"/>
          <p:cNvSpPr>
            <a:spLocks noChangeArrowheads="1"/>
          </p:cNvSpPr>
          <p:nvPr/>
        </p:nvSpPr>
        <p:spPr bwMode="auto">
          <a:xfrm>
            <a:off x="3707904" y="4450905"/>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3.8</a:t>
            </a:r>
            <a:endParaRPr lang="fr-CA" sz="1400" dirty="0">
              <a:latin typeface="+mj-lt"/>
            </a:endParaRPr>
          </a:p>
        </p:txBody>
      </p:sp>
      <p:sp>
        <p:nvSpPr>
          <p:cNvPr id="46" name="Rectangle 34"/>
          <p:cNvSpPr>
            <a:spLocks noChangeArrowheads="1"/>
          </p:cNvSpPr>
          <p:nvPr/>
        </p:nvSpPr>
        <p:spPr bwMode="auto">
          <a:xfrm>
            <a:off x="3707904" y="4816234"/>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3.3</a:t>
            </a:r>
            <a:endParaRPr lang="fr-CA" sz="1400" dirty="0">
              <a:latin typeface="+mj-lt"/>
            </a:endParaRPr>
          </a:p>
        </p:txBody>
      </p:sp>
      <p:sp>
        <p:nvSpPr>
          <p:cNvPr id="47" name="Rectangle 34"/>
          <p:cNvSpPr>
            <a:spLocks noChangeArrowheads="1"/>
          </p:cNvSpPr>
          <p:nvPr/>
        </p:nvSpPr>
        <p:spPr bwMode="auto">
          <a:xfrm>
            <a:off x="452686" y="1522884"/>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1</a:t>
            </a:r>
            <a:endParaRPr lang="fr-CA" sz="1400" dirty="0">
              <a:latin typeface="+mj-lt"/>
            </a:endParaRPr>
          </a:p>
        </p:txBody>
      </p:sp>
      <p:sp>
        <p:nvSpPr>
          <p:cNvPr id="48" name="Rectangle 34"/>
          <p:cNvSpPr>
            <a:spLocks noChangeArrowheads="1"/>
          </p:cNvSpPr>
          <p:nvPr/>
        </p:nvSpPr>
        <p:spPr bwMode="auto">
          <a:xfrm>
            <a:off x="452686" y="1886695"/>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2</a:t>
            </a:r>
            <a:endParaRPr lang="fr-CA" sz="1400" dirty="0">
              <a:latin typeface="+mj-lt"/>
            </a:endParaRPr>
          </a:p>
        </p:txBody>
      </p:sp>
      <p:sp>
        <p:nvSpPr>
          <p:cNvPr id="49" name="Rectangle 34"/>
          <p:cNvSpPr>
            <a:spLocks noChangeArrowheads="1"/>
          </p:cNvSpPr>
          <p:nvPr/>
        </p:nvSpPr>
        <p:spPr bwMode="auto">
          <a:xfrm>
            <a:off x="452686" y="2614317"/>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4</a:t>
            </a:r>
            <a:endParaRPr lang="fr-CA" sz="1400" dirty="0">
              <a:latin typeface="+mj-lt"/>
            </a:endParaRPr>
          </a:p>
        </p:txBody>
      </p:sp>
      <p:sp>
        <p:nvSpPr>
          <p:cNvPr id="50" name="Rectangle 34"/>
          <p:cNvSpPr>
            <a:spLocks noChangeArrowheads="1"/>
          </p:cNvSpPr>
          <p:nvPr/>
        </p:nvSpPr>
        <p:spPr bwMode="auto">
          <a:xfrm>
            <a:off x="452686" y="2250506"/>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3</a:t>
            </a:r>
            <a:endParaRPr lang="fr-CA" sz="1400" dirty="0">
              <a:latin typeface="+mj-lt"/>
            </a:endParaRPr>
          </a:p>
        </p:txBody>
      </p:sp>
      <p:sp>
        <p:nvSpPr>
          <p:cNvPr id="51" name="Rectangle 34"/>
          <p:cNvSpPr>
            <a:spLocks noChangeArrowheads="1"/>
          </p:cNvSpPr>
          <p:nvPr/>
        </p:nvSpPr>
        <p:spPr bwMode="auto">
          <a:xfrm>
            <a:off x="452686" y="2978128"/>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5</a:t>
            </a:r>
            <a:endParaRPr lang="fr-CA" sz="1400" dirty="0">
              <a:latin typeface="+mj-lt"/>
            </a:endParaRPr>
          </a:p>
        </p:txBody>
      </p:sp>
      <p:sp>
        <p:nvSpPr>
          <p:cNvPr id="52" name="Rectangle 34"/>
          <p:cNvSpPr>
            <a:spLocks noChangeArrowheads="1"/>
          </p:cNvSpPr>
          <p:nvPr/>
        </p:nvSpPr>
        <p:spPr bwMode="auto">
          <a:xfrm>
            <a:off x="452686" y="3341939"/>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6</a:t>
            </a:r>
            <a:endParaRPr lang="fr-CA" sz="1400" dirty="0">
              <a:latin typeface="+mj-lt"/>
            </a:endParaRPr>
          </a:p>
        </p:txBody>
      </p:sp>
      <p:sp>
        <p:nvSpPr>
          <p:cNvPr id="53" name="Rectangle 34"/>
          <p:cNvSpPr>
            <a:spLocks noChangeArrowheads="1"/>
          </p:cNvSpPr>
          <p:nvPr/>
        </p:nvSpPr>
        <p:spPr bwMode="auto">
          <a:xfrm>
            <a:off x="452686" y="3705750"/>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7</a:t>
            </a:r>
            <a:endParaRPr lang="fr-CA" sz="1400" dirty="0">
              <a:latin typeface="+mj-lt"/>
            </a:endParaRPr>
          </a:p>
        </p:txBody>
      </p:sp>
      <p:sp>
        <p:nvSpPr>
          <p:cNvPr id="54" name="Rectangle 34"/>
          <p:cNvSpPr>
            <a:spLocks noChangeArrowheads="1"/>
          </p:cNvSpPr>
          <p:nvPr/>
        </p:nvSpPr>
        <p:spPr bwMode="auto">
          <a:xfrm>
            <a:off x="452686" y="4069561"/>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8</a:t>
            </a:r>
            <a:endParaRPr lang="fr-CA" sz="1400" dirty="0">
              <a:latin typeface="+mj-lt"/>
            </a:endParaRPr>
          </a:p>
        </p:txBody>
      </p:sp>
      <p:sp>
        <p:nvSpPr>
          <p:cNvPr id="55" name="Rectangle 34"/>
          <p:cNvSpPr>
            <a:spLocks noChangeArrowheads="1"/>
          </p:cNvSpPr>
          <p:nvPr/>
        </p:nvSpPr>
        <p:spPr bwMode="auto">
          <a:xfrm>
            <a:off x="452686" y="4433372"/>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9</a:t>
            </a:r>
            <a:endParaRPr lang="fr-CA" sz="1400" dirty="0">
              <a:latin typeface="+mj-lt"/>
            </a:endParaRPr>
          </a:p>
        </p:txBody>
      </p:sp>
      <p:sp>
        <p:nvSpPr>
          <p:cNvPr id="56" name="Rectangle 34"/>
          <p:cNvSpPr>
            <a:spLocks noChangeArrowheads="1"/>
          </p:cNvSpPr>
          <p:nvPr/>
        </p:nvSpPr>
        <p:spPr bwMode="auto">
          <a:xfrm>
            <a:off x="452686" y="4797184"/>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10</a:t>
            </a:r>
            <a:endParaRPr lang="fr-CA" sz="1400" dirty="0">
              <a:latin typeface="+mj-lt"/>
            </a:endParaRPr>
          </a:p>
        </p:txBody>
      </p:sp>
      <p:sp>
        <p:nvSpPr>
          <p:cNvPr id="100" name="Cube 99"/>
          <p:cNvSpPr/>
          <p:nvPr/>
        </p:nvSpPr>
        <p:spPr>
          <a:xfrm>
            <a:off x="4716017" y="1071786"/>
            <a:ext cx="4320479" cy="4176464"/>
          </a:xfrm>
          <a:prstGeom prst="cube">
            <a:avLst>
              <a:gd name="adj" fmla="val 5434"/>
            </a:avLst>
          </a:prstGeom>
          <a:gradFill flip="none" rotWithShape="1">
            <a:gsLst>
              <a:gs pos="0">
                <a:schemeClr val="bg1">
                  <a:alpha val="49000"/>
                </a:schemeClr>
              </a:gs>
              <a:gs pos="100000">
                <a:schemeClr val="bg1">
                  <a:alpha val="32000"/>
                </a:schemeClr>
              </a:gs>
            </a:gsLst>
            <a:lin ang="16200000" scaled="0"/>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anchor="ctr"/>
          <a:lstStyle/>
          <a:p>
            <a:pPr eaLnBrk="1" fontAlgn="auto" hangingPunct="1">
              <a:spcBef>
                <a:spcPts val="0"/>
              </a:spcBef>
              <a:spcAft>
                <a:spcPts val="0"/>
              </a:spcAft>
              <a:defRPr/>
            </a:pPr>
            <a:endParaRPr lang="fr-CA" sz="1100" b="1" dirty="0">
              <a:solidFill>
                <a:schemeClr val="tx1"/>
              </a:solidFill>
            </a:endParaRPr>
          </a:p>
        </p:txBody>
      </p:sp>
      <p:sp>
        <p:nvSpPr>
          <p:cNvPr id="101" name="Rectangle 34"/>
          <p:cNvSpPr>
            <a:spLocks noChangeArrowheads="1"/>
          </p:cNvSpPr>
          <p:nvPr/>
        </p:nvSpPr>
        <p:spPr bwMode="auto">
          <a:xfrm>
            <a:off x="5400329" y="1530990"/>
            <a:ext cx="2772000" cy="288000"/>
          </a:xfrm>
          <a:prstGeom prst="rect">
            <a:avLst/>
          </a:prstGeom>
          <a:solidFill>
            <a:schemeClr val="bg1"/>
          </a:solidFill>
          <a:ln w="9525">
            <a:noFill/>
            <a:miter lim="800000"/>
            <a:headEnd/>
            <a:tailEnd/>
          </a:ln>
        </p:spPr>
        <p:txBody>
          <a:bodyPr lIns="36000" rIns="36000" anchor="ctr"/>
          <a:lstStyle/>
          <a:p>
            <a:pPr eaLnBrk="1" hangingPunct="1">
              <a:lnSpc>
                <a:spcPts val="1500"/>
              </a:lnSpc>
            </a:pPr>
            <a:r>
              <a:rPr lang="en-GB" sz="1400" b="1" dirty="0">
                <a:latin typeface="+mj-lt"/>
              </a:rPr>
              <a:t>  Childhood underweight</a:t>
            </a:r>
            <a:endParaRPr lang="fr-CA" sz="1400" dirty="0">
              <a:solidFill>
                <a:srgbClr val="C00000"/>
              </a:solidFill>
              <a:latin typeface="+mj-lt"/>
            </a:endParaRPr>
          </a:p>
        </p:txBody>
      </p:sp>
      <p:sp>
        <p:nvSpPr>
          <p:cNvPr id="102" name="Rectangle 35"/>
          <p:cNvSpPr>
            <a:spLocks noChangeArrowheads="1"/>
          </p:cNvSpPr>
          <p:nvPr/>
        </p:nvSpPr>
        <p:spPr bwMode="auto">
          <a:xfrm>
            <a:off x="5355018" y="1530990"/>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03" name="Rectangle 34"/>
          <p:cNvSpPr>
            <a:spLocks noChangeArrowheads="1"/>
          </p:cNvSpPr>
          <p:nvPr/>
        </p:nvSpPr>
        <p:spPr bwMode="auto">
          <a:xfrm>
            <a:off x="5400329" y="1894806"/>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Unsafe sex</a:t>
            </a:r>
            <a:endParaRPr lang="fr-CA" sz="1400" dirty="0">
              <a:latin typeface="+mj-lt"/>
            </a:endParaRPr>
          </a:p>
        </p:txBody>
      </p:sp>
      <p:sp>
        <p:nvSpPr>
          <p:cNvPr id="104" name="Rectangle 35"/>
          <p:cNvSpPr>
            <a:spLocks noChangeArrowheads="1"/>
          </p:cNvSpPr>
          <p:nvPr/>
        </p:nvSpPr>
        <p:spPr bwMode="auto">
          <a:xfrm>
            <a:off x="5355018" y="1894806"/>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05" name="Rectangle 34"/>
          <p:cNvSpPr>
            <a:spLocks noChangeArrowheads="1"/>
          </p:cNvSpPr>
          <p:nvPr/>
        </p:nvSpPr>
        <p:spPr bwMode="auto">
          <a:xfrm>
            <a:off x="5400329" y="2258622"/>
            <a:ext cx="2772000" cy="288000"/>
          </a:xfrm>
          <a:prstGeom prst="rect">
            <a:avLst/>
          </a:prstGeom>
          <a:solidFill>
            <a:schemeClr val="bg1"/>
          </a:solidFill>
          <a:ln w="9525">
            <a:noFill/>
            <a:miter lim="800000"/>
            <a:headEnd/>
            <a:tailEnd/>
          </a:ln>
        </p:spPr>
        <p:txBody>
          <a:bodyPr lIns="36000" rIns="36000" anchor="ctr"/>
          <a:lstStyle/>
          <a:p>
            <a:pPr marL="88900" eaLnBrk="1" hangingPunct="1">
              <a:lnSpc>
                <a:spcPts val="1500"/>
              </a:lnSpc>
            </a:pPr>
            <a:r>
              <a:rPr lang="en-GB" sz="1400" b="1" dirty="0">
                <a:latin typeface="+mj-lt"/>
              </a:rPr>
              <a:t>Alcohol use</a:t>
            </a:r>
          </a:p>
        </p:txBody>
      </p:sp>
      <p:sp>
        <p:nvSpPr>
          <p:cNvPr id="106" name="Rectangle 35"/>
          <p:cNvSpPr>
            <a:spLocks noChangeArrowheads="1"/>
          </p:cNvSpPr>
          <p:nvPr/>
        </p:nvSpPr>
        <p:spPr bwMode="auto">
          <a:xfrm>
            <a:off x="5355018" y="2258622"/>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07" name="Rectangle 34"/>
          <p:cNvSpPr>
            <a:spLocks noChangeArrowheads="1"/>
          </p:cNvSpPr>
          <p:nvPr/>
        </p:nvSpPr>
        <p:spPr bwMode="auto">
          <a:xfrm>
            <a:off x="5400329" y="2622438"/>
            <a:ext cx="2772000" cy="288000"/>
          </a:xfrm>
          <a:prstGeom prst="rect">
            <a:avLst/>
          </a:prstGeom>
          <a:solidFill>
            <a:schemeClr val="bg1"/>
          </a:solidFill>
          <a:ln w="9525">
            <a:noFill/>
            <a:miter lim="800000"/>
            <a:headEnd/>
            <a:tailEnd/>
          </a:ln>
        </p:spPr>
        <p:txBody>
          <a:bodyPr lIns="36000" rIns="36000" anchor="ctr"/>
          <a:lstStyle/>
          <a:p>
            <a:r>
              <a:rPr lang="en-GB" sz="1250" b="1" dirty="0">
                <a:latin typeface="+mj-lt"/>
              </a:rPr>
              <a:t>  Unsafe water, sanitation, hygiene</a:t>
            </a:r>
            <a:endParaRPr lang="fr-CA" sz="1250" dirty="0">
              <a:latin typeface="+mj-lt"/>
            </a:endParaRPr>
          </a:p>
        </p:txBody>
      </p:sp>
      <p:sp>
        <p:nvSpPr>
          <p:cNvPr id="108" name="Rectangle 35"/>
          <p:cNvSpPr>
            <a:spLocks noChangeArrowheads="1"/>
          </p:cNvSpPr>
          <p:nvPr/>
        </p:nvSpPr>
        <p:spPr bwMode="auto">
          <a:xfrm>
            <a:off x="5355018" y="2622438"/>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09" name="Rectangle 34"/>
          <p:cNvSpPr>
            <a:spLocks noChangeArrowheads="1"/>
          </p:cNvSpPr>
          <p:nvPr/>
        </p:nvSpPr>
        <p:spPr bwMode="auto">
          <a:xfrm>
            <a:off x="5400329" y="2986254"/>
            <a:ext cx="2772000" cy="288000"/>
          </a:xfrm>
          <a:prstGeom prst="rect">
            <a:avLst/>
          </a:prstGeom>
          <a:solidFill>
            <a:schemeClr val="bg1"/>
          </a:solidFill>
          <a:ln w="9525">
            <a:noFill/>
            <a:miter lim="800000"/>
            <a:headEnd/>
            <a:tailEnd/>
          </a:ln>
        </p:spPr>
        <p:txBody>
          <a:bodyPr lIns="36000" rIns="36000" anchor="ctr"/>
          <a:lstStyle/>
          <a:p>
            <a:r>
              <a:rPr lang="en-GB" sz="1400" b="1" dirty="0">
                <a:solidFill>
                  <a:srgbClr val="C00000"/>
                </a:solidFill>
                <a:latin typeface="+mj-lt"/>
              </a:rPr>
              <a:t>  High blood pressure</a:t>
            </a:r>
            <a:endParaRPr lang="fr-CA" sz="1400" dirty="0">
              <a:solidFill>
                <a:srgbClr val="C00000"/>
              </a:solidFill>
              <a:latin typeface="+mj-lt"/>
            </a:endParaRPr>
          </a:p>
        </p:txBody>
      </p:sp>
      <p:sp>
        <p:nvSpPr>
          <p:cNvPr id="110" name="Rectangle 35"/>
          <p:cNvSpPr>
            <a:spLocks noChangeArrowheads="1"/>
          </p:cNvSpPr>
          <p:nvPr/>
        </p:nvSpPr>
        <p:spPr bwMode="auto">
          <a:xfrm>
            <a:off x="5355018" y="2986254"/>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11" name="Rectangle 34"/>
          <p:cNvSpPr>
            <a:spLocks noChangeArrowheads="1"/>
          </p:cNvSpPr>
          <p:nvPr/>
        </p:nvSpPr>
        <p:spPr bwMode="auto">
          <a:xfrm>
            <a:off x="5400329" y="3713886"/>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Suboptimal breastfeeding</a:t>
            </a:r>
            <a:endParaRPr lang="fr-CA" sz="1400" dirty="0">
              <a:latin typeface="+mj-lt"/>
            </a:endParaRPr>
          </a:p>
        </p:txBody>
      </p:sp>
      <p:sp>
        <p:nvSpPr>
          <p:cNvPr id="112" name="Rectangle 35"/>
          <p:cNvSpPr>
            <a:spLocks noChangeArrowheads="1"/>
          </p:cNvSpPr>
          <p:nvPr/>
        </p:nvSpPr>
        <p:spPr bwMode="auto">
          <a:xfrm>
            <a:off x="5355018" y="3713886"/>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13" name="Rectangle 34"/>
          <p:cNvSpPr>
            <a:spLocks noChangeArrowheads="1"/>
          </p:cNvSpPr>
          <p:nvPr/>
        </p:nvSpPr>
        <p:spPr bwMode="auto">
          <a:xfrm>
            <a:off x="5400329" y="4077702"/>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High blood glucose</a:t>
            </a:r>
            <a:endParaRPr lang="fr-CA" sz="1400" dirty="0">
              <a:latin typeface="+mj-lt"/>
            </a:endParaRPr>
          </a:p>
        </p:txBody>
      </p:sp>
      <p:sp>
        <p:nvSpPr>
          <p:cNvPr id="114" name="Rectangle 35"/>
          <p:cNvSpPr>
            <a:spLocks noChangeArrowheads="1"/>
          </p:cNvSpPr>
          <p:nvPr/>
        </p:nvSpPr>
        <p:spPr bwMode="auto">
          <a:xfrm>
            <a:off x="5355018" y="4077702"/>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15" name="Rectangle 34"/>
          <p:cNvSpPr>
            <a:spLocks noChangeArrowheads="1"/>
          </p:cNvSpPr>
          <p:nvPr/>
        </p:nvSpPr>
        <p:spPr bwMode="auto">
          <a:xfrm>
            <a:off x="5400329" y="4441518"/>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Indoor smoke from solid fuels</a:t>
            </a:r>
            <a:endParaRPr lang="fr-CA" sz="1400" dirty="0">
              <a:latin typeface="+mj-lt"/>
            </a:endParaRPr>
          </a:p>
        </p:txBody>
      </p:sp>
      <p:sp>
        <p:nvSpPr>
          <p:cNvPr id="116" name="Rectangle 35"/>
          <p:cNvSpPr>
            <a:spLocks noChangeArrowheads="1"/>
          </p:cNvSpPr>
          <p:nvPr/>
        </p:nvSpPr>
        <p:spPr bwMode="auto">
          <a:xfrm>
            <a:off x="5355018" y="4441518"/>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17" name="Rectangle 34"/>
          <p:cNvSpPr>
            <a:spLocks noChangeArrowheads="1"/>
          </p:cNvSpPr>
          <p:nvPr/>
        </p:nvSpPr>
        <p:spPr bwMode="auto">
          <a:xfrm>
            <a:off x="5400329" y="3350070"/>
            <a:ext cx="2772000" cy="288000"/>
          </a:xfrm>
          <a:prstGeom prst="rect">
            <a:avLst/>
          </a:prstGeom>
          <a:solidFill>
            <a:schemeClr val="bg1"/>
          </a:solidFill>
          <a:ln w="9525">
            <a:noFill/>
            <a:miter lim="800000"/>
            <a:headEnd/>
            <a:tailEnd/>
          </a:ln>
        </p:spPr>
        <p:txBody>
          <a:bodyPr lIns="36000" rIns="36000" anchor="ctr"/>
          <a:lstStyle/>
          <a:p>
            <a:r>
              <a:rPr lang="en-GB" sz="1400" b="1" dirty="0">
                <a:latin typeface="+mj-lt"/>
              </a:rPr>
              <a:t>  Tobacco use</a:t>
            </a:r>
            <a:endParaRPr lang="fr-CA" sz="1400" dirty="0">
              <a:latin typeface="+mj-lt"/>
            </a:endParaRPr>
          </a:p>
        </p:txBody>
      </p:sp>
      <p:sp>
        <p:nvSpPr>
          <p:cNvPr id="118" name="Rectangle 35"/>
          <p:cNvSpPr>
            <a:spLocks noChangeArrowheads="1"/>
          </p:cNvSpPr>
          <p:nvPr/>
        </p:nvSpPr>
        <p:spPr bwMode="auto">
          <a:xfrm>
            <a:off x="5355018" y="3350070"/>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19" name="Rectangle 34"/>
          <p:cNvSpPr>
            <a:spLocks noChangeArrowheads="1"/>
          </p:cNvSpPr>
          <p:nvPr/>
        </p:nvSpPr>
        <p:spPr bwMode="auto">
          <a:xfrm>
            <a:off x="5400329" y="4805334"/>
            <a:ext cx="2772000" cy="288000"/>
          </a:xfrm>
          <a:prstGeom prst="rect">
            <a:avLst/>
          </a:prstGeom>
          <a:solidFill>
            <a:schemeClr val="bg1"/>
          </a:solidFill>
          <a:ln w="9525">
            <a:noFill/>
            <a:miter lim="800000"/>
            <a:headEnd/>
            <a:tailEnd/>
          </a:ln>
        </p:spPr>
        <p:txBody>
          <a:bodyPr lIns="36000" rIns="36000" anchor="ctr"/>
          <a:lstStyle/>
          <a:p>
            <a:r>
              <a:rPr lang="en-GB" sz="1400" b="1" dirty="0">
                <a:solidFill>
                  <a:srgbClr val="C00000"/>
                </a:solidFill>
                <a:latin typeface="+mj-lt"/>
              </a:rPr>
              <a:t>  Overweight and obesity</a:t>
            </a:r>
            <a:endParaRPr lang="fr-CA" sz="1400" dirty="0">
              <a:solidFill>
                <a:srgbClr val="C00000"/>
              </a:solidFill>
              <a:latin typeface="+mj-lt"/>
            </a:endParaRPr>
          </a:p>
        </p:txBody>
      </p:sp>
      <p:sp>
        <p:nvSpPr>
          <p:cNvPr id="120" name="Rectangle 35"/>
          <p:cNvSpPr>
            <a:spLocks noChangeArrowheads="1"/>
          </p:cNvSpPr>
          <p:nvPr/>
        </p:nvSpPr>
        <p:spPr bwMode="auto">
          <a:xfrm>
            <a:off x="5355018" y="4805334"/>
            <a:ext cx="108000" cy="288000"/>
          </a:xfrm>
          <a:prstGeom prst="rect">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0" scaled="1"/>
            <a:tileRect/>
          </a:gradFill>
          <a:ln w="9525">
            <a:noFill/>
            <a:miter lim="800000"/>
            <a:headEnd/>
            <a:tailEnd/>
          </a:ln>
        </p:spPr>
        <p:txBody>
          <a:bodyPr wrap="none" lIns="36000" rIns="36000" anchor="ctr"/>
          <a:lstStyle/>
          <a:p>
            <a:pPr algn="ctr" eaLnBrk="1" hangingPunct="1"/>
            <a:endParaRPr lang="fr-FR" sz="1300" b="1">
              <a:latin typeface="+mj-lt"/>
            </a:endParaRPr>
          </a:p>
        </p:txBody>
      </p:sp>
      <p:sp>
        <p:nvSpPr>
          <p:cNvPr id="121" name="Rectangle 34"/>
          <p:cNvSpPr>
            <a:spLocks noChangeArrowheads="1"/>
          </p:cNvSpPr>
          <p:nvPr/>
        </p:nvSpPr>
        <p:spPr bwMode="auto">
          <a:xfrm>
            <a:off x="5364088" y="980728"/>
            <a:ext cx="3024800" cy="432048"/>
          </a:xfrm>
          <a:prstGeom prst="rect">
            <a:avLst/>
          </a:prstGeom>
          <a:solidFill>
            <a:schemeClr val="bg1"/>
          </a:solidFill>
          <a:ln w="19050">
            <a:noFill/>
            <a:miter lim="800000"/>
            <a:headEnd/>
            <a:tailEnd/>
          </a:ln>
        </p:spPr>
        <p:txBody>
          <a:bodyPr lIns="36000" rIns="36000" anchor="ctr"/>
          <a:lstStyle/>
          <a:p>
            <a:pPr algn="ctr" eaLnBrk="1" fontAlgn="auto" hangingPunct="1">
              <a:spcBef>
                <a:spcPts val="0"/>
              </a:spcBef>
              <a:spcAft>
                <a:spcPts val="0"/>
              </a:spcAft>
              <a:defRPr/>
            </a:pPr>
            <a:r>
              <a:rPr lang="en-GB" sz="2000" b="1" dirty="0">
                <a:latin typeface="+mj-lt"/>
              </a:rPr>
              <a:t>Attributable DALYs</a:t>
            </a:r>
          </a:p>
        </p:txBody>
      </p:sp>
      <p:sp>
        <p:nvSpPr>
          <p:cNvPr id="122" name="Rectangle 34"/>
          <p:cNvSpPr>
            <a:spLocks noChangeArrowheads="1"/>
          </p:cNvSpPr>
          <p:nvPr/>
        </p:nvSpPr>
        <p:spPr bwMode="auto">
          <a:xfrm>
            <a:off x="8100392" y="1528249"/>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5.9</a:t>
            </a:r>
            <a:endParaRPr lang="fr-CA" sz="1400" dirty="0">
              <a:latin typeface="+mj-lt"/>
            </a:endParaRPr>
          </a:p>
        </p:txBody>
      </p:sp>
      <p:sp>
        <p:nvSpPr>
          <p:cNvPr id="123" name="Rectangle 34"/>
          <p:cNvSpPr>
            <a:spLocks noChangeArrowheads="1"/>
          </p:cNvSpPr>
          <p:nvPr/>
        </p:nvSpPr>
        <p:spPr bwMode="auto">
          <a:xfrm>
            <a:off x="8100392" y="1893581"/>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4.6</a:t>
            </a:r>
            <a:endParaRPr lang="fr-CA" sz="1400" dirty="0">
              <a:latin typeface="+mj-lt"/>
            </a:endParaRPr>
          </a:p>
        </p:txBody>
      </p:sp>
      <p:sp>
        <p:nvSpPr>
          <p:cNvPr id="124" name="Rectangle 34"/>
          <p:cNvSpPr>
            <a:spLocks noChangeArrowheads="1"/>
          </p:cNvSpPr>
          <p:nvPr/>
        </p:nvSpPr>
        <p:spPr bwMode="auto">
          <a:xfrm>
            <a:off x="8100392" y="2258913"/>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4.5</a:t>
            </a:r>
            <a:endParaRPr lang="fr-CA" sz="1400" dirty="0">
              <a:latin typeface="+mj-lt"/>
            </a:endParaRPr>
          </a:p>
        </p:txBody>
      </p:sp>
      <p:sp>
        <p:nvSpPr>
          <p:cNvPr id="125" name="Rectangle 34"/>
          <p:cNvSpPr>
            <a:spLocks noChangeArrowheads="1"/>
          </p:cNvSpPr>
          <p:nvPr/>
        </p:nvSpPr>
        <p:spPr bwMode="auto">
          <a:xfrm>
            <a:off x="8100392" y="2624245"/>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4.2</a:t>
            </a:r>
            <a:endParaRPr lang="fr-CA" sz="1400" dirty="0">
              <a:latin typeface="+mj-lt"/>
            </a:endParaRPr>
          </a:p>
        </p:txBody>
      </p:sp>
      <p:sp>
        <p:nvSpPr>
          <p:cNvPr id="126" name="Rectangle 34"/>
          <p:cNvSpPr>
            <a:spLocks noChangeArrowheads="1"/>
          </p:cNvSpPr>
          <p:nvPr/>
        </p:nvSpPr>
        <p:spPr bwMode="auto">
          <a:xfrm>
            <a:off x="8100392" y="2989577"/>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solidFill>
                  <a:srgbClr val="C00000"/>
                </a:solidFill>
                <a:latin typeface="+mj-lt"/>
              </a:rPr>
              <a:t>  3.7</a:t>
            </a:r>
            <a:endParaRPr lang="fr-CA" sz="1400" dirty="0">
              <a:solidFill>
                <a:srgbClr val="C00000"/>
              </a:solidFill>
              <a:latin typeface="+mj-lt"/>
            </a:endParaRPr>
          </a:p>
        </p:txBody>
      </p:sp>
      <p:sp>
        <p:nvSpPr>
          <p:cNvPr id="127" name="Rectangle 34"/>
          <p:cNvSpPr>
            <a:spLocks noChangeArrowheads="1"/>
          </p:cNvSpPr>
          <p:nvPr/>
        </p:nvSpPr>
        <p:spPr bwMode="auto">
          <a:xfrm>
            <a:off x="8100392" y="3354909"/>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3.7</a:t>
            </a:r>
            <a:endParaRPr lang="fr-CA" sz="1400" dirty="0">
              <a:latin typeface="+mj-lt"/>
            </a:endParaRPr>
          </a:p>
        </p:txBody>
      </p:sp>
      <p:sp>
        <p:nvSpPr>
          <p:cNvPr id="128" name="Rectangle 34"/>
          <p:cNvSpPr>
            <a:spLocks noChangeArrowheads="1"/>
          </p:cNvSpPr>
          <p:nvPr/>
        </p:nvSpPr>
        <p:spPr bwMode="auto">
          <a:xfrm>
            <a:off x="8100392" y="3720241"/>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2.9</a:t>
            </a:r>
            <a:endParaRPr lang="fr-CA" sz="1400" dirty="0">
              <a:latin typeface="+mj-lt"/>
            </a:endParaRPr>
          </a:p>
        </p:txBody>
      </p:sp>
      <p:sp>
        <p:nvSpPr>
          <p:cNvPr id="129" name="Rectangle 34"/>
          <p:cNvSpPr>
            <a:spLocks noChangeArrowheads="1"/>
          </p:cNvSpPr>
          <p:nvPr/>
        </p:nvSpPr>
        <p:spPr bwMode="auto">
          <a:xfrm>
            <a:off x="8100392" y="4085573"/>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2.7</a:t>
            </a:r>
            <a:endParaRPr lang="fr-CA" sz="1400" dirty="0">
              <a:latin typeface="+mj-lt"/>
            </a:endParaRPr>
          </a:p>
        </p:txBody>
      </p:sp>
      <p:sp>
        <p:nvSpPr>
          <p:cNvPr id="130" name="Rectangle 34"/>
          <p:cNvSpPr>
            <a:spLocks noChangeArrowheads="1"/>
          </p:cNvSpPr>
          <p:nvPr/>
        </p:nvSpPr>
        <p:spPr bwMode="auto">
          <a:xfrm>
            <a:off x="8100392" y="4450905"/>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  2.7</a:t>
            </a:r>
            <a:endParaRPr lang="fr-CA" sz="1400" dirty="0">
              <a:latin typeface="+mj-lt"/>
            </a:endParaRPr>
          </a:p>
        </p:txBody>
      </p:sp>
      <p:sp>
        <p:nvSpPr>
          <p:cNvPr id="131" name="Rectangle 34"/>
          <p:cNvSpPr>
            <a:spLocks noChangeArrowheads="1"/>
          </p:cNvSpPr>
          <p:nvPr/>
        </p:nvSpPr>
        <p:spPr bwMode="auto">
          <a:xfrm>
            <a:off x="8100392" y="4816234"/>
            <a:ext cx="548217" cy="288000"/>
          </a:xfrm>
          <a:prstGeom prst="rect">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solidFill>
                  <a:srgbClr val="C00000"/>
                </a:solidFill>
                <a:latin typeface="+mj-lt"/>
              </a:rPr>
              <a:t>  2.3</a:t>
            </a:r>
            <a:endParaRPr lang="fr-CA" sz="1400" dirty="0">
              <a:solidFill>
                <a:srgbClr val="C00000"/>
              </a:solidFill>
              <a:latin typeface="+mj-lt"/>
            </a:endParaRPr>
          </a:p>
        </p:txBody>
      </p:sp>
      <p:sp>
        <p:nvSpPr>
          <p:cNvPr id="132" name="Rectangle 34"/>
          <p:cNvSpPr>
            <a:spLocks noChangeArrowheads="1"/>
          </p:cNvSpPr>
          <p:nvPr/>
        </p:nvSpPr>
        <p:spPr bwMode="auto">
          <a:xfrm>
            <a:off x="4845174" y="1522884"/>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1</a:t>
            </a:r>
            <a:endParaRPr lang="fr-CA" sz="1400" dirty="0">
              <a:latin typeface="+mj-lt"/>
            </a:endParaRPr>
          </a:p>
        </p:txBody>
      </p:sp>
      <p:sp>
        <p:nvSpPr>
          <p:cNvPr id="133" name="Rectangle 34"/>
          <p:cNvSpPr>
            <a:spLocks noChangeArrowheads="1"/>
          </p:cNvSpPr>
          <p:nvPr/>
        </p:nvSpPr>
        <p:spPr bwMode="auto">
          <a:xfrm>
            <a:off x="4845174" y="1886695"/>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2</a:t>
            </a:r>
            <a:endParaRPr lang="fr-CA" sz="1400" dirty="0">
              <a:latin typeface="+mj-lt"/>
            </a:endParaRPr>
          </a:p>
        </p:txBody>
      </p:sp>
      <p:sp>
        <p:nvSpPr>
          <p:cNvPr id="134" name="Rectangle 34"/>
          <p:cNvSpPr>
            <a:spLocks noChangeArrowheads="1"/>
          </p:cNvSpPr>
          <p:nvPr/>
        </p:nvSpPr>
        <p:spPr bwMode="auto">
          <a:xfrm>
            <a:off x="4845174" y="2614317"/>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4</a:t>
            </a:r>
            <a:endParaRPr lang="fr-CA" sz="1400" dirty="0">
              <a:latin typeface="+mj-lt"/>
            </a:endParaRPr>
          </a:p>
        </p:txBody>
      </p:sp>
      <p:sp>
        <p:nvSpPr>
          <p:cNvPr id="135" name="Rectangle 34"/>
          <p:cNvSpPr>
            <a:spLocks noChangeArrowheads="1"/>
          </p:cNvSpPr>
          <p:nvPr/>
        </p:nvSpPr>
        <p:spPr bwMode="auto">
          <a:xfrm>
            <a:off x="4845174" y="2250506"/>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3</a:t>
            </a:r>
            <a:endParaRPr lang="fr-CA" sz="1400" dirty="0">
              <a:latin typeface="+mj-lt"/>
            </a:endParaRPr>
          </a:p>
        </p:txBody>
      </p:sp>
      <p:sp>
        <p:nvSpPr>
          <p:cNvPr id="136" name="Rectangle 34"/>
          <p:cNvSpPr>
            <a:spLocks noChangeArrowheads="1"/>
          </p:cNvSpPr>
          <p:nvPr/>
        </p:nvSpPr>
        <p:spPr bwMode="auto">
          <a:xfrm>
            <a:off x="4845174" y="2978128"/>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5</a:t>
            </a:r>
            <a:endParaRPr lang="fr-CA" sz="1400" dirty="0">
              <a:latin typeface="+mj-lt"/>
            </a:endParaRPr>
          </a:p>
        </p:txBody>
      </p:sp>
      <p:sp>
        <p:nvSpPr>
          <p:cNvPr id="137" name="Rectangle 34"/>
          <p:cNvSpPr>
            <a:spLocks noChangeArrowheads="1"/>
          </p:cNvSpPr>
          <p:nvPr/>
        </p:nvSpPr>
        <p:spPr bwMode="auto">
          <a:xfrm>
            <a:off x="4845174" y="3341939"/>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6</a:t>
            </a:r>
            <a:endParaRPr lang="fr-CA" sz="1400" dirty="0">
              <a:latin typeface="+mj-lt"/>
            </a:endParaRPr>
          </a:p>
        </p:txBody>
      </p:sp>
      <p:sp>
        <p:nvSpPr>
          <p:cNvPr id="138" name="Rectangle 34"/>
          <p:cNvSpPr>
            <a:spLocks noChangeArrowheads="1"/>
          </p:cNvSpPr>
          <p:nvPr/>
        </p:nvSpPr>
        <p:spPr bwMode="auto">
          <a:xfrm>
            <a:off x="4845174" y="3705750"/>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7</a:t>
            </a:r>
            <a:endParaRPr lang="fr-CA" sz="1400" dirty="0">
              <a:latin typeface="+mj-lt"/>
            </a:endParaRPr>
          </a:p>
        </p:txBody>
      </p:sp>
      <p:sp>
        <p:nvSpPr>
          <p:cNvPr id="139" name="Rectangle 34"/>
          <p:cNvSpPr>
            <a:spLocks noChangeArrowheads="1"/>
          </p:cNvSpPr>
          <p:nvPr/>
        </p:nvSpPr>
        <p:spPr bwMode="auto">
          <a:xfrm>
            <a:off x="4845174" y="4069561"/>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8</a:t>
            </a:r>
            <a:endParaRPr lang="fr-CA" sz="1400" dirty="0">
              <a:latin typeface="+mj-lt"/>
            </a:endParaRPr>
          </a:p>
        </p:txBody>
      </p:sp>
      <p:sp>
        <p:nvSpPr>
          <p:cNvPr id="140" name="Rectangle 34"/>
          <p:cNvSpPr>
            <a:spLocks noChangeArrowheads="1"/>
          </p:cNvSpPr>
          <p:nvPr/>
        </p:nvSpPr>
        <p:spPr bwMode="auto">
          <a:xfrm>
            <a:off x="4845174" y="4433372"/>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9</a:t>
            </a:r>
            <a:endParaRPr lang="fr-CA" sz="1400" dirty="0">
              <a:latin typeface="+mj-lt"/>
            </a:endParaRPr>
          </a:p>
        </p:txBody>
      </p:sp>
      <p:sp>
        <p:nvSpPr>
          <p:cNvPr id="141" name="Rectangle 34"/>
          <p:cNvSpPr>
            <a:spLocks noChangeArrowheads="1"/>
          </p:cNvSpPr>
          <p:nvPr/>
        </p:nvSpPr>
        <p:spPr bwMode="auto">
          <a:xfrm>
            <a:off x="4845174" y="4797184"/>
            <a:ext cx="404201" cy="288000"/>
          </a:xfrm>
          <a:prstGeom prst="ellipse">
            <a:avLst/>
          </a:prstGeom>
          <a:solidFill>
            <a:schemeClr val="bg1"/>
          </a:solidFill>
          <a:ln w="9525">
            <a:noFill/>
            <a:miter lim="800000"/>
            <a:headEnd/>
            <a:tailEnd/>
          </a:ln>
        </p:spPr>
        <p:txBody>
          <a:bodyPr lIns="36000" rIns="36000" anchor="ctr"/>
          <a:lstStyle/>
          <a:p>
            <a:pPr algn="ctr" eaLnBrk="1" hangingPunct="1">
              <a:lnSpc>
                <a:spcPts val="1500"/>
              </a:lnSpc>
            </a:pPr>
            <a:r>
              <a:rPr lang="en-GB" sz="1400" b="1" dirty="0">
                <a:latin typeface="+mj-lt"/>
              </a:rPr>
              <a:t>10</a:t>
            </a:r>
            <a:endParaRPr lang="fr-CA" sz="1400" dirty="0">
              <a:latin typeface="+mj-lt"/>
            </a:endParaRPr>
          </a:p>
        </p:txBody>
      </p:sp>
      <p:sp>
        <p:nvSpPr>
          <p:cNvPr id="142" name="Rectangle 3"/>
          <p:cNvSpPr>
            <a:spLocks noGrp="1" noChangeArrowheads="1"/>
          </p:cNvSpPr>
          <p:nvPr>
            <p:ph idx="10"/>
          </p:nvPr>
        </p:nvSpPr>
        <p:spPr>
          <a:xfrm>
            <a:off x="467544" y="5320258"/>
            <a:ext cx="3744416" cy="288032"/>
          </a:xfrm>
          <a:noFill/>
        </p:spPr>
        <p:txBody>
          <a:bodyPr/>
          <a:lstStyle/>
          <a:p>
            <a:pPr marL="457200" indent="-457200">
              <a:lnSpc>
                <a:spcPct val="80000"/>
              </a:lnSpc>
              <a:spcAft>
                <a:spcPct val="20000"/>
              </a:spcAft>
              <a:buFontTx/>
              <a:buNone/>
              <a:tabLst>
                <a:tab pos="4041775" algn="r"/>
              </a:tabLst>
            </a:pPr>
            <a:r>
              <a:rPr lang="en-GB" sz="1600" b="1" dirty="0">
                <a:solidFill>
                  <a:schemeClr val="tx2"/>
                </a:solidFill>
                <a:effectLst/>
                <a:latin typeface="+mj-lt"/>
              </a:rPr>
              <a:t>59 million total global deaths in 2004</a:t>
            </a:r>
          </a:p>
        </p:txBody>
      </p:sp>
      <p:sp>
        <p:nvSpPr>
          <p:cNvPr id="143" name="ZoneTexte 142"/>
          <p:cNvSpPr txBox="1"/>
          <p:nvPr/>
        </p:nvSpPr>
        <p:spPr>
          <a:xfrm>
            <a:off x="251520" y="5729679"/>
            <a:ext cx="3008932" cy="306467"/>
          </a:xfrm>
          <a:prstGeom prst="roundRect">
            <a:avLst/>
          </a:prstGeom>
          <a:ln w="9525"/>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dirty="0" err="1">
                <a:latin typeface="+mj-lt"/>
              </a:rPr>
              <a:t>DALYs</a:t>
            </a:r>
            <a:r>
              <a:rPr lang="fr-FR" sz="1200" dirty="0">
                <a:latin typeface="+mj-lt"/>
              </a:rPr>
              <a:t>: </a:t>
            </a:r>
            <a:r>
              <a:rPr lang="fr-FR" sz="1200" dirty="0" err="1">
                <a:latin typeface="+mj-lt"/>
              </a:rPr>
              <a:t>disability</a:t>
            </a:r>
            <a:r>
              <a:rPr lang="fr-FR" sz="1200" dirty="0">
                <a:latin typeface="+mj-lt"/>
              </a:rPr>
              <a:t>-</a:t>
            </a:r>
            <a:r>
              <a:rPr lang="fr-FR" sz="1200" dirty="0" err="1">
                <a:latin typeface="+mj-lt"/>
              </a:rPr>
              <a:t>adjusted</a:t>
            </a:r>
            <a:r>
              <a:rPr lang="fr-FR" sz="1200" dirty="0">
                <a:latin typeface="+mj-lt"/>
              </a:rPr>
              <a:t> life </a:t>
            </a:r>
            <a:r>
              <a:rPr lang="fr-FR" sz="1200" dirty="0" err="1">
                <a:latin typeface="+mj-lt"/>
              </a:rPr>
              <a:t>risk</a:t>
            </a:r>
            <a:r>
              <a:rPr lang="fr-FR" sz="1200" dirty="0">
                <a:latin typeface="+mj-lt"/>
              </a:rPr>
              <a:t> </a:t>
            </a:r>
            <a:r>
              <a:rPr lang="fr-FR" sz="1200" dirty="0" err="1">
                <a:latin typeface="+mj-lt"/>
              </a:rPr>
              <a:t>factors</a:t>
            </a:r>
            <a:endParaRPr lang="fr-CA" sz="1200" dirty="0">
              <a:latin typeface="+mj-lt"/>
            </a:endParaRPr>
          </a:p>
        </p:txBody>
      </p:sp>
      <p:sp>
        <p:nvSpPr>
          <p:cNvPr id="144" name="Rectangle 3"/>
          <p:cNvSpPr>
            <a:spLocks noGrp="1" noChangeArrowheads="1"/>
          </p:cNvSpPr>
          <p:nvPr>
            <p:ph idx="10"/>
          </p:nvPr>
        </p:nvSpPr>
        <p:spPr>
          <a:xfrm>
            <a:off x="4932040" y="5320258"/>
            <a:ext cx="3744416" cy="288032"/>
          </a:xfrm>
          <a:noFill/>
        </p:spPr>
        <p:txBody>
          <a:bodyPr/>
          <a:lstStyle/>
          <a:p>
            <a:pPr marL="457200" indent="-457200">
              <a:lnSpc>
                <a:spcPct val="80000"/>
              </a:lnSpc>
              <a:spcAft>
                <a:spcPct val="20000"/>
              </a:spcAft>
              <a:tabLst>
                <a:tab pos="4041775" algn="r"/>
              </a:tabLst>
            </a:pPr>
            <a:r>
              <a:rPr lang="en-GB" sz="1600" b="1" dirty="0">
                <a:solidFill>
                  <a:schemeClr val="tx2"/>
                </a:solidFill>
              </a:rPr>
              <a:t>1.5 billion total global DALYs in 2004</a:t>
            </a:r>
            <a:endParaRPr lang="en-GB" sz="1600" b="1" dirty="0">
              <a:solidFill>
                <a:schemeClr val="tx2"/>
              </a:solidFill>
              <a:effectLst/>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5779" name="Rectangle 3"/>
          <p:cNvSpPr>
            <a:spLocks noChangeArrowheads="1"/>
          </p:cNvSpPr>
          <p:nvPr/>
        </p:nvSpPr>
        <p:spPr bwMode="auto">
          <a:xfrm>
            <a:off x="467545" y="1124745"/>
            <a:ext cx="8352927" cy="4680519"/>
          </a:xfrm>
          <a:prstGeom prst="rect">
            <a:avLst/>
          </a:prstGeom>
          <a:noFill/>
          <a:ln w="9525">
            <a:noFill/>
            <a:miter lim="800000"/>
            <a:headEnd/>
            <a:tailEnd/>
          </a:ln>
          <a:effectLst/>
        </p:spPr>
        <p:txBody>
          <a:bodyPr/>
          <a:lstStyle/>
          <a:p>
            <a:pPr marL="398463" indent="-347663">
              <a:lnSpc>
                <a:spcPct val="120000"/>
              </a:lnSpc>
              <a:spcBef>
                <a:spcPts val="600"/>
              </a:spcBef>
              <a:spcAft>
                <a:spcPts val="0"/>
              </a:spcAft>
              <a:buClr>
                <a:schemeClr val="tx2"/>
              </a:buClr>
              <a:buSzPct val="70000"/>
              <a:buFont typeface="Wingdings" pitchFamily="2" charset="2"/>
              <a:buChar char="q"/>
              <a:defRPr/>
            </a:pPr>
            <a:r>
              <a:rPr lang="en-US" altLang="en-US" dirty="0">
                <a:latin typeface="+mn-lt"/>
              </a:rPr>
              <a:t>Randomized multicentre clinical trial.</a:t>
            </a:r>
          </a:p>
          <a:p>
            <a:pPr marL="398463" indent="-347663">
              <a:lnSpc>
                <a:spcPct val="120000"/>
              </a:lnSpc>
              <a:spcBef>
                <a:spcPts val="600"/>
              </a:spcBef>
              <a:spcAft>
                <a:spcPts val="0"/>
              </a:spcAft>
              <a:buClr>
                <a:schemeClr val="tx2"/>
              </a:buClr>
              <a:buSzPct val="70000"/>
              <a:buFont typeface="Wingdings" pitchFamily="2" charset="2"/>
              <a:buChar char="q"/>
              <a:defRPr/>
            </a:pPr>
            <a:r>
              <a:rPr lang="en-US" altLang="en-US" dirty="0">
                <a:latin typeface="+mn-lt"/>
              </a:rPr>
              <a:t>Conducted in 77 clinical sites in North America (U.S. and Canada).</a:t>
            </a:r>
          </a:p>
          <a:p>
            <a:pPr marL="398463" indent="-347663">
              <a:lnSpc>
                <a:spcPct val="120000"/>
              </a:lnSpc>
              <a:spcBef>
                <a:spcPts val="600"/>
              </a:spcBef>
              <a:spcAft>
                <a:spcPts val="600"/>
              </a:spcAft>
              <a:buClr>
                <a:schemeClr val="tx2"/>
              </a:buClr>
              <a:buSzPct val="70000"/>
              <a:buFont typeface="Wingdings" pitchFamily="2" charset="2"/>
              <a:buChar char="q"/>
              <a:defRPr/>
            </a:pPr>
            <a:r>
              <a:rPr lang="en-US" dirty="0">
                <a:latin typeface="+mn-lt"/>
              </a:rPr>
              <a:t>Designed to independently test three medical strategies to reduce </a:t>
            </a:r>
            <a:r>
              <a:rPr lang="en-US" altLang="en-US" dirty="0">
                <a:latin typeface="+mn-lt"/>
              </a:rPr>
              <a:t>cardiovascular disease</a:t>
            </a:r>
            <a:r>
              <a:rPr lang="en-US" dirty="0">
                <a:latin typeface="+mn-lt"/>
              </a:rPr>
              <a:t> in diabetic patients.</a:t>
            </a:r>
          </a:p>
          <a:p>
            <a:pPr marL="1033463" lvl="1" indent="-285750">
              <a:spcBef>
                <a:spcPts val="600"/>
              </a:spcBef>
              <a:spcAft>
                <a:spcPts val="0"/>
              </a:spcAft>
              <a:buClr>
                <a:schemeClr val="tx2"/>
              </a:buClr>
              <a:buSzPct val="100000"/>
              <a:buFont typeface="Wingdings" pitchFamily="2" charset="2"/>
              <a:buChar char="§"/>
              <a:defRPr/>
            </a:pPr>
            <a:r>
              <a:rPr lang="en-US" altLang="en-US" sz="2000" b="1" dirty="0">
                <a:latin typeface="+mn-lt"/>
              </a:rPr>
              <a:t>Blood pressure question: </a:t>
            </a:r>
            <a:r>
              <a:rPr lang="en-US" sz="2000" b="1" dirty="0">
                <a:latin typeface="+mn-lt"/>
              </a:rPr>
              <a:t>Does a therapeutic </a:t>
            </a:r>
            <a:r>
              <a:rPr lang="en-US" sz="2000" b="1" dirty="0">
                <a:solidFill>
                  <a:srgbClr val="C00000"/>
                </a:solidFill>
                <a:latin typeface="+mn-lt"/>
              </a:rPr>
              <a:t>strategy targeting systolic blood pressure &lt;120 mm Hg </a:t>
            </a:r>
            <a:r>
              <a:rPr lang="en-US" altLang="en-US" sz="2000" b="1" dirty="0">
                <a:latin typeface="+mn-lt"/>
              </a:rPr>
              <a:t>reduce cardiovascular disease events vs. a </a:t>
            </a:r>
            <a:r>
              <a:rPr lang="en-US" sz="2000" b="1" dirty="0">
                <a:solidFill>
                  <a:srgbClr val="C00000"/>
                </a:solidFill>
                <a:latin typeface="+mn-lt"/>
              </a:rPr>
              <a:t>strategy targeting systolic blood pressure &lt;140 mm Hg </a:t>
            </a:r>
            <a:r>
              <a:rPr lang="en-US" altLang="en-US" sz="2000" b="1" dirty="0">
                <a:latin typeface="+mn-lt"/>
              </a:rPr>
              <a:t>in patients with type 2 diabetes at high risk for cardiovascular disease events.</a:t>
            </a:r>
          </a:p>
        </p:txBody>
      </p:sp>
      <p:sp>
        <p:nvSpPr>
          <p:cNvPr id="5" name="ZoneTexte 4"/>
          <p:cNvSpPr txBox="1"/>
          <p:nvPr/>
        </p:nvSpPr>
        <p:spPr>
          <a:xfrm>
            <a:off x="334943" y="5445224"/>
            <a:ext cx="4237057" cy="461665"/>
          </a:xfrm>
          <a:prstGeom prst="rect">
            <a:avLst/>
          </a:prstGeom>
          <a:noFill/>
        </p:spPr>
        <p:txBody>
          <a:bodyPr wrap="none" rtlCol="0">
            <a:spAutoFit/>
          </a:bodyPr>
          <a:lstStyle/>
          <a:p>
            <a:r>
              <a:rPr lang="en-CA" sz="1200" dirty="0">
                <a:latin typeface="+mn-lt"/>
              </a:rPr>
              <a:t>N=4,733 patients </a:t>
            </a:r>
            <a:endParaRPr lang="en-CA" altLang="en-US" sz="2000" dirty="0">
              <a:latin typeface="+mn-lt"/>
            </a:endParaRPr>
          </a:p>
          <a:p>
            <a:r>
              <a:rPr lang="en-CA" sz="1200" dirty="0">
                <a:latin typeface="+mn-lt"/>
              </a:rPr>
              <a:t>Mean follow-up duration 4.7 years for the primary outcome</a:t>
            </a:r>
          </a:p>
        </p:txBody>
      </p:sp>
      <p:sp>
        <p:nvSpPr>
          <p:cNvPr id="8" name="Titre 7"/>
          <p:cNvSpPr>
            <a:spLocks noGrp="1"/>
          </p:cNvSpPr>
          <p:nvPr>
            <p:ph type="title"/>
          </p:nvPr>
        </p:nvSpPr>
        <p:spPr>
          <a:xfrm>
            <a:off x="1019174" y="186681"/>
            <a:ext cx="7686675" cy="461665"/>
          </a:xfrm>
        </p:spPr>
        <p:txBody>
          <a:bodyPr/>
          <a:lstStyle/>
          <a:p>
            <a:r>
              <a:rPr lang="en-US" sz="2400" dirty="0"/>
              <a:t>The </a:t>
            </a:r>
            <a:r>
              <a:rPr lang="en-US" altLang="en-US" sz="2400" dirty="0"/>
              <a:t>ACCORD Trial </a:t>
            </a:r>
            <a:r>
              <a:rPr lang="fr-CA" sz="2400" dirty="0"/>
              <a:t>–</a:t>
            </a:r>
            <a:r>
              <a:rPr lang="en-US" altLang="en-US" sz="2400" dirty="0"/>
              <a:t> Study Design</a:t>
            </a:r>
            <a:endParaRPr lang="fr-CA" sz="2400" dirty="0"/>
          </a:p>
        </p:txBody>
      </p:sp>
      <p:sp>
        <p:nvSpPr>
          <p:cNvPr id="10" name="Espace réservé du texte 12"/>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the ACCORD </a:t>
            </a:r>
            <a:r>
              <a:rPr lang="fr-CA" sz="1000" dirty="0" err="1">
                <a:latin typeface="Arial" charset="0"/>
              </a:rPr>
              <a:t>study</a:t>
            </a:r>
            <a:r>
              <a:rPr lang="fr-CA" sz="1000" dirty="0">
                <a:latin typeface="Arial" charset="0"/>
              </a:rPr>
              <a:t> group. N </a:t>
            </a:r>
            <a:r>
              <a:rPr lang="fr-CA" sz="1000" dirty="0" err="1">
                <a:latin typeface="Arial" charset="0"/>
              </a:rPr>
              <a:t>Engl</a:t>
            </a:r>
            <a:r>
              <a:rPr lang="fr-CA" sz="1000" dirty="0">
                <a:latin typeface="Arial" charset="0"/>
              </a:rPr>
              <a:t> J Med 2010;362:1575-85</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1"/>
          </p:nvPr>
        </p:nvGraphicFramePr>
        <p:xfrm>
          <a:off x="971550" y="668338"/>
          <a:ext cx="7153275" cy="4595812"/>
        </p:xfrm>
        <a:graphic>
          <a:graphicData uri="http://schemas.openxmlformats.org/presentationml/2006/ole">
            <mc:AlternateContent xmlns:mc="http://schemas.openxmlformats.org/markup-compatibility/2006">
              <mc:Choice xmlns:v="urn:schemas-microsoft-com:vml" Requires="v">
                <p:oleObj spid="_x0000_s19464" name="Worksheet" r:id="rId4" imgW="8658225" imgH="5562600" progId="Excel.Sheet.8">
                  <p:embed/>
                </p:oleObj>
              </mc:Choice>
              <mc:Fallback>
                <p:oleObj name="Worksheet" r:id="rId4" imgW="8658225" imgH="5562600"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668338"/>
                        <a:ext cx="7153275" cy="459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Espace réservé du texte 19"/>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the ACCORD </a:t>
            </a:r>
            <a:r>
              <a:rPr lang="fr-CA" dirty="0" err="1">
                <a:latin typeface="Arial" charset="0"/>
              </a:rPr>
              <a:t>study</a:t>
            </a:r>
            <a:r>
              <a:rPr lang="fr-CA" dirty="0">
                <a:latin typeface="Arial" charset="0"/>
              </a:rPr>
              <a:t> group. N </a:t>
            </a:r>
            <a:r>
              <a:rPr lang="fr-CA" dirty="0" err="1">
                <a:latin typeface="Arial" charset="0"/>
              </a:rPr>
              <a:t>Engl</a:t>
            </a:r>
            <a:r>
              <a:rPr lang="fr-CA" dirty="0">
                <a:latin typeface="Arial" charset="0"/>
              </a:rPr>
              <a:t> J Med 2010;362:1575-85</a:t>
            </a:r>
          </a:p>
        </p:txBody>
      </p:sp>
      <p:sp>
        <p:nvSpPr>
          <p:cNvPr id="1028" name="TextBox 5"/>
          <p:cNvSpPr txBox="1">
            <a:spLocks noChangeArrowheads="1"/>
          </p:cNvSpPr>
          <p:nvPr/>
        </p:nvSpPr>
        <p:spPr bwMode="auto">
          <a:xfrm>
            <a:off x="2627784" y="2466608"/>
            <a:ext cx="5082353" cy="307777"/>
          </a:xfrm>
          <a:prstGeom prst="rect">
            <a:avLst/>
          </a:prstGeom>
          <a:noFill/>
          <a:ln w="9525">
            <a:noFill/>
            <a:miter lim="800000"/>
            <a:headEnd/>
            <a:tailEnd/>
          </a:ln>
        </p:spPr>
        <p:txBody>
          <a:bodyPr wrap="none">
            <a:spAutoFit/>
          </a:bodyPr>
          <a:lstStyle/>
          <a:p>
            <a:r>
              <a:rPr lang="en-US" sz="1400" dirty="0">
                <a:latin typeface="+mj-lt"/>
              </a:rPr>
              <a:t>Average=133.5 Standard vs. 119.3 Intensive, </a:t>
            </a:r>
            <a:r>
              <a:rPr lang="el-GR" sz="1400" dirty="0">
                <a:latin typeface="+mj-lt"/>
              </a:rPr>
              <a:t>Δ</a:t>
            </a:r>
            <a:r>
              <a:rPr lang="en-US" sz="1400" dirty="0">
                <a:latin typeface="+mj-lt"/>
              </a:rPr>
              <a:t>=14.2 mm Hg</a:t>
            </a:r>
          </a:p>
        </p:txBody>
      </p:sp>
      <p:cxnSp>
        <p:nvCxnSpPr>
          <p:cNvPr id="9" name="Straight Arrow Connector 8"/>
          <p:cNvCxnSpPr/>
          <p:nvPr/>
        </p:nvCxnSpPr>
        <p:spPr>
          <a:xfrm>
            <a:off x="2712294" y="2804745"/>
            <a:ext cx="511200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4" name="Rectangle à coins arrondis 13"/>
          <p:cNvSpPr/>
          <p:nvPr/>
        </p:nvSpPr>
        <p:spPr>
          <a:xfrm>
            <a:off x="7524328" y="908720"/>
            <a:ext cx="151216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5" name="Rectangle 14"/>
          <p:cNvSpPr>
            <a:spLocks noChangeArrowheads="1"/>
          </p:cNvSpPr>
          <p:nvPr/>
        </p:nvSpPr>
        <p:spPr bwMode="auto">
          <a:xfrm>
            <a:off x="7950295" y="1197332"/>
            <a:ext cx="716542"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Intensive</a:t>
            </a:r>
          </a:p>
        </p:txBody>
      </p:sp>
      <p:sp>
        <p:nvSpPr>
          <p:cNvPr id="16" name="Rectangle 15"/>
          <p:cNvSpPr>
            <a:spLocks noChangeArrowheads="1"/>
          </p:cNvSpPr>
          <p:nvPr/>
        </p:nvSpPr>
        <p:spPr bwMode="auto">
          <a:xfrm>
            <a:off x="7950295" y="981308"/>
            <a:ext cx="726161"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Standard</a:t>
            </a:r>
            <a:endParaRPr kumimoji="1" lang="fr-CA" sz="2400" dirty="0">
              <a:solidFill>
                <a:schemeClr val="tx1"/>
              </a:solidFill>
              <a:latin typeface="+mj-lt"/>
            </a:endParaRPr>
          </a:p>
        </p:txBody>
      </p:sp>
      <p:sp>
        <p:nvSpPr>
          <p:cNvPr id="17" name="Line 68"/>
          <p:cNvSpPr>
            <a:spLocks noChangeShapeType="1"/>
          </p:cNvSpPr>
          <p:nvPr/>
        </p:nvSpPr>
        <p:spPr bwMode="auto">
          <a:xfrm>
            <a:off x="7653562" y="1083916"/>
            <a:ext cx="228600" cy="0"/>
          </a:xfrm>
          <a:prstGeom prst="line">
            <a:avLst/>
          </a:prstGeom>
          <a:noFill/>
          <a:ln w="38100">
            <a:solidFill>
              <a:schemeClr val="tx2">
                <a:lumMod val="50000"/>
              </a:schemeClr>
            </a:solidFill>
            <a:round/>
            <a:headEnd/>
            <a:tailEnd/>
          </a:ln>
        </p:spPr>
        <p:txBody>
          <a:bodyPr wrap="none" anchor="ctr"/>
          <a:lstStyle/>
          <a:p>
            <a:endParaRPr lang="fr-CA">
              <a:latin typeface="+mj-lt"/>
            </a:endParaRPr>
          </a:p>
        </p:txBody>
      </p:sp>
      <p:sp>
        <p:nvSpPr>
          <p:cNvPr id="18" name="Line 69"/>
          <p:cNvSpPr>
            <a:spLocks noChangeShapeType="1"/>
          </p:cNvSpPr>
          <p:nvPr/>
        </p:nvSpPr>
        <p:spPr bwMode="auto">
          <a:xfrm>
            <a:off x="7670231" y="1302991"/>
            <a:ext cx="195262" cy="0"/>
          </a:xfrm>
          <a:prstGeom prst="line">
            <a:avLst/>
          </a:prstGeom>
          <a:noFill/>
          <a:ln w="38100" cap="sq">
            <a:solidFill>
              <a:srgbClr val="FF0000"/>
            </a:solidFill>
            <a:round/>
            <a:headEnd/>
            <a:tailEnd/>
          </a:ln>
        </p:spPr>
        <p:txBody>
          <a:bodyPr wrap="none" anchor="ctr"/>
          <a:lstStyle/>
          <a:p>
            <a:endParaRPr lang="fr-CA">
              <a:latin typeface="+mj-lt"/>
            </a:endParaRPr>
          </a:p>
        </p:txBody>
      </p:sp>
      <p:sp>
        <p:nvSpPr>
          <p:cNvPr id="21" name="Titre 7"/>
          <p:cNvSpPr txBox="1">
            <a:spLocks/>
          </p:cNvSpPr>
          <p:nvPr/>
        </p:nvSpPr>
        <p:spPr bwMode="auto">
          <a:xfrm>
            <a:off x="1019174" y="186681"/>
            <a:ext cx="7686675"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eaLnBrk="1" hangingPunct="1">
              <a:defRPr/>
            </a:pPr>
            <a:r>
              <a:rPr lang="en-US" altLang="en-US" b="1" dirty="0">
                <a:solidFill>
                  <a:srgbClr val="333333"/>
                </a:solidFill>
                <a:latin typeface="Arial Narrow" pitchFamily="34" charset="0"/>
                <a:ea typeface="+mj-ea"/>
                <a:cs typeface="+mj-cs"/>
              </a:rPr>
              <a:t>The ACCORD Trial </a:t>
            </a:r>
            <a:r>
              <a:rPr lang="fr-CA" altLang="en-US" b="1" dirty="0">
                <a:solidFill>
                  <a:srgbClr val="333333"/>
                </a:solidFill>
                <a:latin typeface="Arial Narrow" pitchFamily="34" charset="0"/>
                <a:ea typeface="+mj-ea"/>
                <a:cs typeface="+mj-cs"/>
              </a:rPr>
              <a:t>–</a:t>
            </a:r>
            <a:r>
              <a:rPr lang="en-US" altLang="en-US" b="1" dirty="0">
                <a:solidFill>
                  <a:srgbClr val="333333"/>
                </a:solidFill>
                <a:latin typeface="Arial Narrow" pitchFamily="34" charset="0"/>
                <a:ea typeface="+mj-ea"/>
                <a:cs typeface="+mj-cs"/>
              </a:rPr>
              <a:t> Systolic Pressures</a:t>
            </a:r>
            <a:endParaRPr lang="fr-CA" altLang="en-US" b="1" dirty="0">
              <a:solidFill>
                <a:srgbClr val="333333"/>
              </a:solidFill>
              <a:latin typeface="Arial Narrow" pitchFamily="34" charset="0"/>
              <a:ea typeface="+mj-ea"/>
              <a:cs typeface="+mj-cs"/>
            </a:endParaRPr>
          </a:p>
        </p:txBody>
      </p:sp>
      <p:graphicFrame>
        <p:nvGraphicFramePr>
          <p:cNvPr id="22" name="Tableau 21"/>
          <p:cNvGraphicFramePr>
            <a:graphicFrameLocks noGrp="1"/>
          </p:cNvGraphicFramePr>
          <p:nvPr/>
        </p:nvGraphicFramePr>
        <p:xfrm>
          <a:off x="585272" y="4941168"/>
          <a:ext cx="7299096" cy="914400"/>
        </p:xfrm>
        <a:graphic>
          <a:graphicData uri="http://schemas.openxmlformats.org/drawingml/2006/table">
            <a:tbl>
              <a:tblPr firstRow="1" bandRow="1">
                <a:tableStyleId>{5C22544A-7EE6-4342-B048-85BDC9FD1C3A}</a:tableStyleId>
              </a:tblPr>
              <a:tblGrid>
                <a:gridCol w="110640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8800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Mean number of medications prescribed: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50196"/>
                      </a:srgbClr>
                    </a:solidFill>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10000"/>
                  </a:ext>
                </a:extLst>
              </a:tr>
              <a:tr h="288000">
                <a:tc>
                  <a:txBody>
                    <a:bodyPr/>
                    <a:lstStyle/>
                    <a:p>
                      <a:r>
                        <a:rPr lang="fr-CA" sz="1400" b="1" dirty="0"/>
                        <a:t>Intensive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3.2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  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 3.5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 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alpha val="50196"/>
                      </a:srgbClr>
                    </a:solidFill>
                  </a:tcPr>
                </a:tc>
                <a:extLst>
                  <a:ext uri="{0D108BD9-81ED-4DB2-BD59-A6C34878D82A}">
                    <a16:rowId xmlns:a16="http://schemas.microsoft.com/office/drawing/2014/main" val="10001"/>
                  </a:ext>
                </a:extLst>
              </a:tr>
              <a:tr h="288000">
                <a:tc>
                  <a:txBody>
                    <a:bodyPr/>
                    <a:lstStyle/>
                    <a:p>
                      <a:r>
                        <a:rPr lang="fr-CA" sz="1400" b="1" dirty="0"/>
                        <a:t>Standard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  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 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fr-CA" sz="1400" b="1" dirty="0"/>
                        <a:t> 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extLst>
                  <a:ext uri="{0D108BD9-81ED-4DB2-BD59-A6C34878D82A}">
                    <a16:rowId xmlns:a16="http://schemas.microsoft.com/office/drawing/2014/main" val="10002"/>
                  </a:ext>
                </a:extLst>
              </a:tr>
            </a:tbl>
          </a:graphicData>
        </a:graphic>
      </p:graphicFrame>
      <p:sp>
        <p:nvSpPr>
          <p:cNvPr id="8" name="Rectangle à coins arrondis 7"/>
          <p:cNvSpPr/>
          <p:nvPr/>
        </p:nvSpPr>
        <p:spPr>
          <a:xfrm>
            <a:off x="7128504" y="4581128"/>
            <a:ext cx="1980000" cy="468000"/>
          </a:xfrm>
          <a:prstGeom prst="roundRect">
            <a:avLst/>
          </a:prstGeom>
          <a:ln w="9525"/>
        </p:spPr>
        <p:style>
          <a:lnRef idx="2">
            <a:schemeClr val="accent1"/>
          </a:lnRef>
          <a:fillRef idx="1">
            <a:schemeClr val="lt1"/>
          </a:fillRef>
          <a:effectRef idx="0">
            <a:schemeClr val="accent1"/>
          </a:effectRef>
          <a:fontRef idx="minor">
            <a:schemeClr val="dk1"/>
          </a:fontRef>
        </p:style>
        <p:txBody>
          <a:bodyPr wrap="square">
            <a:spAutoFit/>
          </a:bodyPr>
          <a:lstStyle/>
          <a:p>
            <a:r>
              <a:rPr lang="en-CA" sz="1100" dirty="0">
                <a:latin typeface="+mj-lt"/>
              </a:rPr>
              <a:t>Baseline BMI: </a:t>
            </a:r>
          </a:p>
          <a:p>
            <a:r>
              <a:rPr lang="en-CA" sz="1100" dirty="0">
                <a:latin typeface="+mj-lt"/>
              </a:rPr>
              <a:t>32.2±5.7 vs. 32.1±5.4 kg/m</a:t>
            </a:r>
            <a:r>
              <a:rPr lang="en-CA" sz="1100" baseline="30000" dirty="0">
                <a:latin typeface="+mj-lt"/>
              </a:rPr>
              <a:t>2</a:t>
            </a:r>
            <a:endParaRPr lang="en-CA" sz="1100" dirty="0">
              <a:latin typeface="+mj-lt"/>
            </a:endParaRPr>
          </a:p>
        </p:txBody>
      </p:sp>
      <p:sp>
        <p:nvSpPr>
          <p:cNvPr id="23" name="Rectangle 22"/>
          <p:cNvSpPr/>
          <p:nvPr/>
        </p:nvSpPr>
        <p:spPr>
          <a:xfrm>
            <a:off x="2987824" y="908720"/>
            <a:ext cx="3583032" cy="338554"/>
          </a:xfrm>
          <a:prstGeom prst="rect">
            <a:avLst/>
          </a:prstGeom>
        </p:spPr>
        <p:txBody>
          <a:bodyPr wrap="none">
            <a:spAutoFit/>
          </a:bodyPr>
          <a:lstStyle/>
          <a:p>
            <a:pPr lvl="0" eaLnBrk="1" hangingPunct="1">
              <a:defRPr/>
            </a:pPr>
            <a:r>
              <a:rPr lang="en-US" altLang="en-US" sz="1600" b="1" dirty="0">
                <a:solidFill>
                  <a:schemeClr val="dk1"/>
                </a:solidFill>
                <a:latin typeface="+mj-lt"/>
              </a:rPr>
              <a:t>Systolic pressures (mean±95% CI)</a:t>
            </a:r>
            <a:endParaRPr lang="fr-CA" altLang="en-US" sz="1600" b="1" dirty="0">
              <a:solidFill>
                <a:schemeClr val="dk1"/>
              </a:solidFill>
              <a:latin typeface="+mj-lt"/>
            </a:endParaRPr>
          </a:p>
        </p:txBody>
      </p:sp>
      <p:sp>
        <p:nvSpPr>
          <p:cNvPr id="29" name="ZoneTexte 28"/>
          <p:cNvSpPr txBox="1"/>
          <p:nvPr/>
        </p:nvSpPr>
        <p:spPr>
          <a:xfrm>
            <a:off x="1702122" y="3910196"/>
            <a:ext cx="768159" cy="276999"/>
          </a:xfrm>
          <a:prstGeom prst="rect">
            <a:avLst/>
          </a:prstGeom>
          <a:noFill/>
        </p:spPr>
        <p:txBody>
          <a:bodyPr wrap="none" rtlCol="0">
            <a:spAutoFit/>
          </a:bodyPr>
          <a:lstStyle/>
          <a:p>
            <a:r>
              <a:rPr lang="fr-CA" sz="1200" dirty="0">
                <a:latin typeface="Arial" pitchFamily="34" charset="0"/>
                <a:cs typeface="Arial" pitchFamily="34" charset="0"/>
              </a:rPr>
              <a:t>N=4,382</a:t>
            </a:r>
          </a:p>
        </p:txBody>
      </p:sp>
      <p:sp>
        <p:nvSpPr>
          <p:cNvPr id="30" name="ZoneTexte 29"/>
          <p:cNvSpPr txBox="1"/>
          <p:nvPr/>
        </p:nvSpPr>
        <p:spPr>
          <a:xfrm>
            <a:off x="3707904" y="3902576"/>
            <a:ext cx="768159" cy="276999"/>
          </a:xfrm>
          <a:prstGeom prst="rect">
            <a:avLst/>
          </a:prstGeom>
          <a:noFill/>
        </p:spPr>
        <p:txBody>
          <a:bodyPr wrap="none" rtlCol="0">
            <a:spAutoFit/>
          </a:bodyPr>
          <a:lstStyle/>
          <a:p>
            <a:r>
              <a:rPr lang="fr-CA" sz="1200" dirty="0">
                <a:latin typeface="Arial" pitchFamily="34" charset="0"/>
                <a:cs typeface="Arial" pitchFamily="34" charset="0"/>
              </a:rPr>
              <a:t>N=4,050</a:t>
            </a:r>
          </a:p>
        </p:txBody>
      </p:sp>
      <p:sp>
        <p:nvSpPr>
          <p:cNvPr id="31" name="ZoneTexte 30"/>
          <p:cNvSpPr txBox="1"/>
          <p:nvPr/>
        </p:nvSpPr>
        <p:spPr>
          <a:xfrm>
            <a:off x="5178544" y="3902576"/>
            <a:ext cx="768159" cy="276999"/>
          </a:xfrm>
          <a:prstGeom prst="rect">
            <a:avLst/>
          </a:prstGeom>
          <a:noFill/>
        </p:spPr>
        <p:txBody>
          <a:bodyPr wrap="none" rtlCol="0">
            <a:spAutoFit/>
          </a:bodyPr>
          <a:lstStyle/>
          <a:p>
            <a:r>
              <a:rPr lang="fr-CA" sz="1200" dirty="0">
                <a:latin typeface="Arial" pitchFamily="34" charset="0"/>
                <a:cs typeface="Arial" pitchFamily="34" charset="0"/>
              </a:rPr>
              <a:t>N=2,391</a:t>
            </a:r>
          </a:p>
        </p:txBody>
      </p:sp>
      <p:sp>
        <p:nvSpPr>
          <p:cNvPr id="32" name="ZoneTexte 31"/>
          <p:cNvSpPr txBox="1"/>
          <p:nvPr/>
        </p:nvSpPr>
        <p:spPr>
          <a:xfrm>
            <a:off x="6660232" y="3910196"/>
            <a:ext cx="639919" cy="276999"/>
          </a:xfrm>
          <a:prstGeom prst="rect">
            <a:avLst/>
          </a:prstGeom>
          <a:noFill/>
        </p:spPr>
        <p:txBody>
          <a:bodyPr wrap="none" rtlCol="0">
            <a:spAutoFit/>
          </a:bodyPr>
          <a:lstStyle/>
          <a:p>
            <a:r>
              <a:rPr lang="fr-CA" sz="1200" dirty="0">
                <a:latin typeface="Arial" pitchFamily="34" charset="0"/>
                <a:cs typeface="Arial" pitchFamily="34" charset="0"/>
              </a:rPr>
              <a:t>N=359</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616478085"/>
              </p:ext>
            </p:extLst>
          </p:nvPr>
        </p:nvGraphicFramePr>
        <p:xfrm>
          <a:off x="467544" y="1139602"/>
          <a:ext cx="8374668" cy="4022132"/>
        </p:xfrm>
        <a:graphic>
          <a:graphicData uri="http://schemas.openxmlformats.org/drawingml/2006/table">
            <a:tbl>
              <a:tblPr firstRow="1" bandRow="1">
                <a:tableStyleId>{6E25E649-3F16-4E02-A733-19D2CDBF48F0}</a:tableStyleId>
              </a:tblPr>
              <a:tblGrid>
                <a:gridCol w="239800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966976">
                <a:tc>
                  <a:txBody>
                    <a:bodyPr/>
                    <a:lstStyle/>
                    <a:p>
                      <a:pPr algn="ctr">
                        <a:spcAft>
                          <a:spcPts val="0"/>
                        </a:spcAft>
                      </a:pPr>
                      <a:endParaRPr lang="en-US" sz="2000" b="1" dirty="0">
                        <a:solidFill>
                          <a:schemeClr val="bg1"/>
                        </a:solidFill>
                        <a:latin typeface="+mn-lt"/>
                        <a:ea typeface="Times New Roman"/>
                        <a:cs typeface="Times New Roman"/>
                      </a:endParaRPr>
                    </a:p>
                  </a:txBody>
                  <a:tcPr marL="49889" marR="49889" marT="0" marB="0" anchor="ctr"/>
                </a:tc>
                <a:tc>
                  <a:txBody>
                    <a:bodyPr/>
                    <a:lstStyle/>
                    <a:p>
                      <a:pPr algn="ctr">
                        <a:spcAft>
                          <a:spcPts val="0"/>
                        </a:spcAft>
                      </a:pPr>
                      <a:r>
                        <a:rPr lang="en-US" sz="1800" dirty="0"/>
                        <a:t>Intensive </a:t>
                      </a:r>
                    </a:p>
                    <a:p>
                      <a:pPr algn="ctr">
                        <a:spcAft>
                          <a:spcPts val="0"/>
                        </a:spcAft>
                      </a:pPr>
                      <a:r>
                        <a:rPr lang="en-US" sz="1800" dirty="0"/>
                        <a:t>Events (%/year)</a:t>
                      </a:r>
                      <a:endParaRPr lang="en-US" sz="1800" b="1" dirty="0">
                        <a:solidFill>
                          <a:schemeClr val="bg1"/>
                        </a:solidFill>
                        <a:latin typeface="+mn-lt"/>
                        <a:ea typeface="Times New Roman"/>
                        <a:cs typeface="Times New Roman"/>
                      </a:endParaRPr>
                    </a:p>
                  </a:txBody>
                  <a:tcPr marL="49889" marR="49889" marT="0" marB="0" anchor="ctr"/>
                </a:tc>
                <a:tc>
                  <a:txBody>
                    <a:bodyPr/>
                    <a:lstStyle/>
                    <a:p>
                      <a:pPr algn="ctr">
                        <a:spcAft>
                          <a:spcPts val="0"/>
                        </a:spcAft>
                      </a:pPr>
                      <a:r>
                        <a:rPr lang="en-US" sz="1800" dirty="0"/>
                        <a:t>Standard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Events (%/year)</a:t>
                      </a:r>
                      <a:endParaRPr lang="en-US" sz="1800" b="1" dirty="0">
                        <a:solidFill>
                          <a:schemeClr val="bg1"/>
                        </a:solidFill>
                        <a:latin typeface="+mn-lt"/>
                        <a:ea typeface="Times New Roman"/>
                        <a:cs typeface="Times New Roman"/>
                      </a:endParaRPr>
                    </a:p>
                  </a:txBody>
                  <a:tcPr marL="49889" marR="49889" marT="0" marB="0" anchor="ctr"/>
                </a:tc>
                <a:tc>
                  <a:txBody>
                    <a:bodyPr/>
                    <a:lstStyle/>
                    <a:p>
                      <a:pPr algn="ctr">
                        <a:spcAft>
                          <a:spcPts val="0"/>
                        </a:spcAft>
                      </a:pPr>
                      <a:r>
                        <a:rPr lang="en-US" sz="1800" dirty="0"/>
                        <a:t>Hazard ratio (HR) (95% CI)</a:t>
                      </a:r>
                      <a:endParaRPr lang="en-US" sz="1800" b="1" dirty="0">
                        <a:solidFill>
                          <a:schemeClr val="bg1"/>
                        </a:solidFill>
                      </a:endParaRPr>
                    </a:p>
                  </a:txBody>
                  <a:tcPr marL="49889" marR="49889" marT="0" marB="0" anchor="ctr"/>
                </a:tc>
                <a:tc>
                  <a:txBody>
                    <a:bodyPr/>
                    <a:lstStyle/>
                    <a:p>
                      <a:pPr algn="ctr">
                        <a:spcAft>
                          <a:spcPts val="0"/>
                        </a:spcAft>
                      </a:pPr>
                      <a:r>
                        <a:rPr lang="en-US" sz="1800" dirty="0"/>
                        <a:t>p</a:t>
                      </a:r>
                      <a:endParaRPr lang="en-US" sz="1800" b="1" dirty="0">
                        <a:solidFill>
                          <a:schemeClr val="bg1"/>
                        </a:solidFill>
                      </a:endParaRPr>
                    </a:p>
                  </a:txBody>
                  <a:tcPr marL="49889" marR="49889" marT="0" marB="0" anchor="ctr"/>
                </a:tc>
                <a:extLst>
                  <a:ext uri="{0D108BD9-81ED-4DB2-BD59-A6C34878D82A}">
                    <a16:rowId xmlns:a16="http://schemas.microsoft.com/office/drawing/2014/main" val="10000"/>
                  </a:ext>
                </a:extLst>
              </a:tr>
              <a:tr h="489469">
                <a:tc>
                  <a:txBody>
                    <a:bodyPr/>
                    <a:lstStyle/>
                    <a:p>
                      <a:pPr>
                        <a:spcAft>
                          <a:spcPts val="0"/>
                        </a:spcAft>
                      </a:pPr>
                      <a:r>
                        <a:rPr lang="en-US" sz="1800" u="none" dirty="0"/>
                        <a:t>    Primary</a:t>
                      </a:r>
                      <a:endParaRPr lang="en-US" sz="1800" b="1" u="none" dirty="0">
                        <a:latin typeface="+mn-lt"/>
                        <a:ea typeface="Times New Roman"/>
                        <a:cs typeface="Times New Roman"/>
                      </a:endParaRPr>
                    </a:p>
                  </a:txBody>
                  <a:tcPr marL="49889" marR="49889" marT="0" marB="0" anchor="ctr"/>
                </a:tc>
                <a:tc>
                  <a:txBody>
                    <a:bodyPr/>
                    <a:lstStyle/>
                    <a:p>
                      <a:pPr algn="ctr">
                        <a:spcAft>
                          <a:spcPts val="0"/>
                        </a:spcAft>
                      </a:pPr>
                      <a:r>
                        <a:rPr lang="en-US" sz="1800" dirty="0"/>
                        <a:t>208 (1.87)</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237 (2.09)</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0.88 (0.73-1.06)</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0.20</a:t>
                      </a:r>
                      <a:endParaRPr lang="en-US" sz="1800" dirty="0">
                        <a:latin typeface="Arial" pitchFamily="34" charset="0"/>
                        <a:ea typeface="Times New Roman"/>
                        <a:cs typeface="Arial" pitchFamily="34" charset="0"/>
                      </a:endParaRPr>
                    </a:p>
                  </a:txBody>
                  <a:tcPr marL="49889" marR="49889" marT="0" marB="0" anchor="ctr"/>
                </a:tc>
                <a:extLst>
                  <a:ext uri="{0D108BD9-81ED-4DB2-BD59-A6C34878D82A}">
                    <a16:rowId xmlns:a16="http://schemas.microsoft.com/office/drawing/2014/main" val="10001"/>
                  </a:ext>
                </a:extLst>
              </a:tr>
              <a:tr h="489469">
                <a:tc>
                  <a:txBody>
                    <a:bodyPr/>
                    <a:lstStyle/>
                    <a:p>
                      <a:pPr marL="225425" indent="0">
                        <a:spcAft>
                          <a:spcPts val="0"/>
                        </a:spcAft>
                      </a:pPr>
                      <a:r>
                        <a:rPr lang="en-US" sz="1800" dirty="0"/>
                        <a:t>Total</a:t>
                      </a:r>
                      <a:r>
                        <a:rPr lang="en-US" sz="1800" baseline="0" dirty="0"/>
                        <a:t> mortality</a:t>
                      </a:r>
                      <a:endParaRPr lang="en-US" sz="1800" b="1" dirty="0">
                        <a:latin typeface="+mn-lt"/>
                        <a:ea typeface="Times New Roman"/>
                        <a:cs typeface="Times New Roman"/>
                      </a:endParaRPr>
                    </a:p>
                  </a:txBody>
                  <a:tcPr marL="49889" marR="49889" marT="0" marB="0" anchor="ctr"/>
                </a:tc>
                <a:tc>
                  <a:txBody>
                    <a:bodyPr/>
                    <a:lstStyle/>
                    <a:p>
                      <a:pPr algn="ctr">
                        <a:spcAft>
                          <a:spcPts val="0"/>
                        </a:spcAft>
                      </a:pPr>
                      <a:r>
                        <a:rPr lang="en-US" sz="1800" dirty="0"/>
                        <a:t>150 (1.28)</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144 (1.19)</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1.07 (0.85-1.35)</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0.55</a:t>
                      </a:r>
                      <a:endParaRPr lang="en-US" sz="1800" dirty="0">
                        <a:latin typeface="Arial" pitchFamily="34" charset="0"/>
                        <a:ea typeface="Times New Roman"/>
                        <a:cs typeface="Arial" pitchFamily="34" charset="0"/>
                      </a:endParaRPr>
                    </a:p>
                  </a:txBody>
                  <a:tcPr marL="49889" marR="49889" marT="0" marB="0" anchor="ctr"/>
                </a:tc>
                <a:extLst>
                  <a:ext uri="{0D108BD9-81ED-4DB2-BD59-A6C34878D82A}">
                    <a16:rowId xmlns:a16="http://schemas.microsoft.com/office/drawing/2014/main" val="10002"/>
                  </a:ext>
                </a:extLst>
              </a:tr>
              <a:tr h="489469">
                <a:tc>
                  <a:txBody>
                    <a:bodyPr/>
                    <a:lstStyle/>
                    <a:p>
                      <a:pPr marL="225425" indent="0">
                        <a:spcAft>
                          <a:spcPts val="0"/>
                        </a:spcAft>
                      </a:pPr>
                      <a:r>
                        <a:rPr lang="en-US" sz="1800" dirty="0"/>
                        <a:t>Cardiovascular</a:t>
                      </a:r>
                      <a:r>
                        <a:rPr lang="en-US" sz="1800" baseline="0" dirty="0"/>
                        <a:t> deaths</a:t>
                      </a:r>
                      <a:endParaRPr lang="en-US" sz="1800" b="1" dirty="0">
                        <a:latin typeface="+mn-lt"/>
                        <a:ea typeface="Times New Roman"/>
                        <a:cs typeface="Times New Roman"/>
                      </a:endParaRPr>
                    </a:p>
                  </a:txBody>
                  <a:tcPr marL="49889" marR="49889" marT="0" marB="0" anchor="ctr"/>
                </a:tc>
                <a:tc>
                  <a:txBody>
                    <a:bodyPr/>
                    <a:lstStyle/>
                    <a:p>
                      <a:pPr algn="ctr">
                        <a:spcAft>
                          <a:spcPts val="0"/>
                        </a:spcAft>
                      </a:pPr>
                      <a:r>
                        <a:rPr lang="en-US" sz="1800" dirty="0"/>
                        <a:t>60 (0.52)</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58 (0.49)</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1.06 (0.74-1.52)</a:t>
                      </a:r>
                      <a:endParaRPr lang="en-US" sz="1800" dirty="0">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t>0.74</a:t>
                      </a:r>
                      <a:endParaRPr lang="en-US" sz="1800" dirty="0">
                        <a:latin typeface="Arial" pitchFamily="34" charset="0"/>
                        <a:ea typeface="Times New Roman"/>
                        <a:cs typeface="Arial" pitchFamily="34" charset="0"/>
                      </a:endParaRPr>
                    </a:p>
                  </a:txBody>
                  <a:tcPr marL="49889" marR="49889" marT="0" marB="0" anchor="ctr"/>
                </a:tc>
                <a:extLst>
                  <a:ext uri="{0D108BD9-81ED-4DB2-BD59-A6C34878D82A}">
                    <a16:rowId xmlns:a16="http://schemas.microsoft.com/office/drawing/2014/main" val="10003"/>
                  </a:ext>
                </a:extLst>
              </a:tr>
              <a:tr h="489469">
                <a:tc>
                  <a:txBody>
                    <a:bodyPr/>
                    <a:lstStyle/>
                    <a:p>
                      <a:pPr marL="225425" indent="0">
                        <a:spcAft>
                          <a:spcPts val="0"/>
                        </a:spcAft>
                      </a:pPr>
                      <a:r>
                        <a:rPr lang="en-US" sz="1800" dirty="0">
                          <a:effectLst/>
                        </a:rPr>
                        <a:t>Nonfatal</a:t>
                      </a:r>
                      <a:r>
                        <a:rPr lang="en-US" sz="1800" baseline="0" dirty="0">
                          <a:effectLst/>
                        </a:rPr>
                        <a:t> myocardial infarction</a:t>
                      </a:r>
                      <a:endParaRPr lang="en-US" sz="1800" b="1" dirty="0">
                        <a:solidFill>
                          <a:schemeClr val="tx1"/>
                        </a:solidFill>
                        <a:effectLst/>
                        <a:latin typeface="+mn-lt"/>
                        <a:ea typeface="Times New Roman"/>
                        <a:cs typeface="Times New Roman"/>
                      </a:endParaRPr>
                    </a:p>
                  </a:txBody>
                  <a:tcPr marL="49889" marR="49889" marT="0" marB="0" anchor="ctr"/>
                </a:tc>
                <a:tc>
                  <a:txBody>
                    <a:bodyPr/>
                    <a:lstStyle/>
                    <a:p>
                      <a:pPr algn="ctr">
                        <a:spcAft>
                          <a:spcPts val="0"/>
                        </a:spcAft>
                      </a:pPr>
                      <a:r>
                        <a:rPr lang="en-US" sz="1800" dirty="0">
                          <a:effectLst/>
                        </a:rPr>
                        <a:t>126 (1.13)</a:t>
                      </a:r>
                      <a:endParaRPr lang="en-US" sz="1800" dirty="0">
                        <a:solidFill>
                          <a:schemeClr val="tx1"/>
                        </a:solidFill>
                        <a:effectLst/>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effectLst/>
                        </a:rPr>
                        <a:t>146 (1.28)</a:t>
                      </a:r>
                      <a:endParaRPr lang="en-US" sz="1800" dirty="0">
                        <a:solidFill>
                          <a:schemeClr val="tx1"/>
                        </a:solidFill>
                        <a:effectLst/>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effectLst/>
                        </a:rPr>
                        <a:t>0.87 (0.68-1.10)</a:t>
                      </a:r>
                      <a:endParaRPr lang="en-US" sz="1800" dirty="0">
                        <a:solidFill>
                          <a:schemeClr val="tx1"/>
                        </a:solidFill>
                        <a:effectLst/>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dirty="0">
                          <a:effectLst/>
                        </a:rPr>
                        <a:t>0.25</a:t>
                      </a:r>
                      <a:endParaRPr lang="en-US" sz="1800" dirty="0">
                        <a:solidFill>
                          <a:schemeClr val="tx1"/>
                        </a:solidFill>
                        <a:effectLst/>
                        <a:latin typeface="Arial" pitchFamily="34" charset="0"/>
                        <a:ea typeface="Times New Roman"/>
                        <a:cs typeface="Arial" pitchFamily="34" charset="0"/>
                      </a:endParaRPr>
                    </a:p>
                  </a:txBody>
                  <a:tcPr marL="49889" marR="49889" marT="0" marB="0" anchor="ctr"/>
                </a:tc>
                <a:extLst>
                  <a:ext uri="{0D108BD9-81ED-4DB2-BD59-A6C34878D82A}">
                    <a16:rowId xmlns:a16="http://schemas.microsoft.com/office/drawing/2014/main" val="10004"/>
                  </a:ext>
                </a:extLst>
              </a:tr>
              <a:tr h="489469">
                <a:tc>
                  <a:txBody>
                    <a:bodyPr/>
                    <a:lstStyle/>
                    <a:p>
                      <a:pPr marL="225425" indent="0">
                        <a:spcAft>
                          <a:spcPts val="0"/>
                        </a:spcAft>
                      </a:pPr>
                      <a:r>
                        <a:rPr lang="en-US" sz="1800" b="1" dirty="0"/>
                        <a:t>Nonfatal</a:t>
                      </a:r>
                      <a:r>
                        <a:rPr lang="en-US" sz="1800" b="1" baseline="0" dirty="0"/>
                        <a:t> stroke</a:t>
                      </a:r>
                      <a:endParaRPr lang="en-US" sz="1800" b="1" dirty="0">
                        <a:solidFill>
                          <a:schemeClr val="accent4"/>
                        </a:solidFill>
                        <a:latin typeface="+mn-lt"/>
                        <a:ea typeface="Times New Roman"/>
                        <a:cs typeface="Times New Roman"/>
                      </a:endParaRPr>
                    </a:p>
                  </a:txBody>
                  <a:tcPr marL="49889" marR="49889" marT="0" marB="0" anchor="ctr"/>
                </a:tc>
                <a:tc>
                  <a:txBody>
                    <a:bodyPr/>
                    <a:lstStyle/>
                    <a:p>
                      <a:pPr algn="ctr">
                        <a:spcAft>
                          <a:spcPts val="0"/>
                        </a:spcAft>
                      </a:pPr>
                      <a:r>
                        <a:rPr lang="en-US" sz="1800" b="1" dirty="0"/>
                        <a:t>34 (0.30)</a:t>
                      </a:r>
                      <a:endParaRPr lang="en-US" sz="1800" b="1" dirty="0">
                        <a:solidFill>
                          <a:schemeClr val="accent4"/>
                        </a:solidFill>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b="1" dirty="0"/>
                        <a:t>55 (0.47)</a:t>
                      </a:r>
                      <a:endParaRPr lang="en-US" sz="1800" b="1" dirty="0">
                        <a:solidFill>
                          <a:schemeClr val="accent4"/>
                        </a:solidFill>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b="1" dirty="0"/>
                        <a:t>0.63 (0.41-0.96)</a:t>
                      </a:r>
                      <a:endParaRPr lang="en-US" sz="1800" b="1" dirty="0">
                        <a:solidFill>
                          <a:schemeClr val="accent4"/>
                        </a:solidFill>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b="1" dirty="0"/>
                        <a:t>0.03</a:t>
                      </a:r>
                      <a:endParaRPr lang="en-US" sz="1800" b="1" dirty="0">
                        <a:solidFill>
                          <a:schemeClr val="accent4"/>
                        </a:solidFill>
                        <a:latin typeface="Arial" pitchFamily="34" charset="0"/>
                        <a:ea typeface="Times New Roman"/>
                        <a:cs typeface="Arial" pitchFamily="34" charset="0"/>
                      </a:endParaRPr>
                    </a:p>
                  </a:txBody>
                  <a:tcPr marL="49889" marR="49889" marT="0" marB="0" anchor="ctr"/>
                </a:tc>
                <a:extLst>
                  <a:ext uri="{0D108BD9-81ED-4DB2-BD59-A6C34878D82A}">
                    <a16:rowId xmlns:a16="http://schemas.microsoft.com/office/drawing/2014/main" val="10005"/>
                  </a:ext>
                </a:extLst>
              </a:tr>
              <a:tr h="489469">
                <a:tc>
                  <a:txBody>
                    <a:bodyPr/>
                    <a:lstStyle/>
                    <a:p>
                      <a:pPr marL="225425" indent="0">
                        <a:spcAft>
                          <a:spcPts val="0"/>
                        </a:spcAft>
                      </a:pPr>
                      <a:r>
                        <a:rPr lang="en-US" sz="1800" b="1" dirty="0"/>
                        <a:t>Total stroke</a:t>
                      </a:r>
                      <a:endParaRPr lang="en-US" sz="1800" b="1" dirty="0">
                        <a:solidFill>
                          <a:schemeClr val="accent4"/>
                        </a:solidFill>
                        <a:latin typeface="+mn-lt"/>
                        <a:ea typeface="Times New Roman"/>
                        <a:cs typeface="Times New Roman"/>
                      </a:endParaRPr>
                    </a:p>
                  </a:txBody>
                  <a:tcPr marL="49889" marR="49889" marT="0" marB="0" anchor="ctr"/>
                </a:tc>
                <a:tc>
                  <a:txBody>
                    <a:bodyPr/>
                    <a:lstStyle/>
                    <a:p>
                      <a:pPr algn="ctr">
                        <a:spcAft>
                          <a:spcPts val="0"/>
                        </a:spcAft>
                      </a:pPr>
                      <a:r>
                        <a:rPr lang="en-US" sz="1800" b="1" dirty="0"/>
                        <a:t>36 (0.32)</a:t>
                      </a:r>
                      <a:endParaRPr lang="en-US" sz="1800" b="1" dirty="0">
                        <a:solidFill>
                          <a:schemeClr val="accent4"/>
                        </a:solidFill>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b="1" dirty="0"/>
                        <a:t>62 (0.53)</a:t>
                      </a:r>
                      <a:endParaRPr lang="en-US" sz="1800" b="1" dirty="0">
                        <a:solidFill>
                          <a:schemeClr val="accent4"/>
                        </a:solidFill>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b="1" dirty="0"/>
                        <a:t>0.59 (0.39-0.89)</a:t>
                      </a:r>
                      <a:endParaRPr lang="en-US" sz="1800" b="1" dirty="0">
                        <a:solidFill>
                          <a:schemeClr val="accent4"/>
                        </a:solidFill>
                        <a:latin typeface="Arial" pitchFamily="34" charset="0"/>
                        <a:ea typeface="Times New Roman"/>
                        <a:cs typeface="Arial" pitchFamily="34" charset="0"/>
                      </a:endParaRPr>
                    </a:p>
                  </a:txBody>
                  <a:tcPr marL="49889" marR="49889" marT="0" marB="0" anchor="ctr"/>
                </a:tc>
                <a:tc>
                  <a:txBody>
                    <a:bodyPr/>
                    <a:lstStyle/>
                    <a:p>
                      <a:pPr algn="ctr">
                        <a:spcAft>
                          <a:spcPts val="0"/>
                        </a:spcAft>
                      </a:pPr>
                      <a:r>
                        <a:rPr lang="en-US" sz="1800" b="1" dirty="0"/>
                        <a:t>0.01</a:t>
                      </a:r>
                      <a:endParaRPr lang="en-US" sz="1800" b="1" dirty="0">
                        <a:solidFill>
                          <a:schemeClr val="accent4"/>
                        </a:solidFill>
                        <a:latin typeface="Arial" pitchFamily="34" charset="0"/>
                        <a:ea typeface="Times New Roman"/>
                        <a:cs typeface="Arial" pitchFamily="34" charset="0"/>
                      </a:endParaRPr>
                    </a:p>
                  </a:txBody>
                  <a:tcPr marL="49889" marR="49889" marT="0" marB="0" anchor="ctr"/>
                </a:tc>
                <a:extLst>
                  <a:ext uri="{0D108BD9-81ED-4DB2-BD59-A6C34878D82A}">
                    <a16:rowId xmlns:a16="http://schemas.microsoft.com/office/drawing/2014/main" val="10006"/>
                  </a:ext>
                </a:extLst>
              </a:tr>
            </a:tbl>
          </a:graphicData>
        </a:graphic>
      </p:graphicFrame>
      <p:sp>
        <p:nvSpPr>
          <p:cNvPr id="8" name="Espace réservé du texte 7"/>
          <p:cNvSpPr>
            <a:spLocks noGrp="1"/>
          </p:cNvSpPr>
          <p:nvPr>
            <p:ph type="body" sz="quarter" idx="10"/>
          </p:nvPr>
        </p:nvSpPr>
        <p:spPr/>
        <p:txBody>
          <a:bodyPr/>
          <a:lstStyle/>
          <a:p>
            <a:pPr lvl="0"/>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the ACCORD </a:t>
            </a:r>
            <a:r>
              <a:rPr lang="fr-CA" dirty="0" err="1">
                <a:latin typeface="Arial" charset="0"/>
              </a:rPr>
              <a:t>study</a:t>
            </a:r>
            <a:r>
              <a:rPr lang="fr-CA" dirty="0">
                <a:latin typeface="Arial" charset="0"/>
              </a:rPr>
              <a:t> group. N </a:t>
            </a:r>
            <a:r>
              <a:rPr lang="fr-CA" dirty="0" err="1">
                <a:latin typeface="Arial" charset="0"/>
              </a:rPr>
              <a:t>Engl</a:t>
            </a:r>
            <a:r>
              <a:rPr lang="fr-CA" dirty="0">
                <a:latin typeface="Arial" charset="0"/>
              </a:rPr>
              <a:t> J Med 2010;362:1575-85</a:t>
            </a:r>
          </a:p>
        </p:txBody>
      </p:sp>
      <p:sp>
        <p:nvSpPr>
          <p:cNvPr id="16437" name="Rectangle 4"/>
          <p:cNvSpPr>
            <a:spLocks noChangeArrowheads="1"/>
          </p:cNvSpPr>
          <p:nvPr/>
        </p:nvSpPr>
        <p:spPr bwMode="auto">
          <a:xfrm>
            <a:off x="467544" y="5233288"/>
            <a:ext cx="8208912" cy="715089"/>
          </a:xfrm>
          <a:prstGeom prst="roundRect">
            <a:avLst/>
          </a:prstGeom>
          <a:ln w="1270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latin typeface="+mj-lt"/>
                <a:cs typeface="Times New Roman" pitchFamily="18" charset="0"/>
              </a:rPr>
              <a:t>Also examined fatal/nonfatal heart failure (HR=0.94, p=0.67), a composite of fatal coronary events, nonfatal myocardial infarction and unstable angina (HR=0.94, p=0.50) and a composite of the primary outcome, revascularization and unstable angina (HR=0.95, p=0.40).</a:t>
            </a:r>
          </a:p>
        </p:txBody>
      </p:sp>
      <p:sp>
        <p:nvSpPr>
          <p:cNvPr id="7" name="Espace réservé du texte 19"/>
          <p:cNvSpPr txBox="1">
            <a:spLocks/>
          </p:cNvSpPr>
          <p:nvPr/>
        </p:nvSpPr>
        <p:spPr>
          <a:xfrm>
            <a:off x="2124074" y="6105525"/>
            <a:ext cx="6800851" cy="552450"/>
          </a:xfrm>
          <a:prstGeom prst="rect">
            <a:avLst/>
          </a:prstGeom>
        </p:spPr>
        <p:txBody>
          <a:bodyPr/>
          <a:lstStyle/>
          <a:p>
            <a:pPr marL="449263" marR="0" lvl="0" indent="-449263" algn="l" defTabSz="914400" rtl="0" eaLnBrk="1" fontAlgn="base" latinLnBrk="0" hangingPunct="1">
              <a:lnSpc>
                <a:spcPct val="100000"/>
              </a:lnSpc>
              <a:spcBef>
                <a:spcPct val="20000"/>
              </a:spcBef>
              <a:spcAft>
                <a:spcPct val="0"/>
              </a:spcAft>
              <a:buClr>
                <a:srgbClr val="333333"/>
              </a:buClr>
              <a:buSzTx/>
              <a:tabLst/>
              <a:defRPr/>
            </a:pPr>
            <a:endParaRPr kumimoji="0" lang="fr-CA" sz="3000" b="0" i="0" u="none" strike="noStrike" kern="0" cap="none" spc="0" normalizeH="0" baseline="0" noProof="0" dirty="0">
              <a:ln>
                <a:noFill/>
              </a:ln>
              <a:solidFill>
                <a:schemeClr val="tx1"/>
              </a:solidFill>
              <a:effectLst/>
              <a:uLnTx/>
              <a:uFillTx/>
              <a:latin typeface="Arial" charset="0"/>
              <a:ea typeface="+mn-ea"/>
              <a:cs typeface="+mn-cs"/>
            </a:endParaRPr>
          </a:p>
        </p:txBody>
      </p:sp>
      <p:sp>
        <p:nvSpPr>
          <p:cNvPr id="9" name="Titre 7"/>
          <p:cNvSpPr txBox="1">
            <a:spLocks/>
          </p:cNvSpPr>
          <p:nvPr/>
        </p:nvSpPr>
        <p:spPr bwMode="auto">
          <a:xfrm>
            <a:off x="1019174" y="186681"/>
            <a:ext cx="7686675"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eaLnBrk="1" hangingPunct="1">
              <a:defRPr/>
            </a:pPr>
            <a:r>
              <a:rPr lang="en-US" altLang="en-US" b="1" dirty="0">
                <a:solidFill>
                  <a:srgbClr val="333333"/>
                </a:solidFill>
                <a:latin typeface="Arial Narrow" pitchFamily="34" charset="0"/>
              </a:rPr>
              <a:t>The ACCORD Trial </a:t>
            </a:r>
            <a:r>
              <a:rPr lang="fr-CA" altLang="en-US" b="1" dirty="0">
                <a:solidFill>
                  <a:srgbClr val="333333"/>
                </a:solidFill>
                <a:latin typeface="Arial Narrow" pitchFamily="34" charset="0"/>
              </a:rPr>
              <a:t>–</a:t>
            </a:r>
            <a:r>
              <a:rPr lang="en-US" altLang="en-US" b="1" dirty="0">
                <a:solidFill>
                  <a:srgbClr val="333333"/>
                </a:solidFill>
                <a:latin typeface="Arial Narrow" pitchFamily="34" charset="0"/>
              </a:rPr>
              <a:t> </a:t>
            </a:r>
            <a:r>
              <a:rPr lang="en-US" b="1" kern="0" dirty="0">
                <a:solidFill>
                  <a:srgbClr val="333333"/>
                </a:solidFill>
                <a:latin typeface="Arial Narrow" pitchFamily="34" charset="0"/>
                <a:ea typeface="+mj-ea"/>
                <a:cs typeface="+mj-cs"/>
              </a:rPr>
              <a:t>Primary and Secondary Outcomes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txBox="1">
            <a:spLocks/>
          </p:cNvSpPr>
          <p:nvPr/>
        </p:nvSpPr>
        <p:spPr bwMode="auto">
          <a:xfrm>
            <a:off x="1019174" y="2014"/>
            <a:ext cx="7686675"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altLang="en-US" b="1" dirty="0">
                <a:solidFill>
                  <a:srgbClr val="333333"/>
                </a:solidFill>
                <a:latin typeface="Arial Narrow" pitchFamily="34" charset="0"/>
              </a:rPr>
              <a:t>The ACCORD Trial </a:t>
            </a:r>
            <a:r>
              <a:rPr lang="fr-CA" altLang="en-US" b="1" dirty="0">
                <a:solidFill>
                  <a:srgbClr val="333333"/>
                </a:solidFill>
                <a:latin typeface="Arial Narrow" pitchFamily="34" charset="0"/>
              </a:rPr>
              <a:t>–</a:t>
            </a:r>
            <a:r>
              <a:rPr lang="en-US" altLang="en-US" b="1" dirty="0">
                <a:solidFill>
                  <a:srgbClr val="333333"/>
                </a:solidFill>
                <a:latin typeface="Arial Narrow" pitchFamily="34" charset="0"/>
              </a:rPr>
              <a:t> </a:t>
            </a:r>
            <a:r>
              <a:rPr lang="en-US" b="1" kern="0" dirty="0">
                <a:solidFill>
                  <a:srgbClr val="333333"/>
                </a:solidFill>
                <a:latin typeface="Arial Narrow" pitchFamily="34" charset="0"/>
                <a:ea typeface="+mj-ea"/>
                <a:cs typeface="+mj-cs"/>
              </a:rPr>
              <a:t>Primary Outcome (Nonfatal Myocardial Infarction, Nonfatal Stroke or </a:t>
            </a:r>
            <a:r>
              <a:rPr lang="en-US" b="1" kern="0" dirty="0" err="1">
                <a:solidFill>
                  <a:srgbClr val="333333"/>
                </a:solidFill>
                <a:latin typeface="Arial Narrow" pitchFamily="34" charset="0"/>
                <a:ea typeface="+mj-ea"/>
                <a:cs typeface="+mj-cs"/>
              </a:rPr>
              <a:t>Cadiovascular</a:t>
            </a:r>
            <a:r>
              <a:rPr lang="en-US" b="1" kern="0" dirty="0">
                <a:solidFill>
                  <a:srgbClr val="333333"/>
                </a:solidFill>
                <a:latin typeface="Arial Narrow" pitchFamily="34" charset="0"/>
                <a:ea typeface="+mj-ea"/>
                <a:cs typeface="+mj-cs"/>
              </a:rPr>
              <a:t> Disease Death)</a:t>
            </a:r>
          </a:p>
        </p:txBody>
      </p:sp>
      <p:sp>
        <p:nvSpPr>
          <p:cNvPr id="16" name="Espace réservé du texte 15"/>
          <p:cNvSpPr>
            <a:spLocks noGrp="1"/>
          </p:cNvSpPr>
          <p:nvPr>
            <p:ph type="body" sz="quarter" idx="10"/>
          </p:nvPr>
        </p:nvSpPr>
        <p:spPr/>
        <p:txBody>
          <a:bodyPr/>
          <a:lstStyle/>
          <a:p>
            <a:pPr lvl="0"/>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the ACCORD </a:t>
            </a:r>
            <a:r>
              <a:rPr lang="fr-CA" dirty="0" err="1">
                <a:latin typeface="Arial" charset="0"/>
              </a:rPr>
              <a:t>study</a:t>
            </a:r>
            <a:r>
              <a:rPr lang="fr-CA" dirty="0">
                <a:latin typeface="Arial" charset="0"/>
              </a:rPr>
              <a:t> group. N </a:t>
            </a:r>
            <a:r>
              <a:rPr lang="fr-CA" dirty="0" err="1">
                <a:latin typeface="Arial" charset="0"/>
              </a:rPr>
              <a:t>Engl</a:t>
            </a:r>
            <a:r>
              <a:rPr lang="fr-CA" dirty="0">
                <a:latin typeface="Arial" charset="0"/>
              </a:rPr>
              <a:t> J Med 2010;362:1575-85</a:t>
            </a:r>
          </a:p>
        </p:txBody>
      </p:sp>
      <p:grpSp>
        <p:nvGrpSpPr>
          <p:cNvPr id="56" name="Groupe 55"/>
          <p:cNvGrpSpPr/>
          <p:nvPr/>
        </p:nvGrpSpPr>
        <p:grpSpPr>
          <a:xfrm>
            <a:off x="1763688" y="1276281"/>
            <a:ext cx="4805522" cy="4745007"/>
            <a:chOff x="1981303" y="1075497"/>
            <a:chExt cx="4805522" cy="4745007"/>
          </a:xfrm>
        </p:grpSpPr>
        <p:sp>
          <p:nvSpPr>
            <p:cNvPr id="18" name="Rectangle 2"/>
            <p:cNvSpPr>
              <a:spLocks noChangeArrowheads="1"/>
            </p:cNvSpPr>
            <p:nvPr/>
          </p:nvSpPr>
          <p:spPr bwMode="auto">
            <a:xfrm rot="-5395692">
              <a:off x="881643" y="2975176"/>
              <a:ext cx="2537874" cy="338554"/>
            </a:xfrm>
            <a:prstGeom prst="rect">
              <a:avLst/>
            </a:prstGeom>
            <a:noFill/>
            <a:ln w="12700" cap="sq">
              <a:noFill/>
              <a:miter lim="800000"/>
              <a:headEnd/>
              <a:tailEnd/>
            </a:ln>
            <a:effectLst/>
          </p:spPr>
          <p:txBody>
            <a:bodyPr wrap="none" anchor="ctr">
              <a:spAutoFit/>
            </a:bodyPr>
            <a:lstStyle/>
            <a:p>
              <a:pPr>
                <a:lnSpc>
                  <a:spcPct val="100000"/>
                </a:lnSpc>
              </a:pPr>
              <a:r>
                <a:rPr kumimoji="1" lang="en-US" sz="1600" b="1" dirty="0">
                  <a:solidFill>
                    <a:schemeClr val="tx2">
                      <a:lumMod val="50000"/>
                    </a:schemeClr>
                  </a:solidFill>
                  <a:latin typeface="+mj-lt"/>
                </a:rPr>
                <a:t>Patients with events (%)</a:t>
              </a:r>
            </a:p>
          </p:txBody>
        </p:sp>
        <p:sp>
          <p:nvSpPr>
            <p:cNvPr id="19" name="Rectangle 24"/>
            <p:cNvSpPr>
              <a:spLocks noChangeArrowheads="1"/>
            </p:cNvSpPr>
            <p:nvPr/>
          </p:nvSpPr>
          <p:spPr bwMode="auto">
            <a:xfrm>
              <a:off x="3583216" y="5574283"/>
              <a:ext cx="2508572"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 post-randomization</a:t>
              </a:r>
            </a:p>
          </p:txBody>
        </p:sp>
        <p:pic>
          <p:nvPicPr>
            <p:cNvPr id="17410" name="Picture 11" descr="Color KM Primary Outcome.emf"/>
            <p:cNvPicPr>
              <a:picLocks noChangeAspect="1"/>
            </p:cNvPicPr>
            <p:nvPr/>
          </p:nvPicPr>
          <p:blipFill>
            <a:blip r:embed="rId3" cstate="print"/>
            <a:srcRect l="12392" t="3191" r="2560" b="15343"/>
            <a:stretch>
              <a:fillRect/>
            </a:stretch>
          </p:blipFill>
          <p:spPr bwMode="auto">
            <a:xfrm>
              <a:off x="2843807" y="1238563"/>
              <a:ext cx="3943018" cy="3870000"/>
            </a:xfrm>
            <a:prstGeom prst="rect">
              <a:avLst/>
            </a:prstGeom>
            <a:noFill/>
            <a:ln w="9525">
              <a:noFill/>
              <a:miter lim="800000"/>
              <a:headEnd/>
              <a:tailEnd/>
            </a:ln>
          </p:spPr>
        </p:pic>
        <p:sp>
          <p:nvSpPr>
            <p:cNvPr id="17414" name="TextBox 7"/>
            <p:cNvSpPr txBox="1">
              <a:spLocks noChangeArrowheads="1"/>
            </p:cNvSpPr>
            <p:nvPr/>
          </p:nvSpPr>
          <p:spPr bwMode="auto">
            <a:xfrm>
              <a:off x="2987824" y="1310571"/>
              <a:ext cx="1696298" cy="523220"/>
            </a:xfrm>
            <a:prstGeom prst="rect">
              <a:avLst/>
            </a:prstGeom>
            <a:noFill/>
            <a:ln w="9525">
              <a:noFill/>
              <a:miter lim="800000"/>
              <a:headEnd/>
              <a:tailEnd/>
            </a:ln>
          </p:spPr>
          <p:txBody>
            <a:bodyPr wrap="none">
              <a:spAutoFit/>
            </a:bodyPr>
            <a:lstStyle/>
            <a:p>
              <a:r>
                <a:rPr lang="en-US" sz="1400" dirty="0">
                  <a:latin typeface="Arial" pitchFamily="34" charset="0"/>
                  <a:cs typeface="Arial" pitchFamily="34" charset="0"/>
                </a:rPr>
                <a:t>HR=0.88</a:t>
              </a:r>
            </a:p>
            <a:p>
              <a:r>
                <a:rPr lang="en-US" sz="1400" dirty="0">
                  <a:latin typeface="Arial" pitchFamily="34" charset="0"/>
                  <a:cs typeface="Arial" pitchFamily="34" charset="0"/>
                </a:rPr>
                <a:t>95% CI (0.73-1.06)</a:t>
              </a:r>
            </a:p>
          </p:txBody>
        </p:sp>
        <p:grpSp>
          <p:nvGrpSpPr>
            <p:cNvPr id="57" name="Groupe 56"/>
            <p:cNvGrpSpPr/>
            <p:nvPr/>
          </p:nvGrpSpPr>
          <p:grpSpPr>
            <a:xfrm>
              <a:off x="2771799" y="1228470"/>
              <a:ext cx="4009247" cy="3946717"/>
              <a:chOff x="2771799" y="1546699"/>
              <a:chExt cx="4009247" cy="3946717"/>
            </a:xfrm>
          </p:grpSpPr>
          <p:grpSp>
            <p:nvGrpSpPr>
              <p:cNvPr id="28" name="Groupe 27"/>
              <p:cNvGrpSpPr/>
              <p:nvPr/>
            </p:nvGrpSpPr>
            <p:grpSpPr>
              <a:xfrm>
                <a:off x="2771799" y="1546699"/>
                <a:ext cx="72009" cy="3870000"/>
                <a:chOff x="2771799" y="1546699"/>
                <a:chExt cx="72009" cy="3870000"/>
              </a:xfrm>
            </p:grpSpPr>
            <p:cxnSp>
              <p:nvCxnSpPr>
                <p:cNvPr id="21" name="Connecteur droit 20"/>
                <p:cNvCxnSpPr/>
                <p:nvPr/>
              </p:nvCxnSpPr>
              <p:spPr>
                <a:xfrm rot="5400000">
                  <a:off x="908808" y="3481699"/>
                  <a:ext cx="387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a:off x="2771799" y="1552028"/>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10800000">
                  <a:off x="2771800" y="2507185"/>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800000">
                  <a:off x="2771800" y="3462341"/>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0800000">
                  <a:off x="2771800" y="4412734"/>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0800000">
                  <a:off x="2771800" y="5373216"/>
                  <a:ext cx="720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e 39"/>
              <p:cNvGrpSpPr/>
              <p:nvPr/>
            </p:nvGrpSpPr>
            <p:grpSpPr>
              <a:xfrm>
                <a:off x="2839046" y="5421408"/>
                <a:ext cx="3942000" cy="72008"/>
                <a:chOff x="2839046" y="5421408"/>
                <a:chExt cx="3942000" cy="72008"/>
              </a:xfrm>
            </p:grpSpPr>
            <p:cxnSp>
              <p:nvCxnSpPr>
                <p:cNvPr id="30" name="Connecteur droit 29"/>
                <p:cNvCxnSpPr/>
                <p:nvPr/>
              </p:nvCxnSpPr>
              <p:spPr>
                <a:xfrm>
                  <a:off x="2839046" y="5421409"/>
                  <a:ext cx="394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28369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3292808"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4666291"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a:off x="55732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6480212"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3743345"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4204534"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60243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5400000">
                  <a:off x="5116823"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41" name="ZoneTexte 40"/>
            <p:cNvSpPr txBox="1"/>
            <p:nvPr/>
          </p:nvSpPr>
          <p:spPr>
            <a:xfrm>
              <a:off x="2411760" y="1075497"/>
              <a:ext cx="383438" cy="307777"/>
            </a:xfrm>
            <a:prstGeom prst="rect">
              <a:avLst/>
            </a:prstGeom>
            <a:noFill/>
          </p:spPr>
          <p:txBody>
            <a:bodyPr wrap="none" rtlCol="0">
              <a:spAutoFit/>
            </a:bodyPr>
            <a:lstStyle/>
            <a:p>
              <a:r>
                <a:rPr lang="fr-CA" sz="1400" b="1" dirty="0">
                  <a:solidFill>
                    <a:schemeClr val="tx2"/>
                  </a:solidFill>
                  <a:latin typeface="+mj-lt"/>
                </a:rPr>
                <a:t>20</a:t>
              </a:r>
            </a:p>
          </p:txBody>
        </p:sp>
        <p:sp>
          <p:nvSpPr>
            <p:cNvPr id="43" name="ZoneTexte 42"/>
            <p:cNvSpPr txBox="1"/>
            <p:nvPr/>
          </p:nvSpPr>
          <p:spPr>
            <a:xfrm>
              <a:off x="2411760" y="2030651"/>
              <a:ext cx="383438" cy="307777"/>
            </a:xfrm>
            <a:prstGeom prst="rect">
              <a:avLst/>
            </a:prstGeom>
            <a:noFill/>
          </p:spPr>
          <p:txBody>
            <a:bodyPr wrap="none" rtlCol="0">
              <a:spAutoFit/>
            </a:bodyPr>
            <a:lstStyle/>
            <a:p>
              <a:r>
                <a:rPr lang="fr-CA" sz="1400" b="1" dirty="0">
                  <a:solidFill>
                    <a:schemeClr val="tx2"/>
                  </a:solidFill>
                  <a:latin typeface="+mj-lt"/>
                </a:rPr>
                <a:t>15</a:t>
              </a:r>
            </a:p>
          </p:txBody>
        </p:sp>
        <p:sp>
          <p:nvSpPr>
            <p:cNvPr id="44" name="ZoneTexte 43"/>
            <p:cNvSpPr txBox="1"/>
            <p:nvPr/>
          </p:nvSpPr>
          <p:spPr>
            <a:xfrm>
              <a:off x="2411760" y="2985805"/>
              <a:ext cx="383438" cy="307777"/>
            </a:xfrm>
            <a:prstGeom prst="rect">
              <a:avLst/>
            </a:prstGeom>
            <a:noFill/>
          </p:spPr>
          <p:txBody>
            <a:bodyPr wrap="none" rtlCol="0">
              <a:spAutoFit/>
            </a:bodyPr>
            <a:lstStyle/>
            <a:p>
              <a:r>
                <a:rPr lang="fr-CA" sz="1400" b="1" dirty="0">
                  <a:solidFill>
                    <a:schemeClr val="tx2"/>
                  </a:solidFill>
                  <a:latin typeface="+mj-lt"/>
                </a:rPr>
                <a:t>10</a:t>
              </a:r>
            </a:p>
          </p:txBody>
        </p:sp>
        <p:sp>
          <p:nvSpPr>
            <p:cNvPr id="45" name="ZoneTexte 44"/>
            <p:cNvSpPr txBox="1"/>
            <p:nvPr/>
          </p:nvSpPr>
          <p:spPr>
            <a:xfrm>
              <a:off x="2511146" y="3940959"/>
              <a:ext cx="284052" cy="307777"/>
            </a:xfrm>
            <a:prstGeom prst="rect">
              <a:avLst/>
            </a:prstGeom>
            <a:noFill/>
          </p:spPr>
          <p:txBody>
            <a:bodyPr wrap="none" rtlCol="0">
              <a:spAutoFit/>
            </a:bodyPr>
            <a:lstStyle/>
            <a:p>
              <a:r>
                <a:rPr lang="fr-CA" sz="1400" b="1" dirty="0">
                  <a:solidFill>
                    <a:schemeClr val="tx2"/>
                  </a:solidFill>
                  <a:latin typeface="+mj-lt"/>
                </a:rPr>
                <a:t>5</a:t>
              </a:r>
            </a:p>
          </p:txBody>
        </p:sp>
        <p:sp>
          <p:nvSpPr>
            <p:cNvPr id="46" name="ZoneTexte 45"/>
            <p:cNvSpPr txBox="1"/>
            <p:nvPr/>
          </p:nvSpPr>
          <p:spPr>
            <a:xfrm>
              <a:off x="2511146" y="4896113"/>
              <a:ext cx="284052" cy="307777"/>
            </a:xfrm>
            <a:prstGeom prst="rect">
              <a:avLst/>
            </a:prstGeom>
            <a:noFill/>
          </p:spPr>
          <p:txBody>
            <a:bodyPr wrap="none" rtlCol="0">
              <a:spAutoFit/>
            </a:bodyPr>
            <a:lstStyle/>
            <a:p>
              <a:r>
                <a:rPr lang="fr-CA" sz="1400" b="1" dirty="0">
                  <a:solidFill>
                    <a:schemeClr val="tx2"/>
                  </a:solidFill>
                  <a:latin typeface="+mj-lt"/>
                </a:rPr>
                <a:t>0</a:t>
              </a:r>
            </a:p>
          </p:txBody>
        </p:sp>
        <p:sp>
          <p:nvSpPr>
            <p:cNvPr id="47" name="ZoneTexte 46"/>
            <p:cNvSpPr txBox="1"/>
            <p:nvPr/>
          </p:nvSpPr>
          <p:spPr>
            <a:xfrm>
              <a:off x="2731330" y="5179258"/>
              <a:ext cx="284052" cy="307777"/>
            </a:xfrm>
            <a:prstGeom prst="rect">
              <a:avLst/>
            </a:prstGeom>
            <a:noFill/>
          </p:spPr>
          <p:txBody>
            <a:bodyPr wrap="none" rtlCol="0">
              <a:spAutoFit/>
            </a:bodyPr>
            <a:lstStyle/>
            <a:p>
              <a:r>
                <a:rPr lang="fr-CA" sz="1400" b="1" dirty="0">
                  <a:solidFill>
                    <a:schemeClr val="tx2"/>
                  </a:solidFill>
                  <a:latin typeface="+mj-lt"/>
                </a:rPr>
                <a:t>0</a:t>
              </a:r>
            </a:p>
          </p:txBody>
        </p:sp>
        <p:sp>
          <p:nvSpPr>
            <p:cNvPr id="48" name="ZoneTexte 47"/>
            <p:cNvSpPr txBox="1"/>
            <p:nvPr/>
          </p:nvSpPr>
          <p:spPr>
            <a:xfrm>
              <a:off x="3186143" y="5179258"/>
              <a:ext cx="284052" cy="307777"/>
            </a:xfrm>
            <a:prstGeom prst="rect">
              <a:avLst/>
            </a:prstGeom>
            <a:noFill/>
          </p:spPr>
          <p:txBody>
            <a:bodyPr wrap="none" rtlCol="0">
              <a:spAutoFit/>
            </a:bodyPr>
            <a:lstStyle/>
            <a:p>
              <a:r>
                <a:rPr lang="fr-CA" sz="1400" b="1" dirty="0">
                  <a:solidFill>
                    <a:schemeClr val="tx2"/>
                  </a:solidFill>
                  <a:latin typeface="+mj-lt"/>
                </a:rPr>
                <a:t>1</a:t>
              </a:r>
            </a:p>
          </p:txBody>
        </p:sp>
        <p:sp>
          <p:nvSpPr>
            <p:cNvPr id="49" name="ZoneTexte 48"/>
            <p:cNvSpPr txBox="1"/>
            <p:nvPr/>
          </p:nvSpPr>
          <p:spPr>
            <a:xfrm>
              <a:off x="3640956" y="5179258"/>
              <a:ext cx="284052" cy="307777"/>
            </a:xfrm>
            <a:prstGeom prst="rect">
              <a:avLst/>
            </a:prstGeom>
            <a:noFill/>
          </p:spPr>
          <p:txBody>
            <a:bodyPr wrap="none" rtlCol="0">
              <a:spAutoFit/>
            </a:bodyPr>
            <a:lstStyle/>
            <a:p>
              <a:r>
                <a:rPr lang="fr-CA" sz="1400" b="1" dirty="0">
                  <a:solidFill>
                    <a:schemeClr val="tx2"/>
                  </a:solidFill>
                  <a:latin typeface="+mj-lt"/>
                </a:rPr>
                <a:t>2</a:t>
              </a:r>
            </a:p>
          </p:txBody>
        </p:sp>
        <p:sp>
          <p:nvSpPr>
            <p:cNvPr id="50" name="ZoneTexte 49"/>
            <p:cNvSpPr txBox="1"/>
            <p:nvPr/>
          </p:nvSpPr>
          <p:spPr>
            <a:xfrm>
              <a:off x="4095769" y="5179258"/>
              <a:ext cx="284052" cy="307777"/>
            </a:xfrm>
            <a:prstGeom prst="rect">
              <a:avLst/>
            </a:prstGeom>
            <a:noFill/>
          </p:spPr>
          <p:txBody>
            <a:bodyPr wrap="none" rtlCol="0">
              <a:spAutoFit/>
            </a:bodyPr>
            <a:lstStyle/>
            <a:p>
              <a:r>
                <a:rPr lang="fr-CA" sz="1400" b="1" dirty="0">
                  <a:solidFill>
                    <a:schemeClr val="tx2"/>
                  </a:solidFill>
                  <a:latin typeface="+mj-lt"/>
                </a:rPr>
                <a:t>3</a:t>
              </a:r>
            </a:p>
          </p:txBody>
        </p:sp>
        <p:sp>
          <p:nvSpPr>
            <p:cNvPr id="51" name="ZoneTexte 50"/>
            <p:cNvSpPr txBox="1"/>
            <p:nvPr/>
          </p:nvSpPr>
          <p:spPr>
            <a:xfrm>
              <a:off x="4550582" y="5179258"/>
              <a:ext cx="284052" cy="307777"/>
            </a:xfrm>
            <a:prstGeom prst="rect">
              <a:avLst/>
            </a:prstGeom>
            <a:noFill/>
          </p:spPr>
          <p:txBody>
            <a:bodyPr wrap="none" rtlCol="0">
              <a:spAutoFit/>
            </a:bodyPr>
            <a:lstStyle/>
            <a:p>
              <a:r>
                <a:rPr lang="fr-CA" sz="1400" b="1" dirty="0">
                  <a:solidFill>
                    <a:schemeClr val="tx2"/>
                  </a:solidFill>
                  <a:latin typeface="+mj-lt"/>
                </a:rPr>
                <a:t>4</a:t>
              </a:r>
            </a:p>
          </p:txBody>
        </p:sp>
        <p:sp>
          <p:nvSpPr>
            <p:cNvPr id="52" name="ZoneTexte 51"/>
            <p:cNvSpPr txBox="1"/>
            <p:nvPr/>
          </p:nvSpPr>
          <p:spPr>
            <a:xfrm>
              <a:off x="5005395" y="5179258"/>
              <a:ext cx="284052" cy="307777"/>
            </a:xfrm>
            <a:prstGeom prst="rect">
              <a:avLst/>
            </a:prstGeom>
            <a:noFill/>
          </p:spPr>
          <p:txBody>
            <a:bodyPr wrap="none" rtlCol="0">
              <a:spAutoFit/>
            </a:bodyPr>
            <a:lstStyle/>
            <a:p>
              <a:r>
                <a:rPr lang="fr-CA" sz="1400" b="1" dirty="0">
                  <a:solidFill>
                    <a:schemeClr val="tx2"/>
                  </a:solidFill>
                  <a:latin typeface="+mj-lt"/>
                </a:rPr>
                <a:t>5</a:t>
              </a:r>
            </a:p>
          </p:txBody>
        </p:sp>
        <p:sp>
          <p:nvSpPr>
            <p:cNvPr id="53" name="ZoneTexte 52"/>
            <p:cNvSpPr txBox="1"/>
            <p:nvPr/>
          </p:nvSpPr>
          <p:spPr>
            <a:xfrm>
              <a:off x="5460208" y="5179258"/>
              <a:ext cx="284052" cy="307777"/>
            </a:xfrm>
            <a:prstGeom prst="rect">
              <a:avLst/>
            </a:prstGeom>
            <a:noFill/>
          </p:spPr>
          <p:txBody>
            <a:bodyPr wrap="none" rtlCol="0">
              <a:spAutoFit/>
            </a:bodyPr>
            <a:lstStyle/>
            <a:p>
              <a:r>
                <a:rPr lang="fr-CA" sz="1400" b="1" dirty="0">
                  <a:solidFill>
                    <a:schemeClr val="tx2"/>
                  </a:solidFill>
                  <a:latin typeface="+mj-lt"/>
                </a:rPr>
                <a:t>6</a:t>
              </a:r>
            </a:p>
          </p:txBody>
        </p:sp>
        <p:sp>
          <p:nvSpPr>
            <p:cNvPr id="54" name="ZoneTexte 53"/>
            <p:cNvSpPr txBox="1"/>
            <p:nvPr/>
          </p:nvSpPr>
          <p:spPr>
            <a:xfrm>
              <a:off x="5915021" y="5179258"/>
              <a:ext cx="284052" cy="307777"/>
            </a:xfrm>
            <a:prstGeom prst="rect">
              <a:avLst/>
            </a:prstGeom>
            <a:noFill/>
          </p:spPr>
          <p:txBody>
            <a:bodyPr wrap="none" rtlCol="0">
              <a:spAutoFit/>
            </a:bodyPr>
            <a:lstStyle/>
            <a:p>
              <a:r>
                <a:rPr lang="fr-CA" sz="1400" b="1" dirty="0">
                  <a:solidFill>
                    <a:schemeClr val="tx2"/>
                  </a:solidFill>
                  <a:latin typeface="+mj-lt"/>
                </a:rPr>
                <a:t>7</a:t>
              </a:r>
            </a:p>
          </p:txBody>
        </p:sp>
        <p:sp>
          <p:nvSpPr>
            <p:cNvPr id="55" name="ZoneTexte 54"/>
            <p:cNvSpPr txBox="1"/>
            <p:nvPr/>
          </p:nvSpPr>
          <p:spPr>
            <a:xfrm>
              <a:off x="6369830" y="5179258"/>
              <a:ext cx="284052" cy="307777"/>
            </a:xfrm>
            <a:prstGeom prst="rect">
              <a:avLst/>
            </a:prstGeom>
            <a:noFill/>
          </p:spPr>
          <p:txBody>
            <a:bodyPr wrap="none" rtlCol="0">
              <a:spAutoFit/>
            </a:bodyPr>
            <a:lstStyle/>
            <a:p>
              <a:r>
                <a:rPr lang="fr-CA" sz="1400" b="1" dirty="0">
                  <a:solidFill>
                    <a:schemeClr val="tx2"/>
                  </a:solidFill>
                  <a:latin typeface="+mj-lt"/>
                </a:rPr>
                <a:t>8</a:t>
              </a:r>
            </a:p>
          </p:txBody>
        </p:sp>
      </p:grpSp>
      <p:grpSp>
        <p:nvGrpSpPr>
          <p:cNvPr id="59" name="Groupe 58"/>
          <p:cNvGrpSpPr/>
          <p:nvPr/>
        </p:nvGrpSpPr>
        <p:grpSpPr>
          <a:xfrm>
            <a:off x="7380312" y="5149671"/>
            <a:ext cx="1512168" cy="576064"/>
            <a:chOff x="7631832" y="1412776"/>
            <a:chExt cx="1512168" cy="576064"/>
          </a:xfrm>
        </p:grpSpPr>
        <p:sp>
          <p:nvSpPr>
            <p:cNvPr id="60" name="Rectangle à coins arrondis 59"/>
            <p:cNvSpPr/>
            <p:nvPr/>
          </p:nvSpPr>
          <p:spPr>
            <a:xfrm>
              <a:off x="7631832" y="1412776"/>
              <a:ext cx="151216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61" name="Rectangle 60"/>
            <p:cNvSpPr>
              <a:spLocks noChangeArrowheads="1"/>
            </p:cNvSpPr>
            <p:nvPr/>
          </p:nvSpPr>
          <p:spPr bwMode="auto">
            <a:xfrm>
              <a:off x="8057799" y="1701388"/>
              <a:ext cx="716542"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Intensive</a:t>
              </a:r>
            </a:p>
          </p:txBody>
        </p:sp>
        <p:sp>
          <p:nvSpPr>
            <p:cNvPr id="62" name="Rectangle 61"/>
            <p:cNvSpPr>
              <a:spLocks noChangeArrowheads="1"/>
            </p:cNvSpPr>
            <p:nvPr/>
          </p:nvSpPr>
          <p:spPr bwMode="auto">
            <a:xfrm>
              <a:off x="8057799" y="1485364"/>
              <a:ext cx="726161"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Standard</a:t>
              </a:r>
              <a:endParaRPr kumimoji="1" lang="fr-CA" sz="2400" dirty="0">
                <a:solidFill>
                  <a:schemeClr val="tx1"/>
                </a:solidFill>
                <a:latin typeface="+mj-lt"/>
              </a:endParaRPr>
            </a:p>
          </p:txBody>
        </p:sp>
        <p:sp>
          <p:nvSpPr>
            <p:cNvPr id="63" name="Line 68"/>
            <p:cNvSpPr>
              <a:spLocks noChangeShapeType="1"/>
            </p:cNvSpPr>
            <p:nvPr/>
          </p:nvSpPr>
          <p:spPr bwMode="auto">
            <a:xfrm>
              <a:off x="7761066" y="1587972"/>
              <a:ext cx="228600" cy="0"/>
            </a:xfrm>
            <a:prstGeom prst="line">
              <a:avLst/>
            </a:prstGeom>
            <a:noFill/>
            <a:ln w="38100">
              <a:solidFill>
                <a:srgbClr val="0000FF"/>
              </a:solidFill>
              <a:round/>
              <a:headEnd/>
              <a:tailEnd/>
            </a:ln>
          </p:spPr>
          <p:txBody>
            <a:bodyPr wrap="none" anchor="ctr"/>
            <a:lstStyle/>
            <a:p>
              <a:endParaRPr lang="fr-CA">
                <a:latin typeface="+mj-lt"/>
              </a:endParaRPr>
            </a:p>
          </p:txBody>
        </p:sp>
        <p:sp>
          <p:nvSpPr>
            <p:cNvPr id="64" name="Line 69"/>
            <p:cNvSpPr>
              <a:spLocks noChangeShapeType="1"/>
            </p:cNvSpPr>
            <p:nvPr/>
          </p:nvSpPr>
          <p:spPr bwMode="auto">
            <a:xfrm>
              <a:off x="7777735" y="1807047"/>
              <a:ext cx="195262" cy="0"/>
            </a:xfrm>
            <a:prstGeom prst="line">
              <a:avLst/>
            </a:prstGeom>
            <a:noFill/>
            <a:ln w="38100" cap="sq">
              <a:solidFill>
                <a:srgbClr val="FF0000"/>
              </a:solidFill>
              <a:round/>
              <a:headEnd/>
              <a:tailEnd/>
            </a:ln>
          </p:spPr>
          <p:txBody>
            <a:bodyPr wrap="none" anchor="ctr"/>
            <a:lstStyle/>
            <a:p>
              <a:endParaRPr lang="fr-CA">
                <a:latin typeface="+mj-lt"/>
              </a:endParaRPr>
            </a:p>
          </p:txBody>
        </p:sp>
      </p:grpSp>
      <p:sp>
        <p:nvSpPr>
          <p:cNvPr id="65" name="Rectangle à coins arrondis 64"/>
          <p:cNvSpPr/>
          <p:nvPr/>
        </p:nvSpPr>
        <p:spPr>
          <a:xfrm>
            <a:off x="6372200" y="1124744"/>
            <a:ext cx="2195093" cy="1055608"/>
          </a:xfrm>
          <a:prstGeom prst="roundRect">
            <a:avLst/>
          </a:prstGeom>
          <a:ln w="9525"/>
        </p:spPr>
        <p:style>
          <a:lnRef idx="2">
            <a:schemeClr val="accent1"/>
          </a:lnRef>
          <a:fillRef idx="1">
            <a:schemeClr val="lt1"/>
          </a:fillRef>
          <a:effectRef idx="0">
            <a:schemeClr val="accent1"/>
          </a:effectRef>
          <a:fontRef idx="minor">
            <a:schemeClr val="dk1"/>
          </a:fontRef>
        </p:style>
        <p:txBody>
          <a:bodyPr wrap="none">
            <a:spAutoFit/>
          </a:bodyPr>
          <a:lstStyle/>
          <a:p>
            <a:r>
              <a:rPr lang="en-CA" sz="1200" dirty="0">
                <a:latin typeface="+mj-lt"/>
              </a:rPr>
              <a:t>Baseline weight: </a:t>
            </a:r>
          </a:p>
          <a:p>
            <a:r>
              <a:rPr lang="en-CA" sz="1200" dirty="0">
                <a:solidFill>
                  <a:srgbClr val="C00000"/>
                </a:solidFill>
                <a:latin typeface="+mj-lt"/>
              </a:rPr>
              <a:t>92.1±19.4</a:t>
            </a:r>
            <a:r>
              <a:rPr lang="en-CA" sz="1200" dirty="0">
                <a:latin typeface="+mj-lt"/>
              </a:rPr>
              <a:t> vs. </a:t>
            </a:r>
            <a:r>
              <a:rPr lang="en-CA" sz="1200" dirty="0">
                <a:solidFill>
                  <a:schemeClr val="tx2"/>
                </a:solidFill>
                <a:latin typeface="+mj-lt"/>
              </a:rPr>
              <a:t>91.8±17.7</a:t>
            </a:r>
            <a:r>
              <a:rPr lang="en-CA" sz="1200" dirty="0">
                <a:latin typeface="+mj-lt"/>
              </a:rPr>
              <a:t> kg</a:t>
            </a:r>
          </a:p>
          <a:p>
            <a:endParaRPr lang="en-CA" sz="1200" baseline="30000" dirty="0">
              <a:solidFill>
                <a:schemeClr val="accent2"/>
              </a:solidFill>
              <a:latin typeface="+mj-lt"/>
            </a:endParaRPr>
          </a:p>
          <a:p>
            <a:r>
              <a:rPr lang="en-CA" sz="1200" dirty="0">
                <a:latin typeface="+mj-lt"/>
              </a:rPr>
              <a:t>Follow-up weight: </a:t>
            </a:r>
          </a:p>
          <a:p>
            <a:r>
              <a:rPr lang="en-CA" sz="1200" dirty="0">
                <a:solidFill>
                  <a:srgbClr val="C00000"/>
                </a:solidFill>
                <a:latin typeface="+mj-lt"/>
              </a:rPr>
              <a:t>93.3±21.2</a:t>
            </a:r>
            <a:r>
              <a:rPr lang="en-CA" sz="1200" dirty="0">
                <a:latin typeface="+mj-lt"/>
              </a:rPr>
              <a:t> vs. </a:t>
            </a:r>
            <a:r>
              <a:rPr lang="en-CA" sz="1200" dirty="0">
                <a:solidFill>
                  <a:schemeClr val="tx2"/>
                </a:solidFill>
                <a:latin typeface="+mj-lt"/>
              </a:rPr>
              <a:t>92.5±20.2</a:t>
            </a:r>
            <a:r>
              <a:rPr lang="en-CA" sz="1200" dirty="0">
                <a:latin typeface="+mj-lt"/>
              </a:rPr>
              <a:t> kg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2831108" y="5229200"/>
            <a:ext cx="3927600" cy="14401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txBox="1">
            <a:spLocks/>
          </p:cNvSpPr>
          <p:nvPr/>
        </p:nvSpPr>
        <p:spPr bwMode="auto">
          <a:xfrm>
            <a:off x="1019174" y="186680"/>
            <a:ext cx="7686675"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altLang="en-US" b="1" dirty="0">
                <a:solidFill>
                  <a:srgbClr val="333333"/>
                </a:solidFill>
                <a:latin typeface="Arial Narrow" pitchFamily="34" charset="0"/>
              </a:rPr>
              <a:t>The ACCORD Trial </a:t>
            </a:r>
            <a:r>
              <a:rPr lang="fr-CA" altLang="en-US" b="1" dirty="0">
                <a:solidFill>
                  <a:srgbClr val="333333"/>
                </a:solidFill>
                <a:latin typeface="Arial Narrow" pitchFamily="34" charset="0"/>
              </a:rPr>
              <a:t>–</a:t>
            </a:r>
            <a:r>
              <a:rPr lang="en-US" altLang="en-US" b="1" dirty="0">
                <a:solidFill>
                  <a:srgbClr val="333333"/>
                </a:solidFill>
                <a:latin typeface="Arial Narrow" pitchFamily="34" charset="0"/>
              </a:rPr>
              <a:t> </a:t>
            </a:r>
            <a:r>
              <a:rPr lang="en-US" b="1" kern="0" dirty="0">
                <a:solidFill>
                  <a:srgbClr val="333333"/>
                </a:solidFill>
                <a:latin typeface="Arial Narrow" pitchFamily="34" charset="0"/>
                <a:ea typeface="+mj-ea"/>
                <a:cs typeface="+mj-cs"/>
              </a:rPr>
              <a:t>Nonfatal Stroke</a:t>
            </a:r>
            <a:endParaRPr lang="en-US" b="1" kern="0" baseline="-25000" dirty="0">
              <a:solidFill>
                <a:srgbClr val="333333"/>
              </a:solidFill>
              <a:latin typeface="Arial Narrow" pitchFamily="34" charset="0"/>
              <a:ea typeface="+mj-ea"/>
              <a:cs typeface="+mj-cs"/>
            </a:endParaRPr>
          </a:p>
        </p:txBody>
      </p:sp>
      <p:sp>
        <p:nvSpPr>
          <p:cNvPr id="16" name="Espace réservé du texte 15"/>
          <p:cNvSpPr>
            <a:spLocks noGrp="1"/>
          </p:cNvSpPr>
          <p:nvPr>
            <p:ph type="body" sz="quarter" idx="10"/>
          </p:nvPr>
        </p:nvSpPr>
        <p:spPr/>
        <p:txBody>
          <a:bodyPr/>
          <a:lstStyle/>
          <a:p>
            <a:pPr lvl="0"/>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the ACCORD </a:t>
            </a:r>
            <a:r>
              <a:rPr lang="fr-CA" dirty="0" err="1">
                <a:latin typeface="Arial" charset="0"/>
              </a:rPr>
              <a:t>study</a:t>
            </a:r>
            <a:r>
              <a:rPr lang="fr-CA" dirty="0">
                <a:latin typeface="Arial" charset="0"/>
              </a:rPr>
              <a:t> group. N </a:t>
            </a:r>
            <a:r>
              <a:rPr lang="fr-CA" dirty="0" err="1">
                <a:latin typeface="Arial" charset="0"/>
              </a:rPr>
              <a:t>Engl</a:t>
            </a:r>
            <a:r>
              <a:rPr lang="fr-CA" dirty="0">
                <a:latin typeface="Arial" charset="0"/>
              </a:rPr>
              <a:t> J Med 2010;362:1575-85</a:t>
            </a:r>
          </a:p>
        </p:txBody>
      </p:sp>
      <p:grpSp>
        <p:nvGrpSpPr>
          <p:cNvPr id="56" name="Groupe 55"/>
          <p:cNvGrpSpPr/>
          <p:nvPr/>
        </p:nvGrpSpPr>
        <p:grpSpPr>
          <a:xfrm>
            <a:off x="1981303" y="1340768"/>
            <a:ext cx="4778257" cy="4745007"/>
            <a:chOff x="-2247274" y="671642"/>
            <a:chExt cx="4778257" cy="4745007"/>
          </a:xfrm>
        </p:grpSpPr>
        <p:pic>
          <p:nvPicPr>
            <p:cNvPr id="57" name="Picture 8" descr="Color KM Nonfatal Stroke.emf"/>
            <p:cNvPicPr>
              <a:picLocks noChangeAspect="1"/>
            </p:cNvPicPr>
            <p:nvPr/>
          </p:nvPicPr>
          <p:blipFill>
            <a:blip r:embed="rId3" cstate="print"/>
            <a:srcRect l="13376" t="3074" r="1575" b="15460"/>
            <a:stretch>
              <a:fillRect/>
            </a:stretch>
          </p:blipFill>
          <p:spPr bwMode="auto">
            <a:xfrm>
              <a:off x="-1395139" y="815658"/>
              <a:ext cx="3926122" cy="3816424"/>
            </a:xfrm>
            <a:prstGeom prst="rect">
              <a:avLst/>
            </a:prstGeom>
            <a:noFill/>
            <a:ln w="9525">
              <a:noFill/>
              <a:miter lim="800000"/>
              <a:headEnd/>
              <a:tailEnd/>
            </a:ln>
          </p:spPr>
        </p:pic>
        <p:grpSp>
          <p:nvGrpSpPr>
            <p:cNvPr id="58" name="Groupe 47"/>
            <p:cNvGrpSpPr/>
            <p:nvPr/>
          </p:nvGrpSpPr>
          <p:grpSpPr>
            <a:xfrm>
              <a:off x="-2247274" y="671642"/>
              <a:ext cx="4778257" cy="4745007"/>
              <a:chOff x="9298799" y="1075497"/>
              <a:chExt cx="4778257" cy="4745007"/>
            </a:xfrm>
          </p:grpSpPr>
          <p:sp>
            <p:nvSpPr>
              <p:cNvPr id="59" name="Rectangle 2"/>
              <p:cNvSpPr>
                <a:spLocks noChangeArrowheads="1"/>
              </p:cNvSpPr>
              <p:nvPr/>
            </p:nvSpPr>
            <p:spPr bwMode="auto">
              <a:xfrm rot="16204308">
                <a:off x="8199139" y="2975176"/>
                <a:ext cx="2537874" cy="338554"/>
              </a:xfrm>
              <a:prstGeom prst="rect">
                <a:avLst/>
              </a:prstGeom>
              <a:noFill/>
              <a:ln w="12700" cap="sq">
                <a:noFill/>
                <a:miter lim="800000"/>
                <a:headEnd/>
                <a:tailEnd/>
              </a:ln>
              <a:effectLst/>
            </p:spPr>
            <p:txBody>
              <a:bodyPr wrap="none" anchor="ctr">
                <a:spAutoFit/>
              </a:bodyPr>
              <a:lstStyle/>
              <a:p>
                <a:pPr>
                  <a:lnSpc>
                    <a:spcPct val="100000"/>
                  </a:lnSpc>
                </a:pPr>
                <a:r>
                  <a:rPr kumimoji="1" lang="en-US" sz="1600" b="1" dirty="0">
                    <a:solidFill>
                      <a:schemeClr val="tx2">
                        <a:lumMod val="50000"/>
                      </a:schemeClr>
                    </a:solidFill>
                    <a:latin typeface="+mj-lt"/>
                  </a:rPr>
                  <a:t>Patients with events (%)</a:t>
                </a:r>
              </a:p>
            </p:txBody>
          </p:sp>
          <p:sp>
            <p:nvSpPr>
              <p:cNvPr id="60" name="Rectangle 24"/>
              <p:cNvSpPr>
                <a:spLocks noChangeArrowheads="1"/>
              </p:cNvSpPr>
              <p:nvPr/>
            </p:nvSpPr>
            <p:spPr bwMode="auto">
              <a:xfrm>
                <a:off x="10879226" y="5574283"/>
                <a:ext cx="2508572"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 post-randomization</a:t>
                </a:r>
              </a:p>
            </p:txBody>
          </p:sp>
          <p:sp>
            <p:nvSpPr>
              <p:cNvPr id="61" name="TextBox 7"/>
              <p:cNvSpPr txBox="1">
                <a:spLocks noChangeArrowheads="1"/>
              </p:cNvSpPr>
              <p:nvPr/>
            </p:nvSpPr>
            <p:spPr bwMode="auto">
              <a:xfrm>
                <a:off x="10283834" y="1310571"/>
                <a:ext cx="1696298" cy="523220"/>
              </a:xfrm>
              <a:prstGeom prst="rect">
                <a:avLst/>
              </a:prstGeom>
              <a:noFill/>
              <a:ln w="9525">
                <a:noFill/>
                <a:miter lim="800000"/>
                <a:headEnd/>
                <a:tailEnd/>
              </a:ln>
            </p:spPr>
            <p:txBody>
              <a:bodyPr wrap="none">
                <a:spAutoFit/>
              </a:bodyPr>
              <a:lstStyle/>
              <a:p>
                <a:r>
                  <a:rPr lang="en-US" sz="1400" dirty="0">
                    <a:latin typeface="+mj-lt"/>
                  </a:rPr>
                  <a:t>HR=0.63</a:t>
                </a:r>
              </a:p>
              <a:p>
                <a:r>
                  <a:rPr lang="en-US" sz="1400" dirty="0">
                    <a:latin typeface="+mj-lt"/>
                  </a:rPr>
                  <a:t>95% CI (0.41-0.96)</a:t>
                </a:r>
              </a:p>
            </p:txBody>
          </p:sp>
          <p:grpSp>
            <p:nvGrpSpPr>
              <p:cNvPr id="62" name="Groupe 14"/>
              <p:cNvGrpSpPr/>
              <p:nvPr/>
            </p:nvGrpSpPr>
            <p:grpSpPr>
              <a:xfrm>
                <a:off x="10067809" y="1228470"/>
                <a:ext cx="4009247" cy="3946717"/>
                <a:chOff x="2771799" y="1546699"/>
                <a:chExt cx="4009247" cy="3946717"/>
              </a:xfrm>
            </p:grpSpPr>
            <p:grpSp>
              <p:nvGrpSpPr>
                <p:cNvPr id="77" name="Groupe 27"/>
                <p:cNvGrpSpPr/>
                <p:nvPr/>
              </p:nvGrpSpPr>
              <p:grpSpPr>
                <a:xfrm>
                  <a:off x="2771799" y="1546699"/>
                  <a:ext cx="72009" cy="3870000"/>
                  <a:chOff x="2771799" y="1546699"/>
                  <a:chExt cx="72009" cy="3870000"/>
                </a:xfrm>
              </p:grpSpPr>
              <p:cxnSp>
                <p:nvCxnSpPr>
                  <p:cNvPr id="89" name="Connecteur droit 88"/>
                  <p:cNvCxnSpPr/>
                  <p:nvPr/>
                </p:nvCxnSpPr>
                <p:spPr>
                  <a:xfrm rot="5400000">
                    <a:off x="908808" y="3481699"/>
                    <a:ext cx="387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rot="10800000">
                    <a:off x="2771799" y="1552028"/>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rot="10800000">
                    <a:off x="2771800" y="2507185"/>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rot="10800000">
                    <a:off x="2771800" y="3462341"/>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rot="10800000">
                    <a:off x="2771800" y="4412734"/>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rot="10800000">
                    <a:off x="2771800" y="5373216"/>
                    <a:ext cx="720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8" name="Groupe 39"/>
                <p:cNvGrpSpPr/>
                <p:nvPr/>
              </p:nvGrpSpPr>
              <p:grpSpPr>
                <a:xfrm>
                  <a:off x="2839046" y="5421408"/>
                  <a:ext cx="3942000" cy="72008"/>
                  <a:chOff x="2839046" y="5421408"/>
                  <a:chExt cx="3942000" cy="72008"/>
                </a:xfrm>
              </p:grpSpPr>
              <p:cxnSp>
                <p:nvCxnSpPr>
                  <p:cNvPr id="79" name="Connecteur droit 78"/>
                  <p:cNvCxnSpPr/>
                  <p:nvPr/>
                </p:nvCxnSpPr>
                <p:spPr>
                  <a:xfrm>
                    <a:off x="2839046" y="5421409"/>
                    <a:ext cx="394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5400000">
                    <a:off x="28369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rot="5400000">
                    <a:off x="3292808"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rot="5400000">
                    <a:off x="4666291"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rot="5400000">
                    <a:off x="55732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Connecteur droit 22"/>
                  <p:cNvCxnSpPr/>
                  <p:nvPr/>
                </p:nvCxnSpPr>
                <p:spPr>
                  <a:xfrm rot="5400000">
                    <a:off x="6480212"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Connecteur droit 23"/>
                  <p:cNvCxnSpPr/>
                  <p:nvPr/>
                </p:nvCxnSpPr>
                <p:spPr>
                  <a:xfrm rot="5400000">
                    <a:off x="3743345"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rot="5400000">
                    <a:off x="4204534"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a:off x="60243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5116823"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63" name="ZoneTexte 62"/>
              <p:cNvSpPr txBox="1"/>
              <p:nvPr/>
            </p:nvSpPr>
            <p:spPr>
              <a:xfrm>
                <a:off x="9707770" y="1075497"/>
                <a:ext cx="383438" cy="307777"/>
              </a:xfrm>
              <a:prstGeom prst="rect">
                <a:avLst/>
              </a:prstGeom>
              <a:noFill/>
            </p:spPr>
            <p:txBody>
              <a:bodyPr wrap="none" rtlCol="0">
                <a:spAutoFit/>
              </a:bodyPr>
              <a:lstStyle/>
              <a:p>
                <a:r>
                  <a:rPr lang="fr-CA" sz="1400" b="1" dirty="0">
                    <a:solidFill>
                      <a:schemeClr val="tx2"/>
                    </a:solidFill>
                    <a:latin typeface="+mj-lt"/>
                  </a:rPr>
                  <a:t>20</a:t>
                </a:r>
              </a:p>
            </p:txBody>
          </p:sp>
          <p:sp>
            <p:nvSpPr>
              <p:cNvPr id="64" name="ZoneTexte 63"/>
              <p:cNvSpPr txBox="1"/>
              <p:nvPr/>
            </p:nvSpPr>
            <p:spPr>
              <a:xfrm>
                <a:off x="9707770" y="2030651"/>
                <a:ext cx="383438" cy="307777"/>
              </a:xfrm>
              <a:prstGeom prst="rect">
                <a:avLst/>
              </a:prstGeom>
              <a:noFill/>
            </p:spPr>
            <p:txBody>
              <a:bodyPr wrap="none" rtlCol="0">
                <a:spAutoFit/>
              </a:bodyPr>
              <a:lstStyle/>
              <a:p>
                <a:r>
                  <a:rPr lang="fr-CA" sz="1400" b="1" dirty="0">
                    <a:solidFill>
                      <a:schemeClr val="tx2"/>
                    </a:solidFill>
                    <a:latin typeface="+mj-lt"/>
                  </a:rPr>
                  <a:t>15</a:t>
                </a:r>
              </a:p>
            </p:txBody>
          </p:sp>
          <p:sp>
            <p:nvSpPr>
              <p:cNvPr id="65" name="ZoneTexte 64"/>
              <p:cNvSpPr txBox="1"/>
              <p:nvPr/>
            </p:nvSpPr>
            <p:spPr>
              <a:xfrm>
                <a:off x="9707770" y="2985805"/>
                <a:ext cx="383438" cy="307777"/>
              </a:xfrm>
              <a:prstGeom prst="rect">
                <a:avLst/>
              </a:prstGeom>
              <a:noFill/>
            </p:spPr>
            <p:txBody>
              <a:bodyPr wrap="none" rtlCol="0">
                <a:spAutoFit/>
              </a:bodyPr>
              <a:lstStyle/>
              <a:p>
                <a:r>
                  <a:rPr lang="fr-CA" sz="1400" b="1" dirty="0">
                    <a:solidFill>
                      <a:schemeClr val="tx2"/>
                    </a:solidFill>
                    <a:latin typeface="+mj-lt"/>
                  </a:rPr>
                  <a:t>10</a:t>
                </a:r>
              </a:p>
            </p:txBody>
          </p:sp>
          <p:sp>
            <p:nvSpPr>
              <p:cNvPr id="66" name="ZoneTexte 65"/>
              <p:cNvSpPr txBox="1"/>
              <p:nvPr/>
            </p:nvSpPr>
            <p:spPr>
              <a:xfrm>
                <a:off x="9807156" y="3940959"/>
                <a:ext cx="284052" cy="307777"/>
              </a:xfrm>
              <a:prstGeom prst="rect">
                <a:avLst/>
              </a:prstGeom>
              <a:noFill/>
            </p:spPr>
            <p:txBody>
              <a:bodyPr wrap="none" rtlCol="0">
                <a:spAutoFit/>
              </a:bodyPr>
              <a:lstStyle/>
              <a:p>
                <a:r>
                  <a:rPr lang="fr-CA" sz="1400" b="1" dirty="0">
                    <a:solidFill>
                      <a:schemeClr val="tx2"/>
                    </a:solidFill>
                    <a:latin typeface="+mj-lt"/>
                  </a:rPr>
                  <a:t>5</a:t>
                </a:r>
              </a:p>
            </p:txBody>
          </p:sp>
          <p:sp>
            <p:nvSpPr>
              <p:cNvPr id="67" name="ZoneTexte 66"/>
              <p:cNvSpPr txBox="1"/>
              <p:nvPr/>
            </p:nvSpPr>
            <p:spPr>
              <a:xfrm>
                <a:off x="9807156" y="4896113"/>
                <a:ext cx="284052" cy="307777"/>
              </a:xfrm>
              <a:prstGeom prst="rect">
                <a:avLst/>
              </a:prstGeom>
              <a:noFill/>
            </p:spPr>
            <p:txBody>
              <a:bodyPr wrap="none" rtlCol="0">
                <a:spAutoFit/>
              </a:bodyPr>
              <a:lstStyle/>
              <a:p>
                <a:r>
                  <a:rPr lang="fr-CA" sz="1400" b="1" dirty="0">
                    <a:solidFill>
                      <a:schemeClr val="tx2"/>
                    </a:solidFill>
                    <a:latin typeface="+mj-lt"/>
                  </a:rPr>
                  <a:t>0</a:t>
                </a:r>
              </a:p>
            </p:txBody>
          </p:sp>
          <p:sp>
            <p:nvSpPr>
              <p:cNvPr id="68" name="ZoneTexte 67"/>
              <p:cNvSpPr txBox="1"/>
              <p:nvPr/>
            </p:nvSpPr>
            <p:spPr>
              <a:xfrm>
                <a:off x="10027340" y="5179258"/>
                <a:ext cx="284052" cy="307777"/>
              </a:xfrm>
              <a:prstGeom prst="rect">
                <a:avLst/>
              </a:prstGeom>
              <a:noFill/>
            </p:spPr>
            <p:txBody>
              <a:bodyPr wrap="none" rtlCol="0">
                <a:spAutoFit/>
              </a:bodyPr>
              <a:lstStyle/>
              <a:p>
                <a:r>
                  <a:rPr lang="fr-CA" sz="1400" b="1" dirty="0">
                    <a:solidFill>
                      <a:schemeClr val="tx2"/>
                    </a:solidFill>
                    <a:latin typeface="+mj-lt"/>
                  </a:rPr>
                  <a:t>0</a:t>
                </a:r>
              </a:p>
            </p:txBody>
          </p:sp>
          <p:sp>
            <p:nvSpPr>
              <p:cNvPr id="69" name="ZoneTexte 68"/>
              <p:cNvSpPr txBox="1"/>
              <p:nvPr/>
            </p:nvSpPr>
            <p:spPr>
              <a:xfrm>
                <a:off x="10482153" y="5179258"/>
                <a:ext cx="284052" cy="307777"/>
              </a:xfrm>
              <a:prstGeom prst="rect">
                <a:avLst/>
              </a:prstGeom>
              <a:noFill/>
            </p:spPr>
            <p:txBody>
              <a:bodyPr wrap="none" rtlCol="0">
                <a:spAutoFit/>
              </a:bodyPr>
              <a:lstStyle/>
              <a:p>
                <a:r>
                  <a:rPr lang="fr-CA" sz="1400" b="1" dirty="0">
                    <a:solidFill>
                      <a:schemeClr val="tx2"/>
                    </a:solidFill>
                    <a:latin typeface="+mj-lt"/>
                  </a:rPr>
                  <a:t>1</a:t>
                </a:r>
              </a:p>
            </p:txBody>
          </p:sp>
          <p:sp>
            <p:nvSpPr>
              <p:cNvPr id="70" name="ZoneTexte 69"/>
              <p:cNvSpPr txBox="1"/>
              <p:nvPr/>
            </p:nvSpPr>
            <p:spPr>
              <a:xfrm>
                <a:off x="10936966" y="5179258"/>
                <a:ext cx="284052" cy="307777"/>
              </a:xfrm>
              <a:prstGeom prst="rect">
                <a:avLst/>
              </a:prstGeom>
              <a:noFill/>
            </p:spPr>
            <p:txBody>
              <a:bodyPr wrap="none" rtlCol="0">
                <a:spAutoFit/>
              </a:bodyPr>
              <a:lstStyle/>
              <a:p>
                <a:r>
                  <a:rPr lang="fr-CA" sz="1400" b="1" dirty="0">
                    <a:solidFill>
                      <a:schemeClr val="tx2"/>
                    </a:solidFill>
                    <a:latin typeface="+mj-lt"/>
                  </a:rPr>
                  <a:t>2</a:t>
                </a:r>
              </a:p>
            </p:txBody>
          </p:sp>
          <p:sp>
            <p:nvSpPr>
              <p:cNvPr id="71" name="ZoneTexte 70"/>
              <p:cNvSpPr txBox="1"/>
              <p:nvPr/>
            </p:nvSpPr>
            <p:spPr>
              <a:xfrm>
                <a:off x="11391779" y="5179258"/>
                <a:ext cx="284052" cy="307777"/>
              </a:xfrm>
              <a:prstGeom prst="rect">
                <a:avLst/>
              </a:prstGeom>
              <a:noFill/>
            </p:spPr>
            <p:txBody>
              <a:bodyPr wrap="none" rtlCol="0">
                <a:spAutoFit/>
              </a:bodyPr>
              <a:lstStyle/>
              <a:p>
                <a:r>
                  <a:rPr lang="fr-CA" sz="1400" b="1" dirty="0">
                    <a:solidFill>
                      <a:schemeClr val="tx2"/>
                    </a:solidFill>
                    <a:latin typeface="+mj-lt"/>
                  </a:rPr>
                  <a:t>3</a:t>
                </a:r>
              </a:p>
            </p:txBody>
          </p:sp>
          <p:sp>
            <p:nvSpPr>
              <p:cNvPr id="72" name="ZoneTexte 71"/>
              <p:cNvSpPr txBox="1"/>
              <p:nvPr/>
            </p:nvSpPr>
            <p:spPr>
              <a:xfrm>
                <a:off x="11846592" y="5179258"/>
                <a:ext cx="284052" cy="307777"/>
              </a:xfrm>
              <a:prstGeom prst="rect">
                <a:avLst/>
              </a:prstGeom>
              <a:noFill/>
            </p:spPr>
            <p:txBody>
              <a:bodyPr wrap="none" rtlCol="0">
                <a:spAutoFit/>
              </a:bodyPr>
              <a:lstStyle/>
              <a:p>
                <a:r>
                  <a:rPr lang="fr-CA" sz="1400" b="1" dirty="0">
                    <a:solidFill>
                      <a:schemeClr val="tx2"/>
                    </a:solidFill>
                    <a:latin typeface="+mj-lt"/>
                  </a:rPr>
                  <a:t>4</a:t>
                </a:r>
              </a:p>
            </p:txBody>
          </p:sp>
          <p:sp>
            <p:nvSpPr>
              <p:cNvPr id="73" name="ZoneTexte 72"/>
              <p:cNvSpPr txBox="1"/>
              <p:nvPr/>
            </p:nvSpPr>
            <p:spPr>
              <a:xfrm>
                <a:off x="12301405" y="5179258"/>
                <a:ext cx="284052" cy="307777"/>
              </a:xfrm>
              <a:prstGeom prst="rect">
                <a:avLst/>
              </a:prstGeom>
              <a:noFill/>
            </p:spPr>
            <p:txBody>
              <a:bodyPr wrap="none" rtlCol="0">
                <a:spAutoFit/>
              </a:bodyPr>
              <a:lstStyle/>
              <a:p>
                <a:r>
                  <a:rPr lang="fr-CA" sz="1400" b="1" dirty="0">
                    <a:solidFill>
                      <a:schemeClr val="tx2"/>
                    </a:solidFill>
                    <a:latin typeface="+mj-lt"/>
                  </a:rPr>
                  <a:t>5</a:t>
                </a:r>
              </a:p>
            </p:txBody>
          </p:sp>
          <p:sp>
            <p:nvSpPr>
              <p:cNvPr id="74" name="ZoneTexte 73"/>
              <p:cNvSpPr txBox="1"/>
              <p:nvPr/>
            </p:nvSpPr>
            <p:spPr>
              <a:xfrm>
                <a:off x="12756218" y="5179258"/>
                <a:ext cx="284052" cy="307777"/>
              </a:xfrm>
              <a:prstGeom prst="rect">
                <a:avLst/>
              </a:prstGeom>
              <a:noFill/>
            </p:spPr>
            <p:txBody>
              <a:bodyPr wrap="none" rtlCol="0">
                <a:spAutoFit/>
              </a:bodyPr>
              <a:lstStyle/>
              <a:p>
                <a:r>
                  <a:rPr lang="fr-CA" sz="1400" b="1" dirty="0">
                    <a:solidFill>
                      <a:schemeClr val="tx2"/>
                    </a:solidFill>
                    <a:latin typeface="+mj-lt"/>
                  </a:rPr>
                  <a:t>6</a:t>
                </a:r>
              </a:p>
            </p:txBody>
          </p:sp>
          <p:sp>
            <p:nvSpPr>
              <p:cNvPr id="75" name="ZoneTexte 74"/>
              <p:cNvSpPr txBox="1"/>
              <p:nvPr/>
            </p:nvSpPr>
            <p:spPr>
              <a:xfrm>
                <a:off x="13211031" y="5179258"/>
                <a:ext cx="284052" cy="307777"/>
              </a:xfrm>
              <a:prstGeom prst="rect">
                <a:avLst/>
              </a:prstGeom>
              <a:noFill/>
            </p:spPr>
            <p:txBody>
              <a:bodyPr wrap="none" rtlCol="0">
                <a:spAutoFit/>
              </a:bodyPr>
              <a:lstStyle/>
              <a:p>
                <a:r>
                  <a:rPr lang="fr-CA" sz="1400" b="1" dirty="0">
                    <a:solidFill>
                      <a:schemeClr val="tx2"/>
                    </a:solidFill>
                    <a:latin typeface="+mj-lt"/>
                  </a:rPr>
                  <a:t>7</a:t>
                </a:r>
              </a:p>
            </p:txBody>
          </p:sp>
          <p:sp>
            <p:nvSpPr>
              <p:cNvPr id="76" name="ZoneTexte 75"/>
              <p:cNvSpPr txBox="1"/>
              <p:nvPr/>
            </p:nvSpPr>
            <p:spPr>
              <a:xfrm>
                <a:off x="13665840" y="5179258"/>
                <a:ext cx="284052" cy="307777"/>
              </a:xfrm>
              <a:prstGeom prst="rect">
                <a:avLst/>
              </a:prstGeom>
              <a:noFill/>
            </p:spPr>
            <p:txBody>
              <a:bodyPr wrap="none" rtlCol="0">
                <a:spAutoFit/>
              </a:bodyPr>
              <a:lstStyle/>
              <a:p>
                <a:r>
                  <a:rPr lang="fr-CA" sz="1400" b="1" dirty="0">
                    <a:solidFill>
                      <a:schemeClr val="tx2"/>
                    </a:solidFill>
                    <a:latin typeface="+mj-lt"/>
                  </a:rPr>
                  <a:t>8</a:t>
                </a:r>
              </a:p>
            </p:txBody>
          </p:sp>
        </p:grpSp>
      </p:grpSp>
      <p:grpSp>
        <p:nvGrpSpPr>
          <p:cNvPr id="143" name="Groupe 142"/>
          <p:cNvGrpSpPr/>
          <p:nvPr/>
        </p:nvGrpSpPr>
        <p:grpSpPr>
          <a:xfrm>
            <a:off x="7380312" y="5373216"/>
            <a:ext cx="1512168" cy="576064"/>
            <a:chOff x="7631832" y="1412776"/>
            <a:chExt cx="1512168" cy="576064"/>
          </a:xfrm>
        </p:grpSpPr>
        <p:sp>
          <p:nvSpPr>
            <p:cNvPr id="9" name="Rectangle à coins arrondis 8"/>
            <p:cNvSpPr/>
            <p:nvPr/>
          </p:nvSpPr>
          <p:spPr>
            <a:xfrm>
              <a:off x="7631832" y="1412776"/>
              <a:ext cx="151216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0" name="Rectangle 9"/>
            <p:cNvSpPr>
              <a:spLocks noChangeArrowheads="1"/>
            </p:cNvSpPr>
            <p:nvPr/>
          </p:nvSpPr>
          <p:spPr bwMode="auto">
            <a:xfrm>
              <a:off x="8057799" y="1701388"/>
              <a:ext cx="716542"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Intensive</a:t>
              </a:r>
            </a:p>
          </p:txBody>
        </p:sp>
        <p:sp>
          <p:nvSpPr>
            <p:cNvPr id="11" name="Rectangle 10"/>
            <p:cNvSpPr>
              <a:spLocks noChangeArrowheads="1"/>
            </p:cNvSpPr>
            <p:nvPr/>
          </p:nvSpPr>
          <p:spPr bwMode="auto">
            <a:xfrm>
              <a:off x="8057799" y="1485364"/>
              <a:ext cx="726161"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Standard</a:t>
              </a:r>
              <a:endParaRPr kumimoji="1" lang="fr-CA" sz="2400" dirty="0">
                <a:solidFill>
                  <a:schemeClr val="tx1"/>
                </a:solidFill>
                <a:latin typeface="+mj-lt"/>
              </a:endParaRPr>
            </a:p>
          </p:txBody>
        </p:sp>
        <p:sp>
          <p:nvSpPr>
            <p:cNvPr id="12" name="Line 68"/>
            <p:cNvSpPr>
              <a:spLocks noChangeShapeType="1"/>
            </p:cNvSpPr>
            <p:nvPr/>
          </p:nvSpPr>
          <p:spPr bwMode="auto">
            <a:xfrm>
              <a:off x="7761066" y="1587972"/>
              <a:ext cx="228600" cy="0"/>
            </a:xfrm>
            <a:prstGeom prst="line">
              <a:avLst/>
            </a:prstGeom>
            <a:noFill/>
            <a:ln w="38100">
              <a:solidFill>
                <a:srgbClr val="0000FF"/>
              </a:solidFill>
              <a:round/>
              <a:headEnd/>
              <a:tailEnd/>
            </a:ln>
          </p:spPr>
          <p:txBody>
            <a:bodyPr wrap="none" anchor="ctr"/>
            <a:lstStyle/>
            <a:p>
              <a:endParaRPr lang="fr-CA">
                <a:latin typeface="+mj-lt"/>
              </a:endParaRPr>
            </a:p>
          </p:txBody>
        </p:sp>
        <p:sp>
          <p:nvSpPr>
            <p:cNvPr id="13" name="Line 69"/>
            <p:cNvSpPr>
              <a:spLocks noChangeShapeType="1"/>
            </p:cNvSpPr>
            <p:nvPr/>
          </p:nvSpPr>
          <p:spPr bwMode="auto">
            <a:xfrm>
              <a:off x="7777735" y="1807047"/>
              <a:ext cx="195262" cy="0"/>
            </a:xfrm>
            <a:prstGeom prst="line">
              <a:avLst/>
            </a:prstGeom>
            <a:noFill/>
            <a:ln w="38100" cap="sq">
              <a:solidFill>
                <a:srgbClr val="FF0000"/>
              </a:solidFill>
              <a:round/>
              <a:headEnd/>
              <a:tailEnd/>
            </a:ln>
          </p:spPr>
          <p:txBody>
            <a:bodyPr wrap="none" anchor="ctr"/>
            <a:lstStyle/>
            <a:p>
              <a:endParaRPr lang="fr-CA">
                <a:latin typeface="+mj-lt"/>
              </a:endParaRPr>
            </a:p>
          </p:txBody>
        </p:sp>
      </p:grpSp>
      <p:sp>
        <p:nvSpPr>
          <p:cNvPr id="51" name="Rectangle à coins arrondis 50"/>
          <p:cNvSpPr/>
          <p:nvPr/>
        </p:nvSpPr>
        <p:spPr>
          <a:xfrm>
            <a:off x="6372200" y="1124744"/>
            <a:ext cx="2195093" cy="1055608"/>
          </a:xfrm>
          <a:prstGeom prst="roundRect">
            <a:avLst/>
          </a:prstGeom>
          <a:ln w="9525"/>
        </p:spPr>
        <p:style>
          <a:lnRef idx="2">
            <a:schemeClr val="accent1"/>
          </a:lnRef>
          <a:fillRef idx="1">
            <a:schemeClr val="lt1"/>
          </a:fillRef>
          <a:effectRef idx="0">
            <a:schemeClr val="accent1"/>
          </a:effectRef>
          <a:fontRef idx="minor">
            <a:schemeClr val="dk1"/>
          </a:fontRef>
        </p:style>
        <p:txBody>
          <a:bodyPr wrap="none">
            <a:spAutoFit/>
          </a:bodyPr>
          <a:lstStyle/>
          <a:p>
            <a:r>
              <a:rPr lang="en-CA" sz="1200" dirty="0">
                <a:latin typeface="+mj-lt"/>
              </a:rPr>
              <a:t>Baseline weight: </a:t>
            </a:r>
          </a:p>
          <a:p>
            <a:r>
              <a:rPr lang="en-CA" sz="1200" dirty="0">
                <a:solidFill>
                  <a:srgbClr val="C00000"/>
                </a:solidFill>
                <a:latin typeface="+mj-lt"/>
              </a:rPr>
              <a:t>92.1±19.4</a:t>
            </a:r>
            <a:r>
              <a:rPr lang="en-CA" sz="1200" dirty="0">
                <a:latin typeface="+mj-lt"/>
              </a:rPr>
              <a:t> vs. </a:t>
            </a:r>
            <a:r>
              <a:rPr lang="en-CA" sz="1200" dirty="0">
                <a:solidFill>
                  <a:schemeClr val="tx2"/>
                </a:solidFill>
                <a:latin typeface="+mj-lt"/>
              </a:rPr>
              <a:t>91.8±17.7</a:t>
            </a:r>
            <a:r>
              <a:rPr lang="en-CA" sz="1200" dirty="0">
                <a:latin typeface="+mj-lt"/>
              </a:rPr>
              <a:t> kg</a:t>
            </a:r>
          </a:p>
          <a:p>
            <a:endParaRPr lang="en-CA" sz="1200" baseline="30000" dirty="0">
              <a:solidFill>
                <a:schemeClr val="accent2"/>
              </a:solidFill>
              <a:latin typeface="+mj-lt"/>
            </a:endParaRPr>
          </a:p>
          <a:p>
            <a:r>
              <a:rPr lang="en-CA" sz="1200" dirty="0">
                <a:latin typeface="+mj-lt"/>
              </a:rPr>
              <a:t>Follow-up weight: </a:t>
            </a:r>
          </a:p>
          <a:p>
            <a:r>
              <a:rPr lang="en-CA" sz="1200" dirty="0">
                <a:solidFill>
                  <a:srgbClr val="C00000"/>
                </a:solidFill>
                <a:latin typeface="+mj-lt"/>
              </a:rPr>
              <a:t>93.3±21.2</a:t>
            </a:r>
            <a:r>
              <a:rPr lang="en-CA" sz="1200" dirty="0">
                <a:latin typeface="+mj-lt"/>
              </a:rPr>
              <a:t> vs. </a:t>
            </a:r>
            <a:r>
              <a:rPr lang="en-CA" sz="1200" dirty="0">
                <a:solidFill>
                  <a:schemeClr val="tx2"/>
                </a:solidFill>
                <a:latin typeface="+mj-lt"/>
              </a:rPr>
              <a:t>92.5±20.2</a:t>
            </a:r>
            <a:r>
              <a:rPr lang="en-CA" sz="1200" dirty="0">
                <a:latin typeface="+mj-lt"/>
              </a:rPr>
              <a:t> kg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txBox="1">
            <a:spLocks/>
          </p:cNvSpPr>
          <p:nvPr/>
        </p:nvSpPr>
        <p:spPr bwMode="auto">
          <a:xfrm>
            <a:off x="1019174" y="186680"/>
            <a:ext cx="7686675"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altLang="en-US" b="1" dirty="0">
                <a:solidFill>
                  <a:srgbClr val="333333"/>
                </a:solidFill>
                <a:latin typeface="Arial Narrow" pitchFamily="34" charset="0"/>
              </a:rPr>
              <a:t>The ACCORD Trial </a:t>
            </a:r>
            <a:r>
              <a:rPr lang="fr-CA" altLang="en-US" b="1" dirty="0">
                <a:solidFill>
                  <a:srgbClr val="333333"/>
                </a:solidFill>
                <a:latin typeface="Arial Narrow" pitchFamily="34" charset="0"/>
              </a:rPr>
              <a:t>–</a:t>
            </a:r>
            <a:r>
              <a:rPr lang="en-US" altLang="en-US" b="1" dirty="0">
                <a:solidFill>
                  <a:srgbClr val="333333"/>
                </a:solidFill>
                <a:latin typeface="Arial Narrow" pitchFamily="34" charset="0"/>
              </a:rPr>
              <a:t> </a:t>
            </a:r>
            <a:r>
              <a:rPr lang="en-US" b="1" kern="0" dirty="0">
                <a:solidFill>
                  <a:srgbClr val="333333"/>
                </a:solidFill>
                <a:latin typeface="Arial Narrow" pitchFamily="34" charset="0"/>
                <a:ea typeface="+mj-ea"/>
                <a:cs typeface="+mj-cs"/>
              </a:rPr>
              <a:t>Total Stroke</a:t>
            </a:r>
            <a:endParaRPr lang="en-US" b="1" kern="0" baseline="-25000" dirty="0">
              <a:solidFill>
                <a:srgbClr val="333333"/>
              </a:solidFill>
              <a:latin typeface="Arial Narrow" pitchFamily="34" charset="0"/>
              <a:ea typeface="+mj-ea"/>
              <a:cs typeface="+mj-cs"/>
            </a:endParaRPr>
          </a:p>
        </p:txBody>
      </p:sp>
      <p:sp>
        <p:nvSpPr>
          <p:cNvPr id="16" name="Espace réservé du texte 15"/>
          <p:cNvSpPr>
            <a:spLocks noGrp="1"/>
          </p:cNvSpPr>
          <p:nvPr>
            <p:ph type="body" sz="quarter" idx="10"/>
          </p:nvPr>
        </p:nvSpPr>
        <p:spPr/>
        <p:txBody>
          <a:bodyPr/>
          <a:lstStyle/>
          <a:p>
            <a:pPr lvl="0"/>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the ACCORD </a:t>
            </a:r>
            <a:r>
              <a:rPr lang="fr-CA" dirty="0" err="1">
                <a:latin typeface="Arial" charset="0"/>
              </a:rPr>
              <a:t>study</a:t>
            </a:r>
            <a:r>
              <a:rPr lang="fr-CA" dirty="0">
                <a:latin typeface="Arial" charset="0"/>
              </a:rPr>
              <a:t> group. N </a:t>
            </a:r>
            <a:r>
              <a:rPr lang="fr-CA" dirty="0" err="1">
                <a:latin typeface="Arial" charset="0"/>
              </a:rPr>
              <a:t>Engl</a:t>
            </a:r>
            <a:r>
              <a:rPr lang="fr-CA" dirty="0">
                <a:latin typeface="Arial" charset="0"/>
              </a:rPr>
              <a:t> J Med 2010;362:1575-85</a:t>
            </a:r>
          </a:p>
        </p:txBody>
      </p:sp>
      <p:grpSp>
        <p:nvGrpSpPr>
          <p:cNvPr id="56" name="Groupe 55"/>
          <p:cNvGrpSpPr/>
          <p:nvPr/>
        </p:nvGrpSpPr>
        <p:grpSpPr>
          <a:xfrm>
            <a:off x="1981303" y="1348289"/>
            <a:ext cx="4778257" cy="4745007"/>
            <a:chOff x="225791" y="980728"/>
            <a:chExt cx="4778257" cy="4745007"/>
          </a:xfrm>
        </p:grpSpPr>
        <p:pic>
          <p:nvPicPr>
            <p:cNvPr id="57" name="Picture 10" descr="Color KM Total Stroke.emf"/>
            <p:cNvPicPr>
              <a:picLocks noChangeAspect="1"/>
            </p:cNvPicPr>
            <p:nvPr/>
          </p:nvPicPr>
          <p:blipFill>
            <a:blip r:embed="rId3" cstate="print"/>
            <a:srcRect l="13484" t="3098" r="2370" b="14796"/>
            <a:stretch>
              <a:fillRect/>
            </a:stretch>
          </p:blipFill>
          <p:spPr bwMode="auto">
            <a:xfrm>
              <a:off x="1039416" y="1124744"/>
              <a:ext cx="3964632" cy="3864049"/>
            </a:xfrm>
            <a:prstGeom prst="rect">
              <a:avLst/>
            </a:prstGeom>
            <a:noFill/>
            <a:ln w="9525">
              <a:noFill/>
              <a:miter lim="800000"/>
              <a:headEnd/>
              <a:tailEnd/>
            </a:ln>
          </p:spPr>
        </p:pic>
        <p:grpSp>
          <p:nvGrpSpPr>
            <p:cNvPr id="58" name="Groupe 48"/>
            <p:cNvGrpSpPr/>
            <p:nvPr/>
          </p:nvGrpSpPr>
          <p:grpSpPr>
            <a:xfrm>
              <a:off x="225791" y="980728"/>
              <a:ext cx="4753464" cy="4745007"/>
              <a:chOff x="9323592" y="1075497"/>
              <a:chExt cx="4753464" cy="4745007"/>
            </a:xfrm>
          </p:grpSpPr>
          <p:sp>
            <p:nvSpPr>
              <p:cNvPr id="59" name="Rectangle 2"/>
              <p:cNvSpPr>
                <a:spLocks noChangeArrowheads="1"/>
              </p:cNvSpPr>
              <p:nvPr/>
            </p:nvSpPr>
            <p:spPr bwMode="auto">
              <a:xfrm rot="16204308">
                <a:off x="8223932" y="2975176"/>
                <a:ext cx="2537874" cy="338554"/>
              </a:xfrm>
              <a:prstGeom prst="rect">
                <a:avLst/>
              </a:prstGeom>
              <a:noFill/>
              <a:ln w="12700" cap="sq">
                <a:noFill/>
                <a:miter lim="800000"/>
                <a:headEnd/>
                <a:tailEnd/>
              </a:ln>
              <a:effectLst/>
            </p:spPr>
            <p:txBody>
              <a:bodyPr wrap="none" anchor="ctr">
                <a:spAutoFit/>
              </a:bodyPr>
              <a:lstStyle/>
              <a:p>
                <a:pPr>
                  <a:lnSpc>
                    <a:spcPct val="100000"/>
                  </a:lnSpc>
                </a:pPr>
                <a:r>
                  <a:rPr kumimoji="1" lang="en-US" sz="1600" b="1" dirty="0">
                    <a:solidFill>
                      <a:schemeClr val="tx2">
                        <a:lumMod val="50000"/>
                      </a:schemeClr>
                    </a:solidFill>
                    <a:latin typeface="+mj-lt"/>
                  </a:rPr>
                  <a:t>Patients with events (%)</a:t>
                </a:r>
              </a:p>
            </p:txBody>
          </p:sp>
          <p:sp>
            <p:nvSpPr>
              <p:cNvPr id="60" name="Rectangle 24"/>
              <p:cNvSpPr>
                <a:spLocks noChangeArrowheads="1"/>
              </p:cNvSpPr>
              <p:nvPr/>
            </p:nvSpPr>
            <p:spPr bwMode="auto">
              <a:xfrm>
                <a:off x="10879226" y="5574283"/>
                <a:ext cx="2508572"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 post-randomization</a:t>
                </a:r>
              </a:p>
            </p:txBody>
          </p:sp>
          <p:sp>
            <p:nvSpPr>
              <p:cNvPr id="61" name="TextBox 7"/>
              <p:cNvSpPr txBox="1">
                <a:spLocks noChangeArrowheads="1"/>
              </p:cNvSpPr>
              <p:nvPr/>
            </p:nvSpPr>
            <p:spPr bwMode="auto">
              <a:xfrm>
                <a:off x="10283834" y="1310571"/>
                <a:ext cx="1696298" cy="523220"/>
              </a:xfrm>
              <a:prstGeom prst="rect">
                <a:avLst/>
              </a:prstGeom>
              <a:noFill/>
              <a:ln w="9525">
                <a:noFill/>
                <a:miter lim="800000"/>
                <a:headEnd/>
                <a:tailEnd/>
              </a:ln>
            </p:spPr>
            <p:txBody>
              <a:bodyPr wrap="none">
                <a:spAutoFit/>
              </a:bodyPr>
              <a:lstStyle/>
              <a:p>
                <a:r>
                  <a:rPr lang="en-US" sz="1400" dirty="0">
                    <a:latin typeface="+mj-lt"/>
                  </a:rPr>
                  <a:t>HR=0.59</a:t>
                </a:r>
              </a:p>
              <a:p>
                <a:r>
                  <a:rPr lang="en-US" sz="1400" dirty="0">
                    <a:latin typeface="+mj-lt"/>
                  </a:rPr>
                  <a:t>95% CI (0.39-0.89)</a:t>
                </a:r>
              </a:p>
            </p:txBody>
          </p:sp>
          <p:grpSp>
            <p:nvGrpSpPr>
              <p:cNvPr id="62" name="Groupe 14"/>
              <p:cNvGrpSpPr/>
              <p:nvPr/>
            </p:nvGrpSpPr>
            <p:grpSpPr>
              <a:xfrm>
                <a:off x="10067809" y="1228470"/>
                <a:ext cx="4009247" cy="3946717"/>
                <a:chOff x="2771799" y="1546699"/>
                <a:chExt cx="4009247" cy="3946717"/>
              </a:xfrm>
            </p:grpSpPr>
            <p:grpSp>
              <p:nvGrpSpPr>
                <p:cNvPr id="77" name="Groupe 27"/>
                <p:cNvGrpSpPr/>
                <p:nvPr/>
              </p:nvGrpSpPr>
              <p:grpSpPr>
                <a:xfrm>
                  <a:off x="2771799" y="1546699"/>
                  <a:ext cx="72009" cy="3870000"/>
                  <a:chOff x="2771799" y="1546699"/>
                  <a:chExt cx="72009" cy="3870000"/>
                </a:xfrm>
              </p:grpSpPr>
              <p:cxnSp>
                <p:nvCxnSpPr>
                  <p:cNvPr id="89" name="Connecteur droit 88"/>
                  <p:cNvCxnSpPr/>
                  <p:nvPr/>
                </p:nvCxnSpPr>
                <p:spPr>
                  <a:xfrm rot="5400000">
                    <a:off x="908808" y="3481699"/>
                    <a:ext cx="387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rot="10800000">
                    <a:off x="2771799" y="1552028"/>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rot="10800000">
                    <a:off x="2771800" y="2507185"/>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rot="10800000">
                    <a:off x="2771800" y="3462341"/>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rot="10800000">
                    <a:off x="2771800" y="4412734"/>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rot="10800000">
                    <a:off x="2771800" y="5373216"/>
                    <a:ext cx="720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8" name="Groupe 39"/>
                <p:cNvGrpSpPr/>
                <p:nvPr/>
              </p:nvGrpSpPr>
              <p:grpSpPr>
                <a:xfrm>
                  <a:off x="2839046" y="5421408"/>
                  <a:ext cx="3942000" cy="72008"/>
                  <a:chOff x="2839046" y="5421408"/>
                  <a:chExt cx="3942000" cy="72008"/>
                </a:xfrm>
              </p:grpSpPr>
              <p:cxnSp>
                <p:nvCxnSpPr>
                  <p:cNvPr id="79" name="Connecteur droit 78"/>
                  <p:cNvCxnSpPr/>
                  <p:nvPr/>
                </p:nvCxnSpPr>
                <p:spPr>
                  <a:xfrm>
                    <a:off x="2839046" y="5421409"/>
                    <a:ext cx="394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5400000">
                    <a:off x="28369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rot="5400000">
                    <a:off x="3292808"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Connecteur droit 20"/>
                  <p:cNvCxnSpPr/>
                  <p:nvPr/>
                </p:nvCxnSpPr>
                <p:spPr>
                  <a:xfrm rot="5400000">
                    <a:off x="4666291"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Connecteur droit 21"/>
                  <p:cNvCxnSpPr/>
                  <p:nvPr/>
                </p:nvCxnSpPr>
                <p:spPr>
                  <a:xfrm rot="5400000">
                    <a:off x="55732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rot="5400000">
                    <a:off x="6480212"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rot="5400000">
                    <a:off x="3743345"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rot="5400000">
                    <a:off x="4204534"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a:off x="6024349"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5116823" y="5457412"/>
                    <a:ext cx="720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63" name="ZoneTexte 62"/>
              <p:cNvSpPr txBox="1"/>
              <p:nvPr/>
            </p:nvSpPr>
            <p:spPr>
              <a:xfrm>
                <a:off x="9707770" y="1075497"/>
                <a:ext cx="383438" cy="307777"/>
              </a:xfrm>
              <a:prstGeom prst="rect">
                <a:avLst/>
              </a:prstGeom>
              <a:noFill/>
            </p:spPr>
            <p:txBody>
              <a:bodyPr wrap="none" rtlCol="0">
                <a:spAutoFit/>
              </a:bodyPr>
              <a:lstStyle/>
              <a:p>
                <a:r>
                  <a:rPr lang="fr-CA" sz="1400" b="1" dirty="0">
                    <a:solidFill>
                      <a:schemeClr val="tx2"/>
                    </a:solidFill>
                    <a:latin typeface="+mj-lt"/>
                  </a:rPr>
                  <a:t>20</a:t>
                </a:r>
              </a:p>
            </p:txBody>
          </p:sp>
          <p:sp>
            <p:nvSpPr>
              <p:cNvPr id="64" name="ZoneTexte 63"/>
              <p:cNvSpPr txBox="1"/>
              <p:nvPr/>
            </p:nvSpPr>
            <p:spPr>
              <a:xfrm>
                <a:off x="9707770" y="2030651"/>
                <a:ext cx="383438" cy="307777"/>
              </a:xfrm>
              <a:prstGeom prst="rect">
                <a:avLst/>
              </a:prstGeom>
              <a:noFill/>
            </p:spPr>
            <p:txBody>
              <a:bodyPr wrap="none" rtlCol="0">
                <a:spAutoFit/>
              </a:bodyPr>
              <a:lstStyle/>
              <a:p>
                <a:r>
                  <a:rPr lang="fr-CA" sz="1400" b="1" dirty="0">
                    <a:solidFill>
                      <a:schemeClr val="tx2"/>
                    </a:solidFill>
                    <a:latin typeface="+mj-lt"/>
                  </a:rPr>
                  <a:t>15</a:t>
                </a:r>
              </a:p>
            </p:txBody>
          </p:sp>
          <p:sp>
            <p:nvSpPr>
              <p:cNvPr id="65" name="ZoneTexte 64"/>
              <p:cNvSpPr txBox="1"/>
              <p:nvPr/>
            </p:nvSpPr>
            <p:spPr>
              <a:xfrm>
                <a:off x="9707770" y="2985805"/>
                <a:ext cx="383438" cy="307777"/>
              </a:xfrm>
              <a:prstGeom prst="rect">
                <a:avLst/>
              </a:prstGeom>
              <a:noFill/>
            </p:spPr>
            <p:txBody>
              <a:bodyPr wrap="none" rtlCol="0">
                <a:spAutoFit/>
              </a:bodyPr>
              <a:lstStyle/>
              <a:p>
                <a:r>
                  <a:rPr lang="fr-CA" sz="1400" b="1" dirty="0">
                    <a:solidFill>
                      <a:schemeClr val="tx2"/>
                    </a:solidFill>
                    <a:latin typeface="+mj-lt"/>
                  </a:rPr>
                  <a:t>10</a:t>
                </a:r>
              </a:p>
            </p:txBody>
          </p:sp>
          <p:sp>
            <p:nvSpPr>
              <p:cNvPr id="66" name="ZoneTexte 65"/>
              <p:cNvSpPr txBox="1"/>
              <p:nvPr/>
            </p:nvSpPr>
            <p:spPr>
              <a:xfrm>
                <a:off x="9807156" y="3940959"/>
                <a:ext cx="284052" cy="307777"/>
              </a:xfrm>
              <a:prstGeom prst="rect">
                <a:avLst/>
              </a:prstGeom>
              <a:noFill/>
            </p:spPr>
            <p:txBody>
              <a:bodyPr wrap="none" rtlCol="0">
                <a:spAutoFit/>
              </a:bodyPr>
              <a:lstStyle/>
              <a:p>
                <a:r>
                  <a:rPr lang="fr-CA" sz="1400" b="1" dirty="0">
                    <a:solidFill>
                      <a:schemeClr val="tx2"/>
                    </a:solidFill>
                    <a:latin typeface="+mj-lt"/>
                  </a:rPr>
                  <a:t>5</a:t>
                </a:r>
              </a:p>
            </p:txBody>
          </p:sp>
          <p:sp>
            <p:nvSpPr>
              <p:cNvPr id="67" name="ZoneTexte 66"/>
              <p:cNvSpPr txBox="1"/>
              <p:nvPr/>
            </p:nvSpPr>
            <p:spPr>
              <a:xfrm>
                <a:off x="9807156" y="4896113"/>
                <a:ext cx="284052" cy="307777"/>
              </a:xfrm>
              <a:prstGeom prst="rect">
                <a:avLst/>
              </a:prstGeom>
              <a:noFill/>
            </p:spPr>
            <p:txBody>
              <a:bodyPr wrap="none" rtlCol="0">
                <a:spAutoFit/>
              </a:bodyPr>
              <a:lstStyle/>
              <a:p>
                <a:r>
                  <a:rPr lang="fr-CA" sz="1400" b="1" dirty="0">
                    <a:solidFill>
                      <a:schemeClr val="tx2"/>
                    </a:solidFill>
                    <a:latin typeface="+mj-lt"/>
                  </a:rPr>
                  <a:t>0</a:t>
                </a:r>
              </a:p>
            </p:txBody>
          </p:sp>
          <p:sp>
            <p:nvSpPr>
              <p:cNvPr id="68" name="ZoneTexte 67"/>
              <p:cNvSpPr txBox="1"/>
              <p:nvPr/>
            </p:nvSpPr>
            <p:spPr>
              <a:xfrm>
                <a:off x="10027340" y="5179258"/>
                <a:ext cx="284052" cy="307777"/>
              </a:xfrm>
              <a:prstGeom prst="rect">
                <a:avLst/>
              </a:prstGeom>
              <a:noFill/>
            </p:spPr>
            <p:txBody>
              <a:bodyPr wrap="none" rtlCol="0">
                <a:spAutoFit/>
              </a:bodyPr>
              <a:lstStyle/>
              <a:p>
                <a:r>
                  <a:rPr lang="fr-CA" sz="1400" b="1" dirty="0">
                    <a:solidFill>
                      <a:schemeClr val="tx2"/>
                    </a:solidFill>
                    <a:latin typeface="+mj-lt"/>
                  </a:rPr>
                  <a:t>0</a:t>
                </a:r>
              </a:p>
            </p:txBody>
          </p:sp>
          <p:sp>
            <p:nvSpPr>
              <p:cNvPr id="69" name="ZoneTexte 68"/>
              <p:cNvSpPr txBox="1"/>
              <p:nvPr/>
            </p:nvSpPr>
            <p:spPr>
              <a:xfrm>
                <a:off x="10482153" y="5179258"/>
                <a:ext cx="284052" cy="307777"/>
              </a:xfrm>
              <a:prstGeom prst="rect">
                <a:avLst/>
              </a:prstGeom>
              <a:noFill/>
            </p:spPr>
            <p:txBody>
              <a:bodyPr wrap="none" rtlCol="0">
                <a:spAutoFit/>
              </a:bodyPr>
              <a:lstStyle/>
              <a:p>
                <a:r>
                  <a:rPr lang="fr-CA" sz="1400" b="1" dirty="0">
                    <a:solidFill>
                      <a:schemeClr val="tx2"/>
                    </a:solidFill>
                    <a:latin typeface="+mj-lt"/>
                  </a:rPr>
                  <a:t>1</a:t>
                </a:r>
              </a:p>
            </p:txBody>
          </p:sp>
          <p:sp>
            <p:nvSpPr>
              <p:cNvPr id="70" name="ZoneTexte 69"/>
              <p:cNvSpPr txBox="1"/>
              <p:nvPr/>
            </p:nvSpPr>
            <p:spPr>
              <a:xfrm>
                <a:off x="10936966" y="5179258"/>
                <a:ext cx="284052" cy="307777"/>
              </a:xfrm>
              <a:prstGeom prst="rect">
                <a:avLst/>
              </a:prstGeom>
              <a:noFill/>
            </p:spPr>
            <p:txBody>
              <a:bodyPr wrap="none" rtlCol="0">
                <a:spAutoFit/>
              </a:bodyPr>
              <a:lstStyle/>
              <a:p>
                <a:r>
                  <a:rPr lang="fr-CA" sz="1400" b="1" dirty="0">
                    <a:solidFill>
                      <a:schemeClr val="tx2"/>
                    </a:solidFill>
                    <a:latin typeface="+mj-lt"/>
                  </a:rPr>
                  <a:t>2</a:t>
                </a:r>
              </a:p>
            </p:txBody>
          </p:sp>
          <p:sp>
            <p:nvSpPr>
              <p:cNvPr id="71" name="ZoneTexte 70"/>
              <p:cNvSpPr txBox="1"/>
              <p:nvPr/>
            </p:nvSpPr>
            <p:spPr>
              <a:xfrm>
                <a:off x="11391779" y="5179258"/>
                <a:ext cx="284052" cy="307777"/>
              </a:xfrm>
              <a:prstGeom prst="rect">
                <a:avLst/>
              </a:prstGeom>
              <a:noFill/>
            </p:spPr>
            <p:txBody>
              <a:bodyPr wrap="none" rtlCol="0">
                <a:spAutoFit/>
              </a:bodyPr>
              <a:lstStyle/>
              <a:p>
                <a:r>
                  <a:rPr lang="fr-CA" sz="1400" b="1" dirty="0">
                    <a:solidFill>
                      <a:schemeClr val="tx2"/>
                    </a:solidFill>
                    <a:latin typeface="+mj-lt"/>
                  </a:rPr>
                  <a:t>3</a:t>
                </a:r>
              </a:p>
            </p:txBody>
          </p:sp>
          <p:sp>
            <p:nvSpPr>
              <p:cNvPr id="72" name="ZoneTexte 71"/>
              <p:cNvSpPr txBox="1"/>
              <p:nvPr/>
            </p:nvSpPr>
            <p:spPr>
              <a:xfrm>
                <a:off x="11846592" y="5179258"/>
                <a:ext cx="284052" cy="307777"/>
              </a:xfrm>
              <a:prstGeom prst="rect">
                <a:avLst/>
              </a:prstGeom>
              <a:noFill/>
            </p:spPr>
            <p:txBody>
              <a:bodyPr wrap="none" rtlCol="0">
                <a:spAutoFit/>
              </a:bodyPr>
              <a:lstStyle/>
              <a:p>
                <a:r>
                  <a:rPr lang="fr-CA" sz="1400" b="1" dirty="0">
                    <a:solidFill>
                      <a:schemeClr val="tx2"/>
                    </a:solidFill>
                    <a:latin typeface="+mj-lt"/>
                  </a:rPr>
                  <a:t>4</a:t>
                </a:r>
              </a:p>
            </p:txBody>
          </p:sp>
          <p:sp>
            <p:nvSpPr>
              <p:cNvPr id="73" name="ZoneTexte 72"/>
              <p:cNvSpPr txBox="1"/>
              <p:nvPr/>
            </p:nvSpPr>
            <p:spPr>
              <a:xfrm>
                <a:off x="12301405" y="5179258"/>
                <a:ext cx="284052" cy="307777"/>
              </a:xfrm>
              <a:prstGeom prst="rect">
                <a:avLst/>
              </a:prstGeom>
              <a:noFill/>
            </p:spPr>
            <p:txBody>
              <a:bodyPr wrap="none" rtlCol="0">
                <a:spAutoFit/>
              </a:bodyPr>
              <a:lstStyle/>
              <a:p>
                <a:r>
                  <a:rPr lang="fr-CA" sz="1400" b="1" dirty="0">
                    <a:solidFill>
                      <a:schemeClr val="tx2"/>
                    </a:solidFill>
                    <a:latin typeface="+mj-lt"/>
                  </a:rPr>
                  <a:t>5</a:t>
                </a:r>
              </a:p>
            </p:txBody>
          </p:sp>
          <p:sp>
            <p:nvSpPr>
              <p:cNvPr id="74" name="ZoneTexte 73"/>
              <p:cNvSpPr txBox="1"/>
              <p:nvPr/>
            </p:nvSpPr>
            <p:spPr>
              <a:xfrm>
                <a:off x="12756218" y="5179258"/>
                <a:ext cx="284052" cy="307777"/>
              </a:xfrm>
              <a:prstGeom prst="rect">
                <a:avLst/>
              </a:prstGeom>
              <a:noFill/>
            </p:spPr>
            <p:txBody>
              <a:bodyPr wrap="none" rtlCol="0">
                <a:spAutoFit/>
              </a:bodyPr>
              <a:lstStyle/>
              <a:p>
                <a:r>
                  <a:rPr lang="fr-CA" sz="1400" b="1" dirty="0">
                    <a:solidFill>
                      <a:schemeClr val="tx2"/>
                    </a:solidFill>
                    <a:latin typeface="+mj-lt"/>
                  </a:rPr>
                  <a:t>6</a:t>
                </a:r>
              </a:p>
            </p:txBody>
          </p:sp>
          <p:sp>
            <p:nvSpPr>
              <p:cNvPr id="75" name="ZoneTexte 74"/>
              <p:cNvSpPr txBox="1"/>
              <p:nvPr/>
            </p:nvSpPr>
            <p:spPr>
              <a:xfrm>
                <a:off x="13211031" y="5179258"/>
                <a:ext cx="284052" cy="307777"/>
              </a:xfrm>
              <a:prstGeom prst="rect">
                <a:avLst/>
              </a:prstGeom>
              <a:noFill/>
            </p:spPr>
            <p:txBody>
              <a:bodyPr wrap="none" rtlCol="0">
                <a:spAutoFit/>
              </a:bodyPr>
              <a:lstStyle/>
              <a:p>
                <a:r>
                  <a:rPr lang="fr-CA" sz="1400" b="1" dirty="0">
                    <a:solidFill>
                      <a:schemeClr val="tx2"/>
                    </a:solidFill>
                    <a:latin typeface="+mj-lt"/>
                  </a:rPr>
                  <a:t>7</a:t>
                </a:r>
              </a:p>
            </p:txBody>
          </p:sp>
          <p:sp>
            <p:nvSpPr>
              <p:cNvPr id="76" name="ZoneTexte 75"/>
              <p:cNvSpPr txBox="1"/>
              <p:nvPr/>
            </p:nvSpPr>
            <p:spPr>
              <a:xfrm>
                <a:off x="13665840" y="5179258"/>
                <a:ext cx="284052" cy="307777"/>
              </a:xfrm>
              <a:prstGeom prst="rect">
                <a:avLst/>
              </a:prstGeom>
              <a:noFill/>
            </p:spPr>
            <p:txBody>
              <a:bodyPr wrap="none" rtlCol="0">
                <a:spAutoFit/>
              </a:bodyPr>
              <a:lstStyle/>
              <a:p>
                <a:r>
                  <a:rPr lang="fr-CA" sz="1400" b="1" dirty="0">
                    <a:solidFill>
                      <a:schemeClr val="tx2"/>
                    </a:solidFill>
                    <a:latin typeface="+mj-lt"/>
                  </a:rPr>
                  <a:t>8</a:t>
                </a:r>
              </a:p>
            </p:txBody>
          </p:sp>
        </p:grpSp>
      </p:grpSp>
      <p:grpSp>
        <p:nvGrpSpPr>
          <p:cNvPr id="96" name="Groupe 95"/>
          <p:cNvGrpSpPr/>
          <p:nvPr/>
        </p:nvGrpSpPr>
        <p:grpSpPr>
          <a:xfrm>
            <a:off x="7380312" y="5373216"/>
            <a:ext cx="1512168" cy="576064"/>
            <a:chOff x="7631832" y="1412776"/>
            <a:chExt cx="1512168" cy="576064"/>
          </a:xfrm>
        </p:grpSpPr>
        <p:sp>
          <p:nvSpPr>
            <p:cNvPr id="97" name="Rectangle à coins arrondis 96"/>
            <p:cNvSpPr/>
            <p:nvPr/>
          </p:nvSpPr>
          <p:spPr>
            <a:xfrm>
              <a:off x="7631832" y="1412776"/>
              <a:ext cx="151216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98" name="Rectangle 97"/>
            <p:cNvSpPr>
              <a:spLocks noChangeArrowheads="1"/>
            </p:cNvSpPr>
            <p:nvPr/>
          </p:nvSpPr>
          <p:spPr bwMode="auto">
            <a:xfrm>
              <a:off x="8057799" y="1701388"/>
              <a:ext cx="716542"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Intensive</a:t>
              </a:r>
            </a:p>
          </p:txBody>
        </p:sp>
        <p:sp>
          <p:nvSpPr>
            <p:cNvPr id="99" name="Rectangle 98"/>
            <p:cNvSpPr>
              <a:spLocks noChangeArrowheads="1"/>
            </p:cNvSpPr>
            <p:nvPr/>
          </p:nvSpPr>
          <p:spPr bwMode="auto">
            <a:xfrm>
              <a:off x="8057799" y="1485364"/>
              <a:ext cx="726161"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Standard</a:t>
              </a:r>
              <a:endParaRPr kumimoji="1" lang="fr-CA" sz="2400" dirty="0">
                <a:solidFill>
                  <a:schemeClr val="tx1"/>
                </a:solidFill>
                <a:latin typeface="+mj-lt"/>
              </a:endParaRPr>
            </a:p>
          </p:txBody>
        </p:sp>
        <p:sp>
          <p:nvSpPr>
            <p:cNvPr id="100" name="Line 68"/>
            <p:cNvSpPr>
              <a:spLocks noChangeShapeType="1"/>
            </p:cNvSpPr>
            <p:nvPr/>
          </p:nvSpPr>
          <p:spPr bwMode="auto">
            <a:xfrm>
              <a:off x="7761066" y="1587972"/>
              <a:ext cx="228600" cy="0"/>
            </a:xfrm>
            <a:prstGeom prst="line">
              <a:avLst/>
            </a:prstGeom>
            <a:noFill/>
            <a:ln w="38100">
              <a:solidFill>
                <a:srgbClr val="0000FF"/>
              </a:solidFill>
              <a:round/>
              <a:headEnd/>
              <a:tailEnd/>
            </a:ln>
          </p:spPr>
          <p:txBody>
            <a:bodyPr wrap="none" anchor="ctr"/>
            <a:lstStyle/>
            <a:p>
              <a:endParaRPr lang="fr-CA">
                <a:latin typeface="+mj-lt"/>
              </a:endParaRPr>
            </a:p>
          </p:txBody>
        </p:sp>
        <p:sp>
          <p:nvSpPr>
            <p:cNvPr id="101" name="Line 69"/>
            <p:cNvSpPr>
              <a:spLocks noChangeShapeType="1"/>
            </p:cNvSpPr>
            <p:nvPr/>
          </p:nvSpPr>
          <p:spPr bwMode="auto">
            <a:xfrm>
              <a:off x="7777735" y="1807047"/>
              <a:ext cx="195262" cy="0"/>
            </a:xfrm>
            <a:prstGeom prst="line">
              <a:avLst/>
            </a:prstGeom>
            <a:noFill/>
            <a:ln w="38100" cap="sq">
              <a:solidFill>
                <a:srgbClr val="FF0000"/>
              </a:solidFill>
              <a:round/>
              <a:headEnd/>
              <a:tailEnd/>
            </a:ln>
          </p:spPr>
          <p:txBody>
            <a:bodyPr wrap="none" anchor="ctr"/>
            <a:lstStyle/>
            <a:p>
              <a:endParaRPr lang="fr-CA">
                <a:latin typeface="+mj-lt"/>
              </a:endParaRPr>
            </a:p>
          </p:txBody>
        </p:sp>
      </p:grpSp>
      <p:sp>
        <p:nvSpPr>
          <p:cNvPr id="50" name="Rectangle à coins arrondis 49"/>
          <p:cNvSpPr/>
          <p:nvPr/>
        </p:nvSpPr>
        <p:spPr>
          <a:xfrm>
            <a:off x="6372200" y="1124744"/>
            <a:ext cx="2195093" cy="1055608"/>
          </a:xfrm>
          <a:prstGeom prst="roundRect">
            <a:avLst/>
          </a:prstGeom>
          <a:ln w="9525"/>
        </p:spPr>
        <p:style>
          <a:lnRef idx="2">
            <a:schemeClr val="accent1"/>
          </a:lnRef>
          <a:fillRef idx="1">
            <a:schemeClr val="lt1"/>
          </a:fillRef>
          <a:effectRef idx="0">
            <a:schemeClr val="accent1"/>
          </a:effectRef>
          <a:fontRef idx="minor">
            <a:schemeClr val="dk1"/>
          </a:fontRef>
        </p:style>
        <p:txBody>
          <a:bodyPr wrap="none">
            <a:spAutoFit/>
          </a:bodyPr>
          <a:lstStyle/>
          <a:p>
            <a:r>
              <a:rPr lang="en-CA" sz="1200" dirty="0">
                <a:latin typeface="+mj-lt"/>
              </a:rPr>
              <a:t>Baseline weight: </a:t>
            </a:r>
          </a:p>
          <a:p>
            <a:r>
              <a:rPr lang="en-CA" sz="1200" dirty="0">
                <a:solidFill>
                  <a:srgbClr val="C00000"/>
                </a:solidFill>
                <a:latin typeface="+mj-lt"/>
              </a:rPr>
              <a:t>92.1±19.4</a:t>
            </a:r>
            <a:r>
              <a:rPr lang="en-CA" sz="1200" dirty="0">
                <a:latin typeface="+mj-lt"/>
              </a:rPr>
              <a:t> vs. </a:t>
            </a:r>
            <a:r>
              <a:rPr lang="en-CA" sz="1200" dirty="0">
                <a:solidFill>
                  <a:schemeClr val="tx2"/>
                </a:solidFill>
                <a:latin typeface="+mj-lt"/>
              </a:rPr>
              <a:t>91.8±17.7</a:t>
            </a:r>
            <a:r>
              <a:rPr lang="en-CA" sz="1200" dirty="0">
                <a:latin typeface="+mj-lt"/>
              </a:rPr>
              <a:t> kg</a:t>
            </a:r>
          </a:p>
          <a:p>
            <a:endParaRPr lang="en-CA" sz="1200" baseline="30000" dirty="0">
              <a:solidFill>
                <a:schemeClr val="accent2"/>
              </a:solidFill>
              <a:latin typeface="+mj-lt"/>
            </a:endParaRPr>
          </a:p>
          <a:p>
            <a:r>
              <a:rPr lang="en-CA" sz="1200" dirty="0">
                <a:latin typeface="+mj-lt"/>
              </a:rPr>
              <a:t>Follow-up weight: </a:t>
            </a:r>
          </a:p>
          <a:p>
            <a:r>
              <a:rPr lang="en-CA" sz="1200" dirty="0">
                <a:solidFill>
                  <a:srgbClr val="C00000"/>
                </a:solidFill>
                <a:latin typeface="+mj-lt"/>
              </a:rPr>
              <a:t>93.3±21.2</a:t>
            </a:r>
            <a:r>
              <a:rPr lang="en-CA" sz="1200" dirty="0">
                <a:latin typeface="+mj-lt"/>
              </a:rPr>
              <a:t> vs. </a:t>
            </a:r>
            <a:r>
              <a:rPr lang="en-CA" sz="1200" dirty="0">
                <a:solidFill>
                  <a:schemeClr val="tx2"/>
                </a:solidFill>
                <a:latin typeface="+mj-lt"/>
              </a:rPr>
              <a:t>92.5±20.2</a:t>
            </a:r>
            <a:r>
              <a:rPr lang="en-CA" sz="1200" dirty="0">
                <a:latin typeface="+mj-lt"/>
              </a:rPr>
              <a:t> kg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9593" y="1987683"/>
            <a:ext cx="7848871" cy="2462213"/>
          </a:xfrm>
          <a:solidFill>
            <a:schemeClr val="bg1"/>
          </a:solidFill>
        </p:spPr>
        <p:txBody>
          <a:bodyPr/>
          <a:lstStyle/>
          <a:p>
            <a:pPr>
              <a:spcBef>
                <a:spcPts val="0"/>
              </a:spcBef>
              <a:spcAft>
                <a:spcPts val="1200"/>
              </a:spcAft>
            </a:pPr>
            <a:r>
              <a:rPr lang="en-US" sz="3600" dirty="0"/>
              <a:t>Long-Term Effects of Weight-Reducing </a:t>
            </a:r>
            <a:br>
              <a:rPr lang="en-US" sz="3600" dirty="0"/>
            </a:br>
            <a:r>
              <a:rPr lang="en-US" sz="3600" dirty="0"/>
              <a:t>Interventions in Hypertensive Patients</a:t>
            </a:r>
            <a:br>
              <a:rPr lang="en-US" sz="3600" dirty="0"/>
            </a:br>
            <a:br>
              <a:rPr lang="en-US" sz="600" dirty="0"/>
            </a:br>
            <a:r>
              <a:rPr lang="en-US" sz="2800" i="1" dirty="0"/>
              <a:t>Systematic Review and Meta-Analysis</a:t>
            </a:r>
            <a:br>
              <a:rPr lang="en-US" sz="2800" i="1" dirty="0"/>
            </a:br>
            <a:br>
              <a:rPr lang="en-US" sz="2800" dirty="0"/>
            </a:br>
            <a:r>
              <a:rPr lang="fr-CA" b="0" dirty="0"/>
              <a:t>Horvath K, </a:t>
            </a:r>
            <a:r>
              <a:rPr lang="fr-CA" b="0" dirty="0" err="1"/>
              <a:t>Jeitler</a:t>
            </a:r>
            <a:r>
              <a:rPr lang="fr-CA" b="0" dirty="0"/>
              <a:t> K, </a:t>
            </a:r>
            <a:r>
              <a:rPr lang="fr-CA" b="0" dirty="0" err="1"/>
              <a:t>Siering</a:t>
            </a:r>
            <a:r>
              <a:rPr lang="fr-CA" b="0" dirty="0"/>
              <a:t> U, </a:t>
            </a:r>
            <a:r>
              <a:rPr lang="fr-CA" b="0" dirty="0" err="1"/>
              <a:t>Stich</a:t>
            </a:r>
            <a:r>
              <a:rPr lang="fr-CA" b="0" dirty="0"/>
              <a:t> AK, </a:t>
            </a:r>
            <a:r>
              <a:rPr lang="fr-CA" b="0" dirty="0" err="1"/>
              <a:t>Skipka</a:t>
            </a:r>
            <a:r>
              <a:rPr lang="fr-CA" b="0" dirty="0"/>
              <a:t> G, </a:t>
            </a:r>
            <a:r>
              <a:rPr lang="fr-CA" b="0" dirty="0" err="1"/>
              <a:t>Gratzer</a:t>
            </a:r>
            <a:r>
              <a:rPr lang="fr-CA" b="0" dirty="0"/>
              <a:t> TW, </a:t>
            </a:r>
            <a:r>
              <a:rPr lang="fr-CA" b="0" dirty="0" err="1"/>
              <a:t>Siebenhofer</a:t>
            </a:r>
            <a:r>
              <a:rPr lang="fr-CA" b="0" dirty="0"/>
              <a:t> A.</a:t>
            </a:r>
            <a:endParaRPr lang="fr-CA" sz="3600" dirty="0"/>
          </a:p>
        </p:txBody>
      </p:sp>
      <p:sp>
        <p:nvSpPr>
          <p:cNvPr id="11" name="Espace réservé du texte 15"/>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Horvath K et al. </a:t>
            </a:r>
            <a:r>
              <a:rPr lang="sv-SE" sz="1000" dirty="0">
                <a:latin typeface="Arial" charset="0"/>
              </a:rPr>
              <a:t>Arch Intern Med 2008;168:571-80</a:t>
            </a:r>
            <a:endParaRPr lang="fr-CA" sz="1000"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13100" y="836712"/>
            <a:ext cx="8856984"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6"/>
          <p:cNvSpPr txBox="1">
            <a:spLocks noChangeArrowheads="1"/>
          </p:cNvSpPr>
          <p:nvPr/>
        </p:nvSpPr>
        <p:spPr bwMode="auto">
          <a:xfrm>
            <a:off x="4283968" y="5056626"/>
            <a:ext cx="4752528" cy="1021556"/>
          </a:xfrm>
          <a:prstGeom prst="roundRect">
            <a:avLst/>
          </a:prstGeom>
          <a:ln w="9525">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tabLst>
                <a:tab pos="100013" algn="l"/>
              </a:tabLst>
            </a:pPr>
            <a:r>
              <a:rPr lang="en-US" sz="900" dirty="0"/>
              <a:t> The size of the squares represents the weight of studies in meta-analysis (a numerical 	 representation is given in the “Weight (%)” column). </a:t>
            </a:r>
          </a:p>
          <a:p>
            <a:pPr>
              <a:buFont typeface="Arial" pitchFamily="34" charset="0"/>
              <a:buChar char="−"/>
              <a:tabLst>
                <a:tab pos="107950" algn="l"/>
              </a:tabLst>
            </a:pPr>
            <a:r>
              <a:rPr lang="en-US" sz="900" dirty="0"/>
              <a:t> The width of the diamond shapes represents the 95% CI (see also WMD (95% CI) 	column). </a:t>
            </a:r>
          </a:p>
          <a:p>
            <a:pPr>
              <a:buFont typeface="Arial" pitchFamily="34" charset="0"/>
              <a:buChar char="−"/>
            </a:pPr>
            <a:r>
              <a:rPr lang="en-US" sz="900" dirty="0"/>
              <a:t> * The standard deviations are calculated on the basis of p=0.05.  </a:t>
            </a:r>
          </a:p>
          <a:p>
            <a:pPr>
              <a:buFont typeface="Arial" pitchFamily="34" charset="0"/>
              <a:buChar char="−"/>
            </a:pPr>
            <a:r>
              <a:rPr lang="en-US" sz="900" dirty="0">
                <a:cs typeface="Arial" charset="0"/>
              </a:rPr>
              <a:t> </a:t>
            </a:r>
            <a:r>
              <a:rPr lang="en-US" sz="900" baseline="30000" dirty="0">
                <a:cs typeface="Arial" charset="0"/>
              </a:rPr>
              <a:t>†</a:t>
            </a:r>
            <a:r>
              <a:rPr lang="en-US" sz="900" dirty="0">
                <a:cs typeface="Arial" charset="0"/>
              </a:rPr>
              <a:t> The </a:t>
            </a:r>
            <a:r>
              <a:rPr lang="en-US" sz="900" dirty="0"/>
              <a:t>standard deviations</a:t>
            </a:r>
            <a:r>
              <a:rPr lang="en-US" sz="900" dirty="0">
                <a:cs typeface="Arial" charset="0"/>
              </a:rPr>
              <a:t> are calculated on the basis of p=0.001.</a:t>
            </a:r>
            <a:endParaRPr lang="en-US" sz="900" dirty="0"/>
          </a:p>
        </p:txBody>
      </p:sp>
      <p:sp>
        <p:nvSpPr>
          <p:cNvPr id="7" name="Titre 6"/>
          <p:cNvSpPr>
            <a:spLocks noGrp="1"/>
          </p:cNvSpPr>
          <p:nvPr>
            <p:ph type="title"/>
          </p:nvPr>
        </p:nvSpPr>
        <p:spPr>
          <a:xfrm>
            <a:off x="1019174" y="186681"/>
            <a:ext cx="7686675" cy="461665"/>
          </a:xfrm>
        </p:spPr>
        <p:txBody>
          <a:bodyPr/>
          <a:lstStyle/>
          <a:p>
            <a:r>
              <a:rPr lang="fr-CA" sz="2400" dirty="0" err="1"/>
              <a:t>Diet</a:t>
            </a:r>
            <a:r>
              <a:rPr lang="fr-CA" sz="2400" dirty="0"/>
              <a:t> vs. </a:t>
            </a:r>
            <a:r>
              <a:rPr lang="fr-CA" sz="2400" dirty="0" err="1"/>
              <a:t>Usual</a:t>
            </a:r>
            <a:r>
              <a:rPr lang="fr-CA" sz="2400" dirty="0"/>
              <a:t> Care: Changes in Body </a:t>
            </a:r>
            <a:r>
              <a:rPr lang="fr-CA" sz="2400" dirty="0" err="1"/>
              <a:t>Weight</a:t>
            </a:r>
            <a:endParaRPr lang="fr-CA" sz="2400" dirty="0"/>
          </a:p>
        </p:txBody>
      </p:sp>
      <p:sp>
        <p:nvSpPr>
          <p:cNvPr id="10" name="Espace réservé du texte 9"/>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Horvath K et al. </a:t>
            </a:r>
            <a:r>
              <a:rPr lang="sv-SE" dirty="0">
                <a:latin typeface="Arial" charset="0"/>
              </a:rPr>
              <a:t>Arch Intern Med 2008;168:571-80</a:t>
            </a:r>
            <a:r>
              <a:rPr lang="fr-CA" dirty="0">
                <a:latin typeface="Arial" charset="0"/>
              </a:rPr>
              <a:t> </a:t>
            </a:r>
          </a:p>
        </p:txBody>
      </p:sp>
      <p:grpSp>
        <p:nvGrpSpPr>
          <p:cNvPr id="77" name="Groupe 76"/>
          <p:cNvGrpSpPr/>
          <p:nvPr/>
        </p:nvGrpSpPr>
        <p:grpSpPr>
          <a:xfrm>
            <a:off x="179512" y="836711"/>
            <a:ext cx="9073008" cy="4248473"/>
            <a:chOff x="179512" y="620688"/>
            <a:chExt cx="9073008" cy="4248473"/>
          </a:xfrm>
        </p:grpSpPr>
        <p:sp>
          <p:nvSpPr>
            <p:cNvPr id="78" name="ZoneTexte 6"/>
            <p:cNvSpPr txBox="1">
              <a:spLocks noChangeArrowheads="1"/>
            </p:cNvSpPr>
            <p:nvPr/>
          </p:nvSpPr>
          <p:spPr bwMode="auto">
            <a:xfrm>
              <a:off x="179512" y="4100498"/>
              <a:ext cx="3199560" cy="408623"/>
            </a:xfrm>
            <a:prstGeom prst="roundRect">
              <a:avLst/>
            </a:prstGeom>
            <a:noFill/>
            <a:ln w="9525">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sv-SE" sz="900" dirty="0"/>
                <a:t>Heterogeneity: Q=7.86 (p=0.16), </a:t>
              </a:r>
              <a:r>
                <a:rPr lang="sv-SE" sz="900" i="1" dirty="0"/>
                <a:t>I</a:t>
              </a:r>
              <a:r>
                <a:rPr lang="sv-SE" sz="900" i="1" baseline="30000" dirty="0"/>
                <a:t>2</a:t>
              </a:r>
              <a:r>
                <a:rPr lang="sv-SE" sz="900" dirty="0"/>
                <a:t>=36.4%</a:t>
              </a:r>
            </a:p>
            <a:p>
              <a:r>
                <a:rPr lang="en-US" sz="900" dirty="0"/>
                <a:t>Overall effect: </a:t>
              </a:r>
              <a:r>
                <a:rPr lang="en-US" sz="900" i="1" dirty="0"/>
                <a:t>Z</a:t>
              </a:r>
              <a:r>
                <a:rPr lang="en-US" sz="900" dirty="0"/>
                <a:t> score=-9.66 (p=0.000), τ</a:t>
              </a:r>
              <a:r>
                <a:rPr lang="en-US" sz="900" baseline="30000" dirty="0"/>
                <a:t>2</a:t>
              </a:r>
              <a:r>
                <a:rPr lang="en-US" sz="900" dirty="0"/>
                <a:t>=0.372</a:t>
              </a:r>
              <a:endParaRPr lang="en-US" sz="900" dirty="0">
                <a:latin typeface="+mj-lt"/>
              </a:endParaRPr>
            </a:p>
          </p:txBody>
        </p:sp>
        <p:grpSp>
          <p:nvGrpSpPr>
            <p:cNvPr id="79" name="Groupe 35"/>
            <p:cNvGrpSpPr/>
            <p:nvPr/>
          </p:nvGrpSpPr>
          <p:grpSpPr>
            <a:xfrm>
              <a:off x="210720" y="1052736"/>
              <a:ext cx="1152128" cy="3068474"/>
              <a:chOff x="-1152128" y="764704"/>
              <a:chExt cx="1152128" cy="3068474"/>
            </a:xfrm>
          </p:grpSpPr>
          <p:sp>
            <p:nvSpPr>
              <p:cNvPr id="137" name="ZoneTexte 136"/>
              <p:cNvSpPr txBox="1"/>
              <p:nvPr/>
            </p:nvSpPr>
            <p:spPr>
              <a:xfrm>
                <a:off x="-1152128" y="764704"/>
                <a:ext cx="575799" cy="261610"/>
              </a:xfrm>
              <a:prstGeom prst="rect">
                <a:avLst/>
              </a:prstGeom>
              <a:noFill/>
            </p:spPr>
            <p:txBody>
              <a:bodyPr wrap="square" rtlCol="0">
                <a:spAutoFit/>
              </a:bodyPr>
              <a:lstStyle/>
              <a:p>
                <a:r>
                  <a:rPr lang="fr-CA" sz="1100" b="1" dirty="0">
                    <a:latin typeface="Arial Narrow" pitchFamily="34" charset="0"/>
                  </a:rPr>
                  <a:t>Source</a:t>
                </a:r>
                <a:endParaRPr lang="fr-CA" dirty="0"/>
              </a:p>
            </p:txBody>
          </p:sp>
          <p:sp>
            <p:nvSpPr>
              <p:cNvPr id="138" name="ZoneTexte 137"/>
              <p:cNvSpPr txBox="1"/>
              <p:nvPr/>
            </p:nvSpPr>
            <p:spPr>
              <a:xfrm>
                <a:off x="-1152128" y="1124744"/>
                <a:ext cx="1152128" cy="2708434"/>
              </a:xfrm>
              <a:prstGeom prst="rect">
                <a:avLst/>
              </a:prstGeom>
              <a:noFill/>
            </p:spPr>
            <p:txBody>
              <a:bodyPr wrap="square" rtlCol="0">
                <a:spAutoFit/>
              </a:bodyPr>
              <a:lstStyle/>
              <a:p>
                <a:pPr>
                  <a:spcBef>
                    <a:spcPts val="600"/>
                  </a:spcBef>
                  <a:spcAft>
                    <a:spcPts val="600"/>
                  </a:spcAft>
                </a:pPr>
                <a:r>
                  <a:rPr lang="fr-CA" sz="1100" b="1" dirty="0" err="1">
                    <a:solidFill>
                      <a:schemeClr val="accent6"/>
                    </a:solidFill>
                    <a:latin typeface="Arial Narrow" pitchFamily="34" charset="0"/>
                  </a:rPr>
                  <a:t>Croft</a:t>
                </a:r>
                <a:r>
                  <a:rPr lang="fr-CA" sz="1100" b="1" dirty="0">
                    <a:solidFill>
                      <a:schemeClr val="accent6"/>
                    </a:solidFill>
                    <a:latin typeface="Arial Narrow" pitchFamily="34" charset="0"/>
                  </a:rPr>
                  <a:t> et al.</a:t>
                </a:r>
                <a:r>
                  <a:rPr lang="fr-CA" sz="1100" b="1" baseline="30000" dirty="0">
                    <a:solidFill>
                      <a:schemeClr val="accent6"/>
                    </a:solidFill>
                    <a:latin typeface="Arial Narrow" pitchFamily="34" charset="0"/>
                  </a:rPr>
                  <a:t>† </a:t>
                </a:r>
              </a:p>
              <a:p>
                <a:pPr>
                  <a:spcBef>
                    <a:spcPts val="600"/>
                  </a:spcBef>
                  <a:spcAft>
                    <a:spcPts val="600"/>
                  </a:spcAft>
                </a:pPr>
                <a:r>
                  <a:rPr lang="fr-CA" sz="1100" b="1" dirty="0" err="1">
                    <a:solidFill>
                      <a:schemeClr val="accent5"/>
                    </a:solidFill>
                    <a:latin typeface="Arial Narrow" pitchFamily="34" charset="0"/>
                  </a:rPr>
                  <a:t>Jalkanen</a:t>
                </a:r>
                <a:r>
                  <a:rPr lang="fr-CA" sz="1100" b="1" dirty="0">
                    <a:solidFill>
                      <a:schemeClr val="accent5"/>
                    </a:solidFill>
                    <a:latin typeface="Arial Narrow" pitchFamily="34" charset="0"/>
                  </a:rPr>
                  <a:t>*</a:t>
                </a:r>
              </a:p>
              <a:p>
                <a:pPr>
                  <a:spcBef>
                    <a:spcPts val="600"/>
                  </a:spcBef>
                  <a:spcAft>
                    <a:spcPts val="600"/>
                  </a:spcAft>
                </a:pPr>
                <a:r>
                  <a:rPr lang="fr-CA" sz="1100" b="1" dirty="0">
                    <a:solidFill>
                      <a:schemeClr val="tx1">
                        <a:lumMod val="60000"/>
                        <a:lumOff val="40000"/>
                      </a:schemeClr>
                    </a:solidFill>
                    <a:latin typeface="Arial Narrow" pitchFamily="34" charset="0"/>
                  </a:rPr>
                  <a:t>DISH</a:t>
                </a:r>
              </a:p>
              <a:p>
                <a:pPr>
                  <a:spcBef>
                    <a:spcPts val="600"/>
                  </a:spcBef>
                  <a:spcAft>
                    <a:spcPts val="600"/>
                  </a:spcAft>
                </a:pPr>
                <a:r>
                  <a:rPr lang="fr-CA" sz="1100" b="1" dirty="0">
                    <a:solidFill>
                      <a:schemeClr val="accent2"/>
                    </a:solidFill>
                    <a:latin typeface="Arial Narrow" pitchFamily="34" charset="0"/>
                  </a:rPr>
                  <a:t>TAIM IG + P vs. CG + P</a:t>
                </a:r>
              </a:p>
              <a:p>
                <a:pPr>
                  <a:spcBef>
                    <a:spcPts val="600"/>
                  </a:spcBef>
                  <a:spcAft>
                    <a:spcPts val="600"/>
                  </a:spcAft>
                </a:pPr>
                <a:r>
                  <a:rPr lang="fr-CA" sz="1100" b="1" dirty="0">
                    <a:solidFill>
                      <a:srgbClr val="FF6600"/>
                    </a:solidFill>
                    <a:latin typeface="Arial Narrow" pitchFamily="34" charset="0"/>
                  </a:rPr>
                  <a:t>TAIM IG + A vs. CG + A</a:t>
                </a:r>
              </a:p>
              <a:p>
                <a:pPr>
                  <a:spcBef>
                    <a:spcPts val="600"/>
                  </a:spcBef>
                  <a:spcAft>
                    <a:spcPts val="600"/>
                  </a:spcAft>
                </a:pPr>
                <a:r>
                  <a:rPr lang="de-DE" sz="1100" b="1" dirty="0">
                    <a:solidFill>
                      <a:schemeClr val="accent1"/>
                    </a:solidFill>
                    <a:latin typeface="Arial Narrow" pitchFamily="34" charset="0"/>
                  </a:rPr>
                  <a:t>TAIM IG + C vs. CG + C</a:t>
                </a:r>
              </a:p>
              <a:p>
                <a:pPr>
                  <a:spcBef>
                    <a:spcPts val="600"/>
                  </a:spcBef>
                  <a:spcAft>
                    <a:spcPts val="600"/>
                  </a:spcAft>
                </a:pPr>
                <a:r>
                  <a:rPr lang="fr-CA" sz="1100" b="1" dirty="0">
                    <a:latin typeface="Arial Narrow" pitchFamily="34" charset="0"/>
                  </a:rPr>
                  <a:t>Total</a:t>
                </a:r>
                <a:endParaRPr lang="fr-CA" sz="1100" b="1" baseline="30000" dirty="0">
                  <a:latin typeface="Arial Narrow" pitchFamily="34" charset="0"/>
                </a:endParaRPr>
              </a:p>
            </p:txBody>
          </p:sp>
        </p:grpSp>
        <p:grpSp>
          <p:nvGrpSpPr>
            <p:cNvPr id="80" name="Groupe 38"/>
            <p:cNvGrpSpPr/>
            <p:nvPr/>
          </p:nvGrpSpPr>
          <p:grpSpPr>
            <a:xfrm>
              <a:off x="827584" y="980729"/>
              <a:ext cx="1152128" cy="3186647"/>
              <a:chOff x="-1255344" y="692697"/>
              <a:chExt cx="1152128" cy="3186647"/>
            </a:xfrm>
          </p:grpSpPr>
          <p:sp>
            <p:nvSpPr>
              <p:cNvPr id="135" name="ZoneTexte 134"/>
              <p:cNvSpPr txBox="1"/>
              <p:nvPr/>
            </p:nvSpPr>
            <p:spPr>
              <a:xfrm>
                <a:off x="-1255344" y="692697"/>
                <a:ext cx="1152128" cy="430887"/>
              </a:xfrm>
              <a:prstGeom prst="rect">
                <a:avLst/>
              </a:prstGeom>
              <a:noFill/>
            </p:spPr>
            <p:txBody>
              <a:bodyPr wrap="square" rtlCol="0">
                <a:spAutoFit/>
              </a:bodyPr>
              <a:lstStyle/>
              <a:p>
                <a:pPr algn="ctr"/>
                <a:r>
                  <a:rPr lang="fr-CA" sz="1100" b="1" dirty="0">
                    <a:latin typeface="Arial Narrow" pitchFamily="34" charset="0"/>
                  </a:rPr>
                  <a:t>Participants </a:t>
                </a:r>
              </a:p>
              <a:p>
                <a:pPr algn="ctr"/>
                <a:r>
                  <a:rPr lang="fr-CA" sz="1100" b="1" dirty="0">
                    <a:latin typeface="Arial Narrow" pitchFamily="34" charset="0"/>
                  </a:rPr>
                  <a:t>no.</a:t>
                </a:r>
              </a:p>
            </p:txBody>
          </p:sp>
          <p:sp>
            <p:nvSpPr>
              <p:cNvPr id="136" name="ZoneTexte 135"/>
              <p:cNvSpPr txBox="1"/>
              <p:nvPr/>
            </p:nvSpPr>
            <p:spPr>
              <a:xfrm>
                <a:off x="-1255344" y="1124744"/>
                <a:ext cx="1152128" cy="2754600"/>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66</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24</a:t>
                </a:r>
              </a:p>
              <a:p>
                <a:pPr algn="ctr">
                  <a:spcBef>
                    <a:spcPts val="600"/>
                  </a:spcBef>
                  <a:spcAft>
                    <a:spcPts val="600"/>
                  </a:spcAft>
                </a:pPr>
                <a:r>
                  <a:rPr lang="fr-CA" sz="1100" dirty="0">
                    <a:latin typeface="Arial Narrow" pitchFamily="34" charset="0"/>
                  </a:rPr>
                  <a:t>67</a:t>
                </a:r>
              </a:p>
              <a:p>
                <a:pPr algn="ctr">
                  <a:spcBef>
                    <a:spcPts val="600"/>
                  </a:spcBef>
                  <a:spcAft>
                    <a:spcPts val="600"/>
                  </a:spcAft>
                </a:pPr>
                <a:r>
                  <a:rPr lang="fr-CA" sz="1100" dirty="0">
                    <a:latin typeface="Arial Narrow" pitchFamily="34" charset="0"/>
                  </a:rPr>
                  <a:t>90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88</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87</a:t>
                </a: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422</a:t>
                </a:r>
                <a:endParaRPr lang="fr-CA" sz="1100" baseline="30000" dirty="0">
                  <a:latin typeface="Arial Narrow" pitchFamily="34" charset="0"/>
                </a:endParaRPr>
              </a:p>
            </p:txBody>
          </p:sp>
        </p:grpSp>
        <p:sp>
          <p:nvSpPr>
            <p:cNvPr id="81" name="ZoneTexte 80"/>
            <p:cNvSpPr txBox="1"/>
            <p:nvPr/>
          </p:nvSpPr>
          <p:spPr>
            <a:xfrm>
              <a:off x="1547664" y="620688"/>
              <a:ext cx="1152128" cy="261610"/>
            </a:xfrm>
            <a:prstGeom prst="rect">
              <a:avLst/>
            </a:prstGeom>
            <a:noFill/>
          </p:spPr>
          <p:txBody>
            <a:bodyPr wrap="square" rtlCol="0">
              <a:spAutoFit/>
            </a:bodyPr>
            <a:lstStyle/>
            <a:p>
              <a:pPr algn="ctr"/>
              <a:r>
                <a:rPr lang="fr-CA" sz="1100" b="1" dirty="0" err="1">
                  <a:latin typeface="Arial Narrow" pitchFamily="34" charset="0"/>
                </a:rPr>
                <a:t>Diet</a:t>
              </a:r>
              <a:r>
                <a:rPr lang="fr-CA" sz="1100" b="1" dirty="0">
                  <a:latin typeface="Arial Narrow" pitchFamily="34" charset="0"/>
                </a:rPr>
                <a:t> group</a:t>
              </a:r>
            </a:p>
          </p:txBody>
        </p:sp>
        <p:sp>
          <p:nvSpPr>
            <p:cNvPr id="82" name="ZoneTexte 81"/>
            <p:cNvSpPr txBox="1"/>
            <p:nvPr/>
          </p:nvSpPr>
          <p:spPr>
            <a:xfrm>
              <a:off x="3563888" y="620688"/>
              <a:ext cx="1152128" cy="261610"/>
            </a:xfrm>
            <a:prstGeom prst="rect">
              <a:avLst/>
            </a:prstGeom>
            <a:noFill/>
          </p:spPr>
          <p:txBody>
            <a:bodyPr wrap="square" rtlCol="0">
              <a:spAutoFit/>
            </a:bodyPr>
            <a:lstStyle/>
            <a:p>
              <a:pPr algn="ctr"/>
              <a:r>
                <a:rPr lang="fr-CA" sz="1100" b="1" dirty="0">
                  <a:latin typeface="Arial Narrow" pitchFamily="34" charset="0"/>
                </a:rPr>
                <a:t>Control group</a:t>
              </a:r>
            </a:p>
          </p:txBody>
        </p:sp>
        <p:grpSp>
          <p:nvGrpSpPr>
            <p:cNvPr id="83" name="Groupe 43"/>
            <p:cNvGrpSpPr/>
            <p:nvPr/>
          </p:nvGrpSpPr>
          <p:grpSpPr>
            <a:xfrm>
              <a:off x="1504459" y="1052736"/>
              <a:ext cx="1152128" cy="2929974"/>
              <a:chOff x="-1219340" y="764704"/>
              <a:chExt cx="1152128" cy="2929974"/>
            </a:xfrm>
          </p:grpSpPr>
          <p:sp>
            <p:nvSpPr>
              <p:cNvPr id="133" name="ZoneTexte 132"/>
              <p:cNvSpPr txBox="1"/>
              <p:nvPr/>
            </p:nvSpPr>
            <p:spPr>
              <a:xfrm>
                <a:off x="-1219340" y="764704"/>
                <a:ext cx="1152128" cy="261610"/>
              </a:xfrm>
              <a:prstGeom prst="rect">
                <a:avLst/>
              </a:prstGeom>
              <a:noFill/>
            </p:spPr>
            <p:txBody>
              <a:bodyPr wrap="square" rtlCol="0">
                <a:spAutoFit/>
              </a:bodyPr>
              <a:lstStyle/>
              <a:p>
                <a:pPr algn="ctr"/>
                <a:r>
                  <a:rPr lang="fr-CA" sz="1100" b="1" dirty="0" err="1">
                    <a:latin typeface="Arial Narrow" pitchFamily="34" charset="0"/>
                  </a:rPr>
                  <a:t>Mean</a:t>
                </a:r>
                <a:endParaRPr lang="fr-CA" sz="1100" b="1" dirty="0">
                  <a:latin typeface="Arial Narrow" pitchFamily="34" charset="0"/>
                </a:endParaRPr>
              </a:p>
            </p:txBody>
          </p:sp>
          <p:sp>
            <p:nvSpPr>
              <p:cNvPr id="134" name="ZoneTexte 133"/>
              <p:cNvSpPr txBox="1"/>
              <p:nvPr/>
            </p:nvSpPr>
            <p:spPr>
              <a:xfrm>
                <a:off x="-1219340" y="1124744"/>
                <a:ext cx="1152128" cy="2569934"/>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-6.50</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-4.00</a:t>
                </a:r>
              </a:p>
              <a:p>
                <a:pPr algn="ctr">
                  <a:spcBef>
                    <a:spcPts val="600"/>
                  </a:spcBef>
                  <a:spcAft>
                    <a:spcPts val="600"/>
                  </a:spcAft>
                </a:pPr>
                <a:r>
                  <a:rPr lang="fr-CA" sz="1100" dirty="0">
                    <a:latin typeface="Arial Narrow" pitchFamily="34" charset="0"/>
                  </a:rPr>
                  <a:t>-4.00</a:t>
                </a:r>
              </a:p>
              <a:p>
                <a:pPr algn="ctr">
                  <a:spcBef>
                    <a:spcPts val="600"/>
                  </a:spcBef>
                  <a:spcAft>
                    <a:spcPts val="600"/>
                  </a:spcAft>
                </a:pPr>
                <a:r>
                  <a:rPr lang="fr-CA" sz="1100" dirty="0">
                    <a:latin typeface="Arial Narrow" pitchFamily="34" charset="0"/>
                  </a:rPr>
                  <a:t>-4.40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-3.00</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-6.90</a:t>
                </a: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84" name="Groupe 46"/>
            <p:cNvGrpSpPr/>
            <p:nvPr/>
          </p:nvGrpSpPr>
          <p:grpSpPr>
            <a:xfrm>
              <a:off x="2181334" y="980728"/>
              <a:ext cx="1152128" cy="3001982"/>
              <a:chOff x="-1152128" y="692696"/>
              <a:chExt cx="1152128" cy="3001982"/>
            </a:xfrm>
          </p:grpSpPr>
          <p:sp>
            <p:nvSpPr>
              <p:cNvPr id="131" name="ZoneTexte 130"/>
              <p:cNvSpPr txBox="1"/>
              <p:nvPr/>
            </p:nvSpPr>
            <p:spPr>
              <a:xfrm>
                <a:off x="-1152128" y="692696"/>
                <a:ext cx="1152128" cy="430887"/>
              </a:xfrm>
              <a:prstGeom prst="rect">
                <a:avLst/>
              </a:prstGeom>
              <a:noFill/>
            </p:spPr>
            <p:txBody>
              <a:bodyPr wrap="square" rtlCol="0">
                <a:spAutoFit/>
              </a:bodyPr>
              <a:lstStyle/>
              <a:p>
                <a:pPr algn="ctr"/>
                <a:r>
                  <a:rPr lang="fr-CA" sz="1100" b="1" dirty="0">
                    <a:latin typeface="Arial Narrow" pitchFamily="34" charset="0"/>
                  </a:rPr>
                  <a:t>Standard </a:t>
                </a:r>
                <a:r>
                  <a:rPr lang="fr-CA" sz="1100" b="1" dirty="0" err="1">
                    <a:latin typeface="Arial Narrow" pitchFamily="34" charset="0"/>
                  </a:rPr>
                  <a:t>deviation</a:t>
                </a:r>
                <a:endParaRPr lang="fr-CA" sz="1100" b="1" dirty="0">
                  <a:latin typeface="Arial Narrow" pitchFamily="34" charset="0"/>
                </a:endParaRPr>
              </a:p>
            </p:txBody>
          </p:sp>
          <p:sp>
            <p:nvSpPr>
              <p:cNvPr id="132" name="ZoneTexte 131"/>
              <p:cNvSpPr txBox="1"/>
              <p:nvPr/>
            </p:nvSpPr>
            <p:spPr>
              <a:xfrm>
                <a:off x="-1152128" y="1124744"/>
                <a:ext cx="1152128" cy="2569934"/>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(10.65)</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(6.96)</a:t>
                </a:r>
              </a:p>
              <a:p>
                <a:pPr algn="ctr">
                  <a:spcBef>
                    <a:spcPts val="600"/>
                  </a:spcBef>
                  <a:spcAft>
                    <a:spcPts val="600"/>
                  </a:spcAft>
                </a:pPr>
                <a:r>
                  <a:rPr lang="fr-CA" sz="1100" dirty="0">
                    <a:latin typeface="Arial Narrow" pitchFamily="34" charset="0"/>
                  </a:rPr>
                  <a:t>(5.00)</a:t>
                </a:r>
              </a:p>
              <a:p>
                <a:pPr algn="ctr">
                  <a:spcBef>
                    <a:spcPts val="600"/>
                  </a:spcBef>
                  <a:spcAft>
                    <a:spcPts val="600"/>
                  </a:spcAft>
                </a:pPr>
                <a:r>
                  <a:rPr lang="fr-CA" sz="1100" dirty="0">
                    <a:latin typeface="Arial Narrow" pitchFamily="34" charset="0"/>
                  </a:rPr>
                  <a:t>(6.64)</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(3.75)</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(4.66)</a:t>
                </a: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85" name="Groupe 52"/>
            <p:cNvGrpSpPr/>
            <p:nvPr/>
          </p:nvGrpSpPr>
          <p:grpSpPr>
            <a:xfrm>
              <a:off x="2858209" y="980729"/>
              <a:ext cx="1152128" cy="3186647"/>
              <a:chOff x="-1152128" y="692697"/>
              <a:chExt cx="1152128" cy="3186647"/>
            </a:xfrm>
          </p:grpSpPr>
          <p:sp>
            <p:nvSpPr>
              <p:cNvPr id="129" name="ZoneTexte 128"/>
              <p:cNvSpPr txBox="1"/>
              <p:nvPr/>
            </p:nvSpPr>
            <p:spPr>
              <a:xfrm>
                <a:off x="-1152128" y="692697"/>
                <a:ext cx="1152128" cy="430887"/>
              </a:xfrm>
              <a:prstGeom prst="rect">
                <a:avLst/>
              </a:prstGeom>
              <a:noFill/>
            </p:spPr>
            <p:txBody>
              <a:bodyPr wrap="square" rtlCol="0">
                <a:spAutoFit/>
              </a:bodyPr>
              <a:lstStyle/>
              <a:p>
                <a:pPr algn="ctr"/>
                <a:r>
                  <a:rPr lang="fr-CA" sz="1100" b="1" dirty="0">
                    <a:latin typeface="Arial Narrow" pitchFamily="34" charset="0"/>
                  </a:rPr>
                  <a:t>Participants </a:t>
                </a:r>
              </a:p>
              <a:p>
                <a:pPr algn="ctr"/>
                <a:r>
                  <a:rPr lang="fr-CA" sz="1100" b="1" dirty="0">
                    <a:latin typeface="Arial Narrow" pitchFamily="34" charset="0"/>
                  </a:rPr>
                  <a:t>no.</a:t>
                </a:r>
              </a:p>
            </p:txBody>
          </p:sp>
          <p:sp>
            <p:nvSpPr>
              <p:cNvPr id="130" name="ZoneTexte 129"/>
              <p:cNvSpPr txBox="1"/>
              <p:nvPr/>
            </p:nvSpPr>
            <p:spPr>
              <a:xfrm>
                <a:off x="-1152128" y="1124744"/>
                <a:ext cx="1152128" cy="2754600"/>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64</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25</a:t>
                </a:r>
              </a:p>
              <a:p>
                <a:pPr algn="ctr">
                  <a:spcBef>
                    <a:spcPts val="600"/>
                  </a:spcBef>
                  <a:spcAft>
                    <a:spcPts val="600"/>
                  </a:spcAft>
                </a:pPr>
                <a:r>
                  <a:rPr lang="fr-CA" sz="1100" dirty="0">
                    <a:latin typeface="Arial Narrow" pitchFamily="34" charset="0"/>
                  </a:rPr>
                  <a:t>77</a:t>
                </a:r>
              </a:p>
              <a:p>
                <a:pPr algn="ctr">
                  <a:spcBef>
                    <a:spcPts val="600"/>
                  </a:spcBef>
                  <a:spcAft>
                    <a:spcPts val="600"/>
                  </a:spcAft>
                </a:pPr>
                <a:r>
                  <a:rPr lang="fr-CA" sz="1100" dirty="0">
                    <a:latin typeface="Arial Narrow" pitchFamily="34" charset="0"/>
                  </a:rPr>
                  <a:t>90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87</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87</a:t>
                </a: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430</a:t>
                </a:r>
                <a:endParaRPr lang="fr-CA" sz="1100" baseline="30000" dirty="0">
                  <a:latin typeface="Arial Narrow" pitchFamily="34" charset="0"/>
                </a:endParaRPr>
              </a:p>
            </p:txBody>
          </p:sp>
        </p:grpSp>
        <p:grpSp>
          <p:nvGrpSpPr>
            <p:cNvPr id="86" name="Groupe 55"/>
            <p:cNvGrpSpPr/>
            <p:nvPr/>
          </p:nvGrpSpPr>
          <p:grpSpPr>
            <a:xfrm>
              <a:off x="3535084" y="1052736"/>
              <a:ext cx="1152128" cy="2929974"/>
              <a:chOff x="-1152128" y="764704"/>
              <a:chExt cx="1152128" cy="2929974"/>
            </a:xfrm>
          </p:grpSpPr>
          <p:sp>
            <p:nvSpPr>
              <p:cNvPr id="127" name="ZoneTexte 126"/>
              <p:cNvSpPr txBox="1"/>
              <p:nvPr/>
            </p:nvSpPr>
            <p:spPr>
              <a:xfrm>
                <a:off x="-1152128" y="764704"/>
                <a:ext cx="1152128" cy="261610"/>
              </a:xfrm>
              <a:prstGeom prst="rect">
                <a:avLst/>
              </a:prstGeom>
              <a:noFill/>
            </p:spPr>
            <p:txBody>
              <a:bodyPr wrap="square" rtlCol="0">
                <a:spAutoFit/>
              </a:bodyPr>
              <a:lstStyle/>
              <a:p>
                <a:pPr algn="ctr"/>
                <a:r>
                  <a:rPr lang="fr-CA" sz="1100" b="1" dirty="0" err="1">
                    <a:latin typeface="Arial Narrow" pitchFamily="34" charset="0"/>
                  </a:rPr>
                  <a:t>Mean</a:t>
                </a:r>
                <a:endParaRPr lang="fr-CA" sz="1100" b="1" dirty="0">
                  <a:latin typeface="Arial Narrow" pitchFamily="34" charset="0"/>
                </a:endParaRPr>
              </a:p>
            </p:txBody>
          </p:sp>
          <p:sp>
            <p:nvSpPr>
              <p:cNvPr id="128" name="ZoneTexte 127"/>
              <p:cNvSpPr txBox="1"/>
              <p:nvPr/>
            </p:nvSpPr>
            <p:spPr>
              <a:xfrm>
                <a:off x="-1152128" y="1124744"/>
                <a:ext cx="1152128" cy="2569934"/>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-0.20</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0.00</a:t>
                </a:r>
              </a:p>
              <a:p>
                <a:pPr algn="ctr">
                  <a:spcBef>
                    <a:spcPts val="600"/>
                  </a:spcBef>
                  <a:spcAft>
                    <a:spcPts val="600"/>
                  </a:spcAft>
                </a:pPr>
                <a:r>
                  <a:rPr lang="fr-CA" sz="1100" dirty="0">
                    <a:latin typeface="Arial Narrow" pitchFamily="34" charset="0"/>
                  </a:rPr>
                  <a:t>-0.50</a:t>
                </a:r>
              </a:p>
              <a:p>
                <a:pPr algn="ctr">
                  <a:spcBef>
                    <a:spcPts val="600"/>
                  </a:spcBef>
                  <a:spcAft>
                    <a:spcPts val="600"/>
                  </a:spcAft>
                </a:pPr>
                <a:r>
                  <a:rPr lang="fr-CA" sz="1100" dirty="0">
                    <a:latin typeface="Arial Narrow" pitchFamily="34" charset="0"/>
                  </a:rPr>
                  <a:t>-0.70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0.50</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-1.50</a:t>
                </a: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87" name="Groupe 58"/>
            <p:cNvGrpSpPr/>
            <p:nvPr/>
          </p:nvGrpSpPr>
          <p:grpSpPr>
            <a:xfrm>
              <a:off x="4211960" y="980728"/>
              <a:ext cx="1152128" cy="3001982"/>
              <a:chOff x="-1543376" y="692696"/>
              <a:chExt cx="1152128" cy="3001982"/>
            </a:xfrm>
          </p:grpSpPr>
          <p:sp>
            <p:nvSpPr>
              <p:cNvPr id="125" name="ZoneTexte 124"/>
              <p:cNvSpPr txBox="1"/>
              <p:nvPr/>
            </p:nvSpPr>
            <p:spPr>
              <a:xfrm>
                <a:off x="-1543376" y="692696"/>
                <a:ext cx="1152128" cy="430887"/>
              </a:xfrm>
              <a:prstGeom prst="rect">
                <a:avLst/>
              </a:prstGeom>
              <a:noFill/>
            </p:spPr>
            <p:txBody>
              <a:bodyPr wrap="square" rtlCol="0">
                <a:spAutoFit/>
              </a:bodyPr>
              <a:lstStyle/>
              <a:p>
                <a:pPr algn="ctr"/>
                <a:r>
                  <a:rPr lang="fr-CA" sz="1100" b="1" dirty="0">
                    <a:latin typeface="Arial Narrow" pitchFamily="34" charset="0"/>
                  </a:rPr>
                  <a:t>Standard </a:t>
                </a:r>
                <a:r>
                  <a:rPr lang="fr-CA" sz="1100" b="1" dirty="0" err="1">
                    <a:latin typeface="Arial Narrow" pitchFamily="34" charset="0"/>
                  </a:rPr>
                  <a:t>deviation</a:t>
                </a:r>
                <a:endParaRPr lang="fr-CA" sz="1100" b="1" dirty="0">
                  <a:latin typeface="Arial Narrow" pitchFamily="34" charset="0"/>
                </a:endParaRPr>
              </a:p>
            </p:txBody>
          </p:sp>
          <p:sp>
            <p:nvSpPr>
              <p:cNvPr id="126" name="ZoneTexte 125"/>
              <p:cNvSpPr txBox="1"/>
              <p:nvPr/>
            </p:nvSpPr>
            <p:spPr>
              <a:xfrm>
                <a:off x="-1543376" y="1124744"/>
                <a:ext cx="1152128" cy="2569934"/>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(10.65)</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(6.96)</a:t>
                </a:r>
              </a:p>
              <a:p>
                <a:pPr algn="ctr">
                  <a:spcBef>
                    <a:spcPts val="600"/>
                  </a:spcBef>
                  <a:spcAft>
                    <a:spcPts val="600"/>
                  </a:spcAft>
                </a:pPr>
                <a:r>
                  <a:rPr lang="fr-CA" sz="1100" dirty="0">
                    <a:latin typeface="Arial Narrow" pitchFamily="34" charset="0"/>
                  </a:rPr>
                  <a:t>(3.60)</a:t>
                </a:r>
              </a:p>
              <a:p>
                <a:pPr algn="ctr">
                  <a:spcBef>
                    <a:spcPts val="600"/>
                  </a:spcBef>
                  <a:spcAft>
                    <a:spcPts val="600"/>
                  </a:spcAft>
                </a:pPr>
                <a:r>
                  <a:rPr lang="fr-CA" sz="1100" dirty="0">
                    <a:latin typeface="Arial Narrow" pitchFamily="34" charset="0"/>
                  </a:rPr>
                  <a:t>(3.79)</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(2.80)</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(3.73)</a:t>
                </a: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88" name="Groupe 64"/>
            <p:cNvGrpSpPr/>
            <p:nvPr/>
          </p:nvGrpSpPr>
          <p:grpSpPr>
            <a:xfrm>
              <a:off x="4989260" y="981890"/>
              <a:ext cx="2671527" cy="3887271"/>
              <a:chOff x="4474242" y="1384862"/>
              <a:chExt cx="2671527" cy="2980242"/>
            </a:xfrm>
          </p:grpSpPr>
          <p:cxnSp>
            <p:nvCxnSpPr>
              <p:cNvPr id="96" name="Connecteur droit 95"/>
              <p:cNvCxnSpPr/>
              <p:nvPr/>
            </p:nvCxnSpPr>
            <p:spPr>
              <a:xfrm rot="5400000">
                <a:off x="4748119" y="2791848"/>
                <a:ext cx="21528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a:off x="4728209" y="1810919"/>
                <a:ext cx="8100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8" name="Connecteur droit 97"/>
              <p:cNvCxnSpPr/>
              <p:nvPr/>
            </p:nvCxnSpPr>
            <p:spPr>
              <a:xfrm>
                <a:off x="4951377" y="2088706"/>
                <a:ext cx="864000"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99" name="Connecteur droit 98"/>
              <p:cNvCxnSpPr/>
              <p:nvPr/>
            </p:nvCxnSpPr>
            <p:spPr>
              <a:xfrm>
                <a:off x="5280556" y="2395173"/>
                <a:ext cx="324000" cy="0"/>
              </a:xfrm>
              <a:prstGeom prst="line">
                <a:avLst/>
              </a:prstGeom>
              <a:ln>
                <a:solidFill>
                  <a:schemeClr val="tx1">
                    <a:lumMod val="60000"/>
                    <a:lumOff val="40000"/>
                  </a:schemeClr>
                </a:solidFill>
              </a:ln>
            </p:spPr>
            <p:style>
              <a:lnRef idx="3">
                <a:schemeClr val="accent3"/>
              </a:lnRef>
              <a:fillRef idx="0">
                <a:schemeClr val="accent3"/>
              </a:fillRef>
              <a:effectRef idx="2">
                <a:schemeClr val="accent3"/>
              </a:effectRef>
              <a:fontRef idx="minor">
                <a:schemeClr val="tx1"/>
              </a:fontRef>
            </p:style>
          </p:cxnSp>
          <p:cxnSp>
            <p:nvCxnSpPr>
              <p:cNvPr id="100" name="Connecteur droit 99"/>
              <p:cNvCxnSpPr/>
              <p:nvPr/>
            </p:nvCxnSpPr>
            <p:spPr>
              <a:xfrm>
                <a:off x="5246873" y="2675007"/>
                <a:ext cx="3600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1" name="Connecteur droit 100"/>
              <p:cNvCxnSpPr/>
              <p:nvPr/>
            </p:nvCxnSpPr>
            <p:spPr>
              <a:xfrm>
                <a:off x="5328658" y="3047529"/>
                <a:ext cx="234000" cy="0"/>
              </a:xfrm>
              <a:prstGeom prst="line">
                <a:avLst/>
              </a:prstGeom>
              <a:ln>
                <a:solidFill>
                  <a:srgbClr val="FF9900"/>
                </a:solidFill>
              </a:ln>
            </p:spPr>
            <p:style>
              <a:lnRef idx="3">
                <a:schemeClr val="accent4"/>
              </a:lnRef>
              <a:fillRef idx="0">
                <a:schemeClr val="accent4"/>
              </a:fillRef>
              <a:effectRef idx="2">
                <a:schemeClr val="accent4"/>
              </a:effectRef>
              <a:fontRef idx="minor">
                <a:schemeClr val="tx1"/>
              </a:fontRef>
            </p:style>
          </p:cxnSp>
          <p:cxnSp>
            <p:nvCxnSpPr>
              <p:cNvPr id="102" name="Connecteur droit 101"/>
              <p:cNvCxnSpPr/>
              <p:nvPr/>
            </p:nvCxnSpPr>
            <p:spPr>
              <a:xfrm>
                <a:off x="5097770" y="3371576"/>
                <a:ext cx="288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3" name="Rectangle 102"/>
              <p:cNvSpPr/>
              <p:nvPr/>
            </p:nvSpPr>
            <p:spPr>
              <a:xfrm>
                <a:off x="5100151" y="1772815"/>
                <a:ext cx="72008" cy="7200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CA"/>
              </a:p>
            </p:txBody>
          </p:sp>
          <p:sp>
            <p:nvSpPr>
              <p:cNvPr id="104" name="Rectangle 103"/>
              <p:cNvSpPr/>
              <p:nvPr/>
            </p:nvSpPr>
            <p:spPr>
              <a:xfrm>
                <a:off x="5352468" y="2053654"/>
                <a:ext cx="72008" cy="79199"/>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A"/>
              </a:p>
            </p:txBody>
          </p:sp>
          <p:sp>
            <p:nvSpPr>
              <p:cNvPr id="105" name="Rectangle 104"/>
              <p:cNvSpPr/>
              <p:nvPr/>
            </p:nvSpPr>
            <p:spPr>
              <a:xfrm>
                <a:off x="5407809" y="2348878"/>
                <a:ext cx="72008" cy="86400"/>
              </a:xfrm>
              <a:prstGeom prst="rect">
                <a:avLst/>
              </a:prstGeom>
              <a:solidFill>
                <a:schemeClr val="tx1">
                  <a:lumMod val="60000"/>
                  <a:lumOff val="40000"/>
                </a:schemeClr>
              </a:solidFill>
              <a:ln>
                <a:solidFill>
                  <a:schemeClr val="tx1">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A"/>
              </a:p>
            </p:txBody>
          </p:sp>
          <p:sp>
            <p:nvSpPr>
              <p:cNvPr id="106" name="Rectangle 105"/>
              <p:cNvSpPr/>
              <p:nvPr/>
            </p:nvSpPr>
            <p:spPr>
              <a:xfrm>
                <a:off x="5383421" y="2636910"/>
                <a:ext cx="72008" cy="864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a:p>
            </p:txBody>
          </p:sp>
          <p:sp>
            <p:nvSpPr>
              <p:cNvPr id="107" name="Rectangle 106"/>
              <p:cNvSpPr/>
              <p:nvPr/>
            </p:nvSpPr>
            <p:spPr>
              <a:xfrm>
                <a:off x="5410190" y="2996950"/>
                <a:ext cx="72008" cy="108000"/>
              </a:xfrm>
              <a:prstGeom prst="rect">
                <a:avLst/>
              </a:prstGeom>
              <a:solidFill>
                <a:srgbClr val="FF9900"/>
              </a:solidFill>
              <a:ln>
                <a:solidFill>
                  <a:srgbClr val="FF99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CA"/>
              </a:p>
            </p:txBody>
          </p:sp>
          <p:sp>
            <p:nvSpPr>
              <p:cNvPr id="108" name="Rectangle 107"/>
              <p:cNvSpPr/>
              <p:nvPr/>
            </p:nvSpPr>
            <p:spPr>
              <a:xfrm>
                <a:off x="5201309" y="3320998"/>
                <a:ext cx="72008" cy="108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9" name="ZoneTexte 108"/>
              <p:cNvSpPr txBox="1"/>
              <p:nvPr/>
            </p:nvSpPr>
            <p:spPr>
              <a:xfrm>
                <a:off x="5324324" y="1384862"/>
                <a:ext cx="1005403" cy="330347"/>
              </a:xfrm>
              <a:prstGeom prst="rect">
                <a:avLst/>
              </a:prstGeom>
              <a:noFill/>
            </p:spPr>
            <p:txBody>
              <a:bodyPr wrap="none" rtlCol="0">
                <a:spAutoFit/>
              </a:bodyPr>
              <a:lstStyle/>
              <a:p>
                <a:pPr algn="ctr"/>
                <a:r>
                  <a:rPr lang="fr-CA" sz="1100" b="1" dirty="0">
                    <a:latin typeface="Arial Narrow" pitchFamily="34" charset="0"/>
                  </a:rPr>
                  <a:t>WMD (</a:t>
                </a:r>
                <a:r>
                  <a:rPr lang="fr-CA" sz="1100" b="1" dirty="0" err="1">
                    <a:latin typeface="Arial Narrow" pitchFamily="34" charset="0"/>
                  </a:rPr>
                  <a:t>random</a:t>
                </a:r>
                <a:r>
                  <a:rPr lang="fr-CA" sz="1100" b="1" dirty="0">
                    <a:latin typeface="Arial Narrow" pitchFamily="34" charset="0"/>
                  </a:rPr>
                  <a:t>)</a:t>
                </a:r>
              </a:p>
              <a:p>
                <a:pPr algn="ctr"/>
                <a:r>
                  <a:rPr lang="fr-CA" sz="1100" b="1" dirty="0">
                    <a:latin typeface="Arial Narrow" pitchFamily="34" charset="0"/>
                  </a:rPr>
                  <a:t>(95% CI)</a:t>
                </a:r>
              </a:p>
            </p:txBody>
          </p:sp>
          <p:grpSp>
            <p:nvGrpSpPr>
              <p:cNvPr id="110" name="Groupe 54"/>
              <p:cNvGrpSpPr/>
              <p:nvPr/>
            </p:nvGrpSpPr>
            <p:grpSpPr>
              <a:xfrm>
                <a:off x="4474242" y="3613794"/>
                <a:ext cx="2671527" cy="751310"/>
                <a:chOff x="4474242" y="2893714"/>
                <a:chExt cx="2671527" cy="751310"/>
              </a:xfrm>
            </p:grpSpPr>
            <p:cxnSp>
              <p:nvCxnSpPr>
                <p:cNvPr id="111" name="Connecteur droit 110"/>
                <p:cNvCxnSpPr/>
                <p:nvPr/>
              </p:nvCxnSpPr>
              <p:spPr>
                <a:xfrm>
                  <a:off x="4723446" y="3130491"/>
                  <a:ext cx="21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7"/>
                <p:cNvCxnSpPr/>
                <p:nvPr/>
              </p:nvCxnSpPr>
              <p:spPr>
                <a:xfrm rot="5400000">
                  <a:off x="5244831" y="316516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rot="5400000">
                  <a:off x="5787927" y="316516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rot="5400000">
                  <a:off x="6331023" y="316516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rot="5400000">
                  <a:off x="4696972" y="316516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rot="5400000">
                  <a:off x="6874120" y="316516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rganigramme : Décision 116"/>
                <p:cNvSpPr/>
                <p:nvPr/>
              </p:nvSpPr>
              <p:spPr>
                <a:xfrm>
                  <a:off x="5282841" y="2893714"/>
                  <a:ext cx="180000" cy="108000"/>
                </a:xfrm>
                <a:prstGeom prst="flowChartDecision">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fr-CA"/>
                </a:p>
              </p:txBody>
            </p:sp>
            <p:sp>
              <p:nvSpPr>
                <p:cNvPr id="118" name="ZoneTexte 117"/>
                <p:cNvSpPr txBox="1"/>
                <p:nvPr/>
              </p:nvSpPr>
              <p:spPr>
                <a:xfrm>
                  <a:off x="4474242" y="3187292"/>
                  <a:ext cx="511679" cy="250709"/>
                </a:xfrm>
                <a:prstGeom prst="rect">
                  <a:avLst/>
                </a:prstGeom>
                <a:noFill/>
              </p:spPr>
              <p:txBody>
                <a:bodyPr wrap="none" rtlCol="0">
                  <a:spAutoFit/>
                </a:bodyPr>
                <a:lstStyle/>
                <a:p>
                  <a:pPr algn="ctr"/>
                  <a:r>
                    <a:rPr lang="fr-CA" sz="1100" dirty="0">
                      <a:latin typeface="Arial Narrow" pitchFamily="34" charset="0"/>
                    </a:rPr>
                    <a:t>-10.00</a:t>
                  </a:r>
                </a:p>
              </p:txBody>
            </p:sp>
            <p:sp>
              <p:nvSpPr>
                <p:cNvPr id="119" name="ZoneTexte 118"/>
                <p:cNvSpPr txBox="1"/>
                <p:nvPr/>
              </p:nvSpPr>
              <p:spPr>
                <a:xfrm>
                  <a:off x="5056284" y="3187292"/>
                  <a:ext cx="447558" cy="250709"/>
                </a:xfrm>
                <a:prstGeom prst="rect">
                  <a:avLst/>
                </a:prstGeom>
                <a:noFill/>
              </p:spPr>
              <p:txBody>
                <a:bodyPr wrap="none" rtlCol="0">
                  <a:spAutoFit/>
                </a:bodyPr>
                <a:lstStyle/>
                <a:p>
                  <a:pPr algn="ctr"/>
                  <a:r>
                    <a:rPr lang="fr-CA" sz="1100" dirty="0">
                      <a:latin typeface="Arial Narrow" pitchFamily="34" charset="0"/>
                    </a:rPr>
                    <a:t>-5.00</a:t>
                  </a:r>
                </a:p>
              </p:txBody>
            </p:sp>
            <p:sp>
              <p:nvSpPr>
                <p:cNvPr id="120" name="ZoneTexte 119"/>
                <p:cNvSpPr txBox="1"/>
                <p:nvPr/>
              </p:nvSpPr>
              <p:spPr>
                <a:xfrm>
                  <a:off x="5625501" y="3187292"/>
                  <a:ext cx="409086" cy="250709"/>
                </a:xfrm>
                <a:prstGeom prst="rect">
                  <a:avLst/>
                </a:prstGeom>
                <a:noFill/>
              </p:spPr>
              <p:txBody>
                <a:bodyPr wrap="none" rtlCol="0">
                  <a:spAutoFit/>
                </a:bodyPr>
                <a:lstStyle/>
                <a:p>
                  <a:pPr algn="ctr"/>
                  <a:r>
                    <a:rPr lang="fr-CA" sz="1100" dirty="0">
                      <a:latin typeface="Arial Narrow" pitchFamily="34" charset="0"/>
                    </a:rPr>
                    <a:t>0.00</a:t>
                  </a:r>
                </a:p>
              </p:txBody>
            </p:sp>
            <p:sp>
              <p:nvSpPr>
                <p:cNvPr id="121" name="ZoneTexte 120"/>
                <p:cNvSpPr txBox="1"/>
                <p:nvPr/>
              </p:nvSpPr>
              <p:spPr>
                <a:xfrm>
                  <a:off x="6175482" y="3187292"/>
                  <a:ext cx="409086" cy="250709"/>
                </a:xfrm>
                <a:prstGeom prst="rect">
                  <a:avLst/>
                </a:prstGeom>
                <a:noFill/>
              </p:spPr>
              <p:txBody>
                <a:bodyPr wrap="none" rtlCol="0">
                  <a:spAutoFit/>
                </a:bodyPr>
                <a:lstStyle/>
                <a:p>
                  <a:pPr algn="ctr"/>
                  <a:r>
                    <a:rPr lang="fr-CA" sz="1100" dirty="0">
                      <a:latin typeface="Arial Narrow" pitchFamily="34" charset="0"/>
                    </a:rPr>
                    <a:t>5.00</a:t>
                  </a:r>
                </a:p>
              </p:txBody>
            </p:sp>
            <p:sp>
              <p:nvSpPr>
                <p:cNvPr id="122" name="ZoneTexte 121"/>
                <p:cNvSpPr txBox="1"/>
                <p:nvPr/>
              </p:nvSpPr>
              <p:spPr>
                <a:xfrm>
                  <a:off x="6672563" y="3187292"/>
                  <a:ext cx="473206" cy="250709"/>
                </a:xfrm>
                <a:prstGeom prst="rect">
                  <a:avLst/>
                </a:prstGeom>
                <a:noFill/>
              </p:spPr>
              <p:txBody>
                <a:bodyPr wrap="none" rtlCol="0">
                  <a:spAutoFit/>
                </a:bodyPr>
                <a:lstStyle/>
                <a:p>
                  <a:pPr algn="ctr"/>
                  <a:r>
                    <a:rPr lang="fr-CA" sz="1100" dirty="0">
                      <a:latin typeface="Arial Narrow" pitchFamily="34" charset="0"/>
                    </a:rPr>
                    <a:t>10.00</a:t>
                  </a:r>
                </a:p>
              </p:txBody>
            </p:sp>
            <p:sp>
              <p:nvSpPr>
                <p:cNvPr id="123" name="ZoneTexte 122"/>
                <p:cNvSpPr txBox="1"/>
                <p:nvPr/>
              </p:nvSpPr>
              <p:spPr>
                <a:xfrm>
                  <a:off x="4837275" y="3368025"/>
                  <a:ext cx="878767" cy="276999"/>
                </a:xfrm>
                <a:prstGeom prst="rect">
                  <a:avLst/>
                </a:prstGeom>
                <a:noFill/>
              </p:spPr>
              <p:txBody>
                <a:bodyPr wrap="none" rtlCol="0">
                  <a:spAutoFit/>
                </a:bodyPr>
                <a:lstStyle/>
                <a:p>
                  <a:pPr algn="ctr"/>
                  <a:r>
                    <a:rPr lang="fr-CA" sz="1200" dirty="0" err="1">
                      <a:latin typeface="Arial Narrow" pitchFamily="34" charset="0"/>
                    </a:rPr>
                    <a:t>Favours</a:t>
                  </a:r>
                  <a:r>
                    <a:rPr lang="fr-CA" sz="1200" dirty="0">
                      <a:latin typeface="Arial Narrow" pitchFamily="34" charset="0"/>
                    </a:rPr>
                    <a:t> </a:t>
                  </a:r>
                  <a:r>
                    <a:rPr lang="fr-CA" sz="1200" dirty="0" err="1">
                      <a:latin typeface="Arial Narrow" pitchFamily="34" charset="0"/>
                    </a:rPr>
                    <a:t>diet</a:t>
                  </a:r>
                  <a:endParaRPr lang="fr-CA" sz="1200" dirty="0">
                    <a:latin typeface="Arial Narrow" pitchFamily="34" charset="0"/>
                  </a:endParaRPr>
                </a:p>
              </p:txBody>
            </p:sp>
            <p:sp>
              <p:nvSpPr>
                <p:cNvPr id="124" name="ZoneTexte 123"/>
                <p:cNvSpPr txBox="1"/>
                <p:nvPr/>
              </p:nvSpPr>
              <p:spPr>
                <a:xfrm>
                  <a:off x="5842712" y="3368025"/>
                  <a:ext cx="1053495" cy="276999"/>
                </a:xfrm>
                <a:prstGeom prst="rect">
                  <a:avLst/>
                </a:prstGeom>
                <a:noFill/>
              </p:spPr>
              <p:txBody>
                <a:bodyPr wrap="none" rtlCol="0">
                  <a:spAutoFit/>
                </a:bodyPr>
                <a:lstStyle/>
                <a:p>
                  <a:pPr algn="ctr"/>
                  <a:r>
                    <a:rPr lang="fr-CA" sz="1200" dirty="0" err="1">
                      <a:latin typeface="Arial Narrow" pitchFamily="34" charset="0"/>
                    </a:rPr>
                    <a:t>Favours</a:t>
                  </a:r>
                  <a:r>
                    <a:rPr lang="fr-CA" sz="1200" dirty="0">
                      <a:latin typeface="Arial Narrow" pitchFamily="34" charset="0"/>
                    </a:rPr>
                    <a:t> control</a:t>
                  </a:r>
                </a:p>
              </p:txBody>
            </p:sp>
          </p:grpSp>
        </p:grpSp>
        <p:grpSp>
          <p:nvGrpSpPr>
            <p:cNvPr id="89" name="Groupe 100"/>
            <p:cNvGrpSpPr/>
            <p:nvPr/>
          </p:nvGrpSpPr>
          <p:grpSpPr>
            <a:xfrm>
              <a:off x="7020272" y="976910"/>
              <a:ext cx="2232248" cy="3494425"/>
              <a:chOff x="9252520" y="1196752"/>
              <a:chExt cx="2232248" cy="3494425"/>
            </a:xfrm>
          </p:grpSpPr>
          <p:grpSp>
            <p:nvGrpSpPr>
              <p:cNvPr id="90" name="Groupe 96"/>
              <p:cNvGrpSpPr/>
              <p:nvPr/>
            </p:nvGrpSpPr>
            <p:grpSpPr>
              <a:xfrm>
                <a:off x="9252520" y="1268760"/>
                <a:ext cx="1152128" cy="3422417"/>
                <a:chOff x="9145016" y="1147098"/>
                <a:chExt cx="1152128" cy="3422417"/>
              </a:xfrm>
            </p:grpSpPr>
            <p:sp>
              <p:nvSpPr>
                <p:cNvPr id="94" name="ZoneTexte 93"/>
                <p:cNvSpPr txBox="1"/>
                <p:nvPr/>
              </p:nvSpPr>
              <p:spPr>
                <a:xfrm>
                  <a:off x="9145016" y="1147098"/>
                  <a:ext cx="1152128" cy="261610"/>
                </a:xfrm>
                <a:prstGeom prst="rect">
                  <a:avLst/>
                </a:prstGeom>
                <a:noFill/>
              </p:spPr>
              <p:txBody>
                <a:bodyPr wrap="square" rtlCol="0">
                  <a:spAutoFit/>
                </a:bodyPr>
                <a:lstStyle/>
                <a:p>
                  <a:pPr algn="ctr" eaLnBrk="1" fontAlgn="auto" hangingPunct="1">
                    <a:spcBef>
                      <a:spcPts val="0"/>
                    </a:spcBef>
                    <a:spcAft>
                      <a:spcPts val="0"/>
                    </a:spcAft>
                    <a:defRPr/>
                  </a:pPr>
                  <a:r>
                    <a:rPr lang="fr-CA" sz="1100" b="1" dirty="0" err="1">
                      <a:latin typeface="Arial Narrow" pitchFamily="34" charset="0"/>
                    </a:rPr>
                    <a:t>Weight</a:t>
                  </a:r>
                  <a:r>
                    <a:rPr lang="fr-CA" sz="1100" b="1" dirty="0">
                      <a:latin typeface="Arial Narrow" pitchFamily="34" charset="0"/>
                    </a:rPr>
                    <a:t> (%)</a:t>
                  </a:r>
                </a:p>
              </p:txBody>
            </p:sp>
            <p:sp>
              <p:nvSpPr>
                <p:cNvPr id="95" name="ZoneTexte 94"/>
                <p:cNvSpPr txBox="1"/>
                <p:nvPr/>
              </p:nvSpPr>
              <p:spPr>
                <a:xfrm>
                  <a:off x="9145016" y="1507138"/>
                  <a:ext cx="1152128" cy="3062377"/>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4.75</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4.24</a:t>
                  </a:r>
                </a:p>
                <a:p>
                  <a:pPr algn="ctr">
                    <a:spcBef>
                      <a:spcPts val="600"/>
                    </a:spcBef>
                    <a:spcAft>
                      <a:spcPts val="600"/>
                    </a:spcAft>
                  </a:pPr>
                  <a:r>
                    <a:rPr lang="fr-CA" sz="1100" dirty="0">
                      <a:latin typeface="Arial Narrow" pitchFamily="34" charset="0"/>
                    </a:rPr>
                    <a:t>20.08</a:t>
                  </a:r>
                </a:p>
                <a:p>
                  <a:pPr algn="ctr">
                    <a:spcBef>
                      <a:spcPts val="600"/>
                    </a:spcBef>
                    <a:spcAft>
                      <a:spcPts val="600"/>
                    </a:spcAft>
                  </a:pPr>
                  <a:r>
                    <a:rPr lang="fr-CA" sz="1100" dirty="0">
                      <a:latin typeface="Arial Narrow" pitchFamily="34" charset="0"/>
                    </a:rPr>
                    <a:t>17.96</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29.50</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de-DE" sz="1100" dirty="0">
                      <a:latin typeface="Arial Narrow" pitchFamily="34" charset="0"/>
                    </a:rPr>
                    <a:t>23.47</a:t>
                  </a: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100.00</a:t>
                  </a:r>
                  <a:endParaRPr lang="fr-CA" sz="1100" baseline="30000" dirty="0">
                    <a:latin typeface="Arial Narrow" pitchFamily="34" charset="0"/>
                  </a:endParaRP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91" name="Groupe 97"/>
              <p:cNvGrpSpPr/>
              <p:nvPr/>
            </p:nvGrpSpPr>
            <p:grpSpPr>
              <a:xfrm>
                <a:off x="9828584" y="1196752"/>
                <a:ext cx="1656184" cy="3325148"/>
                <a:chOff x="9036496" y="1075090"/>
                <a:chExt cx="1152128" cy="3325148"/>
              </a:xfrm>
            </p:grpSpPr>
            <p:sp>
              <p:nvSpPr>
                <p:cNvPr id="92" name="ZoneTexte 91"/>
                <p:cNvSpPr txBox="1"/>
                <p:nvPr/>
              </p:nvSpPr>
              <p:spPr>
                <a:xfrm>
                  <a:off x="9036496" y="1075090"/>
                  <a:ext cx="1152128" cy="430887"/>
                </a:xfrm>
                <a:prstGeom prst="rect">
                  <a:avLst/>
                </a:prstGeom>
                <a:noFill/>
              </p:spPr>
              <p:txBody>
                <a:bodyPr wrap="square" rtlCol="0">
                  <a:spAutoFit/>
                </a:bodyPr>
                <a:lstStyle/>
                <a:p>
                  <a:pPr algn="ctr"/>
                  <a:r>
                    <a:rPr lang="en-US" sz="1100" b="1" dirty="0">
                      <a:latin typeface="Arial Narrow" pitchFamily="34" charset="0"/>
                    </a:rPr>
                    <a:t>WMD</a:t>
                  </a:r>
                </a:p>
                <a:p>
                  <a:pPr algn="ctr"/>
                  <a:r>
                    <a:rPr lang="en-US" sz="1100" b="1" dirty="0">
                      <a:latin typeface="Arial Narrow" pitchFamily="34" charset="0"/>
                    </a:rPr>
                    <a:t>(95% CI)</a:t>
                  </a:r>
                  <a:endParaRPr lang="fr-CA" sz="1100" b="1" dirty="0">
                    <a:latin typeface="Arial Narrow" pitchFamily="34" charset="0"/>
                  </a:endParaRPr>
                </a:p>
              </p:txBody>
            </p:sp>
            <p:sp>
              <p:nvSpPr>
                <p:cNvPr id="93" name="ZoneTexte 92"/>
                <p:cNvSpPr txBox="1"/>
                <p:nvPr/>
              </p:nvSpPr>
              <p:spPr>
                <a:xfrm>
                  <a:off x="9036496" y="1507138"/>
                  <a:ext cx="1152128" cy="2893100"/>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-6.30 (-9.96 to -2.64)</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-4.00 (-7.90 to -0.10)</a:t>
                  </a:r>
                </a:p>
                <a:p>
                  <a:pPr algn="ctr">
                    <a:spcBef>
                      <a:spcPts val="600"/>
                    </a:spcBef>
                    <a:spcAft>
                      <a:spcPts val="600"/>
                    </a:spcAft>
                  </a:pPr>
                  <a:r>
                    <a:rPr lang="fr-CA" sz="1100" dirty="0">
                      <a:latin typeface="Arial Narrow" pitchFamily="34" charset="0"/>
                    </a:rPr>
                    <a:t>-3.50 (-4.94 to -2.06)</a:t>
                  </a:r>
                </a:p>
                <a:p>
                  <a:pPr algn="ctr">
                    <a:spcBef>
                      <a:spcPts val="600"/>
                    </a:spcBef>
                    <a:spcAft>
                      <a:spcPts val="600"/>
                    </a:spcAft>
                  </a:pPr>
                  <a:r>
                    <a:rPr lang="fr-CA" sz="1100" dirty="0">
                      <a:latin typeface="Arial Narrow" pitchFamily="34" charset="0"/>
                    </a:rPr>
                    <a:t>-3.70 (-5.28 to -2.12)</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-3.50 (-4.48 to -2.52)</a:t>
                  </a:r>
                </a:p>
                <a:p>
                  <a:pPr algn="ctr">
                    <a:spcBef>
                      <a:spcPts val="600"/>
                    </a:spcBef>
                    <a:spcAft>
                      <a:spcPts val="600"/>
                    </a:spcAft>
                  </a:pPr>
                  <a:endParaRPr lang="de-DE" sz="100" dirty="0">
                    <a:latin typeface="Arial Narrow" pitchFamily="34" charset="0"/>
                  </a:endParaRPr>
                </a:p>
                <a:p>
                  <a:pPr algn="ctr">
                    <a:spcBef>
                      <a:spcPts val="600"/>
                    </a:spcBef>
                    <a:spcAft>
                      <a:spcPts val="600"/>
                    </a:spcAft>
                  </a:pPr>
                  <a:r>
                    <a:rPr lang="fr-CA" sz="1100" dirty="0">
                      <a:latin typeface="Arial Narrow" pitchFamily="34" charset="0"/>
                    </a:rPr>
                    <a:t>-5.40 (-6.65 to -4.15)</a:t>
                  </a: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-4.14 (-4.98 to -3.30)</a:t>
                  </a:r>
                </a:p>
                <a:p>
                  <a:pPr algn="ctr">
                    <a:spcBef>
                      <a:spcPts val="600"/>
                    </a:spcBef>
                    <a:spcAft>
                      <a:spcPts val="600"/>
                    </a:spcAft>
                  </a:pPr>
                  <a:endParaRPr lang="fr-CA" sz="100" b="1" dirty="0">
                    <a:latin typeface="Arial Narrow" pitchFamily="34" charset="0"/>
                  </a:endParaRPr>
                </a:p>
              </p:txBody>
            </p:sp>
          </p:grpSp>
        </p:grpSp>
      </p:grpSp>
      <p:sp>
        <p:nvSpPr>
          <p:cNvPr id="139" name="Rectangle à coins arrondis 138"/>
          <p:cNvSpPr/>
          <p:nvPr/>
        </p:nvSpPr>
        <p:spPr>
          <a:xfrm>
            <a:off x="251520" y="4740258"/>
            <a:ext cx="3384376" cy="1296144"/>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2" name="ZoneTexte 6"/>
          <p:cNvSpPr txBox="1">
            <a:spLocks noChangeArrowheads="1"/>
          </p:cNvSpPr>
          <p:nvPr/>
        </p:nvSpPr>
        <p:spPr bwMode="auto">
          <a:xfrm>
            <a:off x="251520" y="4653136"/>
            <a:ext cx="3600400" cy="1481257"/>
          </a:xfrm>
          <a:prstGeom prst="roundRect">
            <a:avLst/>
          </a:prstGeom>
          <a:noFill/>
          <a:ln w="9525">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900" dirty="0">
                <a:latin typeface="+mj-lt"/>
              </a:rPr>
              <a:t>A: </a:t>
            </a:r>
            <a:r>
              <a:rPr lang="en-US" sz="900" dirty="0" err="1">
                <a:latin typeface="+mj-lt"/>
              </a:rPr>
              <a:t>atenolol</a:t>
            </a:r>
            <a:endParaRPr lang="en-US" sz="900" dirty="0">
              <a:latin typeface="+mj-lt"/>
            </a:endParaRPr>
          </a:p>
          <a:p>
            <a:r>
              <a:rPr lang="en-US" sz="900" dirty="0">
                <a:latin typeface="+mj-lt"/>
              </a:rPr>
              <a:t>C: </a:t>
            </a:r>
            <a:r>
              <a:rPr lang="en-US" sz="900" dirty="0" err="1">
                <a:latin typeface="+mj-lt"/>
              </a:rPr>
              <a:t>chlorthalidone</a:t>
            </a:r>
            <a:endParaRPr lang="en-US" sz="900" dirty="0">
              <a:latin typeface="+mj-lt"/>
            </a:endParaRPr>
          </a:p>
          <a:p>
            <a:r>
              <a:rPr lang="en-US" sz="900" dirty="0">
                <a:latin typeface="+mj-lt"/>
              </a:rPr>
              <a:t>CG: control group</a:t>
            </a:r>
          </a:p>
          <a:p>
            <a:r>
              <a:rPr lang="en-US" sz="900" dirty="0">
                <a:latin typeface="+mj-lt"/>
              </a:rPr>
              <a:t>DISH: Dietary Intervention Study of Hypertension</a:t>
            </a:r>
          </a:p>
          <a:p>
            <a:r>
              <a:rPr lang="en-US" sz="900" i="1" dirty="0">
                <a:latin typeface="+mj-lt"/>
              </a:rPr>
              <a:t>I</a:t>
            </a:r>
            <a:r>
              <a:rPr lang="en-US" sz="900" baseline="30000" dirty="0">
                <a:latin typeface="+mj-lt"/>
              </a:rPr>
              <a:t>2</a:t>
            </a:r>
            <a:r>
              <a:rPr lang="en-US" sz="900" dirty="0">
                <a:latin typeface="+mj-lt"/>
              </a:rPr>
              <a:t>: Higgins </a:t>
            </a:r>
            <a:r>
              <a:rPr lang="en-US" sz="900" i="1" dirty="0">
                <a:latin typeface="+mj-lt"/>
              </a:rPr>
              <a:t>I</a:t>
            </a:r>
            <a:r>
              <a:rPr lang="en-US" sz="900" baseline="30000" dirty="0">
                <a:latin typeface="+mj-lt"/>
              </a:rPr>
              <a:t>2</a:t>
            </a:r>
            <a:endParaRPr lang="en-US" sz="900" dirty="0">
              <a:latin typeface="+mj-lt"/>
            </a:endParaRPr>
          </a:p>
          <a:p>
            <a:r>
              <a:rPr lang="en-US" sz="900" dirty="0">
                <a:latin typeface="+mj-lt"/>
              </a:rPr>
              <a:t>IG: intervention group </a:t>
            </a:r>
          </a:p>
          <a:p>
            <a:r>
              <a:rPr lang="en-US" sz="900" dirty="0">
                <a:latin typeface="+mj-lt"/>
              </a:rPr>
              <a:t>P: placebo</a:t>
            </a:r>
          </a:p>
          <a:p>
            <a:r>
              <a:rPr lang="en-US" sz="900" dirty="0">
                <a:latin typeface="+mj-lt"/>
              </a:rPr>
              <a:t>TAIM: Trial of Antihypertensive Interventions and Management</a:t>
            </a:r>
          </a:p>
          <a:p>
            <a:r>
              <a:rPr lang="en-US" sz="900" dirty="0">
                <a:latin typeface="+mj-lt"/>
              </a:rPr>
              <a:t>WMD: weighted mean difference</a:t>
            </a:r>
          </a:p>
        </p:txBody>
      </p:sp>
      <p:grpSp>
        <p:nvGrpSpPr>
          <p:cNvPr id="8" name="Groupe 7"/>
          <p:cNvGrpSpPr/>
          <p:nvPr/>
        </p:nvGrpSpPr>
        <p:grpSpPr>
          <a:xfrm>
            <a:off x="3101360" y="1088752"/>
            <a:ext cx="1980000" cy="108000"/>
            <a:chOff x="3101360" y="1052736"/>
            <a:chExt cx="1980000" cy="108000"/>
          </a:xfrm>
        </p:grpSpPr>
        <p:cxnSp>
          <p:nvCxnSpPr>
            <p:cNvPr id="140" name="Connecteur droit 139"/>
            <p:cNvCxnSpPr/>
            <p:nvPr/>
          </p:nvCxnSpPr>
          <p:spPr>
            <a:xfrm>
              <a:off x="3101360" y="1052736"/>
              <a:ext cx="1980000" cy="0"/>
            </a:xfrm>
            <a:prstGeom prst="line">
              <a:avLst/>
            </a:prstGeom>
            <a:ln w="12700"/>
          </p:spPr>
          <p:style>
            <a:lnRef idx="2">
              <a:schemeClr val="dk1"/>
            </a:lnRef>
            <a:fillRef idx="0">
              <a:schemeClr val="dk1"/>
            </a:fillRef>
            <a:effectRef idx="1">
              <a:schemeClr val="dk1"/>
            </a:effectRef>
            <a:fontRef idx="minor">
              <a:schemeClr val="tx1"/>
            </a:fontRef>
          </p:style>
        </p:cxnSp>
        <p:grpSp>
          <p:nvGrpSpPr>
            <p:cNvPr id="6" name="Groupe 5"/>
            <p:cNvGrpSpPr/>
            <p:nvPr/>
          </p:nvGrpSpPr>
          <p:grpSpPr>
            <a:xfrm>
              <a:off x="3101360" y="1052736"/>
              <a:ext cx="1980000" cy="108000"/>
              <a:chOff x="3101360" y="1052736"/>
              <a:chExt cx="1980000" cy="108000"/>
            </a:xfrm>
          </p:grpSpPr>
          <p:cxnSp>
            <p:nvCxnSpPr>
              <p:cNvPr id="141" name="Connecteur droit 140"/>
              <p:cNvCxnSpPr/>
              <p:nvPr/>
            </p:nvCxnSpPr>
            <p:spPr>
              <a:xfrm rot="5400000">
                <a:off x="304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42" name="Connecteur droit 141"/>
              <p:cNvCxnSpPr/>
              <p:nvPr/>
            </p:nvCxnSpPr>
            <p:spPr>
              <a:xfrm rot="5400000">
                <a:off x="502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grpSp>
      </p:grpSp>
      <p:grpSp>
        <p:nvGrpSpPr>
          <p:cNvPr id="143" name="Groupe 142"/>
          <p:cNvGrpSpPr/>
          <p:nvPr/>
        </p:nvGrpSpPr>
        <p:grpSpPr>
          <a:xfrm>
            <a:off x="1061720" y="1088752"/>
            <a:ext cx="1980000" cy="108000"/>
            <a:chOff x="3101360" y="1052736"/>
            <a:chExt cx="1980000" cy="108000"/>
          </a:xfrm>
        </p:grpSpPr>
        <p:cxnSp>
          <p:nvCxnSpPr>
            <p:cNvPr id="144" name="Connecteur droit 143"/>
            <p:cNvCxnSpPr/>
            <p:nvPr/>
          </p:nvCxnSpPr>
          <p:spPr>
            <a:xfrm>
              <a:off x="3101360" y="1052736"/>
              <a:ext cx="1980000" cy="0"/>
            </a:xfrm>
            <a:prstGeom prst="line">
              <a:avLst/>
            </a:prstGeom>
            <a:ln w="12700"/>
          </p:spPr>
          <p:style>
            <a:lnRef idx="2">
              <a:schemeClr val="dk1"/>
            </a:lnRef>
            <a:fillRef idx="0">
              <a:schemeClr val="dk1"/>
            </a:fillRef>
            <a:effectRef idx="1">
              <a:schemeClr val="dk1"/>
            </a:effectRef>
            <a:fontRef idx="minor">
              <a:schemeClr val="tx1"/>
            </a:fontRef>
          </p:style>
        </p:cxnSp>
        <p:grpSp>
          <p:nvGrpSpPr>
            <p:cNvPr id="145" name="Groupe 144"/>
            <p:cNvGrpSpPr/>
            <p:nvPr/>
          </p:nvGrpSpPr>
          <p:grpSpPr>
            <a:xfrm>
              <a:off x="3101360" y="1052736"/>
              <a:ext cx="1980000" cy="108000"/>
              <a:chOff x="3101360" y="1052736"/>
              <a:chExt cx="1980000" cy="108000"/>
            </a:xfrm>
          </p:grpSpPr>
          <p:cxnSp>
            <p:nvCxnSpPr>
              <p:cNvPr id="146" name="Connecteur droit 145"/>
              <p:cNvCxnSpPr/>
              <p:nvPr/>
            </p:nvCxnSpPr>
            <p:spPr>
              <a:xfrm rot="5400000">
                <a:off x="304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47" name="Connecteur droit 146"/>
              <p:cNvCxnSpPr/>
              <p:nvPr/>
            </p:nvCxnSpPr>
            <p:spPr>
              <a:xfrm rot="5400000">
                <a:off x="502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019174" y="186681"/>
            <a:ext cx="7686675" cy="461665"/>
          </a:xfrm>
        </p:spPr>
        <p:txBody>
          <a:bodyPr/>
          <a:lstStyle/>
          <a:p>
            <a:r>
              <a:rPr lang="fr-CA" sz="2400" dirty="0" err="1"/>
              <a:t>Diet</a:t>
            </a:r>
            <a:r>
              <a:rPr lang="fr-CA" sz="2400" dirty="0"/>
              <a:t> vs. </a:t>
            </a:r>
            <a:r>
              <a:rPr lang="fr-CA" sz="2400" dirty="0" err="1"/>
              <a:t>Usual</a:t>
            </a:r>
            <a:r>
              <a:rPr lang="fr-CA" sz="2400" dirty="0"/>
              <a:t> Care: Changes in </a:t>
            </a:r>
            <a:r>
              <a:rPr lang="fr-CA" sz="2400" dirty="0" err="1"/>
              <a:t>Systolic</a:t>
            </a:r>
            <a:r>
              <a:rPr lang="fr-CA" sz="2400" dirty="0"/>
              <a:t> Blood Pressure</a:t>
            </a:r>
          </a:p>
        </p:txBody>
      </p:sp>
      <p:sp>
        <p:nvSpPr>
          <p:cNvPr id="10" name="Espace réservé du texte 9"/>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Horvath K et al. </a:t>
            </a:r>
            <a:r>
              <a:rPr lang="sv-SE" dirty="0">
                <a:latin typeface="Arial" charset="0"/>
              </a:rPr>
              <a:t>Arch Intern Med 2008;168:571-80</a:t>
            </a:r>
            <a:r>
              <a:rPr lang="fr-CA" dirty="0">
                <a:latin typeface="Arial" charset="0"/>
              </a:rPr>
              <a:t> </a:t>
            </a:r>
          </a:p>
        </p:txBody>
      </p:sp>
      <p:grpSp>
        <p:nvGrpSpPr>
          <p:cNvPr id="34" name="Groupe 33"/>
          <p:cNvGrpSpPr/>
          <p:nvPr/>
        </p:nvGrpSpPr>
        <p:grpSpPr>
          <a:xfrm>
            <a:off x="179512" y="1183307"/>
            <a:ext cx="9289032" cy="4275361"/>
            <a:chOff x="179512" y="836711"/>
            <a:chExt cx="9289032" cy="4275361"/>
          </a:xfrm>
        </p:grpSpPr>
        <p:sp>
          <p:nvSpPr>
            <p:cNvPr id="35" name="Rectangle 34"/>
            <p:cNvSpPr/>
            <p:nvPr/>
          </p:nvSpPr>
          <p:spPr>
            <a:xfrm>
              <a:off x="213100" y="836712"/>
              <a:ext cx="8856984"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ZoneTexte 6"/>
            <p:cNvSpPr txBox="1">
              <a:spLocks noChangeArrowheads="1"/>
            </p:cNvSpPr>
            <p:nvPr/>
          </p:nvSpPr>
          <p:spPr bwMode="auto">
            <a:xfrm>
              <a:off x="4283968" y="4090516"/>
              <a:ext cx="4752528" cy="868323"/>
            </a:xfrm>
            <a:prstGeom prst="roundRect">
              <a:avLst/>
            </a:prstGeom>
            <a:ln w="9525">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tabLst>
                  <a:tab pos="100013" algn="l"/>
                </a:tabLst>
              </a:pPr>
              <a:r>
                <a:rPr lang="en-US" sz="900" dirty="0"/>
                <a:t> The size of the squares represents the weight of studies in meta-analysis (a numerical 	 representation is given in the “Weight (%)” column). </a:t>
              </a:r>
            </a:p>
            <a:p>
              <a:pPr>
                <a:buFont typeface="Arial" pitchFamily="34" charset="0"/>
                <a:buChar char="−"/>
                <a:tabLst>
                  <a:tab pos="107950" algn="l"/>
                </a:tabLst>
              </a:pPr>
              <a:r>
                <a:rPr lang="en-US" sz="900" dirty="0"/>
                <a:t> The width of the diamond shapes represents the 95% CI (see also WMD (95% CI) 	column). </a:t>
              </a:r>
            </a:p>
            <a:p>
              <a:pPr>
                <a:buFont typeface="Arial" pitchFamily="34" charset="0"/>
                <a:buChar char="−"/>
              </a:pPr>
              <a:r>
                <a:rPr lang="en-US" sz="900" dirty="0"/>
                <a:t> * The standard deviations are calculated on the basis of p=0.05. </a:t>
              </a:r>
            </a:p>
          </p:txBody>
        </p:sp>
        <p:grpSp>
          <p:nvGrpSpPr>
            <p:cNvPr id="37" name="Groupe 35"/>
            <p:cNvGrpSpPr/>
            <p:nvPr/>
          </p:nvGrpSpPr>
          <p:grpSpPr>
            <a:xfrm>
              <a:off x="210720" y="1268759"/>
              <a:ext cx="1080000" cy="1760423"/>
              <a:chOff x="-1152128" y="764704"/>
              <a:chExt cx="1080000" cy="1760423"/>
            </a:xfrm>
          </p:grpSpPr>
          <p:sp>
            <p:nvSpPr>
              <p:cNvPr id="120" name="ZoneTexte 119"/>
              <p:cNvSpPr txBox="1"/>
              <p:nvPr/>
            </p:nvSpPr>
            <p:spPr>
              <a:xfrm>
                <a:off x="-1152128" y="764704"/>
                <a:ext cx="575799" cy="261610"/>
              </a:xfrm>
              <a:prstGeom prst="rect">
                <a:avLst/>
              </a:prstGeom>
              <a:noFill/>
            </p:spPr>
            <p:txBody>
              <a:bodyPr wrap="square" rtlCol="0">
                <a:spAutoFit/>
              </a:bodyPr>
              <a:lstStyle/>
              <a:p>
                <a:r>
                  <a:rPr lang="fr-CA" sz="1100" b="1" dirty="0">
                    <a:latin typeface="Arial Narrow" pitchFamily="34" charset="0"/>
                  </a:rPr>
                  <a:t>Source</a:t>
                </a:r>
                <a:endParaRPr lang="fr-CA" dirty="0"/>
              </a:p>
            </p:txBody>
          </p:sp>
          <p:sp>
            <p:nvSpPr>
              <p:cNvPr id="121" name="ZoneTexte 120"/>
              <p:cNvSpPr txBox="1"/>
              <p:nvPr/>
            </p:nvSpPr>
            <p:spPr>
              <a:xfrm>
                <a:off x="-1152128" y="1124744"/>
                <a:ext cx="1080000" cy="1400383"/>
              </a:xfrm>
              <a:prstGeom prst="rect">
                <a:avLst/>
              </a:prstGeom>
              <a:noFill/>
            </p:spPr>
            <p:txBody>
              <a:bodyPr wrap="square" rtlCol="0">
                <a:spAutoFit/>
              </a:bodyPr>
              <a:lstStyle/>
              <a:p>
                <a:pPr>
                  <a:spcBef>
                    <a:spcPts val="600"/>
                  </a:spcBef>
                  <a:spcAft>
                    <a:spcPts val="600"/>
                  </a:spcAft>
                </a:pPr>
                <a:r>
                  <a:rPr lang="fr-CA" sz="1100" b="1" dirty="0" err="1">
                    <a:solidFill>
                      <a:schemeClr val="accent6"/>
                    </a:solidFill>
                    <a:latin typeface="Arial Narrow" pitchFamily="34" charset="0"/>
                  </a:rPr>
                  <a:t>Croft</a:t>
                </a:r>
                <a:r>
                  <a:rPr lang="fr-CA" sz="1100" b="1" dirty="0">
                    <a:solidFill>
                      <a:schemeClr val="accent6"/>
                    </a:solidFill>
                    <a:latin typeface="Arial Narrow" pitchFamily="34" charset="0"/>
                  </a:rPr>
                  <a:t> et al.*</a:t>
                </a:r>
                <a:r>
                  <a:rPr lang="fr-CA" sz="1100" b="1" baseline="30000" dirty="0">
                    <a:solidFill>
                      <a:schemeClr val="accent6"/>
                    </a:solidFill>
                    <a:latin typeface="Arial Narrow" pitchFamily="34" charset="0"/>
                  </a:rPr>
                  <a:t> </a:t>
                </a:r>
              </a:p>
              <a:p>
                <a:pPr>
                  <a:spcBef>
                    <a:spcPts val="600"/>
                  </a:spcBef>
                  <a:spcAft>
                    <a:spcPts val="600"/>
                  </a:spcAft>
                </a:pPr>
                <a:r>
                  <a:rPr lang="fr-CA" sz="1100" b="1" dirty="0">
                    <a:solidFill>
                      <a:srgbClr val="00B050"/>
                    </a:solidFill>
                    <a:latin typeface="Arial Narrow" pitchFamily="34" charset="0"/>
                  </a:rPr>
                  <a:t>ODES IG vs. CG</a:t>
                </a:r>
              </a:p>
              <a:p>
                <a:pPr>
                  <a:spcBef>
                    <a:spcPts val="600"/>
                  </a:spcBef>
                  <a:spcAft>
                    <a:spcPts val="600"/>
                  </a:spcAft>
                  <a:defRPr/>
                </a:pPr>
                <a:r>
                  <a:rPr lang="fr-CA" sz="1100" b="1" dirty="0">
                    <a:solidFill>
                      <a:srgbClr val="7030A0"/>
                    </a:solidFill>
                    <a:latin typeface="Arial Narrow" pitchFamily="34" charset="0"/>
                  </a:rPr>
                  <a:t>ODES IG + Pa vs. CG + Pa</a:t>
                </a:r>
              </a:p>
              <a:p>
                <a:pPr>
                  <a:spcBef>
                    <a:spcPts val="600"/>
                  </a:spcBef>
                  <a:spcAft>
                    <a:spcPts val="600"/>
                  </a:spcAft>
                </a:pPr>
                <a:r>
                  <a:rPr lang="fr-CA" sz="1100" b="1" dirty="0">
                    <a:latin typeface="Arial Narrow" pitchFamily="34" charset="0"/>
                  </a:rPr>
                  <a:t>Total</a:t>
                </a:r>
                <a:endParaRPr lang="fr-CA" sz="1100" b="1" baseline="30000" dirty="0">
                  <a:latin typeface="Arial Narrow" pitchFamily="34" charset="0"/>
                </a:endParaRPr>
              </a:p>
            </p:txBody>
          </p:sp>
        </p:grpSp>
        <p:grpSp>
          <p:nvGrpSpPr>
            <p:cNvPr id="38" name="Groupe 38"/>
            <p:cNvGrpSpPr/>
            <p:nvPr/>
          </p:nvGrpSpPr>
          <p:grpSpPr>
            <a:xfrm>
              <a:off x="827584" y="1196752"/>
              <a:ext cx="1152128" cy="1832430"/>
              <a:chOff x="-1255344" y="692697"/>
              <a:chExt cx="1152128" cy="1832430"/>
            </a:xfrm>
          </p:grpSpPr>
          <p:sp>
            <p:nvSpPr>
              <p:cNvPr id="118" name="ZoneTexte 117"/>
              <p:cNvSpPr txBox="1"/>
              <p:nvPr/>
            </p:nvSpPr>
            <p:spPr>
              <a:xfrm>
                <a:off x="-1255344" y="692697"/>
                <a:ext cx="1152128" cy="430887"/>
              </a:xfrm>
              <a:prstGeom prst="rect">
                <a:avLst/>
              </a:prstGeom>
              <a:noFill/>
            </p:spPr>
            <p:txBody>
              <a:bodyPr wrap="square" rtlCol="0">
                <a:spAutoFit/>
              </a:bodyPr>
              <a:lstStyle/>
              <a:p>
                <a:pPr algn="ctr"/>
                <a:r>
                  <a:rPr lang="fr-CA" sz="1100" b="1" dirty="0">
                    <a:latin typeface="Arial Narrow" pitchFamily="34" charset="0"/>
                  </a:rPr>
                  <a:t>Participants </a:t>
                </a:r>
              </a:p>
              <a:p>
                <a:pPr algn="ctr"/>
                <a:r>
                  <a:rPr lang="fr-CA" sz="1100" b="1" dirty="0">
                    <a:latin typeface="Arial Narrow" pitchFamily="34" charset="0"/>
                  </a:rPr>
                  <a:t>no.</a:t>
                </a:r>
              </a:p>
            </p:txBody>
          </p:sp>
          <p:sp>
            <p:nvSpPr>
              <p:cNvPr id="119" name="ZoneTexte 118"/>
              <p:cNvSpPr txBox="1"/>
              <p:nvPr/>
            </p:nvSpPr>
            <p:spPr>
              <a:xfrm>
                <a:off x="-1255344" y="1124744"/>
                <a:ext cx="1152128" cy="1400383"/>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66</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16</a:t>
                </a:r>
              </a:p>
              <a:p>
                <a:pPr algn="ctr">
                  <a:spcBef>
                    <a:spcPts val="600"/>
                  </a:spcBef>
                  <a:spcAft>
                    <a:spcPts val="600"/>
                  </a:spcAft>
                </a:pPr>
                <a:r>
                  <a:rPr lang="fr-CA" sz="1100" dirty="0">
                    <a:latin typeface="Arial Narrow" pitchFamily="34" charset="0"/>
                  </a:rPr>
                  <a:t>24</a:t>
                </a:r>
                <a:endParaRPr lang="de-DE" sz="1100" dirty="0">
                  <a:latin typeface="Arial Narrow" pitchFamily="34" charset="0"/>
                </a:endParaRP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106</a:t>
                </a:r>
                <a:endParaRPr lang="fr-CA" sz="1100" baseline="30000" dirty="0">
                  <a:latin typeface="Arial Narrow" pitchFamily="34" charset="0"/>
                </a:endParaRPr>
              </a:p>
            </p:txBody>
          </p:sp>
        </p:grpSp>
        <p:sp>
          <p:nvSpPr>
            <p:cNvPr id="39" name="ZoneTexte 38"/>
            <p:cNvSpPr txBox="1"/>
            <p:nvPr/>
          </p:nvSpPr>
          <p:spPr>
            <a:xfrm>
              <a:off x="1547664" y="836711"/>
              <a:ext cx="1152128" cy="261610"/>
            </a:xfrm>
            <a:prstGeom prst="rect">
              <a:avLst/>
            </a:prstGeom>
            <a:noFill/>
          </p:spPr>
          <p:txBody>
            <a:bodyPr wrap="square" rtlCol="0">
              <a:spAutoFit/>
            </a:bodyPr>
            <a:lstStyle/>
            <a:p>
              <a:pPr algn="ctr"/>
              <a:r>
                <a:rPr lang="fr-CA" sz="1100" b="1" dirty="0" err="1">
                  <a:latin typeface="Arial Narrow" pitchFamily="34" charset="0"/>
                </a:rPr>
                <a:t>Diet</a:t>
              </a:r>
              <a:r>
                <a:rPr lang="fr-CA" sz="1100" b="1" dirty="0">
                  <a:latin typeface="Arial Narrow" pitchFamily="34" charset="0"/>
                </a:rPr>
                <a:t> group</a:t>
              </a:r>
            </a:p>
          </p:txBody>
        </p:sp>
        <p:sp>
          <p:nvSpPr>
            <p:cNvPr id="40" name="ZoneTexte 39"/>
            <p:cNvSpPr txBox="1"/>
            <p:nvPr/>
          </p:nvSpPr>
          <p:spPr>
            <a:xfrm>
              <a:off x="3563888" y="836711"/>
              <a:ext cx="1152128" cy="261610"/>
            </a:xfrm>
            <a:prstGeom prst="rect">
              <a:avLst/>
            </a:prstGeom>
            <a:noFill/>
          </p:spPr>
          <p:txBody>
            <a:bodyPr wrap="square" rtlCol="0">
              <a:spAutoFit/>
            </a:bodyPr>
            <a:lstStyle/>
            <a:p>
              <a:pPr algn="ctr"/>
              <a:r>
                <a:rPr lang="fr-CA" sz="1100" b="1" dirty="0">
                  <a:latin typeface="Arial Narrow" pitchFamily="34" charset="0"/>
                </a:rPr>
                <a:t>Control group</a:t>
              </a:r>
            </a:p>
          </p:txBody>
        </p:sp>
        <p:grpSp>
          <p:nvGrpSpPr>
            <p:cNvPr id="41" name="Groupe 43"/>
            <p:cNvGrpSpPr/>
            <p:nvPr/>
          </p:nvGrpSpPr>
          <p:grpSpPr>
            <a:xfrm>
              <a:off x="1504459" y="1268759"/>
              <a:ext cx="1152128" cy="1437258"/>
              <a:chOff x="-1219340" y="764704"/>
              <a:chExt cx="1152128" cy="1437258"/>
            </a:xfrm>
          </p:grpSpPr>
          <p:sp>
            <p:nvSpPr>
              <p:cNvPr id="116" name="ZoneTexte 115"/>
              <p:cNvSpPr txBox="1"/>
              <p:nvPr/>
            </p:nvSpPr>
            <p:spPr>
              <a:xfrm>
                <a:off x="-1219340" y="764704"/>
                <a:ext cx="1152128" cy="261610"/>
              </a:xfrm>
              <a:prstGeom prst="rect">
                <a:avLst/>
              </a:prstGeom>
              <a:noFill/>
            </p:spPr>
            <p:txBody>
              <a:bodyPr wrap="square" rtlCol="0">
                <a:spAutoFit/>
              </a:bodyPr>
              <a:lstStyle/>
              <a:p>
                <a:pPr algn="ctr"/>
                <a:r>
                  <a:rPr lang="fr-CA" sz="1100" b="1" dirty="0" err="1">
                    <a:latin typeface="Arial Narrow" pitchFamily="34" charset="0"/>
                  </a:rPr>
                  <a:t>Mean</a:t>
                </a:r>
                <a:endParaRPr lang="fr-CA" sz="1100" b="1" dirty="0">
                  <a:latin typeface="Arial Narrow" pitchFamily="34" charset="0"/>
                </a:endParaRPr>
              </a:p>
            </p:txBody>
          </p:sp>
          <p:sp>
            <p:nvSpPr>
              <p:cNvPr id="117" name="ZoneTexte 116"/>
              <p:cNvSpPr txBox="1"/>
              <p:nvPr/>
            </p:nvSpPr>
            <p:spPr>
              <a:xfrm>
                <a:off x="-1219340" y="1124744"/>
                <a:ext cx="1152128" cy="107721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-11.00</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-8.40</a:t>
                </a:r>
              </a:p>
              <a:p>
                <a:pPr algn="ctr">
                  <a:spcBef>
                    <a:spcPts val="600"/>
                  </a:spcBef>
                  <a:spcAft>
                    <a:spcPts val="600"/>
                  </a:spcAft>
                </a:pPr>
                <a:r>
                  <a:rPr lang="fr-CA" sz="1100" dirty="0">
                    <a:latin typeface="Arial Narrow" pitchFamily="34" charset="0"/>
                  </a:rPr>
                  <a:t>-8.30</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2" name="Groupe 46"/>
            <p:cNvGrpSpPr/>
            <p:nvPr/>
          </p:nvGrpSpPr>
          <p:grpSpPr>
            <a:xfrm>
              <a:off x="2181334" y="1196751"/>
              <a:ext cx="1152128" cy="1509266"/>
              <a:chOff x="-1152128" y="692696"/>
              <a:chExt cx="1152128" cy="1509266"/>
            </a:xfrm>
          </p:grpSpPr>
          <p:sp>
            <p:nvSpPr>
              <p:cNvPr id="114" name="ZoneTexte 113"/>
              <p:cNvSpPr txBox="1"/>
              <p:nvPr/>
            </p:nvSpPr>
            <p:spPr>
              <a:xfrm>
                <a:off x="-1152128" y="692696"/>
                <a:ext cx="1152128" cy="430887"/>
              </a:xfrm>
              <a:prstGeom prst="rect">
                <a:avLst/>
              </a:prstGeom>
              <a:noFill/>
            </p:spPr>
            <p:txBody>
              <a:bodyPr wrap="square" rtlCol="0">
                <a:spAutoFit/>
              </a:bodyPr>
              <a:lstStyle/>
              <a:p>
                <a:pPr algn="ctr"/>
                <a:r>
                  <a:rPr lang="fr-CA" sz="1100" b="1" dirty="0">
                    <a:latin typeface="Arial Narrow" pitchFamily="34" charset="0"/>
                  </a:rPr>
                  <a:t>Standard </a:t>
                </a:r>
                <a:r>
                  <a:rPr lang="fr-CA" sz="1100" b="1" dirty="0" err="1">
                    <a:latin typeface="Arial Narrow" pitchFamily="34" charset="0"/>
                  </a:rPr>
                  <a:t>deviation</a:t>
                </a:r>
                <a:endParaRPr lang="fr-CA" sz="1100" b="1" dirty="0">
                  <a:latin typeface="Arial Narrow" pitchFamily="34" charset="0"/>
                </a:endParaRPr>
              </a:p>
            </p:txBody>
          </p:sp>
          <p:sp>
            <p:nvSpPr>
              <p:cNvPr id="115" name="ZoneTexte 114"/>
              <p:cNvSpPr txBox="1"/>
              <p:nvPr/>
            </p:nvSpPr>
            <p:spPr>
              <a:xfrm>
                <a:off x="-1152128" y="1124744"/>
                <a:ext cx="1152128" cy="107721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(15.26)</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(13.20)</a:t>
                </a:r>
              </a:p>
              <a:p>
                <a:pPr algn="ctr">
                  <a:spcBef>
                    <a:spcPts val="600"/>
                  </a:spcBef>
                  <a:spcAft>
                    <a:spcPts val="600"/>
                  </a:spcAft>
                </a:pPr>
                <a:r>
                  <a:rPr lang="fr-CA" sz="1100" dirty="0">
                    <a:latin typeface="Arial Narrow" pitchFamily="34" charset="0"/>
                  </a:rPr>
                  <a:t>(10.29)</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3" name="Groupe 52"/>
            <p:cNvGrpSpPr/>
            <p:nvPr/>
          </p:nvGrpSpPr>
          <p:grpSpPr>
            <a:xfrm>
              <a:off x="2858209" y="1196752"/>
              <a:ext cx="1152128" cy="1832430"/>
              <a:chOff x="-1152128" y="692697"/>
              <a:chExt cx="1152128" cy="1832430"/>
            </a:xfrm>
          </p:grpSpPr>
          <p:sp>
            <p:nvSpPr>
              <p:cNvPr id="112" name="ZoneTexte 111"/>
              <p:cNvSpPr txBox="1"/>
              <p:nvPr/>
            </p:nvSpPr>
            <p:spPr>
              <a:xfrm>
                <a:off x="-1152128" y="692697"/>
                <a:ext cx="1152128" cy="430887"/>
              </a:xfrm>
              <a:prstGeom prst="rect">
                <a:avLst/>
              </a:prstGeom>
              <a:noFill/>
            </p:spPr>
            <p:txBody>
              <a:bodyPr wrap="square" rtlCol="0">
                <a:spAutoFit/>
              </a:bodyPr>
              <a:lstStyle/>
              <a:p>
                <a:pPr algn="ctr"/>
                <a:r>
                  <a:rPr lang="fr-CA" sz="1100" b="1" dirty="0">
                    <a:latin typeface="Arial Narrow" pitchFamily="34" charset="0"/>
                  </a:rPr>
                  <a:t>Participants </a:t>
                </a:r>
              </a:p>
              <a:p>
                <a:pPr algn="ctr"/>
                <a:r>
                  <a:rPr lang="fr-CA" sz="1100" b="1" dirty="0">
                    <a:latin typeface="Arial Narrow" pitchFamily="34" charset="0"/>
                  </a:rPr>
                  <a:t>no.</a:t>
                </a:r>
              </a:p>
            </p:txBody>
          </p:sp>
          <p:sp>
            <p:nvSpPr>
              <p:cNvPr id="113" name="ZoneTexte 112"/>
              <p:cNvSpPr txBox="1"/>
              <p:nvPr/>
            </p:nvSpPr>
            <p:spPr>
              <a:xfrm>
                <a:off x="-1152128" y="1124744"/>
                <a:ext cx="1152128" cy="1400383"/>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64</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12</a:t>
                </a:r>
              </a:p>
              <a:p>
                <a:pPr algn="ctr">
                  <a:spcBef>
                    <a:spcPts val="600"/>
                  </a:spcBef>
                  <a:spcAft>
                    <a:spcPts val="600"/>
                  </a:spcAft>
                </a:pPr>
                <a:r>
                  <a:rPr lang="fr-CA" sz="1100" dirty="0">
                    <a:latin typeface="Arial Narrow" pitchFamily="34" charset="0"/>
                  </a:rPr>
                  <a:t>20</a:t>
                </a:r>
                <a:endParaRPr lang="de-DE" sz="1100" dirty="0">
                  <a:latin typeface="Arial Narrow" pitchFamily="34" charset="0"/>
                </a:endParaRP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96</a:t>
                </a:r>
                <a:endParaRPr lang="fr-CA" sz="1100" baseline="30000" dirty="0">
                  <a:latin typeface="Arial Narrow" pitchFamily="34" charset="0"/>
                </a:endParaRPr>
              </a:p>
            </p:txBody>
          </p:sp>
        </p:grpSp>
        <p:grpSp>
          <p:nvGrpSpPr>
            <p:cNvPr id="44" name="Groupe 55"/>
            <p:cNvGrpSpPr/>
            <p:nvPr/>
          </p:nvGrpSpPr>
          <p:grpSpPr>
            <a:xfrm>
              <a:off x="3535084" y="1268759"/>
              <a:ext cx="1152128" cy="1437258"/>
              <a:chOff x="-1152128" y="764704"/>
              <a:chExt cx="1152128" cy="1437258"/>
            </a:xfrm>
          </p:grpSpPr>
          <p:sp>
            <p:nvSpPr>
              <p:cNvPr id="110" name="ZoneTexte 109"/>
              <p:cNvSpPr txBox="1"/>
              <p:nvPr/>
            </p:nvSpPr>
            <p:spPr>
              <a:xfrm>
                <a:off x="-1152128" y="764704"/>
                <a:ext cx="1152128" cy="261610"/>
              </a:xfrm>
              <a:prstGeom prst="rect">
                <a:avLst/>
              </a:prstGeom>
              <a:noFill/>
            </p:spPr>
            <p:txBody>
              <a:bodyPr wrap="square" rtlCol="0">
                <a:spAutoFit/>
              </a:bodyPr>
              <a:lstStyle/>
              <a:p>
                <a:pPr algn="ctr"/>
                <a:r>
                  <a:rPr lang="fr-CA" sz="1100" b="1" dirty="0" err="1">
                    <a:latin typeface="Arial Narrow" pitchFamily="34" charset="0"/>
                  </a:rPr>
                  <a:t>Mean</a:t>
                </a:r>
                <a:endParaRPr lang="fr-CA" sz="1100" b="1" dirty="0">
                  <a:latin typeface="Arial Narrow" pitchFamily="34" charset="0"/>
                </a:endParaRPr>
              </a:p>
            </p:txBody>
          </p:sp>
          <p:sp>
            <p:nvSpPr>
              <p:cNvPr id="111" name="ZoneTexte 110"/>
              <p:cNvSpPr txBox="1"/>
              <p:nvPr/>
            </p:nvSpPr>
            <p:spPr>
              <a:xfrm>
                <a:off x="-1152128" y="1124744"/>
                <a:ext cx="1152128" cy="107721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-4.00</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2.90</a:t>
                </a:r>
              </a:p>
              <a:p>
                <a:pPr algn="ctr">
                  <a:spcBef>
                    <a:spcPts val="600"/>
                  </a:spcBef>
                  <a:spcAft>
                    <a:spcPts val="600"/>
                  </a:spcAft>
                </a:pPr>
                <a:r>
                  <a:rPr lang="fr-CA" sz="1100" dirty="0">
                    <a:latin typeface="Arial Narrow" pitchFamily="34" charset="0"/>
                  </a:rPr>
                  <a:t>-4.10</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7" name="Groupe 58"/>
            <p:cNvGrpSpPr/>
            <p:nvPr/>
          </p:nvGrpSpPr>
          <p:grpSpPr>
            <a:xfrm>
              <a:off x="4211960" y="1196751"/>
              <a:ext cx="1152128" cy="1509266"/>
              <a:chOff x="-1543376" y="692696"/>
              <a:chExt cx="1152128" cy="1509266"/>
            </a:xfrm>
          </p:grpSpPr>
          <p:sp>
            <p:nvSpPr>
              <p:cNvPr id="108" name="ZoneTexte 107"/>
              <p:cNvSpPr txBox="1"/>
              <p:nvPr/>
            </p:nvSpPr>
            <p:spPr>
              <a:xfrm>
                <a:off x="-1543376" y="692696"/>
                <a:ext cx="1152128" cy="430887"/>
              </a:xfrm>
              <a:prstGeom prst="rect">
                <a:avLst/>
              </a:prstGeom>
              <a:noFill/>
            </p:spPr>
            <p:txBody>
              <a:bodyPr wrap="square" rtlCol="0">
                <a:spAutoFit/>
              </a:bodyPr>
              <a:lstStyle/>
              <a:p>
                <a:pPr algn="ctr"/>
                <a:r>
                  <a:rPr lang="fr-CA" sz="1100" b="1" dirty="0">
                    <a:latin typeface="Arial Narrow" pitchFamily="34" charset="0"/>
                  </a:rPr>
                  <a:t>Standard </a:t>
                </a:r>
                <a:r>
                  <a:rPr lang="fr-CA" sz="1100" b="1" dirty="0" err="1">
                    <a:latin typeface="Arial Narrow" pitchFamily="34" charset="0"/>
                  </a:rPr>
                  <a:t>deviation</a:t>
                </a:r>
                <a:endParaRPr lang="fr-CA" sz="1100" b="1" dirty="0">
                  <a:latin typeface="Arial Narrow" pitchFamily="34" charset="0"/>
                </a:endParaRPr>
              </a:p>
            </p:txBody>
          </p:sp>
          <p:sp>
            <p:nvSpPr>
              <p:cNvPr id="109" name="ZoneTexte 108"/>
              <p:cNvSpPr txBox="1"/>
              <p:nvPr/>
            </p:nvSpPr>
            <p:spPr>
              <a:xfrm>
                <a:off x="-1543376" y="1124744"/>
                <a:ext cx="1152128" cy="107721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(15.26)</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(15.24)</a:t>
                </a:r>
              </a:p>
              <a:p>
                <a:pPr algn="ctr">
                  <a:spcBef>
                    <a:spcPts val="600"/>
                  </a:spcBef>
                  <a:spcAft>
                    <a:spcPts val="600"/>
                  </a:spcAft>
                </a:pPr>
                <a:r>
                  <a:rPr lang="fr-CA" sz="1100" dirty="0">
                    <a:latin typeface="Arial Narrow" pitchFamily="34" charset="0"/>
                  </a:rPr>
                  <a:t>(8.05)</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8" name="Groupe 100"/>
            <p:cNvGrpSpPr/>
            <p:nvPr/>
          </p:nvGrpSpPr>
          <p:grpSpPr>
            <a:xfrm>
              <a:off x="6876256" y="1192933"/>
              <a:ext cx="2592288" cy="2170986"/>
              <a:chOff x="9252520" y="1196752"/>
              <a:chExt cx="2232248" cy="2170986"/>
            </a:xfrm>
          </p:grpSpPr>
          <p:grpSp>
            <p:nvGrpSpPr>
              <p:cNvPr id="102" name="Groupe 96"/>
              <p:cNvGrpSpPr/>
              <p:nvPr/>
            </p:nvGrpSpPr>
            <p:grpSpPr>
              <a:xfrm>
                <a:off x="9252520" y="1268760"/>
                <a:ext cx="1152128" cy="2098978"/>
                <a:chOff x="9145016" y="1147098"/>
                <a:chExt cx="1152128" cy="2098978"/>
              </a:xfrm>
            </p:grpSpPr>
            <p:sp>
              <p:nvSpPr>
                <p:cNvPr id="106" name="ZoneTexte 105"/>
                <p:cNvSpPr txBox="1"/>
                <p:nvPr/>
              </p:nvSpPr>
              <p:spPr>
                <a:xfrm>
                  <a:off x="9145016" y="1147098"/>
                  <a:ext cx="1152128" cy="261610"/>
                </a:xfrm>
                <a:prstGeom prst="rect">
                  <a:avLst/>
                </a:prstGeom>
                <a:noFill/>
              </p:spPr>
              <p:txBody>
                <a:bodyPr wrap="square" rtlCol="0">
                  <a:spAutoFit/>
                </a:bodyPr>
                <a:lstStyle/>
                <a:p>
                  <a:pPr algn="ctr" eaLnBrk="1" fontAlgn="auto" hangingPunct="1">
                    <a:spcBef>
                      <a:spcPts val="0"/>
                    </a:spcBef>
                    <a:spcAft>
                      <a:spcPts val="0"/>
                    </a:spcAft>
                    <a:defRPr/>
                  </a:pPr>
                  <a:r>
                    <a:rPr lang="fr-CA" sz="1100" b="1" dirty="0" err="1">
                      <a:latin typeface="Arial Narrow" pitchFamily="34" charset="0"/>
                    </a:rPr>
                    <a:t>Weight</a:t>
                  </a:r>
                  <a:r>
                    <a:rPr lang="fr-CA" sz="1100" b="1" dirty="0">
                      <a:latin typeface="Arial Narrow" pitchFamily="34" charset="0"/>
                    </a:rPr>
                    <a:t> (%)</a:t>
                  </a:r>
                </a:p>
              </p:txBody>
            </p:sp>
            <p:sp>
              <p:nvSpPr>
                <p:cNvPr id="107" name="ZoneTexte 106"/>
                <p:cNvSpPr txBox="1"/>
                <p:nvPr/>
              </p:nvSpPr>
              <p:spPr>
                <a:xfrm>
                  <a:off x="9145016" y="1507138"/>
                  <a:ext cx="1152128" cy="173893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46.01</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10.90</a:t>
                  </a:r>
                </a:p>
                <a:p>
                  <a:pPr algn="ctr">
                    <a:spcBef>
                      <a:spcPts val="600"/>
                    </a:spcBef>
                    <a:spcAft>
                      <a:spcPts val="600"/>
                    </a:spcAft>
                  </a:pPr>
                  <a:r>
                    <a:rPr lang="fr-CA" sz="1100" dirty="0">
                      <a:latin typeface="Arial Narrow" pitchFamily="34" charset="0"/>
                    </a:rPr>
                    <a:t>43.09</a:t>
                  </a: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100.00</a:t>
                  </a:r>
                  <a:endParaRPr lang="fr-CA" sz="1100" baseline="30000" dirty="0">
                    <a:latin typeface="Arial Narrow" pitchFamily="34" charset="0"/>
                  </a:endParaRP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103" name="Groupe 97"/>
              <p:cNvGrpSpPr/>
              <p:nvPr/>
            </p:nvGrpSpPr>
            <p:grpSpPr>
              <a:xfrm>
                <a:off x="9828584" y="1196752"/>
                <a:ext cx="1656184" cy="2001708"/>
                <a:chOff x="9036496" y="1075090"/>
                <a:chExt cx="1152128" cy="2001708"/>
              </a:xfrm>
            </p:grpSpPr>
            <p:sp>
              <p:nvSpPr>
                <p:cNvPr id="104" name="ZoneTexte 103"/>
                <p:cNvSpPr txBox="1"/>
                <p:nvPr/>
              </p:nvSpPr>
              <p:spPr>
                <a:xfrm>
                  <a:off x="9036496" y="1075090"/>
                  <a:ext cx="1152128" cy="430887"/>
                </a:xfrm>
                <a:prstGeom prst="rect">
                  <a:avLst/>
                </a:prstGeom>
                <a:noFill/>
              </p:spPr>
              <p:txBody>
                <a:bodyPr wrap="square" rtlCol="0">
                  <a:spAutoFit/>
                </a:bodyPr>
                <a:lstStyle/>
                <a:p>
                  <a:pPr algn="ctr"/>
                  <a:r>
                    <a:rPr lang="en-US" sz="1100" b="1" dirty="0">
                      <a:latin typeface="Arial Narrow" pitchFamily="34" charset="0"/>
                    </a:rPr>
                    <a:t>WMD</a:t>
                  </a:r>
                </a:p>
                <a:p>
                  <a:pPr algn="ctr"/>
                  <a:r>
                    <a:rPr lang="en-US" sz="1100" b="1" dirty="0">
                      <a:latin typeface="Arial Narrow" pitchFamily="34" charset="0"/>
                    </a:rPr>
                    <a:t>(95% CI)</a:t>
                  </a:r>
                  <a:endParaRPr lang="fr-CA" sz="1100" b="1" dirty="0">
                    <a:latin typeface="Arial Narrow" pitchFamily="34" charset="0"/>
                  </a:endParaRPr>
                </a:p>
              </p:txBody>
            </p:sp>
            <p:sp>
              <p:nvSpPr>
                <p:cNvPr id="105" name="ZoneTexte 104"/>
                <p:cNvSpPr txBox="1"/>
                <p:nvPr/>
              </p:nvSpPr>
              <p:spPr>
                <a:xfrm>
                  <a:off x="9036496" y="1507138"/>
                  <a:ext cx="1152128" cy="1569660"/>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-7.00 (-12.25 to -1.75)</a:t>
                  </a:r>
                </a:p>
                <a:p>
                  <a:pPr algn="ctr">
                    <a:spcBef>
                      <a:spcPts val="600"/>
                    </a:spcBef>
                    <a:spcAft>
                      <a:spcPts val="600"/>
                    </a:spcAft>
                  </a:pPr>
                  <a:r>
                    <a:rPr lang="fr-CA" sz="1100" dirty="0">
                      <a:latin typeface="Arial Narrow" pitchFamily="34" charset="0"/>
                    </a:rPr>
                    <a:t>-11.30 (-22.08 to -0.52)</a:t>
                  </a:r>
                </a:p>
                <a:p>
                  <a:pPr algn="ctr">
                    <a:spcBef>
                      <a:spcPts val="600"/>
                    </a:spcBef>
                    <a:spcAft>
                      <a:spcPts val="600"/>
                    </a:spcAft>
                  </a:pPr>
                  <a:r>
                    <a:rPr lang="fr-CA" sz="1100" dirty="0">
                      <a:latin typeface="Arial Narrow" pitchFamily="34" charset="0"/>
                    </a:rPr>
                    <a:t>-4.20 (-9.62 to 1.22)</a:t>
                  </a:r>
                </a:p>
                <a:p>
                  <a:pPr algn="ctr">
                    <a:spcBef>
                      <a:spcPts val="600"/>
                    </a:spcBef>
                    <a:spcAft>
                      <a:spcPts val="600"/>
                    </a:spcAft>
                  </a:pPr>
                  <a:endParaRPr lang="fr-CA" sz="100" b="1" dirty="0">
                    <a:latin typeface="Arial Narrow" pitchFamily="34" charset="0"/>
                  </a:endParaRPr>
                </a:p>
                <a:p>
                  <a:pPr algn="ctr">
                    <a:spcBef>
                      <a:spcPts val="600"/>
                    </a:spcBef>
                    <a:spcAft>
                      <a:spcPts val="600"/>
                    </a:spcAft>
                  </a:pPr>
                  <a:r>
                    <a:rPr lang="fr-CA" sz="1100" b="1" dirty="0">
                      <a:latin typeface="Arial Narrow" pitchFamily="34" charset="0"/>
                    </a:rPr>
                    <a:t>-6.26 (-9.82 to -2.70)</a:t>
                  </a:r>
                </a:p>
                <a:p>
                  <a:pPr algn="ctr">
                    <a:spcBef>
                      <a:spcPts val="600"/>
                    </a:spcBef>
                    <a:spcAft>
                      <a:spcPts val="600"/>
                    </a:spcAft>
                  </a:pPr>
                  <a:endParaRPr lang="fr-CA" sz="100" b="1" dirty="0">
                    <a:latin typeface="Arial Narrow" pitchFamily="34" charset="0"/>
                  </a:endParaRPr>
                </a:p>
              </p:txBody>
            </p:sp>
          </p:grpSp>
        </p:grpSp>
        <p:sp>
          <p:nvSpPr>
            <p:cNvPr id="49" name="Rectangle à coins arrondis 48"/>
            <p:cNvSpPr/>
            <p:nvPr/>
          </p:nvSpPr>
          <p:spPr>
            <a:xfrm>
              <a:off x="251520" y="4100041"/>
              <a:ext cx="2448272" cy="1008112"/>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grpSp>
          <p:nvGrpSpPr>
            <p:cNvPr id="50" name="Groupe 169"/>
            <p:cNvGrpSpPr/>
            <p:nvPr/>
          </p:nvGrpSpPr>
          <p:grpSpPr>
            <a:xfrm>
              <a:off x="4788024" y="1183183"/>
              <a:ext cx="2701985" cy="2389829"/>
              <a:chOff x="4462303" y="1297529"/>
              <a:chExt cx="2701985" cy="2131471"/>
            </a:xfrm>
          </p:grpSpPr>
          <p:cxnSp>
            <p:nvCxnSpPr>
              <p:cNvPr id="55" name="Connecteur droit 54"/>
              <p:cNvCxnSpPr/>
              <p:nvPr/>
            </p:nvCxnSpPr>
            <p:spPr>
              <a:xfrm rot="5400000">
                <a:off x="5234610" y="2353194"/>
                <a:ext cx="11880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5386313" y="1814091"/>
                <a:ext cx="3780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6" name="Connecteur droit 65"/>
              <p:cNvCxnSpPr/>
              <p:nvPr/>
            </p:nvCxnSpPr>
            <p:spPr>
              <a:xfrm>
                <a:off x="5019923" y="2107431"/>
                <a:ext cx="792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sp>
            <p:nvSpPr>
              <p:cNvPr id="67" name="Rectangle 66"/>
              <p:cNvSpPr/>
              <p:nvPr/>
            </p:nvSpPr>
            <p:spPr>
              <a:xfrm>
                <a:off x="5527195" y="1769641"/>
                <a:ext cx="90000" cy="90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CA" dirty="0"/>
              </a:p>
            </p:txBody>
          </p:sp>
          <p:sp>
            <p:nvSpPr>
              <p:cNvPr id="68" name="Rectangle 67"/>
              <p:cNvSpPr/>
              <p:nvPr/>
            </p:nvSpPr>
            <p:spPr>
              <a:xfrm>
                <a:off x="5388446" y="2078856"/>
                <a:ext cx="54000" cy="54000"/>
              </a:xfrm>
              <a:prstGeom prst="rect">
                <a:avLst/>
              </a:prstGeom>
              <a:solidFill>
                <a:srgbClr val="00B050"/>
              </a:solidFill>
              <a:ln>
                <a:solidFill>
                  <a:srgbClr val="00B05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A"/>
              </a:p>
            </p:txBody>
          </p:sp>
          <p:sp>
            <p:nvSpPr>
              <p:cNvPr id="71" name="ZoneTexte 70"/>
              <p:cNvSpPr txBox="1"/>
              <p:nvPr/>
            </p:nvSpPr>
            <p:spPr>
              <a:xfrm>
                <a:off x="5328416" y="1297529"/>
                <a:ext cx="1005403" cy="384305"/>
              </a:xfrm>
              <a:prstGeom prst="rect">
                <a:avLst/>
              </a:prstGeom>
              <a:noFill/>
            </p:spPr>
            <p:txBody>
              <a:bodyPr wrap="none" rtlCol="0">
                <a:spAutoFit/>
              </a:bodyPr>
              <a:lstStyle/>
              <a:p>
                <a:pPr algn="ctr"/>
                <a:r>
                  <a:rPr lang="fr-CA" sz="1100" b="1" dirty="0">
                    <a:latin typeface="Arial Narrow" pitchFamily="34" charset="0"/>
                  </a:rPr>
                  <a:t>WMD (</a:t>
                </a:r>
                <a:r>
                  <a:rPr lang="fr-CA" sz="1100" b="1" dirty="0" err="1">
                    <a:latin typeface="Arial Narrow" pitchFamily="34" charset="0"/>
                  </a:rPr>
                  <a:t>random</a:t>
                </a:r>
                <a:r>
                  <a:rPr lang="fr-CA" sz="1100" b="1" dirty="0">
                    <a:latin typeface="Arial Narrow" pitchFamily="34" charset="0"/>
                  </a:rPr>
                  <a:t>)</a:t>
                </a:r>
              </a:p>
              <a:p>
                <a:pPr algn="ctr"/>
                <a:r>
                  <a:rPr lang="fr-CA" sz="1100" b="1" dirty="0">
                    <a:latin typeface="Arial Narrow" pitchFamily="34" charset="0"/>
                  </a:rPr>
                  <a:t>(95% CI)</a:t>
                </a:r>
              </a:p>
            </p:txBody>
          </p:sp>
          <p:grpSp>
            <p:nvGrpSpPr>
              <p:cNvPr id="72" name="Groupe 89"/>
              <p:cNvGrpSpPr/>
              <p:nvPr/>
            </p:nvGrpSpPr>
            <p:grpSpPr>
              <a:xfrm>
                <a:off x="4462303" y="2708920"/>
                <a:ext cx="2701985" cy="720080"/>
                <a:chOff x="4462303" y="2276872"/>
                <a:chExt cx="2701985" cy="720080"/>
              </a:xfrm>
            </p:grpSpPr>
            <p:cxnSp>
              <p:nvCxnSpPr>
                <p:cNvPr id="86" name="Connecteur droit 85"/>
                <p:cNvCxnSpPr/>
                <p:nvPr/>
              </p:nvCxnSpPr>
              <p:spPr>
                <a:xfrm>
                  <a:off x="4727537" y="2482419"/>
                  <a:ext cx="21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a:off x="5248922" y="251709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5792018" y="251709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rot="5400000">
                  <a:off x="6335114" y="251709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rot="5400000">
                  <a:off x="4701063" y="251709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rot="5400000">
                  <a:off x="6878211" y="251709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rganigramme : Décision 93"/>
                <p:cNvSpPr/>
                <p:nvPr/>
              </p:nvSpPr>
              <p:spPr>
                <a:xfrm>
                  <a:off x="5477371" y="2276872"/>
                  <a:ext cx="252000" cy="90000"/>
                </a:xfrm>
                <a:prstGeom prst="flowChartDecision">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fr-CA"/>
                </a:p>
              </p:txBody>
            </p:sp>
            <p:sp>
              <p:nvSpPr>
                <p:cNvPr id="95" name="ZoneTexte 94"/>
                <p:cNvSpPr txBox="1"/>
                <p:nvPr/>
              </p:nvSpPr>
              <p:spPr>
                <a:xfrm>
                  <a:off x="4462303" y="2492896"/>
                  <a:ext cx="543740" cy="276999"/>
                </a:xfrm>
                <a:prstGeom prst="rect">
                  <a:avLst/>
                </a:prstGeom>
                <a:noFill/>
              </p:spPr>
              <p:txBody>
                <a:bodyPr wrap="none" rtlCol="0">
                  <a:spAutoFit/>
                </a:bodyPr>
                <a:lstStyle/>
                <a:p>
                  <a:pPr algn="ctr"/>
                  <a:r>
                    <a:rPr lang="fr-CA" sz="1200" dirty="0">
                      <a:latin typeface="Arial Narrow" pitchFamily="34" charset="0"/>
                    </a:rPr>
                    <a:t>-30.00</a:t>
                  </a:r>
                </a:p>
              </p:txBody>
            </p:sp>
            <p:sp>
              <p:nvSpPr>
                <p:cNvPr id="96" name="ZoneTexte 95"/>
                <p:cNvSpPr txBox="1"/>
                <p:nvPr/>
              </p:nvSpPr>
              <p:spPr>
                <a:xfrm>
                  <a:off x="5012285" y="2492896"/>
                  <a:ext cx="543740" cy="276999"/>
                </a:xfrm>
                <a:prstGeom prst="rect">
                  <a:avLst/>
                </a:prstGeom>
                <a:noFill/>
              </p:spPr>
              <p:txBody>
                <a:bodyPr wrap="none" rtlCol="0">
                  <a:spAutoFit/>
                </a:bodyPr>
                <a:lstStyle/>
                <a:p>
                  <a:pPr algn="ctr"/>
                  <a:r>
                    <a:rPr lang="fr-CA" sz="1200" dirty="0">
                      <a:latin typeface="Arial Narrow" pitchFamily="34" charset="0"/>
                    </a:rPr>
                    <a:t>-15.00</a:t>
                  </a:r>
                </a:p>
              </p:txBody>
            </p:sp>
            <p:sp>
              <p:nvSpPr>
                <p:cNvPr id="97" name="ZoneTexte 96"/>
                <p:cNvSpPr txBox="1"/>
                <p:nvPr/>
              </p:nvSpPr>
              <p:spPr>
                <a:xfrm>
                  <a:off x="5618371" y="2492896"/>
                  <a:ext cx="431528" cy="276999"/>
                </a:xfrm>
                <a:prstGeom prst="rect">
                  <a:avLst/>
                </a:prstGeom>
                <a:noFill/>
              </p:spPr>
              <p:txBody>
                <a:bodyPr wrap="none" rtlCol="0">
                  <a:spAutoFit/>
                </a:bodyPr>
                <a:lstStyle/>
                <a:p>
                  <a:pPr algn="ctr"/>
                  <a:r>
                    <a:rPr lang="fr-CA" sz="1200" dirty="0">
                      <a:latin typeface="Arial Narrow" pitchFamily="34" charset="0"/>
                    </a:rPr>
                    <a:t>0.00</a:t>
                  </a:r>
                </a:p>
              </p:txBody>
            </p:sp>
            <p:sp>
              <p:nvSpPr>
                <p:cNvPr id="98" name="ZoneTexte 97"/>
                <p:cNvSpPr txBox="1"/>
                <p:nvPr/>
              </p:nvSpPr>
              <p:spPr>
                <a:xfrm>
                  <a:off x="6133086" y="2492896"/>
                  <a:ext cx="502062" cy="276999"/>
                </a:xfrm>
                <a:prstGeom prst="rect">
                  <a:avLst/>
                </a:prstGeom>
                <a:noFill/>
              </p:spPr>
              <p:txBody>
                <a:bodyPr wrap="none" rtlCol="0">
                  <a:spAutoFit/>
                </a:bodyPr>
                <a:lstStyle/>
                <a:p>
                  <a:pPr algn="ctr"/>
                  <a:r>
                    <a:rPr lang="fr-CA" sz="1200" dirty="0">
                      <a:latin typeface="Arial Narrow" pitchFamily="34" charset="0"/>
                    </a:rPr>
                    <a:t>15.00</a:t>
                  </a:r>
                </a:p>
              </p:txBody>
            </p:sp>
            <p:sp>
              <p:nvSpPr>
                <p:cNvPr id="99" name="ZoneTexte 98"/>
                <p:cNvSpPr txBox="1"/>
                <p:nvPr/>
              </p:nvSpPr>
              <p:spPr>
                <a:xfrm>
                  <a:off x="6662226" y="2492896"/>
                  <a:ext cx="502062" cy="276999"/>
                </a:xfrm>
                <a:prstGeom prst="rect">
                  <a:avLst/>
                </a:prstGeom>
                <a:noFill/>
              </p:spPr>
              <p:txBody>
                <a:bodyPr wrap="none" rtlCol="0">
                  <a:spAutoFit/>
                </a:bodyPr>
                <a:lstStyle/>
                <a:p>
                  <a:pPr algn="ctr"/>
                  <a:r>
                    <a:rPr lang="fr-CA" sz="1200" dirty="0">
                      <a:latin typeface="Arial Narrow" pitchFamily="34" charset="0"/>
                    </a:rPr>
                    <a:t>30.00</a:t>
                  </a:r>
                </a:p>
              </p:txBody>
            </p:sp>
            <p:sp>
              <p:nvSpPr>
                <p:cNvPr id="100" name="ZoneTexte 99"/>
                <p:cNvSpPr txBox="1"/>
                <p:nvPr/>
              </p:nvSpPr>
              <p:spPr>
                <a:xfrm>
                  <a:off x="4841366" y="2719953"/>
                  <a:ext cx="878767" cy="276999"/>
                </a:xfrm>
                <a:prstGeom prst="rect">
                  <a:avLst/>
                </a:prstGeom>
                <a:noFill/>
              </p:spPr>
              <p:txBody>
                <a:bodyPr wrap="none" rtlCol="0">
                  <a:spAutoFit/>
                </a:bodyPr>
                <a:lstStyle/>
                <a:p>
                  <a:pPr algn="ctr"/>
                  <a:r>
                    <a:rPr lang="fr-CA" sz="1200" dirty="0" err="1">
                      <a:latin typeface="Arial Narrow" pitchFamily="34" charset="0"/>
                    </a:rPr>
                    <a:t>Favours</a:t>
                  </a:r>
                  <a:r>
                    <a:rPr lang="fr-CA" sz="1200" dirty="0">
                      <a:latin typeface="Arial Narrow" pitchFamily="34" charset="0"/>
                    </a:rPr>
                    <a:t> </a:t>
                  </a:r>
                  <a:r>
                    <a:rPr lang="fr-CA" sz="1200" dirty="0" err="1">
                      <a:latin typeface="Arial Narrow" pitchFamily="34" charset="0"/>
                    </a:rPr>
                    <a:t>diet</a:t>
                  </a:r>
                  <a:endParaRPr lang="fr-CA" sz="1200" dirty="0">
                    <a:latin typeface="Arial Narrow" pitchFamily="34" charset="0"/>
                  </a:endParaRPr>
                </a:p>
              </p:txBody>
            </p:sp>
            <p:sp>
              <p:nvSpPr>
                <p:cNvPr id="101" name="ZoneTexte 100"/>
                <p:cNvSpPr txBox="1"/>
                <p:nvPr/>
              </p:nvSpPr>
              <p:spPr>
                <a:xfrm>
                  <a:off x="5846803" y="2719953"/>
                  <a:ext cx="1053495" cy="276999"/>
                </a:xfrm>
                <a:prstGeom prst="rect">
                  <a:avLst/>
                </a:prstGeom>
                <a:noFill/>
              </p:spPr>
              <p:txBody>
                <a:bodyPr wrap="none" rtlCol="0">
                  <a:spAutoFit/>
                </a:bodyPr>
                <a:lstStyle/>
                <a:p>
                  <a:pPr algn="ctr"/>
                  <a:r>
                    <a:rPr lang="fr-CA" sz="1200" dirty="0" err="1">
                      <a:latin typeface="Arial Narrow" pitchFamily="34" charset="0"/>
                    </a:rPr>
                    <a:t>Favours</a:t>
                  </a:r>
                  <a:r>
                    <a:rPr lang="fr-CA" sz="1200" dirty="0">
                      <a:latin typeface="Arial Narrow" pitchFamily="34" charset="0"/>
                    </a:rPr>
                    <a:t> control</a:t>
                  </a:r>
                </a:p>
              </p:txBody>
            </p:sp>
          </p:grpSp>
          <p:cxnSp>
            <p:nvCxnSpPr>
              <p:cNvPr id="73" name="Connecteur droit 72"/>
              <p:cNvCxnSpPr/>
              <p:nvPr/>
            </p:nvCxnSpPr>
            <p:spPr>
              <a:xfrm>
                <a:off x="5477444" y="2443746"/>
                <a:ext cx="396000" cy="0"/>
              </a:xfrm>
              <a:prstGeom prst="line">
                <a:avLst/>
              </a:prstGeom>
              <a:ln/>
            </p:spPr>
            <p:style>
              <a:lnRef idx="3">
                <a:schemeClr val="accent3"/>
              </a:lnRef>
              <a:fillRef idx="0">
                <a:schemeClr val="accent3"/>
              </a:fillRef>
              <a:effectRef idx="2">
                <a:schemeClr val="accent3"/>
              </a:effectRef>
              <a:fontRef idx="minor">
                <a:schemeClr val="tx1"/>
              </a:fontRef>
            </p:style>
          </p:cxnSp>
          <p:sp>
            <p:nvSpPr>
              <p:cNvPr id="74" name="Rectangle 73"/>
              <p:cNvSpPr/>
              <p:nvPr/>
            </p:nvSpPr>
            <p:spPr>
              <a:xfrm>
                <a:off x="5640551" y="2399296"/>
                <a:ext cx="86400" cy="936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A" dirty="0"/>
              </a:p>
            </p:txBody>
          </p:sp>
        </p:grpSp>
        <p:sp>
          <p:nvSpPr>
            <p:cNvPr id="53" name="ZoneTexte 6"/>
            <p:cNvSpPr txBox="1">
              <a:spLocks noChangeArrowheads="1"/>
            </p:cNvSpPr>
            <p:nvPr/>
          </p:nvSpPr>
          <p:spPr bwMode="auto">
            <a:xfrm>
              <a:off x="179512" y="3429000"/>
              <a:ext cx="3451312" cy="408623"/>
            </a:xfrm>
            <a:prstGeom prst="roundRect">
              <a:avLst/>
            </a:prstGeom>
            <a:noFill/>
            <a:ln w="9525">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sv-SE" sz="900" dirty="0"/>
                <a:t>Heterogeneity: Q=1.47 (p=0.48), </a:t>
              </a:r>
              <a:r>
                <a:rPr lang="sv-SE" sz="900" i="1" dirty="0"/>
                <a:t>I</a:t>
              </a:r>
              <a:r>
                <a:rPr lang="sv-SE" sz="900" i="1" baseline="30000" dirty="0"/>
                <a:t>2</a:t>
              </a:r>
              <a:r>
                <a:rPr lang="sv-SE" sz="900" dirty="0"/>
                <a:t>=0%</a:t>
              </a:r>
            </a:p>
            <a:p>
              <a:r>
                <a:rPr lang="en-US" sz="900" dirty="0"/>
                <a:t>Overall effect: </a:t>
              </a:r>
              <a:r>
                <a:rPr lang="en-US" sz="900" i="1" dirty="0"/>
                <a:t>Z</a:t>
              </a:r>
              <a:r>
                <a:rPr lang="en-US" sz="900" dirty="0"/>
                <a:t> score=-3.45 (p=0.001), τ</a:t>
              </a:r>
              <a:r>
                <a:rPr lang="en-US" sz="900" baseline="30000" dirty="0"/>
                <a:t>2</a:t>
              </a:r>
              <a:r>
                <a:rPr lang="en-US" sz="900" dirty="0"/>
                <a:t>=0.000</a:t>
              </a:r>
              <a:endParaRPr lang="en-US" sz="900" dirty="0">
                <a:latin typeface="+mj-lt"/>
              </a:endParaRPr>
            </a:p>
          </p:txBody>
        </p:sp>
        <p:sp>
          <p:nvSpPr>
            <p:cNvPr id="54" name="ZoneTexte 6"/>
            <p:cNvSpPr txBox="1">
              <a:spLocks noChangeArrowheads="1"/>
            </p:cNvSpPr>
            <p:nvPr/>
          </p:nvSpPr>
          <p:spPr bwMode="auto">
            <a:xfrm>
              <a:off x="251520" y="4090516"/>
              <a:ext cx="3600400" cy="1021556"/>
            </a:xfrm>
            <a:prstGeom prst="roundRect">
              <a:avLst/>
            </a:prstGeom>
            <a:noFill/>
            <a:ln w="9525">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900" dirty="0">
                  <a:latin typeface="+mj-lt"/>
                </a:rPr>
                <a:t>CG: control group</a:t>
              </a:r>
            </a:p>
            <a:p>
              <a:pPr algn="just"/>
              <a:r>
                <a:rPr lang="en-US" sz="900" i="1" dirty="0">
                  <a:latin typeface="+mj-lt"/>
                </a:rPr>
                <a:t>I</a:t>
              </a:r>
              <a:r>
                <a:rPr lang="en-US" sz="900" baseline="30000" dirty="0">
                  <a:latin typeface="+mj-lt"/>
                </a:rPr>
                <a:t>2</a:t>
              </a:r>
              <a:r>
                <a:rPr lang="en-US" sz="900" dirty="0">
                  <a:latin typeface="+mj-lt"/>
                </a:rPr>
                <a:t>: Higgins </a:t>
              </a:r>
              <a:r>
                <a:rPr lang="en-US" sz="900" i="1" dirty="0">
                  <a:latin typeface="+mj-lt"/>
                </a:rPr>
                <a:t>I</a:t>
              </a:r>
              <a:r>
                <a:rPr lang="en-US" sz="900" baseline="30000" dirty="0">
                  <a:latin typeface="+mj-lt"/>
                </a:rPr>
                <a:t>2</a:t>
              </a:r>
              <a:endParaRPr lang="en-US" sz="900" dirty="0">
                <a:latin typeface="+mj-lt"/>
              </a:endParaRPr>
            </a:p>
            <a:p>
              <a:pPr algn="just"/>
              <a:r>
                <a:rPr lang="en-US" sz="900" dirty="0">
                  <a:latin typeface="+mj-lt"/>
                </a:rPr>
                <a:t>IG: intervention group </a:t>
              </a:r>
            </a:p>
            <a:p>
              <a:pPr algn="just"/>
              <a:r>
                <a:rPr lang="en-US" sz="900" dirty="0">
                  <a:latin typeface="+mj-lt"/>
                </a:rPr>
                <a:t>ODES: Oslo Diet and Exercise Study </a:t>
              </a:r>
            </a:p>
            <a:p>
              <a:pPr algn="just"/>
              <a:r>
                <a:rPr lang="en-US" sz="900" dirty="0">
                  <a:latin typeface="+mj-lt"/>
                </a:rPr>
                <a:t>Pa: physical activity </a:t>
              </a:r>
            </a:p>
            <a:p>
              <a:pPr algn="just"/>
              <a:r>
                <a:rPr lang="en-US" sz="900" dirty="0">
                  <a:latin typeface="+mj-lt"/>
                </a:rPr>
                <a:t>WMD: weighted mean difference</a:t>
              </a:r>
            </a:p>
          </p:txBody>
        </p:sp>
      </p:grpSp>
      <p:grpSp>
        <p:nvGrpSpPr>
          <p:cNvPr id="64" name="Groupe 63"/>
          <p:cNvGrpSpPr/>
          <p:nvPr/>
        </p:nvGrpSpPr>
        <p:grpSpPr>
          <a:xfrm>
            <a:off x="3101360" y="1448792"/>
            <a:ext cx="1980000" cy="108000"/>
            <a:chOff x="3101360" y="1052736"/>
            <a:chExt cx="1980000" cy="108000"/>
          </a:xfrm>
        </p:grpSpPr>
        <p:cxnSp>
          <p:nvCxnSpPr>
            <p:cNvPr id="69" name="Connecteur droit 68"/>
            <p:cNvCxnSpPr/>
            <p:nvPr/>
          </p:nvCxnSpPr>
          <p:spPr>
            <a:xfrm>
              <a:off x="3101360" y="1052736"/>
              <a:ext cx="1980000" cy="0"/>
            </a:xfrm>
            <a:prstGeom prst="line">
              <a:avLst/>
            </a:prstGeom>
            <a:ln w="12700"/>
          </p:spPr>
          <p:style>
            <a:lnRef idx="2">
              <a:schemeClr val="dk1"/>
            </a:lnRef>
            <a:fillRef idx="0">
              <a:schemeClr val="dk1"/>
            </a:fillRef>
            <a:effectRef idx="1">
              <a:schemeClr val="dk1"/>
            </a:effectRef>
            <a:fontRef idx="minor">
              <a:schemeClr val="tx1"/>
            </a:fontRef>
          </p:style>
        </p:cxnSp>
        <p:grpSp>
          <p:nvGrpSpPr>
            <p:cNvPr id="70" name="Groupe 69"/>
            <p:cNvGrpSpPr/>
            <p:nvPr/>
          </p:nvGrpSpPr>
          <p:grpSpPr>
            <a:xfrm>
              <a:off x="3101360" y="1052736"/>
              <a:ext cx="1980000" cy="108000"/>
              <a:chOff x="3101360" y="1052736"/>
              <a:chExt cx="1980000" cy="108000"/>
            </a:xfrm>
          </p:grpSpPr>
          <p:cxnSp>
            <p:nvCxnSpPr>
              <p:cNvPr id="75" name="Connecteur droit 74"/>
              <p:cNvCxnSpPr/>
              <p:nvPr/>
            </p:nvCxnSpPr>
            <p:spPr>
              <a:xfrm rot="5400000">
                <a:off x="304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76" name="Connecteur droit 75"/>
              <p:cNvCxnSpPr/>
              <p:nvPr/>
            </p:nvCxnSpPr>
            <p:spPr>
              <a:xfrm rot="5400000">
                <a:off x="502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grpSp>
      </p:grpSp>
      <p:grpSp>
        <p:nvGrpSpPr>
          <p:cNvPr id="77" name="Groupe 76"/>
          <p:cNvGrpSpPr/>
          <p:nvPr/>
        </p:nvGrpSpPr>
        <p:grpSpPr>
          <a:xfrm>
            <a:off x="1061720" y="1448792"/>
            <a:ext cx="1980000" cy="108000"/>
            <a:chOff x="3101360" y="1052736"/>
            <a:chExt cx="1980000" cy="108000"/>
          </a:xfrm>
        </p:grpSpPr>
        <p:cxnSp>
          <p:nvCxnSpPr>
            <p:cNvPr id="78" name="Connecteur droit 77"/>
            <p:cNvCxnSpPr/>
            <p:nvPr/>
          </p:nvCxnSpPr>
          <p:spPr>
            <a:xfrm>
              <a:off x="3101360" y="1052736"/>
              <a:ext cx="1980000" cy="0"/>
            </a:xfrm>
            <a:prstGeom prst="line">
              <a:avLst/>
            </a:prstGeom>
            <a:ln w="12700"/>
          </p:spPr>
          <p:style>
            <a:lnRef idx="2">
              <a:schemeClr val="dk1"/>
            </a:lnRef>
            <a:fillRef idx="0">
              <a:schemeClr val="dk1"/>
            </a:fillRef>
            <a:effectRef idx="1">
              <a:schemeClr val="dk1"/>
            </a:effectRef>
            <a:fontRef idx="minor">
              <a:schemeClr val="tx1"/>
            </a:fontRef>
          </p:style>
        </p:cxnSp>
        <p:grpSp>
          <p:nvGrpSpPr>
            <p:cNvPr id="79" name="Groupe 78"/>
            <p:cNvGrpSpPr/>
            <p:nvPr/>
          </p:nvGrpSpPr>
          <p:grpSpPr>
            <a:xfrm>
              <a:off x="3101360" y="1052736"/>
              <a:ext cx="1980000" cy="108000"/>
              <a:chOff x="3101360" y="1052736"/>
              <a:chExt cx="1980000" cy="108000"/>
            </a:xfrm>
          </p:grpSpPr>
          <p:cxnSp>
            <p:nvCxnSpPr>
              <p:cNvPr id="80" name="Connecteur droit 79"/>
              <p:cNvCxnSpPr/>
              <p:nvPr/>
            </p:nvCxnSpPr>
            <p:spPr>
              <a:xfrm rot="5400000">
                <a:off x="304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81" name="Connecteur droit 80"/>
              <p:cNvCxnSpPr/>
              <p:nvPr/>
            </p:nvCxnSpPr>
            <p:spPr>
              <a:xfrm rot="5400000">
                <a:off x="502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019174" y="186681"/>
            <a:ext cx="7686675" cy="461665"/>
          </a:xfrm>
        </p:spPr>
        <p:txBody>
          <a:bodyPr/>
          <a:lstStyle/>
          <a:p>
            <a:r>
              <a:rPr lang="fr-CA" sz="2400" dirty="0" err="1"/>
              <a:t>Diet</a:t>
            </a:r>
            <a:r>
              <a:rPr lang="fr-CA" sz="2400" dirty="0"/>
              <a:t> vs. </a:t>
            </a:r>
            <a:r>
              <a:rPr lang="fr-CA" sz="2400" dirty="0" err="1"/>
              <a:t>Usual</a:t>
            </a:r>
            <a:r>
              <a:rPr lang="fr-CA" sz="2400" dirty="0"/>
              <a:t> Care: Changes in </a:t>
            </a:r>
            <a:r>
              <a:rPr lang="fr-CA" sz="2400" dirty="0" err="1"/>
              <a:t>Diastolic</a:t>
            </a:r>
            <a:r>
              <a:rPr lang="fr-CA" sz="2400" dirty="0"/>
              <a:t> Blood Pressure</a:t>
            </a:r>
          </a:p>
        </p:txBody>
      </p:sp>
      <p:sp>
        <p:nvSpPr>
          <p:cNvPr id="10" name="Espace réservé du texte 9"/>
          <p:cNvSpPr>
            <a:spLocks noGrp="1"/>
          </p:cNvSpPr>
          <p:nvPr>
            <p:ph type="body" sz="quarter" idx="10"/>
          </p:nvPr>
        </p:nvSpPr>
        <p:spPr/>
        <p:txBody>
          <a:bodyPr/>
          <a:lstStyle/>
          <a:p>
            <a:r>
              <a:rPr lang="fr-CA" dirty="0" err="1">
                <a:latin typeface="Arial" charset="0"/>
              </a:rPr>
              <a:t>Adapted</a:t>
            </a:r>
            <a:r>
              <a:rPr lang="fr-CA" dirty="0">
                <a:latin typeface="Arial" charset="0"/>
              </a:rPr>
              <a:t> </a:t>
            </a:r>
            <a:r>
              <a:rPr lang="fr-CA" dirty="0" err="1">
                <a:latin typeface="Arial" charset="0"/>
              </a:rPr>
              <a:t>from</a:t>
            </a:r>
            <a:r>
              <a:rPr lang="fr-CA" dirty="0">
                <a:latin typeface="Arial" charset="0"/>
              </a:rPr>
              <a:t> Horvath K et al. </a:t>
            </a:r>
            <a:r>
              <a:rPr lang="sv-SE" dirty="0">
                <a:latin typeface="Arial" charset="0"/>
              </a:rPr>
              <a:t>Arch Intern Med 2008;168:571-80</a:t>
            </a:r>
            <a:r>
              <a:rPr lang="fr-CA" dirty="0">
                <a:latin typeface="Arial" charset="0"/>
              </a:rPr>
              <a:t> </a:t>
            </a:r>
          </a:p>
        </p:txBody>
      </p:sp>
      <p:grpSp>
        <p:nvGrpSpPr>
          <p:cNvPr id="36" name="Groupe 35"/>
          <p:cNvGrpSpPr/>
          <p:nvPr/>
        </p:nvGrpSpPr>
        <p:grpSpPr>
          <a:xfrm>
            <a:off x="179512" y="1124744"/>
            <a:ext cx="9073008" cy="4464496"/>
            <a:chOff x="179512" y="260648"/>
            <a:chExt cx="9073008" cy="4464496"/>
          </a:xfrm>
        </p:grpSpPr>
        <p:sp>
          <p:nvSpPr>
            <p:cNvPr id="37" name="Rectangle 36"/>
            <p:cNvSpPr/>
            <p:nvPr/>
          </p:nvSpPr>
          <p:spPr>
            <a:xfrm>
              <a:off x="213100" y="260649"/>
              <a:ext cx="8856984" cy="3168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8" name="Groupe 35"/>
            <p:cNvGrpSpPr/>
            <p:nvPr/>
          </p:nvGrpSpPr>
          <p:grpSpPr>
            <a:xfrm>
              <a:off x="210720" y="692696"/>
              <a:ext cx="1116000" cy="2083589"/>
              <a:chOff x="-1152128" y="764704"/>
              <a:chExt cx="1116000" cy="2083589"/>
            </a:xfrm>
          </p:grpSpPr>
          <p:sp>
            <p:nvSpPr>
              <p:cNvPr id="126" name="ZoneTexte 125"/>
              <p:cNvSpPr txBox="1"/>
              <p:nvPr/>
            </p:nvSpPr>
            <p:spPr>
              <a:xfrm>
                <a:off x="-1152128" y="764704"/>
                <a:ext cx="575799" cy="261610"/>
              </a:xfrm>
              <a:prstGeom prst="rect">
                <a:avLst/>
              </a:prstGeom>
              <a:noFill/>
            </p:spPr>
            <p:txBody>
              <a:bodyPr wrap="square" rtlCol="0">
                <a:spAutoFit/>
              </a:bodyPr>
              <a:lstStyle/>
              <a:p>
                <a:r>
                  <a:rPr lang="fr-CA" sz="1100" b="1" dirty="0">
                    <a:latin typeface="Arial Narrow" pitchFamily="34" charset="0"/>
                  </a:rPr>
                  <a:t>Source</a:t>
                </a:r>
                <a:endParaRPr lang="fr-CA" dirty="0"/>
              </a:p>
            </p:txBody>
          </p:sp>
          <p:sp>
            <p:nvSpPr>
              <p:cNvPr id="127" name="ZoneTexte 126"/>
              <p:cNvSpPr txBox="1"/>
              <p:nvPr/>
            </p:nvSpPr>
            <p:spPr>
              <a:xfrm>
                <a:off x="-1152128" y="1124744"/>
                <a:ext cx="1116000" cy="1723549"/>
              </a:xfrm>
              <a:prstGeom prst="rect">
                <a:avLst/>
              </a:prstGeom>
              <a:noFill/>
            </p:spPr>
            <p:txBody>
              <a:bodyPr wrap="square" rtlCol="0">
                <a:spAutoFit/>
              </a:bodyPr>
              <a:lstStyle/>
              <a:p>
                <a:pPr>
                  <a:spcBef>
                    <a:spcPts val="600"/>
                  </a:spcBef>
                  <a:spcAft>
                    <a:spcPts val="600"/>
                  </a:spcAft>
                </a:pPr>
                <a:r>
                  <a:rPr lang="fr-CA" sz="1100" b="1" dirty="0" err="1">
                    <a:solidFill>
                      <a:schemeClr val="accent6"/>
                    </a:solidFill>
                    <a:latin typeface="Arial Narrow" pitchFamily="34" charset="0"/>
                  </a:rPr>
                  <a:t>Croft</a:t>
                </a:r>
                <a:r>
                  <a:rPr lang="fr-CA" sz="1100" b="1" dirty="0">
                    <a:solidFill>
                      <a:schemeClr val="accent6"/>
                    </a:solidFill>
                    <a:latin typeface="Arial Narrow" pitchFamily="34" charset="0"/>
                  </a:rPr>
                  <a:t> et al.</a:t>
                </a:r>
                <a:r>
                  <a:rPr lang="fr-CA" sz="1100" b="1" baseline="30000" dirty="0">
                    <a:solidFill>
                      <a:schemeClr val="accent6"/>
                    </a:solidFill>
                    <a:latin typeface="Arial Narrow" pitchFamily="34" charset="0"/>
                  </a:rPr>
                  <a:t>† </a:t>
                </a:r>
              </a:p>
              <a:p>
                <a:pPr>
                  <a:spcBef>
                    <a:spcPts val="600"/>
                  </a:spcBef>
                  <a:spcAft>
                    <a:spcPts val="600"/>
                  </a:spcAft>
                </a:pPr>
                <a:r>
                  <a:rPr lang="fr-CA" sz="1100" b="1" dirty="0">
                    <a:solidFill>
                      <a:srgbClr val="00B050"/>
                    </a:solidFill>
                    <a:latin typeface="Arial Narrow" pitchFamily="34" charset="0"/>
                  </a:rPr>
                  <a:t>ODES IG vs. CG</a:t>
                </a:r>
              </a:p>
              <a:p>
                <a:pPr>
                  <a:spcBef>
                    <a:spcPts val="600"/>
                  </a:spcBef>
                  <a:spcAft>
                    <a:spcPts val="600"/>
                  </a:spcAft>
                  <a:defRPr/>
                </a:pPr>
                <a:r>
                  <a:rPr lang="fr-CA" sz="1100" b="1" dirty="0">
                    <a:solidFill>
                      <a:srgbClr val="7030A0"/>
                    </a:solidFill>
                    <a:latin typeface="Arial Narrow" pitchFamily="34" charset="0"/>
                  </a:rPr>
                  <a:t>ODES IG + Pa vs. CG + Pa</a:t>
                </a:r>
              </a:p>
              <a:p>
                <a:pPr>
                  <a:spcBef>
                    <a:spcPts val="600"/>
                  </a:spcBef>
                  <a:spcAft>
                    <a:spcPts val="600"/>
                  </a:spcAft>
                </a:pPr>
                <a:r>
                  <a:rPr lang="de-DE" sz="1100" b="1" dirty="0">
                    <a:solidFill>
                      <a:schemeClr val="accent6">
                        <a:lumMod val="75000"/>
                      </a:schemeClr>
                    </a:solidFill>
                    <a:latin typeface="Arial Narrow" pitchFamily="34" charset="0"/>
                  </a:rPr>
                  <a:t>TAIM IG vs. CG </a:t>
                </a:r>
              </a:p>
              <a:p>
                <a:pPr>
                  <a:spcBef>
                    <a:spcPts val="600"/>
                  </a:spcBef>
                  <a:spcAft>
                    <a:spcPts val="600"/>
                  </a:spcAft>
                </a:pPr>
                <a:r>
                  <a:rPr lang="fr-CA" sz="1100" b="1" dirty="0">
                    <a:latin typeface="Arial Narrow" pitchFamily="34" charset="0"/>
                  </a:rPr>
                  <a:t>Total</a:t>
                </a:r>
                <a:endParaRPr lang="fr-CA" sz="1100" b="1" baseline="30000" dirty="0">
                  <a:latin typeface="Arial Narrow" pitchFamily="34" charset="0"/>
                </a:endParaRPr>
              </a:p>
            </p:txBody>
          </p:sp>
        </p:grpSp>
        <p:grpSp>
          <p:nvGrpSpPr>
            <p:cNvPr id="39" name="Groupe 38"/>
            <p:cNvGrpSpPr/>
            <p:nvPr/>
          </p:nvGrpSpPr>
          <p:grpSpPr>
            <a:xfrm>
              <a:off x="827584" y="620689"/>
              <a:ext cx="1152128" cy="2170985"/>
              <a:chOff x="-1255344" y="692697"/>
              <a:chExt cx="1152128" cy="2170985"/>
            </a:xfrm>
          </p:grpSpPr>
          <p:sp>
            <p:nvSpPr>
              <p:cNvPr id="124" name="ZoneTexte 123"/>
              <p:cNvSpPr txBox="1"/>
              <p:nvPr/>
            </p:nvSpPr>
            <p:spPr>
              <a:xfrm>
                <a:off x="-1255344" y="692697"/>
                <a:ext cx="1152128" cy="430887"/>
              </a:xfrm>
              <a:prstGeom prst="rect">
                <a:avLst/>
              </a:prstGeom>
              <a:noFill/>
            </p:spPr>
            <p:txBody>
              <a:bodyPr wrap="square" rtlCol="0">
                <a:spAutoFit/>
              </a:bodyPr>
              <a:lstStyle/>
              <a:p>
                <a:pPr algn="ctr"/>
                <a:r>
                  <a:rPr lang="fr-CA" sz="1100" b="1" dirty="0">
                    <a:latin typeface="Arial Narrow" pitchFamily="34" charset="0"/>
                  </a:rPr>
                  <a:t>Participants </a:t>
                </a:r>
              </a:p>
              <a:p>
                <a:pPr algn="ctr"/>
                <a:r>
                  <a:rPr lang="fr-CA" sz="1100" b="1" dirty="0">
                    <a:latin typeface="Arial Narrow" pitchFamily="34" charset="0"/>
                  </a:rPr>
                  <a:t>no.</a:t>
                </a:r>
              </a:p>
            </p:txBody>
          </p:sp>
          <p:sp>
            <p:nvSpPr>
              <p:cNvPr id="125" name="ZoneTexte 124"/>
              <p:cNvSpPr txBox="1"/>
              <p:nvPr/>
            </p:nvSpPr>
            <p:spPr>
              <a:xfrm>
                <a:off x="-1255344" y="1124744"/>
                <a:ext cx="1152128" cy="173893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66</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16</a:t>
                </a:r>
              </a:p>
              <a:p>
                <a:pPr algn="ctr">
                  <a:spcBef>
                    <a:spcPts val="600"/>
                  </a:spcBef>
                  <a:spcAft>
                    <a:spcPts val="600"/>
                  </a:spcAft>
                </a:pPr>
                <a:r>
                  <a:rPr lang="fr-CA" sz="1100" dirty="0">
                    <a:latin typeface="Arial Narrow" pitchFamily="34" charset="0"/>
                  </a:rPr>
                  <a:t>24</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265</a:t>
                </a:r>
              </a:p>
              <a:p>
                <a:pPr algn="ctr">
                  <a:spcBef>
                    <a:spcPts val="600"/>
                  </a:spcBef>
                  <a:spcAft>
                    <a:spcPts val="600"/>
                  </a:spcAft>
                </a:pPr>
                <a:r>
                  <a:rPr lang="fr-CA" sz="1100" b="1" dirty="0">
                    <a:latin typeface="Arial Narrow" pitchFamily="34" charset="0"/>
                  </a:rPr>
                  <a:t>371</a:t>
                </a:r>
                <a:endParaRPr lang="fr-CA" sz="1100" baseline="30000" dirty="0">
                  <a:latin typeface="Arial Narrow" pitchFamily="34" charset="0"/>
                </a:endParaRPr>
              </a:p>
            </p:txBody>
          </p:sp>
        </p:grpSp>
        <p:sp>
          <p:nvSpPr>
            <p:cNvPr id="40" name="ZoneTexte 39"/>
            <p:cNvSpPr txBox="1"/>
            <p:nvPr/>
          </p:nvSpPr>
          <p:spPr>
            <a:xfrm>
              <a:off x="1547664" y="260648"/>
              <a:ext cx="1152128" cy="261610"/>
            </a:xfrm>
            <a:prstGeom prst="rect">
              <a:avLst/>
            </a:prstGeom>
            <a:noFill/>
          </p:spPr>
          <p:txBody>
            <a:bodyPr wrap="square" rtlCol="0">
              <a:spAutoFit/>
            </a:bodyPr>
            <a:lstStyle/>
            <a:p>
              <a:pPr algn="ctr"/>
              <a:r>
                <a:rPr lang="fr-CA" sz="1100" b="1" dirty="0" err="1">
                  <a:latin typeface="Arial Narrow" pitchFamily="34" charset="0"/>
                </a:rPr>
                <a:t>Diet</a:t>
              </a:r>
              <a:r>
                <a:rPr lang="fr-CA" sz="1100" b="1" dirty="0">
                  <a:latin typeface="Arial Narrow" pitchFamily="34" charset="0"/>
                </a:rPr>
                <a:t> group</a:t>
              </a:r>
            </a:p>
          </p:txBody>
        </p:sp>
        <p:sp>
          <p:nvSpPr>
            <p:cNvPr id="41" name="ZoneTexte 40"/>
            <p:cNvSpPr txBox="1"/>
            <p:nvPr/>
          </p:nvSpPr>
          <p:spPr>
            <a:xfrm>
              <a:off x="3491880" y="260648"/>
              <a:ext cx="1152128" cy="261610"/>
            </a:xfrm>
            <a:prstGeom prst="rect">
              <a:avLst/>
            </a:prstGeom>
            <a:noFill/>
          </p:spPr>
          <p:txBody>
            <a:bodyPr wrap="square" rtlCol="0">
              <a:spAutoFit/>
            </a:bodyPr>
            <a:lstStyle/>
            <a:p>
              <a:pPr algn="ctr"/>
              <a:r>
                <a:rPr lang="fr-CA" sz="1100" b="1" dirty="0">
                  <a:latin typeface="Arial Narrow" pitchFamily="34" charset="0"/>
                </a:rPr>
                <a:t>Control group</a:t>
              </a:r>
            </a:p>
          </p:txBody>
        </p:sp>
        <p:grpSp>
          <p:nvGrpSpPr>
            <p:cNvPr id="42" name="Groupe 43"/>
            <p:cNvGrpSpPr/>
            <p:nvPr/>
          </p:nvGrpSpPr>
          <p:grpSpPr>
            <a:xfrm>
              <a:off x="1504459" y="692696"/>
              <a:ext cx="1152128" cy="1945089"/>
              <a:chOff x="-1219340" y="764704"/>
              <a:chExt cx="1152128" cy="1945089"/>
            </a:xfrm>
          </p:grpSpPr>
          <p:sp>
            <p:nvSpPr>
              <p:cNvPr id="122" name="ZoneTexte 121"/>
              <p:cNvSpPr txBox="1"/>
              <p:nvPr/>
            </p:nvSpPr>
            <p:spPr>
              <a:xfrm>
                <a:off x="-1219340" y="764704"/>
                <a:ext cx="1152128" cy="261610"/>
              </a:xfrm>
              <a:prstGeom prst="rect">
                <a:avLst/>
              </a:prstGeom>
              <a:noFill/>
            </p:spPr>
            <p:txBody>
              <a:bodyPr wrap="square" rtlCol="0">
                <a:spAutoFit/>
              </a:bodyPr>
              <a:lstStyle/>
              <a:p>
                <a:pPr algn="ctr"/>
                <a:r>
                  <a:rPr lang="fr-CA" sz="1100" b="1" dirty="0" err="1">
                    <a:latin typeface="Arial Narrow" pitchFamily="34" charset="0"/>
                  </a:rPr>
                  <a:t>Mean</a:t>
                </a:r>
                <a:endParaRPr lang="fr-CA" sz="1100" b="1" dirty="0">
                  <a:latin typeface="Arial Narrow" pitchFamily="34" charset="0"/>
                </a:endParaRPr>
              </a:p>
            </p:txBody>
          </p:sp>
          <p:sp>
            <p:nvSpPr>
              <p:cNvPr id="123" name="ZoneTexte 122"/>
              <p:cNvSpPr txBox="1"/>
              <p:nvPr/>
            </p:nvSpPr>
            <p:spPr>
              <a:xfrm>
                <a:off x="-1219340" y="1124744"/>
                <a:ext cx="1152128" cy="1585049"/>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-7.00</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-7.10</a:t>
                </a:r>
              </a:p>
              <a:p>
                <a:pPr algn="ctr">
                  <a:spcBef>
                    <a:spcPts val="600"/>
                  </a:spcBef>
                  <a:spcAft>
                    <a:spcPts val="600"/>
                  </a:spcAft>
                </a:pPr>
                <a:r>
                  <a:rPr lang="fr-CA" sz="1100" dirty="0">
                    <a:latin typeface="Arial Narrow" pitchFamily="34" charset="0"/>
                  </a:rPr>
                  <a:t>-7.10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-12.80</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3" name="Groupe 46"/>
            <p:cNvGrpSpPr/>
            <p:nvPr/>
          </p:nvGrpSpPr>
          <p:grpSpPr>
            <a:xfrm>
              <a:off x="2181334" y="620688"/>
              <a:ext cx="1152128" cy="1847820"/>
              <a:chOff x="-1152128" y="692696"/>
              <a:chExt cx="1152128" cy="1847820"/>
            </a:xfrm>
          </p:grpSpPr>
          <p:sp>
            <p:nvSpPr>
              <p:cNvPr id="120" name="ZoneTexte 119"/>
              <p:cNvSpPr txBox="1"/>
              <p:nvPr/>
            </p:nvSpPr>
            <p:spPr>
              <a:xfrm>
                <a:off x="-1152128" y="692696"/>
                <a:ext cx="1152128" cy="430887"/>
              </a:xfrm>
              <a:prstGeom prst="rect">
                <a:avLst/>
              </a:prstGeom>
              <a:noFill/>
            </p:spPr>
            <p:txBody>
              <a:bodyPr wrap="square" rtlCol="0">
                <a:spAutoFit/>
              </a:bodyPr>
              <a:lstStyle/>
              <a:p>
                <a:pPr algn="ctr"/>
                <a:r>
                  <a:rPr lang="fr-CA" sz="1100" b="1" dirty="0">
                    <a:latin typeface="Arial Narrow" pitchFamily="34" charset="0"/>
                  </a:rPr>
                  <a:t>Standard </a:t>
                </a:r>
                <a:r>
                  <a:rPr lang="fr-CA" sz="1100" b="1" dirty="0" err="1">
                    <a:latin typeface="Arial Narrow" pitchFamily="34" charset="0"/>
                  </a:rPr>
                  <a:t>deviation</a:t>
                </a:r>
                <a:endParaRPr lang="fr-CA" sz="1100" b="1" dirty="0">
                  <a:latin typeface="Arial Narrow" pitchFamily="34" charset="0"/>
                </a:endParaRPr>
              </a:p>
            </p:txBody>
          </p:sp>
          <p:sp>
            <p:nvSpPr>
              <p:cNvPr id="121" name="ZoneTexte 120"/>
              <p:cNvSpPr txBox="1"/>
              <p:nvPr/>
            </p:nvSpPr>
            <p:spPr>
              <a:xfrm>
                <a:off x="-1152128" y="1124744"/>
                <a:ext cx="1152128" cy="1415772"/>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(10.15)</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(7.20)</a:t>
                </a:r>
              </a:p>
              <a:p>
                <a:pPr algn="ctr">
                  <a:spcBef>
                    <a:spcPts val="600"/>
                  </a:spcBef>
                  <a:spcAft>
                    <a:spcPts val="600"/>
                  </a:spcAft>
                </a:pPr>
                <a:r>
                  <a:rPr lang="fr-CA" sz="1100" dirty="0">
                    <a:latin typeface="Arial Narrow" pitchFamily="34" charset="0"/>
                  </a:rPr>
                  <a:t>(6.37)</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(10.00)</a:t>
                </a:r>
              </a:p>
            </p:txBody>
          </p:sp>
        </p:grpSp>
        <p:grpSp>
          <p:nvGrpSpPr>
            <p:cNvPr id="44" name="Groupe 52"/>
            <p:cNvGrpSpPr/>
            <p:nvPr/>
          </p:nvGrpSpPr>
          <p:grpSpPr>
            <a:xfrm>
              <a:off x="2858209" y="620689"/>
              <a:ext cx="1152128" cy="2170985"/>
              <a:chOff x="-1152128" y="692697"/>
              <a:chExt cx="1152128" cy="2170985"/>
            </a:xfrm>
          </p:grpSpPr>
          <p:sp>
            <p:nvSpPr>
              <p:cNvPr id="92" name="ZoneTexte 91"/>
              <p:cNvSpPr txBox="1"/>
              <p:nvPr/>
            </p:nvSpPr>
            <p:spPr>
              <a:xfrm>
                <a:off x="-1152128" y="692697"/>
                <a:ext cx="1152128" cy="430887"/>
              </a:xfrm>
              <a:prstGeom prst="rect">
                <a:avLst/>
              </a:prstGeom>
              <a:noFill/>
            </p:spPr>
            <p:txBody>
              <a:bodyPr wrap="square" rtlCol="0">
                <a:spAutoFit/>
              </a:bodyPr>
              <a:lstStyle/>
              <a:p>
                <a:pPr algn="ctr"/>
                <a:r>
                  <a:rPr lang="fr-CA" sz="1100" b="1" dirty="0">
                    <a:latin typeface="Arial Narrow" pitchFamily="34" charset="0"/>
                  </a:rPr>
                  <a:t>Participants </a:t>
                </a:r>
              </a:p>
              <a:p>
                <a:pPr algn="ctr"/>
                <a:r>
                  <a:rPr lang="fr-CA" sz="1100" b="1" dirty="0">
                    <a:latin typeface="Arial Narrow" pitchFamily="34" charset="0"/>
                  </a:rPr>
                  <a:t>no.</a:t>
                </a:r>
              </a:p>
            </p:txBody>
          </p:sp>
          <p:sp>
            <p:nvSpPr>
              <p:cNvPr id="119" name="ZoneTexte 118"/>
              <p:cNvSpPr txBox="1"/>
              <p:nvPr/>
            </p:nvSpPr>
            <p:spPr>
              <a:xfrm>
                <a:off x="-1152128" y="1124744"/>
                <a:ext cx="1152128" cy="173893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64</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12</a:t>
                </a:r>
              </a:p>
              <a:p>
                <a:pPr algn="ctr">
                  <a:spcBef>
                    <a:spcPts val="600"/>
                  </a:spcBef>
                  <a:spcAft>
                    <a:spcPts val="600"/>
                  </a:spcAft>
                </a:pPr>
                <a:r>
                  <a:rPr lang="fr-CA" sz="1100" dirty="0">
                    <a:latin typeface="Arial Narrow" pitchFamily="34" charset="0"/>
                  </a:rPr>
                  <a:t>20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264</a:t>
                </a:r>
              </a:p>
              <a:p>
                <a:pPr algn="ctr">
                  <a:spcBef>
                    <a:spcPts val="600"/>
                  </a:spcBef>
                  <a:spcAft>
                    <a:spcPts val="600"/>
                  </a:spcAft>
                </a:pPr>
                <a:r>
                  <a:rPr lang="fr-CA" sz="1100" b="1" dirty="0">
                    <a:latin typeface="Arial Narrow" pitchFamily="34" charset="0"/>
                  </a:rPr>
                  <a:t>360</a:t>
                </a:r>
                <a:endParaRPr lang="fr-CA" sz="1100" baseline="30000" dirty="0">
                  <a:latin typeface="Arial Narrow" pitchFamily="34" charset="0"/>
                </a:endParaRPr>
              </a:p>
            </p:txBody>
          </p:sp>
        </p:grpSp>
        <p:grpSp>
          <p:nvGrpSpPr>
            <p:cNvPr id="47" name="Groupe 55"/>
            <p:cNvGrpSpPr/>
            <p:nvPr/>
          </p:nvGrpSpPr>
          <p:grpSpPr>
            <a:xfrm>
              <a:off x="3535084" y="692696"/>
              <a:ext cx="1152128" cy="1945089"/>
              <a:chOff x="-1152128" y="764704"/>
              <a:chExt cx="1152128" cy="1945089"/>
            </a:xfrm>
          </p:grpSpPr>
          <p:sp>
            <p:nvSpPr>
              <p:cNvPr id="90" name="ZoneTexte 89"/>
              <p:cNvSpPr txBox="1"/>
              <p:nvPr/>
            </p:nvSpPr>
            <p:spPr>
              <a:xfrm>
                <a:off x="-1152128" y="764704"/>
                <a:ext cx="1152128" cy="261610"/>
              </a:xfrm>
              <a:prstGeom prst="rect">
                <a:avLst/>
              </a:prstGeom>
              <a:noFill/>
            </p:spPr>
            <p:txBody>
              <a:bodyPr wrap="square" rtlCol="0">
                <a:spAutoFit/>
              </a:bodyPr>
              <a:lstStyle/>
              <a:p>
                <a:pPr algn="ctr"/>
                <a:r>
                  <a:rPr lang="fr-CA" sz="1100" b="1" dirty="0" err="1">
                    <a:latin typeface="Arial Narrow" pitchFamily="34" charset="0"/>
                  </a:rPr>
                  <a:t>Mean</a:t>
                </a:r>
                <a:endParaRPr lang="fr-CA" sz="1100" b="1" dirty="0">
                  <a:latin typeface="Arial Narrow" pitchFamily="34" charset="0"/>
                </a:endParaRPr>
              </a:p>
            </p:txBody>
          </p:sp>
          <p:sp>
            <p:nvSpPr>
              <p:cNvPr id="91" name="ZoneTexte 90"/>
              <p:cNvSpPr txBox="1"/>
              <p:nvPr/>
            </p:nvSpPr>
            <p:spPr>
              <a:xfrm>
                <a:off x="-1152128" y="1124744"/>
                <a:ext cx="1152128" cy="1585049"/>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-1.00</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-0.40</a:t>
                </a:r>
              </a:p>
              <a:p>
                <a:pPr algn="ctr">
                  <a:spcBef>
                    <a:spcPts val="600"/>
                  </a:spcBef>
                  <a:spcAft>
                    <a:spcPts val="600"/>
                  </a:spcAft>
                </a:pPr>
                <a:r>
                  <a:rPr lang="fr-CA" sz="1100" dirty="0">
                    <a:latin typeface="Arial Narrow" pitchFamily="34" charset="0"/>
                  </a:rPr>
                  <a:t>-5.50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-10.40</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8" name="Groupe 58"/>
            <p:cNvGrpSpPr/>
            <p:nvPr/>
          </p:nvGrpSpPr>
          <p:grpSpPr>
            <a:xfrm>
              <a:off x="4211960" y="620688"/>
              <a:ext cx="1152128" cy="2017097"/>
              <a:chOff x="-1543376" y="692696"/>
              <a:chExt cx="1152128" cy="2017097"/>
            </a:xfrm>
          </p:grpSpPr>
          <p:sp>
            <p:nvSpPr>
              <p:cNvPr id="88" name="ZoneTexte 87"/>
              <p:cNvSpPr txBox="1"/>
              <p:nvPr/>
            </p:nvSpPr>
            <p:spPr>
              <a:xfrm>
                <a:off x="-1543376" y="692696"/>
                <a:ext cx="1152128" cy="430887"/>
              </a:xfrm>
              <a:prstGeom prst="rect">
                <a:avLst/>
              </a:prstGeom>
              <a:noFill/>
            </p:spPr>
            <p:txBody>
              <a:bodyPr wrap="square" rtlCol="0">
                <a:spAutoFit/>
              </a:bodyPr>
              <a:lstStyle/>
              <a:p>
                <a:pPr algn="ctr"/>
                <a:r>
                  <a:rPr lang="fr-CA" sz="1100" b="1" dirty="0">
                    <a:latin typeface="Arial Narrow" pitchFamily="34" charset="0"/>
                  </a:rPr>
                  <a:t>Standard </a:t>
                </a:r>
                <a:r>
                  <a:rPr lang="fr-CA" sz="1100" b="1" dirty="0" err="1">
                    <a:latin typeface="Arial Narrow" pitchFamily="34" charset="0"/>
                  </a:rPr>
                  <a:t>deviation</a:t>
                </a:r>
                <a:endParaRPr lang="fr-CA" sz="1100" b="1" dirty="0">
                  <a:latin typeface="Arial Narrow" pitchFamily="34" charset="0"/>
                </a:endParaRPr>
              </a:p>
            </p:txBody>
          </p:sp>
          <p:sp>
            <p:nvSpPr>
              <p:cNvPr id="89" name="ZoneTexte 88"/>
              <p:cNvSpPr txBox="1"/>
              <p:nvPr/>
            </p:nvSpPr>
            <p:spPr>
              <a:xfrm>
                <a:off x="-1543376" y="1124744"/>
                <a:ext cx="1152128" cy="1585049"/>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(10.15)</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(12.47)</a:t>
                </a:r>
              </a:p>
              <a:p>
                <a:pPr algn="ctr">
                  <a:spcBef>
                    <a:spcPts val="600"/>
                  </a:spcBef>
                  <a:spcAft>
                    <a:spcPts val="600"/>
                  </a:spcAft>
                </a:pPr>
                <a:r>
                  <a:rPr lang="fr-CA" sz="1100" dirty="0">
                    <a:latin typeface="Arial Narrow" pitchFamily="34" charset="0"/>
                  </a:rPr>
                  <a:t>(7.60)</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(7.80)</a:t>
                </a: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49" name="Groupe 100"/>
            <p:cNvGrpSpPr/>
            <p:nvPr/>
          </p:nvGrpSpPr>
          <p:grpSpPr>
            <a:xfrm>
              <a:off x="7020272" y="616870"/>
              <a:ext cx="2232248" cy="2509540"/>
              <a:chOff x="9252520" y="1196752"/>
              <a:chExt cx="2232248" cy="2509540"/>
            </a:xfrm>
          </p:grpSpPr>
          <p:grpSp>
            <p:nvGrpSpPr>
              <p:cNvPr id="82" name="Groupe 96"/>
              <p:cNvGrpSpPr/>
              <p:nvPr/>
            </p:nvGrpSpPr>
            <p:grpSpPr>
              <a:xfrm>
                <a:off x="9252520" y="1268760"/>
                <a:ext cx="1152128" cy="2437532"/>
                <a:chOff x="9145016" y="1147098"/>
                <a:chExt cx="1152128" cy="2437532"/>
              </a:xfrm>
            </p:grpSpPr>
            <p:sp>
              <p:nvSpPr>
                <p:cNvPr id="86" name="ZoneTexte 85"/>
                <p:cNvSpPr txBox="1"/>
                <p:nvPr/>
              </p:nvSpPr>
              <p:spPr>
                <a:xfrm>
                  <a:off x="9145016" y="1147098"/>
                  <a:ext cx="1152128" cy="261610"/>
                </a:xfrm>
                <a:prstGeom prst="rect">
                  <a:avLst/>
                </a:prstGeom>
                <a:noFill/>
              </p:spPr>
              <p:txBody>
                <a:bodyPr wrap="square" rtlCol="0">
                  <a:spAutoFit/>
                </a:bodyPr>
                <a:lstStyle/>
                <a:p>
                  <a:pPr algn="ctr" eaLnBrk="1" fontAlgn="auto" hangingPunct="1">
                    <a:spcBef>
                      <a:spcPts val="0"/>
                    </a:spcBef>
                    <a:spcAft>
                      <a:spcPts val="0"/>
                    </a:spcAft>
                    <a:defRPr/>
                  </a:pPr>
                  <a:r>
                    <a:rPr lang="fr-CA" sz="1100" b="1" dirty="0" err="1">
                      <a:latin typeface="Arial Narrow" pitchFamily="34" charset="0"/>
                    </a:rPr>
                    <a:t>Weight</a:t>
                  </a:r>
                  <a:r>
                    <a:rPr lang="fr-CA" sz="1100" b="1" dirty="0">
                      <a:latin typeface="Arial Narrow" pitchFamily="34" charset="0"/>
                    </a:rPr>
                    <a:t> (%)</a:t>
                  </a:r>
                </a:p>
              </p:txBody>
            </p:sp>
            <p:sp>
              <p:nvSpPr>
                <p:cNvPr id="87" name="ZoneTexte 86"/>
                <p:cNvSpPr txBox="1"/>
                <p:nvPr/>
              </p:nvSpPr>
              <p:spPr>
                <a:xfrm>
                  <a:off x="9145016" y="1507138"/>
                  <a:ext cx="1152128" cy="2077492"/>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24.18</a:t>
                  </a:r>
                  <a:endParaRPr lang="fr-CA" sz="1100" baseline="30000" dirty="0">
                    <a:latin typeface="Arial Narrow" pitchFamily="34" charset="0"/>
                  </a:endParaRPr>
                </a:p>
                <a:p>
                  <a:pPr algn="ctr">
                    <a:spcBef>
                      <a:spcPts val="600"/>
                    </a:spcBef>
                    <a:spcAft>
                      <a:spcPts val="600"/>
                    </a:spcAft>
                  </a:pPr>
                  <a:r>
                    <a:rPr lang="fr-CA" sz="1100" dirty="0">
                      <a:latin typeface="Arial Narrow" pitchFamily="34" charset="0"/>
                    </a:rPr>
                    <a:t>6.64</a:t>
                  </a:r>
                </a:p>
                <a:p>
                  <a:pPr algn="ctr">
                    <a:spcBef>
                      <a:spcPts val="600"/>
                    </a:spcBef>
                    <a:spcAft>
                      <a:spcPts val="600"/>
                    </a:spcAft>
                  </a:pPr>
                  <a:r>
                    <a:rPr lang="fr-CA" sz="1100" dirty="0">
                      <a:latin typeface="Arial Narrow" pitchFamily="34" charset="0"/>
                    </a:rPr>
                    <a:t>18.81</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50.37</a:t>
                  </a:r>
                  <a:endParaRPr lang="de-DE" sz="1100" dirty="0">
                    <a:latin typeface="Arial Narrow" pitchFamily="34" charset="0"/>
                  </a:endParaRPr>
                </a:p>
                <a:p>
                  <a:pPr algn="ctr">
                    <a:spcBef>
                      <a:spcPts val="600"/>
                    </a:spcBef>
                    <a:spcAft>
                      <a:spcPts val="600"/>
                    </a:spcAft>
                  </a:pPr>
                  <a:r>
                    <a:rPr lang="fr-CA" sz="1100" b="1" dirty="0">
                      <a:latin typeface="Arial Narrow" pitchFamily="34" charset="0"/>
                    </a:rPr>
                    <a:t>100.00</a:t>
                  </a:r>
                  <a:endParaRPr lang="fr-CA" sz="1100" baseline="30000" dirty="0">
                    <a:latin typeface="Arial Narrow" pitchFamily="34" charset="0"/>
                  </a:endParaRPr>
                </a:p>
                <a:p>
                  <a:pPr algn="ctr">
                    <a:spcBef>
                      <a:spcPts val="600"/>
                    </a:spcBef>
                    <a:spcAft>
                      <a:spcPts val="600"/>
                    </a:spcAft>
                  </a:pPr>
                  <a:endParaRPr lang="fr-CA" sz="100" b="1" dirty="0">
                    <a:latin typeface="Arial Narrow" pitchFamily="34" charset="0"/>
                  </a:endParaRPr>
                </a:p>
                <a:p>
                  <a:pPr algn="ctr">
                    <a:spcBef>
                      <a:spcPts val="600"/>
                    </a:spcBef>
                    <a:spcAft>
                      <a:spcPts val="600"/>
                    </a:spcAft>
                  </a:pPr>
                  <a:endParaRPr lang="fr-CA" sz="100" b="1" dirty="0">
                    <a:latin typeface="Arial Narrow" pitchFamily="34" charset="0"/>
                  </a:endParaRPr>
                </a:p>
              </p:txBody>
            </p:sp>
          </p:grpSp>
          <p:grpSp>
            <p:nvGrpSpPr>
              <p:cNvPr id="83" name="Groupe 97"/>
              <p:cNvGrpSpPr/>
              <p:nvPr/>
            </p:nvGrpSpPr>
            <p:grpSpPr>
              <a:xfrm>
                <a:off x="9828584" y="1196752"/>
                <a:ext cx="1656184" cy="2170986"/>
                <a:chOff x="9036496" y="1075090"/>
                <a:chExt cx="1152128" cy="2170986"/>
              </a:xfrm>
            </p:grpSpPr>
            <p:sp>
              <p:nvSpPr>
                <p:cNvPr id="84" name="ZoneTexte 83"/>
                <p:cNvSpPr txBox="1"/>
                <p:nvPr/>
              </p:nvSpPr>
              <p:spPr>
                <a:xfrm>
                  <a:off x="9036496" y="1075090"/>
                  <a:ext cx="1152128" cy="430887"/>
                </a:xfrm>
                <a:prstGeom prst="rect">
                  <a:avLst/>
                </a:prstGeom>
                <a:noFill/>
              </p:spPr>
              <p:txBody>
                <a:bodyPr wrap="square" rtlCol="0">
                  <a:spAutoFit/>
                </a:bodyPr>
                <a:lstStyle/>
                <a:p>
                  <a:pPr algn="ctr"/>
                  <a:r>
                    <a:rPr lang="en-US" sz="1100" b="1" dirty="0">
                      <a:latin typeface="Arial Narrow" pitchFamily="34" charset="0"/>
                    </a:rPr>
                    <a:t>WMD</a:t>
                  </a:r>
                </a:p>
                <a:p>
                  <a:pPr algn="ctr"/>
                  <a:r>
                    <a:rPr lang="en-US" sz="1100" b="1" dirty="0">
                      <a:latin typeface="Arial Narrow" pitchFamily="34" charset="0"/>
                    </a:rPr>
                    <a:t>(95% CI)</a:t>
                  </a:r>
                  <a:endParaRPr lang="fr-CA" sz="1100" b="1" dirty="0">
                    <a:latin typeface="Arial Narrow" pitchFamily="34" charset="0"/>
                  </a:endParaRPr>
                </a:p>
              </p:txBody>
            </p:sp>
            <p:sp>
              <p:nvSpPr>
                <p:cNvPr id="85" name="ZoneTexte 84"/>
                <p:cNvSpPr txBox="1"/>
                <p:nvPr/>
              </p:nvSpPr>
              <p:spPr>
                <a:xfrm>
                  <a:off x="9036496" y="1507138"/>
                  <a:ext cx="1152128" cy="1738938"/>
                </a:xfrm>
                <a:prstGeom prst="rect">
                  <a:avLst/>
                </a:prstGeom>
                <a:noFill/>
              </p:spPr>
              <p:txBody>
                <a:bodyPr wrap="square" rtlCol="0">
                  <a:spAutoFit/>
                </a:bodyPr>
                <a:lstStyle/>
                <a:p>
                  <a:pPr algn="ctr">
                    <a:spcBef>
                      <a:spcPts val="600"/>
                    </a:spcBef>
                    <a:spcAft>
                      <a:spcPts val="600"/>
                    </a:spcAft>
                  </a:pPr>
                  <a:r>
                    <a:rPr lang="fr-CA" sz="1100" dirty="0">
                      <a:latin typeface="Arial Narrow" pitchFamily="34" charset="0"/>
                    </a:rPr>
                    <a:t>-6.00 (-9.49 to -2.51)</a:t>
                  </a:r>
                </a:p>
                <a:p>
                  <a:pPr algn="ctr">
                    <a:spcBef>
                      <a:spcPts val="600"/>
                    </a:spcBef>
                    <a:spcAft>
                      <a:spcPts val="600"/>
                    </a:spcAft>
                  </a:pPr>
                  <a:r>
                    <a:rPr lang="fr-CA" sz="1100" dirty="0">
                      <a:latin typeface="Arial Narrow" pitchFamily="34" charset="0"/>
                    </a:rPr>
                    <a:t>-6.70 (-14.59 to 1.19)</a:t>
                  </a:r>
                </a:p>
                <a:p>
                  <a:pPr algn="ctr">
                    <a:spcBef>
                      <a:spcPts val="600"/>
                    </a:spcBef>
                    <a:spcAft>
                      <a:spcPts val="600"/>
                    </a:spcAft>
                  </a:pPr>
                  <a:r>
                    <a:rPr lang="fr-CA" sz="1100" dirty="0">
                      <a:latin typeface="Arial Narrow" pitchFamily="34" charset="0"/>
                    </a:rPr>
                    <a:t>-1.60 (-5.79 to 2.59)</a:t>
                  </a:r>
                </a:p>
                <a:p>
                  <a:pPr algn="ctr">
                    <a:spcBef>
                      <a:spcPts val="600"/>
                    </a:spcBef>
                    <a:spcAft>
                      <a:spcPts val="600"/>
                    </a:spcAft>
                  </a:pPr>
                  <a:endParaRPr lang="fr-CA" sz="200" dirty="0">
                    <a:latin typeface="Arial Narrow" pitchFamily="34" charset="0"/>
                  </a:endParaRPr>
                </a:p>
                <a:p>
                  <a:pPr algn="ctr">
                    <a:spcBef>
                      <a:spcPts val="600"/>
                    </a:spcBef>
                    <a:spcAft>
                      <a:spcPts val="600"/>
                    </a:spcAft>
                  </a:pPr>
                  <a:r>
                    <a:rPr lang="fr-CA" sz="1100" dirty="0">
                      <a:latin typeface="Arial Narrow" pitchFamily="34" charset="0"/>
                    </a:rPr>
                    <a:t>-2.40 (-3.93 to -0.87)</a:t>
                  </a:r>
                </a:p>
                <a:p>
                  <a:pPr algn="ctr">
                    <a:spcBef>
                      <a:spcPts val="600"/>
                    </a:spcBef>
                    <a:spcAft>
                      <a:spcPts val="600"/>
                    </a:spcAft>
                  </a:pPr>
                  <a:r>
                    <a:rPr lang="fr-CA" sz="1100" b="1" dirty="0">
                      <a:latin typeface="Arial Narrow" pitchFamily="34" charset="0"/>
                    </a:rPr>
                    <a:t>-3.41 (-5.55 to -1.27)</a:t>
                  </a:r>
                </a:p>
              </p:txBody>
            </p:sp>
          </p:grpSp>
        </p:grpSp>
        <p:sp>
          <p:nvSpPr>
            <p:cNvPr id="50" name="ZoneTexte 6"/>
            <p:cNvSpPr txBox="1">
              <a:spLocks noChangeArrowheads="1"/>
            </p:cNvSpPr>
            <p:nvPr/>
          </p:nvSpPr>
          <p:spPr bwMode="auto">
            <a:xfrm>
              <a:off x="179512" y="2876361"/>
              <a:ext cx="2875248" cy="408623"/>
            </a:xfrm>
            <a:prstGeom prst="roundRect">
              <a:avLst/>
            </a:prstGeom>
            <a:noFill/>
            <a:ln w="9525">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sv-SE" sz="900" dirty="0"/>
                <a:t>Heterogeneity: Q=4.7 (p=0.20), </a:t>
              </a:r>
              <a:r>
                <a:rPr lang="sv-SE" sz="900" i="1" dirty="0"/>
                <a:t>I</a:t>
              </a:r>
              <a:r>
                <a:rPr lang="sv-SE" sz="900" i="1" baseline="30000" dirty="0"/>
                <a:t>2</a:t>
              </a:r>
              <a:r>
                <a:rPr lang="sv-SE" sz="900" dirty="0"/>
                <a:t>=36.1%</a:t>
              </a:r>
            </a:p>
            <a:p>
              <a:r>
                <a:rPr lang="en-US" sz="900" dirty="0"/>
                <a:t>Overall effect: </a:t>
              </a:r>
              <a:r>
                <a:rPr lang="en-US" sz="900" i="1" dirty="0"/>
                <a:t>Z</a:t>
              </a:r>
              <a:r>
                <a:rPr lang="en-US" sz="900" dirty="0"/>
                <a:t> score=-3.12 (p=0.002), τ</a:t>
              </a:r>
              <a:r>
                <a:rPr lang="en-US" sz="900" baseline="30000" dirty="0"/>
                <a:t>2</a:t>
              </a:r>
              <a:r>
                <a:rPr lang="en-US" sz="900" dirty="0"/>
                <a:t>=1.759</a:t>
              </a:r>
              <a:endParaRPr lang="en-US" sz="900" dirty="0">
                <a:latin typeface="+mj-lt"/>
              </a:endParaRPr>
            </a:p>
          </p:txBody>
        </p:sp>
        <p:grpSp>
          <p:nvGrpSpPr>
            <p:cNvPr id="53" name="Groupe 291"/>
            <p:cNvGrpSpPr/>
            <p:nvPr/>
          </p:nvGrpSpPr>
          <p:grpSpPr>
            <a:xfrm>
              <a:off x="4788024" y="610510"/>
              <a:ext cx="2701985" cy="2653460"/>
              <a:chOff x="4788024" y="610510"/>
              <a:chExt cx="2701985" cy="2653460"/>
            </a:xfrm>
          </p:grpSpPr>
          <p:cxnSp>
            <p:nvCxnSpPr>
              <p:cNvPr id="57" name="Connecteur droit 56"/>
              <p:cNvCxnSpPr/>
              <p:nvPr/>
            </p:nvCxnSpPr>
            <p:spPr>
              <a:xfrm rot="5400000">
                <a:off x="5272332" y="193492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5640965" y="1178446"/>
                <a:ext cx="3780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9" name="Connecteur droit 58"/>
              <p:cNvCxnSpPr/>
              <p:nvPr/>
            </p:nvCxnSpPr>
            <p:spPr>
              <a:xfrm>
                <a:off x="5369459" y="1496836"/>
                <a:ext cx="846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sp>
            <p:nvSpPr>
              <p:cNvPr id="60" name="Rectangle 59"/>
              <p:cNvSpPr/>
              <p:nvPr/>
            </p:nvSpPr>
            <p:spPr>
              <a:xfrm>
                <a:off x="5781847" y="1127937"/>
                <a:ext cx="72000" cy="11084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CA" dirty="0"/>
              </a:p>
            </p:txBody>
          </p:sp>
          <p:sp>
            <p:nvSpPr>
              <p:cNvPr id="61" name="Rectangle 60"/>
              <p:cNvSpPr/>
              <p:nvPr/>
            </p:nvSpPr>
            <p:spPr>
              <a:xfrm>
                <a:off x="5765459" y="1461506"/>
                <a:ext cx="54000" cy="55421"/>
              </a:xfrm>
              <a:prstGeom prst="rect">
                <a:avLst/>
              </a:prstGeom>
              <a:solidFill>
                <a:srgbClr val="00B050"/>
              </a:solidFill>
              <a:ln>
                <a:solidFill>
                  <a:srgbClr val="00B05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A"/>
              </a:p>
            </p:txBody>
          </p:sp>
          <p:sp>
            <p:nvSpPr>
              <p:cNvPr id="62" name="Organigramme : Décision 61"/>
              <p:cNvSpPr/>
              <p:nvPr/>
            </p:nvSpPr>
            <p:spPr>
              <a:xfrm>
                <a:off x="5841694" y="2544076"/>
                <a:ext cx="252000" cy="147789"/>
              </a:xfrm>
              <a:prstGeom prst="flowChartDecision">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fr-CA"/>
              </a:p>
            </p:txBody>
          </p:sp>
          <p:sp>
            <p:nvSpPr>
              <p:cNvPr id="63" name="ZoneTexte 62"/>
              <p:cNvSpPr txBox="1"/>
              <p:nvPr/>
            </p:nvSpPr>
            <p:spPr>
              <a:xfrm>
                <a:off x="5654136" y="610510"/>
                <a:ext cx="1005404" cy="442226"/>
              </a:xfrm>
              <a:prstGeom prst="rect">
                <a:avLst/>
              </a:prstGeom>
              <a:noFill/>
            </p:spPr>
            <p:txBody>
              <a:bodyPr wrap="none" rtlCol="0">
                <a:spAutoFit/>
              </a:bodyPr>
              <a:lstStyle/>
              <a:p>
                <a:pPr algn="ctr"/>
                <a:r>
                  <a:rPr lang="fr-CA" sz="1100" b="1" dirty="0">
                    <a:latin typeface="Arial Narrow" pitchFamily="34" charset="0"/>
                  </a:rPr>
                  <a:t>WMD (</a:t>
                </a:r>
                <a:r>
                  <a:rPr lang="fr-CA" sz="1100" b="1" dirty="0" err="1">
                    <a:latin typeface="Arial Narrow" pitchFamily="34" charset="0"/>
                  </a:rPr>
                  <a:t>random</a:t>
                </a:r>
                <a:r>
                  <a:rPr lang="fr-CA" sz="1100" b="1" dirty="0">
                    <a:latin typeface="Arial Narrow" pitchFamily="34" charset="0"/>
                  </a:rPr>
                  <a:t>)</a:t>
                </a:r>
              </a:p>
              <a:p>
                <a:pPr algn="ctr"/>
                <a:r>
                  <a:rPr lang="fr-CA" sz="1100" b="1" dirty="0">
                    <a:latin typeface="Arial Narrow" pitchFamily="34" charset="0"/>
                  </a:rPr>
                  <a:t>(95% CI)</a:t>
                </a:r>
              </a:p>
            </p:txBody>
          </p:sp>
          <p:grpSp>
            <p:nvGrpSpPr>
              <p:cNvPr id="64" name="Groupe 116"/>
              <p:cNvGrpSpPr/>
              <p:nvPr/>
            </p:nvGrpSpPr>
            <p:grpSpPr>
              <a:xfrm>
                <a:off x="4788024" y="2748110"/>
                <a:ext cx="2701985" cy="515860"/>
                <a:chOff x="3886239" y="3019056"/>
                <a:chExt cx="2701985" cy="515860"/>
              </a:xfrm>
            </p:grpSpPr>
            <p:cxnSp>
              <p:nvCxnSpPr>
                <p:cNvPr id="69" name="Connecteur droit 68"/>
                <p:cNvCxnSpPr/>
                <p:nvPr/>
              </p:nvCxnSpPr>
              <p:spPr>
                <a:xfrm>
                  <a:off x="4151473" y="3020383"/>
                  <a:ext cx="219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rot="5400000">
                  <a:off x="4672858" y="30550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5400000">
                  <a:off x="5215954" y="30550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rot="5400000">
                  <a:off x="5759050" y="30550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rot="5400000">
                  <a:off x="4124999" y="30550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5400000">
                  <a:off x="6302147" y="30550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3886239" y="3030860"/>
                  <a:ext cx="543740" cy="276999"/>
                </a:xfrm>
                <a:prstGeom prst="rect">
                  <a:avLst/>
                </a:prstGeom>
                <a:noFill/>
              </p:spPr>
              <p:txBody>
                <a:bodyPr wrap="none" rtlCol="0">
                  <a:spAutoFit/>
                </a:bodyPr>
                <a:lstStyle/>
                <a:p>
                  <a:pPr algn="ctr"/>
                  <a:r>
                    <a:rPr lang="fr-CA" sz="1200" dirty="0">
                      <a:latin typeface="Arial Narrow" pitchFamily="34" charset="0"/>
                    </a:rPr>
                    <a:t>-20.00</a:t>
                  </a:r>
                </a:p>
              </p:txBody>
            </p:sp>
            <p:sp>
              <p:nvSpPr>
                <p:cNvPr id="76" name="ZoneTexte 75"/>
                <p:cNvSpPr txBox="1"/>
                <p:nvPr/>
              </p:nvSpPr>
              <p:spPr>
                <a:xfrm>
                  <a:off x="4436221" y="3030860"/>
                  <a:ext cx="543740" cy="276999"/>
                </a:xfrm>
                <a:prstGeom prst="rect">
                  <a:avLst/>
                </a:prstGeom>
                <a:noFill/>
              </p:spPr>
              <p:txBody>
                <a:bodyPr wrap="none" rtlCol="0">
                  <a:spAutoFit/>
                </a:bodyPr>
                <a:lstStyle/>
                <a:p>
                  <a:pPr algn="ctr"/>
                  <a:r>
                    <a:rPr lang="fr-CA" sz="1200" dirty="0">
                      <a:latin typeface="Arial Narrow" pitchFamily="34" charset="0"/>
                    </a:rPr>
                    <a:t>-10.00</a:t>
                  </a:r>
                </a:p>
              </p:txBody>
            </p:sp>
            <p:sp>
              <p:nvSpPr>
                <p:cNvPr id="77" name="ZoneTexte 76"/>
                <p:cNvSpPr txBox="1"/>
                <p:nvPr/>
              </p:nvSpPr>
              <p:spPr>
                <a:xfrm>
                  <a:off x="5042307" y="3030860"/>
                  <a:ext cx="431528" cy="276999"/>
                </a:xfrm>
                <a:prstGeom prst="rect">
                  <a:avLst/>
                </a:prstGeom>
                <a:noFill/>
              </p:spPr>
              <p:txBody>
                <a:bodyPr wrap="none" rtlCol="0">
                  <a:spAutoFit/>
                </a:bodyPr>
                <a:lstStyle/>
                <a:p>
                  <a:pPr algn="ctr"/>
                  <a:r>
                    <a:rPr lang="fr-CA" sz="1200" dirty="0">
                      <a:latin typeface="Arial Narrow" pitchFamily="34" charset="0"/>
                    </a:rPr>
                    <a:t>0.00</a:t>
                  </a:r>
                </a:p>
              </p:txBody>
            </p:sp>
            <p:sp>
              <p:nvSpPr>
                <p:cNvPr id="78" name="ZoneTexte 77"/>
                <p:cNvSpPr txBox="1"/>
                <p:nvPr/>
              </p:nvSpPr>
              <p:spPr>
                <a:xfrm>
                  <a:off x="5557022" y="3030860"/>
                  <a:ext cx="502062" cy="276999"/>
                </a:xfrm>
                <a:prstGeom prst="rect">
                  <a:avLst/>
                </a:prstGeom>
                <a:noFill/>
              </p:spPr>
              <p:txBody>
                <a:bodyPr wrap="none" rtlCol="0">
                  <a:spAutoFit/>
                </a:bodyPr>
                <a:lstStyle/>
                <a:p>
                  <a:pPr algn="ctr"/>
                  <a:r>
                    <a:rPr lang="fr-CA" sz="1200" dirty="0">
                      <a:latin typeface="Arial Narrow" pitchFamily="34" charset="0"/>
                    </a:rPr>
                    <a:t>10.00</a:t>
                  </a:r>
                </a:p>
              </p:txBody>
            </p:sp>
            <p:sp>
              <p:nvSpPr>
                <p:cNvPr id="79" name="ZoneTexte 78"/>
                <p:cNvSpPr txBox="1"/>
                <p:nvPr/>
              </p:nvSpPr>
              <p:spPr>
                <a:xfrm>
                  <a:off x="6086162" y="3030860"/>
                  <a:ext cx="502062" cy="276999"/>
                </a:xfrm>
                <a:prstGeom prst="rect">
                  <a:avLst/>
                </a:prstGeom>
                <a:noFill/>
              </p:spPr>
              <p:txBody>
                <a:bodyPr wrap="none" rtlCol="0">
                  <a:spAutoFit/>
                </a:bodyPr>
                <a:lstStyle/>
                <a:p>
                  <a:pPr algn="ctr"/>
                  <a:r>
                    <a:rPr lang="fr-CA" sz="1200" dirty="0">
                      <a:latin typeface="Arial Narrow" pitchFamily="34" charset="0"/>
                    </a:rPr>
                    <a:t>20.00</a:t>
                  </a:r>
                </a:p>
              </p:txBody>
            </p:sp>
            <p:sp>
              <p:nvSpPr>
                <p:cNvPr id="80" name="ZoneTexte 79"/>
                <p:cNvSpPr txBox="1"/>
                <p:nvPr/>
              </p:nvSpPr>
              <p:spPr>
                <a:xfrm>
                  <a:off x="4265302" y="3257917"/>
                  <a:ext cx="878767" cy="276999"/>
                </a:xfrm>
                <a:prstGeom prst="rect">
                  <a:avLst/>
                </a:prstGeom>
                <a:noFill/>
              </p:spPr>
              <p:txBody>
                <a:bodyPr wrap="none" rtlCol="0">
                  <a:spAutoFit/>
                </a:bodyPr>
                <a:lstStyle/>
                <a:p>
                  <a:pPr algn="ctr"/>
                  <a:r>
                    <a:rPr lang="fr-CA" sz="1200" dirty="0" err="1">
                      <a:latin typeface="Arial Narrow" pitchFamily="34" charset="0"/>
                    </a:rPr>
                    <a:t>Favours</a:t>
                  </a:r>
                  <a:r>
                    <a:rPr lang="fr-CA" sz="1200" dirty="0">
                      <a:latin typeface="Arial Narrow" pitchFamily="34" charset="0"/>
                    </a:rPr>
                    <a:t> </a:t>
                  </a:r>
                  <a:r>
                    <a:rPr lang="fr-CA" sz="1200" dirty="0" err="1">
                      <a:latin typeface="Arial Narrow" pitchFamily="34" charset="0"/>
                    </a:rPr>
                    <a:t>diet</a:t>
                  </a:r>
                  <a:endParaRPr lang="fr-CA" sz="1200" dirty="0">
                    <a:latin typeface="Arial Narrow" pitchFamily="34" charset="0"/>
                  </a:endParaRPr>
                </a:p>
              </p:txBody>
            </p:sp>
            <p:sp>
              <p:nvSpPr>
                <p:cNvPr id="81" name="ZoneTexte 80"/>
                <p:cNvSpPr txBox="1"/>
                <p:nvPr/>
              </p:nvSpPr>
              <p:spPr>
                <a:xfrm>
                  <a:off x="5270739" y="3257917"/>
                  <a:ext cx="1053495" cy="276999"/>
                </a:xfrm>
                <a:prstGeom prst="rect">
                  <a:avLst/>
                </a:prstGeom>
                <a:noFill/>
              </p:spPr>
              <p:txBody>
                <a:bodyPr wrap="none" rtlCol="0">
                  <a:spAutoFit/>
                </a:bodyPr>
                <a:lstStyle/>
                <a:p>
                  <a:pPr algn="ctr"/>
                  <a:r>
                    <a:rPr lang="fr-CA" sz="1200" dirty="0" err="1">
                      <a:latin typeface="Arial Narrow" pitchFamily="34" charset="0"/>
                    </a:rPr>
                    <a:t>Favours</a:t>
                  </a:r>
                  <a:r>
                    <a:rPr lang="fr-CA" sz="1200" dirty="0">
                      <a:latin typeface="Arial Narrow" pitchFamily="34" charset="0"/>
                    </a:rPr>
                    <a:t> control</a:t>
                  </a:r>
                </a:p>
              </p:txBody>
            </p:sp>
          </p:grpSp>
          <p:cxnSp>
            <p:nvCxnSpPr>
              <p:cNvPr id="65" name="Connecteur droit 64"/>
              <p:cNvCxnSpPr/>
              <p:nvPr/>
            </p:nvCxnSpPr>
            <p:spPr>
              <a:xfrm>
                <a:off x="5844329" y="1835974"/>
                <a:ext cx="450000" cy="0"/>
              </a:xfrm>
              <a:prstGeom prst="line">
                <a:avLst/>
              </a:prstGeom>
              <a:ln/>
            </p:spPr>
            <p:style>
              <a:lnRef idx="3">
                <a:schemeClr val="accent3"/>
              </a:lnRef>
              <a:fillRef idx="0">
                <a:schemeClr val="accent3"/>
              </a:fillRef>
              <a:effectRef idx="2">
                <a:schemeClr val="accent3"/>
              </a:effectRef>
              <a:fontRef idx="minor">
                <a:schemeClr val="tx1"/>
              </a:fontRef>
            </p:style>
          </p:cxnSp>
          <p:sp>
            <p:nvSpPr>
              <p:cNvPr id="66" name="Rectangle 65"/>
              <p:cNvSpPr/>
              <p:nvPr/>
            </p:nvSpPr>
            <p:spPr>
              <a:xfrm>
                <a:off x="6034331" y="1790355"/>
                <a:ext cx="57600" cy="92368"/>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A" dirty="0"/>
              </a:p>
            </p:txBody>
          </p:sp>
          <p:cxnSp>
            <p:nvCxnSpPr>
              <p:cNvPr id="67" name="Connecteur droit 66"/>
              <p:cNvCxnSpPr/>
              <p:nvPr/>
            </p:nvCxnSpPr>
            <p:spPr>
              <a:xfrm>
                <a:off x="5945494" y="2331642"/>
                <a:ext cx="162000" cy="0"/>
              </a:xfrm>
              <a:prstGeom prst="line">
                <a:avLst/>
              </a:prstGeom>
              <a:ln>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68" name="Rectangle 67"/>
              <p:cNvSpPr/>
              <p:nvPr/>
            </p:nvSpPr>
            <p:spPr>
              <a:xfrm>
                <a:off x="5985205" y="2266938"/>
                <a:ext cx="90000" cy="129316"/>
              </a:xfrm>
              <a:prstGeom prst="rect">
                <a:avLst/>
              </a:prstGeom>
              <a:solidFill>
                <a:schemeClr val="accent6">
                  <a:lumMod val="75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CA" dirty="0"/>
              </a:p>
            </p:txBody>
          </p:sp>
        </p:grpSp>
        <p:sp>
          <p:nvSpPr>
            <p:cNvPr id="54" name="ZoneTexte 6"/>
            <p:cNvSpPr txBox="1">
              <a:spLocks noChangeArrowheads="1"/>
            </p:cNvSpPr>
            <p:nvPr/>
          </p:nvSpPr>
          <p:spPr bwMode="auto">
            <a:xfrm>
              <a:off x="4211960" y="3573016"/>
              <a:ext cx="4752528" cy="868323"/>
            </a:xfrm>
            <a:prstGeom prst="roundRect">
              <a:avLst/>
            </a:prstGeom>
            <a:ln w="9525">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tabLst>
                  <a:tab pos="100013" algn="l"/>
                </a:tabLst>
              </a:pPr>
              <a:r>
                <a:rPr lang="en-US" sz="900" dirty="0"/>
                <a:t> The size of the squares represents the weight of studies in meta-analysis (a numerical 	 representation is given in the “Weight (%)” column). </a:t>
              </a:r>
            </a:p>
            <a:p>
              <a:pPr>
                <a:buFont typeface="Arial" pitchFamily="34" charset="0"/>
                <a:buChar char="−"/>
                <a:tabLst>
                  <a:tab pos="107950" algn="l"/>
                </a:tabLst>
              </a:pPr>
              <a:r>
                <a:rPr lang="en-US" sz="900" dirty="0"/>
                <a:t> The width of the diamond shapes represents the 95% CI (see also WMD (95% CI) 	column). </a:t>
              </a:r>
            </a:p>
            <a:p>
              <a:pPr>
                <a:buFont typeface="Arial" pitchFamily="34" charset="0"/>
                <a:buChar char="−"/>
              </a:pPr>
              <a:r>
                <a:rPr lang="en-US" sz="900" dirty="0">
                  <a:cs typeface="Arial" charset="0"/>
                </a:rPr>
                <a:t> </a:t>
              </a:r>
              <a:r>
                <a:rPr lang="en-US" sz="900" baseline="30000" dirty="0">
                  <a:cs typeface="Arial" charset="0"/>
                </a:rPr>
                <a:t>†</a:t>
              </a:r>
              <a:r>
                <a:rPr lang="en-US" sz="900" dirty="0">
                  <a:cs typeface="Arial" charset="0"/>
                </a:rPr>
                <a:t> The </a:t>
              </a:r>
              <a:r>
                <a:rPr lang="en-US" sz="900" dirty="0"/>
                <a:t>standards deviations</a:t>
              </a:r>
              <a:r>
                <a:rPr lang="en-US" sz="900" dirty="0">
                  <a:cs typeface="Arial" charset="0"/>
                </a:rPr>
                <a:t> are calculated on the basis of p=0.001.</a:t>
              </a:r>
              <a:endParaRPr lang="en-US" sz="900" dirty="0"/>
            </a:p>
          </p:txBody>
        </p:sp>
        <p:sp>
          <p:nvSpPr>
            <p:cNvPr id="55" name="Rectangle à coins arrondis 54"/>
            <p:cNvSpPr/>
            <p:nvPr/>
          </p:nvSpPr>
          <p:spPr>
            <a:xfrm>
              <a:off x="251520" y="3573016"/>
              <a:ext cx="3456384" cy="1102782"/>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56" name="ZoneTexte 6"/>
            <p:cNvSpPr txBox="1">
              <a:spLocks noChangeArrowheads="1"/>
            </p:cNvSpPr>
            <p:nvPr/>
          </p:nvSpPr>
          <p:spPr bwMode="auto">
            <a:xfrm>
              <a:off x="251520" y="3550354"/>
              <a:ext cx="3600400" cy="1174790"/>
            </a:xfrm>
            <a:prstGeom prst="roundRect">
              <a:avLst/>
            </a:prstGeom>
            <a:noFill/>
            <a:ln w="9525">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900" dirty="0">
                  <a:latin typeface="+mj-lt"/>
                </a:rPr>
                <a:t>CG: control group</a:t>
              </a:r>
            </a:p>
            <a:p>
              <a:pPr algn="just"/>
              <a:r>
                <a:rPr lang="en-US" sz="900" i="1" dirty="0">
                  <a:latin typeface="+mj-lt"/>
                </a:rPr>
                <a:t>I</a:t>
              </a:r>
              <a:r>
                <a:rPr lang="en-US" sz="900" baseline="30000" dirty="0">
                  <a:latin typeface="+mj-lt"/>
                </a:rPr>
                <a:t>2</a:t>
              </a:r>
              <a:r>
                <a:rPr lang="en-US" sz="900" dirty="0">
                  <a:latin typeface="+mj-lt"/>
                </a:rPr>
                <a:t>: Higgins </a:t>
              </a:r>
              <a:r>
                <a:rPr lang="en-US" sz="900" i="1" dirty="0">
                  <a:latin typeface="+mj-lt"/>
                </a:rPr>
                <a:t>I</a:t>
              </a:r>
              <a:r>
                <a:rPr lang="en-US" sz="900" baseline="30000" dirty="0">
                  <a:latin typeface="+mj-lt"/>
                </a:rPr>
                <a:t>2</a:t>
              </a:r>
              <a:endParaRPr lang="en-US" sz="900" dirty="0">
                <a:latin typeface="+mj-lt"/>
              </a:endParaRPr>
            </a:p>
            <a:p>
              <a:pPr algn="just"/>
              <a:r>
                <a:rPr lang="en-US" sz="900" dirty="0">
                  <a:latin typeface="+mj-lt"/>
                </a:rPr>
                <a:t>IG: intervention group </a:t>
              </a:r>
            </a:p>
            <a:p>
              <a:pPr algn="just"/>
              <a:r>
                <a:rPr lang="en-US" sz="900" dirty="0">
                  <a:latin typeface="+mj-lt"/>
                </a:rPr>
                <a:t>ODES: Oslo Diet and Exercise Study </a:t>
              </a:r>
            </a:p>
            <a:p>
              <a:pPr algn="just"/>
              <a:r>
                <a:rPr lang="en-US" sz="900" dirty="0">
                  <a:latin typeface="+mj-lt"/>
                </a:rPr>
                <a:t>Pa: physical activity </a:t>
              </a:r>
            </a:p>
            <a:p>
              <a:pPr algn="just"/>
              <a:r>
                <a:rPr lang="en-US" sz="900" dirty="0">
                  <a:latin typeface="+mj-lt"/>
                </a:rPr>
                <a:t>TAIM: Trial of Antihypertensive Interventions and Management</a:t>
              </a:r>
            </a:p>
            <a:p>
              <a:pPr algn="just"/>
              <a:r>
                <a:rPr lang="en-US" sz="900" dirty="0">
                  <a:latin typeface="+mj-lt"/>
                </a:rPr>
                <a:t>WMD: weighted mean difference</a:t>
              </a:r>
            </a:p>
          </p:txBody>
        </p:sp>
      </p:grpSp>
      <p:grpSp>
        <p:nvGrpSpPr>
          <p:cNvPr id="93" name="Groupe 92"/>
          <p:cNvGrpSpPr/>
          <p:nvPr/>
        </p:nvGrpSpPr>
        <p:grpSpPr>
          <a:xfrm>
            <a:off x="3101360" y="1412776"/>
            <a:ext cx="1980000" cy="108000"/>
            <a:chOff x="3101360" y="1052736"/>
            <a:chExt cx="1980000" cy="108000"/>
          </a:xfrm>
        </p:grpSpPr>
        <p:cxnSp>
          <p:nvCxnSpPr>
            <p:cNvPr id="94" name="Connecteur droit 93"/>
            <p:cNvCxnSpPr/>
            <p:nvPr/>
          </p:nvCxnSpPr>
          <p:spPr>
            <a:xfrm>
              <a:off x="3101360" y="1052736"/>
              <a:ext cx="1980000" cy="0"/>
            </a:xfrm>
            <a:prstGeom prst="line">
              <a:avLst/>
            </a:prstGeom>
            <a:ln w="12700"/>
          </p:spPr>
          <p:style>
            <a:lnRef idx="2">
              <a:schemeClr val="dk1"/>
            </a:lnRef>
            <a:fillRef idx="0">
              <a:schemeClr val="dk1"/>
            </a:fillRef>
            <a:effectRef idx="1">
              <a:schemeClr val="dk1"/>
            </a:effectRef>
            <a:fontRef idx="minor">
              <a:schemeClr val="tx1"/>
            </a:fontRef>
          </p:style>
        </p:cxnSp>
        <p:grpSp>
          <p:nvGrpSpPr>
            <p:cNvPr id="95" name="Groupe 94"/>
            <p:cNvGrpSpPr/>
            <p:nvPr/>
          </p:nvGrpSpPr>
          <p:grpSpPr>
            <a:xfrm>
              <a:off x="3101360" y="1052736"/>
              <a:ext cx="1980000" cy="108000"/>
              <a:chOff x="3101360" y="1052736"/>
              <a:chExt cx="1980000" cy="108000"/>
            </a:xfrm>
          </p:grpSpPr>
          <p:cxnSp>
            <p:nvCxnSpPr>
              <p:cNvPr id="96" name="Connecteur droit 95"/>
              <p:cNvCxnSpPr/>
              <p:nvPr/>
            </p:nvCxnSpPr>
            <p:spPr>
              <a:xfrm rot="5400000">
                <a:off x="304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97" name="Connecteur droit 96"/>
              <p:cNvCxnSpPr/>
              <p:nvPr/>
            </p:nvCxnSpPr>
            <p:spPr>
              <a:xfrm rot="5400000">
                <a:off x="502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grpSp>
      </p:grpSp>
      <p:grpSp>
        <p:nvGrpSpPr>
          <p:cNvPr id="98" name="Groupe 97"/>
          <p:cNvGrpSpPr/>
          <p:nvPr/>
        </p:nvGrpSpPr>
        <p:grpSpPr>
          <a:xfrm>
            <a:off x="1061720" y="1412776"/>
            <a:ext cx="1980000" cy="108000"/>
            <a:chOff x="3101360" y="1052736"/>
            <a:chExt cx="1980000" cy="108000"/>
          </a:xfrm>
        </p:grpSpPr>
        <p:cxnSp>
          <p:nvCxnSpPr>
            <p:cNvPr id="99" name="Connecteur droit 98"/>
            <p:cNvCxnSpPr/>
            <p:nvPr/>
          </p:nvCxnSpPr>
          <p:spPr>
            <a:xfrm>
              <a:off x="3101360" y="1052736"/>
              <a:ext cx="1980000" cy="0"/>
            </a:xfrm>
            <a:prstGeom prst="line">
              <a:avLst/>
            </a:prstGeom>
            <a:ln w="12700"/>
          </p:spPr>
          <p:style>
            <a:lnRef idx="2">
              <a:schemeClr val="dk1"/>
            </a:lnRef>
            <a:fillRef idx="0">
              <a:schemeClr val="dk1"/>
            </a:fillRef>
            <a:effectRef idx="1">
              <a:schemeClr val="dk1"/>
            </a:effectRef>
            <a:fontRef idx="minor">
              <a:schemeClr val="tx1"/>
            </a:fontRef>
          </p:style>
        </p:cxnSp>
        <p:grpSp>
          <p:nvGrpSpPr>
            <p:cNvPr id="100" name="Groupe 99"/>
            <p:cNvGrpSpPr/>
            <p:nvPr/>
          </p:nvGrpSpPr>
          <p:grpSpPr>
            <a:xfrm>
              <a:off x="3101360" y="1052736"/>
              <a:ext cx="1980000" cy="108000"/>
              <a:chOff x="3101360" y="1052736"/>
              <a:chExt cx="1980000" cy="108000"/>
            </a:xfrm>
          </p:grpSpPr>
          <p:cxnSp>
            <p:nvCxnSpPr>
              <p:cNvPr id="101" name="Connecteur droit 100"/>
              <p:cNvCxnSpPr/>
              <p:nvPr/>
            </p:nvCxnSpPr>
            <p:spPr>
              <a:xfrm rot="5400000">
                <a:off x="304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02" name="Connecteur droit 101"/>
              <p:cNvCxnSpPr/>
              <p:nvPr/>
            </p:nvCxnSpPr>
            <p:spPr>
              <a:xfrm rot="5400000">
                <a:off x="5027360" y="1106736"/>
                <a:ext cx="108000" cy="0"/>
              </a:xfrm>
              <a:prstGeom prst="line">
                <a:avLst/>
              </a:prstGeom>
              <a:ln w="12700"/>
            </p:spPr>
            <p:style>
              <a:lnRef idx="2">
                <a:schemeClr val="dk1"/>
              </a:lnRef>
              <a:fillRef idx="0">
                <a:schemeClr val="dk1"/>
              </a:fillRef>
              <a:effectRef idx="1">
                <a:schemeClr val="dk1"/>
              </a:effectRef>
              <a:fontRef idx="minor">
                <a:schemeClr val="tx1"/>
              </a:fontRef>
            </p:style>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3147080" y="950248"/>
            <a:ext cx="5040000" cy="4464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Rectangle 123"/>
          <p:cNvSpPr/>
          <p:nvPr/>
        </p:nvSpPr>
        <p:spPr>
          <a:xfrm>
            <a:off x="1282492" y="1882924"/>
            <a:ext cx="3960000" cy="216000"/>
          </a:xfrm>
          <a:prstGeom prst="rect">
            <a:avLst/>
          </a:prstGeom>
          <a:solidFill>
            <a:schemeClr val="bg1"/>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23" name="Rectangle 122"/>
          <p:cNvSpPr/>
          <p:nvPr/>
        </p:nvSpPr>
        <p:spPr>
          <a:xfrm>
            <a:off x="1715304" y="1641972"/>
            <a:ext cx="3456000" cy="216000"/>
          </a:xfrm>
          <a:prstGeom prst="rect">
            <a:avLst/>
          </a:prstGeom>
          <a:solidFill>
            <a:schemeClr val="bg1"/>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22" name="Rectangle 121"/>
          <p:cNvSpPr/>
          <p:nvPr/>
        </p:nvSpPr>
        <p:spPr>
          <a:xfrm>
            <a:off x="1547664" y="939200"/>
            <a:ext cx="6264696" cy="216000"/>
          </a:xfrm>
          <a:prstGeom prst="rect">
            <a:avLst/>
          </a:prstGeom>
          <a:solidFill>
            <a:schemeClr val="bg1"/>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20" name="Rectangle à coins arrondis 119"/>
          <p:cNvSpPr/>
          <p:nvPr/>
        </p:nvSpPr>
        <p:spPr>
          <a:xfrm>
            <a:off x="6507244" y="4342229"/>
            <a:ext cx="1579984" cy="9284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1" name="Titre 10"/>
          <p:cNvSpPr>
            <a:spLocks noGrp="1"/>
          </p:cNvSpPr>
          <p:nvPr>
            <p:ph type="title"/>
          </p:nvPr>
        </p:nvSpPr>
        <p:spPr>
          <a:xfrm>
            <a:off x="1019174" y="2015"/>
            <a:ext cx="7686675" cy="830997"/>
          </a:xfrm>
        </p:spPr>
        <p:txBody>
          <a:bodyPr/>
          <a:lstStyle/>
          <a:p>
            <a:r>
              <a:rPr lang="fr-FR" sz="2400" dirty="0" err="1"/>
              <a:t>Deaths</a:t>
            </a:r>
            <a:r>
              <a:rPr lang="fr-FR" sz="2400" dirty="0"/>
              <a:t> </a:t>
            </a:r>
            <a:r>
              <a:rPr lang="fr-FR" sz="2400" dirty="0" err="1"/>
              <a:t>Attributed</a:t>
            </a:r>
            <a:r>
              <a:rPr lang="fr-FR" sz="2400" dirty="0"/>
              <a:t> to 19 </a:t>
            </a:r>
            <a:r>
              <a:rPr lang="fr-FR" sz="2400" dirty="0" err="1"/>
              <a:t>Leading</a:t>
            </a:r>
            <a:r>
              <a:rPr lang="fr-FR" sz="2400" dirty="0"/>
              <a:t> </a:t>
            </a:r>
            <a:r>
              <a:rPr lang="fr-FR" sz="2400" dirty="0" err="1"/>
              <a:t>Factors</a:t>
            </a:r>
            <a:r>
              <a:rPr lang="fr-FR" sz="2400" dirty="0"/>
              <a:t>, by Country </a:t>
            </a:r>
            <a:r>
              <a:rPr lang="fr-FR" sz="2400" dirty="0" err="1"/>
              <a:t>Income</a:t>
            </a:r>
            <a:r>
              <a:rPr lang="fr-FR" sz="2400" dirty="0"/>
              <a:t> </a:t>
            </a:r>
            <a:r>
              <a:rPr lang="fr-FR" sz="2400" dirty="0" err="1"/>
              <a:t>Level</a:t>
            </a:r>
            <a:r>
              <a:rPr lang="fr-FR" sz="2400" dirty="0"/>
              <a:t>, 2004</a:t>
            </a:r>
            <a:endParaRPr lang="fr-CA" sz="2400" dirty="0"/>
          </a:p>
        </p:txBody>
      </p:sp>
      <p:sp>
        <p:nvSpPr>
          <p:cNvPr id="13" name="Espace réservé du texte 12"/>
          <p:cNvSpPr>
            <a:spLocks noGrp="1"/>
          </p:cNvSpPr>
          <p:nvPr>
            <p:ph type="body" sz="quarter" idx="10"/>
          </p:nvPr>
        </p:nvSpPr>
        <p:spPr/>
        <p:txBody>
          <a:bodyPr/>
          <a:lstStyle/>
          <a:p>
            <a:r>
              <a:rPr lang="fr-CA" dirty="0" err="1"/>
              <a:t>Adapted</a:t>
            </a:r>
            <a:r>
              <a:rPr lang="fr-CA" dirty="0"/>
              <a:t> </a:t>
            </a:r>
            <a:r>
              <a:rPr lang="fr-CA" dirty="0" err="1"/>
              <a:t>from</a:t>
            </a:r>
            <a:r>
              <a:rPr lang="fr-CA" dirty="0"/>
              <a:t> GLOBAL HEALTH RISKS: </a:t>
            </a:r>
            <a:r>
              <a:rPr lang="en-US" dirty="0"/>
              <a:t>Mortality and burden of disease attributable to selected major risks </a:t>
            </a:r>
          </a:p>
          <a:p>
            <a:r>
              <a:rPr lang="fr-CA" dirty="0"/>
              <a:t>WHO Library </a:t>
            </a:r>
            <a:r>
              <a:rPr lang="fr-CA" dirty="0" err="1"/>
              <a:t>Cataloguing</a:t>
            </a:r>
            <a:r>
              <a:rPr lang="fr-CA" dirty="0"/>
              <a:t>-in-Publication Data </a:t>
            </a:r>
          </a:p>
          <a:p>
            <a:r>
              <a:rPr lang="fr-CA" dirty="0"/>
              <a:t>© World </a:t>
            </a:r>
            <a:r>
              <a:rPr lang="fr-CA" dirty="0" err="1"/>
              <a:t>Health</a:t>
            </a:r>
            <a:r>
              <a:rPr lang="fr-CA" dirty="0"/>
              <a:t> </a:t>
            </a:r>
            <a:r>
              <a:rPr lang="fr-CA" dirty="0" err="1"/>
              <a:t>Organization</a:t>
            </a:r>
            <a:r>
              <a:rPr lang="fr-CA" dirty="0"/>
              <a:t> 2009</a:t>
            </a:r>
          </a:p>
        </p:txBody>
      </p:sp>
      <p:cxnSp>
        <p:nvCxnSpPr>
          <p:cNvPr id="14" name="Connecteur droit 13"/>
          <p:cNvCxnSpPr/>
          <p:nvPr/>
        </p:nvCxnSpPr>
        <p:spPr>
          <a:xfrm>
            <a:off x="3158128" y="5418951"/>
            <a:ext cx="5040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491121" y="908720"/>
            <a:ext cx="1683474" cy="276999"/>
          </a:xfrm>
          <a:prstGeom prst="rect">
            <a:avLst/>
          </a:prstGeom>
          <a:noFill/>
        </p:spPr>
        <p:txBody>
          <a:bodyPr wrap="none" rtlCol="0">
            <a:spAutoFit/>
          </a:bodyPr>
          <a:lstStyle/>
          <a:p>
            <a:pPr algn="r"/>
            <a:r>
              <a:rPr lang="fr-CA" sz="1200" b="1" dirty="0">
                <a:solidFill>
                  <a:schemeClr val="tx2">
                    <a:lumMod val="50000"/>
                  </a:schemeClr>
                </a:solidFill>
                <a:latin typeface="+mj-lt"/>
              </a:rPr>
              <a:t>High </a:t>
            </a:r>
            <a:r>
              <a:rPr lang="fr-CA" sz="1200" b="1" dirty="0" err="1">
                <a:solidFill>
                  <a:schemeClr val="tx2">
                    <a:lumMod val="50000"/>
                  </a:schemeClr>
                </a:solidFill>
                <a:latin typeface="+mj-lt"/>
              </a:rPr>
              <a:t>blood</a:t>
            </a:r>
            <a:r>
              <a:rPr lang="fr-CA" sz="1200" b="1" dirty="0">
                <a:solidFill>
                  <a:schemeClr val="tx2">
                    <a:lumMod val="50000"/>
                  </a:schemeClr>
                </a:solidFill>
                <a:latin typeface="+mj-lt"/>
              </a:rPr>
              <a:t> pressure</a:t>
            </a:r>
          </a:p>
        </p:txBody>
      </p:sp>
      <p:sp>
        <p:nvSpPr>
          <p:cNvPr id="16" name="ZoneTexte 15"/>
          <p:cNvSpPr txBox="1"/>
          <p:nvPr/>
        </p:nvSpPr>
        <p:spPr>
          <a:xfrm>
            <a:off x="2060379" y="1144937"/>
            <a:ext cx="1114216" cy="276999"/>
          </a:xfrm>
          <a:prstGeom prst="rect">
            <a:avLst/>
          </a:prstGeom>
          <a:noFill/>
        </p:spPr>
        <p:txBody>
          <a:bodyPr wrap="none" rtlCol="0">
            <a:spAutoFit/>
          </a:bodyPr>
          <a:lstStyle/>
          <a:p>
            <a:pPr algn="r"/>
            <a:r>
              <a:rPr lang="fr-CA" sz="1200" b="1" dirty="0">
                <a:solidFill>
                  <a:schemeClr val="tx2">
                    <a:lumMod val="50000"/>
                  </a:schemeClr>
                </a:solidFill>
                <a:latin typeface="+mj-lt"/>
              </a:rPr>
              <a:t>Tobacco use</a:t>
            </a:r>
          </a:p>
        </p:txBody>
      </p:sp>
      <p:sp>
        <p:nvSpPr>
          <p:cNvPr id="17" name="ZoneTexte 16"/>
          <p:cNvSpPr txBox="1"/>
          <p:nvPr/>
        </p:nvSpPr>
        <p:spPr>
          <a:xfrm>
            <a:off x="1556844" y="1381154"/>
            <a:ext cx="1617751" cy="276999"/>
          </a:xfrm>
          <a:prstGeom prst="rect">
            <a:avLst/>
          </a:prstGeom>
          <a:noFill/>
        </p:spPr>
        <p:txBody>
          <a:bodyPr wrap="none" rtlCol="0">
            <a:spAutoFit/>
          </a:bodyPr>
          <a:lstStyle/>
          <a:p>
            <a:pPr algn="r"/>
            <a:r>
              <a:rPr lang="fr-CA" sz="1200" b="1" dirty="0">
                <a:solidFill>
                  <a:schemeClr val="tx2">
                    <a:lumMod val="50000"/>
                  </a:schemeClr>
                </a:solidFill>
                <a:latin typeface="+mj-lt"/>
              </a:rPr>
              <a:t>High </a:t>
            </a:r>
            <a:r>
              <a:rPr lang="fr-CA" sz="1200" b="1" dirty="0" err="1">
                <a:solidFill>
                  <a:schemeClr val="tx2">
                    <a:lumMod val="50000"/>
                  </a:schemeClr>
                </a:solidFill>
                <a:latin typeface="+mj-lt"/>
              </a:rPr>
              <a:t>blood</a:t>
            </a:r>
            <a:r>
              <a:rPr lang="fr-CA" sz="1200" b="1" dirty="0">
                <a:solidFill>
                  <a:schemeClr val="tx2">
                    <a:lumMod val="50000"/>
                  </a:schemeClr>
                </a:solidFill>
                <a:latin typeface="+mj-lt"/>
              </a:rPr>
              <a:t> glucose</a:t>
            </a:r>
          </a:p>
        </p:txBody>
      </p:sp>
      <p:grpSp>
        <p:nvGrpSpPr>
          <p:cNvPr id="21" name="Groupe 20"/>
          <p:cNvGrpSpPr/>
          <p:nvPr/>
        </p:nvGrpSpPr>
        <p:grpSpPr>
          <a:xfrm>
            <a:off x="3167654" y="977315"/>
            <a:ext cx="4608376" cy="144016"/>
            <a:chOff x="2987824" y="1075596"/>
            <a:chExt cx="4608376" cy="144016"/>
          </a:xfrm>
        </p:grpSpPr>
        <p:sp>
          <p:nvSpPr>
            <p:cNvPr id="18" name="Rectangle 17"/>
            <p:cNvSpPr/>
            <p:nvPr/>
          </p:nvSpPr>
          <p:spPr>
            <a:xfrm>
              <a:off x="2987824" y="1075596"/>
              <a:ext cx="82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nvSpPr>
          <p:spPr>
            <a:xfrm>
              <a:off x="3816677" y="1075596"/>
              <a:ext cx="2556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nvSpPr>
          <p:spPr>
            <a:xfrm>
              <a:off x="6372200" y="1075596"/>
              <a:ext cx="1224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p:cNvGrpSpPr/>
          <p:nvPr/>
        </p:nvGrpSpPr>
        <p:grpSpPr>
          <a:xfrm>
            <a:off x="3167790" y="1214055"/>
            <a:ext cx="3127319" cy="144016"/>
            <a:chOff x="2987824" y="1075596"/>
            <a:chExt cx="3127319" cy="144016"/>
          </a:xfrm>
        </p:grpSpPr>
        <p:sp>
          <p:nvSpPr>
            <p:cNvPr id="23" name="Rectangle 22"/>
            <p:cNvSpPr/>
            <p:nvPr/>
          </p:nvSpPr>
          <p:spPr>
            <a:xfrm>
              <a:off x="2987824" y="1075596"/>
              <a:ext cx="88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a:off x="3866163" y="1075596"/>
              <a:ext cx="160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p:cNvSpPr/>
            <p:nvPr/>
          </p:nvSpPr>
          <p:spPr>
            <a:xfrm>
              <a:off x="5467143" y="1075596"/>
              <a:ext cx="648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p:cNvGrpSpPr/>
          <p:nvPr/>
        </p:nvGrpSpPr>
        <p:grpSpPr>
          <a:xfrm>
            <a:off x="3167654" y="1450795"/>
            <a:ext cx="2069093" cy="144016"/>
            <a:chOff x="2987824" y="1075596"/>
            <a:chExt cx="2069093" cy="144016"/>
          </a:xfrm>
        </p:grpSpPr>
        <p:sp>
          <p:nvSpPr>
            <p:cNvPr id="27" name="Rectangle 26"/>
            <p:cNvSpPr/>
            <p:nvPr/>
          </p:nvSpPr>
          <p:spPr>
            <a:xfrm>
              <a:off x="2987824" y="1075596"/>
              <a:ext cx="34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Rectangle 27"/>
            <p:cNvSpPr/>
            <p:nvPr/>
          </p:nvSpPr>
          <p:spPr>
            <a:xfrm>
              <a:off x="3320514" y="1075596"/>
              <a:ext cx="9468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28"/>
            <p:cNvSpPr/>
            <p:nvPr/>
          </p:nvSpPr>
          <p:spPr>
            <a:xfrm>
              <a:off x="4264917" y="1075596"/>
              <a:ext cx="792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p:cNvGrpSpPr/>
          <p:nvPr/>
        </p:nvGrpSpPr>
        <p:grpSpPr>
          <a:xfrm>
            <a:off x="3167653" y="1687535"/>
            <a:ext cx="1970627" cy="144016"/>
            <a:chOff x="2987824" y="1075596"/>
            <a:chExt cx="1970627" cy="144016"/>
          </a:xfrm>
        </p:grpSpPr>
        <p:sp>
          <p:nvSpPr>
            <p:cNvPr id="31" name="Rectangle 30"/>
            <p:cNvSpPr/>
            <p:nvPr/>
          </p:nvSpPr>
          <p:spPr>
            <a:xfrm>
              <a:off x="2987824" y="1075596"/>
              <a:ext cx="37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Rectangle 31"/>
            <p:cNvSpPr/>
            <p:nvPr/>
          </p:nvSpPr>
          <p:spPr>
            <a:xfrm>
              <a:off x="3354214" y="1075596"/>
              <a:ext cx="99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Rectangle 32"/>
            <p:cNvSpPr/>
            <p:nvPr/>
          </p:nvSpPr>
          <p:spPr>
            <a:xfrm>
              <a:off x="4346451" y="1075596"/>
              <a:ext cx="612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p:cNvGrpSpPr/>
          <p:nvPr/>
        </p:nvGrpSpPr>
        <p:grpSpPr>
          <a:xfrm>
            <a:off x="3167653" y="1924275"/>
            <a:ext cx="2023587" cy="144016"/>
            <a:chOff x="2987824" y="1075596"/>
            <a:chExt cx="2023587" cy="144016"/>
          </a:xfrm>
        </p:grpSpPr>
        <p:sp>
          <p:nvSpPr>
            <p:cNvPr id="35" name="Rectangle 34"/>
            <p:cNvSpPr/>
            <p:nvPr/>
          </p:nvSpPr>
          <p:spPr>
            <a:xfrm>
              <a:off x="2987824" y="1075596"/>
              <a:ext cx="4068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Rectangle 35"/>
            <p:cNvSpPr/>
            <p:nvPr/>
          </p:nvSpPr>
          <p:spPr>
            <a:xfrm>
              <a:off x="3391376" y="1075596"/>
              <a:ext cx="1008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Rectangle 36"/>
            <p:cNvSpPr/>
            <p:nvPr/>
          </p:nvSpPr>
          <p:spPr>
            <a:xfrm>
              <a:off x="4399411" y="1075596"/>
              <a:ext cx="612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8" name="Groupe 37"/>
          <p:cNvGrpSpPr/>
          <p:nvPr/>
        </p:nvGrpSpPr>
        <p:grpSpPr>
          <a:xfrm>
            <a:off x="3167652" y="2161015"/>
            <a:ext cx="1596667" cy="144016"/>
            <a:chOff x="2987824" y="1075596"/>
            <a:chExt cx="1596667" cy="144016"/>
          </a:xfrm>
        </p:grpSpPr>
        <p:sp>
          <p:nvSpPr>
            <p:cNvPr id="39" name="Rectangle 38"/>
            <p:cNvSpPr/>
            <p:nvPr/>
          </p:nvSpPr>
          <p:spPr>
            <a:xfrm>
              <a:off x="2987824" y="1075596"/>
              <a:ext cx="2808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Rectangle 39"/>
            <p:cNvSpPr/>
            <p:nvPr/>
          </p:nvSpPr>
          <p:spPr>
            <a:xfrm>
              <a:off x="3266332" y="1075596"/>
              <a:ext cx="7776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Rectangle 40"/>
            <p:cNvSpPr/>
            <p:nvPr/>
          </p:nvSpPr>
          <p:spPr>
            <a:xfrm>
              <a:off x="4044491" y="1075596"/>
              <a:ext cx="54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2" name="Groupe 41"/>
          <p:cNvGrpSpPr/>
          <p:nvPr/>
        </p:nvGrpSpPr>
        <p:grpSpPr>
          <a:xfrm>
            <a:off x="3167652" y="2397755"/>
            <a:ext cx="1431913" cy="144016"/>
            <a:chOff x="2987824" y="1075596"/>
            <a:chExt cx="1431913" cy="144016"/>
          </a:xfrm>
        </p:grpSpPr>
        <p:sp>
          <p:nvSpPr>
            <p:cNvPr id="43" name="Rectangle 42"/>
            <p:cNvSpPr/>
            <p:nvPr/>
          </p:nvSpPr>
          <p:spPr>
            <a:xfrm>
              <a:off x="2987824" y="1075596"/>
              <a:ext cx="1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p:cNvSpPr/>
            <p:nvPr/>
          </p:nvSpPr>
          <p:spPr>
            <a:xfrm>
              <a:off x="3004693" y="1075596"/>
              <a:ext cx="3528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5" name="Rectangle 44"/>
            <p:cNvSpPr/>
            <p:nvPr/>
          </p:nvSpPr>
          <p:spPr>
            <a:xfrm>
              <a:off x="3357737" y="1075596"/>
              <a:ext cx="1062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6" name="Groupe 45"/>
          <p:cNvGrpSpPr/>
          <p:nvPr/>
        </p:nvGrpSpPr>
        <p:grpSpPr>
          <a:xfrm>
            <a:off x="3166375" y="2634495"/>
            <a:ext cx="1374729" cy="144016"/>
            <a:chOff x="2987824" y="1075596"/>
            <a:chExt cx="1374729" cy="144016"/>
          </a:xfrm>
        </p:grpSpPr>
        <p:sp>
          <p:nvSpPr>
            <p:cNvPr id="47" name="Rectangle 46"/>
            <p:cNvSpPr/>
            <p:nvPr/>
          </p:nvSpPr>
          <p:spPr>
            <a:xfrm>
              <a:off x="2987824" y="1075596"/>
              <a:ext cx="648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Rectangle 47"/>
            <p:cNvSpPr/>
            <p:nvPr/>
          </p:nvSpPr>
          <p:spPr>
            <a:xfrm>
              <a:off x="3051585" y="1075596"/>
              <a:ext cx="9504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9" name="Rectangle 48"/>
            <p:cNvSpPr/>
            <p:nvPr/>
          </p:nvSpPr>
          <p:spPr>
            <a:xfrm>
              <a:off x="4002553" y="1075596"/>
              <a:ext cx="36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0" name="Groupe 49"/>
          <p:cNvGrpSpPr/>
          <p:nvPr/>
        </p:nvGrpSpPr>
        <p:grpSpPr>
          <a:xfrm>
            <a:off x="3165271" y="2871235"/>
            <a:ext cx="1351674" cy="144016"/>
            <a:chOff x="2987824" y="1075596"/>
            <a:chExt cx="1351674" cy="144016"/>
          </a:xfrm>
        </p:grpSpPr>
        <p:sp>
          <p:nvSpPr>
            <p:cNvPr id="51" name="Rectangle 50"/>
            <p:cNvSpPr/>
            <p:nvPr/>
          </p:nvSpPr>
          <p:spPr>
            <a:xfrm>
              <a:off x="2987824" y="1075596"/>
              <a:ext cx="9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Rectangle 52"/>
            <p:cNvSpPr/>
            <p:nvPr/>
          </p:nvSpPr>
          <p:spPr>
            <a:xfrm>
              <a:off x="3079498" y="1075596"/>
              <a:ext cx="126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4" name="Groupe 53"/>
          <p:cNvGrpSpPr/>
          <p:nvPr/>
        </p:nvGrpSpPr>
        <p:grpSpPr>
          <a:xfrm>
            <a:off x="3167652" y="3107975"/>
            <a:ext cx="1196432" cy="144016"/>
            <a:chOff x="2987824" y="1075596"/>
            <a:chExt cx="1196432" cy="144016"/>
          </a:xfrm>
        </p:grpSpPr>
        <p:sp>
          <p:nvSpPr>
            <p:cNvPr id="55" name="Rectangle 54"/>
            <p:cNvSpPr/>
            <p:nvPr/>
          </p:nvSpPr>
          <p:spPr>
            <a:xfrm>
              <a:off x="2987824" y="1075596"/>
              <a:ext cx="414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Rectangle 55"/>
            <p:cNvSpPr/>
            <p:nvPr/>
          </p:nvSpPr>
          <p:spPr>
            <a:xfrm>
              <a:off x="3403056" y="1075596"/>
              <a:ext cx="7812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7" name="Groupe 56"/>
          <p:cNvGrpSpPr/>
          <p:nvPr/>
        </p:nvGrpSpPr>
        <p:grpSpPr>
          <a:xfrm>
            <a:off x="3165271" y="3344715"/>
            <a:ext cx="1162092" cy="144016"/>
            <a:chOff x="2987824" y="1075596"/>
            <a:chExt cx="1162092" cy="144016"/>
          </a:xfrm>
        </p:grpSpPr>
        <p:sp>
          <p:nvSpPr>
            <p:cNvPr id="58" name="Rectangle 57"/>
            <p:cNvSpPr/>
            <p:nvPr/>
          </p:nvSpPr>
          <p:spPr>
            <a:xfrm>
              <a:off x="2987824" y="1075596"/>
              <a:ext cx="18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Rectangle 58"/>
            <p:cNvSpPr/>
            <p:nvPr/>
          </p:nvSpPr>
          <p:spPr>
            <a:xfrm>
              <a:off x="3167116" y="1075596"/>
              <a:ext cx="9828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60" name="Groupe 59"/>
          <p:cNvGrpSpPr/>
          <p:nvPr/>
        </p:nvGrpSpPr>
        <p:grpSpPr>
          <a:xfrm>
            <a:off x="3167652" y="3581455"/>
            <a:ext cx="1020270" cy="144016"/>
            <a:chOff x="2987824" y="1075596"/>
            <a:chExt cx="1020270" cy="144016"/>
          </a:xfrm>
        </p:grpSpPr>
        <p:sp>
          <p:nvSpPr>
            <p:cNvPr id="61" name="Rectangle 60"/>
            <p:cNvSpPr/>
            <p:nvPr/>
          </p:nvSpPr>
          <p:spPr>
            <a:xfrm>
              <a:off x="2987824" y="1075596"/>
              <a:ext cx="10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Rectangle 61"/>
            <p:cNvSpPr/>
            <p:nvPr/>
          </p:nvSpPr>
          <p:spPr>
            <a:xfrm>
              <a:off x="3096115" y="1075596"/>
              <a:ext cx="5868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3" name="Rectangle 62"/>
            <p:cNvSpPr/>
            <p:nvPr/>
          </p:nvSpPr>
          <p:spPr>
            <a:xfrm>
              <a:off x="3684094" y="1075596"/>
              <a:ext cx="324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64" name="Groupe 63"/>
          <p:cNvGrpSpPr/>
          <p:nvPr/>
        </p:nvGrpSpPr>
        <p:grpSpPr>
          <a:xfrm>
            <a:off x="3165271" y="3818195"/>
            <a:ext cx="754683" cy="144016"/>
            <a:chOff x="2987824" y="1075596"/>
            <a:chExt cx="754683" cy="144016"/>
          </a:xfrm>
        </p:grpSpPr>
        <p:sp>
          <p:nvSpPr>
            <p:cNvPr id="65" name="Rectangle 64"/>
            <p:cNvSpPr/>
            <p:nvPr/>
          </p:nvSpPr>
          <p:spPr>
            <a:xfrm>
              <a:off x="2987824" y="1075596"/>
              <a:ext cx="16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Rectangle 65"/>
            <p:cNvSpPr/>
            <p:nvPr/>
          </p:nvSpPr>
          <p:spPr>
            <a:xfrm>
              <a:off x="3148507" y="1075596"/>
              <a:ext cx="594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67" name="Groupe 66"/>
          <p:cNvGrpSpPr/>
          <p:nvPr/>
        </p:nvGrpSpPr>
        <p:grpSpPr>
          <a:xfrm>
            <a:off x="3167652" y="4054935"/>
            <a:ext cx="690248" cy="144016"/>
            <a:chOff x="2987824" y="1075596"/>
            <a:chExt cx="690248" cy="144016"/>
          </a:xfrm>
        </p:grpSpPr>
        <p:sp>
          <p:nvSpPr>
            <p:cNvPr id="68" name="Rectangle 67"/>
            <p:cNvSpPr/>
            <p:nvPr/>
          </p:nvSpPr>
          <p:spPr>
            <a:xfrm>
              <a:off x="2987824" y="1075596"/>
              <a:ext cx="10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Rectangle 68"/>
            <p:cNvSpPr/>
            <p:nvPr/>
          </p:nvSpPr>
          <p:spPr>
            <a:xfrm>
              <a:off x="3096115" y="1075596"/>
              <a:ext cx="414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0" name="Rectangle 69"/>
            <p:cNvSpPr/>
            <p:nvPr/>
          </p:nvSpPr>
          <p:spPr>
            <a:xfrm>
              <a:off x="3508872" y="1075596"/>
              <a:ext cx="1692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1" name="Groupe 70"/>
          <p:cNvGrpSpPr/>
          <p:nvPr/>
        </p:nvGrpSpPr>
        <p:grpSpPr>
          <a:xfrm>
            <a:off x="3167652" y="4291675"/>
            <a:ext cx="591854" cy="144016"/>
            <a:chOff x="2987824" y="1075596"/>
            <a:chExt cx="591854" cy="144016"/>
          </a:xfrm>
        </p:grpSpPr>
        <p:sp>
          <p:nvSpPr>
            <p:cNvPr id="72" name="Rectangle 71"/>
            <p:cNvSpPr/>
            <p:nvPr/>
          </p:nvSpPr>
          <p:spPr>
            <a:xfrm>
              <a:off x="2987824" y="1075596"/>
              <a:ext cx="432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Rectangle 72"/>
            <p:cNvSpPr/>
            <p:nvPr/>
          </p:nvSpPr>
          <p:spPr>
            <a:xfrm>
              <a:off x="3030260" y="1075596"/>
              <a:ext cx="34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4" name="Rectangle 73"/>
            <p:cNvSpPr/>
            <p:nvPr/>
          </p:nvSpPr>
          <p:spPr>
            <a:xfrm>
              <a:off x="3370878" y="1075596"/>
              <a:ext cx="2088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5" name="Groupe 74"/>
          <p:cNvGrpSpPr/>
          <p:nvPr/>
        </p:nvGrpSpPr>
        <p:grpSpPr>
          <a:xfrm>
            <a:off x="3167652" y="4528415"/>
            <a:ext cx="395024" cy="144016"/>
            <a:chOff x="2987824" y="1075596"/>
            <a:chExt cx="395024" cy="144016"/>
          </a:xfrm>
        </p:grpSpPr>
        <p:sp>
          <p:nvSpPr>
            <p:cNvPr id="76" name="Rectangle 75"/>
            <p:cNvSpPr/>
            <p:nvPr/>
          </p:nvSpPr>
          <p:spPr>
            <a:xfrm>
              <a:off x="2987824" y="1075596"/>
              <a:ext cx="36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 name="Rectangle 76"/>
            <p:cNvSpPr/>
            <p:nvPr/>
          </p:nvSpPr>
          <p:spPr>
            <a:xfrm>
              <a:off x="3022848" y="1075596"/>
              <a:ext cx="36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8" name="Groupe 77"/>
          <p:cNvGrpSpPr/>
          <p:nvPr/>
        </p:nvGrpSpPr>
        <p:grpSpPr>
          <a:xfrm>
            <a:off x="3167652" y="4765155"/>
            <a:ext cx="252357" cy="144016"/>
            <a:chOff x="2987824" y="1075596"/>
            <a:chExt cx="252357" cy="144016"/>
          </a:xfrm>
        </p:grpSpPr>
        <p:sp>
          <p:nvSpPr>
            <p:cNvPr id="79" name="Rectangle 78"/>
            <p:cNvSpPr/>
            <p:nvPr/>
          </p:nvSpPr>
          <p:spPr>
            <a:xfrm>
              <a:off x="2987824" y="1075596"/>
              <a:ext cx="18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0" name="Rectangle 79"/>
            <p:cNvSpPr/>
            <p:nvPr/>
          </p:nvSpPr>
          <p:spPr>
            <a:xfrm>
              <a:off x="3006181" y="1075596"/>
              <a:ext cx="234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1" name="Groupe 80"/>
          <p:cNvGrpSpPr/>
          <p:nvPr/>
        </p:nvGrpSpPr>
        <p:grpSpPr>
          <a:xfrm>
            <a:off x="3167612" y="5001895"/>
            <a:ext cx="244068" cy="144016"/>
            <a:chOff x="2987824" y="1075596"/>
            <a:chExt cx="244068" cy="144016"/>
          </a:xfrm>
        </p:grpSpPr>
        <p:sp>
          <p:nvSpPr>
            <p:cNvPr id="82" name="Rectangle 81"/>
            <p:cNvSpPr/>
            <p:nvPr/>
          </p:nvSpPr>
          <p:spPr>
            <a:xfrm>
              <a:off x="2987824" y="1075596"/>
              <a:ext cx="1512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3" name="Rectangle 82"/>
            <p:cNvSpPr/>
            <p:nvPr/>
          </p:nvSpPr>
          <p:spPr>
            <a:xfrm>
              <a:off x="3138292" y="1075596"/>
              <a:ext cx="936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4" name="Groupe 83"/>
          <p:cNvGrpSpPr/>
          <p:nvPr/>
        </p:nvGrpSpPr>
        <p:grpSpPr>
          <a:xfrm>
            <a:off x="3162890" y="5238642"/>
            <a:ext cx="165893" cy="144016"/>
            <a:chOff x="2983062" y="1075596"/>
            <a:chExt cx="165893" cy="144016"/>
          </a:xfrm>
        </p:grpSpPr>
        <p:sp>
          <p:nvSpPr>
            <p:cNvPr id="85" name="Rectangle 84"/>
            <p:cNvSpPr/>
            <p:nvPr/>
          </p:nvSpPr>
          <p:spPr>
            <a:xfrm>
              <a:off x="2983062" y="1075596"/>
              <a:ext cx="36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6" name="Rectangle 85"/>
            <p:cNvSpPr/>
            <p:nvPr/>
          </p:nvSpPr>
          <p:spPr>
            <a:xfrm>
              <a:off x="3019355" y="1075596"/>
              <a:ext cx="1296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87" name="ZoneTexte 86"/>
          <p:cNvSpPr txBox="1"/>
          <p:nvPr/>
        </p:nvSpPr>
        <p:spPr>
          <a:xfrm>
            <a:off x="3034552" y="5464671"/>
            <a:ext cx="269626" cy="276999"/>
          </a:xfrm>
          <a:prstGeom prst="rect">
            <a:avLst/>
          </a:prstGeom>
          <a:noFill/>
        </p:spPr>
        <p:txBody>
          <a:bodyPr wrap="none" rtlCol="0">
            <a:spAutoFit/>
          </a:bodyPr>
          <a:lstStyle/>
          <a:p>
            <a:r>
              <a:rPr lang="fr-CA" sz="1200" b="1" dirty="0">
                <a:solidFill>
                  <a:schemeClr val="tx2"/>
                </a:solidFill>
                <a:latin typeface="+mj-lt"/>
              </a:rPr>
              <a:t>0</a:t>
            </a:r>
          </a:p>
        </p:txBody>
      </p:sp>
      <p:sp>
        <p:nvSpPr>
          <p:cNvPr id="88" name="ZoneTexte 87"/>
          <p:cNvSpPr txBox="1"/>
          <p:nvPr/>
        </p:nvSpPr>
        <p:spPr>
          <a:xfrm>
            <a:off x="3409189" y="5464671"/>
            <a:ext cx="524503" cy="276999"/>
          </a:xfrm>
          <a:prstGeom prst="rect">
            <a:avLst/>
          </a:prstGeom>
          <a:noFill/>
        </p:spPr>
        <p:txBody>
          <a:bodyPr wrap="none" rtlCol="0">
            <a:spAutoFit/>
          </a:bodyPr>
          <a:lstStyle/>
          <a:p>
            <a:r>
              <a:rPr lang="fr-CA" sz="1200" b="1" dirty="0">
                <a:solidFill>
                  <a:schemeClr val="tx2"/>
                </a:solidFill>
                <a:latin typeface="+mj-lt"/>
              </a:rPr>
              <a:t>1000</a:t>
            </a:r>
          </a:p>
        </p:txBody>
      </p:sp>
      <p:sp>
        <p:nvSpPr>
          <p:cNvPr id="89" name="ZoneTexte 88"/>
          <p:cNvSpPr txBox="1"/>
          <p:nvPr/>
        </p:nvSpPr>
        <p:spPr>
          <a:xfrm>
            <a:off x="4038703" y="5464671"/>
            <a:ext cx="524503" cy="276999"/>
          </a:xfrm>
          <a:prstGeom prst="rect">
            <a:avLst/>
          </a:prstGeom>
          <a:noFill/>
        </p:spPr>
        <p:txBody>
          <a:bodyPr wrap="none" rtlCol="0">
            <a:spAutoFit/>
          </a:bodyPr>
          <a:lstStyle/>
          <a:p>
            <a:r>
              <a:rPr lang="fr-CA" sz="1200" b="1" dirty="0">
                <a:solidFill>
                  <a:schemeClr val="tx2"/>
                </a:solidFill>
                <a:latin typeface="+mj-lt"/>
              </a:rPr>
              <a:t>2000</a:t>
            </a:r>
          </a:p>
        </p:txBody>
      </p:sp>
      <p:sp>
        <p:nvSpPr>
          <p:cNvPr id="90" name="ZoneTexte 89"/>
          <p:cNvSpPr txBox="1"/>
          <p:nvPr/>
        </p:nvSpPr>
        <p:spPr>
          <a:xfrm>
            <a:off x="4668217" y="5464671"/>
            <a:ext cx="524503" cy="276999"/>
          </a:xfrm>
          <a:prstGeom prst="rect">
            <a:avLst/>
          </a:prstGeom>
          <a:noFill/>
        </p:spPr>
        <p:txBody>
          <a:bodyPr wrap="none" rtlCol="0">
            <a:spAutoFit/>
          </a:bodyPr>
          <a:lstStyle/>
          <a:p>
            <a:r>
              <a:rPr lang="fr-CA" sz="1200" b="1" dirty="0">
                <a:solidFill>
                  <a:schemeClr val="tx2"/>
                </a:solidFill>
                <a:latin typeface="+mj-lt"/>
              </a:rPr>
              <a:t>3000</a:t>
            </a:r>
          </a:p>
        </p:txBody>
      </p:sp>
      <p:sp>
        <p:nvSpPr>
          <p:cNvPr id="91" name="ZoneTexte 90"/>
          <p:cNvSpPr txBox="1"/>
          <p:nvPr/>
        </p:nvSpPr>
        <p:spPr>
          <a:xfrm>
            <a:off x="5297731" y="5464671"/>
            <a:ext cx="524503" cy="276999"/>
          </a:xfrm>
          <a:prstGeom prst="rect">
            <a:avLst/>
          </a:prstGeom>
          <a:noFill/>
        </p:spPr>
        <p:txBody>
          <a:bodyPr wrap="none" rtlCol="0">
            <a:spAutoFit/>
          </a:bodyPr>
          <a:lstStyle/>
          <a:p>
            <a:r>
              <a:rPr lang="fr-CA" sz="1200" b="1" dirty="0">
                <a:solidFill>
                  <a:schemeClr val="tx2"/>
                </a:solidFill>
                <a:latin typeface="+mj-lt"/>
              </a:rPr>
              <a:t>4000</a:t>
            </a:r>
          </a:p>
        </p:txBody>
      </p:sp>
      <p:sp>
        <p:nvSpPr>
          <p:cNvPr id="92" name="ZoneTexte 91"/>
          <p:cNvSpPr txBox="1"/>
          <p:nvPr/>
        </p:nvSpPr>
        <p:spPr>
          <a:xfrm>
            <a:off x="5927245" y="5464671"/>
            <a:ext cx="524503" cy="276999"/>
          </a:xfrm>
          <a:prstGeom prst="rect">
            <a:avLst/>
          </a:prstGeom>
          <a:noFill/>
        </p:spPr>
        <p:txBody>
          <a:bodyPr wrap="none" rtlCol="0">
            <a:spAutoFit/>
          </a:bodyPr>
          <a:lstStyle/>
          <a:p>
            <a:r>
              <a:rPr lang="fr-CA" sz="1200" b="1" dirty="0">
                <a:solidFill>
                  <a:schemeClr val="tx2"/>
                </a:solidFill>
                <a:latin typeface="+mj-lt"/>
              </a:rPr>
              <a:t>5000</a:t>
            </a:r>
          </a:p>
        </p:txBody>
      </p:sp>
      <p:sp>
        <p:nvSpPr>
          <p:cNvPr id="93" name="ZoneTexte 92"/>
          <p:cNvSpPr txBox="1"/>
          <p:nvPr/>
        </p:nvSpPr>
        <p:spPr>
          <a:xfrm>
            <a:off x="6556759" y="5464671"/>
            <a:ext cx="524503" cy="276999"/>
          </a:xfrm>
          <a:prstGeom prst="rect">
            <a:avLst/>
          </a:prstGeom>
          <a:noFill/>
        </p:spPr>
        <p:txBody>
          <a:bodyPr wrap="none" rtlCol="0">
            <a:spAutoFit/>
          </a:bodyPr>
          <a:lstStyle/>
          <a:p>
            <a:r>
              <a:rPr lang="fr-CA" sz="1200" b="1" dirty="0">
                <a:solidFill>
                  <a:schemeClr val="tx2"/>
                </a:solidFill>
                <a:latin typeface="+mj-lt"/>
              </a:rPr>
              <a:t>6000</a:t>
            </a:r>
          </a:p>
        </p:txBody>
      </p:sp>
      <p:sp>
        <p:nvSpPr>
          <p:cNvPr id="94" name="ZoneTexte 93"/>
          <p:cNvSpPr txBox="1"/>
          <p:nvPr/>
        </p:nvSpPr>
        <p:spPr>
          <a:xfrm>
            <a:off x="7186273" y="5464671"/>
            <a:ext cx="524503" cy="276999"/>
          </a:xfrm>
          <a:prstGeom prst="rect">
            <a:avLst/>
          </a:prstGeom>
          <a:noFill/>
        </p:spPr>
        <p:txBody>
          <a:bodyPr wrap="none" rtlCol="0">
            <a:spAutoFit/>
          </a:bodyPr>
          <a:lstStyle/>
          <a:p>
            <a:r>
              <a:rPr lang="fr-CA" sz="1200" b="1" dirty="0">
                <a:solidFill>
                  <a:schemeClr val="tx2"/>
                </a:solidFill>
                <a:latin typeface="+mj-lt"/>
              </a:rPr>
              <a:t>7000</a:t>
            </a:r>
          </a:p>
        </p:txBody>
      </p:sp>
      <p:sp>
        <p:nvSpPr>
          <p:cNvPr id="95" name="ZoneTexte 94"/>
          <p:cNvSpPr txBox="1"/>
          <p:nvPr/>
        </p:nvSpPr>
        <p:spPr>
          <a:xfrm>
            <a:off x="7815788" y="5464671"/>
            <a:ext cx="524503" cy="276999"/>
          </a:xfrm>
          <a:prstGeom prst="rect">
            <a:avLst/>
          </a:prstGeom>
          <a:noFill/>
        </p:spPr>
        <p:txBody>
          <a:bodyPr wrap="none" rtlCol="0">
            <a:spAutoFit/>
          </a:bodyPr>
          <a:lstStyle/>
          <a:p>
            <a:r>
              <a:rPr lang="fr-CA" sz="1200" b="1" dirty="0">
                <a:solidFill>
                  <a:schemeClr val="tx2"/>
                </a:solidFill>
                <a:latin typeface="+mj-lt"/>
              </a:rPr>
              <a:t>8000</a:t>
            </a:r>
          </a:p>
        </p:txBody>
      </p:sp>
      <p:grpSp>
        <p:nvGrpSpPr>
          <p:cNvPr id="96" name="Groupe 95"/>
          <p:cNvGrpSpPr/>
          <p:nvPr/>
        </p:nvGrpSpPr>
        <p:grpSpPr>
          <a:xfrm>
            <a:off x="6660232" y="4437112"/>
            <a:ext cx="180000" cy="720080"/>
            <a:chOff x="3023828" y="1083216"/>
            <a:chExt cx="180000" cy="720080"/>
          </a:xfrm>
        </p:grpSpPr>
        <p:sp>
          <p:nvSpPr>
            <p:cNvPr id="97" name="Rectangle 96"/>
            <p:cNvSpPr/>
            <p:nvPr/>
          </p:nvSpPr>
          <p:spPr>
            <a:xfrm>
              <a:off x="3023828" y="1083216"/>
              <a:ext cx="180000" cy="1800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8" name="Rectangle 97"/>
            <p:cNvSpPr/>
            <p:nvPr/>
          </p:nvSpPr>
          <p:spPr>
            <a:xfrm>
              <a:off x="3023828" y="1353256"/>
              <a:ext cx="180000" cy="1800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9" name="Rectangle 98"/>
            <p:cNvSpPr/>
            <p:nvPr/>
          </p:nvSpPr>
          <p:spPr>
            <a:xfrm>
              <a:off x="3023828" y="1623296"/>
              <a:ext cx="180000" cy="18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00" name="ZoneTexte 99"/>
          <p:cNvSpPr txBox="1"/>
          <p:nvPr/>
        </p:nvSpPr>
        <p:spPr>
          <a:xfrm>
            <a:off x="6874140" y="4395584"/>
            <a:ext cx="1035861" cy="276999"/>
          </a:xfrm>
          <a:prstGeom prst="rect">
            <a:avLst/>
          </a:prstGeom>
          <a:noFill/>
        </p:spPr>
        <p:txBody>
          <a:bodyPr wrap="none" rtlCol="0">
            <a:spAutoFit/>
          </a:bodyPr>
          <a:lstStyle/>
          <a:p>
            <a:r>
              <a:rPr lang="fr-CA" sz="1200" dirty="0">
                <a:latin typeface="+mj-lt"/>
              </a:rPr>
              <a:t>High </a:t>
            </a:r>
            <a:r>
              <a:rPr lang="fr-CA" sz="1200" dirty="0" err="1">
                <a:latin typeface="+mj-lt"/>
              </a:rPr>
              <a:t>income</a:t>
            </a:r>
            <a:endParaRPr lang="fr-CA" sz="1200" dirty="0">
              <a:latin typeface="+mj-lt"/>
            </a:endParaRPr>
          </a:p>
        </p:txBody>
      </p:sp>
      <p:sp>
        <p:nvSpPr>
          <p:cNvPr id="101" name="ZoneTexte 100"/>
          <p:cNvSpPr txBox="1"/>
          <p:nvPr/>
        </p:nvSpPr>
        <p:spPr>
          <a:xfrm>
            <a:off x="6874140" y="4656939"/>
            <a:ext cx="1172116" cy="276999"/>
          </a:xfrm>
          <a:prstGeom prst="rect">
            <a:avLst/>
          </a:prstGeom>
          <a:noFill/>
        </p:spPr>
        <p:txBody>
          <a:bodyPr wrap="none" rtlCol="0">
            <a:spAutoFit/>
          </a:bodyPr>
          <a:lstStyle/>
          <a:p>
            <a:r>
              <a:rPr lang="fr-CA" sz="1200" dirty="0">
                <a:latin typeface="+mj-lt"/>
              </a:rPr>
              <a:t>Middle </a:t>
            </a:r>
            <a:r>
              <a:rPr lang="fr-CA" sz="1200" dirty="0" err="1">
                <a:latin typeface="+mj-lt"/>
              </a:rPr>
              <a:t>income</a:t>
            </a:r>
            <a:endParaRPr lang="fr-CA" sz="1200" dirty="0">
              <a:latin typeface="+mj-lt"/>
            </a:endParaRPr>
          </a:p>
        </p:txBody>
      </p:sp>
      <p:sp>
        <p:nvSpPr>
          <p:cNvPr id="102" name="ZoneTexte 101"/>
          <p:cNvSpPr txBox="1"/>
          <p:nvPr/>
        </p:nvSpPr>
        <p:spPr>
          <a:xfrm>
            <a:off x="6874140" y="4918293"/>
            <a:ext cx="1002197" cy="276999"/>
          </a:xfrm>
          <a:prstGeom prst="rect">
            <a:avLst/>
          </a:prstGeom>
          <a:noFill/>
        </p:spPr>
        <p:txBody>
          <a:bodyPr wrap="none" rtlCol="0">
            <a:spAutoFit/>
          </a:bodyPr>
          <a:lstStyle/>
          <a:p>
            <a:r>
              <a:rPr lang="fr-CA" sz="1200" dirty="0" err="1">
                <a:latin typeface="+mj-lt"/>
              </a:rPr>
              <a:t>Low</a:t>
            </a:r>
            <a:r>
              <a:rPr lang="fr-CA" sz="1200" dirty="0">
                <a:latin typeface="+mj-lt"/>
              </a:rPr>
              <a:t> </a:t>
            </a:r>
            <a:r>
              <a:rPr lang="fr-CA" sz="1200" dirty="0" err="1">
                <a:latin typeface="+mj-lt"/>
              </a:rPr>
              <a:t>income</a:t>
            </a:r>
            <a:endParaRPr lang="fr-CA" sz="1200" dirty="0">
              <a:latin typeface="+mj-lt"/>
            </a:endParaRPr>
          </a:p>
        </p:txBody>
      </p:sp>
      <p:sp>
        <p:nvSpPr>
          <p:cNvPr id="103" name="ZoneTexte 102"/>
          <p:cNvSpPr txBox="1"/>
          <p:nvPr/>
        </p:nvSpPr>
        <p:spPr>
          <a:xfrm>
            <a:off x="4067944" y="5706983"/>
            <a:ext cx="3235181" cy="276999"/>
          </a:xfrm>
          <a:prstGeom prst="rect">
            <a:avLst/>
          </a:prstGeom>
          <a:noFill/>
        </p:spPr>
        <p:txBody>
          <a:bodyPr wrap="none" rtlCol="0">
            <a:spAutoFit/>
          </a:bodyPr>
          <a:lstStyle/>
          <a:p>
            <a:r>
              <a:rPr lang="fr-CA" sz="1200" b="1" dirty="0" err="1">
                <a:solidFill>
                  <a:schemeClr val="tx2">
                    <a:lumMod val="50000"/>
                  </a:schemeClr>
                </a:solidFill>
                <a:latin typeface="+mj-lt"/>
              </a:rPr>
              <a:t>Mortality</a:t>
            </a:r>
            <a:r>
              <a:rPr lang="fr-CA" sz="1200" b="1" dirty="0">
                <a:solidFill>
                  <a:schemeClr val="tx2">
                    <a:lumMod val="50000"/>
                  </a:schemeClr>
                </a:solidFill>
                <a:latin typeface="+mj-lt"/>
              </a:rPr>
              <a:t> in </a:t>
            </a:r>
            <a:r>
              <a:rPr lang="fr-CA" sz="1200" b="1" dirty="0" err="1">
                <a:solidFill>
                  <a:schemeClr val="tx2">
                    <a:lumMod val="50000"/>
                  </a:schemeClr>
                </a:solidFill>
                <a:latin typeface="+mj-lt"/>
              </a:rPr>
              <a:t>thousands</a:t>
            </a:r>
            <a:r>
              <a:rPr lang="fr-CA" sz="1200" b="1" dirty="0">
                <a:solidFill>
                  <a:schemeClr val="tx2">
                    <a:lumMod val="50000"/>
                  </a:schemeClr>
                </a:solidFill>
                <a:latin typeface="+mj-lt"/>
              </a:rPr>
              <a:t> (total: 58.8 million)</a:t>
            </a:r>
          </a:p>
        </p:txBody>
      </p:sp>
      <p:cxnSp>
        <p:nvCxnSpPr>
          <p:cNvPr id="10" name="Connecteur droit 9"/>
          <p:cNvCxnSpPr/>
          <p:nvPr/>
        </p:nvCxnSpPr>
        <p:spPr>
          <a:xfrm rot="5400000">
            <a:off x="925880" y="3186703"/>
            <a:ext cx="446449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1656231" y="1617371"/>
            <a:ext cx="1518364" cy="276999"/>
          </a:xfrm>
          <a:prstGeom prst="rect">
            <a:avLst/>
          </a:prstGeom>
          <a:noFill/>
        </p:spPr>
        <p:txBody>
          <a:bodyPr wrap="none" rtlCol="0">
            <a:spAutoFit/>
          </a:bodyPr>
          <a:lstStyle/>
          <a:p>
            <a:pPr algn="r"/>
            <a:r>
              <a:rPr lang="fr-CA" sz="1200" b="1" dirty="0" err="1">
                <a:solidFill>
                  <a:schemeClr val="tx2">
                    <a:lumMod val="50000"/>
                  </a:schemeClr>
                </a:solidFill>
                <a:latin typeface="+mj-lt"/>
              </a:rPr>
              <a:t>Physical</a:t>
            </a:r>
            <a:r>
              <a:rPr lang="fr-CA" sz="1200" b="1" dirty="0">
                <a:solidFill>
                  <a:schemeClr val="tx2">
                    <a:lumMod val="50000"/>
                  </a:schemeClr>
                </a:solidFill>
                <a:latin typeface="+mj-lt"/>
              </a:rPr>
              <a:t> </a:t>
            </a:r>
            <a:r>
              <a:rPr lang="fr-CA" sz="1200" b="1" dirty="0" err="1">
                <a:solidFill>
                  <a:schemeClr val="tx2">
                    <a:lumMod val="50000"/>
                  </a:schemeClr>
                </a:solidFill>
                <a:latin typeface="+mj-lt"/>
              </a:rPr>
              <a:t>inactivity</a:t>
            </a:r>
            <a:endParaRPr lang="fr-CA" sz="1200" b="1" dirty="0">
              <a:solidFill>
                <a:schemeClr val="tx2">
                  <a:lumMod val="50000"/>
                </a:schemeClr>
              </a:solidFill>
              <a:latin typeface="+mj-lt"/>
            </a:endParaRPr>
          </a:p>
        </p:txBody>
      </p:sp>
      <p:sp>
        <p:nvSpPr>
          <p:cNvPr id="105" name="ZoneTexte 104"/>
          <p:cNvSpPr txBox="1"/>
          <p:nvPr/>
        </p:nvSpPr>
        <p:spPr>
          <a:xfrm>
            <a:off x="1208992" y="1853588"/>
            <a:ext cx="1965603" cy="276999"/>
          </a:xfrm>
          <a:prstGeom prst="rect">
            <a:avLst/>
          </a:prstGeom>
          <a:noFill/>
        </p:spPr>
        <p:txBody>
          <a:bodyPr wrap="none" rtlCol="0">
            <a:spAutoFit/>
          </a:bodyPr>
          <a:lstStyle/>
          <a:p>
            <a:pPr algn="r"/>
            <a:r>
              <a:rPr lang="fr-CA" sz="1200" b="1" dirty="0">
                <a:solidFill>
                  <a:schemeClr val="tx2">
                    <a:lumMod val="50000"/>
                  </a:schemeClr>
                </a:solidFill>
                <a:latin typeface="+mj-lt"/>
              </a:rPr>
              <a:t>Overweight and </a:t>
            </a:r>
            <a:r>
              <a:rPr lang="fr-CA" sz="1200" b="1" dirty="0" err="1">
                <a:solidFill>
                  <a:schemeClr val="tx2">
                    <a:lumMod val="50000"/>
                  </a:schemeClr>
                </a:solidFill>
                <a:latin typeface="+mj-lt"/>
              </a:rPr>
              <a:t>obesity</a:t>
            </a:r>
            <a:endParaRPr lang="fr-CA" sz="1200" b="1" dirty="0">
              <a:solidFill>
                <a:schemeClr val="tx2">
                  <a:lumMod val="50000"/>
                </a:schemeClr>
              </a:solidFill>
              <a:latin typeface="+mj-lt"/>
            </a:endParaRPr>
          </a:p>
        </p:txBody>
      </p:sp>
      <p:sp>
        <p:nvSpPr>
          <p:cNvPr id="106" name="ZoneTexte 105"/>
          <p:cNvSpPr txBox="1"/>
          <p:nvPr/>
        </p:nvSpPr>
        <p:spPr>
          <a:xfrm>
            <a:off x="2137132" y="2326022"/>
            <a:ext cx="1037463" cy="276999"/>
          </a:xfrm>
          <a:prstGeom prst="rect">
            <a:avLst/>
          </a:prstGeom>
          <a:noFill/>
        </p:spPr>
        <p:txBody>
          <a:bodyPr wrap="none" rtlCol="0">
            <a:spAutoFit/>
          </a:bodyPr>
          <a:lstStyle/>
          <a:p>
            <a:pPr algn="r"/>
            <a:r>
              <a:rPr lang="fr-CA" sz="1200" b="1" dirty="0" err="1">
                <a:solidFill>
                  <a:schemeClr val="tx2">
                    <a:lumMod val="50000"/>
                  </a:schemeClr>
                </a:solidFill>
                <a:latin typeface="+mj-lt"/>
              </a:rPr>
              <a:t>Unsafe</a:t>
            </a:r>
            <a:r>
              <a:rPr lang="fr-CA" sz="1200" b="1" dirty="0">
                <a:solidFill>
                  <a:schemeClr val="tx2">
                    <a:lumMod val="50000"/>
                  </a:schemeClr>
                </a:solidFill>
                <a:latin typeface="+mj-lt"/>
              </a:rPr>
              <a:t> </a:t>
            </a:r>
            <a:r>
              <a:rPr lang="fr-CA" sz="1200" b="1" dirty="0" err="1">
                <a:solidFill>
                  <a:schemeClr val="tx2">
                    <a:lumMod val="50000"/>
                  </a:schemeClr>
                </a:solidFill>
                <a:latin typeface="+mj-lt"/>
              </a:rPr>
              <a:t>sex</a:t>
            </a:r>
            <a:r>
              <a:rPr lang="fr-CA" sz="1200" b="1" dirty="0">
                <a:solidFill>
                  <a:schemeClr val="tx2">
                    <a:lumMod val="50000"/>
                  </a:schemeClr>
                </a:solidFill>
                <a:latin typeface="+mj-lt"/>
              </a:rPr>
              <a:t> </a:t>
            </a:r>
          </a:p>
        </p:txBody>
      </p:sp>
      <p:sp>
        <p:nvSpPr>
          <p:cNvPr id="107" name="ZoneTexte 106"/>
          <p:cNvSpPr txBox="1"/>
          <p:nvPr/>
        </p:nvSpPr>
        <p:spPr>
          <a:xfrm>
            <a:off x="2073011" y="2562239"/>
            <a:ext cx="1101584" cy="276999"/>
          </a:xfrm>
          <a:prstGeom prst="rect">
            <a:avLst/>
          </a:prstGeom>
          <a:noFill/>
        </p:spPr>
        <p:txBody>
          <a:bodyPr wrap="none" rtlCol="0">
            <a:spAutoFit/>
          </a:bodyPr>
          <a:lstStyle/>
          <a:p>
            <a:pPr algn="r"/>
            <a:r>
              <a:rPr lang="fr-CA" sz="1200" b="1" dirty="0" err="1">
                <a:solidFill>
                  <a:schemeClr val="tx2">
                    <a:lumMod val="50000"/>
                  </a:schemeClr>
                </a:solidFill>
                <a:latin typeface="+mj-lt"/>
              </a:rPr>
              <a:t>Alcohol</a:t>
            </a:r>
            <a:r>
              <a:rPr lang="fr-CA" sz="1200" b="1" dirty="0">
                <a:solidFill>
                  <a:schemeClr val="tx2">
                    <a:lumMod val="50000"/>
                  </a:schemeClr>
                </a:solidFill>
                <a:latin typeface="+mj-lt"/>
              </a:rPr>
              <a:t> use </a:t>
            </a:r>
          </a:p>
        </p:txBody>
      </p:sp>
      <p:sp>
        <p:nvSpPr>
          <p:cNvPr id="108" name="ZoneTexte 107"/>
          <p:cNvSpPr txBox="1"/>
          <p:nvPr/>
        </p:nvSpPr>
        <p:spPr>
          <a:xfrm>
            <a:off x="1221816" y="2798456"/>
            <a:ext cx="1952779" cy="276999"/>
          </a:xfrm>
          <a:prstGeom prst="rect">
            <a:avLst/>
          </a:prstGeom>
          <a:noFill/>
        </p:spPr>
        <p:txBody>
          <a:bodyPr wrap="none" rtlCol="0">
            <a:spAutoFit/>
          </a:bodyPr>
          <a:lstStyle/>
          <a:p>
            <a:pPr algn="r"/>
            <a:r>
              <a:rPr lang="fr-CA" sz="1200" b="1" dirty="0" err="1">
                <a:solidFill>
                  <a:schemeClr val="tx2">
                    <a:lumMod val="50000"/>
                  </a:schemeClr>
                </a:solidFill>
                <a:latin typeface="+mj-lt"/>
              </a:rPr>
              <a:t>Childhood</a:t>
            </a:r>
            <a:r>
              <a:rPr lang="fr-CA" sz="1200" b="1" dirty="0">
                <a:solidFill>
                  <a:schemeClr val="tx2">
                    <a:lumMod val="50000"/>
                  </a:schemeClr>
                </a:solidFill>
                <a:latin typeface="+mj-lt"/>
              </a:rPr>
              <a:t> </a:t>
            </a:r>
            <a:r>
              <a:rPr lang="fr-CA" sz="1200" b="1" dirty="0" err="1">
                <a:solidFill>
                  <a:schemeClr val="tx2">
                    <a:lumMod val="50000"/>
                  </a:schemeClr>
                </a:solidFill>
                <a:latin typeface="+mj-lt"/>
              </a:rPr>
              <a:t>underweight</a:t>
            </a:r>
            <a:r>
              <a:rPr lang="fr-CA" sz="1200" b="1" dirty="0">
                <a:solidFill>
                  <a:schemeClr val="tx2">
                    <a:lumMod val="50000"/>
                  </a:schemeClr>
                </a:solidFill>
                <a:latin typeface="+mj-lt"/>
              </a:rPr>
              <a:t> </a:t>
            </a:r>
          </a:p>
        </p:txBody>
      </p:sp>
      <p:sp>
        <p:nvSpPr>
          <p:cNvPr id="109" name="ZoneTexte 108"/>
          <p:cNvSpPr txBox="1"/>
          <p:nvPr/>
        </p:nvSpPr>
        <p:spPr>
          <a:xfrm>
            <a:off x="745725" y="3034673"/>
            <a:ext cx="2428870" cy="276999"/>
          </a:xfrm>
          <a:prstGeom prst="rect">
            <a:avLst/>
          </a:prstGeom>
          <a:noFill/>
        </p:spPr>
        <p:txBody>
          <a:bodyPr wrap="none" rtlCol="0">
            <a:spAutoFit/>
          </a:bodyPr>
          <a:lstStyle/>
          <a:p>
            <a:pPr algn="r"/>
            <a:r>
              <a:rPr lang="en-US" sz="1200" b="1" dirty="0">
                <a:solidFill>
                  <a:schemeClr val="tx2">
                    <a:lumMod val="50000"/>
                  </a:schemeClr>
                </a:solidFill>
                <a:latin typeface="+mj-lt"/>
              </a:rPr>
              <a:t>Indoor smoke from solid fuels </a:t>
            </a:r>
          </a:p>
        </p:txBody>
      </p:sp>
      <p:sp>
        <p:nvSpPr>
          <p:cNvPr id="110" name="ZoneTexte 109"/>
          <p:cNvSpPr txBox="1"/>
          <p:nvPr/>
        </p:nvSpPr>
        <p:spPr>
          <a:xfrm>
            <a:off x="516944" y="3270890"/>
            <a:ext cx="2657651" cy="276999"/>
          </a:xfrm>
          <a:prstGeom prst="rect">
            <a:avLst/>
          </a:prstGeom>
          <a:noFill/>
        </p:spPr>
        <p:txBody>
          <a:bodyPr wrap="none" rtlCol="0">
            <a:spAutoFit/>
          </a:bodyPr>
          <a:lstStyle/>
          <a:p>
            <a:pPr algn="r"/>
            <a:r>
              <a:rPr lang="fr-CA" sz="1200" b="1" dirty="0" err="1">
                <a:solidFill>
                  <a:schemeClr val="tx2">
                    <a:lumMod val="50000"/>
                  </a:schemeClr>
                </a:solidFill>
                <a:latin typeface="+mj-lt"/>
              </a:rPr>
              <a:t>Unsafe</a:t>
            </a:r>
            <a:r>
              <a:rPr lang="fr-CA" sz="1200" b="1" dirty="0">
                <a:solidFill>
                  <a:schemeClr val="tx2">
                    <a:lumMod val="50000"/>
                  </a:schemeClr>
                </a:solidFill>
                <a:latin typeface="+mj-lt"/>
              </a:rPr>
              <a:t> water, </a:t>
            </a:r>
            <a:r>
              <a:rPr lang="fr-CA" sz="1200" b="1" dirty="0" err="1">
                <a:solidFill>
                  <a:schemeClr val="tx2">
                    <a:lumMod val="50000"/>
                  </a:schemeClr>
                </a:solidFill>
                <a:latin typeface="+mj-lt"/>
              </a:rPr>
              <a:t>sanitation</a:t>
            </a:r>
            <a:r>
              <a:rPr lang="fr-CA" sz="1200" b="1" dirty="0">
                <a:solidFill>
                  <a:schemeClr val="tx2">
                    <a:lumMod val="50000"/>
                  </a:schemeClr>
                </a:solidFill>
                <a:latin typeface="+mj-lt"/>
              </a:rPr>
              <a:t>, </a:t>
            </a:r>
            <a:r>
              <a:rPr lang="fr-CA" sz="1200" b="1" dirty="0" err="1">
                <a:solidFill>
                  <a:schemeClr val="tx2">
                    <a:lumMod val="50000"/>
                  </a:schemeClr>
                </a:solidFill>
                <a:latin typeface="+mj-lt"/>
              </a:rPr>
              <a:t>hygiene</a:t>
            </a:r>
            <a:r>
              <a:rPr lang="fr-CA" sz="1200" b="1" dirty="0">
                <a:solidFill>
                  <a:schemeClr val="tx2">
                    <a:lumMod val="50000"/>
                  </a:schemeClr>
                </a:solidFill>
                <a:latin typeface="+mj-lt"/>
              </a:rPr>
              <a:t> </a:t>
            </a:r>
          </a:p>
        </p:txBody>
      </p:sp>
      <p:sp>
        <p:nvSpPr>
          <p:cNvPr id="111" name="ZoneTexte 110"/>
          <p:cNvSpPr txBox="1"/>
          <p:nvPr/>
        </p:nvSpPr>
        <p:spPr>
          <a:xfrm>
            <a:off x="737709" y="3507107"/>
            <a:ext cx="2436886" cy="276999"/>
          </a:xfrm>
          <a:prstGeom prst="rect">
            <a:avLst/>
          </a:prstGeom>
          <a:noFill/>
        </p:spPr>
        <p:txBody>
          <a:bodyPr wrap="none" rtlCol="0">
            <a:spAutoFit/>
          </a:bodyPr>
          <a:lstStyle/>
          <a:p>
            <a:pPr algn="r"/>
            <a:r>
              <a:rPr lang="en-US" sz="1200" b="1" dirty="0">
                <a:solidFill>
                  <a:schemeClr val="tx2">
                    <a:lumMod val="50000"/>
                  </a:schemeClr>
                </a:solidFill>
                <a:latin typeface="+mj-lt"/>
              </a:rPr>
              <a:t>Low fruit and vegetable intake </a:t>
            </a:r>
          </a:p>
        </p:txBody>
      </p:sp>
      <p:sp>
        <p:nvSpPr>
          <p:cNvPr id="112" name="ZoneTexte 111"/>
          <p:cNvSpPr txBox="1"/>
          <p:nvPr/>
        </p:nvSpPr>
        <p:spPr>
          <a:xfrm>
            <a:off x="1739587" y="2089805"/>
            <a:ext cx="1435008" cy="276999"/>
          </a:xfrm>
          <a:prstGeom prst="rect">
            <a:avLst/>
          </a:prstGeom>
          <a:noFill/>
        </p:spPr>
        <p:txBody>
          <a:bodyPr wrap="none" rtlCol="0">
            <a:spAutoFit/>
          </a:bodyPr>
          <a:lstStyle/>
          <a:p>
            <a:pPr algn="r"/>
            <a:r>
              <a:rPr lang="fr-CA" sz="1200" b="1" dirty="0">
                <a:solidFill>
                  <a:schemeClr val="tx2">
                    <a:lumMod val="50000"/>
                  </a:schemeClr>
                </a:solidFill>
                <a:latin typeface="+mj-lt"/>
              </a:rPr>
              <a:t>High </a:t>
            </a:r>
            <a:r>
              <a:rPr lang="fr-CA" sz="1200" b="1" dirty="0" err="1">
                <a:solidFill>
                  <a:schemeClr val="tx2">
                    <a:lumMod val="50000"/>
                  </a:schemeClr>
                </a:solidFill>
                <a:latin typeface="+mj-lt"/>
              </a:rPr>
              <a:t>cholesterol</a:t>
            </a:r>
            <a:r>
              <a:rPr lang="fr-CA" sz="1200" b="1" dirty="0">
                <a:solidFill>
                  <a:schemeClr val="tx2">
                    <a:lumMod val="50000"/>
                  </a:schemeClr>
                </a:solidFill>
                <a:latin typeface="+mj-lt"/>
              </a:rPr>
              <a:t> </a:t>
            </a:r>
          </a:p>
        </p:txBody>
      </p:sp>
      <p:sp>
        <p:nvSpPr>
          <p:cNvPr id="113" name="ZoneTexte 112"/>
          <p:cNvSpPr txBox="1"/>
          <p:nvPr/>
        </p:nvSpPr>
        <p:spPr>
          <a:xfrm>
            <a:off x="1055104" y="3743324"/>
            <a:ext cx="2119491" cy="276999"/>
          </a:xfrm>
          <a:prstGeom prst="rect">
            <a:avLst/>
          </a:prstGeom>
          <a:noFill/>
        </p:spPr>
        <p:txBody>
          <a:bodyPr wrap="none" rtlCol="0">
            <a:spAutoFit/>
          </a:bodyPr>
          <a:lstStyle/>
          <a:p>
            <a:pPr algn="r"/>
            <a:r>
              <a:rPr lang="fr-CA" sz="1200" b="1" dirty="0" err="1">
                <a:solidFill>
                  <a:schemeClr val="tx2">
                    <a:lumMod val="50000"/>
                  </a:schemeClr>
                </a:solidFill>
                <a:latin typeface="+mj-lt"/>
              </a:rPr>
              <a:t>Suboptimal</a:t>
            </a:r>
            <a:r>
              <a:rPr lang="fr-CA" sz="1200" b="1" dirty="0">
                <a:solidFill>
                  <a:schemeClr val="tx2">
                    <a:lumMod val="50000"/>
                  </a:schemeClr>
                </a:solidFill>
                <a:latin typeface="+mj-lt"/>
              </a:rPr>
              <a:t> </a:t>
            </a:r>
            <a:r>
              <a:rPr lang="fr-CA" sz="1200" b="1" dirty="0" err="1">
                <a:solidFill>
                  <a:schemeClr val="tx2">
                    <a:lumMod val="50000"/>
                  </a:schemeClr>
                </a:solidFill>
                <a:latin typeface="+mj-lt"/>
              </a:rPr>
              <a:t>breastfeeding</a:t>
            </a:r>
            <a:r>
              <a:rPr lang="fr-CA" sz="1200" b="1" dirty="0">
                <a:solidFill>
                  <a:schemeClr val="tx2">
                    <a:lumMod val="50000"/>
                  </a:schemeClr>
                </a:solidFill>
                <a:latin typeface="+mj-lt"/>
              </a:rPr>
              <a:t> </a:t>
            </a:r>
          </a:p>
        </p:txBody>
      </p:sp>
      <p:sp>
        <p:nvSpPr>
          <p:cNvPr id="114" name="ZoneTexte 113"/>
          <p:cNvSpPr txBox="1"/>
          <p:nvPr/>
        </p:nvSpPr>
        <p:spPr>
          <a:xfrm>
            <a:off x="947703" y="3979541"/>
            <a:ext cx="2226892" cy="276999"/>
          </a:xfrm>
          <a:prstGeom prst="rect">
            <a:avLst/>
          </a:prstGeom>
          <a:noFill/>
        </p:spPr>
        <p:txBody>
          <a:bodyPr wrap="none" rtlCol="0">
            <a:spAutoFit/>
          </a:bodyPr>
          <a:lstStyle/>
          <a:p>
            <a:pPr algn="r"/>
            <a:r>
              <a:rPr lang="fr-CA" sz="1200" b="1" dirty="0" err="1">
                <a:solidFill>
                  <a:schemeClr val="tx2">
                    <a:lumMod val="50000"/>
                  </a:schemeClr>
                </a:solidFill>
                <a:latin typeface="+mj-lt"/>
              </a:rPr>
              <a:t>Urban</a:t>
            </a:r>
            <a:r>
              <a:rPr lang="fr-CA" sz="1200" b="1" dirty="0">
                <a:solidFill>
                  <a:schemeClr val="tx2">
                    <a:lumMod val="50000"/>
                  </a:schemeClr>
                </a:solidFill>
                <a:latin typeface="+mj-lt"/>
              </a:rPr>
              <a:t> </a:t>
            </a:r>
            <a:r>
              <a:rPr lang="fr-CA" sz="1200" b="1" dirty="0" err="1">
                <a:solidFill>
                  <a:schemeClr val="tx2">
                    <a:lumMod val="50000"/>
                  </a:schemeClr>
                </a:solidFill>
                <a:latin typeface="+mj-lt"/>
              </a:rPr>
              <a:t>outdoor</a:t>
            </a:r>
            <a:r>
              <a:rPr lang="fr-CA" sz="1200" b="1" dirty="0">
                <a:solidFill>
                  <a:schemeClr val="tx2">
                    <a:lumMod val="50000"/>
                  </a:schemeClr>
                </a:solidFill>
                <a:latin typeface="+mj-lt"/>
              </a:rPr>
              <a:t> air pollution </a:t>
            </a:r>
          </a:p>
        </p:txBody>
      </p:sp>
      <p:sp>
        <p:nvSpPr>
          <p:cNvPr id="115" name="ZoneTexte 114"/>
          <p:cNvSpPr txBox="1"/>
          <p:nvPr/>
        </p:nvSpPr>
        <p:spPr>
          <a:xfrm>
            <a:off x="1569668" y="4215758"/>
            <a:ext cx="1604927" cy="276999"/>
          </a:xfrm>
          <a:prstGeom prst="rect">
            <a:avLst/>
          </a:prstGeom>
          <a:noFill/>
        </p:spPr>
        <p:txBody>
          <a:bodyPr wrap="none" rtlCol="0">
            <a:spAutoFit/>
          </a:bodyPr>
          <a:lstStyle/>
          <a:p>
            <a:pPr algn="r"/>
            <a:r>
              <a:rPr lang="fr-CA" sz="1200" b="1" dirty="0" err="1">
                <a:solidFill>
                  <a:schemeClr val="tx2">
                    <a:lumMod val="50000"/>
                  </a:schemeClr>
                </a:solidFill>
                <a:latin typeface="+mj-lt"/>
              </a:rPr>
              <a:t>Occupational</a:t>
            </a:r>
            <a:r>
              <a:rPr lang="fr-CA" sz="1200" b="1" dirty="0">
                <a:solidFill>
                  <a:schemeClr val="tx2">
                    <a:lumMod val="50000"/>
                  </a:schemeClr>
                </a:solidFill>
                <a:latin typeface="+mj-lt"/>
              </a:rPr>
              <a:t> </a:t>
            </a:r>
            <a:r>
              <a:rPr lang="fr-CA" sz="1200" b="1" dirty="0" err="1">
                <a:solidFill>
                  <a:schemeClr val="tx2">
                    <a:lumMod val="50000"/>
                  </a:schemeClr>
                </a:solidFill>
                <a:latin typeface="+mj-lt"/>
              </a:rPr>
              <a:t>risks</a:t>
            </a:r>
            <a:r>
              <a:rPr lang="fr-CA" sz="1200" b="1" dirty="0">
                <a:solidFill>
                  <a:schemeClr val="tx2">
                    <a:lumMod val="50000"/>
                  </a:schemeClr>
                </a:solidFill>
                <a:latin typeface="+mj-lt"/>
              </a:rPr>
              <a:t> </a:t>
            </a:r>
          </a:p>
        </p:txBody>
      </p:sp>
      <p:sp>
        <p:nvSpPr>
          <p:cNvPr id="116" name="ZoneTexte 115"/>
          <p:cNvSpPr txBox="1"/>
          <p:nvPr/>
        </p:nvSpPr>
        <p:spPr>
          <a:xfrm>
            <a:off x="1455598" y="4451975"/>
            <a:ext cx="1718997" cy="276999"/>
          </a:xfrm>
          <a:prstGeom prst="rect">
            <a:avLst/>
          </a:prstGeom>
          <a:noFill/>
        </p:spPr>
        <p:txBody>
          <a:bodyPr wrap="none" rtlCol="0">
            <a:spAutoFit/>
          </a:bodyPr>
          <a:lstStyle/>
          <a:p>
            <a:pPr algn="r"/>
            <a:r>
              <a:rPr lang="fr-CA" sz="1200" b="1" dirty="0" err="1">
                <a:solidFill>
                  <a:schemeClr val="tx2">
                    <a:lumMod val="50000"/>
                  </a:schemeClr>
                </a:solidFill>
                <a:latin typeface="+mj-lt"/>
              </a:rPr>
              <a:t>Vitamin</a:t>
            </a:r>
            <a:r>
              <a:rPr lang="fr-CA" sz="1200" b="1" dirty="0">
                <a:solidFill>
                  <a:schemeClr val="tx2">
                    <a:lumMod val="50000"/>
                  </a:schemeClr>
                </a:solidFill>
                <a:latin typeface="+mj-lt"/>
              </a:rPr>
              <a:t> A </a:t>
            </a:r>
            <a:r>
              <a:rPr lang="fr-CA" sz="1200" b="1" dirty="0" err="1">
                <a:solidFill>
                  <a:schemeClr val="tx2">
                    <a:lumMod val="50000"/>
                  </a:schemeClr>
                </a:solidFill>
                <a:latin typeface="+mj-lt"/>
              </a:rPr>
              <a:t>deficiency</a:t>
            </a:r>
            <a:r>
              <a:rPr lang="fr-CA" sz="1200" b="1" dirty="0">
                <a:solidFill>
                  <a:schemeClr val="tx2">
                    <a:lumMod val="50000"/>
                  </a:schemeClr>
                </a:solidFill>
                <a:latin typeface="+mj-lt"/>
              </a:rPr>
              <a:t> </a:t>
            </a:r>
          </a:p>
        </p:txBody>
      </p:sp>
      <p:sp>
        <p:nvSpPr>
          <p:cNvPr id="117" name="ZoneTexte 116"/>
          <p:cNvSpPr txBox="1"/>
          <p:nvPr/>
        </p:nvSpPr>
        <p:spPr>
          <a:xfrm>
            <a:off x="1834163" y="4688192"/>
            <a:ext cx="1340432" cy="276999"/>
          </a:xfrm>
          <a:prstGeom prst="rect">
            <a:avLst/>
          </a:prstGeom>
          <a:noFill/>
        </p:spPr>
        <p:txBody>
          <a:bodyPr wrap="none" rtlCol="0">
            <a:spAutoFit/>
          </a:bodyPr>
          <a:lstStyle/>
          <a:p>
            <a:pPr algn="r"/>
            <a:r>
              <a:rPr lang="fr-CA" sz="1200" b="1" dirty="0">
                <a:solidFill>
                  <a:schemeClr val="tx2">
                    <a:lumMod val="50000"/>
                  </a:schemeClr>
                </a:solidFill>
                <a:latin typeface="+mj-lt"/>
              </a:rPr>
              <a:t>Zinc </a:t>
            </a:r>
            <a:r>
              <a:rPr lang="fr-CA" sz="1200" b="1" dirty="0" err="1">
                <a:solidFill>
                  <a:schemeClr val="tx2">
                    <a:lumMod val="50000"/>
                  </a:schemeClr>
                </a:solidFill>
                <a:latin typeface="+mj-lt"/>
              </a:rPr>
              <a:t>deficiency</a:t>
            </a:r>
            <a:r>
              <a:rPr lang="fr-CA" sz="1200" b="1" dirty="0">
                <a:solidFill>
                  <a:schemeClr val="tx2">
                    <a:lumMod val="50000"/>
                  </a:schemeClr>
                </a:solidFill>
                <a:latin typeface="+mj-lt"/>
              </a:rPr>
              <a:t> </a:t>
            </a:r>
          </a:p>
        </p:txBody>
      </p:sp>
      <p:sp>
        <p:nvSpPr>
          <p:cNvPr id="118" name="ZoneTexte 117"/>
          <p:cNvSpPr txBox="1"/>
          <p:nvPr/>
        </p:nvSpPr>
        <p:spPr>
          <a:xfrm>
            <a:off x="809845" y="4924409"/>
            <a:ext cx="2364750" cy="276999"/>
          </a:xfrm>
          <a:prstGeom prst="rect">
            <a:avLst/>
          </a:prstGeom>
          <a:noFill/>
        </p:spPr>
        <p:txBody>
          <a:bodyPr wrap="none" rtlCol="0">
            <a:spAutoFit/>
          </a:bodyPr>
          <a:lstStyle/>
          <a:p>
            <a:pPr algn="r"/>
            <a:r>
              <a:rPr lang="fr-CA" sz="1200" b="1" dirty="0" err="1">
                <a:solidFill>
                  <a:schemeClr val="tx2">
                    <a:lumMod val="50000"/>
                  </a:schemeClr>
                </a:solidFill>
                <a:latin typeface="+mj-lt"/>
              </a:rPr>
              <a:t>Unsafe</a:t>
            </a:r>
            <a:r>
              <a:rPr lang="fr-CA" sz="1200" b="1" dirty="0">
                <a:solidFill>
                  <a:schemeClr val="tx2">
                    <a:lumMod val="50000"/>
                  </a:schemeClr>
                </a:solidFill>
                <a:latin typeface="+mj-lt"/>
              </a:rPr>
              <a:t> </a:t>
            </a:r>
            <a:r>
              <a:rPr lang="fr-CA" sz="1200" b="1" dirty="0" err="1">
                <a:solidFill>
                  <a:schemeClr val="tx2">
                    <a:lumMod val="50000"/>
                  </a:schemeClr>
                </a:solidFill>
                <a:latin typeface="+mj-lt"/>
              </a:rPr>
              <a:t>health</a:t>
            </a:r>
            <a:r>
              <a:rPr lang="fr-CA" sz="1200" b="1" dirty="0">
                <a:solidFill>
                  <a:schemeClr val="tx2">
                    <a:lumMod val="50000"/>
                  </a:schemeClr>
                </a:solidFill>
                <a:latin typeface="+mj-lt"/>
              </a:rPr>
              <a:t>-care injections </a:t>
            </a:r>
          </a:p>
        </p:txBody>
      </p:sp>
      <p:sp>
        <p:nvSpPr>
          <p:cNvPr id="119" name="ZoneTexte 118"/>
          <p:cNvSpPr txBox="1"/>
          <p:nvPr/>
        </p:nvSpPr>
        <p:spPr>
          <a:xfrm>
            <a:off x="1859811" y="5160620"/>
            <a:ext cx="1314784" cy="276999"/>
          </a:xfrm>
          <a:prstGeom prst="rect">
            <a:avLst/>
          </a:prstGeom>
          <a:noFill/>
        </p:spPr>
        <p:txBody>
          <a:bodyPr wrap="none" rtlCol="0">
            <a:spAutoFit/>
          </a:bodyPr>
          <a:lstStyle/>
          <a:p>
            <a:pPr algn="r"/>
            <a:r>
              <a:rPr lang="fr-CA" sz="1200" b="1" dirty="0" err="1">
                <a:solidFill>
                  <a:schemeClr val="tx2">
                    <a:lumMod val="50000"/>
                  </a:schemeClr>
                </a:solidFill>
                <a:latin typeface="+mj-lt"/>
              </a:rPr>
              <a:t>Iron</a:t>
            </a:r>
            <a:r>
              <a:rPr lang="fr-CA" sz="1200" b="1" dirty="0">
                <a:solidFill>
                  <a:schemeClr val="tx2">
                    <a:lumMod val="50000"/>
                  </a:schemeClr>
                </a:solidFill>
                <a:latin typeface="+mj-lt"/>
              </a:rPr>
              <a:t> </a:t>
            </a:r>
            <a:r>
              <a:rPr lang="fr-CA" sz="1200" b="1" dirty="0" err="1">
                <a:solidFill>
                  <a:schemeClr val="tx2">
                    <a:lumMod val="50000"/>
                  </a:schemeClr>
                </a:solidFill>
                <a:latin typeface="+mj-lt"/>
              </a:rPr>
              <a:t>deficiency</a:t>
            </a:r>
            <a:r>
              <a:rPr lang="fr-CA" sz="1200" b="1" dirty="0">
                <a:solidFill>
                  <a:schemeClr val="tx2">
                    <a:lumMod val="50000"/>
                  </a:schemeClr>
                </a:solidFill>
                <a:latin typeface="+mj-l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ChangeArrowheads="1"/>
          </p:cNvSpPr>
          <p:nvPr/>
        </p:nvSpPr>
        <p:spPr bwMode="auto">
          <a:xfrm>
            <a:off x="5891004" y="5373216"/>
            <a:ext cx="1595309" cy="276999"/>
          </a:xfrm>
          <a:prstGeom prst="rect">
            <a:avLst/>
          </a:prstGeom>
          <a:noFill/>
          <a:ln w="9525">
            <a:noFill/>
            <a:miter lim="800000"/>
            <a:headEnd/>
            <a:tailEnd/>
          </a:ln>
          <a:effectLst/>
        </p:spPr>
        <p:txBody>
          <a:bodyPr wrap="none">
            <a:spAutoFit/>
          </a:bodyPr>
          <a:lstStyle/>
          <a:p>
            <a:r>
              <a:rPr lang="fr-FR" sz="1200" dirty="0">
                <a:latin typeface="+mj-lt"/>
              </a:rPr>
              <a:t>p&lt;0.0001 interaction</a:t>
            </a:r>
          </a:p>
        </p:txBody>
      </p:sp>
      <p:sp>
        <p:nvSpPr>
          <p:cNvPr id="11" name="Titre 10"/>
          <p:cNvSpPr>
            <a:spLocks noGrp="1"/>
          </p:cNvSpPr>
          <p:nvPr>
            <p:ph type="title"/>
          </p:nvPr>
        </p:nvSpPr>
        <p:spPr>
          <a:xfrm>
            <a:off x="1019174" y="186681"/>
            <a:ext cx="7686675" cy="461665"/>
          </a:xfrm>
        </p:spPr>
        <p:txBody>
          <a:bodyPr/>
          <a:lstStyle/>
          <a:p>
            <a:r>
              <a:rPr lang="fr-CA" sz="2400" dirty="0"/>
              <a:t>VICTORY Trial – Body </a:t>
            </a:r>
            <a:r>
              <a:rPr lang="fr-CA" sz="2400" dirty="0" err="1"/>
              <a:t>Weight</a:t>
            </a:r>
            <a:r>
              <a:rPr lang="fr-CA" sz="2400" dirty="0"/>
              <a:t> </a:t>
            </a:r>
          </a:p>
        </p:txBody>
      </p:sp>
      <p:sp>
        <p:nvSpPr>
          <p:cNvPr id="14" name="Espace réservé du texte 13"/>
          <p:cNvSpPr>
            <a:spLocks noGrp="1"/>
          </p:cNvSpPr>
          <p:nvPr>
            <p:ph type="body" sz="quarter" idx="10"/>
          </p:nvPr>
        </p:nvSpPr>
        <p:spPr/>
        <p:txBody>
          <a:bodyPr/>
          <a:lstStyle/>
          <a:p>
            <a:r>
              <a:rPr lang="fr-CA" dirty="0" err="1"/>
              <a:t>Adapted</a:t>
            </a:r>
            <a:r>
              <a:rPr lang="fr-CA" dirty="0"/>
              <a:t> </a:t>
            </a:r>
            <a:r>
              <a:rPr lang="fr-CA" dirty="0" err="1"/>
              <a:t>from</a:t>
            </a:r>
            <a:r>
              <a:rPr lang="fr-CA" dirty="0"/>
              <a:t> Bertrand OF et al. </a:t>
            </a:r>
            <a:r>
              <a:rPr lang="fr-CA" dirty="0" err="1"/>
              <a:t>Atherosclerosis</a:t>
            </a:r>
            <a:r>
              <a:rPr lang="fr-CA" dirty="0"/>
              <a:t> 2010;211:565-73</a:t>
            </a:r>
          </a:p>
        </p:txBody>
      </p:sp>
      <p:sp>
        <p:nvSpPr>
          <p:cNvPr id="23" name="Rectangle 2"/>
          <p:cNvSpPr>
            <a:spLocks noChangeArrowheads="1"/>
          </p:cNvSpPr>
          <p:nvPr/>
        </p:nvSpPr>
        <p:spPr bwMode="auto">
          <a:xfrm rot="-5395692">
            <a:off x="216363" y="3151052"/>
            <a:ext cx="1868910" cy="338554"/>
          </a:xfrm>
          <a:prstGeom prst="rect">
            <a:avLst/>
          </a:prstGeom>
          <a:noFill/>
          <a:ln w="12700" cap="sq">
            <a:noFill/>
            <a:miter lim="800000"/>
            <a:headEnd/>
            <a:tailEnd/>
          </a:ln>
          <a:effectLst/>
        </p:spPr>
        <p:txBody>
          <a:bodyPr wrap="none" anchor="ctr">
            <a:spAutoFit/>
          </a:bodyPr>
          <a:lstStyle/>
          <a:p>
            <a:pPr>
              <a:lnSpc>
                <a:spcPct val="100000"/>
              </a:lnSpc>
            </a:pPr>
            <a:r>
              <a:rPr kumimoji="1" lang="en-US" sz="1600" b="1" dirty="0">
                <a:solidFill>
                  <a:schemeClr val="tx2">
                    <a:lumMod val="50000"/>
                  </a:schemeClr>
                </a:solidFill>
                <a:latin typeface="+mj-lt"/>
              </a:rPr>
              <a:t>Body weight (kg)</a:t>
            </a:r>
          </a:p>
        </p:txBody>
      </p:sp>
      <p:sp>
        <p:nvSpPr>
          <p:cNvPr id="24" name="Rectangle 24"/>
          <p:cNvSpPr>
            <a:spLocks noChangeArrowheads="1"/>
          </p:cNvSpPr>
          <p:nvPr/>
        </p:nvSpPr>
        <p:spPr bwMode="auto">
          <a:xfrm>
            <a:off x="1872144" y="5085184"/>
            <a:ext cx="843180"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Baseline</a:t>
            </a:r>
          </a:p>
        </p:txBody>
      </p:sp>
      <p:sp>
        <p:nvSpPr>
          <p:cNvPr id="25" name="Rectangle 24"/>
          <p:cNvSpPr>
            <a:spLocks noChangeArrowheads="1"/>
          </p:cNvSpPr>
          <p:nvPr/>
        </p:nvSpPr>
        <p:spPr bwMode="auto">
          <a:xfrm>
            <a:off x="3008436" y="5085184"/>
            <a:ext cx="113814"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2</a:t>
            </a:r>
          </a:p>
        </p:txBody>
      </p:sp>
      <p:sp>
        <p:nvSpPr>
          <p:cNvPr id="26" name="Rectangle 24"/>
          <p:cNvSpPr>
            <a:spLocks noChangeArrowheads="1"/>
          </p:cNvSpPr>
          <p:nvPr/>
        </p:nvSpPr>
        <p:spPr bwMode="auto">
          <a:xfrm>
            <a:off x="3784118" y="5085184"/>
            <a:ext cx="113814"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4</a:t>
            </a:r>
          </a:p>
        </p:txBody>
      </p:sp>
      <p:sp>
        <p:nvSpPr>
          <p:cNvPr id="27" name="Rectangle 24"/>
          <p:cNvSpPr>
            <a:spLocks noChangeArrowheads="1"/>
          </p:cNvSpPr>
          <p:nvPr/>
        </p:nvSpPr>
        <p:spPr bwMode="auto">
          <a:xfrm>
            <a:off x="4569752" y="5085184"/>
            <a:ext cx="113814"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6</a:t>
            </a:r>
          </a:p>
        </p:txBody>
      </p:sp>
      <p:sp>
        <p:nvSpPr>
          <p:cNvPr id="28" name="Rectangle 24"/>
          <p:cNvSpPr>
            <a:spLocks noChangeArrowheads="1"/>
          </p:cNvSpPr>
          <p:nvPr/>
        </p:nvSpPr>
        <p:spPr bwMode="auto">
          <a:xfrm>
            <a:off x="5337814" y="5085184"/>
            <a:ext cx="113814"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8</a:t>
            </a:r>
          </a:p>
        </p:txBody>
      </p:sp>
      <p:sp>
        <p:nvSpPr>
          <p:cNvPr id="29" name="Rectangle 24"/>
          <p:cNvSpPr>
            <a:spLocks noChangeArrowheads="1"/>
          </p:cNvSpPr>
          <p:nvPr/>
        </p:nvSpPr>
        <p:spPr bwMode="auto">
          <a:xfrm>
            <a:off x="6040940" y="5085184"/>
            <a:ext cx="227626"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10</a:t>
            </a:r>
          </a:p>
        </p:txBody>
      </p:sp>
      <p:sp>
        <p:nvSpPr>
          <p:cNvPr id="30" name="Rectangle 24"/>
          <p:cNvSpPr>
            <a:spLocks noChangeArrowheads="1"/>
          </p:cNvSpPr>
          <p:nvPr/>
        </p:nvSpPr>
        <p:spPr bwMode="auto">
          <a:xfrm>
            <a:off x="6838830" y="5085184"/>
            <a:ext cx="227626"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solidFill>
                <a:latin typeface="+mj-lt"/>
              </a:rPr>
              <a:t>12</a:t>
            </a:r>
          </a:p>
        </p:txBody>
      </p:sp>
      <p:sp>
        <p:nvSpPr>
          <p:cNvPr id="31" name="ZoneTexte 30"/>
          <p:cNvSpPr txBox="1"/>
          <p:nvPr/>
        </p:nvSpPr>
        <p:spPr>
          <a:xfrm>
            <a:off x="1324694" y="1572032"/>
            <a:ext cx="526106" cy="338554"/>
          </a:xfrm>
          <a:prstGeom prst="rect">
            <a:avLst/>
          </a:prstGeom>
          <a:noFill/>
        </p:spPr>
        <p:txBody>
          <a:bodyPr wrap="none" rtlCol="0">
            <a:spAutoFit/>
          </a:bodyPr>
          <a:lstStyle/>
          <a:p>
            <a:r>
              <a:rPr lang="fr-CA" sz="1600" b="1" dirty="0">
                <a:solidFill>
                  <a:schemeClr val="tx2"/>
                </a:solidFill>
                <a:latin typeface="+mj-lt"/>
              </a:rPr>
              <a:t>100</a:t>
            </a:r>
          </a:p>
        </p:txBody>
      </p:sp>
      <p:sp>
        <p:nvSpPr>
          <p:cNvPr id="32" name="ZoneTexte 31"/>
          <p:cNvSpPr txBox="1"/>
          <p:nvPr/>
        </p:nvSpPr>
        <p:spPr>
          <a:xfrm>
            <a:off x="1424080" y="2364120"/>
            <a:ext cx="412292" cy="338554"/>
          </a:xfrm>
          <a:prstGeom prst="rect">
            <a:avLst/>
          </a:prstGeom>
          <a:noFill/>
        </p:spPr>
        <p:txBody>
          <a:bodyPr wrap="none" rtlCol="0">
            <a:spAutoFit/>
          </a:bodyPr>
          <a:lstStyle/>
          <a:p>
            <a:r>
              <a:rPr lang="fr-CA" sz="1600" b="1" dirty="0">
                <a:solidFill>
                  <a:schemeClr val="tx2"/>
                </a:solidFill>
                <a:latin typeface="+mj-lt"/>
              </a:rPr>
              <a:t>90</a:t>
            </a:r>
          </a:p>
        </p:txBody>
      </p:sp>
      <p:sp>
        <p:nvSpPr>
          <p:cNvPr id="33" name="ZoneTexte 32"/>
          <p:cNvSpPr txBox="1"/>
          <p:nvPr/>
        </p:nvSpPr>
        <p:spPr>
          <a:xfrm>
            <a:off x="1424080" y="3156208"/>
            <a:ext cx="412292" cy="338554"/>
          </a:xfrm>
          <a:prstGeom prst="rect">
            <a:avLst/>
          </a:prstGeom>
          <a:noFill/>
        </p:spPr>
        <p:txBody>
          <a:bodyPr wrap="none" rtlCol="0">
            <a:spAutoFit/>
          </a:bodyPr>
          <a:lstStyle/>
          <a:p>
            <a:r>
              <a:rPr lang="fr-CA" sz="1600" b="1" dirty="0">
                <a:solidFill>
                  <a:schemeClr val="tx2"/>
                </a:solidFill>
                <a:latin typeface="+mj-lt"/>
              </a:rPr>
              <a:t>80</a:t>
            </a:r>
          </a:p>
        </p:txBody>
      </p:sp>
      <p:sp>
        <p:nvSpPr>
          <p:cNvPr id="34" name="ZoneTexte 33"/>
          <p:cNvSpPr txBox="1"/>
          <p:nvPr/>
        </p:nvSpPr>
        <p:spPr>
          <a:xfrm>
            <a:off x="1424080" y="3948296"/>
            <a:ext cx="412292" cy="338554"/>
          </a:xfrm>
          <a:prstGeom prst="rect">
            <a:avLst/>
          </a:prstGeom>
          <a:noFill/>
        </p:spPr>
        <p:txBody>
          <a:bodyPr wrap="none" rtlCol="0">
            <a:spAutoFit/>
          </a:bodyPr>
          <a:lstStyle/>
          <a:p>
            <a:r>
              <a:rPr lang="fr-CA" sz="1600" b="1" dirty="0">
                <a:solidFill>
                  <a:schemeClr val="tx2"/>
                </a:solidFill>
                <a:latin typeface="+mj-lt"/>
              </a:rPr>
              <a:t>70</a:t>
            </a:r>
          </a:p>
        </p:txBody>
      </p:sp>
      <p:sp>
        <p:nvSpPr>
          <p:cNvPr id="35" name="ZoneTexte 34"/>
          <p:cNvSpPr txBox="1"/>
          <p:nvPr/>
        </p:nvSpPr>
        <p:spPr>
          <a:xfrm>
            <a:off x="1424080" y="4740384"/>
            <a:ext cx="412292" cy="338554"/>
          </a:xfrm>
          <a:prstGeom prst="rect">
            <a:avLst/>
          </a:prstGeom>
          <a:noFill/>
        </p:spPr>
        <p:txBody>
          <a:bodyPr wrap="none" rtlCol="0">
            <a:spAutoFit/>
          </a:bodyPr>
          <a:lstStyle/>
          <a:p>
            <a:r>
              <a:rPr lang="fr-CA" sz="1600" b="1" dirty="0">
                <a:solidFill>
                  <a:schemeClr val="tx2"/>
                </a:solidFill>
                <a:latin typeface="+mj-lt"/>
              </a:rPr>
              <a:t>60</a:t>
            </a:r>
          </a:p>
        </p:txBody>
      </p:sp>
      <p:sp>
        <p:nvSpPr>
          <p:cNvPr id="36" name="Rectangle 24"/>
          <p:cNvSpPr>
            <a:spLocks noChangeArrowheads="1"/>
          </p:cNvSpPr>
          <p:nvPr/>
        </p:nvSpPr>
        <p:spPr bwMode="auto">
          <a:xfrm>
            <a:off x="4258568" y="5517232"/>
            <a:ext cx="729367"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Months</a:t>
            </a:r>
          </a:p>
        </p:txBody>
      </p:sp>
      <p:grpSp>
        <p:nvGrpSpPr>
          <p:cNvPr id="162" name="Groupe 161"/>
          <p:cNvGrpSpPr/>
          <p:nvPr/>
        </p:nvGrpSpPr>
        <p:grpSpPr>
          <a:xfrm>
            <a:off x="1797029" y="1412776"/>
            <a:ext cx="5511273" cy="3562296"/>
            <a:chOff x="1797029" y="1484784"/>
            <a:chExt cx="5511273" cy="3562296"/>
          </a:xfrm>
        </p:grpSpPr>
        <p:sp>
          <p:nvSpPr>
            <p:cNvPr id="37" name="Rectangle 36"/>
            <p:cNvSpPr/>
            <p:nvPr/>
          </p:nvSpPr>
          <p:spPr>
            <a:xfrm>
              <a:off x="1872302" y="1484784"/>
              <a:ext cx="5436000" cy="3492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9" name="Groupe 98"/>
            <p:cNvGrpSpPr/>
            <p:nvPr/>
          </p:nvGrpSpPr>
          <p:grpSpPr>
            <a:xfrm>
              <a:off x="2254410" y="1532977"/>
              <a:ext cx="4754224" cy="1450819"/>
              <a:chOff x="2254410" y="1532977"/>
              <a:chExt cx="4754224" cy="1450819"/>
            </a:xfrm>
          </p:grpSpPr>
          <p:sp>
            <p:nvSpPr>
              <p:cNvPr id="38" name="Ellipse 37"/>
              <p:cNvSpPr/>
              <p:nvPr/>
            </p:nvSpPr>
            <p:spPr>
              <a:xfrm>
                <a:off x="2254410" y="287579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49" name="Groupe 48"/>
              <p:cNvGrpSpPr/>
              <p:nvPr/>
            </p:nvGrpSpPr>
            <p:grpSpPr>
              <a:xfrm>
                <a:off x="2263663" y="1821137"/>
                <a:ext cx="72000" cy="1080001"/>
                <a:chOff x="2196981" y="1844952"/>
                <a:chExt cx="72000" cy="1080001"/>
              </a:xfrm>
            </p:grpSpPr>
            <p:cxnSp>
              <p:nvCxnSpPr>
                <p:cNvPr id="47" name="Connecteur droit 46"/>
                <p:cNvCxnSpPr/>
                <p:nvPr/>
              </p:nvCxnSpPr>
              <p:spPr>
                <a:xfrm rot="16200000" flipH="1">
                  <a:off x="1692981" y="2383712"/>
                  <a:ext cx="108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10800000" flipH="1">
                  <a:off x="2196981" y="1844952"/>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2" name="Ellipse 51"/>
              <p:cNvSpPr/>
              <p:nvPr/>
            </p:nvSpPr>
            <p:spPr>
              <a:xfrm>
                <a:off x="3025928" y="284176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3" name="Groupe 48"/>
              <p:cNvGrpSpPr/>
              <p:nvPr/>
            </p:nvGrpSpPr>
            <p:grpSpPr>
              <a:xfrm>
                <a:off x="3035181" y="1787105"/>
                <a:ext cx="72000" cy="1080001"/>
                <a:chOff x="2196981" y="1844952"/>
                <a:chExt cx="72000" cy="1080001"/>
              </a:xfrm>
            </p:grpSpPr>
            <p:cxnSp>
              <p:nvCxnSpPr>
                <p:cNvPr id="54" name="Connecteur droit 53"/>
                <p:cNvCxnSpPr/>
                <p:nvPr/>
              </p:nvCxnSpPr>
              <p:spPr>
                <a:xfrm rot="16200000" flipH="1">
                  <a:off x="1692981" y="2383712"/>
                  <a:ext cx="108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10800000" flipH="1">
                  <a:off x="2196981" y="1844952"/>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7" name="Ellipse 56"/>
              <p:cNvSpPr/>
              <p:nvPr/>
            </p:nvSpPr>
            <p:spPr>
              <a:xfrm>
                <a:off x="3798964" y="271203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8" name="Groupe 48"/>
              <p:cNvGrpSpPr/>
              <p:nvPr/>
            </p:nvGrpSpPr>
            <p:grpSpPr>
              <a:xfrm>
                <a:off x="3808217" y="1630904"/>
                <a:ext cx="72000" cy="1116001"/>
                <a:chOff x="2196981" y="1818478"/>
                <a:chExt cx="72000" cy="1116001"/>
              </a:xfrm>
            </p:grpSpPr>
            <p:cxnSp>
              <p:nvCxnSpPr>
                <p:cNvPr id="59" name="Connecteur droit 58"/>
                <p:cNvCxnSpPr/>
                <p:nvPr/>
              </p:nvCxnSpPr>
              <p:spPr>
                <a:xfrm rot="16200000" flipH="1">
                  <a:off x="1674981" y="2375238"/>
                  <a:ext cx="111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10800000" flipH="1">
                  <a:off x="2196981" y="1818478"/>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2" name="Ellipse 61"/>
              <p:cNvSpPr/>
              <p:nvPr/>
            </p:nvSpPr>
            <p:spPr>
              <a:xfrm>
                <a:off x="4576763" y="274594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3" name="Groupe 48"/>
              <p:cNvGrpSpPr/>
              <p:nvPr/>
            </p:nvGrpSpPr>
            <p:grpSpPr>
              <a:xfrm>
                <a:off x="4586016" y="1691282"/>
                <a:ext cx="72000" cy="1080001"/>
                <a:chOff x="2196981" y="1844952"/>
                <a:chExt cx="72000" cy="1080001"/>
              </a:xfrm>
            </p:grpSpPr>
            <p:cxnSp>
              <p:nvCxnSpPr>
                <p:cNvPr id="64" name="Connecteur droit 63"/>
                <p:cNvCxnSpPr/>
                <p:nvPr/>
              </p:nvCxnSpPr>
              <p:spPr>
                <a:xfrm rot="16200000" flipH="1">
                  <a:off x="1692981" y="2383712"/>
                  <a:ext cx="108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10800000" flipH="1">
                  <a:off x="2196981" y="1844952"/>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7" name="Ellipse 66"/>
              <p:cNvSpPr/>
              <p:nvPr/>
            </p:nvSpPr>
            <p:spPr>
              <a:xfrm>
                <a:off x="5345036" y="270251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8" name="Groupe 48"/>
              <p:cNvGrpSpPr/>
              <p:nvPr/>
            </p:nvGrpSpPr>
            <p:grpSpPr>
              <a:xfrm>
                <a:off x="5354289" y="1647852"/>
                <a:ext cx="72000" cy="1080001"/>
                <a:chOff x="2196981" y="1844952"/>
                <a:chExt cx="72000" cy="1080001"/>
              </a:xfrm>
            </p:grpSpPr>
            <p:cxnSp>
              <p:nvCxnSpPr>
                <p:cNvPr id="69" name="Connecteur droit 68"/>
                <p:cNvCxnSpPr/>
                <p:nvPr/>
              </p:nvCxnSpPr>
              <p:spPr>
                <a:xfrm rot="16200000" flipH="1">
                  <a:off x="1692981" y="2383712"/>
                  <a:ext cx="108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rot="10800000" flipH="1">
                  <a:off x="2196981" y="1844952"/>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2" name="Ellipse 71"/>
              <p:cNvSpPr/>
              <p:nvPr/>
            </p:nvSpPr>
            <p:spPr>
              <a:xfrm>
                <a:off x="6127598" y="267393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73" name="Groupe 48"/>
              <p:cNvGrpSpPr/>
              <p:nvPr/>
            </p:nvGrpSpPr>
            <p:grpSpPr>
              <a:xfrm>
                <a:off x="6136851" y="1568986"/>
                <a:ext cx="72000" cy="1116000"/>
                <a:chOff x="2196981" y="1837531"/>
                <a:chExt cx="72000" cy="1116000"/>
              </a:xfrm>
            </p:grpSpPr>
            <p:cxnSp>
              <p:nvCxnSpPr>
                <p:cNvPr id="74" name="Connecteur droit 73"/>
                <p:cNvCxnSpPr/>
                <p:nvPr/>
              </p:nvCxnSpPr>
              <p:spPr>
                <a:xfrm rot="16200000" flipH="1">
                  <a:off x="1674981" y="2394290"/>
                  <a:ext cx="111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rot="10800000" flipH="1">
                  <a:off x="2196981" y="1844952"/>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7" name="Ellipse 76"/>
              <p:cNvSpPr/>
              <p:nvPr/>
            </p:nvSpPr>
            <p:spPr>
              <a:xfrm>
                <a:off x="6900634" y="264002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78" name="Groupe 48"/>
              <p:cNvGrpSpPr/>
              <p:nvPr/>
            </p:nvGrpSpPr>
            <p:grpSpPr>
              <a:xfrm>
                <a:off x="6909887" y="1532977"/>
                <a:ext cx="72000" cy="1122868"/>
                <a:chOff x="2196981" y="1792559"/>
                <a:chExt cx="72000" cy="1122868"/>
              </a:xfrm>
            </p:grpSpPr>
            <p:cxnSp>
              <p:nvCxnSpPr>
                <p:cNvPr id="79" name="Connecteur droit 78"/>
                <p:cNvCxnSpPr/>
                <p:nvPr/>
              </p:nvCxnSpPr>
              <p:spPr>
                <a:xfrm rot="16200000" flipH="1">
                  <a:off x="1674981" y="2356186"/>
                  <a:ext cx="111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10800000" flipH="1">
                  <a:off x="2196981" y="1792559"/>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88" name="Connecteur droit 87"/>
              <p:cNvCxnSpPr/>
              <p:nvPr/>
            </p:nvCxnSpPr>
            <p:spPr>
              <a:xfrm rot="10800000" flipH="1">
                <a:off x="2297277" y="2895764"/>
                <a:ext cx="771518" cy="3403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a:endCxn id="57" idx="6"/>
              </p:cNvCxnSpPr>
              <p:nvPr/>
            </p:nvCxnSpPr>
            <p:spPr>
              <a:xfrm flipV="1">
                <a:off x="3059832" y="2766037"/>
                <a:ext cx="847132" cy="12093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3892674" y="2766037"/>
                <a:ext cx="720000" cy="3390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flipV="1">
                <a:off x="4628562" y="2766639"/>
                <a:ext cx="756000" cy="3403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V="1">
                <a:off x="5364088" y="2723209"/>
                <a:ext cx="792000" cy="3403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6189517" y="2689868"/>
                <a:ext cx="756000" cy="3403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1" name="Ellipse 100"/>
            <p:cNvSpPr/>
            <p:nvPr/>
          </p:nvSpPr>
          <p:spPr>
            <a:xfrm flipV="1">
              <a:off x="2253455" y="3021893"/>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2" name="Groupe 48"/>
            <p:cNvGrpSpPr/>
            <p:nvPr/>
          </p:nvGrpSpPr>
          <p:grpSpPr>
            <a:xfrm flipV="1">
              <a:off x="2262708" y="3117153"/>
              <a:ext cx="72000" cy="1152000"/>
              <a:chOff x="2196981" y="1777716"/>
              <a:chExt cx="72000" cy="1152000"/>
            </a:xfrm>
            <a:solidFill>
              <a:schemeClr val="accent4"/>
            </a:solidFill>
          </p:grpSpPr>
          <p:cxnSp>
            <p:nvCxnSpPr>
              <p:cNvPr id="133" name="Connecteur droit 132"/>
              <p:cNvCxnSpPr/>
              <p:nvPr/>
            </p:nvCxnSpPr>
            <p:spPr>
              <a:xfrm rot="16200000" flipH="1">
                <a:off x="1656981" y="2352475"/>
                <a:ext cx="115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rot="10800000" flipH="1">
                <a:off x="2196981" y="1778270"/>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3" name="Ellipse 102"/>
            <p:cNvSpPr/>
            <p:nvPr/>
          </p:nvSpPr>
          <p:spPr>
            <a:xfrm flipV="1">
              <a:off x="3024973" y="3011241"/>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4" name="Groupe 48"/>
            <p:cNvGrpSpPr/>
            <p:nvPr/>
          </p:nvGrpSpPr>
          <p:grpSpPr>
            <a:xfrm flipV="1">
              <a:off x="3034226" y="3100482"/>
              <a:ext cx="72000" cy="1152000"/>
              <a:chOff x="2196981" y="1787239"/>
              <a:chExt cx="72000" cy="1152000"/>
            </a:xfrm>
            <a:solidFill>
              <a:schemeClr val="accent4"/>
            </a:solidFill>
          </p:grpSpPr>
          <p:cxnSp>
            <p:nvCxnSpPr>
              <p:cNvPr id="131" name="Connecteur droit 130"/>
              <p:cNvCxnSpPr/>
              <p:nvPr/>
            </p:nvCxnSpPr>
            <p:spPr>
              <a:xfrm rot="16200000" flipH="1">
                <a:off x="1656981" y="2361998"/>
                <a:ext cx="115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rot="10800000" flipH="1">
                <a:off x="2196981" y="1792559"/>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5" name="Ellipse 104"/>
            <p:cNvSpPr/>
            <p:nvPr/>
          </p:nvSpPr>
          <p:spPr>
            <a:xfrm flipV="1">
              <a:off x="3798009" y="3009421"/>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6" name="Groupe 48"/>
            <p:cNvGrpSpPr/>
            <p:nvPr/>
          </p:nvGrpSpPr>
          <p:grpSpPr>
            <a:xfrm flipV="1">
              <a:off x="3807262" y="3089214"/>
              <a:ext cx="72000" cy="1152000"/>
              <a:chOff x="2196981" y="1817404"/>
              <a:chExt cx="72000" cy="1152000"/>
            </a:xfrm>
            <a:solidFill>
              <a:schemeClr val="accent4"/>
            </a:solidFill>
          </p:grpSpPr>
          <p:cxnSp>
            <p:nvCxnSpPr>
              <p:cNvPr id="129" name="Connecteur droit 128"/>
              <p:cNvCxnSpPr/>
              <p:nvPr/>
            </p:nvCxnSpPr>
            <p:spPr>
              <a:xfrm rot="16200000" flipH="1">
                <a:off x="1656981" y="2392163"/>
                <a:ext cx="115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rot="10800000" flipH="1">
                <a:off x="2196981" y="1818478"/>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7" name="Ellipse 106"/>
            <p:cNvSpPr/>
            <p:nvPr/>
          </p:nvSpPr>
          <p:spPr>
            <a:xfrm flipV="1">
              <a:off x="4575808" y="301067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8" name="Groupe 48"/>
            <p:cNvGrpSpPr/>
            <p:nvPr/>
          </p:nvGrpSpPr>
          <p:grpSpPr>
            <a:xfrm flipV="1">
              <a:off x="4585061" y="3117153"/>
              <a:ext cx="72000" cy="1118224"/>
              <a:chOff x="2196981" y="1844952"/>
              <a:chExt cx="72000" cy="1118224"/>
            </a:xfrm>
            <a:solidFill>
              <a:schemeClr val="accent4"/>
            </a:solidFill>
          </p:grpSpPr>
          <p:cxnSp>
            <p:nvCxnSpPr>
              <p:cNvPr id="127" name="Connecteur droit 126"/>
              <p:cNvCxnSpPr/>
              <p:nvPr/>
            </p:nvCxnSpPr>
            <p:spPr>
              <a:xfrm rot="16200000" flipH="1">
                <a:off x="1674981" y="2403935"/>
                <a:ext cx="111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rot="10800000" flipH="1">
                <a:off x="2196981" y="1844952"/>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9" name="Ellipse 108"/>
            <p:cNvSpPr/>
            <p:nvPr/>
          </p:nvSpPr>
          <p:spPr>
            <a:xfrm flipV="1">
              <a:off x="5344081" y="3016567"/>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0" name="Groupe 48"/>
            <p:cNvGrpSpPr/>
            <p:nvPr/>
          </p:nvGrpSpPr>
          <p:grpSpPr>
            <a:xfrm flipV="1">
              <a:off x="5353334" y="3092775"/>
              <a:ext cx="72000" cy="1156890"/>
              <a:chOff x="2196981" y="1792441"/>
              <a:chExt cx="72000" cy="1156890"/>
            </a:xfrm>
            <a:solidFill>
              <a:schemeClr val="accent4"/>
            </a:solidFill>
          </p:grpSpPr>
          <p:cxnSp>
            <p:nvCxnSpPr>
              <p:cNvPr id="125" name="Connecteur droit 124"/>
              <p:cNvCxnSpPr/>
              <p:nvPr/>
            </p:nvCxnSpPr>
            <p:spPr>
              <a:xfrm rot="16200000" flipH="1">
                <a:off x="1656981" y="2372090"/>
                <a:ext cx="115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rot="10800000" flipH="1">
                <a:off x="2196981" y="179244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1" name="Ellipse 110"/>
            <p:cNvSpPr/>
            <p:nvPr/>
          </p:nvSpPr>
          <p:spPr>
            <a:xfrm flipV="1">
              <a:off x="6126643" y="3020767"/>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2" name="Groupe 48"/>
            <p:cNvGrpSpPr/>
            <p:nvPr/>
          </p:nvGrpSpPr>
          <p:grpSpPr>
            <a:xfrm flipV="1">
              <a:off x="6135896" y="3083254"/>
              <a:ext cx="72000" cy="1156204"/>
              <a:chOff x="2196981" y="1844952"/>
              <a:chExt cx="72000" cy="1156204"/>
            </a:xfrm>
            <a:solidFill>
              <a:schemeClr val="accent4"/>
            </a:solidFill>
          </p:grpSpPr>
          <p:cxnSp>
            <p:nvCxnSpPr>
              <p:cNvPr id="123" name="Connecteur droit 122"/>
              <p:cNvCxnSpPr/>
              <p:nvPr/>
            </p:nvCxnSpPr>
            <p:spPr>
              <a:xfrm rot="16200000" flipH="1">
                <a:off x="1656981" y="2423915"/>
                <a:ext cx="115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rot="10800000" flipH="1">
                <a:off x="2196981" y="1844952"/>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3" name="Ellipse 112"/>
            <p:cNvSpPr/>
            <p:nvPr/>
          </p:nvSpPr>
          <p:spPr>
            <a:xfrm flipV="1">
              <a:off x="6899679" y="2996952"/>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4" name="Groupe 48"/>
            <p:cNvGrpSpPr/>
            <p:nvPr/>
          </p:nvGrpSpPr>
          <p:grpSpPr>
            <a:xfrm flipV="1">
              <a:off x="6908932" y="3097538"/>
              <a:ext cx="72000" cy="1122868"/>
              <a:chOff x="2196981" y="1792559"/>
              <a:chExt cx="72000" cy="1122868"/>
            </a:xfrm>
            <a:solidFill>
              <a:schemeClr val="accent4"/>
            </a:solidFill>
          </p:grpSpPr>
          <p:cxnSp>
            <p:nvCxnSpPr>
              <p:cNvPr id="121" name="Connecteur droit 120"/>
              <p:cNvCxnSpPr/>
              <p:nvPr/>
            </p:nvCxnSpPr>
            <p:spPr>
              <a:xfrm rot="16200000" flipH="1">
                <a:off x="1674981" y="2356186"/>
                <a:ext cx="111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rot="10800000" flipH="1">
                <a:off x="2196981" y="1792559"/>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15" name="Connecteur droit 114"/>
            <p:cNvCxnSpPr>
              <a:stCxn id="101" idx="6"/>
              <a:endCxn id="103" idx="2"/>
            </p:cNvCxnSpPr>
            <p:nvPr/>
          </p:nvCxnSpPr>
          <p:spPr>
            <a:xfrm flipV="1">
              <a:off x="2361455" y="3065241"/>
              <a:ext cx="663518" cy="10652"/>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a:stCxn id="103" idx="2"/>
              <a:endCxn id="105" idx="6"/>
            </p:cNvCxnSpPr>
            <p:nvPr/>
          </p:nvCxnSpPr>
          <p:spPr>
            <a:xfrm rot="10800000" flipH="1">
              <a:off x="3024973" y="3063421"/>
              <a:ext cx="881036" cy="182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3899658" y="3063421"/>
              <a:ext cx="720000" cy="1257"/>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a:endCxn id="109" idx="2"/>
            </p:cNvCxnSpPr>
            <p:nvPr/>
          </p:nvCxnSpPr>
          <p:spPr>
            <a:xfrm>
              <a:off x="4627607" y="3068960"/>
              <a:ext cx="716474" cy="1607"/>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a:endCxn id="111" idx="2"/>
            </p:cNvCxnSpPr>
            <p:nvPr/>
          </p:nvCxnSpPr>
          <p:spPr>
            <a:xfrm>
              <a:off x="5367895" y="3064197"/>
              <a:ext cx="792000" cy="1057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rot="5400000" flipH="1" flipV="1">
              <a:off x="6593437" y="2676422"/>
              <a:ext cx="23815" cy="773036"/>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rot="16200000" flipH="1">
              <a:off x="126641" y="3230446"/>
              <a:ext cx="3492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rot="10800000" flipH="1">
              <a:off x="1867541" y="4976229"/>
              <a:ext cx="543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a:off x="1797029" y="180559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1797029" y="4974509"/>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1797029" y="25978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2" name="Connecteur droit 151"/>
            <p:cNvCxnSpPr/>
            <p:nvPr/>
          </p:nvCxnSpPr>
          <p:spPr>
            <a:xfrm>
              <a:off x="1797029" y="339005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3" name="Connecteur droit 152"/>
            <p:cNvCxnSpPr/>
            <p:nvPr/>
          </p:nvCxnSpPr>
          <p:spPr>
            <a:xfrm>
              <a:off x="1797029" y="4182281"/>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Connecteur droit 153"/>
            <p:cNvCxnSpPr/>
            <p:nvPr/>
          </p:nvCxnSpPr>
          <p:spPr>
            <a:xfrm rot="5400000">
              <a:off x="6912260"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a:xfrm rot="5400000">
              <a:off x="2265081"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rot="5400000">
              <a:off x="3814141"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Connecteur droit 156"/>
            <p:cNvCxnSpPr/>
            <p:nvPr/>
          </p:nvCxnSpPr>
          <p:spPr>
            <a:xfrm rot="5400000">
              <a:off x="3039611"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rot="5400000">
              <a:off x="4588671"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rot="5400000">
              <a:off x="5363201"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0" name="Connecteur droit 159"/>
            <p:cNvCxnSpPr/>
            <p:nvPr/>
          </p:nvCxnSpPr>
          <p:spPr>
            <a:xfrm rot="5400000">
              <a:off x="6137731" y="501107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63" name="Groupe 162"/>
          <p:cNvGrpSpPr/>
          <p:nvPr/>
        </p:nvGrpSpPr>
        <p:grpSpPr>
          <a:xfrm>
            <a:off x="7164288" y="1124744"/>
            <a:ext cx="1728192" cy="720080"/>
            <a:chOff x="7164288" y="1196752"/>
            <a:chExt cx="1728192" cy="720080"/>
          </a:xfrm>
        </p:grpSpPr>
        <p:sp>
          <p:nvSpPr>
            <p:cNvPr id="13" name="Rectangle à coins arrondis 12"/>
            <p:cNvSpPr/>
            <p:nvPr/>
          </p:nvSpPr>
          <p:spPr>
            <a:xfrm>
              <a:off x="7164288" y="1196752"/>
              <a:ext cx="1728192"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5" name="Rectangle 14"/>
            <p:cNvSpPr>
              <a:spLocks noChangeArrowheads="1"/>
            </p:cNvSpPr>
            <p:nvPr/>
          </p:nvSpPr>
          <p:spPr bwMode="auto">
            <a:xfrm>
              <a:off x="7710949" y="1557372"/>
              <a:ext cx="1075615" cy="215444"/>
            </a:xfrm>
            <a:prstGeom prst="rect">
              <a:avLst/>
            </a:prstGeom>
            <a:noFill/>
            <a:ln w="9525">
              <a:noFill/>
              <a:miter lim="800000"/>
              <a:headEnd/>
              <a:tailEnd/>
            </a:ln>
          </p:spPr>
          <p:txBody>
            <a:bodyPr wrap="none" lIns="0" tIns="0" rIns="0" bIns="0">
              <a:spAutoFit/>
            </a:bodyPr>
            <a:lstStyle/>
            <a:p>
              <a:pPr algn="ctr"/>
              <a:r>
                <a:rPr kumimoji="1" lang="fr-CA" sz="1400" dirty="0" err="1">
                  <a:solidFill>
                    <a:schemeClr val="tx1"/>
                  </a:solidFill>
                  <a:latin typeface="+mj-lt"/>
                </a:rPr>
                <a:t>Rosiglitazone</a:t>
              </a:r>
              <a:endParaRPr kumimoji="1" lang="fr-CA" sz="1400" dirty="0">
                <a:solidFill>
                  <a:schemeClr val="tx1"/>
                </a:solidFill>
                <a:latin typeface="+mj-lt"/>
              </a:endParaRPr>
            </a:p>
          </p:txBody>
        </p:sp>
        <p:sp>
          <p:nvSpPr>
            <p:cNvPr id="16" name="Rectangle 15"/>
            <p:cNvSpPr>
              <a:spLocks noChangeArrowheads="1"/>
            </p:cNvSpPr>
            <p:nvPr/>
          </p:nvSpPr>
          <p:spPr bwMode="auto">
            <a:xfrm>
              <a:off x="7709159" y="1341348"/>
              <a:ext cx="647614"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Placebo</a:t>
              </a:r>
              <a:endParaRPr kumimoji="1" lang="fr-CA" sz="2400" dirty="0">
                <a:solidFill>
                  <a:schemeClr val="tx1"/>
                </a:solidFill>
                <a:latin typeface="+mj-lt"/>
              </a:endParaRPr>
            </a:p>
          </p:txBody>
        </p:sp>
        <p:sp>
          <p:nvSpPr>
            <p:cNvPr id="20" name="Rectangle 19"/>
            <p:cNvSpPr/>
            <p:nvPr/>
          </p:nvSpPr>
          <p:spPr>
            <a:xfrm>
              <a:off x="7238436" y="1421057"/>
              <a:ext cx="396000" cy="45719"/>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llipse 18"/>
            <p:cNvSpPr/>
            <p:nvPr/>
          </p:nvSpPr>
          <p:spPr>
            <a:xfrm>
              <a:off x="7382436" y="1389916"/>
              <a:ext cx="108000" cy="1080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p:cNvSpPr/>
            <p:nvPr/>
          </p:nvSpPr>
          <p:spPr>
            <a:xfrm>
              <a:off x="7243916" y="1649657"/>
              <a:ext cx="396000" cy="45719"/>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Ellipse 21"/>
            <p:cNvSpPr/>
            <p:nvPr/>
          </p:nvSpPr>
          <p:spPr>
            <a:xfrm>
              <a:off x="7387916" y="1618516"/>
              <a:ext cx="108000" cy="1080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74094" name="Text Box 14"/>
          <p:cNvSpPr txBox="1">
            <a:spLocks noChangeArrowheads="1"/>
          </p:cNvSpPr>
          <p:nvPr/>
        </p:nvSpPr>
        <p:spPr bwMode="auto">
          <a:xfrm>
            <a:off x="2008170" y="4437112"/>
            <a:ext cx="657552" cy="276999"/>
          </a:xfrm>
          <a:prstGeom prst="rect">
            <a:avLst/>
          </a:prstGeom>
          <a:noFill/>
          <a:ln w="9525">
            <a:noFill/>
            <a:miter lim="800000"/>
            <a:headEnd/>
            <a:tailEnd/>
          </a:ln>
          <a:effectLst/>
        </p:spPr>
        <p:txBody>
          <a:bodyPr wrap="none">
            <a:spAutoFit/>
          </a:bodyPr>
          <a:lstStyle/>
          <a:p>
            <a:r>
              <a:rPr lang="fr-FR" sz="1200" dirty="0">
                <a:latin typeface="+mj-lt"/>
              </a:rPr>
              <a:t>p=0.36</a:t>
            </a:r>
          </a:p>
        </p:txBody>
      </p:sp>
      <p:sp>
        <p:nvSpPr>
          <p:cNvPr id="174095" name="Text Box 15"/>
          <p:cNvSpPr txBox="1">
            <a:spLocks noChangeArrowheads="1"/>
          </p:cNvSpPr>
          <p:nvPr/>
        </p:nvSpPr>
        <p:spPr bwMode="auto">
          <a:xfrm>
            <a:off x="4321246" y="4437112"/>
            <a:ext cx="657552" cy="276999"/>
          </a:xfrm>
          <a:prstGeom prst="rect">
            <a:avLst/>
          </a:prstGeom>
          <a:noFill/>
          <a:ln w="9525">
            <a:noFill/>
            <a:miter lim="800000"/>
            <a:headEnd/>
            <a:tailEnd/>
          </a:ln>
          <a:effectLst/>
        </p:spPr>
        <p:txBody>
          <a:bodyPr wrap="none">
            <a:spAutoFit/>
          </a:bodyPr>
          <a:lstStyle/>
          <a:p>
            <a:r>
              <a:rPr lang="fr-FR" sz="1200" dirty="0">
                <a:latin typeface="+mj-lt"/>
              </a:rPr>
              <a:t>p=0.10</a:t>
            </a:r>
          </a:p>
        </p:txBody>
      </p:sp>
      <p:sp>
        <p:nvSpPr>
          <p:cNvPr id="174096" name="Text Box 16"/>
          <p:cNvSpPr txBox="1">
            <a:spLocks noChangeArrowheads="1"/>
          </p:cNvSpPr>
          <p:nvPr/>
        </p:nvSpPr>
        <p:spPr bwMode="auto">
          <a:xfrm>
            <a:off x="6648362" y="4437112"/>
            <a:ext cx="657552" cy="276999"/>
          </a:xfrm>
          <a:prstGeom prst="rect">
            <a:avLst/>
          </a:prstGeom>
          <a:noFill/>
          <a:ln w="9525">
            <a:noFill/>
            <a:miter lim="800000"/>
            <a:headEnd/>
            <a:tailEnd/>
          </a:ln>
          <a:effectLst/>
        </p:spPr>
        <p:txBody>
          <a:bodyPr wrap="none">
            <a:spAutoFit/>
          </a:bodyPr>
          <a:lstStyle/>
          <a:p>
            <a:r>
              <a:rPr lang="fr-FR" sz="1200" dirty="0">
                <a:latin typeface="+mj-lt"/>
              </a:rPr>
              <a:t>p=0.02</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9" name="Rectangle 7"/>
          <p:cNvSpPr>
            <a:spLocks noChangeArrowheads="1"/>
          </p:cNvSpPr>
          <p:nvPr/>
        </p:nvSpPr>
        <p:spPr bwMode="auto">
          <a:xfrm>
            <a:off x="3048012" y="5327496"/>
            <a:ext cx="1577676" cy="276999"/>
          </a:xfrm>
          <a:prstGeom prst="rect">
            <a:avLst/>
          </a:prstGeom>
          <a:noFill/>
          <a:ln w="9525">
            <a:noFill/>
            <a:miter lim="800000"/>
            <a:headEnd/>
            <a:tailEnd/>
          </a:ln>
          <a:effectLst/>
        </p:spPr>
        <p:txBody>
          <a:bodyPr wrap="none">
            <a:spAutoFit/>
          </a:bodyPr>
          <a:lstStyle/>
          <a:p>
            <a:r>
              <a:rPr lang="fr-FR" sz="1200" dirty="0">
                <a:latin typeface="+mj-lt"/>
              </a:rPr>
              <a:t>p&lt;0.0001 interaction</a:t>
            </a:r>
          </a:p>
        </p:txBody>
      </p:sp>
      <p:sp>
        <p:nvSpPr>
          <p:cNvPr id="125960" name="Text Box 8"/>
          <p:cNvSpPr txBox="1">
            <a:spLocks noChangeArrowheads="1"/>
          </p:cNvSpPr>
          <p:nvPr/>
        </p:nvSpPr>
        <p:spPr bwMode="auto">
          <a:xfrm>
            <a:off x="1759299" y="1844824"/>
            <a:ext cx="2308645" cy="400110"/>
          </a:xfrm>
          <a:prstGeom prst="rect">
            <a:avLst/>
          </a:prstGeom>
          <a:noFill/>
          <a:ln w="9525">
            <a:noFill/>
            <a:miter lim="800000"/>
            <a:headEnd/>
            <a:tailEnd/>
          </a:ln>
          <a:effectLst/>
        </p:spPr>
        <p:txBody>
          <a:bodyPr wrap="none">
            <a:spAutoFit/>
          </a:bodyPr>
          <a:lstStyle/>
          <a:p>
            <a:pPr eaLnBrk="0" hangingPunct="0"/>
            <a:r>
              <a:rPr lang="fr-FR" sz="2000" b="1" dirty="0">
                <a:latin typeface="+mj-lt"/>
              </a:rPr>
              <a:t>Body fat (DEXA) </a:t>
            </a:r>
          </a:p>
        </p:txBody>
      </p:sp>
      <p:sp>
        <p:nvSpPr>
          <p:cNvPr id="125961" name="Text Box 9"/>
          <p:cNvSpPr txBox="1">
            <a:spLocks noChangeArrowheads="1"/>
          </p:cNvSpPr>
          <p:nvPr/>
        </p:nvSpPr>
        <p:spPr bwMode="auto">
          <a:xfrm>
            <a:off x="5801503" y="1844824"/>
            <a:ext cx="2946961" cy="400110"/>
          </a:xfrm>
          <a:prstGeom prst="rect">
            <a:avLst/>
          </a:prstGeom>
          <a:noFill/>
          <a:ln w="9525">
            <a:noFill/>
            <a:miter lim="800000"/>
            <a:headEnd/>
            <a:tailEnd/>
          </a:ln>
          <a:effectLst/>
        </p:spPr>
        <p:txBody>
          <a:bodyPr wrap="none">
            <a:spAutoFit/>
          </a:bodyPr>
          <a:lstStyle/>
          <a:p>
            <a:pPr eaLnBrk="0" hangingPunct="0"/>
            <a:r>
              <a:rPr lang="fr-FR" sz="2000" b="1" dirty="0">
                <a:latin typeface="+mj-lt"/>
              </a:rPr>
              <a:t>Total body water (BIA)</a:t>
            </a:r>
          </a:p>
        </p:txBody>
      </p:sp>
      <p:sp>
        <p:nvSpPr>
          <p:cNvPr id="125973" name="Rectangle 21"/>
          <p:cNvSpPr>
            <a:spLocks noChangeArrowheads="1"/>
          </p:cNvSpPr>
          <p:nvPr/>
        </p:nvSpPr>
        <p:spPr bwMode="auto">
          <a:xfrm>
            <a:off x="7441187" y="5327496"/>
            <a:ext cx="1595309" cy="276999"/>
          </a:xfrm>
          <a:prstGeom prst="rect">
            <a:avLst/>
          </a:prstGeom>
          <a:noFill/>
          <a:ln w="9525">
            <a:noFill/>
            <a:miter lim="800000"/>
            <a:headEnd/>
            <a:tailEnd/>
          </a:ln>
          <a:effectLst/>
        </p:spPr>
        <p:txBody>
          <a:bodyPr wrap="none">
            <a:spAutoFit/>
          </a:bodyPr>
          <a:lstStyle/>
          <a:p>
            <a:r>
              <a:rPr lang="fr-FR" sz="1200" dirty="0">
                <a:latin typeface="+mj-lt"/>
              </a:rPr>
              <a:t>p=0.0007 interaction</a:t>
            </a:r>
          </a:p>
        </p:txBody>
      </p:sp>
      <p:sp>
        <p:nvSpPr>
          <p:cNvPr id="20" name="Titre 19"/>
          <p:cNvSpPr>
            <a:spLocks noGrp="1"/>
          </p:cNvSpPr>
          <p:nvPr>
            <p:ph type="title"/>
          </p:nvPr>
        </p:nvSpPr>
        <p:spPr>
          <a:xfrm>
            <a:off x="1019174" y="186681"/>
            <a:ext cx="7686675" cy="461665"/>
          </a:xfrm>
        </p:spPr>
        <p:txBody>
          <a:bodyPr/>
          <a:lstStyle/>
          <a:p>
            <a:r>
              <a:rPr lang="fr-CA" sz="2400" dirty="0"/>
              <a:t>VICTORY Trial – Body Composition</a:t>
            </a:r>
          </a:p>
        </p:txBody>
      </p:sp>
      <p:sp>
        <p:nvSpPr>
          <p:cNvPr id="22" name="Espace réservé du texte 21"/>
          <p:cNvSpPr>
            <a:spLocks noGrp="1"/>
          </p:cNvSpPr>
          <p:nvPr>
            <p:ph type="body" sz="quarter" idx="10"/>
          </p:nvPr>
        </p:nvSpPr>
        <p:spPr/>
        <p:txBody>
          <a:bodyPr/>
          <a:lstStyle/>
          <a:p>
            <a:r>
              <a:rPr lang="fr-CA" dirty="0" err="1"/>
              <a:t>Adapted</a:t>
            </a:r>
            <a:r>
              <a:rPr lang="fr-CA" dirty="0"/>
              <a:t> </a:t>
            </a:r>
            <a:r>
              <a:rPr lang="fr-CA" dirty="0" err="1"/>
              <a:t>from</a:t>
            </a:r>
            <a:r>
              <a:rPr lang="fr-CA" dirty="0"/>
              <a:t> Bertrand OF et al. </a:t>
            </a:r>
            <a:r>
              <a:rPr lang="fr-CA" dirty="0" err="1"/>
              <a:t>Atherosclerosis</a:t>
            </a:r>
            <a:r>
              <a:rPr lang="fr-CA" dirty="0"/>
              <a:t> 2010;211:565-73</a:t>
            </a:r>
          </a:p>
        </p:txBody>
      </p:sp>
      <p:sp>
        <p:nvSpPr>
          <p:cNvPr id="28" name="Rectangle 2"/>
          <p:cNvSpPr>
            <a:spLocks noChangeArrowheads="1"/>
          </p:cNvSpPr>
          <p:nvPr/>
        </p:nvSpPr>
        <p:spPr bwMode="auto">
          <a:xfrm rot="-5395692">
            <a:off x="-776458" y="3281577"/>
            <a:ext cx="2335383" cy="523220"/>
          </a:xfrm>
          <a:prstGeom prst="rect">
            <a:avLst/>
          </a:prstGeom>
          <a:noFill/>
          <a:ln w="12700" cap="sq">
            <a:noFill/>
            <a:miter lim="800000"/>
            <a:headEnd/>
            <a:tailEnd/>
          </a:ln>
          <a:effectLst/>
        </p:spPr>
        <p:txBody>
          <a:bodyPr wrap="none" anchor="ctr">
            <a:spAutoFit/>
          </a:bodyPr>
          <a:lstStyle/>
          <a:p>
            <a:pPr algn="ctr">
              <a:lnSpc>
                <a:spcPct val="100000"/>
              </a:lnSpc>
            </a:pPr>
            <a:r>
              <a:rPr kumimoji="1" lang="en-US" sz="1400" b="1" dirty="0">
                <a:solidFill>
                  <a:schemeClr val="tx2">
                    <a:lumMod val="50000"/>
                  </a:schemeClr>
                </a:solidFill>
                <a:latin typeface="+mj-lt"/>
              </a:rPr>
              <a:t>Total body composition –</a:t>
            </a:r>
          </a:p>
          <a:p>
            <a:pPr algn="ctr">
              <a:lnSpc>
                <a:spcPct val="100000"/>
              </a:lnSpc>
            </a:pPr>
            <a:r>
              <a:rPr kumimoji="1" lang="en-US" sz="1400" b="1" dirty="0">
                <a:solidFill>
                  <a:schemeClr val="tx2">
                    <a:lumMod val="50000"/>
                  </a:schemeClr>
                </a:solidFill>
                <a:latin typeface="+mj-lt"/>
              </a:rPr>
              <a:t> fat mass (kg)</a:t>
            </a:r>
          </a:p>
        </p:txBody>
      </p:sp>
      <p:sp>
        <p:nvSpPr>
          <p:cNvPr id="29" name="ZoneTexte 28"/>
          <p:cNvSpPr txBox="1"/>
          <p:nvPr/>
        </p:nvSpPr>
        <p:spPr>
          <a:xfrm>
            <a:off x="595633" y="2542044"/>
            <a:ext cx="383438" cy="307777"/>
          </a:xfrm>
          <a:prstGeom prst="rect">
            <a:avLst/>
          </a:prstGeom>
          <a:noFill/>
        </p:spPr>
        <p:txBody>
          <a:bodyPr wrap="none" rtlCol="0">
            <a:spAutoFit/>
          </a:bodyPr>
          <a:lstStyle/>
          <a:p>
            <a:r>
              <a:rPr lang="fr-CA" sz="1400" b="1" dirty="0">
                <a:solidFill>
                  <a:schemeClr val="tx2"/>
                </a:solidFill>
                <a:latin typeface="+mj-lt"/>
              </a:rPr>
              <a:t>35</a:t>
            </a:r>
          </a:p>
        </p:txBody>
      </p:sp>
      <p:sp>
        <p:nvSpPr>
          <p:cNvPr id="30" name="ZoneTexte 29"/>
          <p:cNvSpPr txBox="1"/>
          <p:nvPr/>
        </p:nvSpPr>
        <p:spPr>
          <a:xfrm>
            <a:off x="595633" y="3038480"/>
            <a:ext cx="383438" cy="307777"/>
          </a:xfrm>
          <a:prstGeom prst="rect">
            <a:avLst/>
          </a:prstGeom>
          <a:noFill/>
        </p:spPr>
        <p:txBody>
          <a:bodyPr wrap="none" rtlCol="0">
            <a:spAutoFit/>
          </a:bodyPr>
          <a:lstStyle/>
          <a:p>
            <a:r>
              <a:rPr lang="fr-CA" sz="1400" b="1" dirty="0">
                <a:solidFill>
                  <a:schemeClr val="tx2"/>
                </a:solidFill>
                <a:latin typeface="+mj-lt"/>
              </a:rPr>
              <a:t>30</a:t>
            </a:r>
          </a:p>
        </p:txBody>
      </p:sp>
      <p:sp>
        <p:nvSpPr>
          <p:cNvPr id="31" name="ZoneTexte 30"/>
          <p:cNvSpPr txBox="1"/>
          <p:nvPr/>
        </p:nvSpPr>
        <p:spPr>
          <a:xfrm>
            <a:off x="595633" y="3534916"/>
            <a:ext cx="383438" cy="307777"/>
          </a:xfrm>
          <a:prstGeom prst="rect">
            <a:avLst/>
          </a:prstGeom>
          <a:noFill/>
        </p:spPr>
        <p:txBody>
          <a:bodyPr wrap="none" rtlCol="0">
            <a:spAutoFit/>
          </a:bodyPr>
          <a:lstStyle/>
          <a:p>
            <a:r>
              <a:rPr lang="fr-CA" sz="1400" b="1" dirty="0">
                <a:solidFill>
                  <a:schemeClr val="tx2"/>
                </a:solidFill>
                <a:latin typeface="+mj-lt"/>
              </a:rPr>
              <a:t>25</a:t>
            </a:r>
          </a:p>
        </p:txBody>
      </p:sp>
      <p:sp>
        <p:nvSpPr>
          <p:cNvPr id="32" name="ZoneTexte 31"/>
          <p:cNvSpPr txBox="1"/>
          <p:nvPr/>
        </p:nvSpPr>
        <p:spPr>
          <a:xfrm>
            <a:off x="595633" y="4031352"/>
            <a:ext cx="383438" cy="307777"/>
          </a:xfrm>
          <a:prstGeom prst="rect">
            <a:avLst/>
          </a:prstGeom>
          <a:noFill/>
        </p:spPr>
        <p:txBody>
          <a:bodyPr wrap="none" rtlCol="0">
            <a:spAutoFit/>
          </a:bodyPr>
          <a:lstStyle/>
          <a:p>
            <a:r>
              <a:rPr lang="fr-CA" sz="1400" b="1" dirty="0">
                <a:solidFill>
                  <a:schemeClr val="tx2"/>
                </a:solidFill>
                <a:latin typeface="+mj-lt"/>
              </a:rPr>
              <a:t>20</a:t>
            </a:r>
          </a:p>
        </p:txBody>
      </p:sp>
      <p:sp>
        <p:nvSpPr>
          <p:cNvPr id="33" name="ZoneTexte 32"/>
          <p:cNvSpPr txBox="1"/>
          <p:nvPr/>
        </p:nvSpPr>
        <p:spPr>
          <a:xfrm>
            <a:off x="595633" y="4527788"/>
            <a:ext cx="383438" cy="307777"/>
          </a:xfrm>
          <a:prstGeom prst="rect">
            <a:avLst/>
          </a:prstGeom>
          <a:noFill/>
        </p:spPr>
        <p:txBody>
          <a:bodyPr wrap="none" rtlCol="0">
            <a:spAutoFit/>
          </a:bodyPr>
          <a:lstStyle/>
          <a:p>
            <a:r>
              <a:rPr lang="fr-CA" sz="1400" b="1" dirty="0">
                <a:solidFill>
                  <a:schemeClr val="tx2"/>
                </a:solidFill>
                <a:latin typeface="+mj-lt"/>
              </a:rPr>
              <a:t>15</a:t>
            </a:r>
          </a:p>
        </p:txBody>
      </p:sp>
      <p:sp>
        <p:nvSpPr>
          <p:cNvPr id="34" name="Rectangle 24"/>
          <p:cNvSpPr>
            <a:spLocks noChangeArrowheads="1"/>
          </p:cNvSpPr>
          <p:nvPr/>
        </p:nvSpPr>
        <p:spPr bwMode="auto">
          <a:xfrm>
            <a:off x="1183509" y="4823440"/>
            <a:ext cx="735779"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Baseline</a:t>
            </a:r>
          </a:p>
        </p:txBody>
      </p:sp>
      <p:sp>
        <p:nvSpPr>
          <p:cNvPr id="35" name="Rectangle 24"/>
          <p:cNvSpPr>
            <a:spLocks noChangeArrowheads="1"/>
          </p:cNvSpPr>
          <p:nvPr/>
        </p:nvSpPr>
        <p:spPr bwMode="auto">
          <a:xfrm>
            <a:off x="2320397" y="4823440"/>
            <a:ext cx="913712" cy="430887"/>
          </a:xfrm>
          <a:prstGeom prst="rect">
            <a:avLst/>
          </a:prstGeom>
          <a:noFill/>
          <a:ln w="9525">
            <a:noFill/>
            <a:miter lim="800000"/>
            <a:headEnd/>
            <a:tailEnd/>
          </a:ln>
        </p:spPr>
        <p:txBody>
          <a:bodyPr wrap="none" lIns="0" tIns="0" rIns="0" bIns="0">
            <a:spAutoFit/>
          </a:bodyPr>
          <a:lstStyle/>
          <a:p>
            <a:pPr algn="ctr">
              <a:lnSpc>
                <a:spcPct val="100000"/>
              </a:lnSpc>
            </a:pPr>
            <a:r>
              <a:rPr kumimoji="1" lang="en-US" sz="1400" b="1" dirty="0">
                <a:solidFill>
                  <a:schemeClr val="tx2"/>
                </a:solidFill>
                <a:latin typeface="+mj-lt"/>
              </a:rPr>
              <a:t>Follow-up </a:t>
            </a:r>
          </a:p>
          <a:p>
            <a:pPr algn="ctr">
              <a:lnSpc>
                <a:spcPct val="100000"/>
              </a:lnSpc>
            </a:pPr>
            <a:r>
              <a:rPr kumimoji="1" lang="en-US" sz="1400" b="1" dirty="0">
                <a:solidFill>
                  <a:schemeClr val="tx2"/>
                </a:solidFill>
                <a:latin typeface="+mj-lt"/>
              </a:rPr>
              <a:t>(6 months)</a:t>
            </a:r>
          </a:p>
        </p:txBody>
      </p:sp>
      <p:sp>
        <p:nvSpPr>
          <p:cNvPr id="37" name="Rectangle 24"/>
          <p:cNvSpPr>
            <a:spLocks noChangeArrowheads="1"/>
          </p:cNvSpPr>
          <p:nvPr/>
        </p:nvSpPr>
        <p:spPr bwMode="auto">
          <a:xfrm>
            <a:off x="3475953" y="4823440"/>
            <a:ext cx="1013098" cy="430887"/>
          </a:xfrm>
          <a:prstGeom prst="rect">
            <a:avLst/>
          </a:prstGeom>
          <a:noFill/>
          <a:ln w="9525">
            <a:noFill/>
            <a:miter lim="800000"/>
            <a:headEnd/>
            <a:tailEnd/>
          </a:ln>
        </p:spPr>
        <p:txBody>
          <a:bodyPr wrap="none" lIns="0" tIns="0" rIns="0" bIns="0">
            <a:spAutoFit/>
          </a:bodyPr>
          <a:lstStyle/>
          <a:p>
            <a:pPr algn="ctr">
              <a:lnSpc>
                <a:spcPct val="100000"/>
              </a:lnSpc>
            </a:pPr>
            <a:r>
              <a:rPr kumimoji="1" lang="en-US" sz="1400" b="1" dirty="0">
                <a:solidFill>
                  <a:schemeClr val="tx2"/>
                </a:solidFill>
                <a:latin typeface="+mj-lt"/>
              </a:rPr>
              <a:t>Follow-up </a:t>
            </a:r>
          </a:p>
          <a:p>
            <a:pPr algn="ctr">
              <a:lnSpc>
                <a:spcPct val="100000"/>
              </a:lnSpc>
            </a:pPr>
            <a:r>
              <a:rPr kumimoji="1" lang="en-US" sz="1400" b="1" dirty="0">
                <a:solidFill>
                  <a:schemeClr val="tx2"/>
                </a:solidFill>
                <a:latin typeface="+mj-lt"/>
              </a:rPr>
              <a:t>(12 months)</a:t>
            </a:r>
          </a:p>
        </p:txBody>
      </p:sp>
      <p:sp>
        <p:nvSpPr>
          <p:cNvPr id="38" name="Rectangle 2"/>
          <p:cNvSpPr>
            <a:spLocks noChangeArrowheads="1"/>
          </p:cNvSpPr>
          <p:nvPr/>
        </p:nvSpPr>
        <p:spPr bwMode="auto">
          <a:xfrm rot="-5395692">
            <a:off x="3922936" y="3461305"/>
            <a:ext cx="1968296" cy="307777"/>
          </a:xfrm>
          <a:prstGeom prst="rect">
            <a:avLst/>
          </a:prstGeom>
          <a:noFill/>
          <a:ln w="12700" cap="sq">
            <a:noFill/>
            <a:miter lim="800000"/>
            <a:headEnd/>
            <a:tailEnd/>
          </a:ln>
          <a:effectLst/>
        </p:spPr>
        <p:txBody>
          <a:bodyPr wrap="none" anchor="ctr">
            <a:spAutoFit/>
          </a:bodyPr>
          <a:lstStyle/>
          <a:p>
            <a:pPr algn="ctr">
              <a:lnSpc>
                <a:spcPct val="100000"/>
              </a:lnSpc>
            </a:pPr>
            <a:r>
              <a:rPr kumimoji="1" lang="en-US" sz="1400" b="1" dirty="0">
                <a:solidFill>
                  <a:schemeClr val="tx2">
                    <a:lumMod val="50000"/>
                  </a:schemeClr>
                </a:solidFill>
                <a:latin typeface="+mj-lt"/>
              </a:rPr>
              <a:t>Total body water (kg)</a:t>
            </a:r>
          </a:p>
        </p:txBody>
      </p:sp>
      <p:sp>
        <p:nvSpPr>
          <p:cNvPr id="39" name="ZoneTexte 38"/>
          <p:cNvSpPr txBox="1"/>
          <p:nvPr/>
        </p:nvSpPr>
        <p:spPr>
          <a:xfrm>
            <a:off x="5034528" y="2398028"/>
            <a:ext cx="383438" cy="307777"/>
          </a:xfrm>
          <a:prstGeom prst="rect">
            <a:avLst/>
          </a:prstGeom>
          <a:noFill/>
        </p:spPr>
        <p:txBody>
          <a:bodyPr wrap="none" rtlCol="0">
            <a:spAutoFit/>
          </a:bodyPr>
          <a:lstStyle/>
          <a:p>
            <a:r>
              <a:rPr lang="fr-CA" sz="1400" b="1" dirty="0">
                <a:solidFill>
                  <a:schemeClr val="tx2"/>
                </a:solidFill>
                <a:latin typeface="+mj-lt"/>
              </a:rPr>
              <a:t>50</a:t>
            </a:r>
          </a:p>
        </p:txBody>
      </p:sp>
      <p:sp>
        <p:nvSpPr>
          <p:cNvPr id="40" name="ZoneTexte 39"/>
          <p:cNvSpPr txBox="1"/>
          <p:nvPr/>
        </p:nvSpPr>
        <p:spPr>
          <a:xfrm>
            <a:off x="5034528" y="3096645"/>
            <a:ext cx="383438" cy="307777"/>
          </a:xfrm>
          <a:prstGeom prst="rect">
            <a:avLst/>
          </a:prstGeom>
          <a:noFill/>
        </p:spPr>
        <p:txBody>
          <a:bodyPr wrap="none" rtlCol="0">
            <a:spAutoFit/>
          </a:bodyPr>
          <a:lstStyle/>
          <a:p>
            <a:r>
              <a:rPr lang="fr-CA" sz="1400" b="1" dirty="0">
                <a:solidFill>
                  <a:schemeClr val="tx2"/>
                </a:solidFill>
                <a:latin typeface="+mj-lt"/>
              </a:rPr>
              <a:t>45</a:t>
            </a:r>
          </a:p>
        </p:txBody>
      </p:sp>
      <p:sp>
        <p:nvSpPr>
          <p:cNvPr id="41" name="ZoneTexte 40"/>
          <p:cNvSpPr txBox="1"/>
          <p:nvPr/>
        </p:nvSpPr>
        <p:spPr>
          <a:xfrm>
            <a:off x="5034528" y="3795262"/>
            <a:ext cx="383438" cy="307777"/>
          </a:xfrm>
          <a:prstGeom prst="rect">
            <a:avLst/>
          </a:prstGeom>
          <a:noFill/>
        </p:spPr>
        <p:txBody>
          <a:bodyPr wrap="none" rtlCol="0">
            <a:spAutoFit/>
          </a:bodyPr>
          <a:lstStyle/>
          <a:p>
            <a:r>
              <a:rPr lang="fr-CA" sz="1400" b="1" dirty="0">
                <a:solidFill>
                  <a:schemeClr val="tx2"/>
                </a:solidFill>
                <a:latin typeface="+mj-lt"/>
              </a:rPr>
              <a:t>40</a:t>
            </a:r>
          </a:p>
        </p:txBody>
      </p:sp>
      <p:sp>
        <p:nvSpPr>
          <p:cNvPr id="42" name="ZoneTexte 41"/>
          <p:cNvSpPr txBox="1"/>
          <p:nvPr/>
        </p:nvSpPr>
        <p:spPr>
          <a:xfrm>
            <a:off x="5034528" y="4493880"/>
            <a:ext cx="383438" cy="307777"/>
          </a:xfrm>
          <a:prstGeom prst="rect">
            <a:avLst/>
          </a:prstGeom>
          <a:noFill/>
        </p:spPr>
        <p:txBody>
          <a:bodyPr wrap="none" rtlCol="0">
            <a:spAutoFit/>
          </a:bodyPr>
          <a:lstStyle/>
          <a:p>
            <a:r>
              <a:rPr lang="fr-CA" sz="1400" b="1" dirty="0">
                <a:solidFill>
                  <a:schemeClr val="tx2"/>
                </a:solidFill>
                <a:latin typeface="+mj-lt"/>
              </a:rPr>
              <a:t>35</a:t>
            </a:r>
          </a:p>
        </p:txBody>
      </p:sp>
      <p:sp>
        <p:nvSpPr>
          <p:cNvPr id="43" name="Rectangle 24"/>
          <p:cNvSpPr>
            <a:spLocks noChangeArrowheads="1"/>
          </p:cNvSpPr>
          <p:nvPr/>
        </p:nvSpPr>
        <p:spPr bwMode="auto">
          <a:xfrm>
            <a:off x="5436096" y="4823440"/>
            <a:ext cx="735779"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Baseline</a:t>
            </a:r>
          </a:p>
        </p:txBody>
      </p:sp>
      <p:sp>
        <p:nvSpPr>
          <p:cNvPr id="44" name="Rectangle 24"/>
          <p:cNvSpPr>
            <a:spLocks noChangeArrowheads="1"/>
          </p:cNvSpPr>
          <p:nvPr/>
        </p:nvSpPr>
        <p:spPr bwMode="auto">
          <a:xfrm>
            <a:off x="6444770" y="4823440"/>
            <a:ext cx="99386"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2</a:t>
            </a:r>
          </a:p>
        </p:txBody>
      </p:sp>
      <p:sp>
        <p:nvSpPr>
          <p:cNvPr id="45" name="Rectangle 24"/>
          <p:cNvSpPr>
            <a:spLocks noChangeArrowheads="1"/>
          </p:cNvSpPr>
          <p:nvPr/>
        </p:nvSpPr>
        <p:spPr bwMode="auto">
          <a:xfrm>
            <a:off x="7149973" y="4823440"/>
            <a:ext cx="99386"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4</a:t>
            </a:r>
          </a:p>
        </p:txBody>
      </p:sp>
      <p:sp>
        <p:nvSpPr>
          <p:cNvPr id="46" name="Rectangle 24"/>
          <p:cNvSpPr>
            <a:spLocks noChangeArrowheads="1"/>
          </p:cNvSpPr>
          <p:nvPr/>
        </p:nvSpPr>
        <p:spPr bwMode="auto">
          <a:xfrm>
            <a:off x="7848826" y="4823440"/>
            <a:ext cx="99386"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6</a:t>
            </a:r>
          </a:p>
        </p:txBody>
      </p:sp>
      <p:sp>
        <p:nvSpPr>
          <p:cNvPr id="47" name="Rectangle 24"/>
          <p:cNvSpPr>
            <a:spLocks noChangeArrowheads="1"/>
          </p:cNvSpPr>
          <p:nvPr/>
        </p:nvSpPr>
        <p:spPr bwMode="auto">
          <a:xfrm>
            <a:off x="8509580" y="4823440"/>
            <a:ext cx="198772"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12</a:t>
            </a:r>
          </a:p>
        </p:txBody>
      </p:sp>
      <p:grpSp>
        <p:nvGrpSpPr>
          <p:cNvPr id="48" name="Groupe 47"/>
          <p:cNvGrpSpPr/>
          <p:nvPr/>
        </p:nvGrpSpPr>
        <p:grpSpPr>
          <a:xfrm>
            <a:off x="7308304" y="908720"/>
            <a:ext cx="1728192" cy="720080"/>
            <a:chOff x="7164288" y="1196752"/>
            <a:chExt cx="1728192" cy="720080"/>
          </a:xfrm>
        </p:grpSpPr>
        <p:sp>
          <p:nvSpPr>
            <p:cNvPr id="49" name="Rectangle à coins arrondis 48"/>
            <p:cNvSpPr/>
            <p:nvPr/>
          </p:nvSpPr>
          <p:spPr>
            <a:xfrm>
              <a:off x="7164288" y="1196752"/>
              <a:ext cx="1728192"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50" name="Rectangle 49"/>
            <p:cNvSpPr>
              <a:spLocks noChangeArrowheads="1"/>
            </p:cNvSpPr>
            <p:nvPr/>
          </p:nvSpPr>
          <p:spPr bwMode="auto">
            <a:xfrm>
              <a:off x="7710949" y="1557372"/>
              <a:ext cx="1075615" cy="215444"/>
            </a:xfrm>
            <a:prstGeom prst="rect">
              <a:avLst/>
            </a:prstGeom>
            <a:noFill/>
            <a:ln w="9525">
              <a:noFill/>
              <a:miter lim="800000"/>
              <a:headEnd/>
              <a:tailEnd/>
            </a:ln>
          </p:spPr>
          <p:txBody>
            <a:bodyPr wrap="none" lIns="0" tIns="0" rIns="0" bIns="0">
              <a:spAutoFit/>
            </a:bodyPr>
            <a:lstStyle/>
            <a:p>
              <a:pPr algn="ctr"/>
              <a:r>
                <a:rPr kumimoji="1" lang="fr-CA" sz="1400" dirty="0" err="1">
                  <a:solidFill>
                    <a:schemeClr val="tx1"/>
                  </a:solidFill>
                  <a:latin typeface="+mj-lt"/>
                </a:rPr>
                <a:t>Rosiglitazone</a:t>
              </a:r>
              <a:endParaRPr kumimoji="1" lang="fr-CA" sz="1400" dirty="0">
                <a:solidFill>
                  <a:schemeClr val="tx1"/>
                </a:solidFill>
                <a:latin typeface="+mj-lt"/>
              </a:endParaRPr>
            </a:p>
          </p:txBody>
        </p:sp>
        <p:sp>
          <p:nvSpPr>
            <p:cNvPr id="51" name="Rectangle 50"/>
            <p:cNvSpPr>
              <a:spLocks noChangeArrowheads="1"/>
            </p:cNvSpPr>
            <p:nvPr/>
          </p:nvSpPr>
          <p:spPr bwMode="auto">
            <a:xfrm>
              <a:off x="7709159" y="1341348"/>
              <a:ext cx="647614"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Placebo</a:t>
              </a:r>
              <a:endParaRPr kumimoji="1" lang="fr-CA" sz="2400" dirty="0">
                <a:solidFill>
                  <a:schemeClr val="tx1"/>
                </a:solidFill>
                <a:latin typeface="+mj-lt"/>
              </a:endParaRPr>
            </a:p>
          </p:txBody>
        </p:sp>
        <p:sp>
          <p:nvSpPr>
            <p:cNvPr id="52" name="Rectangle 51"/>
            <p:cNvSpPr/>
            <p:nvPr/>
          </p:nvSpPr>
          <p:spPr>
            <a:xfrm>
              <a:off x="7238436" y="1421057"/>
              <a:ext cx="396000" cy="45719"/>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Ellipse 52"/>
            <p:cNvSpPr/>
            <p:nvPr/>
          </p:nvSpPr>
          <p:spPr>
            <a:xfrm>
              <a:off x="7382436" y="1389916"/>
              <a:ext cx="108000" cy="1080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Rectangle 53"/>
            <p:cNvSpPr/>
            <p:nvPr/>
          </p:nvSpPr>
          <p:spPr>
            <a:xfrm>
              <a:off x="7243916" y="1649657"/>
              <a:ext cx="396000" cy="45719"/>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llipse 54"/>
            <p:cNvSpPr/>
            <p:nvPr/>
          </p:nvSpPr>
          <p:spPr>
            <a:xfrm>
              <a:off x="7387916" y="1618516"/>
              <a:ext cx="108000" cy="1080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4" name="Groupe 203"/>
          <p:cNvGrpSpPr/>
          <p:nvPr/>
        </p:nvGrpSpPr>
        <p:grpSpPr>
          <a:xfrm>
            <a:off x="1031834" y="2292127"/>
            <a:ext cx="3540166" cy="2529806"/>
            <a:chOff x="1031834" y="2348880"/>
            <a:chExt cx="3540166" cy="2529806"/>
          </a:xfrm>
        </p:grpSpPr>
        <p:sp>
          <p:nvSpPr>
            <p:cNvPr id="192" name="Rectangle 191"/>
            <p:cNvSpPr/>
            <p:nvPr/>
          </p:nvSpPr>
          <p:spPr>
            <a:xfrm>
              <a:off x="1115616" y="2348880"/>
              <a:ext cx="3456384" cy="24482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9" name="Ellipse 76"/>
            <p:cNvSpPr/>
            <p:nvPr/>
          </p:nvSpPr>
          <p:spPr>
            <a:xfrm>
              <a:off x="1511912" y="355797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0" name="Groupe 48"/>
            <p:cNvGrpSpPr/>
            <p:nvPr/>
          </p:nvGrpSpPr>
          <p:grpSpPr>
            <a:xfrm>
              <a:off x="1529912" y="2889787"/>
              <a:ext cx="72000" cy="684000"/>
              <a:chOff x="2196981" y="2231427"/>
              <a:chExt cx="72000" cy="684000"/>
            </a:xfrm>
          </p:grpSpPr>
          <p:cxnSp>
            <p:nvCxnSpPr>
              <p:cNvPr id="161" name="Connecteur droit 78"/>
              <p:cNvCxnSpPr/>
              <p:nvPr/>
            </p:nvCxnSpPr>
            <p:spPr>
              <a:xfrm rot="16200000" flipH="1">
                <a:off x="1890981" y="2572186"/>
                <a:ext cx="684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rot="10800000" flipH="1">
                <a:off x="2196981" y="223654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3" name="Ellipse 76"/>
            <p:cNvSpPr/>
            <p:nvPr/>
          </p:nvSpPr>
          <p:spPr>
            <a:xfrm>
              <a:off x="2712492" y="343852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4" name="Groupe 48"/>
            <p:cNvGrpSpPr/>
            <p:nvPr/>
          </p:nvGrpSpPr>
          <p:grpSpPr>
            <a:xfrm>
              <a:off x="2730492" y="2718445"/>
              <a:ext cx="72000" cy="726371"/>
              <a:chOff x="2196981" y="2179531"/>
              <a:chExt cx="72000" cy="726371"/>
            </a:xfrm>
          </p:grpSpPr>
          <p:cxnSp>
            <p:nvCxnSpPr>
              <p:cNvPr id="165"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6" name="Connecteur droit 165"/>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7" name="Ellipse 76"/>
            <p:cNvSpPr/>
            <p:nvPr/>
          </p:nvSpPr>
          <p:spPr>
            <a:xfrm>
              <a:off x="3917578" y="321615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8" name="Groupe 48"/>
            <p:cNvGrpSpPr/>
            <p:nvPr/>
          </p:nvGrpSpPr>
          <p:grpSpPr>
            <a:xfrm>
              <a:off x="3935578" y="2474538"/>
              <a:ext cx="72000" cy="757429"/>
              <a:chOff x="2196981" y="2157998"/>
              <a:chExt cx="72000" cy="757429"/>
            </a:xfrm>
          </p:grpSpPr>
          <p:cxnSp>
            <p:nvCxnSpPr>
              <p:cNvPr id="169" name="Connecteur droit 78"/>
              <p:cNvCxnSpPr/>
              <p:nvPr/>
            </p:nvCxnSpPr>
            <p:spPr>
              <a:xfrm rot="16200000" flipH="1">
                <a:off x="1854981" y="2536186"/>
                <a:ext cx="75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Connecteur droit 169"/>
              <p:cNvCxnSpPr/>
              <p:nvPr/>
            </p:nvCxnSpPr>
            <p:spPr>
              <a:xfrm rot="10800000" flipH="1">
                <a:off x="2196981" y="2157998"/>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71" name="Connecteur droit 170"/>
            <p:cNvCxnSpPr>
              <a:endCxn id="163" idx="6"/>
            </p:cNvCxnSpPr>
            <p:nvPr/>
          </p:nvCxnSpPr>
          <p:spPr>
            <a:xfrm flipV="1">
              <a:off x="1572042" y="3492525"/>
              <a:ext cx="1248450" cy="12404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flipV="1">
              <a:off x="2801442" y="3270696"/>
              <a:ext cx="1171180" cy="22182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5" name="Ellipse 76"/>
            <p:cNvSpPr/>
            <p:nvPr/>
          </p:nvSpPr>
          <p:spPr>
            <a:xfrm flipV="1">
              <a:off x="1513760" y="3673602"/>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6" name="Groupe 48"/>
            <p:cNvGrpSpPr/>
            <p:nvPr/>
          </p:nvGrpSpPr>
          <p:grpSpPr>
            <a:xfrm flipV="1">
              <a:off x="1531760" y="3768961"/>
              <a:ext cx="72000" cy="723336"/>
              <a:chOff x="2196981" y="2195266"/>
              <a:chExt cx="72000" cy="723336"/>
            </a:xfrm>
            <a:solidFill>
              <a:schemeClr val="accent4"/>
            </a:solidFill>
          </p:grpSpPr>
          <p:cxnSp>
            <p:nvCxnSpPr>
              <p:cNvPr id="177" name="Connecteur droit 78"/>
              <p:cNvCxnSpPr/>
              <p:nvPr/>
            </p:nvCxnSpPr>
            <p:spPr>
              <a:xfrm rot="16200000" flipH="1">
                <a:off x="1872981" y="25573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rot="10800000" flipH="1">
                <a:off x="2196981" y="2195266"/>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9" name="Ellipse 76"/>
            <p:cNvSpPr/>
            <p:nvPr/>
          </p:nvSpPr>
          <p:spPr>
            <a:xfrm flipV="1">
              <a:off x="2714340" y="366724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80" name="Groupe 48"/>
            <p:cNvGrpSpPr/>
            <p:nvPr/>
          </p:nvGrpSpPr>
          <p:grpSpPr>
            <a:xfrm flipV="1">
              <a:off x="2732340" y="3743002"/>
              <a:ext cx="72000" cy="759709"/>
              <a:chOff x="2196981" y="2179531"/>
              <a:chExt cx="72000" cy="759709"/>
            </a:xfrm>
            <a:solidFill>
              <a:schemeClr val="accent4"/>
            </a:solidFill>
          </p:grpSpPr>
          <p:cxnSp>
            <p:nvCxnSpPr>
              <p:cNvPr id="181" name="Connecteur droit 78"/>
              <p:cNvCxnSpPr/>
              <p:nvPr/>
            </p:nvCxnSpPr>
            <p:spPr>
              <a:xfrm rot="16200000" flipH="1">
                <a:off x="1854981" y="2559999"/>
                <a:ext cx="75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2" name="Connecteur droit 181"/>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3" name="Ellipse 76"/>
            <p:cNvSpPr/>
            <p:nvPr/>
          </p:nvSpPr>
          <p:spPr>
            <a:xfrm flipV="1">
              <a:off x="3919426" y="366089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84" name="Groupe 48"/>
            <p:cNvGrpSpPr/>
            <p:nvPr/>
          </p:nvGrpSpPr>
          <p:grpSpPr>
            <a:xfrm flipV="1">
              <a:off x="3937426" y="3758307"/>
              <a:ext cx="72000" cy="757429"/>
              <a:chOff x="2196981" y="2157998"/>
              <a:chExt cx="72000" cy="757429"/>
            </a:xfrm>
            <a:solidFill>
              <a:schemeClr val="accent4"/>
            </a:solidFill>
          </p:grpSpPr>
          <p:cxnSp>
            <p:nvCxnSpPr>
              <p:cNvPr id="185" name="Connecteur droit 78"/>
              <p:cNvCxnSpPr/>
              <p:nvPr/>
            </p:nvCxnSpPr>
            <p:spPr>
              <a:xfrm rot="16200000" flipH="1">
                <a:off x="1854981" y="2536186"/>
                <a:ext cx="75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rot="10800000" flipH="1">
                <a:off x="2196981" y="2157998"/>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87" name="Connecteur droit 186"/>
            <p:cNvCxnSpPr/>
            <p:nvPr/>
          </p:nvCxnSpPr>
          <p:spPr>
            <a:xfrm flipV="1">
              <a:off x="1590807" y="3721249"/>
              <a:ext cx="1200580" cy="6353"/>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flipV="1">
              <a:off x="2803290" y="3714899"/>
              <a:ext cx="1125661" cy="635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rot="16200000" flipH="1">
              <a:off x="-116554" y="3577282"/>
              <a:ext cx="2448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a:off x="1031834" y="325678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a:off x="1031834" y="2741839"/>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a:off x="1031834" y="428667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a:off x="1031834" y="4801620"/>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Connecteur droit 198"/>
            <p:cNvCxnSpPr/>
            <p:nvPr/>
          </p:nvCxnSpPr>
          <p:spPr>
            <a:xfrm rot="10800000" flipH="1">
              <a:off x="1113296" y="4798309"/>
              <a:ext cx="345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rot="5400000">
              <a:off x="3940880" y="484268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rot="5400000">
              <a:off x="2738178" y="484268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rot="5400000">
              <a:off x="1535475" y="484268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1031834" y="3771729"/>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5966" name="Text Box 14"/>
          <p:cNvSpPr txBox="1">
            <a:spLocks noChangeArrowheads="1"/>
          </p:cNvSpPr>
          <p:nvPr/>
        </p:nvSpPr>
        <p:spPr bwMode="auto">
          <a:xfrm>
            <a:off x="1229416" y="4463757"/>
            <a:ext cx="657552" cy="276999"/>
          </a:xfrm>
          <a:prstGeom prst="rect">
            <a:avLst/>
          </a:prstGeom>
          <a:noFill/>
          <a:ln w="9525">
            <a:noFill/>
            <a:miter lim="800000"/>
            <a:headEnd/>
            <a:tailEnd/>
          </a:ln>
          <a:effectLst/>
        </p:spPr>
        <p:txBody>
          <a:bodyPr wrap="none">
            <a:spAutoFit/>
          </a:bodyPr>
          <a:lstStyle/>
          <a:p>
            <a:r>
              <a:rPr lang="fr-FR" sz="1200" dirty="0">
                <a:latin typeface="+mj-lt"/>
              </a:rPr>
              <a:t>p=0.39</a:t>
            </a:r>
          </a:p>
        </p:txBody>
      </p:sp>
      <p:sp>
        <p:nvSpPr>
          <p:cNvPr id="125967" name="Text Box 15"/>
          <p:cNvSpPr txBox="1">
            <a:spLocks noChangeArrowheads="1"/>
          </p:cNvSpPr>
          <p:nvPr/>
        </p:nvSpPr>
        <p:spPr bwMode="auto">
          <a:xfrm>
            <a:off x="2446477" y="4463757"/>
            <a:ext cx="657552" cy="276999"/>
          </a:xfrm>
          <a:prstGeom prst="rect">
            <a:avLst/>
          </a:prstGeom>
          <a:noFill/>
          <a:ln w="9525">
            <a:noFill/>
            <a:miter lim="800000"/>
            <a:headEnd/>
            <a:tailEnd/>
          </a:ln>
          <a:effectLst/>
        </p:spPr>
        <p:txBody>
          <a:bodyPr wrap="none">
            <a:spAutoFit/>
          </a:bodyPr>
          <a:lstStyle/>
          <a:p>
            <a:r>
              <a:rPr lang="fr-FR" sz="1200" dirty="0">
                <a:latin typeface="+mj-lt"/>
              </a:rPr>
              <a:t>p=0.06</a:t>
            </a:r>
          </a:p>
        </p:txBody>
      </p:sp>
      <p:sp>
        <p:nvSpPr>
          <p:cNvPr id="125968" name="Text Box 16"/>
          <p:cNvSpPr txBox="1">
            <a:spLocks noChangeArrowheads="1"/>
          </p:cNvSpPr>
          <p:nvPr/>
        </p:nvSpPr>
        <p:spPr bwMode="auto">
          <a:xfrm>
            <a:off x="3635209" y="4463757"/>
            <a:ext cx="742511" cy="276999"/>
          </a:xfrm>
          <a:prstGeom prst="rect">
            <a:avLst/>
          </a:prstGeom>
          <a:noFill/>
          <a:ln w="9525">
            <a:noFill/>
            <a:miter lim="800000"/>
            <a:headEnd/>
            <a:tailEnd/>
          </a:ln>
          <a:effectLst/>
        </p:spPr>
        <p:txBody>
          <a:bodyPr wrap="none">
            <a:spAutoFit/>
          </a:bodyPr>
          <a:lstStyle/>
          <a:p>
            <a:r>
              <a:rPr lang="fr-FR" sz="1200" dirty="0">
                <a:latin typeface="+mj-lt"/>
              </a:rPr>
              <a:t>p=0.001</a:t>
            </a:r>
          </a:p>
        </p:txBody>
      </p:sp>
      <p:grpSp>
        <p:nvGrpSpPr>
          <p:cNvPr id="293" name="Groupe 292"/>
          <p:cNvGrpSpPr/>
          <p:nvPr/>
        </p:nvGrpSpPr>
        <p:grpSpPr>
          <a:xfrm>
            <a:off x="5364088" y="2301653"/>
            <a:ext cx="3584178" cy="2510754"/>
            <a:chOff x="5364088" y="2358406"/>
            <a:chExt cx="3584178" cy="2510754"/>
          </a:xfrm>
        </p:grpSpPr>
        <p:sp>
          <p:nvSpPr>
            <p:cNvPr id="206" name="Rectangle 205"/>
            <p:cNvSpPr/>
            <p:nvPr/>
          </p:nvSpPr>
          <p:spPr>
            <a:xfrm>
              <a:off x="5436096" y="2358406"/>
              <a:ext cx="3456384" cy="24482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08" name="Groupe 48"/>
            <p:cNvGrpSpPr/>
            <p:nvPr/>
          </p:nvGrpSpPr>
          <p:grpSpPr>
            <a:xfrm>
              <a:off x="5771269" y="2612529"/>
              <a:ext cx="72000" cy="828000"/>
              <a:chOff x="2196981" y="2231427"/>
              <a:chExt cx="72000" cy="684000"/>
            </a:xfrm>
          </p:grpSpPr>
          <p:cxnSp>
            <p:nvCxnSpPr>
              <p:cNvPr id="243" name="Connecteur droit 78"/>
              <p:cNvCxnSpPr/>
              <p:nvPr/>
            </p:nvCxnSpPr>
            <p:spPr>
              <a:xfrm rot="16200000" flipH="1">
                <a:off x="1890981" y="2572186"/>
                <a:ext cx="684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4" name="Connecteur droit 243"/>
              <p:cNvCxnSpPr/>
              <p:nvPr/>
            </p:nvCxnSpPr>
            <p:spPr>
              <a:xfrm rot="10800000" flipH="1">
                <a:off x="2196981" y="223654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9" name="Ellipse 76"/>
            <p:cNvSpPr/>
            <p:nvPr/>
          </p:nvSpPr>
          <p:spPr>
            <a:xfrm>
              <a:off x="7156871" y="33284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10" name="Groupe 48"/>
            <p:cNvGrpSpPr/>
            <p:nvPr/>
          </p:nvGrpSpPr>
          <p:grpSpPr>
            <a:xfrm>
              <a:off x="7174871" y="2492895"/>
              <a:ext cx="72000" cy="864000"/>
              <a:chOff x="2196981" y="2179531"/>
              <a:chExt cx="72000" cy="726371"/>
            </a:xfrm>
          </p:grpSpPr>
          <p:cxnSp>
            <p:nvCxnSpPr>
              <p:cNvPr id="241"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1" name="Ellipse 76"/>
            <p:cNvSpPr/>
            <p:nvPr/>
          </p:nvSpPr>
          <p:spPr>
            <a:xfrm>
              <a:off x="8546231" y="334855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12" name="Groupe 48"/>
            <p:cNvGrpSpPr/>
            <p:nvPr/>
          </p:nvGrpSpPr>
          <p:grpSpPr>
            <a:xfrm>
              <a:off x="8564231" y="2575194"/>
              <a:ext cx="72000" cy="792000"/>
              <a:chOff x="2196981" y="2157998"/>
              <a:chExt cx="72000" cy="757429"/>
            </a:xfrm>
          </p:grpSpPr>
          <p:cxnSp>
            <p:nvCxnSpPr>
              <p:cNvPr id="239" name="Connecteur droit 78"/>
              <p:cNvCxnSpPr/>
              <p:nvPr/>
            </p:nvCxnSpPr>
            <p:spPr>
              <a:xfrm rot="16200000" flipH="1">
                <a:off x="1854981" y="2536186"/>
                <a:ext cx="75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rot="10800000" flipH="1">
                <a:off x="2196981" y="2157998"/>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213" name="Connecteur droit 212"/>
            <p:cNvCxnSpPr>
              <a:stCxn id="245" idx="2"/>
            </p:cNvCxnSpPr>
            <p:nvPr/>
          </p:nvCxnSpPr>
          <p:spPr>
            <a:xfrm rot="10800000" flipH="1">
              <a:off x="6539597" y="3382418"/>
              <a:ext cx="684000" cy="6138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flipV="1">
              <a:off x="7942618" y="3402558"/>
              <a:ext cx="635363" cy="949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a:xfrm rot="16200000" flipH="1">
              <a:off x="4215700" y="3584902"/>
              <a:ext cx="2448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4" name="Connecteur droit 223"/>
            <p:cNvCxnSpPr/>
            <p:nvPr/>
          </p:nvCxnSpPr>
          <p:spPr>
            <a:xfrm>
              <a:off x="5364088" y="33336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5" name="Connecteur droit 224"/>
            <p:cNvCxnSpPr/>
            <p:nvPr/>
          </p:nvCxnSpPr>
          <p:spPr>
            <a:xfrm>
              <a:off x="5364088" y="260300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a:off x="5364088" y="406430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5364088" y="479971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rot="5400000">
              <a:off x="7866366" y="48331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0" name="Connecteur droit 229"/>
            <p:cNvCxnSpPr/>
            <p:nvPr/>
          </p:nvCxnSpPr>
          <p:spPr>
            <a:xfrm rot="5400000">
              <a:off x="6462210" y="48331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1" name="Connecteur droit 230"/>
            <p:cNvCxnSpPr/>
            <p:nvPr/>
          </p:nvCxnSpPr>
          <p:spPr>
            <a:xfrm rot="5400000">
              <a:off x="5760132" y="48331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6" name="Groupe 48"/>
            <p:cNvGrpSpPr/>
            <p:nvPr/>
          </p:nvGrpSpPr>
          <p:grpSpPr>
            <a:xfrm>
              <a:off x="6469608" y="2508771"/>
              <a:ext cx="72000" cy="900000"/>
              <a:chOff x="2196981" y="2231427"/>
              <a:chExt cx="72000" cy="684000"/>
            </a:xfrm>
          </p:grpSpPr>
          <p:cxnSp>
            <p:nvCxnSpPr>
              <p:cNvPr id="247" name="Connecteur droit 78"/>
              <p:cNvCxnSpPr/>
              <p:nvPr/>
            </p:nvCxnSpPr>
            <p:spPr>
              <a:xfrm rot="16200000" flipH="1">
                <a:off x="1890981" y="2572186"/>
                <a:ext cx="684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rot="10800000" flipH="1">
                <a:off x="2196981" y="223654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49" name="Ellipse 76"/>
            <p:cNvSpPr/>
            <p:nvPr/>
          </p:nvSpPr>
          <p:spPr>
            <a:xfrm>
              <a:off x="7853668" y="335805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50" name="Groupe 48"/>
            <p:cNvGrpSpPr/>
            <p:nvPr/>
          </p:nvGrpSpPr>
          <p:grpSpPr>
            <a:xfrm>
              <a:off x="7868501" y="2611512"/>
              <a:ext cx="72000" cy="792000"/>
              <a:chOff x="2196981" y="2231427"/>
              <a:chExt cx="72000" cy="684000"/>
            </a:xfrm>
          </p:grpSpPr>
          <p:cxnSp>
            <p:nvCxnSpPr>
              <p:cNvPr id="251" name="Connecteur droit 78"/>
              <p:cNvCxnSpPr/>
              <p:nvPr/>
            </p:nvCxnSpPr>
            <p:spPr>
              <a:xfrm rot="16200000" flipH="1">
                <a:off x="1890981" y="2572186"/>
                <a:ext cx="684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2" name="Connecteur droit 251"/>
              <p:cNvCxnSpPr/>
              <p:nvPr/>
            </p:nvCxnSpPr>
            <p:spPr>
              <a:xfrm rot="10800000" flipH="1">
                <a:off x="2196981" y="223654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258" name="Connecteur droit 257"/>
            <p:cNvCxnSpPr>
              <a:endCxn id="249" idx="6"/>
            </p:cNvCxnSpPr>
            <p:nvPr/>
          </p:nvCxnSpPr>
          <p:spPr>
            <a:xfrm>
              <a:off x="7220421" y="3381295"/>
              <a:ext cx="741247" cy="3075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0" name="Connecteur droit 259"/>
            <p:cNvCxnSpPr>
              <a:endCxn id="245" idx="6"/>
            </p:cNvCxnSpPr>
            <p:nvPr/>
          </p:nvCxnSpPr>
          <p:spPr>
            <a:xfrm flipV="1">
              <a:off x="5796136" y="3443804"/>
              <a:ext cx="766647" cy="5720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2" name="Ellipse 76"/>
            <p:cNvSpPr/>
            <p:nvPr/>
          </p:nvSpPr>
          <p:spPr>
            <a:xfrm flipV="1">
              <a:off x="5753269" y="350100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63" name="Groupe 48"/>
            <p:cNvGrpSpPr/>
            <p:nvPr/>
          </p:nvGrpSpPr>
          <p:grpSpPr>
            <a:xfrm flipV="1">
              <a:off x="5771269" y="3593779"/>
              <a:ext cx="72000" cy="828000"/>
              <a:chOff x="2196981" y="2231427"/>
              <a:chExt cx="72000" cy="684000"/>
            </a:xfrm>
            <a:solidFill>
              <a:schemeClr val="accent4"/>
            </a:solidFill>
          </p:grpSpPr>
          <p:cxnSp>
            <p:nvCxnSpPr>
              <p:cNvPr id="264" name="Connecteur droit 78"/>
              <p:cNvCxnSpPr/>
              <p:nvPr/>
            </p:nvCxnSpPr>
            <p:spPr>
              <a:xfrm rot="16200000" flipH="1">
                <a:off x="1890981" y="2572186"/>
                <a:ext cx="684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5" name="Connecteur droit 264"/>
              <p:cNvCxnSpPr/>
              <p:nvPr/>
            </p:nvCxnSpPr>
            <p:spPr>
              <a:xfrm rot="10800000" flipH="1">
                <a:off x="2196981" y="223654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6" name="Ellipse 76"/>
            <p:cNvSpPr/>
            <p:nvPr/>
          </p:nvSpPr>
          <p:spPr>
            <a:xfrm flipV="1">
              <a:off x="7156871" y="3488812"/>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67" name="Groupe 48"/>
            <p:cNvGrpSpPr/>
            <p:nvPr/>
          </p:nvGrpSpPr>
          <p:grpSpPr>
            <a:xfrm flipV="1">
              <a:off x="7174871" y="3535000"/>
              <a:ext cx="72000" cy="864000"/>
              <a:chOff x="2196981" y="2179531"/>
              <a:chExt cx="72000" cy="726371"/>
            </a:xfrm>
            <a:solidFill>
              <a:schemeClr val="accent4"/>
            </a:solidFill>
          </p:grpSpPr>
          <p:cxnSp>
            <p:nvCxnSpPr>
              <p:cNvPr id="268"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9" name="Connecteur droit 268"/>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0" name="Ellipse 76"/>
            <p:cNvSpPr/>
            <p:nvPr/>
          </p:nvSpPr>
          <p:spPr>
            <a:xfrm flipV="1">
              <a:off x="8546231" y="350100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71" name="Groupe 48"/>
            <p:cNvGrpSpPr/>
            <p:nvPr/>
          </p:nvGrpSpPr>
          <p:grpSpPr>
            <a:xfrm flipV="1">
              <a:off x="8564231" y="3571324"/>
              <a:ext cx="72000" cy="864000"/>
              <a:chOff x="2196981" y="2157998"/>
              <a:chExt cx="72000" cy="757429"/>
            </a:xfrm>
            <a:solidFill>
              <a:schemeClr val="accent4"/>
            </a:solidFill>
          </p:grpSpPr>
          <p:cxnSp>
            <p:nvCxnSpPr>
              <p:cNvPr id="272" name="Connecteur droit 78"/>
              <p:cNvCxnSpPr/>
              <p:nvPr/>
            </p:nvCxnSpPr>
            <p:spPr>
              <a:xfrm rot="16200000" flipH="1">
                <a:off x="1854981" y="2536186"/>
                <a:ext cx="75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3" name="Connecteur droit 272"/>
              <p:cNvCxnSpPr/>
              <p:nvPr/>
            </p:nvCxnSpPr>
            <p:spPr>
              <a:xfrm rot="10800000" flipH="1">
                <a:off x="2196981" y="2157998"/>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74" name="Connecteur droit 273"/>
            <p:cNvCxnSpPr>
              <a:stCxn id="276" idx="2"/>
              <a:endCxn id="266" idx="6"/>
            </p:cNvCxnSpPr>
            <p:nvPr/>
          </p:nvCxnSpPr>
          <p:spPr>
            <a:xfrm rot="10800000" flipH="1" flipV="1">
              <a:off x="6454783" y="3535740"/>
              <a:ext cx="810088" cy="7071"/>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5" name="Connecteur droit 274"/>
            <p:cNvCxnSpPr>
              <a:stCxn id="280" idx="6"/>
            </p:cNvCxnSpPr>
            <p:nvPr/>
          </p:nvCxnSpPr>
          <p:spPr>
            <a:xfrm>
              <a:off x="7961668" y="3521096"/>
              <a:ext cx="616313" cy="30463"/>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6" name="Ellipse 76"/>
            <p:cNvSpPr/>
            <p:nvPr/>
          </p:nvSpPr>
          <p:spPr>
            <a:xfrm flipV="1">
              <a:off x="6454783" y="3481741"/>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77" name="Groupe 48"/>
            <p:cNvGrpSpPr/>
            <p:nvPr/>
          </p:nvGrpSpPr>
          <p:grpSpPr>
            <a:xfrm flipV="1">
              <a:off x="6469608" y="3558869"/>
              <a:ext cx="72000" cy="828000"/>
              <a:chOff x="2196981" y="2231427"/>
              <a:chExt cx="72000" cy="684000"/>
            </a:xfrm>
            <a:solidFill>
              <a:schemeClr val="accent4"/>
            </a:solidFill>
          </p:grpSpPr>
          <p:cxnSp>
            <p:nvCxnSpPr>
              <p:cNvPr id="278" name="Connecteur droit 78"/>
              <p:cNvCxnSpPr/>
              <p:nvPr/>
            </p:nvCxnSpPr>
            <p:spPr>
              <a:xfrm rot="16200000" flipH="1">
                <a:off x="1890981" y="2572186"/>
                <a:ext cx="684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9" name="Connecteur droit 278"/>
              <p:cNvCxnSpPr/>
              <p:nvPr/>
            </p:nvCxnSpPr>
            <p:spPr>
              <a:xfrm rot="10800000" flipH="1">
                <a:off x="2196981" y="223654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0" name="Ellipse 76"/>
            <p:cNvSpPr/>
            <p:nvPr/>
          </p:nvSpPr>
          <p:spPr>
            <a:xfrm flipV="1">
              <a:off x="7853668" y="346709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81" name="Groupe 48"/>
            <p:cNvGrpSpPr/>
            <p:nvPr/>
          </p:nvGrpSpPr>
          <p:grpSpPr>
            <a:xfrm flipV="1">
              <a:off x="7868501" y="3551067"/>
              <a:ext cx="72000" cy="828000"/>
              <a:chOff x="2196981" y="2231427"/>
              <a:chExt cx="72000" cy="684000"/>
            </a:xfrm>
            <a:solidFill>
              <a:schemeClr val="accent4"/>
            </a:solidFill>
          </p:grpSpPr>
          <p:cxnSp>
            <p:nvCxnSpPr>
              <p:cNvPr id="282" name="Connecteur droit 78"/>
              <p:cNvCxnSpPr/>
              <p:nvPr/>
            </p:nvCxnSpPr>
            <p:spPr>
              <a:xfrm rot="16200000" flipH="1">
                <a:off x="1890981" y="2572186"/>
                <a:ext cx="684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3" name="Connecteur droit 282"/>
              <p:cNvCxnSpPr/>
              <p:nvPr/>
            </p:nvCxnSpPr>
            <p:spPr>
              <a:xfrm rot="10800000" flipH="1">
                <a:off x="2196981" y="223654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84" name="Connecteur droit 283"/>
            <p:cNvCxnSpPr>
              <a:endCxn id="280" idx="6"/>
            </p:cNvCxnSpPr>
            <p:nvPr/>
          </p:nvCxnSpPr>
          <p:spPr>
            <a:xfrm flipV="1">
              <a:off x="7220421" y="3521096"/>
              <a:ext cx="741247" cy="30759"/>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5" name="Connecteur droit 284"/>
            <p:cNvCxnSpPr/>
            <p:nvPr/>
          </p:nvCxnSpPr>
          <p:spPr>
            <a:xfrm flipV="1">
              <a:off x="5835078" y="3535741"/>
              <a:ext cx="701514" cy="19267"/>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0" name="Connecteur droit 289"/>
            <p:cNvCxnSpPr/>
            <p:nvPr/>
          </p:nvCxnSpPr>
          <p:spPr>
            <a:xfrm rot="5400000">
              <a:off x="8568444" y="48331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1" name="Connecteur droit 290"/>
            <p:cNvCxnSpPr/>
            <p:nvPr/>
          </p:nvCxnSpPr>
          <p:spPr>
            <a:xfrm rot="5400000">
              <a:off x="7164288" y="48331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5970" name="Text Box 18"/>
            <p:cNvSpPr txBox="1">
              <a:spLocks noChangeArrowheads="1"/>
            </p:cNvSpPr>
            <p:nvPr/>
          </p:nvSpPr>
          <p:spPr bwMode="auto">
            <a:xfrm>
              <a:off x="5513227" y="4489395"/>
              <a:ext cx="657552" cy="276999"/>
            </a:xfrm>
            <a:prstGeom prst="rect">
              <a:avLst/>
            </a:prstGeom>
            <a:noFill/>
            <a:ln w="9525">
              <a:noFill/>
              <a:miter lim="800000"/>
              <a:headEnd/>
              <a:tailEnd/>
            </a:ln>
            <a:effectLst/>
          </p:spPr>
          <p:txBody>
            <a:bodyPr wrap="none">
              <a:spAutoFit/>
            </a:bodyPr>
            <a:lstStyle/>
            <a:p>
              <a:r>
                <a:rPr lang="fr-FR" sz="1200" dirty="0">
                  <a:latin typeface="+mj-lt"/>
                </a:rPr>
                <a:t>p=0.81</a:t>
              </a:r>
            </a:p>
          </p:txBody>
        </p:sp>
        <p:sp>
          <p:nvSpPr>
            <p:cNvPr id="125971" name="Text Box 19"/>
            <p:cNvSpPr txBox="1">
              <a:spLocks noChangeArrowheads="1"/>
            </p:cNvSpPr>
            <p:nvPr/>
          </p:nvSpPr>
          <p:spPr bwMode="auto">
            <a:xfrm>
              <a:off x="6915307" y="4505270"/>
              <a:ext cx="657552" cy="276999"/>
            </a:xfrm>
            <a:prstGeom prst="rect">
              <a:avLst/>
            </a:prstGeom>
            <a:noFill/>
            <a:ln w="9525">
              <a:noFill/>
              <a:miter lim="800000"/>
              <a:headEnd/>
              <a:tailEnd/>
            </a:ln>
            <a:effectLst/>
          </p:spPr>
          <p:txBody>
            <a:bodyPr wrap="none">
              <a:spAutoFit/>
            </a:bodyPr>
            <a:lstStyle/>
            <a:p>
              <a:r>
                <a:rPr lang="fr-FR" sz="1200" dirty="0">
                  <a:latin typeface="+mj-lt"/>
                </a:rPr>
                <a:t>p=0.15</a:t>
              </a:r>
            </a:p>
          </p:txBody>
        </p:sp>
        <p:sp>
          <p:nvSpPr>
            <p:cNvPr id="125972" name="Text Box 20"/>
            <p:cNvSpPr txBox="1">
              <a:spLocks noChangeArrowheads="1"/>
            </p:cNvSpPr>
            <p:nvPr/>
          </p:nvSpPr>
          <p:spPr bwMode="auto">
            <a:xfrm>
              <a:off x="8302127" y="4505270"/>
              <a:ext cx="646139" cy="276999"/>
            </a:xfrm>
            <a:prstGeom prst="rect">
              <a:avLst/>
            </a:prstGeom>
            <a:noFill/>
            <a:ln w="9525">
              <a:noFill/>
              <a:miter lim="800000"/>
              <a:headEnd/>
              <a:tailEnd/>
            </a:ln>
            <a:effectLst/>
          </p:spPr>
          <p:txBody>
            <a:bodyPr wrap="none">
              <a:spAutoFit/>
            </a:bodyPr>
            <a:lstStyle/>
            <a:p>
              <a:r>
                <a:rPr lang="fr-FR" sz="1200" dirty="0">
                  <a:latin typeface="+mj-lt"/>
                </a:rPr>
                <a:t>p=0.11</a:t>
              </a:r>
            </a:p>
          </p:txBody>
        </p:sp>
        <p:cxnSp>
          <p:nvCxnSpPr>
            <p:cNvPr id="228" name="Connecteur droit 227"/>
            <p:cNvCxnSpPr/>
            <p:nvPr/>
          </p:nvCxnSpPr>
          <p:spPr>
            <a:xfrm rot="10800000" flipH="1">
              <a:off x="5445550" y="4801166"/>
              <a:ext cx="345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7" name="Ellipse 76"/>
            <p:cNvSpPr/>
            <p:nvPr/>
          </p:nvSpPr>
          <p:spPr>
            <a:xfrm>
              <a:off x="5753269" y="343958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5" name="Ellipse 76"/>
            <p:cNvSpPr/>
            <p:nvPr/>
          </p:nvSpPr>
          <p:spPr>
            <a:xfrm>
              <a:off x="6454783" y="338980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94" name="Rectangle 24"/>
          <p:cNvSpPr>
            <a:spLocks noChangeArrowheads="1"/>
          </p:cNvSpPr>
          <p:nvPr/>
        </p:nvSpPr>
        <p:spPr bwMode="auto">
          <a:xfrm>
            <a:off x="6848698" y="5135900"/>
            <a:ext cx="729367"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Months</a:t>
            </a:r>
          </a:p>
        </p:txBody>
      </p:sp>
      <p:sp>
        <p:nvSpPr>
          <p:cNvPr id="143" name="ZoneTexte 6"/>
          <p:cNvSpPr txBox="1">
            <a:spLocks noChangeArrowheads="1"/>
          </p:cNvSpPr>
          <p:nvPr/>
        </p:nvSpPr>
        <p:spPr bwMode="auto">
          <a:xfrm>
            <a:off x="251520" y="5589240"/>
            <a:ext cx="2448272" cy="408623"/>
          </a:xfrm>
          <a:prstGeom prst="roundRect">
            <a:avLst/>
          </a:prstGeom>
          <a:ln w="9525">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tabLst>
                <a:tab pos="100013" algn="l"/>
              </a:tabLst>
            </a:pPr>
            <a:r>
              <a:rPr lang="en-US" sz="900" dirty="0"/>
              <a:t>DEXA: </a:t>
            </a:r>
            <a:r>
              <a:rPr lang="fr-CA" sz="900" dirty="0"/>
              <a:t>dual </a:t>
            </a:r>
            <a:r>
              <a:rPr lang="fr-CA" sz="900" dirty="0" err="1"/>
              <a:t>energy</a:t>
            </a:r>
            <a:r>
              <a:rPr lang="fr-CA" sz="900" dirty="0"/>
              <a:t> X-ray </a:t>
            </a:r>
            <a:r>
              <a:rPr lang="fr-CA" sz="900" dirty="0" err="1"/>
              <a:t>absorptiometry</a:t>
            </a:r>
            <a:endParaRPr lang="en-US" sz="900" dirty="0"/>
          </a:p>
          <a:p>
            <a:pPr>
              <a:tabLst>
                <a:tab pos="100013" algn="l"/>
              </a:tabLst>
            </a:pPr>
            <a:r>
              <a:rPr lang="en-US" sz="900" dirty="0"/>
              <a:t>BIA: </a:t>
            </a:r>
            <a:r>
              <a:rPr lang="fr-CA" sz="900" dirty="0" err="1"/>
              <a:t>bioelectrical</a:t>
            </a:r>
            <a:r>
              <a:rPr lang="fr-CA" sz="900" dirty="0"/>
              <a:t> </a:t>
            </a:r>
            <a:r>
              <a:rPr lang="fr-CA" sz="900" dirty="0" err="1"/>
              <a:t>impedance</a:t>
            </a:r>
            <a:r>
              <a:rPr lang="fr-CA" sz="900" dirty="0"/>
              <a:t> </a:t>
            </a:r>
            <a:r>
              <a:rPr lang="fr-CA" sz="900" dirty="0" err="1"/>
              <a:t>analysis</a:t>
            </a:r>
            <a:endParaRPr lang="en-US" sz="900"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Ellipse 76"/>
          <p:cNvSpPr/>
          <p:nvPr/>
        </p:nvSpPr>
        <p:spPr>
          <a:xfrm flipV="1">
            <a:off x="8399296" y="318954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Rectangle 48"/>
          <p:cNvSpPr/>
          <p:nvPr/>
        </p:nvSpPr>
        <p:spPr>
          <a:xfrm>
            <a:off x="985532" y="2307416"/>
            <a:ext cx="3456384" cy="24482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3912" name="Rectangle 8"/>
          <p:cNvSpPr>
            <a:spLocks noChangeArrowheads="1"/>
          </p:cNvSpPr>
          <p:nvPr/>
        </p:nvSpPr>
        <p:spPr bwMode="auto">
          <a:xfrm>
            <a:off x="3048699" y="5424319"/>
            <a:ext cx="1595309" cy="276999"/>
          </a:xfrm>
          <a:prstGeom prst="rect">
            <a:avLst/>
          </a:prstGeom>
          <a:noFill/>
          <a:ln w="9525">
            <a:noFill/>
            <a:miter lim="800000"/>
            <a:headEnd/>
            <a:tailEnd/>
          </a:ln>
          <a:effectLst/>
        </p:spPr>
        <p:txBody>
          <a:bodyPr wrap="none">
            <a:spAutoFit/>
          </a:bodyPr>
          <a:lstStyle/>
          <a:p>
            <a:r>
              <a:rPr lang="fr-FR" sz="1200" dirty="0">
                <a:latin typeface="+mj-lt"/>
              </a:rPr>
              <a:t>p&lt;0.0001 interaction</a:t>
            </a:r>
          </a:p>
        </p:txBody>
      </p:sp>
      <p:sp>
        <p:nvSpPr>
          <p:cNvPr id="123913" name="Rectangle 9"/>
          <p:cNvSpPr>
            <a:spLocks noChangeArrowheads="1"/>
          </p:cNvSpPr>
          <p:nvPr/>
        </p:nvSpPr>
        <p:spPr bwMode="auto">
          <a:xfrm>
            <a:off x="7524328" y="5424319"/>
            <a:ext cx="1595309" cy="276999"/>
          </a:xfrm>
          <a:prstGeom prst="rect">
            <a:avLst/>
          </a:prstGeom>
          <a:noFill/>
          <a:ln w="9525">
            <a:noFill/>
            <a:miter lim="800000"/>
            <a:headEnd/>
            <a:tailEnd/>
          </a:ln>
          <a:effectLst/>
        </p:spPr>
        <p:txBody>
          <a:bodyPr wrap="none">
            <a:spAutoFit/>
          </a:bodyPr>
          <a:lstStyle/>
          <a:p>
            <a:r>
              <a:rPr lang="fr-FR" sz="1200" dirty="0">
                <a:latin typeface="+mj-lt"/>
              </a:rPr>
              <a:t>p=0.0003 interaction</a:t>
            </a:r>
          </a:p>
        </p:txBody>
      </p:sp>
      <p:sp>
        <p:nvSpPr>
          <p:cNvPr id="123920" name="Text Box 16"/>
          <p:cNvSpPr txBox="1">
            <a:spLocks noChangeArrowheads="1"/>
          </p:cNvSpPr>
          <p:nvPr/>
        </p:nvSpPr>
        <p:spPr bwMode="auto">
          <a:xfrm>
            <a:off x="1280842" y="4431110"/>
            <a:ext cx="657552" cy="276999"/>
          </a:xfrm>
          <a:prstGeom prst="rect">
            <a:avLst/>
          </a:prstGeom>
          <a:noFill/>
          <a:ln w="9525">
            <a:noFill/>
            <a:miter lim="800000"/>
            <a:headEnd/>
            <a:tailEnd/>
          </a:ln>
          <a:effectLst/>
        </p:spPr>
        <p:txBody>
          <a:bodyPr wrap="none">
            <a:spAutoFit/>
          </a:bodyPr>
          <a:lstStyle/>
          <a:p>
            <a:r>
              <a:rPr lang="fr-FR" sz="1200" dirty="0">
                <a:latin typeface="+mj-lt"/>
              </a:rPr>
              <a:t>p=0.12</a:t>
            </a:r>
          </a:p>
        </p:txBody>
      </p:sp>
      <p:sp>
        <p:nvSpPr>
          <p:cNvPr id="123921" name="Text Box 17"/>
          <p:cNvSpPr txBox="1">
            <a:spLocks noChangeArrowheads="1"/>
          </p:cNvSpPr>
          <p:nvPr/>
        </p:nvSpPr>
        <p:spPr bwMode="auto">
          <a:xfrm>
            <a:off x="2351436" y="4431110"/>
            <a:ext cx="827471" cy="276999"/>
          </a:xfrm>
          <a:prstGeom prst="rect">
            <a:avLst/>
          </a:prstGeom>
          <a:noFill/>
          <a:ln w="9525">
            <a:noFill/>
            <a:miter lim="800000"/>
            <a:headEnd/>
            <a:tailEnd/>
          </a:ln>
          <a:effectLst/>
        </p:spPr>
        <p:txBody>
          <a:bodyPr wrap="none">
            <a:spAutoFit/>
          </a:bodyPr>
          <a:lstStyle/>
          <a:p>
            <a:r>
              <a:rPr lang="fr-FR" sz="1200" dirty="0">
                <a:latin typeface="+mj-lt"/>
              </a:rPr>
              <a:t>p=0.0003</a:t>
            </a:r>
          </a:p>
        </p:txBody>
      </p:sp>
      <p:sp>
        <p:nvSpPr>
          <p:cNvPr id="123922" name="Text Box 18"/>
          <p:cNvSpPr txBox="1">
            <a:spLocks noChangeArrowheads="1"/>
          </p:cNvSpPr>
          <p:nvPr/>
        </p:nvSpPr>
        <p:spPr bwMode="auto">
          <a:xfrm>
            <a:off x="3481729" y="4446985"/>
            <a:ext cx="827471" cy="276999"/>
          </a:xfrm>
          <a:prstGeom prst="rect">
            <a:avLst/>
          </a:prstGeom>
          <a:noFill/>
          <a:ln w="9525">
            <a:noFill/>
            <a:miter lim="800000"/>
            <a:headEnd/>
            <a:tailEnd/>
          </a:ln>
          <a:effectLst/>
        </p:spPr>
        <p:txBody>
          <a:bodyPr wrap="none">
            <a:spAutoFit/>
          </a:bodyPr>
          <a:lstStyle/>
          <a:p>
            <a:r>
              <a:rPr lang="fr-FR" sz="1200" dirty="0">
                <a:latin typeface="+mj-lt"/>
              </a:rPr>
              <a:t>p&lt;0.0001</a:t>
            </a:r>
          </a:p>
        </p:txBody>
      </p:sp>
      <p:sp>
        <p:nvSpPr>
          <p:cNvPr id="20" name="Titre 19"/>
          <p:cNvSpPr>
            <a:spLocks noGrp="1"/>
          </p:cNvSpPr>
          <p:nvPr>
            <p:ph type="title"/>
          </p:nvPr>
        </p:nvSpPr>
        <p:spPr>
          <a:xfrm>
            <a:off x="1019174" y="2015"/>
            <a:ext cx="7686675" cy="830997"/>
          </a:xfrm>
        </p:spPr>
        <p:txBody>
          <a:bodyPr/>
          <a:lstStyle/>
          <a:p>
            <a:r>
              <a:rPr lang="fr-CA" sz="2400" dirty="0"/>
              <a:t>VICTORY Trial – Adipose Tissue Distribution (</a:t>
            </a:r>
            <a:r>
              <a:rPr lang="fr-CA" sz="2400" dirty="0" err="1"/>
              <a:t>Computed</a:t>
            </a:r>
            <a:r>
              <a:rPr lang="fr-CA" sz="2400" dirty="0"/>
              <a:t> </a:t>
            </a:r>
            <a:r>
              <a:rPr lang="fr-CA" sz="2400" dirty="0" err="1"/>
              <a:t>Tomography</a:t>
            </a:r>
            <a:r>
              <a:rPr lang="fr-CA" sz="2400" dirty="0"/>
              <a:t>)</a:t>
            </a:r>
          </a:p>
        </p:txBody>
      </p:sp>
      <p:sp>
        <p:nvSpPr>
          <p:cNvPr id="22" name="Espace réservé du texte 21"/>
          <p:cNvSpPr>
            <a:spLocks noGrp="1"/>
          </p:cNvSpPr>
          <p:nvPr>
            <p:ph type="body" sz="quarter" idx="10"/>
          </p:nvPr>
        </p:nvSpPr>
        <p:spPr/>
        <p:txBody>
          <a:bodyPr/>
          <a:lstStyle/>
          <a:p>
            <a:r>
              <a:rPr lang="fr-CA" dirty="0" err="1"/>
              <a:t>Adapted</a:t>
            </a:r>
            <a:r>
              <a:rPr lang="fr-CA" dirty="0"/>
              <a:t> </a:t>
            </a:r>
            <a:r>
              <a:rPr lang="fr-CA" dirty="0" err="1"/>
              <a:t>from</a:t>
            </a:r>
            <a:r>
              <a:rPr lang="fr-CA" dirty="0"/>
              <a:t> Bertrand OF et al. </a:t>
            </a:r>
            <a:r>
              <a:rPr lang="fr-CA" dirty="0" err="1"/>
              <a:t>Atherosclerosis</a:t>
            </a:r>
            <a:r>
              <a:rPr lang="fr-CA" dirty="0"/>
              <a:t> 2010;211:565-73</a:t>
            </a:r>
          </a:p>
        </p:txBody>
      </p:sp>
      <p:sp>
        <p:nvSpPr>
          <p:cNvPr id="21" name="Rectangle 2"/>
          <p:cNvSpPr>
            <a:spLocks noChangeArrowheads="1"/>
          </p:cNvSpPr>
          <p:nvPr/>
        </p:nvSpPr>
        <p:spPr bwMode="auto">
          <a:xfrm rot="-5395692">
            <a:off x="-1305160" y="3498400"/>
            <a:ext cx="3233579" cy="307777"/>
          </a:xfrm>
          <a:prstGeom prst="rect">
            <a:avLst/>
          </a:prstGeom>
          <a:noFill/>
          <a:ln w="12700" cap="sq">
            <a:noFill/>
            <a:miter lim="800000"/>
            <a:headEnd/>
            <a:tailEnd/>
          </a:ln>
          <a:effectLst/>
        </p:spPr>
        <p:txBody>
          <a:bodyPr wrap="none" anchor="ctr">
            <a:spAutoFit/>
          </a:bodyPr>
          <a:lstStyle/>
          <a:p>
            <a:pPr algn="ctr">
              <a:lnSpc>
                <a:spcPct val="100000"/>
              </a:lnSpc>
            </a:pPr>
            <a:r>
              <a:rPr kumimoji="1" lang="en-US" sz="1400" b="1" dirty="0">
                <a:solidFill>
                  <a:schemeClr val="tx2">
                    <a:lumMod val="50000"/>
                  </a:schemeClr>
                </a:solidFill>
                <a:latin typeface="+mj-lt"/>
              </a:rPr>
              <a:t>Subcutaneous adipose tissue (cm</a:t>
            </a:r>
            <a:r>
              <a:rPr kumimoji="1" lang="en-US" sz="1400" b="1" baseline="30000" dirty="0">
                <a:solidFill>
                  <a:schemeClr val="tx2">
                    <a:lumMod val="50000"/>
                  </a:schemeClr>
                </a:solidFill>
                <a:latin typeface="+mj-lt"/>
              </a:rPr>
              <a:t>2</a:t>
            </a:r>
            <a:r>
              <a:rPr kumimoji="1" lang="en-US" sz="1400" b="1" dirty="0">
                <a:solidFill>
                  <a:schemeClr val="tx2">
                    <a:lumMod val="50000"/>
                  </a:schemeClr>
                </a:solidFill>
                <a:latin typeface="+mj-lt"/>
              </a:rPr>
              <a:t>)</a:t>
            </a:r>
          </a:p>
        </p:txBody>
      </p:sp>
      <p:sp>
        <p:nvSpPr>
          <p:cNvPr id="23" name="Rectangle 24"/>
          <p:cNvSpPr>
            <a:spLocks noChangeArrowheads="1"/>
          </p:cNvSpPr>
          <p:nvPr/>
        </p:nvSpPr>
        <p:spPr bwMode="auto">
          <a:xfrm>
            <a:off x="1223660" y="4837222"/>
            <a:ext cx="735779"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Baseline</a:t>
            </a:r>
          </a:p>
        </p:txBody>
      </p:sp>
      <p:sp>
        <p:nvSpPr>
          <p:cNvPr id="24" name="Rectangle 24"/>
          <p:cNvSpPr>
            <a:spLocks noChangeArrowheads="1"/>
          </p:cNvSpPr>
          <p:nvPr/>
        </p:nvSpPr>
        <p:spPr bwMode="auto">
          <a:xfrm>
            <a:off x="2254027" y="4837222"/>
            <a:ext cx="913712" cy="430887"/>
          </a:xfrm>
          <a:prstGeom prst="rect">
            <a:avLst/>
          </a:prstGeom>
          <a:noFill/>
          <a:ln w="9525">
            <a:noFill/>
            <a:miter lim="800000"/>
            <a:headEnd/>
            <a:tailEnd/>
          </a:ln>
        </p:spPr>
        <p:txBody>
          <a:bodyPr wrap="none" lIns="0" tIns="0" rIns="0" bIns="0">
            <a:spAutoFit/>
          </a:bodyPr>
          <a:lstStyle/>
          <a:p>
            <a:pPr algn="ctr">
              <a:lnSpc>
                <a:spcPct val="100000"/>
              </a:lnSpc>
            </a:pPr>
            <a:r>
              <a:rPr kumimoji="1" lang="en-US" sz="1400" b="1" dirty="0">
                <a:solidFill>
                  <a:schemeClr val="tx2"/>
                </a:solidFill>
                <a:latin typeface="+mj-lt"/>
              </a:rPr>
              <a:t>Follow-up </a:t>
            </a:r>
          </a:p>
          <a:p>
            <a:pPr algn="ctr">
              <a:lnSpc>
                <a:spcPct val="100000"/>
              </a:lnSpc>
            </a:pPr>
            <a:r>
              <a:rPr kumimoji="1" lang="en-US" sz="1400" b="1" dirty="0">
                <a:solidFill>
                  <a:schemeClr val="tx2"/>
                </a:solidFill>
                <a:latin typeface="+mj-lt"/>
              </a:rPr>
              <a:t>(6 months)</a:t>
            </a:r>
          </a:p>
        </p:txBody>
      </p:sp>
      <p:sp>
        <p:nvSpPr>
          <p:cNvPr id="25" name="Rectangle 24"/>
          <p:cNvSpPr>
            <a:spLocks noChangeArrowheads="1"/>
          </p:cNvSpPr>
          <p:nvPr/>
        </p:nvSpPr>
        <p:spPr bwMode="auto">
          <a:xfrm>
            <a:off x="3342273" y="4837222"/>
            <a:ext cx="1013098" cy="430887"/>
          </a:xfrm>
          <a:prstGeom prst="rect">
            <a:avLst/>
          </a:prstGeom>
          <a:noFill/>
          <a:ln w="9525">
            <a:noFill/>
            <a:miter lim="800000"/>
            <a:headEnd/>
            <a:tailEnd/>
          </a:ln>
        </p:spPr>
        <p:txBody>
          <a:bodyPr wrap="none" lIns="0" tIns="0" rIns="0" bIns="0">
            <a:spAutoFit/>
          </a:bodyPr>
          <a:lstStyle/>
          <a:p>
            <a:pPr algn="ctr">
              <a:lnSpc>
                <a:spcPct val="100000"/>
              </a:lnSpc>
            </a:pPr>
            <a:r>
              <a:rPr kumimoji="1" lang="en-US" sz="1400" b="1" dirty="0">
                <a:solidFill>
                  <a:schemeClr val="tx2"/>
                </a:solidFill>
                <a:latin typeface="+mj-lt"/>
              </a:rPr>
              <a:t>Follow-up </a:t>
            </a:r>
          </a:p>
          <a:p>
            <a:pPr algn="ctr">
              <a:lnSpc>
                <a:spcPct val="100000"/>
              </a:lnSpc>
            </a:pPr>
            <a:r>
              <a:rPr kumimoji="1" lang="en-US" sz="1400" b="1" dirty="0">
                <a:solidFill>
                  <a:schemeClr val="tx2"/>
                </a:solidFill>
                <a:latin typeface="+mj-lt"/>
              </a:rPr>
              <a:t>(12 months)</a:t>
            </a:r>
          </a:p>
        </p:txBody>
      </p:sp>
      <p:sp>
        <p:nvSpPr>
          <p:cNvPr id="26" name="Rectangle 2"/>
          <p:cNvSpPr>
            <a:spLocks noChangeArrowheads="1"/>
          </p:cNvSpPr>
          <p:nvPr/>
        </p:nvSpPr>
        <p:spPr bwMode="auto">
          <a:xfrm rot="-5395692">
            <a:off x="3521081" y="3319593"/>
            <a:ext cx="2654830" cy="307777"/>
          </a:xfrm>
          <a:prstGeom prst="rect">
            <a:avLst/>
          </a:prstGeom>
          <a:noFill/>
          <a:ln w="12700" cap="sq">
            <a:noFill/>
            <a:miter lim="800000"/>
            <a:headEnd/>
            <a:tailEnd/>
          </a:ln>
          <a:effectLst/>
        </p:spPr>
        <p:txBody>
          <a:bodyPr wrap="none" anchor="ctr">
            <a:spAutoFit/>
          </a:bodyPr>
          <a:lstStyle/>
          <a:p>
            <a:pPr algn="ctr">
              <a:lnSpc>
                <a:spcPct val="100000"/>
              </a:lnSpc>
            </a:pPr>
            <a:r>
              <a:rPr kumimoji="1" lang="en-US" sz="1400" b="1" dirty="0">
                <a:solidFill>
                  <a:schemeClr val="tx2">
                    <a:lumMod val="50000"/>
                  </a:schemeClr>
                </a:solidFill>
                <a:latin typeface="+mj-lt"/>
              </a:rPr>
              <a:t>Visceral adipose tissue (cm</a:t>
            </a:r>
            <a:r>
              <a:rPr kumimoji="1" lang="en-US" sz="1400" b="1" baseline="30000" dirty="0">
                <a:solidFill>
                  <a:schemeClr val="tx2">
                    <a:lumMod val="50000"/>
                  </a:schemeClr>
                </a:solidFill>
                <a:latin typeface="+mj-lt"/>
              </a:rPr>
              <a:t>2</a:t>
            </a:r>
            <a:r>
              <a:rPr kumimoji="1" lang="en-US" sz="1400" b="1" dirty="0">
                <a:solidFill>
                  <a:schemeClr val="tx2">
                    <a:lumMod val="50000"/>
                  </a:schemeClr>
                </a:solidFill>
                <a:latin typeface="+mj-lt"/>
              </a:rPr>
              <a:t>)</a:t>
            </a:r>
          </a:p>
        </p:txBody>
      </p:sp>
      <p:sp>
        <p:nvSpPr>
          <p:cNvPr id="38" name="ZoneTexte 37"/>
          <p:cNvSpPr txBox="1"/>
          <p:nvPr/>
        </p:nvSpPr>
        <p:spPr>
          <a:xfrm>
            <a:off x="469702" y="2428513"/>
            <a:ext cx="482824" cy="307777"/>
          </a:xfrm>
          <a:prstGeom prst="rect">
            <a:avLst/>
          </a:prstGeom>
          <a:noFill/>
        </p:spPr>
        <p:txBody>
          <a:bodyPr wrap="none" rtlCol="0">
            <a:spAutoFit/>
          </a:bodyPr>
          <a:lstStyle/>
          <a:p>
            <a:r>
              <a:rPr lang="fr-CA" sz="1400" b="1" dirty="0">
                <a:solidFill>
                  <a:schemeClr val="tx2"/>
                </a:solidFill>
                <a:latin typeface="+mj-lt"/>
              </a:rPr>
              <a:t>400</a:t>
            </a:r>
          </a:p>
        </p:txBody>
      </p:sp>
      <p:sp>
        <p:nvSpPr>
          <p:cNvPr id="39" name="ZoneTexte 38"/>
          <p:cNvSpPr txBox="1"/>
          <p:nvPr/>
        </p:nvSpPr>
        <p:spPr>
          <a:xfrm>
            <a:off x="469702" y="4601453"/>
            <a:ext cx="482824" cy="307777"/>
          </a:xfrm>
          <a:prstGeom prst="rect">
            <a:avLst/>
          </a:prstGeom>
          <a:noFill/>
        </p:spPr>
        <p:txBody>
          <a:bodyPr wrap="none" rtlCol="0">
            <a:spAutoFit/>
          </a:bodyPr>
          <a:lstStyle/>
          <a:p>
            <a:r>
              <a:rPr lang="fr-CA" sz="1400" b="1" dirty="0">
                <a:solidFill>
                  <a:schemeClr val="tx2"/>
                </a:solidFill>
                <a:latin typeface="+mj-lt"/>
              </a:rPr>
              <a:t>100</a:t>
            </a:r>
          </a:p>
        </p:txBody>
      </p:sp>
      <p:sp>
        <p:nvSpPr>
          <p:cNvPr id="40" name="ZoneTexte 39"/>
          <p:cNvSpPr txBox="1"/>
          <p:nvPr/>
        </p:nvSpPr>
        <p:spPr>
          <a:xfrm>
            <a:off x="469702" y="3152826"/>
            <a:ext cx="482824" cy="307777"/>
          </a:xfrm>
          <a:prstGeom prst="rect">
            <a:avLst/>
          </a:prstGeom>
          <a:noFill/>
        </p:spPr>
        <p:txBody>
          <a:bodyPr wrap="none" rtlCol="0">
            <a:spAutoFit/>
          </a:bodyPr>
          <a:lstStyle/>
          <a:p>
            <a:r>
              <a:rPr lang="fr-CA" sz="1400" b="1" dirty="0">
                <a:solidFill>
                  <a:schemeClr val="tx2"/>
                </a:solidFill>
                <a:latin typeface="+mj-lt"/>
              </a:rPr>
              <a:t>300</a:t>
            </a:r>
          </a:p>
        </p:txBody>
      </p:sp>
      <p:sp>
        <p:nvSpPr>
          <p:cNvPr id="41" name="ZoneTexte 40"/>
          <p:cNvSpPr txBox="1"/>
          <p:nvPr/>
        </p:nvSpPr>
        <p:spPr>
          <a:xfrm>
            <a:off x="469702" y="3877139"/>
            <a:ext cx="482824" cy="307777"/>
          </a:xfrm>
          <a:prstGeom prst="rect">
            <a:avLst/>
          </a:prstGeom>
          <a:noFill/>
        </p:spPr>
        <p:txBody>
          <a:bodyPr wrap="none" rtlCol="0">
            <a:spAutoFit/>
          </a:bodyPr>
          <a:lstStyle/>
          <a:p>
            <a:r>
              <a:rPr lang="fr-CA" sz="1400" b="1" dirty="0">
                <a:solidFill>
                  <a:schemeClr val="tx2"/>
                </a:solidFill>
                <a:latin typeface="+mj-lt"/>
              </a:rPr>
              <a:t>200</a:t>
            </a:r>
          </a:p>
        </p:txBody>
      </p:sp>
      <p:sp>
        <p:nvSpPr>
          <p:cNvPr id="42" name="ZoneTexte 41"/>
          <p:cNvSpPr txBox="1"/>
          <p:nvPr/>
        </p:nvSpPr>
        <p:spPr>
          <a:xfrm>
            <a:off x="4996810" y="2180546"/>
            <a:ext cx="482824" cy="307777"/>
          </a:xfrm>
          <a:prstGeom prst="rect">
            <a:avLst/>
          </a:prstGeom>
          <a:noFill/>
        </p:spPr>
        <p:txBody>
          <a:bodyPr wrap="none" rtlCol="0">
            <a:spAutoFit/>
          </a:bodyPr>
          <a:lstStyle/>
          <a:p>
            <a:r>
              <a:rPr lang="fr-CA" sz="1400" b="1" dirty="0">
                <a:solidFill>
                  <a:schemeClr val="tx2"/>
                </a:solidFill>
                <a:latin typeface="+mj-lt"/>
              </a:rPr>
              <a:t>350</a:t>
            </a:r>
          </a:p>
        </p:txBody>
      </p:sp>
      <p:sp>
        <p:nvSpPr>
          <p:cNvPr id="43" name="ZoneTexte 42"/>
          <p:cNvSpPr txBox="1"/>
          <p:nvPr/>
        </p:nvSpPr>
        <p:spPr>
          <a:xfrm>
            <a:off x="4996810" y="4620503"/>
            <a:ext cx="482824" cy="307777"/>
          </a:xfrm>
          <a:prstGeom prst="rect">
            <a:avLst/>
          </a:prstGeom>
          <a:noFill/>
        </p:spPr>
        <p:txBody>
          <a:bodyPr wrap="none" rtlCol="0">
            <a:spAutoFit/>
          </a:bodyPr>
          <a:lstStyle/>
          <a:p>
            <a:r>
              <a:rPr lang="fr-CA" sz="1400" b="1" dirty="0">
                <a:solidFill>
                  <a:schemeClr val="tx2"/>
                </a:solidFill>
                <a:latin typeface="+mj-lt"/>
              </a:rPr>
              <a:t>100</a:t>
            </a:r>
          </a:p>
        </p:txBody>
      </p:sp>
      <p:sp>
        <p:nvSpPr>
          <p:cNvPr id="44" name="ZoneTexte 43"/>
          <p:cNvSpPr txBox="1"/>
          <p:nvPr/>
        </p:nvSpPr>
        <p:spPr>
          <a:xfrm>
            <a:off x="4996810" y="2668537"/>
            <a:ext cx="482824" cy="307777"/>
          </a:xfrm>
          <a:prstGeom prst="rect">
            <a:avLst/>
          </a:prstGeom>
          <a:noFill/>
        </p:spPr>
        <p:txBody>
          <a:bodyPr wrap="none" rtlCol="0">
            <a:spAutoFit/>
          </a:bodyPr>
          <a:lstStyle/>
          <a:p>
            <a:r>
              <a:rPr lang="fr-CA" sz="1400" b="1" dirty="0">
                <a:solidFill>
                  <a:schemeClr val="tx2"/>
                </a:solidFill>
                <a:latin typeface="+mj-lt"/>
              </a:rPr>
              <a:t>300</a:t>
            </a:r>
          </a:p>
        </p:txBody>
      </p:sp>
      <p:sp>
        <p:nvSpPr>
          <p:cNvPr id="45" name="ZoneTexte 44"/>
          <p:cNvSpPr txBox="1"/>
          <p:nvPr/>
        </p:nvSpPr>
        <p:spPr>
          <a:xfrm>
            <a:off x="4996810" y="3644519"/>
            <a:ext cx="482824" cy="307777"/>
          </a:xfrm>
          <a:prstGeom prst="rect">
            <a:avLst/>
          </a:prstGeom>
          <a:noFill/>
        </p:spPr>
        <p:txBody>
          <a:bodyPr wrap="none" rtlCol="0">
            <a:spAutoFit/>
          </a:bodyPr>
          <a:lstStyle/>
          <a:p>
            <a:r>
              <a:rPr lang="fr-CA" sz="1400" b="1" dirty="0">
                <a:solidFill>
                  <a:schemeClr val="tx2"/>
                </a:solidFill>
                <a:latin typeface="+mj-lt"/>
              </a:rPr>
              <a:t>200</a:t>
            </a:r>
          </a:p>
        </p:txBody>
      </p:sp>
      <p:sp>
        <p:nvSpPr>
          <p:cNvPr id="46" name="ZoneTexte 45"/>
          <p:cNvSpPr txBox="1"/>
          <p:nvPr/>
        </p:nvSpPr>
        <p:spPr>
          <a:xfrm>
            <a:off x="4996810" y="4132510"/>
            <a:ext cx="482824" cy="307777"/>
          </a:xfrm>
          <a:prstGeom prst="rect">
            <a:avLst/>
          </a:prstGeom>
          <a:noFill/>
        </p:spPr>
        <p:txBody>
          <a:bodyPr wrap="none" rtlCol="0">
            <a:spAutoFit/>
          </a:bodyPr>
          <a:lstStyle/>
          <a:p>
            <a:r>
              <a:rPr lang="fr-CA" sz="1400" b="1" dirty="0">
                <a:solidFill>
                  <a:schemeClr val="tx2"/>
                </a:solidFill>
                <a:latin typeface="+mj-lt"/>
              </a:rPr>
              <a:t>150</a:t>
            </a:r>
          </a:p>
        </p:txBody>
      </p:sp>
      <p:sp>
        <p:nvSpPr>
          <p:cNvPr id="47" name="ZoneTexte 46"/>
          <p:cNvSpPr txBox="1"/>
          <p:nvPr/>
        </p:nvSpPr>
        <p:spPr>
          <a:xfrm>
            <a:off x="4996810" y="3156528"/>
            <a:ext cx="482824" cy="307777"/>
          </a:xfrm>
          <a:prstGeom prst="rect">
            <a:avLst/>
          </a:prstGeom>
          <a:noFill/>
        </p:spPr>
        <p:txBody>
          <a:bodyPr wrap="none" rtlCol="0">
            <a:spAutoFit/>
          </a:bodyPr>
          <a:lstStyle/>
          <a:p>
            <a:r>
              <a:rPr lang="fr-CA" sz="1400" b="1" dirty="0">
                <a:solidFill>
                  <a:schemeClr val="tx2"/>
                </a:solidFill>
                <a:latin typeface="+mj-lt"/>
              </a:rPr>
              <a:t>250</a:t>
            </a:r>
          </a:p>
        </p:txBody>
      </p:sp>
      <p:grpSp>
        <p:nvGrpSpPr>
          <p:cNvPr id="92" name="Groupe 91"/>
          <p:cNvGrpSpPr/>
          <p:nvPr/>
        </p:nvGrpSpPr>
        <p:grpSpPr>
          <a:xfrm>
            <a:off x="1532882" y="2366398"/>
            <a:ext cx="2375312" cy="1220005"/>
            <a:chOff x="1386708" y="2542352"/>
            <a:chExt cx="2375312" cy="1220005"/>
          </a:xfrm>
        </p:grpSpPr>
        <p:sp>
          <p:nvSpPr>
            <p:cNvPr id="50" name="Ellipse 76"/>
            <p:cNvSpPr/>
            <p:nvPr/>
          </p:nvSpPr>
          <p:spPr>
            <a:xfrm>
              <a:off x="1386708" y="365435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1" name="Groupe 48"/>
            <p:cNvGrpSpPr/>
            <p:nvPr/>
          </p:nvGrpSpPr>
          <p:grpSpPr>
            <a:xfrm>
              <a:off x="1404708" y="2986173"/>
              <a:ext cx="72000" cy="684000"/>
              <a:chOff x="2196981" y="2231427"/>
              <a:chExt cx="72000" cy="684000"/>
            </a:xfrm>
          </p:grpSpPr>
          <p:cxnSp>
            <p:nvCxnSpPr>
              <p:cNvPr id="86" name="Connecteur droit 78"/>
              <p:cNvCxnSpPr/>
              <p:nvPr/>
            </p:nvCxnSpPr>
            <p:spPr>
              <a:xfrm rot="16200000" flipH="1">
                <a:off x="1890981" y="2572186"/>
                <a:ext cx="684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10800000" flipH="1">
                <a:off x="2196981" y="223654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2" name="Ellipse 76"/>
            <p:cNvSpPr/>
            <p:nvPr/>
          </p:nvSpPr>
          <p:spPr>
            <a:xfrm>
              <a:off x="2526134" y="34321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3" name="Groupe 48"/>
            <p:cNvGrpSpPr/>
            <p:nvPr/>
          </p:nvGrpSpPr>
          <p:grpSpPr>
            <a:xfrm>
              <a:off x="2544134" y="2689869"/>
              <a:ext cx="72000" cy="756000"/>
              <a:chOff x="2196981" y="2179531"/>
              <a:chExt cx="72000" cy="726371"/>
            </a:xfrm>
          </p:grpSpPr>
          <p:cxnSp>
            <p:nvCxnSpPr>
              <p:cNvPr id="84"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4" name="Ellipse 76"/>
            <p:cNvSpPr/>
            <p:nvPr/>
          </p:nvSpPr>
          <p:spPr>
            <a:xfrm>
              <a:off x="3654020" y="331889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5" name="Groupe 48"/>
            <p:cNvGrpSpPr/>
            <p:nvPr/>
          </p:nvGrpSpPr>
          <p:grpSpPr>
            <a:xfrm>
              <a:off x="3672020" y="2542352"/>
              <a:ext cx="72000" cy="792000"/>
              <a:chOff x="2196981" y="2157998"/>
              <a:chExt cx="72000" cy="757429"/>
            </a:xfrm>
          </p:grpSpPr>
          <p:cxnSp>
            <p:nvCxnSpPr>
              <p:cNvPr id="82" name="Connecteur droit 78"/>
              <p:cNvCxnSpPr/>
              <p:nvPr/>
            </p:nvCxnSpPr>
            <p:spPr>
              <a:xfrm rot="16200000" flipH="1">
                <a:off x="1854981" y="2536186"/>
                <a:ext cx="75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rot="10800000" flipH="1">
                <a:off x="2196981" y="2157998"/>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p:cNvCxnSpPr/>
            <p:nvPr/>
          </p:nvCxnSpPr>
          <p:spPr>
            <a:xfrm flipV="1">
              <a:off x="1457878" y="3479825"/>
              <a:ext cx="1116000" cy="2221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2611909" y="3369693"/>
              <a:ext cx="1080000" cy="1164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66" name="Connecteur droit 65"/>
          <p:cNvCxnSpPr/>
          <p:nvPr/>
        </p:nvCxnSpPr>
        <p:spPr>
          <a:xfrm rot="16200000" flipH="1">
            <a:off x="-246638" y="3535818"/>
            <a:ext cx="2448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901750" y="3302201"/>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901750" y="257322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901750" y="403117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901750" y="476015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10800000" flipH="1">
            <a:off x="983212" y="4756845"/>
            <a:ext cx="345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rot="5400000">
            <a:off x="3810796" y="480121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rot="5400000">
            <a:off x="2675471" y="480121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5400000">
            <a:off x="1542393" y="480121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Ellipse 76"/>
          <p:cNvSpPr/>
          <p:nvPr/>
        </p:nvSpPr>
        <p:spPr>
          <a:xfrm flipV="1">
            <a:off x="1531724" y="3636267"/>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5" name="Groupe 48"/>
          <p:cNvGrpSpPr/>
          <p:nvPr/>
        </p:nvGrpSpPr>
        <p:grpSpPr>
          <a:xfrm flipV="1">
            <a:off x="1549724" y="3712576"/>
            <a:ext cx="72000" cy="540000"/>
            <a:chOff x="2196981" y="2231427"/>
            <a:chExt cx="72000" cy="684000"/>
          </a:xfrm>
          <a:solidFill>
            <a:schemeClr val="accent4"/>
          </a:solidFill>
        </p:grpSpPr>
        <p:cxnSp>
          <p:nvCxnSpPr>
            <p:cNvPr id="106" name="Connecteur droit 78"/>
            <p:cNvCxnSpPr/>
            <p:nvPr/>
          </p:nvCxnSpPr>
          <p:spPr>
            <a:xfrm rot="16200000" flipH="1">
              <a:off x="1890981" y="2572186"/>
              <a:ext cx="684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rot="10800000" flipH="1">
              <a:off x="2196981" y="223654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6" name="Ellipse 76"/>
          <p:cNvSpPr/>
          <p:nvPr/>
        </p:nvSpPr>
        <p:spPr>
          <a:xfrm flipV="1">
            <a:off x="2671150" y="363746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7" name="Groupe 48"/>
          <p:cNvGrpSpPr/>
          <p:nvPr/>
        </p:nvGrpSpPr>
        <p:grpSpPr>
          <a:xfrm flipV="1">
            <a:off x="2689150" y="3712725"/>
            <a:ext cx="72000" cy="540000"/>
            <a:chOff x="2196981" y="2179531"/>
            <a:chExt cx="72000" cy="726371"/>
          </a:xfrm>
          <a:solidFill>
            <a:schemeClr val="accent4"/>
          </a:solidFill>
        </p:grpSpPr>
        <p:cxnSp>
          <p:nvCxnSpPr>
            <p:cNvPr id="104"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8" name="Ellipse 76"/>
          <p:cNvSpPr/>
          <p:nvPr/>
        </p:nvSpPr>
        <p:spPr>
          <a:xfrm flipV="1">
            <a:off x="3799036" y="361308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9" name="Groupe 48"/>
          <p:cNvGrpSpPr/>
          <p:nvPr/>
        </p:nvGrpSpPr>
        <p:grpSpPr>
          <a:xfrm flipV="1">
            <a:off x="3817036" y="3705625"/>
            <a:ext cx="72000" cy="540000"/>
            <a:chOff x="2196981" y="2157998"/>
            <a:chExt cx="72000" cy="757429"/>
          </a:xfrm>
          <a:solidFill>
            <a:schemeClr val="accent4"/>
          </a:solidFill>
        </p:grpSpPr>
        <p:cxnSp>
          <p:nvCxnSpPr>
            <p:cNvPr id="102" name="Connecteur droit 78"/>
            <p:cNvCxnSpPr/>
            <p:nvPr/>
          </p:nvCxnSpPr>
          <p:spPr>
            <a:xfrm rot="16200000" flipH="1">
              <a:off x="1854981" y="2536186"/>
              <a:ext cx="75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rot="10800000" flipH="1">
              <a:off x="2196981" y="2157998"/>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00" name="Connecteur droit 99"/>
          <p:cNvCxnSpPr>
            <a:endCxn id="96" idx="2"/>
          </p:cNvCxnSpPr>
          <p:nvPr/>
        </p:nvCxnSpPr>
        <p:spPr>
          <a:xfrm flipV="1">
            <a:off x="1633374" y="3691469"/>
            <a:ext cx="1080000" cy="5148"/>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2727350" y="3676611"/>
            <a:ext cx="1097086" cy="18008"/>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585792" y="2332182"/>
            <a:ext cx="3456384" cy="24482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Rectangle 24"/>
          <p:cNvSpPr>
            <a:spLocks noChangeArrowheads="1"/>
          </p:cNvSpPr>
          <p:nvPr/>
        </p:nvSpPr>
        <p:spPr bwMode="auto">
          <a:xfrm>
            <a:off x="5823920" y="4861037"/>
            <a:ext cx="735779" cy="215444"/>
          </a:xfrm>
          <a:prstGeom prst="rect">
            <a:avLst/>
          </a:prstGeom>
          <a:noFill/>
          <a:ln w="9525">
            <a:noFill/>
            <a:miter lim="800000"/>
            <a:headEnd/>
            <a:tailEnd/>
          </a:ln>
        </p:spPr>
        <p:txBody>
          <a:bodyPr wrap="none" lIns="0" tIns="0" rIns="0" bIns="0">
            <a:spAutoFit/>
          </a:bodyPr>
          <a:lstStyle/>
          <a:p>
            <a:pPr>
              <a:lnSpc>
                <a:spcPct val="100000"/>
              </a:lnSpc>
            </a:pPr>
            <a:r>
              <a:rPr kumimoji="1" lang="en-US" sz="1400" b="1" dirty="0">
                <a:solidFill>
                  <a:schemeClr val="tx2"/>
                </a:solidFill>
                <a:latin typeface="+mj-lt"/>
              </a:rPr>
              <a:t>Baseline</a:t>
            </a:r>
          </a:p>
        </p:txBody>
      </p:sp>
      <p:sp>
        <p:nvSpPr>
          <p:cNvPr id="113" name="Rectangle 24"/>
          <p:cNvSpPr>
            <a:spLocks noChangeArrowheads="1"/>
          </p:cNvSpPr>
          <p:nvPr/>
        </p:nvSpPr>
        <p:spPr bwMode="auto">
          <a:xfrm>
            <a:off x="6854287" y="4861037"/>
            <a:ext cx="913712" cy="430887"/>
          </a:xfrm>
          <a:prstGeom prst="rect">
            <a:avLst/>
          </a:prstGeom>
          <a:noFill/>
          <a:ln w="9525">
            <a:noFill/>
            <a:miter lim="800000"/>
            <a:headEnd/>
            <a:tailEnd/>
          </a:ln>
        </p:spPr>
        <p:txBody>
          <a:bodyPr wrap="none" lIns="0" tIns="0" rIns="0" bIns="0">
            <a:spAutoFit/>
          </a:bodyPr>
          <a:lstStyle/>
          <a:p>
            <a:pPr algn="ctr">
              <a:lnSpc>
                <a:spcPct val="100000"/>
              </a:lnSpc>
            </a:pPr>
            <a:r>
              <a:rPr kumimoji="1" lang="en-US" sz="1400" b="1" dirty="0">
                <a:solidFill>
                  <a:schemeClr val="tx2"/>
                </a:solidFill>
                <a:latin typeface="+mj-lt"/>
              </a:rPr>
              <a:t>Follow-up </a:t>
            </a:r>
          </a:p>
          <a:p>
            <a:pPr algn="ctr">
              <a:lnSpc>
                <a:spcPct val="100000"/>
              </a:lnSpc>
            </a:pPr>
            <a:r>
              <a:rPr kumimoji="1" lang="en-US" sz="1400" b="1" dirty="0">
                <a:solidFill>
                  <a:schemeClr val="tx2"/>
                </a:solidFill>
                <a:latin typeface="+mj-lt"/>
              </a:rPr>
              <a:t>(6 months)</a:t>
            </a:r>
          </a:p>
        </p:txBody>
      </p:sp>
      <p:sp>
        <p:nvSpPr>
          <p:cNvPr id="114" name="Rectangle 113"/>
          <p:cNvSpPr>
            <a:spLocks noChangeArrowheads="1"/>
          </p:cNvSpPr>
          <p:nvPr/>
        </p:nvSpPr>
        <p:spPr bwMode="auto">
          <a:xfrm>
            <a:off x="7942533" y="4861037"/>
            <a:ext cx="1013098" cy="430887"/>
          </a:xfrm>
          <a:prstGeom prst="rect">
            <a:avLst/>
          </a:prstGeom>
          <a:noFill/>
          <a:ln w="9525">
            <a:noFill/>
            <a:miter lim="800000"/>
            <a:headEnd/>
            <a:tailEnd/>
          </a:ln>
        </p:spPr>
        <p:txBody>
          <a:bodyPr wrap="none" lIns="0" tIns="0" rIns="0" bIns="0">
            <a:spAutoFit/>
          </a:bodyPr>
          <a:lstStyle/>
          <a:p>
            <a:pPr algn="ctr">
              <a:lnSpc>
                <a:spcPct val="100000"/>
              </a:lnSpc>
            </a:pPr>
            <a:r>
              <a:rPr kumimoji="1" lang="en-US" sz="1400" b="1" dirty="0">
                <a:solidFill>
                  <a:schemeClr val="tx2"/>
                </a:solidFill>
                <a:latin typeface="+mj-lt"/>
              </a:rPr>
              <a:t>Follow-up </a:t>
            </a:r>
          </a:p>
          <a:p>
            <a:pPr algn="ctr">
              <a:lnSpc>
                <a:spcPct val="100000"/>
              </a:lnSpc>
            </a:pPr>
            <a:r>
              <a:rPr kumimoji="1" lang="en-US" sz="1400" b="1" dirty="0">
                <a:solidFill>
                  <a:schemeClr val="tx2"/>
                </a:solidFill>
                <a:latin typeface="+mj-lt"/>
              </a:rPr>
              <a:t>(12 months)</a:t>
            </a:r>
          </a:p>
        </p:txBody>
      </p:sp>
      <p:grpSp>
        <p:nvGrpSpPr>
          <p:cNvPr id="119" name="Groupe 48"/>
          <p:cNvGrpSpPr/>
          <p:nvPr/>
        </p:nvGrpSpPr>
        <p:grpSpPr>
          <a:xfrm>
            <a:off x="7290568" y="2550004"/>
            <a:ext cx="72000" cy="684000"/>
            <a:chOff x="2196981" y="2179531"/>
            <a:chExt cx="72000" cy="726371"/>
          </a:xfrm>
        </p:grpSpPr>
        <p:cxnSp>
          <p:nvCxnSpPr>
            <p:cNvPr id="126" name="Connecteur droit 78"/>
            <p:cNvCxnSpPr/>
            <p:nvPr/>
          </p:nvCxnSpPr>
          <p:spPr>
            <a:xfrm rot="16200000" flipH="1">
              <a:off x="1872981" y="2544661"/>
              <a:ext cx="720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rot="10800000" flipH="1">
              <a:off x="2196981" y="217953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1" name="Groupe 48"/>
          <p:cNvGrpSpPr/>
          <p:nvPr/>
        </p:nvGrpSpPr>
        <p:grpSpPr>
          <a:xfrm>
            <a:off x="8418454" y="2473746"/>
            <a:ext cx="72000" cy="720000"/>
            <a:chOff x="2196981" y="2157998"/>
            <a:chExt cx="72000" cy="757429"/>
          </a:xfrm>
        </p:grpSpPr>
        <p:cxnSp>
          <p:nvCxnSpPr>
            <p:cNvPr id="124" name="Connecteur droit 78"/>
            <p:cNvCxnSpPr/>
            <p:nvPr/>
          </p:nvCxnSpPr>
          <p:spPr>
            <a:xfrm rot="16200000" flipH="1">
              <a:off x="1854981" y="2536186"/>
              <a:ext cx="756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rot="10800000" flipH="1">
              <a:off x="2196981" y="2157998"/>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30" name="Connecteur droit 129"/>
          <p:cNvCxnSpPr/>
          <p:nvPr/>
        </p:nvCxnSpPr>
        <p:spPr>
          <a:xfrm rot="16200000" flipH="1">
            <a:off x="4353622" y="3559633"/>
            <a:ext cx="2448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5502010" y="282558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a:off x="5502010" y="233599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5502010" y="4783971"/>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rot="10800000" flipH="1">
            <a:off x="5583472" y="4780660"/>
            <a:ext cx="345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rot="5400000">
            <a:off x="8411056" y="481741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rot="5400000">
            <a:off x="7275731" y="481741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rot="5400000">
            <a:off x="6142653" y="481741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9" name="Ellipse 76"/>
          <p:cNvSpPr/>
          <p:nvPr/>
        </p:nvSpPr>
        <p:spPr>
          <a:xfrm flipV="1">
            <a:off x="6131984" y="332505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3" name="Ellipse 76"/>
          <p:cNvSpPr/>
          <p:nvPr/>
        </p:nvSpPr>
        <p:spPr>
          <a:xfrm flipV="1">
            <a:off x="7271410" y="322345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8" name="Groupe 48"/>
          <p:cNvGrpSpPr/>
          <p:nvPr/>
        </p:nvGrpSpPr>
        <p:grpSpPr>
          <a:xfrm flipV="1">
            <a:off x="8425760" y="3259396"/>
            <a:ext cx="72000" cy="864000"/>
            <a:chOff x="2196981" y="2157998"/>
            <a:chExt cx="72000" cy="757429"/>
          </a:xfrm>
          <a:solidFill>
            <a:schemeClr val="accent4"/>
          </a:solidFill>
        </p:grpSpPr>
        <p:cxnSp>
          <p:nvCxnSpPr>
            <p:cNvPr id="149" name="Connecteur droit 78"/>
            <p:cNvCxnSpPr/>
            <p:nvPr/>
          </p:nvCxnSpPr>
          <p:spPr>
            <a:xfrm rot="16200000" flipH="1">
              <a:off x="1854981" y="2536186"/>
              <a:ext cx="756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rot="10800000" flipH="1">
              <a:off x="2196981" y="2157998"/>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51" name="Connecteur droit 150"/>
          <p:cNvCxnSpPr/>
          <p:nvPr/>
        </p:nvCxnSpPr>
        <p:spPr>
          <a:xfrm flipV="1">
            <a:off x="6224109" y="3277454"/>
            <a:ext cx="1080000" cy="10160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2" name="Connecteur droit 151"/>
          <p:cNvCxnSpPr/>
          <p:nvPr/>
        </p:nvCxnSpPr>
        <p:spPr>
          <a:xfrm flipV="1">
            <a:off x="7345640" y="3253046"/>
            <a:ext cx="1097086" cy="18008"/>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7" name="Groupe 48"/>
          <p:cNvGrpSpPr/>
          <p:nvPr/>
        </p:nvGrpSpPr>
        <p:grpSpPr>
          <a:xfrm>
            <a:off x="6151142" y="2630374"/>
            <a:ext cx="72000" cy="756000"/>
            <a:chOff x="2196981" y="2231427"/>
            <a:chExt cx="72000" cy="684000"/>
          </a:xfrm>
        </p:grpSpPr>
        <p:cxnSp>
          <p:nvCxnSpPr>
            <p:cNvPr id="128" name="Connecteur droit 78"/>
            <p:cNvCxnSpPr/>
            <p:nvPr/>
          </p:nvCxnSpPr>
          <p:spPr>
            <a:xfrm rot="16200000" flipH="1">
              <a:off x="1890981" y="2572186"/>
              <a:ext cx="684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rot="10800000" flipH="1">
              <a:off x="2196981" y="223654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0" name="Groupe 48"/>
          <p:cNvGrpSpPr/>
          <p:nvPr/>
        </p:nvGrpSpPr>
        <p:grpSpPr>
          <a:xfrm flipV="1">
            <a:off x="6149984" y="3237171"/>
            <a:ext cx="72000" cy="864000"/>
            <a:chOff x="2196981" y="2231427"/>
            <a:chExt cx="72000" cy="684000"/>
          </a:xfrm>
          <a:solidFill>
            <a:schemeClr val="accent4"/>
          </a:solidFill>
        </p:grpSpPr>
        <p:cxnSp>
          <p:nvCxnSpPr>
            <p:cNvPr id="141" name="Connecteur droit 78"/>
            <p:cNvCxnSpPr/>
            <p:nvPr/>
          </p:nvCxnSpPr>
          <p:spPr>
            <a:xfrm rot="16200000" flipH="1">
              <a:off x="1890981" y="2572186"/>
              <a:ext cx="684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rot="10800000" flipH="1">
              <a:off x="2196981" y="223654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6" name="Ellipse 76"/>
          <p:cNvSpPr/>
          <p:nvPr/>
        </p:nvSpPr>
        <p:spPr>
          <a:xfrm>
            <a:off x="6133142" y="317359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2" name="Connecteur droit 121"/>
          <p:cNvCxnSpPr/>
          <p:nvPr/>
        </p:nvCxnSpPr>
        <p:spPr>
          <a:xfrm>
            <a:off x="6193512" y="3227592"/>
            <a:ext cx="1116000" cy="1249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flipV="1">
            <a:off x="7358343" y="3242954"/>
            <a:ext cx="1080000" cy="1164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Ellipse 76"/>
          <p:cNvSpPr/>
          <p:nvPr/>
        </p:nvSpPr>
        <p:spPr>
          <a:xfrm>
            <a:off x="8400454" y="319215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4" name="Groupe 48"/>
          <p:cNvGrpSpPr/>
          <p:nvPr/>
        </p:nvGrpSpPr>
        <p:grpSpPr>
          <a:xfrm flipV="1">
            <a:off x="7288714" y="3331402"/>
            <a:ext cx="72000" cy="897619"/>
            <a:chOff x="2196981" y="2181453"/>
            <a:chExt cx="72000" cy="724449"/>
          </a:xfrm>
          <a:solidFill>
            <a:schemeClr val="accent4"/>
          </a:solidFill>
        </p:grpSpPr>
        <p:cxnSp>
          <p:nvCxnSpPr>
            <p:cNvPr id="145" name="Connecteur droit 78"/>
            <p:cNvCxnSpPr/>
            <p:nvPr/>
          </p:nvCxnSpPr>
          <p:spPr>
            <a:xfrm rot="16200000" flipH="1">
              <a:off x="1872981" y="2544661"/>
              <a:ext cx="720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rot="10800000" flipH="1">
              <a:off x="2196981" y="2181453"/>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8" name="Ellipse 76"/>
          <p:cNvSpPr/>
          <p:nvPr/>
        </p:nvSpPr>
        <p:spPr>
          <a:xfrm>
            <a:off x="7272568" y="329858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58" name="Connecteur droit 157"/>
          <p:cNvCxnSpPr/>
          <p:nvPr/>
        </p:nvCxnSpPr>
        <p:spPr>
          <a:xfrm>
            <a:off x="5502010" y="331518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a:off x="5502010" y="3804780"/>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0" name="Groupe 159"/>
          <p:cNvGrpSpPr/>
          <p:nvPr/>
        </p:nvGrpSpPr>
        <p:grpSpPr>
          <a:xfrm>
            <a:off x="7308304" y="908720"/>
            <a:ext cx="1728192" cy="720080"/>
            <a:chOff x="7164288" y="1196752"/>
            <a:chExt cx="1728192" cy="720080"/>
          </a:xfrm>
        </p:grpSpPr>
        <p:sp>
          <p:nvSpPr>
            <p:cNvPr id="161" name="Rectangle à coins arrondis 160"/>
            <p:cNvSpPr/>
            <p:nvPr/>
          </p:nvSpPr>
          <p:spPr>
            <a:xfrm>
              <a:off x="7164288" y="1196752"/>
              <a:ext cx="1728192"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162" name="Rectangle 161"/>
            <p:cNvSpPr>
              <a:spLocks noChangeArrowheads="1"/>
            </p:cNvSpPr>
            <p:nvPr/>
          </p:nvSpPr>
          <p:spPr bwMode="auto">
            <a:xfrm>
              <a:off x="7710949" y="1557372"/>
              <a:ext cx="1075615" cy="215444"/>
            </a:xfrm>
            <a:prstGeom prst="rect">
              <a:avLst/>
            </a:prstGeom>
            <a:noFill/>
            <a:ln w="9525">
              <a:noFill/>
              <a:miter lim="800000"/>
              <a:headEnd/>
              <a:tailEnd/>
            </a:ln>
          </p:spPr>
          <p:txBody>
            <a:bodyPr wrap="none" lIns="0" tIns="0" rIns="0" bIns="0">
              <a:spAutoFit/>
            </a:bodyPr>
            <a:lstStyle/>
            <a:p>
              <a:pPr algn="ctr"/>
              <a:r>
                <a:rPr kumimoji="1" lang="fr-CA" sz="1400" dirty="0" err="1">
                  <a:solidFill>
                    <a:schemeClr val="tx1"/>
                  </a:solidFill>
                  <a:latin typeface="+mj-lt"/>
                </a:rPr>
                <a:t>Rosiglitazone</a:t>
              </a:r>
              <a:endParaRPr kumimoji="1" lang="fr-CA" sz="1400" dirty="0">
                <a:solidFill>
                  <a:schemeClr val="tx1"/>
                </a:solidFill>
                <a:latin typeface="+mj-lt"/>
              </a:endParaRPr>
            </a:p>
          </p:txBody>
        </p:sp>
        <p:sp>
          <p:nvSpPr>
            <p:cNvPr id="163" name="Rectangle 162"/>
            <p:cNvSpPr>
              <a:spLocks noChangeArrowheads="1"/>
            </p:cNvSpPr>
            <p:nvPr/>
          </p:nvSpPr>
          <p:spPr bwMode="auto">
            <a:xfrm>
              <a:off x="7709159" y="1341348"/>
              <a:ext cx="647614"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Placebo</a:t>
              </a:r>
              <a:endParaRPr kumimoji="1" lang="fr-CA" sz="2400" dirty="0">
                <a:solidFill>
                  <a:schemeClr val="tx1"/>
                </a:solidFill>
                <a:latin typeface="+mj-lt"/>
              </a:endParaRPr>
            </a:p>
          </p:txBody>
        </p:sp>
        <p:sp>
          <p:nvSpPr>
            <p:cNvPr id="164" name="Rectangle 163"/>
            <p:cNvSpPr/>
            <p:nvPr/>
          </p:nvSpPr>
          <p:spPr>
            <a:xfrm>
              <a:off x="7238436" y="1421057"/>
              <a:ext cx="396000" cy="45719"/>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5" name="Ellipse 164"/>
            <p:cNvSpPr/>
            <p:nvPr/>
          </p:nvSpPr>
          <p:spPr>
            <a:xfrm>
              <a:off x="7382436" y="1389916"/>
              <a:ext cx="108000" cy="1080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6" name="Rectangle 165"/>
            <p:cNvSpPr/>
            <p:nvPr/>
          </p:nvSpPr>
          <p:spPr>
            <a:xfrm>
              <a:off x="7243916" y="1649657"/>
              <a:ext cx="396000" cy="45719"/>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7" name="Ellipse 166"/>
            <p:cNvSpPr/>
            <p:nvPr/>
          </p:nvSpPr>
          <p:spPr>
            <a:xfrm>
              <a:off x="7387916" y="1618516"/>
              <a:ext cx="108000" cy="1080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53" name="Text Box 16"/>
          <p:cNvSpPr txBox="1">
            <a:spLocks noChangeArrowheads="1"/>
          </p:cNvSpPr>
          <p:nvPr/>
        </p:nvSpPr>
        <p:spPr bwMode="auto">
          <a:xfrm>
            <a:off x="5901119" y="4437112"/>
            <a:ext cx="657552" cy="276999"/>
          </a:xfrm>
          <a:prstGeom prst="rect">
            <a:avLst/>
          </a:prstGeom>
          <a:noFill/>
          <a:ln w="9525">
            <a:noFill/>
            <a:miter lim="800000"/>
            <a:headEnd/>
            <a:tailEnd/>
          </a:ln>
          <a:effectLst/>
        </p:spPr>
        <p:txBody>
          <a:bodyPr wrap="none">
            <a:spAutoFit/>
          </a:bodyPr>
          <a:lstStyle/>
          <a:p>
            <a:r>
              <a:rPr lang="fr-FR" sz="1200" dirty="0">
                <a:latin typeface="+mj-lt"/>
              </a:rPr>
              <a:t>p=0.29</a:t>
            </a:r>
          </a:p>
        </p:txBody>
      </p:sp>
      <p:sp>
        <p:nvSpPr>
          <p:cNvPr id="154" name="Text Box 17"/>
          <p:cNvSpPr txBox="1">
            <a:spLocks noChangeArrowheads="1"/>
          </p:cNvSpPr>
          <p:nvPr/>
        </p:nvSpPr>
        <p:spPr bwMode="auto">
          <a:xfrm>
            <a:off x="6971713" y="4437112"/>
            <a:ext cx="657552" cy="276999"/>
          </a:xfrm>
          <a:prstGeom prst="rect">
            <a:avLst/>
          </a:prstGeom>
          <a:noFill/>
          <a:ln w="9525">
            <a:noFill/>
            <a:miter lim="800000"/>
            <a:headEnd/>
            <a:tailEnd/>
          </a:ln>
          <a:effectLst/>
        </p:spPr>
        <p:txBody>
          <a:bodyPr wrap="none">
            <a:spAutoFit/>
          </a:bodyPr>
          <a:lstStyle/>
          <a:p>
            <a:r>
              <a:rPr lang="fr-FR" sz="1200" dirty="0">
                <a:latin typeface="+mj-lt"/>
              </a:rPr>
              <a:t>p=0.55</a:t>
            </a:r>
          </a:p>
        </p:txBody>
      </p:sp>
      <p:sp>
        <p:nvSpPr>
          <p:cNvPr id="155" name="Text Box 18"/>
          <p:cNvSpPr txBox="1">
            <a:spLocks noChangeArrowheads="1"/>
          </p:cNvSpPr>
          <p:nvPr/>
        </p:nvSpPr>
        <p:spPr bwMode="auto">
          <a:xfrm>
            <a:off x="8102006" y="4452987"/>
            <a:ext cx="657552" cy="276999"/>
          </a:xfrm>
          <a:prstGeom prst="rect">
            <a:avLst/>
          </a:prstGeom>
          <a:noFill/>
          <a:ln w="9525">
            <a:noFill/>
            <a:miter lim="800000"/>
            <a:headEnd/>
            <a:tailEnd/>
          </a:ln>
          <a:effectLst/>
        </p:spPr>
        <p:txBody>
          <a:bodyPr wrap="none">
            <a:spAutoFit/>
          </a:bodyPr>
          <a:lstStyle/>
          <a:p>
            <a:r>
              <a:rPr lang="fr-FR" sz="1200" dirty="0">
                <a:latin typeface="+mj-lt"/>
              </a:rPr>
              <a:t>p=0.92</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5451045" y="2283847"/>
            <a:ext cx="3456384" cy="24482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Rectangle 52"/>
          <p:cNvSpPr/>
          <p:nvPr/>
        </p:nvSpPr>
        <p:spPr>
          <a:xfrm>
            <a:off x="948740" y="2276872"/>
            <a:ext cx="3456384" cy="24482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7" name="Ellipse 76"/>
          <p:cNvSpPr/>
          <p:nvPr/>
        </p:nvSpPr>
        <p:spPr>
          <a:xfrm flipV="1">
            <a:off x="1153716" y="3291475"/>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8" name="Groupe 48"/>
          <p:cNvGrpSpPr/>
          <p:nvPr/>
        </p:nvGrpSpPr>
        <p:grpSpPr>
          <a:xfrm flipV="1">
            <a:off x="1171716" y="3364481"/>
            <a:ext cx="72000" cy="612000"/>
            <a:chOff x="2196981" y="2231427"/>
            <a:chExt cx="72000" cy="684000"/>
          </a:xfrm>
          <a:solidFill>
            <a:schemeClr val="accent4"/>
          </a:solidFill>
        </p:grpSpPr>
        <p:cxnSp>
          <p:nvCxnSpPr>
            <p:cNvPr id="129" name="Connecteur droit 78"/>
            <p:cNvCxnSpPr/>
            <p:nvPr/>
          </p:nvCxnSpPr>
          <p:spPr>
            <a:xfrm rot="16200000" flipH="1">
              <a:off x="1890981" y="2572186"/>
              <a:ext cx="684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rot="10800000" flipH="1">
              <a:off x="2196981" y="223654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1" name="Ellipse 76"/>
          <p:cNvSpPr/>
          <p:nvPr/>
        </p:nvSpPr>
        <p:spPr>
          <a:xfrm flipV="1">
            <a:off x="1638722" y="3389905"/>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32" name="Groupe 48"/>
          <p:cNvGrpSpPr/>
          <p:nvPr/>
        </p:nvGrpSpPr>
        <p:grpSpPr>
          <a:xfrm flipV="1">
            <a:off x="1656722" y="3472505"/>
            <a:ext cx="72000" cy="612000"/>
            <a:chOff x="2196981" y="2179531"/>
            <a:chExt cx="72000" cy="726371"/>
          </a:xfrm>
          <a:solidFill>
            <a:schemeClr val="accent4"/>
          </a:solidFill>
        </p:grpSpPr>
        <p:cxnSp>
          <p:nvCxnSpPr>
            <p:cNvPr id="133"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5" name="Ellipse 76"/>
          <p:cNvSpPr/>
          <p:nvPr/>
        </p:nvSpPr>
        <p:spPr>
          <a:xfrm flipV="1">
            <a:off x="4063702" y="3451225"/>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36" name="Groupe 48"/>
          <p:cNvGrpSpPr/>
          <p:nvPr/>
        </p:nvGrpSpPr>
        <p:grpSpPr>
          <a:xfrm flipV="1">
            <a:off x="4081702" y="3520130"/>
            <a:ext cx="72000" cy="684000"/>
            <a:chOff x="2196981" y="2157998"/>
            <a:chExt cx="72000" cy="757429"/>
          </a:xfrm>
          <a:solidFill>
            <a:schemeClr val="accent4"/>
          </a:solidFill>
        </p:grpSpPr>
        <p:cxnSp>
          <p:nvCxnSpPr>
            <p:cNvPr id="137" name="Connecteur droit 78"/>
            <p:cNvCxnSpPr/>
            <p:nvPr/>
          </p:nvCxnSpPr>
          <p:spPr>
            <a:xfrm rot="16200000" flipH="1">
              <a:off x="1854981" y="2536186"/>
              <a:ext cx="756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rot="10800000" flipH="1">
              <a:off x="2196981" y="2157998"/>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39" name="Connecteur droit 138"/>
          <p:cNvCxnSpPr>
            <a:endCxn id="131" idx="6"/>
          </p:cNvCxnSpPr>
          <p:nvPr/>
        </p:nvCxnSpPr>
        <p:spPr>
          <a:xfrm>
            <a:off x="1209848" y="3350835"/>
            <a:ext cx="504000" cy="9307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0" name="Ellipse 76"/>
          <p:cNvSpPr/>
          <p:nvPr/>
        </p:nvSpPr>
        <p:spPr>
          <a:xfrm flipV="1">
            <a:off x="2126903" y="3402532"/>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1" name="Groupe 48"/>
          <p:cNvGrpSpPr/>
          <p:nvPr/>
        </p:nvGrpSpPr>
        <p:grpSpPr>
          <a:xfrm flipV="1">
            <a:off x="2144903" y="3466155"/>
            <a:ext cx="72000" cy="612000"/>
            <a:chOff x="2196981" y="2179531"/>
            <a:chExt cx="72000" cy="726371"/>
          </a:xfrm>
          <a:solidFill>
            <a:schemeClr val="accent4"/>
          </a:solidFill>
        </p:grpSpPr>
        <p:cxnSp>
          <p:nvCxnSpPr>
            <p:cNvPr id="142"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4" name="Ellipse 76"/>
          <p:cNvSpPr/>
          <p:nvPr/>
        </p:nvSpPr>
        <p:spPr>
          <a:xfrm flipV="1">
            <a:off x="2614017" y="3466033"/>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5" name="Groupe 48"/>
          <p:cNvGrpSpPr/>
          <p:nvPr/>
        </p:nvGrpSpPr>
        <p:grpSpPr>
          <a:xfrm flipV="1">
            <a:off x="2632017" y="3522216"/>
            <a:ext cx="72000" cy="648000"/>
            <a:chOff x="2196981" y="2179531"/>
            <a:chExt cx="72000" cy="726371"/>
          </a:xfrm>
          <a:solidFill>
            <a:schemeClr val="accent4"/>
          </a:solidFill>
        </p:grpSpPr>
        <p:cxnSp>
          <p:nvCxnSpPr>
            <p:cNvPr id="146"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8" name="Ellipse 76"/>
          <p:cNvSpPr/>
          <p:nvPr/>
        </p:nvSpPr>
        <p:spPr>
          <a:xfrm flipV="1">
            <a:off x="3092673" y="3423813"/>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9" name="Groupe 48"/>
          <p:cNvGrpSpPr/>
          <p:nvPr/>
        </p:nvGrpSpPr>
        <p:grpSpPr>
          <a:xfrm flipV="1">
            <a:off x="3110673" y="3513788"/>
            <a:ext cx="72000" cy="648000"/>
            <a:chOff x="2196981" y="2179531"/>
            <a:chExt cx="72000" cy="726371"/>
          </a:xfrm>
          <a:solidFill>
            <a:schemeClr val="accent4"/>
          </a:solidFill>
        </p:grpSpPr>
        <p:cxnSp>
          <p:nvCxnSpPr>
            <p:cNvPr id="150"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2" name="Ellipse 76"/>
          <p:cNvSpPr/>
          <p:nvPr/>
        </p:nvSpPr>
        <p:spPr>
          <a:xfrm flipV="1">
            <a:off x="3580854" y="345655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53" name="Groupe 48"/>
          <p:cNvGrpSpPr/>
          <p:nvPr/>
        </p:nvGrpSpPr>
        <p:grpSpPr>
          <a:xfrm flipV="1">
            <a:off x="3598854" y="3529655"/>
            <a:ext cx="72000" cy="648000"/>
            <a:chOff x="2196981" y="2179531"/>
            <a:chExt cx="72000" cy="726371"/>
          </a:xfrm>
          <a:solidFill>
            <a:schemeClr val="accent4"/>
          </a:solidFill>
        </p:grpSpPr>
        <p:cxnSp>
          <p:nvCxnSpPr>
            <p:cNvPr id="154" name="Connecteur droit 78"/>
            <p:cNvCxnSpPr/>
            <p:nvPr/>
          </p:nvCxnSpPr>
          <p:spPr>
            <a:xfrm rot="16200000" flipH="1">
              <a:off x="1872981" y="2544661"/>
              <a:ext cx="720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a:xfrm rot="10800000" flipH="1">
              <a:off x="2196981" y="2179531"/>
              <a:ext cx="72000" cy="248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56" name="Connecteur droit 155"/>
          <p:cNvCxnSpPr/>
          <p:nvPr/>
        </p:nvCxnSpPr>
        <p:spPr>
          <a:xfrm rot="10800000" flipH="1" flipV="1">
            <a:off x="1666326" y="3443904"/>
            <a:ext cx="540000" cy="12627"/>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rot="10800000" flipH="1">
            <a:off x="2665884" y="3477813"/>
            <a:ext cx="478656" cy="4222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rot="10800000" flipH="1" flipV="1">
            <a:off x="3131841" y="3477812"/>
            <a:ext cx="504000" cy="32745"/>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0" name="Connecteur droit 159"/>
          <p:cNvCxnSpPr>
            <a:endCxn id="135" idx="6"/>
          </p:cNvCxnSpPr>
          <p:nvPr/>
        </p:nvCxnSpPr>
        <p:spPr>
          <a:xfrm flipV="1">
            <a:off x="3635896" y="3505225"/>
            <a:ext cx="504000" cy="8676"/>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7" name="Connecteur droit 156"/>
          <p:cNvCxnSpPr/>
          <p:nvPr/>
        </p:nvCxnSpPr>
        <p:spPr>
          <a:xfrm>
            <a:off x="2190453" y="3459707"/>
            <a:ext cx="468000" cy="63501"/>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9997" name="Text Box 13"/>
          <p:cNvSpPr txBox="1">
            <a:spLocks noChangeArrowheads="1"/>
          </p:cNvSpPr>
          <p:nvPr/>
        </p:nvSpPr>
        <p:spPr bwMode="auto">
          <a:xfrm>
            <a:off x="3804534" y="4365104"/>
            <a:ext cx="657552" cy="276999"/>
          </a:xfrm>
          <a:prstGeom prst="rect">
            <a:avLst/>
          </a:prstGeom>
          <a:noFill/>
          <a:ln w="9525">
            <a:noFill/>
            <a:miter lim="800000"/>
            <a:headEnd/>
            <a:tailEnd/>
          </a:ln>
          <a:effectLst/>
        </p:spPr>
        <p:txBody>
          <a:bodyPr wrap="none">
            <a:spAutoFit/>
          </a:bodyPr>
          <a:lstStyle/>
          <a:p>
            <a:r>
              <a:rPr lang="fr-FR" sz="1200" dirty="0">
                <a:latin typeface="+mj-lt"/>
              </a:rPr>
              <a:t>p=0.95</a:t>
            </a:r>
          </a:p>
        </p:txBody>
      </p:sp>
      <p:sp>
        <p:nvSpPr>
          <p:cNvPr id="169998" name="Text Box 14"/>
          <p:cNvSpPr txBox="1">
            <a:spLocks noChangeArrowheads="1"/>
          </p:cNvSpPr>
          <p:nvPr/>
        </p:nvSpPr>
        <p:spPr bwMode="auto">
          <a:xfrm>
            <a:off x="8288130" y="4365104"/>
            <a:ext cx="657552" cy="276999"/>
          </a:xfrm>
          <a:prstGeom prst="rect">
            <a:avLst/>
          </a:prstGeom>
          <a:noFill/>
          <a:ln w="9525">
            <a:noFill/>
            <a:miter lim="800000"/>
            <a:headEnd/>
            <a:tailEnd/>
          </a:ln>
          <a:effectLst/>
        </p:spPr>
        <p:txBody>
          <a:bodyPr wrap="none">
            <a:spAutoFit/>
          </a:bodyPr>
          <a:lstStyle/>
          <a:p>
            <a:r>
              <a:rPr lang="fr-FR" sz="1200" dirty="0">
                <a:latin typeface="+mj-lt"/>
              </a:rPr>
              <a:t>p=0.03</a:t>
            </a:r>
          </a:p>
        </p:txBody>
      </p:sp>
      <p:sp>
        <p:nvSpPr>
          <p:cNvPr id="169999" name="Rectangle 15"/>
          <p:cNvSpPr>
            <a:spLocks noChangeArrowheads="1"/>
          </p:cNvSpPr>
          <p:nvPr/>
        </p:nvSpPr>
        <p:spPr bwMode="auto">
          <a:xfrm>
            <a:off x="2992230" y="5373216"/>
            <a:ext cx="1407758" cy="276999"/>
          </a:xfrm>
          <a:prstGeom prst="rect">
            <a:avLst/>
          </a:prstGeom>
          <a:noFill/>
          <a:ln w="9525">
            <a:noFill/>
            <a:miter lim="800000"/>
            <a:headEnd/>
            <a:tailEnd/>
          </a:ln>
          <a:effectLst/>
        </p:spPr>
        <p:txBody>
          <a:bodyPr wrap="none">
            <a:spAutoFit/>
          </a:bodyPr>
          <a:lstStyle/>
          <a:p>
            <a:r>
              <a:rPr lang="fr-FR" sz="1200" dirty="0">
                <a:latin typeface="+mj-lt"/>
              </a:rPr>
              <a:t>p=0.90 interaction</a:t>
            </a:r>
          </a:p>
        </p:txBody>
      </p:sp>
      <p:sp>
        <p:nvSpPr>
          <p:cNvPr id="170000" name="Rectangle 16"/>
          <p:cNvSpPr>
            <a:spLocks noChangeArrowheads="1"/>
          </p:cNvSpPr>
          <p:nvPr/>
        </p:nvSpPr>
        <p:spPr bwMode="auto">
          <a:xfrm>
            <a:off x="7457550" y="5373216"/>
            <a:ext cx="1407758" cy="276999"/>
          </a:xfrm>
          <a:prstGeom prst="rect">
            <a:avLst/>
          </a:prstGeom>
          <a:noFill/>
          <a:ln w="9525">
            <a:noFill/>
            <a:miter lim="800000"/>
            <a:headEnd/>
            <a:tailEnd/>
          </a:ln>
          <a:effectLst/>
        </p:spPr>
        <p:txBody>
          <a:bodyPr wrap="none">
            <a:spAutoFit/>
          </a:bodyPr>
          <a:lstStyle/>
          <a:p>
            <a:r>
              <a:rPr lang="fr-FR" sz="1200" dirty="0">
                <a:latin typeface="+mj-lt"/>
              </a:rPr>
              <a:t>p=0.70 interaction</a:t>
            </a:r>
          </a:p>
        </p:txBody>
      </p:sp>
      <p:sp>
        <p:nvSpPr>
          <p:cNvPr id="15" name="Titre 14"/>
          <p:cNvSpPr>
            <a:spLocks noGrp="1"/>
          </p:cNvSpPr>
          <p:nvPr>
            <p:ph type="title"/>
          </p:nvPr>
        </p:nvSpPr>
        <p:spPr>
          <a:xfrm>
            <a:off x="1019174" y="186681"/>
            <a:ext cx="7686675" cy="461665"/>
          </a:xfrm>
        </p:spPr>
        <p:txBody>
          <a:bodyPr/>
          <a:lstStyle/>
          <a:p>
            <a:r>
              <a:rPr lang="fr-CA" sz="2400" dirty="0"/>
              <a:t>VICTORY Trial – Blood Pressure</a:t>
            </a:r>
          </a:p>
        </p:txBody>
      </p:sp>
      <p:sp>
        <p:nvSpPr>
          <p:cNvPr id="17" name="Espace réservé du texte 16"/>
          <p:cNvSpPr>
            <a:spLocks noGrp="1"/>
          </p:cNvSpPr>
          <p:nvPr>
            <p:ph type="body" sz="quarter" idx="10"/>
          </p:nvPr>
        </p:nvSpPr>
        <p:spPr/>
        <p:txBody>
          <a:bodyPr/>
          <a:lstStyle/>
          <a:p>
            <a:r>
              <a:rPr lang="fr-CA" dirty="0" err="1"/>
              <a:t>Adapted</a:t>
            </a:r>
            <a:r>
              <a:rPr lang="fr-CA" dirty="0"/>
              <a:t> </a:t>
            </a:r>
            <a:r>
              <a:rPr lang="fr-CA" dirty="0" err="1"/>
              <a:t>from</a:t>
            </a:r>
            <a:r>
              <a:rPr lang="fr-CA" dirty="0"/>
              <a:t> Bertrand OF et al. </a:t>
            </a:r>
            <a:r>
              <a:rPr lang="fr-CA" dirty="0" err="1"/>
              <a:t>Atherosclerosis</a:t>
            </a:r>
            <a:r>
              <a:rPr lang="fr-CA" dirty="0"/>
              <a:t> 2010;211:565-73</a:t>
            </a:r>
          </a:p>
        </p:txBody>
      </p:sp>
      <p:sp>
        <p:nvSpPr>
          <p:cNvPr id="16" name="Rectangle 2"/>
          <p:cNvSpPr>
            <a:spLocks noChangeArrowheads="1"/>
          </p:cNvSpPr>
          <p:nvPr/>
        </p:nvSpPr>
        <p:spPr bwMode="auto">
          <a:xfrm rot="-5395692">
            <a:off x="-1134908" y="3352873"/>
            <a:ext cx="2989922" cy="307777"/>
          </a:xfrm>
          <a:prstGeom prst="rect">
            <a:avLst/>
          </a:prstGeom>
          <a:noFill/>
          <a:ln w="12700" cap="sq">
            <a:noFill/>
            <a:miter lim="800000"/>
            <a:headEnd/>
            <a:tailEnd/>
          </a:ln>
          <a:effectLst/>
        </p:spPr>
        <p:txBody>
          <a:bodyPr wrap="none" anchor="ctr">
            <a:spAutoFit/>
          </a:bodyPr>
          <a:lstStyle/>
          <a:p>
            <a:pPr algn="ctr">
              <a:lnSpc>
                <a:spcPct val="100000"/>
              </a:lnSpc>
            </a:pPr>
            <a:r>
              <a:rPr kumimoji="1" lang="en-US" sz="1400" b="1" dirty="0">
                <a:solidFill>
                  <a:schemeClr val="tx2">
                    <a:lumMod val="50000"/>
                  </a:schemeClr>
                </a:solidFill>
                <a:latin typeface="+mj-lt"/>
              </a:rPr>
              <a:t>Systolic blood pressure (mm Hg)</a:t>
            </a:r>
          </a:p>
        </p:txBody>
      </p:sp>
      <p:sp>
        <p:nvSpPr>
          <p:cNvPr id="18" name="Rectangle 24"/>
          <p:cNvSpPr>
            <a:spLocks noChangeArrowheads="1"/>
          </p:cNvSpPr>
          <p:nvPr/>
        </p:nvSpPr>
        <p:spPr bwMode="auto">
          <a:xfrm>
            <a:off x="890310" y="4831060"/>
            <a:ext cx="631583"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Baseline</a:t>
            </a:r>
          </a:p>
        </p:txBody>
      </p:sp>
      <p:sp>
        <p:nvSpPr>
          <p:cNvPr id="19" name="ZoneTexte 18"/>
          <p:cNvSpPr txBox="1"/>
          <p:nvPr/>
        </p:nvSpPr>
        <p:spPr>
          <a:xfrm>
            <a:off x="458258" y="2307352"/>
            <a:ext cx="482824" cy="307777"/>
          </a:xfrm>
          <a:prstGeom prst="rect">
            <a:avLst/>
          </a:prstGeom>
          <a:noFill/>
        </p:spPr>
        <p:txBody>
          <a:bodyPr wrap="none" rtlCol="0">
            <a:spAutoFit/>
          </a:bodyPr>
          <a:lstStyle/>
          <a:p>
            <a:r>
              <a:rPr lang="fr-CA" sz="1400" b="1" dirty="0">
                <a:solidFill>
                  <a:schemeClr val="tx2"/>
                </a:solidFill>
                <a:latin typeface="+mj-lt"/>
              </a:rPr>
              <a:t>150</a:t>
            </a:r>
          </a:p>
        </p:txBody>
      </p:sp>
      <p:sp>
        <p:nvSpPr>
          <p:cNvPr id="20" name="ZoneTexte 19"/>
          <p:cNvSpPr txBox="1"/>
          <p:nvPr/>
        </p:nvSpPr>
        <p:spPr>
          <a:xfrm>
            <a:off x="458258" y="4478640"/>
            <a:ext cx="482824" cy="307777"/>
          </a:xfrm>
          <a:prstGeom prst="rect">
            <a:avLst/>
          </a:prstGeom>
          <a:noFill/>
        </p:spPr>
        <p:txBody>
          <a:bodyPr wrap="none" rtlCol="0">
            <a:spAutoFit/>
          </a:bodyPr>
          <a:lstStyle/>
          <a:p>
            <a:r>
              <a:rPr lang="fr-CA" sz="1400" b="1" dirty="0">
                <a:solidFill>
                  <a:schemeClr val="tx2"/>
                </a:solidFill>
                <a:latin typeface="+mj-lt"/>
              </a:rPr>
              <a:t>100</a:t>
            </a:r>
          </a:p>
        </p:txBody>
      </p:sp>
      <p:sp>
        <p:nvSpPr>
          <p:cNvPr id="21" name="ZoneTexte 20"/>
          <p:cNvSpPr txBox="1"/>
          <p:nvPr/>
        </p:nvSpPr>
        <p:spPr>
          <a:xfrm>
            <a:off x="458258" y="2741610"/>
            <a:ext cx="482824" cy="307777"/>
          </a:xfrm>
          <a:prstGeom prst="rect">
            <a:avLst/>
          </a:prstGeom>
          <a:noFill/>
        </p:spPr>
        <p:txBody>
          <a:bodyPr wrap="none" rtlCol="0">
            <a:spAutoFit/>
          </a:bodyPr>
          <a:lstStyle/>
          <a:p>
            <a:r>
              <a:rPr lang="fr-CA" sz="1400" b="1" dirty="0">
                <a:solidFill>
                  <a:schemeClr val="tx2"/>
                </a:solidFill>
                <a:latin typeface="+mj-lt"/>
              </a:rPr>
              <a:t>140</a:t>
            </a:r>
          </a:p>
        </p:txBody>
      </p:sp>
      <p:sp>
        <p:nvSpPr>
          <p:cNvPr id="22" name="ZoneTexte 21"/>
          <p:cNvSpPr txBox="1"/>
          <p:nvPr/>
        </p:nvSpPr>
        <p:spPr>
          <a:xfrm>
            <a:off x="458258" y="3610126"/>
            <a:ext cx="482824" cy="307777"/>
          </a:xfrm>
          <a:prstGeom prst="rect">
            <a:avLst/>
          </a:prstGeom>
          <a:noFill/>
        </p:spPr>
        <p:txBody>
          <a:bodyPr wrap="none" rtlCol="0">
            <a:spAutoFit/>
          </a:bodyPr>
          <a:lstStyle/>
          <a:p>
            <a:r>
              <a:rPr lang="fr-CA" sz="1400" b="1" dirty="0">
                <a:solidFill>
                  <a:schemeClr val="tx2"/>
                </a:solidFill>
                <a:latin typeface="+mj-lt"/>
              </a:rPr>
              <a:t>120</a:t>
            </a:r>
          </a:p>
        </p:txBody>
      </p:sp>
      <p:sp>
        <p:nvSpPr>
          <p:cNvPr id="23" name="ZoneTexte 22"/>
          <p:cNvSpPr txBox="1"/>
          <p:nvPr/>
        </p:nvSpPr>
        <p:spPr>
          <a:xfrm>
            <a:off x="458258" y="3175868"/>
            <a:ext cx="482824" cy="307777"/>
          </a:xfrm>
          <a:prstGeom prst="rect">
            <a:avLst/>
          </a:prstGeom>
          <a:noFill/>
        </p:spPr>
        <p:txBody>
          <a:bodyPr wrap="none" rtlCol="0">
            <a:spAutoFit/>
          </a:bodyPr>
          <a:lstStyle/>
          <a:p>
            <a:r>
              <a:rPr lang="fr-CA" sz="1400" b="1" dirty="0">
                <a:solidFill>
                  <a:schemeClr val="tx2"/>
                </a:solidFill>
                <a:latin typeface="+mj-lt"/>
              </a:rPr>
              <a:t>130</a:t>
            </a:r>
          </a:p>
        </p:txBody>
      </p:sp>
      <p:sp>
        <p:nvSpPr>
          <p:cNvPr id="24" name="ZoneTexte 23"/>
          <p:cNvSpPr txBox="1"/>
          <p:nvPr/>
        </p:nvSpPr>
        <p:spPr>
          <a:xfrm>
            <a:off x="458258" y="4044384"/>
            <a:ext cx="482824" cy="307777"/>
          </a:xfrm>
          <a:prstGeom prst="rect">
            <a:avLst/>
          </a:prstGeom>
          <a:noFill/>
        </p:spPr>
        <p:txBody>
          <a:bodyPr wrap="none" rtlCol="0">
            <a:spAutoFit/>
          </a:bodyPr>
          <a:lstStyle/>
          <a:p>
            <a:r>
              <a:rPr lang="fr-CA" sz="1400" b="1" dirty="0">
                <a:solidFill>
                  <a:schemeClr val="tx2"/>
                </a:solidFill>
                <a:latin typeface="+mj-lt"/>
              </a:rPr>
              <a:t>110</a:t>
            </a:r>
          </a:p>
        </p:txBody>
      </p:sp>
      <p:sp>
        <p:nvSpPr>
          <p:cNvPr id="25" name="Rectangle 24"/>
          <p:cNvSpPr>
            <a:spLocks noChangeArrowheads="1"/>
          </p:cNvSpPr>
          <p:nvPr/>
        </p:nvSpPr>
        <p:spPr bwMode="auto">
          <a:xfrm>
            <a:off x="1644294" y="4831060"/>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2</a:t>
            </a:r>
          </a:p>
        </p:txBody>
      </p:sp>
      <p:sp>
        <p:nvSpPr>
          <p:cNvPr id="26" name="Rectangle 25"/>
          <p:cNvSpPr>
            <a:spLocks noChangeArrowheads="1"/>
          </p:cNvSpPr>
          <p:nvPr/>
        </p:nvSpPr>
        <p:spPr bwMode="auto">
          <a:xfrm>
            <a:off x="2127209" y="4831060"/>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4</a:t>
            </a:r>
          </a:p>
        </p:txBody>
      </p:sp>
      <p:sp>
        <p:nvSpPr>
          <p:cNvPr id="27" name="Rectangle 26"/>
          <p:cNvSpPr>
            <a:spLocks noChangeArrowheads="1"/>
          </p:cNvSpPr>
          <p:nvPr/>
        </p:nvSpPr>
        <p:spPr bwMode="auto">
          <a:xfrm>
            <a:off x="2614832" y="4831060"/>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6</a:t>
            </a:r>
          </a:p>
        </p:txBody>
      </p:sp>
      <p:sp>
        <p:nvSpPr>
          <p:cNvPr id="28" name="Rectangle 27"/>
          <p:cNvSpPr>
            <a:spLocks noChangeArrowheads="1"/>
          </p:cNvSpPr>
          <p:nvPr/>
        </p:nvSpPr>
        <p:spPr bwMode="auto">
          <a:xfrm>
            <a:off x="3104599" y="4831060"/>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8</a:t>
            </a:r>
          </a:p>
        </p:txBody>
      </p:sp>
      <p:sp>
        <p:nvSpPr>
          <p:cNvPr id="29" name="Rectangle 28"/>
          <p:cNvSpPr>
            <a:spLocks noChangeArrowheads="1"/>
          </p:cNvSpPr>
          <p:nvPr/>
        </p:nvSpPr>
        <p:spPr bwMode="auto">
          <a:xfrm>
            <a:off x="3552275" y="4831060"/>
            <a:ext cx="169918"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10</a:t>
            </a:r>
          </a:p>
        </p:txBody>
      </p:sp>
      <p:sp>
        <p:nvSpPr>
          <p:cNvPr id="30" name="Rectangle 29"/>
          <p:cNvSpPr>
            <a:spLocks noChangeArrowheads="1"/>
          </p:cNvSpPr>
          <p:nvPr/>
        </p:nvSpPr>
        <p:spPr bwMode="auto">
          <a:xfrm>
            <a:off x="4024750" y="4831060"/>
            <a:ext cx="169918"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12</a:t>
            </a:r>
          </a:p>
        </p:txBody>
      </p:sp>
      <p:sp>
        <p:nvSpPr>
          <p:cNvPr id="46" name="Rectangle 2"/>
          <p:cNvSpPr>
            <a:spLocks noChangeArrowheads="1"/>
          </p:cNvSpPr>
          <p:nvPr/>
        </p:nvSpPr>
        <p:spPr bwMode="auto">
          <a:xfrm rot="-5395692">
            <a:off x="3354643" y="3383353"/>
            <a:ext cx="3049233" cy="307777"/>
          </a:xfrm>
          <a:prstGeom prst="rect">
            <a:avLst/>
          </a:prstGeom>
          <a:noFill/>
          <a:ln w="12700" cap="sq">
            <a:noFill/>
            <a:miter lim="800000"/>
            <a:headEnd/>
            <a:tailEnd/>
          </a:ln>
          <a:effectLst/>
        </p:spPr>
        <p:txBody>
          <a:bodyPr wrap="none" anchor="ctr">
            <a:spAutoFit/>
          </a:bodyPr>
          <a:lstStyle/>
          <a:p>
            <a:pPr algn="ctr">
              <a:lnSpc>
                <a:spcPct val="100000"/>
              </a:lnSpc>
            </a:pPr>
            <a:r>
              <a:rPr kumimoji="1" lang="en-US" sz="1400" b="1" dirty="0">
                <a:solidFill>
                  <a:schemeClr val="tx2">
                    <a:lumMod val="50000"/>
                  </a:schemeClr>
                </a:solidFill>
                <a:latin typeface="+mj-lt"/>
              </a:rPr>
              <a:t>Diastolic blood pressure (mm Hg)</a:t>
            </a:r>
          </a:p>
        </p:txBody>
      </p:sp>
      <p:sp>
        <p:nvSpPr>
          <p:cNvPr id="47" name="ZoneTexte 46"/>
          <p:cNvSpPr txBox="1"/>
          <p:nvPr/>
        </p:nvSpPr>
        <p:spPr>
          <a:xfrm>
            <a:off x="5023185" y="2319164"/>
            <a:ext cx="383438" cy="307777"/>
          </a:xfrm>
          <a:prstGeom prst="rect">
            <a:avLst/>
          </a:prstGeom>
          <a:noFill/>
        </p:spPr>
        <p:txBody>
          <a:bodyPr wrap="none" rtlCol="0">
            <a:spAutoFit/>
          </a:bodyPr>
          <a:lstStyle/>
          <a:p>
            <a:r>
              <a:rPr lang="fr-CA" sz="1400" b="1" dirty="0">
                <a:solidFill>
                  <a:schemeClr val="tx2"/>
                </a:solidFill>
                <a:latin typeface="+mj-lt"/>
              </a:rPr>
              <a:t>90</a:t>
            </a:r>
          </a:p>
        </p:txBody>
      </p:sp>
      <p:sp>
        <p:nvSpPr>
          <p:cNvPr id="48" name="ZoneTexte 47"/>
          <p:cNvSpPr txBox="1"/>
          <p:nvPr/>
        </p:nvSpPr>
        <p:spPr>
          <a:xfrm>
            <a:off x="5023185" y="4581128"/>
            <a:ext cx="383438" cy="307777"/>
          </a:xfrm>
          <a:prstGeom prst="rect">
            <a:avLst/>
          </a:prstGeom>
          <a:noFill/>
        </p:spPr>
        <p:txBody>
          <a:bodyPr wrap="none" rtlCol="0">
            <a:spAutoFit/>
          </a:bodyPr>
          <a:lstStyle/>
          <a:p>
            <a:r>
              <a:rPr lang="fr-CA" sz="1400" b="1" dirty="0">
                <a:solidFill>
                  <a:schemeClr val="tx2"/>
                </a:solidFill>
                <a:latin typeface="+mj-lt"/>
              </a:rPr>
              <a:t>40</a:t>
            </a:r>
          </a:p>
        </p:txBody>
      </p:sp>
      <p:sp>
        <p:nvSpPr>
          <p:cNvPr id="49" name="ZoneTexte 48"/>
          <p:cNvSpPr txBox="1"/>
          <p:nvPr/>
        </p:nvSpPr>
        <p:spPr>
          <a:xfrm>
            <a:off x="5023185" y="2771557"/>
            <a:ext cx="383438" cy="307777"/>
          </a:xfrm>
          <a:prstGeom prst="rect">
            <a:avLst/>
          </a:prstGeom>
          <a:noFill/>
        </p:spPr>
        <p:txBody>
          <a:bodyPr wrap="none" rtlCol="0">
            <a:spAutoFit/>
          </a:bodyPr>
          <a:lstStyle/>
          <a:p>
            <a:r>
              <a:rPr lang="fr-CA" sz="1400" b="1" dirty="0">
                <a:solidFill>
                  <a:schemeClr val="tx2"/>
                </a:solidFill>
                <a:latin typeface="+mj-lt"/>
              </a:rPr>
              <a:t>80</a:t>
            </a:r>
          </a:p>
        </p:txBody>
      </p:sp>
      <p:sp>
        <p:nvSpPr>
          <p:cNvPr id="50" name="ZoneTexte 49"/>
          <p:cNvSpPr txBox="1"/>
          <p:nvPr/>
        </p:nvSpPr>
        <p:spPr>
          <a:xfrm>
            <a:off x="5023185" y="3676343"/>
            <a:ext cx="383438" cy="307777"/>
          </a:xfrm>
          <a:prstGeom prst="rect">
            <a:avLst/>
          </a:prstGeom>
          <a:noFill/>
        </p:spPr>
        <p:txBody>
          <a:bodyPr wrap="none" rtlCol="0">
            <a:spAutoFit/>
          </a:bodyPr>
          <a:lstStyle/>
          <a:p>
            <a:r>
              <a:rPr lang="fr-CA" sz="1400" b="1" dirty="0">
                <a:solidFill>
                  <a:schemeClr val="tx2"/>
                </a:solidFill>
                <a:latin typeface="+mj-lt"/>
              </a:rPr>
              <a:t>60</a:t>
            </a:r>
          </a:p>
        </p:txBody>
      </p:sp>
      <p:sp>
        <p:nvSpPr>
          <p:cNvPr id="51" name="ZoneTexte 50"/>
          <p:cNvSpPr txBox="1"/>
          <p:nvPr/>
        </p:nvSpPr>
        <p:spPr>
          <a:xfrm>
            <a:off x="5023185" y="3223950"/>
            <a:ext cx="383438" cy="307777"/>
          </a:xfrm>
          <a:prstGeom prst="rect">
            <a:avLst/>
          </a:prstGeom>
          <a:noFill/>
        </p:spPr>
        <p:txBody>
          <a:bodyPr wrap="none" rtlCol="0">
            <a:spAutoFit/>
          </a:bodyPr>
          <a:lstStyle/>
          <a:p>
            <a:r>
              <a:rPr lang="fr-CA" sz="1400" b="1" dirty="0">
                <a:solidFill>
                  <a:schemeClr val="tx2"/>
                </a:solidFill>
                <a:latin typeface="+mj-lt"/>
              </a:rPr>
              <a:t>70</a:t>
            </a:r>
          </a:p>
        </p:txBody>
      </p:sp>
      <p:sp>
        <p:nvSpPr>
          <p:cNvPr id="52" name="ZoneTexte 51"/>
          <p:cNvSpPr txBox="1"/>
          <p:nvPr/>
        </p:nvSpPr>
        <p:spPr>
          <a:xfrm>
            <a:off x="5023185" y="4128736"/>
            <a:ext cx="383438" cy="307777"/>
          </a:xfrm>
          <a:prstGeom prst="rect">
            <a:avLst/>
          </a:prstGeom>
          <a:noFill/>
        </p:spPr>
        <p:txBody>
          <a:bodyPr wrap="none" rtlCol="0">
            <a:spAutoFit/>
          </a:bodyPr>
          <a:lstStyle/>
          <a:p>
            <a:r>
              <a:rPr lang="fr-CA" sz="1400" b="1" dirty="0">
                <a:solidFill>
                  <a:schemeClr val="tx2"/>
                </a:solidFill>
                <a:latin typeface="+mj-lt"/>
              </a:rPr>
              <a:t>50</a:t>
            </a:r>
          </a:p>
        </p:txBody>
      </p:sp>
      <p:sp>
        <p:nvSpPr>
          <p:cNvPr id="55" name="Ellipse 76"/>
          <p:cNvSpPr/>
          <p:nvPr/>
        </p:nvSpPr>
        <p:spPr>
          <a:xfrm>
            <a:off x="1150541" y="331768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6" name="Groupe 48"/>
          <p:cNvGrpSpPr/>
          <p:nvPr/>
        </p:nvGrpSpPr>
        <p:grpSpPr>
          <a:xfrm>
            <a:off x="1168541" y="2799978"/>
            <a:ext cx="72000" cy="540000"/>
            <a:chOff x="2196981" y="2231427"/>
            <a:chExt cx="72000" cy="684000"/>
          </a:xfrm>
        </p:grpSpPr>
        <p:cxnSp>
          <p:nvCxnSpPr>
            <p:cNvPr id="67" name="Connecteur droit 78"/>
            <p:cNvCxnSpPr/>
            <p:nvPr/>
          </p:nvCxnSpPr>
          <p:spPr>
            <a:xfrm rot="16200000" flipH="1">
              <a:off x="1890981" y="2572186"/>
              <a:ext cx="684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10800000" flipH="1">
              <a:off x="2196981" y="223654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7" name="Ellipse 76"/>
          <p:cNvSpPr/>
          <p:nvPr/>
        </p:nvSpPr>
        <p:spPr>
          <a:xfrm>
            <a:off x="1635547" y="33707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8" name="Groupe 48"/>
          <p:cNvGrpSpPr/>
          <p:nvPr/>
        </p:nvGrpSpPr>
        <p:grpSpPr>
          <a:xfrm>
            <a:off x="1653547" y="2754533"/>
            <a:ext cx="72000" cy="648000"/>
            <a:chOff x="2196981" y="2179531"/>
            <a:chExt cx="72000" cy="726371"/>
          </a:xfrm>
        </p:grpSpPr>
        <p:cxnSp>
          <p:nvCxnSpPr>
            <p:cNvPr id="65"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9" name="Ellipse 76"/>
          <p:cNvSpPr/>
          <p:nvPr/>
        </p:nvSpPr>
        <p:spPr>
          <a:xfrm>
            <a:off x="4060527" y="348089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0" name="Groupe 48"/>
          <p:cNvGrpSpPr/>
          <p:nvPr/>
        </p:nvGrpSpPr>
        <p:grpSpPr>
          <a:xfrm>
            <a:off x="4078527" y="2865636"/>
            <a:ext cx="72000" cy="648000"/>
            <a:chOff x="2196981" y="2157998"/>
            <a:chExt cx="72000" cy="757429"/>
          </a:xfrm>
        </p:grpSpPr>
        <p:cxnSp>
          <p:nvCxnSpPr>
            <p:cNvPr id="63" name="Connecteur droit 78"/>
            <p:cNvCxnSpPr/>
            <p:nvPr/>
          </p:nvCxnSpPr>
          <p:spPr>
            <a:xfrm rot="16200000" flipH="1">
              <a:off x="1854981" y="2536186"/>
              <a:ext cx="756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rot="10800000" flipH="1">
              <a:off x="2196981" y="2157998"/>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61" name="Connecteur droit 60"/>
          <p:cNvCxnSpPr/>
          <p:nvPr/>
        </p:nvCxnSpPr>
        <p:spPr>
          <a:xfrm>
            <a:off x="1206674" y="3366325"/>
            <a:ext cx="485006" cy="626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rot="16200000" flipH="1">
            <a:off x="-283430" y="3505274"/>
            <a:ext cx="2448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864958" y="3360296"/>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864958" y="2447420"/>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864958" y="427317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864958" y="4729612"/>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10800000" flipH="1">
            <a:off x="946420" y="4726301"/>
            <a:ext cx="345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rot="5400000">
            <a:off x="4084895"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rot="5400000">
            <a:off x="2627784"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rot="5400000">
            <a:off x="1170672"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864958" y="3816734"/>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864958" y="290385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rot="5400000">
            <a:off x="3599192"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rot="5400000">
            <a:off x="3113488"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rot="5400000">
            <a:off x="1656376"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rot="5400000">
            <a:off x="2142080" y="476114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Ellipse 76"/>
          <p:cNvSpPr/>
          <p:nvPr/>
        </p:nvSpPr>
        <p:spPr>
          <a:xfrm>
            <a:off x="2123728" y="341630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0" name="Groupe 48"/>
          <p:cNvGrpSpPr/>
          <p:nvPr/>
        </p:nvGrpSpPr>
        <p:grpSpPr>
          <a:xfrm>
            <a:off x="2141728" y="2803153"/>
            <a:ext cx="72000" cy="648000"/>
            <a:chOff x="2196981" y="2179531"/>
            <a:chExt cx="72000" cy="726371"/>
          </a:xfrm>
        </p:grpSpPr>
        <p:cxnSp>
          <p:nvCxnSpPr>
            <p:cNvPr id="101"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3" name="Ellipse 76"/>
          <p:cNvSpPr/>
          <p:nvPr/>
        </p:nvSpPr>
        <p:spPr>
          <a:xfrm>
            <a:off x="2610842" y="341630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4" name="Groupe 48"/>
          <p:cNvGrpSpPr/>
          <p:nvPr/>
        </p:nvGrpSpPr>
        <p:grpSpPr>
          <a:xfrm>
            <a:off x="2628842" y="2841399"/>
            <a:ext cx="72000" cy="648000"/>
            <a:chOff x="2196981" y="2179531"/>
            <a:chExt cx="72000" cy="726371"/>
          </a:xfrm>
        </p:grpSpPr>
        <p:cxnSp>
          <p:nvCxnSpPr>
            <p:cNvPr id="105"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7" name="Ellipse 76"/>
          <p:cNvSpPr/>
          <p:nvPr/>
        </p:nvSpPr>
        <p:spPr>
          <a:xfrm>
            <a:off x="3089498" y="331465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8" name="Groupe 48"/>
          <p:cNvGrpSpPr/>
          <p:nvPr/>
        </p:nvGrpSpPr>
        <p:grpSpPr>
          <a:xfrm>
            <a:off x="3107498" y="2653950"/>
            <a:ext cx="72000" cy="720000"/>
            <a:chOff x="2196981" y="2179531"/>
            <a:chExt cx="72000" cy="726371"/>
          </a:xfrm>
        </p:grpSpPr>
        <p:cxnSp>
          <p:nvCxnSpPr>
            <p:cNvPr id="109"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1" name="Ellipse 76"/>
          <p:cNvSpPr/>
          <p:nvPr/>
        </p:nvSpPr>
        <p:spPr>
          <a:xfrm>
            <a:off x="3577679" y="34215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2" name="Groupe 48"/>
          <p:cNvGrpSpPr/>
          <p:nvPr/>
        </p:nvGrpSpPr>
        <p:grpSpPr>
          <a:xfrm>
            <a:off x="3595679" y="2837061"/>
            <a:ext cx="72000" cy="648000"/>
            <a:chOff x="2196981" y="2179531"/>
            <a:chExt cx="72000" cy="726371"/>
          </a:xfrm>
        </p:grpSpPr>
        <p:cxnSp>
          <p:nvCxnSpPr>
            <p:cNvPr id="113" name="Connecteur droit 78"/>
            <p:cNvCxnSpPr/>
            <p:nvPr/>
          </p:nvCxnSpPr>
          <p:spPr>
            <a:xfrm rot="16200000" flipH="1">
              <a:off x="1872981" y="2544661"/>
              <a:ext cx="720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rot="10800000" flipH="1">
              <a:off x="2196981" y="2179531"/>
              <a:ext cx="72000" cy="24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15" name="Connecteur droit 114"/>
          <p:cNvCxnSpPr>
            <a:endCxn id="99" idx="6"/>
          </p:cNvCxnSpPr>
          <p:nvPr/>
        </p:nvCxnSpPr>
        <p:spPr>
          <a:xfrm>
            <a:off x="1691680" y="3429000"/>
            <a:ext cx="540048" cy="413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a:endCxn id="107" idx="2"/>
          </p:cNvCxnSpPr>
          <p:nvPr/>
        </p:nvCxnSpPr>
        <p:spPr>
          <a:xfrm flipV="1">
            <a:off x="2674392" y="3368650"/>
            <a:ext cx="468000" cy="9743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a:endCxn id="111" idx="6"/>
          </p:cNvCxnSpPr>
          <p:nvPr/>
        </p:nvCxnSpPr>
        <p:spPr>
          <a:xfrm>
            <a:off x="3147715" y="3356992"/>
            <a:ext cx="537964" cy="11859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9" name="Rectangle 24"/>
          <p:cNvSpPr>
            <a:spLocks noChangeArrowheads="1"/>
          </p:cNvSpPr>
          <p:nvPr/>
        </p:nvSpPr>
        <p:spPr bwMode="auto">
          <a:xfrm>
            <a:off x="6804248" y="5085184"/>
            <a:ext cx="729367"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Months</a:t>
            </a:r>
          </a:p>
        </p:txBody>
      </p:sp>
      <p:sp>
        <p:nvSpPr>
          <p:cNvPr id="170" name="Rectangle 24"/>
          <p:cNvSpPr>
            <a:spLocks noChangeArrowheads="1"/>
          </p:cNvSpPr>
          <p:nvPr/>
        </p:nvSpPr>
        <p:spPr bwMode="auto">
          <a:xfrm>
            <a:off x="2286794" y="5085184"/>
            <a:ext cx="729367"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Months</a:t>
            </a:r>
          </a:p>
        </p:txBody>
      </p:sp>
      <p:cxnSp>
        <p:nvCxnSpPr>
          <p:cNvPr id="116" name="Connecteur droit 115"/>
          <p:cNvCxnSpPr>
            <a:endCxn id="103" idx="2"/>
          </p:cNvCxnSpPr>
          <p:nvPr/>
        </p:nvCxnSpPr>
        <p:spPr>
          <a:xfrm>
            <a:off x="2179861" y="3469258"/>
            <a:ext cx="430981" cy="104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3635896" y="3469258"/>
            <a:ext cx="485006" cy="626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2" name="Ellipse 76"/>
          <p:cNvSpPr/>
          <p:nvPr/>
        </p:nvSpPr>
        <p:spPr>
          <a:xfrm flipV="1">
            <a:off x="5656021" y="315366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3" name="Groupe 48"/>
          <p:cNvGrpSpPr/>
          <p:nvPr/>
        </p:nvGrpSpPr>
        <p:grpSpPr>
          <a:xfrm flipV="1">
            <a:off x="5674021" y="3304034"/>
            <a:ext cx="72000" cy="360000"/>
            <a:chOff x="2196981" y="2231427"/>
            <a:chExt cx="72000" cy="684000"/>
          </a:xfrm>
          <a:solidFill>
            <a:schemeClr val="accent4"/>
          </a:solidFill>
        </p:grpSpPr>
        <p:cxnSp>
          <p:nvCxnSpPr>
            <p:cNvPr id="174" name="Connecteur droit 78"/>
            <p:cNvCxnSpPr/>
            <p:nvPr/>
          </p:nvCxnSpPr>
          <p:spPr>
            <a:xfrm rot="16200000" flipH="1">
              <a:off x="1890981" y="2572186"/>
              <a:ext cx="684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rot="10800000" flipH="1">
              <a:off x="2196981" y="223654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6" name="Ellipse 76"/>
          <p:cNvSpPr/>
          <p:nvPr/>
        </p:nvSpPr>
        <p:spPr>
          <a:xfrm flipV="1">
            <a:off x="6141027" y="321297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7" name="Groupe 48"/>
          <p:cNvGrpSpPr/>
          <p:nvPr/>
        </p:nvGrpSpPr>
        <p:grpSpPr>
          <a:xfrm flipV="1">
            <a:off x="6159027" y="3399358"/>
            <a:ext cx="72000" cy="324000"/>
            <a:chOff x="2196981" y="2179531"/>
            <a:chExt cx="72000" cy="726371"/>
          </a:xfrm>
          <a:solidFill>
            <a:schemeClr val="accent4"/>
          </a:solidFill>
        </p:grpSpPr>
        <p:cxnSp>
          <p:nvCxnSpPr>
            <p:cNvPr id="178" name="Connecteur droit 78"/>
            <p:cNvCxnSpPr/>
            <p:nvPr/>
          </p:nvCxnSpPr>
          <p:spPr>
            <a:xfrm rot="16200000" flipH="1">
              <a:off x="1872981" y="2544661"/>
              <a:ext cx="720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rot="10800000" flipH="1">
              <a:off x="2196981" y="217953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0" name="Ellipse 76"/>
          <p:cNvSpPr/>
          <p:nvPr/>
        </p:nvSpPr>
        <p:spPr>
          <a:xfrm flipV="1">
            <a:off x="8566007" y="330085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81" name="Groupe 48"/>
          <p:cNvGrpSpPr/>
          <p:nvPr/>
        </p:nvGrpSpPr>
        <p:grpSpPr>
          <a:xfrm flipV="1">
            <a:off x="8584007" y="3459683"/>
            <a:ext cx="72000" cy="360000"/>
            <a:chOff x="2196981" y="2157998"/>
            <a:chExt cx="72000" cy="757429"/>
          </a:xfrm>
          <a:solidFill>
            <a:schemeClr val="accent4"/>
          </a:solidFill>
        </p:grpSpPr>
        <p:cxnSp>
          <p:nvCxnSpPr>
            <p:cNvPr id="182" name="Connecteur droit 78"/>
            <p:cNvCxnSpPr/>
            <p:nvPr/>
          </p:nvCxnSpPr>
          <p:spPr>
            <a:xfrm rot="16200000" flipH="1">
              <a:off x="1854981" y="2536186"/>
              <a:ext cx="756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p:nvPr/>
          </p:nvCxnSpPr>
          <p:spPr>
            <a:xfrm rot="10800000" flipH="1">
              <a:off x="2196981" y="2157998"/>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84" name="Connecteur droit 183"/>
          <p:cNvCxnSpPr/>
          <p:nvPr/>
        </p:nvCxnSpPr>
        <p:spPr>
          <a:xfrm>
            <a:off x="5724184" y="3212976"/>
            <a:ext cx="504000" cy="5400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5" name="Ellipse 76"/>
          <p:cNvSpPr/>
          <p:nvPr/>
        </p:nvSpPr>
        <p:spPr>
          <a:xfrm flipV="1">
            <a:off x="6629208" y="323202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86" name="Groupe 48"/>
          <p:cNvGrpSpPr/>
          <p:nvPr/>
        </p:nvGrpSpPr>
        <p:grpSpPr>
          <a:xfrm flipV="1">
            <a:off x="6647208" y="3418408"/>
            <a:ext cx="72000" cy="360000"/>
            <a:chOff x="2196981" y="2179531"/>
            <a:chExt cx="72000" cy="726371"/>
          </a:xfrm>
          <a:solidFill>
            <a:schemeClr val="accent4"/>
          </a:solidFill>
        </p:grpSpPr>
        <p:cxnSp>
          <p:nvCxnSpPr>
            <p:cNvPr id="187" name="Connecteur droit 78"/>
            <p:cNvCxnSpPr/>
            <p:nvPr/>
          </p:nvCxnSpPr>
          <p:spPr>
            <a:xfrm rot="16200000" flipH="1">
              <a:off x="1872981" y="2544661"/>
              <a:ext cx="720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rot="10800000" flipH="1">
              <a:off x="2196981" y="217953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9" name="Ellipse 76"/>
          <p:cNvSpPr/>
          <p:nvPr/>
        </p:nvSpPr>
        <p:spPr>
          <a:xfrm flipV="1">
            <a:off x="7116322" y="328498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90" name="Groupe 48"/>
          <p:cNvGrpSpPr/>
          <p:nvPr/>
        </p:nvGrpSpPr>
        <p:grpSpPr>
          <a:xfrm flipV="1">
            <a:off x="7134322" y="3442719"/>
            <a:ext cx="72000" cy="324000"/>
            <a:chOff x="2196981" y="2179531"/>
            <a:chExt cx="72000" cy="726371"/>
          </a:xfrm>
          <a:solidFill>
            <a:schemeClr val="accent4"/>
          </a:solidFill>
        </p:grpSpPr>
        <p:cxnSp>
          <p:nvCxnSpPr>
            <p:cNvPr id="191" name="Connecteur droit 78"/>
            <p:cNvCxnSpPr/>
            <p:nvPr/>
          </p:nvCxnSpPr>
          <p:spPr>
            <a:xfrm rot="16200000" flipH="1">
              <a:off x="1872981" y="2544661"/>
              <a:ext cx="720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2" name="Connecteur droit 191"/>
            <p:cNvCxnSpPr/>
            <p:nvPr/>
          </p:nvCxnSpPr>
          <p:spPr>
            <a:xfrm rot="10800000" flipH="1">
              <a:off x="2196981" y="217953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3" name="Ellipse 76"/>
          <p:cNvSpPr/>
          <p:nvPr/>
        </p:nvSpPr>
        <p:spPr>
          <a:xfrm flipV="1">
            <a:off x="7594978" y="328498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94" name="Groupe 48"/>
          <p:cNvGrpSpPr/>
          <p:nvPr/>
        </p:nvGrpSpPr>
        <p:grpSpPr>
          <a:xfrm flipV="1">
            <a:off x="7612978" y="3390900"/>
            <a:ext cx="72000" cy="360000"/>
            <a:chOff x="2196981" y="2179531"/>
            <a:chExt cx="72000" cy="726371"/>
          </a:xfrm>
          <a:solidFill>
            <a:schemeClr val="accent4"/>
          </a:solidFill>
        </p:grpSpPr>
        <p:cxnSp>
          <p:nvCxnSpPr>
            <p:cNvPr id="195" name="Connecteur droit 78"/>
            <p:cNvCxnSpPr/>
            <p:nvPr/>
          </p:nvCxnSpPr>
          <p:spPr>
            <a:xfrm rot="16200000" flipH="1">
              <a:off x="1872981" y="2544661"/>
              <a:ext cx="720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rot="10800000" flipH="1">
              <a:off x="2196981" y="217953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7" name="Ellipse 76"/>
          <p:cNvSpPr/>
          <p:nvPr/>
        </p:nvSpPr>
        <p:spPr>
          <a:xfrm flipV="1">
            <a:off x="8083159" y="329450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98" name="Groupe 48"/>
          <p:cNvGrpSpPr/>
          <p:nvPr/>
        </p:nvGrpSpPr>
        <p:grpSpPr>
          <a:xfrm flipV="1">
            <a:off x="8101159" y="3432215"/>
            <a:ext cx="72000" cy="360000"/>
            <a:chOff x="2196981" y="2179531"/>
            <a:chExt cx="72000" cy="726371"/>
          </a:xfrm>
          <a:solidFill>
            <a:schemeClr val="accent4"/>
          </a:solidFill>
        </p:grpSpPr>
        <p:cxnSp>
          <p:nvCxnSpPr>
            <p:cNvPr id="199" name="Connecteur droit 78"/>
            <p:cNvCxnSpPr/>
            <p:nvPr/>
          </p:nvCxnSpPr>
          <p:spPr>
            <a:xfrm rot="16200000" flipH="1">
              <a:off x="1872981" y="2544661"/>
              <a:ext cx="720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rot="10800000" flipH="1">
              <a:off x="2196981" y="2179531"/>
              <a:ext cx="72000" cy="248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201" name="Connecteur droit 200"/>
          <p:cNvCxnSpPr/>
          <p:nvPr/>
        </p:nvCxnSpPr>
        <p:spPr>
          <a:xfrm rot="10800000" flipH="1" flipV="1">
            <a:off x="6191931" y="3272357"/>
            <a:ext cx="504000" cy="12627"/>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a:off x="7168189" y="3339904"/>
            <a:ext cx="515798" cy="10237"/>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rot="10800000" flipH="1" flipV="1">
            <a:off x="7634146" y="3327422"/>
            <a:ext cx="504000" cy="32745"/>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4" name="Connecteur droit 203"/>
          <p:cNvCxnSpPr>
            <a:endCxn id="180" idx="6"/>
          </p:cNvCxnSpPr>
          <p:nvPr/>
        </p:nvCxnSpPr>
        <p:spPr>
          <a:xfrm flipV="1">
            <a:off x="8138201" y="3354859"/>
            <a:ext cx="504000" cy="8676"/>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a:off x="6692758" y="3284984"/>
            <a:ext cx="468000" cy="63501"/>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6" name="Rectangle 24"/>
          <p:cNvSpPr>
            <a:spLocks noChangeArrowheads="1"/>
          </p:cNvSpPr>
          <p:nvPr/>
        </p:nvSpPr>
        <p:spPr bwMode="auto">
          <a:xfrm>
            <a:off x="5392615" y="4838035"/>
            <a:ext cx="631583"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Baseline</a:t>
            </a:r>
          </a:p>
        </p:txBody>
      </p:sp>
      <p:sp>
        <p:nvSpPr>
          <p:cNvPr id="207" name="Rectangle 206"/>
          <p:cNvSpPr>
            <a:spLocks noChangeArrowheads="1"/>
          </p:cNvSpPr>
          <p:nvPr/>
        </p:nvSpPr>
        <p:spPr bwMode="auto">
          <a:xfrm>
            <a:off x="6146599" y="4838035"/>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2</a:t>
            </a:r>
          </a:p>
        </p:txBody>
      </p:sp>
      <p:sp>
        <p:nvSpPr>
          <p:cNvPr id="208" name="Rectangle 207"/>
          <p:cNvSpPr>
            <a:spLocks noChangeArrowheads="1"/>
          </p:cNvSpPr>
          <p:nvPr/>
        </p:nvSpPr>
        <p:spPr bwMode="auto">
          <a:xfrm>
            <a:off x="6629514" y="4838035"/>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4</a:t>
            </a:r>
          </a:p>
        </p:txBody>
      </p:sp>
      <p:sp>
        <p:nvSpPr>
          <p:cNvPr id="209" name="Rectangle 208"/>
          <p:cNvSpPr>
            <a:spLocks noChangeArrowheads="1"/>
          </p:cNvSpPr>
          <p:nvPr/>
        </p:nvSpPr>
        <p:spPr bwMode="auto">
          <a:xfrm>
            <a:off x="7117137" y="4838035"/>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6</a:t>
            </a:r>
          </a:p>
        </p:txBody>
      </p:sp>
      <p:sp>
        <p:nvSpPr>
          <p:cNvPr id="210" name="Rectangle 209"/>
          <p:cNvSpPr>
            <a:spLocks noChangeArrowheads="1"/>
          </p:cNvSpPr>
          <p:nvPr/>
        </p:nvSpPr>
        <p:spPr bwMode="auto">
          <a:xfrm>
            <a:off x="7606904" y="4838035"/>
            <a:ext cx="84960"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8</a:t>
            </a:r>
          </a:p>
        </p:txBody>
      </p:sp>
      <p:sp>
        <p:nvSpPr>
          <p:cNvPr id="211" name="Rectangle 210"/>
          <p:cNvSpPr>
            <a:spLocks noChangeArrowheads="1"/>
          </p:cNvSpPr>
          <p:nvPr/>
        </p:nvSpPr>
        <p:spPr bwMode="auto">
          <a:xfrm>
            <a:off x="8054580" y="4838035"/>
            <a:ext cx="169918"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10</a:t>
            </a:r>
          </a:p>
        </p:txBody>
      </p:sp>
      <p:sp>
        <p:nvSpPr>
          <p:cNvPr id="212" name="Rectangle 211"/>
          <p:cNvSpPr>
            <a:spLocks noChangeArrowheads="1"/>
          </p:cNvSpPr>
          <p:nvPr/>
        </p:nvSpPr>
        <p:spPr bwMode="auto">
          <a:xfrm>
            <a:off x="8527055" y="4838035"/>
            <a:ext cx="169918" cy="184666"/>
          </a:xfrm>
          <a:prstGeom prst="rect">
            <a:avLst/>
          </a:prstGeom>
          <a:noFill/>
          <a:ln w="9525">
            <a:noFill/>
            <a:miter lim="800000"/>
            <a:headEnd/>
            <a:tailEnd/>
          </a:ln>
        </p:spPr>
        <p:txBody>
          <a:bodyPr wrap="none" lIns="0" tIns="0" rIns="0" bIns="0">
            <a:spAutoFit/>
          </a:bodyPr>
          <a:lstStyle/>
          <a:p>
            <a:pPr>
              <a:lnSpc>
                <a:spcPct val="100000"/>
              </a:lnSpc>
            </a:pPr>
            <a:r>
              <a:rPr kumimoji="1" lang="en-US" sz="1200" b="1" dirty="0">
                <a:solidFill>
                  <a:schemeClr val="tx2"/>
                </a:solidFill>
                <a:latin typeface="+mj-lt"/>
              </a:rPr>
              <a:t>12</a:t>
            </a:r>
          </a:p>
        </p:txBody>
      </p:sp>
      <p:sp>
        <p:nvSpPr>
          <p:cNvPr id="213" name="Ellipse 76"/>
          <p:cNvSpPr/>
          <p:nvPr/>
        </p:nvSpPr>
        <p:spPr>
          <a:xfrm>
            <a:off x="5652846" y="323100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14" name="Groupe 48"/>
          <p:cNvGrpSpPr/>
          <p:nvPr/>
        </p:nvGrpSpPr>
        <p:grpSpPr>
          <a:xfrm>
            <a:off x="5670846" y="2837109"/>
            <a:ext cx="72000" cy="396000"/>
            <a:chOff x="2196981" y="2231427"/>
            <a:chExt cx="72000" cy="684000"/>
          </a:xfrm>
        </p:grpSpPr>
        <p:cxnSp>
          <p:nvCxnSpPr>
            <p:cNvPr id="215" name="Connecteur droit 78"/>
            <p:cNvCxnSpPr/>
            <p:nvPr/>
          </p:nvCxnSpPr>
          <p:spPr>
            <a:xfrm rot="16200000" flipH="1">
              <a:off x="1890981" y="2572186"/>
              <a:ext cx="684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rot="10800000" flipH="1">
              <a:off x="2196981" y="223654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7" name="Ellipse 76"/>
          <p:cNvSpPr/>
          <p:nvPr/>
        </p:nvSpPr>
        <p:spPr>
          <a:xfrm>
            <a:off x="6137852" y="331355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18" name="Groupe 48"/>
          <p:cNvGrpSpPr/>
          <p:nvPr/>
        </p:nvGrpSpPr>
        <p:grpSpPr>
          <a:xfrm>
            <a:off x="6155852" y="2905966"/>
            <a:ext cx="72000" cy="360000"/>
            <a:chOff x="2196981" y="2179531"/>
            <a:chExt cx="72000" cy="726371"/>
          </a:xfrm>
        </p:grpSpPr>
        <p:cxnSp>
          <p:nvCxnSpPr>
            <p:cNvPr id="219" name="Connecteur droit 78"/>
            <p:cNvCxnSpPr/>
            <p:nvPr/>
          </p:nvCxnSpPr>
          <p:spPr>
            <a:xfrm rot="16200000" flipH="1">
              <a:off x="1872981" y="2544661"/>
              <a:ext cx="720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rot="10800000" flipH="1">
              <a:off x="2196981" y="217953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1" name="Ellipse 76"/>
          <p:cNvSpPr/>
          <p:nvPr/>
        </p:nvSpPr>
        <p:spPr>
          <a:xfrm>
            <a:off x="8562832" y="34067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22" name="Groupe 48"/>
          <p:cNvGrpSpPr/>
          <p:nvPr/>
        </p:nvGrpSpPr>
        <p:grpSpPr>
          <a:xfrm>
            <a:off x="8580832" y="2993849"/>
            <a:ext cx="72000" cy="360000"/>
            <a:chOff x="2196981" y="2157998"/>
            <a:chExt cx="72000" cy="757429"/>
          </a:xfrm>
        </p:grpSpPr>
        <p:cxnSp>
          <p:nvCxnSpPr>
            <p:cNvPr id="223" name="Connecteur droit 78"/>
            <p:cNvCxnSpPr/>
            <p:nvPr/>
          </p:nvCxnSpPr>
          <p:spPr>
            <a:xfrm rot="16200000" flipH="1">
              <a:off x="1854981" y="2536186"/>
              <a:ext cx="756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4" name="Connecteur droit 223"/>
            <p:cNvCxnSpPr/>
            <p:nvPr/>
          </p:nvCxnSpPr>
          <p:spPr>
            <a:xfrm rot="10800000" flipH="1">
              <a:off x="2196981" y="2157998"/>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25" name="Connecteur droit 224"/>
          <p:cNvCxnSpPr>
            <a:endCxn id="217" idx="6"/>
          </p:cNvCxnSpPr>
          <p:nvPr/>
        </p:nvCxnSpPr>
        <p:spPr>
          <a:xfrm>
            <a:off x="5724128" y="3284984"/>
            <a:ext cx="504000" cy="82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rot="16200000" flipH="1">
            <a:off x="4218875" y="3512249"/>
            <a:ext cx="2448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5367263" y="3367271"/>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a:off x="5367263" y="2454395"/>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5367263" y="4280147"/>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0" name="Connecteur droit 229"/>
          <p:cNvCxnSpPr/>
          <p:nvPr/>
        </p:nvCxnSpPr>
        <p:spPr>
          <a:xfrm>
            <a:off x="5367263" y="4736587"/>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1" name="Connecteur droit 230"/>
          <p:cNvCxnSpPr/>
          <p:nvPr/>
        </p:nvCxnSpPr>
        <p:spPr>
          <a:xfrm rot="10800000" flipH="1">
            <a:off x="5448725" y="4733276"/>
            <a:ext cx="3456000" cy="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rot="5400000">
            <a:off x="8587200"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rot="5400000">
            <a:off x="7130089"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rot="5400000">
            <a:off x="5672977"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5" name="Connecteur droit 234"/>
          <p:cNvCxnSpPr/>
          <p:nvPr/>
        </p:nvCxnSpPr>
        <p:spPr>
          <a:xfrm>
            <a:off x="5367263" y="3823709"/>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6" name="Connecteur droit 235"/>
          <p:cNvCxnSpPr/>
          <p:nvPr/>
        </p:nvCxnSpPr>
        <p:spPr>
          <a:xfrm>
            <a:off x="5367263" y="291083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rot="5400000">
            <a:off x="8101497"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rot="5400000">
            <a:off x="7615793"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rot="5400000">
            <a:off x="6158681"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rot="5400000">
            <a:off x="6644385" y="4768123"/>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1" name="Ellipse 76"/>
          <p:cNvSpPr/>
          <p:nvPr/>
        </p:nvSpPr>
        <p:spPr>
          <a:xfrm>
            <a:off x="6626033" y="33665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42" name="Groupe 48"/>
          <p:cNvGrpSpPr/>
          <p:nvPr/>
        </p:nvGrpSpPr>
        <p:grpSpPr>
          <a:xfrm>
            <a:off x="6644033" y="2944066"/>
            <a:ext cx="72000" cy="360000"/>
            <a:chOff x="2196981" y="2179531"/>
            <a:chExt cx="72000" cy="726371"/>
          </a:xfrm>
        </p:grpSpPr>
        <p:cxnSp>
          <p:nvCxnSpPr>
            <p:cNvPr id="243" name="Connecteur droit 78"/>
            <p:cNvCxnSpPr/>
            <p:nvPr/>
          </p:nvCxnSpPr>
          <p:spPr>
            <a:xfrm rot="16200000" flipH="1">
              <a:off x="1872981" y="2544661"/>
              <a:ext cx="720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4" name="Connecteur droit 243"/>
            <p:cNvCxnSpPr/>
            <p:nvPr/>
          </p:nvCxnSpPr>
          <p:spPr>
            <a:xfrm rot="10800000" flipH="1">
              <a:off x="2196981" y="217953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5" name="Ellipse 76"/>
          <p:cNvSpPr/>
          <p:nvPr/>
        </p:nvSpPr>
        <p:spPr>
          <a:xfrm>
            <a:off x="7113147" y="336969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46" name="Groupe 48"/>
          <p:cNvGrpSpPr/>
          <p:nvPr/>
        </p:nvGrpSpPr>
        <p:grpSpPr>
          <a:xfrm>
            <a:off x="7131147" y="3009692"/>
            <a:ext cx="72000" cy="360000"/>
            <a:chOff x="2196981" y="2179531"/>
            <a:chExt cx="72000" cy="726371"/>
          </a:xfrm>
        </p:grpSpPr>
        <p:cxnSp>
          <p:nvCxnSpPr>
            <p:cNvPr id="247" name="Connecteur droit 78"/>
            <p:cNvCxnSpPr/>
            <p:nvPr/>
          </p:nvCxnSpPr>
          <p:spPr>
            <a:xfrm rot="16200000" flipH="1">
              <a:off x="1872981" y="2544661"/>
              <a:ext cx="720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rot="10800000" flipH="1">
              <a:off x="2196981" y="217953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9" name="Ellipse 76"/>
          <p:cNvSpPr/>
          <p:nvPr/>
        </p:nvSpPr>
        <p:spPr>
          <a:xfrm>
            <a:off x="7591803" y="334385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50" name="Groupe 48"/>
          <p:cNvGrpSpPr/>
          <p:nvPr/>
        </p:nvGrpSpPr>
        <p:grpSpPr>
          <a:xfrm>
            <a:off x="7609803" y="2950344"/>
            <a:ext cx="72000" cy="360000"/>
            <a:chOff x="2196981" y="2179531"/>
            <a:chExt cx="72000" cy="726371"/>
          </a:xfrm>
        </p:grpSpPr>
        <p:cxnSp>
          <p:nvCxnSpPr>
            <p:cNvPr id="251" name="Connecteur droit 78"/>
            <p:cNvCxnSpPr/>
            <p:nvPr/>
          </p:nvCxnSpPr>
          <p:spPr>
            <a:xfrm rot="16200000" flipH="1">
              <a:off x="1872981" y="2544661"/>
              <a:ext cx="720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2" name="Connecteur droit 251"/>
            <p:cNvCxnSpPr/>
            <p:nvPr/>
          </p:nvCxnSpPr>
          <p:spPr>
            <a:xfrm rot="10800000" flipH="1">
              <a:off x="2196981" y="217953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3" name="Ellipse 76"/>
          <p:cNvSpPr/>
          <p:nvPr/>
        </p:nvSpPr>
        <p:spPr>
          <a:xfrm>
            <a:off x="8079984" y="33580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54" name="Groupe 48"/>
          <p:cNvGrpSpPr/>
          <p:nvPr/>
        </p:nvGrpSpPr>
        <p:grpSpPr>
          <a:xfrm>
            <a:off x="8097984" y="3008675"/>
            <a:ext cx="72000" cy="324000"/>
            <a:chOff x="2196981" y="2179531"/>
            <a:chExt cx="72000" cy="726371"/>
          </a:xfrm>
        </p:grpSpPr>
        <p:cxnSp>
          <p:nvCxnSpPr>
            <p:cNvPr id="255" name="Connecteur droit 78"/>
            <p:cNvCxnSpPr/>
            <p:nvPr/>
          </p:nvCxnSpPr>
          <p:spPr>
            <a:xfrm rot="16200000" flipH="1">
              <a:off x="1872981" y="2544661"/>
              <a:ext cx="720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6" name="Connecteur droit 255"/>
            <p:cNvCxnSpPr/>
            <p:nvPr/>
          </p:nvCxnSpPr>
          <p:spPr>
            <a:xfrm rot="10800000" flipH="1">
              <a:off x="2196981" y="2179531"/>
              <a:ext cx="72000" cy="248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57" name="Connecteur droit 256"/>
          <p:cNvCxnSpPr>
            <a:endCxn id="241" idx="6"/>
          </p:cNvCxnSpPr>
          <p:nvPr/>
        </p:nvCxnSpPr>
        <p:spPr>
          <a:xfrm>
            <a:off x="6193985" y="3379216"/>
            <a:ext cx="540048" cy="413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8" name="Connecteur droit 257"/>
          <p:cNvCxnSpPr/>
          <p:nvPr/>
        </p:nvCxnSpPr>
        <p:spPr>
          <a:xfrm rot="10800000" flipH="1">
            <a:off x="7183338" y="3397850"/>
            <a:ext cx="478656" cy="2584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9" name="Connecteur droit 258"/>
          <p:cNvCxnSpPr/>
          <p:nvPr/>
        </p:nvCxnSpPr>
        <p:spPr>
          <a:xfrm rot="10800000" flipH="1" flipV="1">
            <a:off x="7652525" y="3397849"/>
            <a:ext cx="504000" cy="1423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0" name="Connecteur droit 259"/>
          <p:cNvCxnSpPr>
            <a:endCxn id="245" idx="2"/>
          </p:cNvCxnSpPr>
          <p:nvPr/>
        </p:nvCxnSpPr>
        <p:spPr>
          <a:xfrm>
            <a:off x="6682166" y="3422649"/>
            <a:ext cx="430981" cy="104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1" name="Connecteur droit 260"/>
          <p:cNvCxnSpPr/>
          <p:nvPr/>
        </p:nvCxnSpPr>
        <p:spPr>
          <a:xfrm>
            <a:off x="8138201" y="3406583"/>
            <a:ext cx="485006" cy="626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9" name="Groupe 278"/>
          <p:cNvGrpSpPr/>
          <p:nvPr/>
        </p:nvGrpSpPr>
        <p:grpSpPr>
          <a:xfrm>
            <a:off x="7308304" y="908720"/>
            <a:ext cx="1728192" cy="720080"/>
            <a:chOff x="7164288" y="1196752"/>
            <a:chExt cx="1728192" cy="720080"/>
          </a:xfrm>
        </p:grpSpPr>
        <p:sp>
          <p:nvSpPr>
            <p:cNvPr id="280" name="Rectangle à coins arrondis 279"/>
            <p:cNvSpPr/>
            <p:nvPr/>
          </p:nvSpPr>
          <p:spPr>
            <a:xfrm>
              <a:off x="7164288" y="1196752"/>
              <a:ext cx="1728192"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281" name="Rectangle 280"/>
            <p:cNvSpPr>
              <a:spLocks noChangeArrowheads="1"/>
            </p:cNvSpPr>
            <p:nvPr/>
          </p:nvSpPr>
          <p:spPr bwMode="auto">
            <a:xfrm>
              <a:off x="7710949" y="1557372"/>
              <a:ext cx="1075615" cy="215444"/>
            </a:xfrm>
            <a:prstGeom prst="rect">
              <a:avLst/>
            </a:prstGeom>
            <a:noFill/>
            <a:ln w="9525">
              <a:noFill/>
              <a:miter lim="800000"/>
              <a:headEnd/>
              <a:tailEnd/>
            </a:ln>
          </p:spPr>
          <p:txBody>
            <a:bodyPr wrap="none" lIns="0" tIns="0" rIns="0" bIns="0">
              <a:spAutoFit/>
            </a:bodyPr>
            <a:lstStyle/>
            <a:p>
              <a:pPr algn="ctr"/>
              <a:r>
                <a:rPr kumimoji="1" lang="fr-CA" sz="1400" dirty="0" err="1">
                  <a:solidFill>
                    <a:schemeClr val="tx1"/>
                  </a:solidFill>
                  <a:latin typeface="+mj-lt"/>
                </a:rPr>
                <a:t>Rosiglitazone</a:t>
              </a:r>
              <a:endParaRPr kumimoji="1" lang="fr-CA" sz="1400" dirty="0">
                <a:solidFill>
                  <a:schemeClr val="tx1"/>
                </a:solidFill>
                <a:latin typeface="+mj-lt"/>
              </a:endParaRPr>
            </a:p>
          </p:txBody>
        </p:sp>
        <p:sp>
          <p:nvSpPr>
            <p:cNvPr id="282" name="Rectangle 281"/>
            <p:cNvSpPr>
              <a:spLocks noChangeArrowheads="1"/>
            </p:cNvSpPr>
            <p:nvPr/>
          </p:nvSpPr>
          <p:spPr bwMode="auto">
            <a:xfrm>
              <a:off x="7709159" y="1341348"/>
              <a:ext cx="647614"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Placebo</a:t>
              </a:r>
              <a:endParaRPr kumimoji="1" lang="fr-CA" sz="2400" dirty="0">
                <a:solidFill>
                  <a:schemeClr val="tx1"/>
                </a:solidFill>
                <a:latin typeface="+mj-lt"/>
              </a:endParaRPr>
            </a:p>
          </p:txBody>
        </p:sp>
        <p:sp>
          <p:nvSpPr>
            <p:cNvPr id="283" name="Rectangle 282"/>
            <p:cNvSpPr/>
            <p:nvPr/>
          </p:nvSpPr>
          <p:spPr>
            <a:xfrm>
              <a:off x="7238436" y="1421057"/>
              <a:ext cx="396000" cy="45719"/>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4" name="Ellipse 283"/>
            <p:cNvSpPr/>
            <p:nvPr/>
          </p:nvSpPr>
          <p:spPr>
            <a:xfrm>
              <a:off x="7382436" y="1389916"/>
              <a:ext cx="108000" cy="10800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5" name="Rectangle 284"/>
            <p:cNvSpPr/>
            <p:nvPr/>
          </p:nvSpPr>
          <p:spPr>
            <a:xfrm>
              <a:off x="7243916" y="1649657"/>
              <a:ext cx="396000" cy="45719"/>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6" name="Ellipse 285"/>
            <p:cNvSpPr/>
            <p:nvPr/>
          </p:nvSpPr>
          <p:spPr>
            <a:xfrm>
              <a:off x="7387916" y="1618516"/>
              <a:ext cx="108000" cy="1080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p:cNvSpPr txBox="1">
            <a:spLocks/>
          </p:cNvSpPr>
          <p:nvPr/>
        </p:nvSpPr>
        <p:spPr bwMode="auto">
          <a:xfrm>
            <a:off x="899593" y="1741463"/>
            <a:ext cx="7848871" cy="295465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spAutoFit/>
          </a:bodyPr>
          <a:lstStyle/>
          <a:p>
            <a:r>
              <a:rPr lang="en-US" sz="3400" b="1" kern="0" dirty="0">
                <a:solidFill>
                  <a:srgbClr val="333333"/>
                </a:solidFill>
                <a:latin typeface="Arial Narrow" pitchFamily="34" charset="0"/>
                <a:ea typeface="+mj-ea"/>
                <a:cs typeface="+mj-cs"/>
              </a:rPr>
              <a:t>Long-Term Effects of a Lifestyle Intervention on Weight and Cardiovascular Risk Factors in Individuals With Type 2 Diabetes Mellitus</a:t>
            </a:r>
          </a:p>
          <a:p>
            <a:endParaRPr lang="en-US" sz="1600" b="1" kern="0" dirty="0">
              <a:solidFill>
                <a:srgbClr val="333333"/>
              </a:solidFill>
              <a:latin typeface="Arial Narrow" pitchFamily="34" charset="0"/>
              <a:ea typeface="+mj-ea"/>
              <a:cs typeface="+mj-cs"/>
            </a:endParaRPr>
          </a:p>
          <a:p>
            <a:r>
              <a:rPr lang="en-US" b="1" i="1" kern="0" dirty="0">
                <a:solidFill>
                  <a:srgbClr val="333333"/>
                </a:solidFill>
                <a:latin typeface="Arial Narrow" pitchFamily="34" charset="0"/>
                <a:ea typeface="+mj-ea"/>
                <a:cs typeface="+mj-cs"/>
              </a:rPr>
              <a:t>Four-Year Results of the Look AHEAD Trial</a:t>
            </a:r>
            <a:endParaRPr lang="en-US" sz="2800" b="1" i="1" kern="0" dirty="0">
              <a:solidFill>
                <a:srgbClr val="333333"/>
              </a:solidFill>
              <a:latin typeface="Arial Narrow" pitchFamily="34" charset="0"/>
              <a:ea typeface="+mj-ea"/>
              <a:cs typeface="+mj-cs"/>
            </a:endParaRPr>
          </a:p>
          <a:p>
            <a:endParaRPr lang="en-US" b="1" i="1" kern="0" dirty="0">
              <a:solidFill>
                <a:srgbClr val="333333"/>
              </a:solidFill>
              <a:latin typeface="Arial Narrow" pitchFamily="34" charset="0"/>
              <a:ea typeface="+mj-ea"/>
              <a:cs typeface="+mj-cs"/>
            </a:endParaRPr>
          </a:p>
          <a:p>
            <a:r>
              <a:rPr lang="en-US" sz="2000" i="1" kern="0" dirty="0">
                <a:solidFill>
                  <a:srgbClr val="333333"/>
                </a:solidFill>
                <a:latin typeface="Arial Narrow" pitchFamily="34" charset="0"/>
                <a:ea typeface="+mj-ea"/>
                <a:cs typeface="+mj-cs"/>
              </a:rPr>
              <a:t>The Look AHEAD Research Group</a:t>
            </a:r>
          </a:p>
        </p:txBody>
      </p:sp>
      <p:sp>
        <p:nvSpPr>
          <p:cNvPr id="5" name="Espace réservé du texte 130"/>
          <p:cNvSpPr txBox="1">
            <a:spLocks/>
          </p:cNvSpPr>
          <p:nvPr/>
        </p:nvSpPr>
        <p:spPr>
          <a:xfrm>
            <a:off x="2124074" y="6105525"/>
            <a:ext cx="6800851" cy="552450"/>
          </a:xfrm>
          <a:prstGeom prst="rect">
            <a:avLst/>
          </a:prstGeom>
        </p:spPr>
        <p:txBody>
          <a:bodyPr anchor="ctr"/>
          <a:lstStyle/>
          <a:p>
            <a:pPr algn="r"/>
            <a:r>
              <a:rPr lang="fr-CA" sz="1000" dirty="0" err="1">
                <a:latin typeface="+mn-lt"/>
              </a:rPr>
              <a:t>Adapted</a:t>
            </a:r>
            <a:r>
              <a:rPr lang="fr-CA" sz="1000" dirty="0">
                <a:latin typeface="+mn-lt"/>
              </a:rPr>
              <a:t> </a:t>
            </a:r>
            <a:r>
              <a:rPr lang="fr-CA" sz="1000" dirty="0" err="1">
                <a:latin typeface="+mn-lt"/>
              </a:rPr>
              <a:t>from</a:t>
            </a:r>
            <a:r>
              <a:rPr lang="fr-CA" sz="1000" dirty="0">
                <a:latin typeface="+mn-lt"/>
              </a:rPr>
              <a:t> the Look AHEAD </a:t>
            </a:r>
            <a:r>
              <a:rPr lang="fr-CA" sz="1000" dirty="0" err="1">
                <a:latin typeface="+mn-lt"/>
              </a:rPr>
              <a:t>Research</a:t>
            </a:r>
            <a:r>
              <a:rPr lang="fr-CA" sz="1000" dirty="0">
                <a:latin typeface="+mn-lt"/>
              </a:rPr>
              <a:t> Group. </a:t>
            </a:r>
            <a:r>
              <a:rPr lang="fr-CA" sz="1000" dirty="0" err="1">
                <a:latin typeface="+mn-lt"/>
              </a:rPr>
              <a:t>Arch</a:t>
            </a:r>
            <a:r>
              <a:rPr lang="fr-CA" sz="1000" dirty="0">
                <a:latin typeface="+mn-lt"/>
              </a:rPr>
              <a:t> </a:t>
            </a:r>
            <a:r>
              <a:rPr lang="fr-CA" sz="1000" dirty="0" err="1">
                <a:latin typeface="+mn-lt"/>
              </a:rPr>
              <a:t>Intern</a:t>
            </a:r>
            <a:r>
              <a:rPr lang="fr-CA" sz="1000" dirty="0">
                <a:latin typeface="+mn-lt"/>
              </a:rPr>
              <a:t> Med 2010;170:1566-75</a:t>
            </a:r>
            <a:endParaRPr lang="fr-FR" sz="10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71668" y="1441750"/>
          <a:ext cx="8348804" cy="3708720"/>
        </p:xfrm>
        <a:graphic>
          <a:graphicData uri="http://schemas.openxmlformats.org/drawingml/2006/table">
            <a:tbl>
              <a:tblPr firstRow="1" bandRow="1">
                <a:tableStyleId>{6E25E649-3F16-4E02-A733-19D2CDBF48F0}</a:tableStyleId>
              </a:tblPr>
              <a:tblGrid>
                <a:gridCol w="244414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tblGrid>
              <a:tr h="370840">
                <a:tc>
                  <a:txBody>
                    <a:bodyPr/>
                    <a:lstStyle/>
                    <a:p>
                      <a:r>
                        <a:rPr lang="en-US" sz="1200" baseline="0" noProof="0" dirty="0"/>
                        <a:t>Measure</a:t>
                      </a:r>
                      <a:endParaRPr lang="en-US" sz="1200" b="1" baseline="0" noProof="0" dirty="0">
                        <a:solidFill>
                          <a:schemeClr val="tx1"/>
                        </a:solidFill>
                      </a:endParaRPr>
                    </a:p>
                  </a:txBody>
                  <a:tcPr anchor="ctr"/>
                </a:tc>
                <a:tc gridSpan="2">
                  <a:txBody>
                    <a:bodyPr/>
                    <a:lstStyle/>
                    <a:p>
                      <a:pPr algn="ctr"/>
                      <a:r>
                        <a:rPr lang="en-US" sz="1200" baseline="0" noProof="0" dirty="0"/>
                        <a:t>Groups, Mean change (95% CI)</a:t>
                      </a:r>
                    </a:p>
                    <a:p>
                      <a:pPr algn="ctr"/>
                      <a:endParaRPr lang="en-US" sz="1000" baseline="0" noProof="0" dirty="0"/>
                    </a:p>
                    <a:p>
                      <a:pPr algn="l">
                        <a:tabLst>
                          <a:tab pos="630238" algn="l"/>
                          <a:tab pos="2417763" algn="l"/>
                        </a:tabLst>
                      </a:pPr>
                      <a:r>
                        <a:rPr lang="en-US" sz="1000" baseline="0" noProof="0" dirty="0"/>
                        <a:t>	</a:t>
                      </a:r>
                      <a:r>
                        <a:rPr lang="en-US" sz="1200" baseline="0" noProof="0" dirty="0"/>
                        <a:t>DES	ILI</a:t>
                      </a:r>
                      <a:r>
                        <a:rPr lang="en-US" sz="1000" baseline="0" noProof="0" dirty="0"/>
                        <a:t>	</a:t>
                      </a:r>
                      <a:endParaRPr lang="en-US" sz="1000" b="1" baseline="0" noProof="0" dirty="0">
                        <a:solidFill>
                          <a:schemeClr val="tx1"/>
                        </a:solidFill>
                      </a:endParaRPr>
                    </a:p>
                  </a:txBody>
                  <a:tcPr/>
                </a:tc>
                <a:tc hMerge="1">
                  <a:txBody>
                    <a:bodyPr/>
                    <a:lstStyle/>
                    <a:p>
                      <a:pPr algn="ctr"/>
                      <a:endParaRPr lang="fr-CA" sz="1000" b="1" baseline="0" dirty="0">
                        <a:solidFill>
                          <a:schemeClr val="bg1"/>
                        </a:solidFill>
                      </a:endParaRPr>
                    </a:p>
                  </a:txBody>
                  <a:tcPr/>
                </a:tc>
                <a:tc>
                  <a:txBody>
                    <a:bodyPr/>
                    <a:lstStyle/>
                    <a:p>
                      <a:pPr algn="ctr"/>
                      <a:r>
                        <a:rPr lang="en-US" sz="1200" baseline="0" noProof="0" dirty="0"/>
                        <a:t>Between-group</a:t>
                      </a:r>
                    </a:p>
                    <a:p>
                      <a:pPr algn="ctr"/>
                      <a:r>
                        <a:rPr lang="en-US" sz="1200" baseline="0" noProof="0" dirty="0"/>
                        <a:t>mean difference</a:t>
                      </a:r>
                    </a:p>
                    <a:p>
                      <a:pPr algn="ctr"/>
                      <a:r>
                        <a:rPr lang="en-US" sz="1200" baseline="0" noProof="0" dirty="0"/>
                        <a:t>(95% CI)</a:t>
                      </a:r>
                      <a:endParaRPr lang="en-US" sz="1200" b="1" baseline="0" noProof="0" dirty="0">
                        <a:solidFill>
                          <a:schemeClr val="tx1"/>
                        </a:solidFill>
                      </a:endParaRPr>
                    </a:p>
                  </a:txBody>
                  <a:tcPr/>
                </a:tc>
                <a:tc>
                  <a:txBody>
                    <a:bodyPr/>
                    <a:lstStyle/>
                    <a:p>
                      <a:pPr algn="ctr"/>
                      <a:endParaRPr lang="en-US" sz="1000" baseline="0" noProof="0" dirty="0"/>
                    </a:p>
                    <a:p>
                      <a:pPr algn="ctr"/>
                      <a:r>
                        <a:rPr lang="en-US" sz="1200" baseline="0" noProof="0" dirty="0"/>
                        <a:t>p value of</a:t>
                      </a:r>
                    </a:p>
                    <a:p>
                      <a:pPr algn="ctr"/>
                      <a:r>
                        <a:rPr lang="en-US" sz="1200" baseline="0" noProof="0" dirty="0"/>
                        <a:t>difference</a:t>
                      </a:r>
                      <a:r>
                        <a:rPr lang="en-US" sz="1200" baseline="30000" dirty="0">
                          <a:cs typeface="Arial" charset="0"/>
                        </a:rPr>
                        <a:t>†</a:t>
                      </a:r>
                      <a:r>
                        <a:rPr lang="en-US" sz="1200" dirty="0">
                          <a:cs typeface="Arial" charset="0"/>
                        </a:rPr>
                        <a:t> </a:t>
                      </a:r>
                      <a:endParaRPr lang="en-US" sz="1200" b="0" baseline="30000" noProof="0" dirty="0">
                        <a:solidFill>
                          <a:schemeClr val="tx1"/>
                        </a:solidFill>
                      </a:endParaRPr>
                    </a:p>
                  </a:txBody>
                  <a:tcPr/>
                </a:tc>
                <a:extLst>
                  <a:ext uri="{0D108BD9-81ED-4DB2-BD59-A6C34878D82A}">
                    <a16:rowId xmlns:a16="http://schemas.microsoft.com/office/drawing/2014/main" val="10000"/>
                  </a:ext>
                </a:extLst>
              </a:tr>
              <a:tr h="360000">
                <a:tc>
                  <a:txBody>
                    <a:bodyPr/>
                    <a:lstStyle/>
                    <a:p>
                      <a:r>
                        <a:rPr lang="en-US" sz="1000" baseline="0" noProof="0" dirty="0"/>
                        <a:t>Weight (% initial weight)</a:t>
                      </a:r>
                    </a:p>
                  </a:txBody>
                  <a:tcPr anchor="ctr"/>
                </a:tc>
                <a:tc>
                  <a:txBody>
                    <a:bodyPr/>
                    <a:lstStyle/>
                    <a:p>
                      <a:pPr algn="ctr"/>
                      <a:r>
                        <a:rPr lang="en-US" sz="1000" baseline="0" noProof="0" dirty="0"/>
                        <a:t>-0.88 (-1.12 to -0.64)</a:t>
                      </a:r>
                      <a:endParaRPr lang="en-US" sz="1000" baseline="0" noProof="0" dirty="0">
                        <a:solidFill>
                          <a:schemeClr val="bg1"/>
                        </a:solidFill>
                      </a:endParaRPr>
                    </a:p>
                  </a:txBody>
                  <a:tcPr anchor="ctr"/>
                </a:tc>
                <a:tc>
                  <a:txBody>
                    <a:bodyPr/>
                    <a:lstStyle/>
                    <a:p>
                      <a:pPr algn="ctr"/>
                      <a:r>
                        <a:rPr lang="en-US" sz="1000" baseline="0" noProof="0"/>
                        <a:t>-6.15 (-6.39 to -5.91)</a:t>
                      </a:r>
                      <a:endParaRPr lang="en-US" sz="1000" baseline="0" noProof="0">
                        <a:solidFill>
                          <a:schemeClr val="bg1"/>
                        </a:solidFill>
                      </a:endParaRPr>
                    </a:p>
                  </a:txBody>
                  <a:tcPr anchor="ctr"/>
                </a:tc>
                <a:tc>
                  <a:txBody>
                    <a:bodyPr/>
                    <a:lstStyle/>
                    <a:p>
                      <a:pPr algn="ctr"/>
                      <a:r>
                        <a:rPr lang="en-US" sz="1000" baseline="0" noProof="0"/>
                        <a:t>-5.27 (-5.61 to -4.93)</a:t>
                      </a:r>
                      <a:endParaRPr lang="en-US" sz="1000" baseline="0" noProof="0">
                        <a:solidFill>
                          <a:schemeClr val="bg1"/>
                        </a:solidFill>
                      </a:endParaRPr>
                    </a:p>
                  </a:txBody>
                  <a:tcPr anchor="ctr"/>
                </a:tc>
                <a:tc>
                  <a:txBody>
                    <a:bodyPr/>
                    <a:lstStyle/>
                    <a:p>
                      <a:pPr algn="ctr"/>
                      <a:r>
                        <a:rPr lang="en-US" sz="1000" baseline="0" noProof="0" dirty="0">
                          <a:sym typeface="Symbol"/>
                        </a:rPr>
                        <a:t>&lt;0.001</a:t>
                      </a:r>
                      <a:endParaRPr lang="en-US" sz="1000" baseline="0" noProof="0" dirty="0">
                        <a:solidFill>
                          <a:schemeClr val="bg1"/>
                        </a:solidFill>
                      </a:endParaRPr>
                    </a:p>
                  </a:txBody>
                  <a:tcPr anchor="ctr"/>
                </a:tc>
                <a:extLst>
                  <a:ext uri="{0D108BD9-81ED-4DB2-BD59-A6C34878D82A}">
                    <a16:rowId xmlns:a16="http://schemas.microsoft.com/office/drawing/2014/main" val="10001"/>
                  </a:ext>
                </a:extLst>
              </a:tr>
              <a:tr h="360000">
                <a:tc>
                  <a:txBody>
                    <a:bodyPr/>
                    <a:lstStyle/>
                    <a:p>
                      <a:r>
                        <a:rPr lang="en-US" sz="1000" baseline="0" noProof="0" dirty="0"/>
                        <a:t>Fitness (% METS)</a:t>
                      </a:r>
                    </a:p>
                  </a:txBody>
                  <a:tcPr anchor="ctr"/>
                </a:tc>
                <a:tc>
                  <a:txBody>
                    <a:bodyPr/>
                    <a:lstStyle/>
                    <a:p>
                      <a:pPr algn="ctr"/>
                      <a:r>
                        <a:rPr lang="en-US" sz="1000" baseline="0" noProof="0" dirty="0"/>
                        <a:t>1.96 (1.07 to 2.85)</a:t>
                      </a:r>
                      <a:endParaRPr lang="en-US" sz="1000" baseline="0" noProof="0" dirty="0">
                        <a:solidFill>
                          <a:schemeClr val="bg1"/>
                        </a:solidFill>
                      </a:endParaRPr>
                    </a:p>
                  </a:txBody>
                  <a:tcPr anchor="ctr"/>
                </a:tc>
                <a:tc>
                  <a:txBody>
                    <a:bodyPr/>
                    <a:lstStyle/>
                    <a:p>
                      <a:pPr algn="ctr"/>
                      <a:r>
                        <a:rPr lang="en-US" sz="1000" baseline="0" noProof="0" dirty="0"/>
                        <a:t>12.74 (11.87 to 13.62)</a:t>
                      </a:r>
                      <a:endParaRPr lang="en-US" sz="1000" baseline="0" noProof="0" dirty="0">
                        <a:solidFill>
                          <a:schemeClr val="bg1"/>
                        </a:solidFill>
                      </a:endParaRPr>
                    </a:p>
                  </a:txBody>
                  <a:tcPr anchor="ctr"/>
                </a:tc>
                <a:tc>
                  <a:txBody>
                    <a:bodyPr/>
                    <a:lstStyle/>
                    <a:p>
                      <a:pPr algn="ctr"/>
                      <a:r>
                        <a:rPr lang="en-US" sz="1000" baseline="0" noProof="0"/>
                        <a:t>10.78 (9.53 to 12.03)</a:t>
                      </a:r>
                      <a:endParaRPr lang="en-US" sz="1000" baseline="0" noProof="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noProof="0" dirty="0">
                          <a:sym typeface="Symbol"/>
                        </a:rPr>
                        <a:t>&lt;0.001</a:t>
                      </a:r>
                      <a:endParaRPr lang="en-US" sz="1000" baseline="0" noProof="0" dirty="0">
                        <a:solidFill>
                          <a:schemeClr val="bg1"/>
                        </a:solidFill>
                      </a:endParaRPr>
                    </a:p>
                  </a:txBody>
                  <a:tcPr anchor="ctr"/>
                </a:tc>
                <a:extLst>
                  <a:ext uri="{0D108BD9-81ED-4DB2-BD59-A6C34878D82A}">
                    <a16:rowId xmlns:a16="http://schemas.microsoft.com/office/drawing/2014/main" val="10002"/>
                  </a:ext>
                </a:extLst>
              </a:tr>
              <a:tr h="360000">
                <a:tc>
                  <a:txBody>
                    <a:bodyPr/>
                    <a:lstStyle/>
                    <a:p>
                      <a:r>
                        <a:rPr lang="en-US" sz="1000" dirty="0">
                          <a:latin typeface="+mn-lt"/>
                        </a:rPr>
                        <a:t>Hemoglobin A</a:t>
                      </a:r>
                      <a:r>
                        <a:rPr lang="en-US" sz="1000" baseline="-25000" dirty="0">
                          <a:latin typeface="+mn-lt"/>
                        </a:rPr>
                        <a:t>1c </a:t>
                      </a:r>
                      <a:r>
                        <a:rPr lang="en-US" sz="1000" baseline="0" noProof="0" dirty="0">
                          <a:latin typeface="+mn-lt"/>
                        </a:rPr>
                        <a:t> (%)</a:t>
                      </a:r>
                      <a:r>
                        <a:rPr lang="en-US" sz="1000" baseline="0" noProof="0" dirty="0"/>
                        <a:t>*</a:t>
                      </a:r>
                      <a:endParaRPr lang="en-US" sz="1000" baseline="30000" noProof="0" dirty="0"/>
                    </a:p>
                  </a:txBody>
                  <a:tcPr anchor="ctr"/>
                </a:tc>
                <a:tc>
                  <a:txBody>
                    <a:bodyPr/>
                    <a:lstStyle/>
                    <a:p>
                      <a:pPr algn="ctr"/>
                      <a:r>
                        <a:rPr lang="en-US" sz="1000" baseline="0" noProof="0" dirty="0"/>
                        <a:t>-0.09 (-0.13 to -0.06)</a:t>
                      </a:r>
                      <a:endParaRPr lang="en-US" sz="1000" baseline="0" noProof="0" dirty="0">
                        <a:solidFill>
                          <a:schemeClr val="bg1"/>
                        </a:solidFill>
                      </a:endParaRPr>
                    </a:p>
                  </a:txBody>
                  <a:tcPr anchor="ctr"/>
                </a:tc>
                <a:tc>
                  <a:txBody>
                    <a:bodyPr/>
                    <a:lstStyle/>
                    <a:p>
                      <a:pPr algn="ctr"/>
                      <a:r>
                        <a:rPr lang="en-US" sz="1000" baseline="0" noProof="0" dirty="0"/>
                        <a:t>-0.36 (-0.40 to -0.33)</a:t>
                      </a:r>
                      <a:endParaRPr lang="en-US" sz="1000" baseline="0" noProof="0" dirty="0">
                        <a:solidFill>
                          <a:schemeClr val="bg1"/>
                        </a:solidFill>
                      </a:endParaRPr>
                    </a:p>
                  </a:txBody>
                  <a:tcPr anchor="ctr"/>
                </a:tc>
                <a:tc>
                  <a:txBody>
                    <a:bodyPr/>
                    <a:lstStyle/>
                    <a:p>
                      <a:pPr algn="ctr"/>
                      <a:r>
                        <a:rPr lang="en-US" sz="1000" baseline="0" noProof="0"/>
                        <a:t>-0.27 (-0.32 to -0.22)</a:t>
                      </a:r>
                      <a:endParaRPr lang="en-US" sz="1000" baseline="0" noProof="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noProof="0" dirty="0">
                          <a:sym typeface="Symbol"/>
                        </a:rPr>
                        <a:t>&lt;0.001</a:t>
                      </a:r>
                      <a:endParaRPr lang="en-US" sz="1000" baseline="0" noProof="0" dirty="0">
                        <a:solidFill>
                          <a:schemeClr val="bg1"/>
                        </a:solidFill>
                      </a:endParaRPr>
                    </a:p>
                  </a:txBody>
                  <a:tcPr anchor="ctr"/>
                </a:tc>
                <a:extLst>
                  <a:ext uri="{0D108BD9-81ED-4DB2-BD59-A6C34878D82A}">
                    <a16:rowId xmlns:a16="http://schemas.microsoft.com/office/drawing/2014/main" val="10003"/>
                  </a:ext>
                </a:extLst>
              </a:tr>
              <a:tr h="360000">
                <a:tc>
                  <a:txBody>
                    <a:bodyPr/>
                    <a:lstStyle/>
                    <a:p>
                      <a:r>
                        <a:rPr lang="en-US" sz="1050" b="1" kern="1200" baseline="0" noProof="0" dirty="0">
                          <a:solidFill>
                            <a:schemeClr val="dk1"/>
                          </a:solidFill>
                          <a:latin typeface="+mn-lt"/>
                          <a:ea typeface="+mn-ea"/>
                          <a:cs typeface="+mn-cs"/>
                        </a:rPr>
                        <a:t>Systolic blood pressure</a:t>
                      </a:r>
                      <a:r>
                        <a:rPr lang="en-US" sz="1050" b="1" baseline="0" noProof="0" dirty="0"/>
                        <a:t> (mm Hg</a:t>
                      </a:r>
                      <a:r>
                        <a:rPr lang="en-US" sz="1050" b="1" kern="1200" baseline="0" noProof="0" dirty="0">
                          <a:solidFill>
                            <a:schemeClr val="dk1"/>
                          </a:solidFill>
                          <a:latin typeface="+mn-lt"/>
                          <a:ea typeface="+mn-ea"/>
                          <a:cs typeface="+mn-cs"/>
                        </a:rPr>
                        <a:t>)*</a:t>
                      </a:r>
                    </a:p>
                  </a:txBody>
                  <a:tcPr anchor="ctr"/>
                </a:tc>
                <a:tc>
                  <a:txBody>
                    <a:bodyPr/>
                    <a:lstStyle/>
                    <a:p>
                      <a:pPr algn="ctr"/>
                      <a:r>
                        <a:rPr lang="en-US" sz="1050" b="1" baseline="0" noProof="0" dirty="0"/>
                        <a:t>-2.97 (-3.44 to -2.49)</a:t>
                      </a:r>
                      <a:endParaRPr lang="en-US" sz="1050" b="1" baseline="0" noProof="0" dirty="0">
                        <a:solidFill>
                          <a:schemeClr val="bg1"/>
                        </a:solidFill>
                      </a:endParaRPr>
                    </a:p>
                  </a:txBody>
                  <a:tcPr anchor="ctr"/>
                </a:tc>
                <a:tc>
                  <a:txBody>
                    <a:bodyPr/>
                    <a:lstStyle/>
                    <a:p>
                      <a:pPr algn="ctr"/>
                      <a:r>
                        <a:rPr lang="en-US" sz="1050" b="1" baseline="0" noProof="0" dirty="0"/>
                        <a:t>-5.33 (-5.80 to -4.86)</a:t>
                      </a:r>
                      <a:endParaRPr lang="en-US" sz="1050" b="1" baseline="0" noProof="0" dirty="0">
                        <a:solidFill>
                          <a:schemeClr val="bg1"/>
                        </a:solidFill>
                      </a:endParaRPr>
                    </a:p>
                  </a:txBody>
                  <a:tcPr anchor="ctr"/>
                </a:tc>
                <a:tc>
                  <a:txBody>
                    <a:bodyPr/>
                    <a:lstStyle/>
                    <a:p>
                      <a:pPr algn="ctr"/>
                      <a:r>
                        <a:rPr lang="en-US" sz="1050" b="1" baseline="0" noProof="0"/>
                        <a:t>-2.36 (-3.03 to -1.70)</a:t>
                      </a:r>
                      <a:endParaRPr lang="en-US" sz="1050" b="1" baseline="0" noProof="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baseline="0" noProof="0" dirty="0">
                          <a:sym typeface="Symbol"/>
                        </a:rPr>
                        <a:t>&lt;0.001</a:t>
                      </a:r>
                      <a:endParaRPr lang="en-US" sz="1050" b="1" baseline="0" noProof="0" dirty="0">
                        <a:solidFill>
                          <a:schemeClr val="bg1"/>
                        </a:solidFill>
                      </a:endParaRPr>
                    </a:p>
                  </a:txBody>
                  <a:tcPr anchor="ctr"/>
                </a:tc>
                <a:extLst>
                  <a:ext uri="{0D108BD9-81ED-4DB2-BD59-A6C34878D82A}">
                    <a16:rowId xmlns:a16="http://schemas.microsoft.com/office/drawing/2014/main" val="10004"/>
                  </a:ext>
                </a:extLst>
              </a:tr>
              <a:tr h="360000">
                <a:tc>
                  <a:txBody>
                    <a:bodyPr/>
                    <a:lstStyle/>
                    <a:p>
                      <a:r>
                        <a:rPr lang="en-US" sz="1050" b="1" kern="1200" baseline="0" noProof="0" dirty="0">
                          <a:solidFill>
                            <a:schemeClr val="dk1"/>
                          </a:solidFill>
                          <a:latin typeface="+mn-lt"/>
                          <a:ea typeface="+mn-ea"/>
                          <a:cs typeface="+mn-cs"/>
                        </a:rPr>
                        <a:t>Diastolic blood pressure </a:t>
                      </a:r>
                      <a:r>
                        <a:rPr lang="en-US" sz="1050" b="1" baseline="0" noProof="0" dirty="0"/>
                        <a:t>(mm Hg</a:t>
                      </a:r>
                      <a:r>
                        <a:rPr lang="en-US" sz="1050" b="1" kern="1200" baseline="0" noProof="0" dirty="0">
                          <a:solidFill>
                            <a:schemeClr val="dk1"/>
                          </a:solidFill>
                          <a:latin typeface="+mn-lt"/>
                          <a:ea typeface="+mn-ea"/>
                          <a:cs typeface="+mn-cs"/>
                        </a:rPr>
                        <a:t>)*</a:t>
                      </a:r>
                      <a:endParaRPr lang="en-US" sz="1050" b="1" baseline="30000" noProof="0" dirty="0"/>
                    </a:p>
                  </a:txBody>
                  <a:tcPr anchor="ctr"/>
                </a:tc>
                <a:tc>
                  <a:txBody>
                    <a:bodyPr/>
                    <a:lstStyle/>
                    <a:p>
                      <a:pPr algn="ctr"/>
                      <a:r>
                        <a:rPr lang="en-US" sz="1050" b="1" baseline="0" noProof="0" dirty="0"/>
                        <a:t>-2.48 (-2.73 to -2.24)</a:t>
                      </a:r>
                      <a:endParaRPr lang="en-US" sz="1050" b="1" baseline="0" noProof="0" dirty="0">
                        <a:solidFill>
                          <a:schemeClr val="bg1"/>
                        </a:solidFill>
                      </a:endParaRPr>
                    </a:p>
                  </a:txBody>
                  <a:tcPr anchor="ctr"/>
                </a:tc>
                <a:tc>
                  <a:txBody>
                    <a:bodyPr/>
                    <a:lstStyle/>
                    <a:p>
                      <a:pPr algn="ctr"/>
                      <a:r>
                        <a:rPr lang="en-US" sz="1050" b="1" baseline="0" noProof="0" dirty="0"/>
                        <a:t>-2.92 (-3.16 to -2.68)</a:t>
                      </a:r>
                      <a:endParaRPr lang="en-US" sz="1050" b="1" baseline="0" noProof="0" dirty="0">
                        <a:solidFill>
                          <a:schemeClr val="bg1"/>
                        </a:solidFill>
                      </a:endParaRPr>
                    </a:p>
                  </a:txBody>
                  <a:tcPr anchor="ctr"/>
                </a:tc>
                <a:tc>
                  <a:txBody>
                    <a:bodyPr/>
                    <a:lstStyle/>
                    <a:p>
                      <a:pPr algn="ctr"/>
                      <a:r>
                        <a:rPr lang="en-US" sz="1050" b="1" baseline="0" noProof="0" dirty="0"/>
                        <a:t>-0.43 (-0.77 to -0.10)</a:t>
                      </a:r>
                      <a:endParaRPr lang="en-US" sz="1050" b="1" baseline="0" noProof="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baseline="0" noProof="0" dirty="0"/>
                        <a:t> 0.01</a:t>
                      </a:r>
                      <a:endParaRPr lang="en-US" sz="1050" b="1" baseline="0" noProof="0" dirty="0">
                        <a:solidFill>
                          <a:schemeClr val="bg1"/>
                        </a:solidFill>
                      </a:endParaRPr>
                    </a:p>
                  </a:txBody>
                  <a:tcPr anchor="ctr"/>
                </a:tc>
                <a:extLst>
                  <a:ext uri="{0D108BD9-81ED-4DB2-BD59-A6C34878D82A}">
                    <a16:rowId xmlns:a16="http://schemas.microsoft.com/office/drawing/2014/main" val="10005"/>
                  </a:ext>
                </a:extLst>
              </a:tr>
              <a:tr h="360000">
                <a:tc>
                  <a:txBody>
                    <a:bodyPr/>
                    <a:lstStyle/>
                    <a:p>
                      <a:r>
                        <a:rPr lang="en-US" sz="1000" baseline="0" noProof="0" dirty="0"/>
                        <a:t>HDL cholesterol (</a:t>
                      </a:r>
                      <a:r>
                        <a:rPr lang="en-US" sz="1000" baseline="0" noProof="0" dirty="0" err="1"/>
                        <a:t>mmol</a:t>
                      </a:r>
                      <a:r>
                        <a:rPr lang="en-US" sz="1000" baseline="0" noProof="0" dirty="0"/>
                        <a:t>/l)*</a:t>
                      </a:r>
                      <a:endParaRPr lang="en-US" sz="1000" baseline="30000" noProof="0" dirty="0"/>
                    </a:p>
                  </a:txBody>
                  <a:tcPr anchor="ctr"/>
                </a:tc>
                <a:tc>
                  <a:txBody>
                    <a:bodyPr/>
                    <a:lstStyle/>
                    <a:p>
                      <a:pPr algn="ctr"/>
                      <a:r>
                        <a:rPr lang="en-US" sz="1000" baseline="0" noProof="0" dirty="0"/>
                        <a:t>0.05 (0.04 to 0.06)</a:t>
                      </a:r>
                      <a:endParaRPr lang="en-US" sz="1000" baseline="0" noProof="0" dirty="0">
                        <a:solidFill>
                          <a:schemeClr val="bg1"/>
                        </a:solidFill>
                      </a:endParaRPr>
                    </a:p>
                  </a:txBody>
                  <a:tcPr anchor="ctr"/>
                </a:tc>
                <a:tc>
                  <a:txBody>
                    <a:bodyPr/>
                    <a:lstStyle/>
                    <a:p>
                      <a:pPr algn="ctr"/>
                      <a:r>
                        <a:rPr lang="en-US" sz="1000" baseline="0" noProof="0" dirty="0"/>
                        <a:t>0.10 (0.09 to 0.10)</a:t>
                      </a:r>
                      <a:endParaRPr lang="en-US" sz="1000" baseline="0" noProof="0" dirty="0">
                        <a:solidFill>
                          <a:schemeClr val="bg1"/>
                        </a:solidFill>
                      </a:endParaRPr>
                    </a:p>
                  </a:txBody>
                  <a:tcPr anchor="ctr"/>
                </a:tc>
                <a:tc>
                  <a:txBody>
                    <a:bodyPr/>
                    <a:lstStyle/>
                    <a:p>
                      <a:pPr algn="ctr"/>
                      <a:r>
                        <a:rPr lang="en-US" sz="1000" baseline="0" noProof="0" dirty="0"/>
                        <a:t>0.04 (0.03 to 0.05)</a:t>
                      </a:r>
                      <a:endParaRPr lang="en-US" sz="1000" baseline="0" noProof="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noProof="0" dirty="0">
                          <a:sym typeface="Symbol"/>
                        </a:rPr>
                        <a:t>&lt;0.001</a:t>
                      </a:r>
                      <a:endParaRPr lang="en-US" sz="1000" baseline="0" noProof="0" dirty="0">
                        <a:solidFill>
                          <a:schemeClr val="bg1"/>
                        </a:solidFill>
                      </a:endParaRPr>
                    </a:p>
                  </a:txBody>
                  <a:tcPr anchor="ctr"/>
                </a:tc>
                <a:extLst>
                  <a:ext uri="{0D108BD9-81ED-4DB2-BD59-A6C34878D82A}">
                    <a16:rowId xmlns:a16="http://schemas.microsoft.com/office/drawing/2014/main" val="10006"/>
                  </a:ext>
                </a:extLst>
              </a:tr>
              <a:tr h="360000">
                <a:tc>
                  <a:txBody>
                    <a:bodyPr/>
                    <a:lstStyle/>
                    <a:p>
                      <a:r>
                        <a:rPr lang="en-US" sz="1000" baseline="0" noProof="0" dirty="0"/>
                        <a:t>Triglycerides (</a:t>
                      </a:r>
                      <a:r>
                        <a:rPr lang="en-US" sz="1000" baseline="0" noProof="0" dirty="0" err="1"/>
                        <a:t>mmol</a:t>
                      </a:r>
                      <a:r>
                        <a:rPr lang="en-US" sz="1000" baseline="0" noProof="0" dirty="0"/>
                        <a:t>/l)*</a:t>
                      </a:r>
                      <a:endParaRPr lang="en-US" sz="1000" baseline="30000" noProof="0" dirty="0"/>
                    </a:p>
                  </a:txBody>
                  <a:tcPr anchor="ctr"/>
                </a:tc>
                <a:tc>
                  <a:txBody>
                    <a:bodyPr/>
                    <a:lstStyle/>
                    <a:p>
                      <a:pPr algn="ctr"/>
                      <a:r>
                        <a:rPr lang="en-US" sz="1000" baseline="0" noProof="0" dirty="0"/>
                        <a:t>-0.22 (-0.25 to -0.20)</a:t>
                      </a:r>
                      <a:endParaRPr lang="en-US" sz="1000" baseline="0" noProof="0" dirty="0">
                        <a:solidFill>
                          <a:schemeClr val="bg1"/>
                        </a:solidFill>
                      </a:endParaRPr>
                    </a:p>
                  </a:txBody>
                  <a:tcPr anchor="ctr"/>
                </a:tc>
                <a:tc>
                  <a:txBody>
                    <a:bodyPr/>
                    <a:lstStyle/>
                    <a:p>
                      <a:pPr algn="ctr"/>
                      <a:r>
                        <a:rPr lang="en-US" sz="1000" baseline="0" noProof="0" dirty="0"/>
                        <a:t>-0.29 (-0.32 to -0.26)</a:t>
                      </a:r>
                      <a:endParaRPr lang="en-US" sz="1000" baseline="0" noProof="0" dirty="0">
                        <a:solidFill>
                          <a:schemeClr val="bg1"/>
                        </a:solidFill>
                      </a:endParaRPr>
                    </a:p>
                  </a:txBody>
                  <a:tcPr anchor="ctr"/>
                </a:tc>
                <a:tc>
                  <a:txBody>
                    <a:bodyPr/>
                    <a:lstStyle/>
                    <a:p>
                      <a:pPr algn="ctr"/>
                      <a:r>
                        <a:rPr lang="en-US" sz="1000" baseline="0" noProof="0" dirty="0"/>
                        <a:t>-0.07 (-0.10 to -0.03)</a:t>
                      </a:r>
                      <a:endParaRPr lang="en-US" sz="1000" baseline="0" noProof="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noProof="0" dirty="0">
                          <a:sym typeface="Symbol"/>
                        </a:rPr>
                        <a:t>&lt;0.001</a:t>
                      </a:r>
                      <a:endParaRPr lang="en-US" sz="1000" baseline="0" noProof="0" dirty="0">
                        <a:solidFill>
                          <a:schemeClr val="bg1"/>
                        </a:solidFill>
                      </a:endParaRPr>
                    </a:p>
                  </a:txBody>
                  <a:tcPr anchor="ctr"/>
                </a:tc>
                <a:extLst>
                  <a:ext uri="{0D108BD9-81ED-4DB2-BD59-A6C34878D82A}">
                    <a16:rowId xmlns:a16="http://schemas.microsoft.com/office/drawing/2014/main" val="10007"/>
                  </a:ext>
                </a:extLst>
              </a:tr>
              <a:tr h="360000">
                <a:tc>
                  <a:txBody>
                    <a:bodyPr/>
                    <a:lstStyle/>
                    <a:p>
                      <a:r>
                        <a:rPr lang="en-US" sz="1000" baseline="0" noProof="0" dirty="0"/>
                        <a:t>LDL cholesterol (</a:t>
                      </a:r>
                      <a:r>
                        <a:rPr lang="en-US" sz="1000" baseline="0" noProof="0" dirty="0" err="1"/>
                        <a:t>mmol</a:t>
                      </a:r>
                      <a:r>
                        <a:rPr lang="en-US" sz="1000" baseline="0" noProof="0" dirty="0"/>
                        <a:t>/l)</a:t>
                      </a:r>
                    </a:p>
                    <a:p>
                      <a:r>
                        <a:rPr lang="en-US" sz="1000" baseline="0" noProof="0" dirty="0"/>
                        <a:t>   Without adjustment for medication use</a:t>
                      </a:r>
                    </a:p>
                    <a:p>
                      <a:r>
                        <a:rPr lang="en-US" sz="1000" baseline="0" noProof="0" dirty="0"/>
                        <a:t>   Adjusted for medication use</a:t>
                      </a:r>
                    </a:p>
                  </a:txBody>
                  <a:tcPr anchor="ctr"/>
                </a:tc>
                <a:tc>
                  <a:txBody>
                    <a:bodyPr/>
                    <a:lstStyle/>
                    <a:p>
                      <a:pPr algn="ctr"/>
                      <a:r>
                        <a:rPr lang="en-US" sz="1000" baseline="0" noProof="0" dirty="0"/>
                        <a:t>-0.33 (-0.35 to -0.31)</a:t>
                      </a:r>
                    </a:p>
                    <a:p>
                      <a:pPr algn="ctr"/>
                      <a:r>
                        <a:rPr lang="en-US" sz="1000" baseline="0" noProof="0" dirty="0"/>
                        <a:t>-0.24 (-0.26 to -0.22)</a:t>
                      </a:r>
                      <a:endParaRPr lang="en-US" sz="1000" baseline="0" noProof="0" dirty="0">
                        <a:solidFill>
                          <a:schemeClr val="bg1"/>
                        </a:solidFill>
                      </a:endParaRPr>
                    </a:p>
                  </a:txBody>
                  <a:tcPr anchor="ctr"/>
                </a:tc>
                <a:tc>
                  <a:txBody>
                    <a:bodyPr/>
                    <a:lstStyle/>
                    <a:p>
                      <a:pPr algn="ctr"/>
                      <a:r>
                        <a:rPr lang="en-US" sz="1000" baseline="0" noProof="0" dirty="0"/>
                        <a:t>-0.29 (-0.31 to -0.27)</a:t>
                      </a:r>
                    </a:p>
                    <a:p>
                      <a:pPr algn="ctr"/>
                      <a:r>
                        <a:rPr lang="en-US" sz="1000" baseline="0" noProof="0" dirty="0"/>
                        <a:t>-0.23 (-0.25 to -0.21)</a:t>
                      </a:r>
                      <a:endParaRPr lang="en-US" sz="1000" baseline="0" noProof="0" dirty="0">
                        <a:solidFill>
                          <a:schemeClr val="bg1"/>
                        </a:solidFill>
                      </a:endParaRPr>
                    </a:p>
                  </a:txBody>
                  <a:tcPr anchor="ctr"/>
                </a:tc>
                <a:tc>
                  <a:txBody>
                    <a:bodyPr/>
                    <a:lstStyle/>
                    <a:p>
                      <a:pPr algn="ctr"/>
                      <a:r>
                        <a:rPr lang="en-US" sz="1000" baseline="0" noProof="0" dirty="0"/>
                        <a:t>0.04 (0.01 to 0.07)</a:t>
                      </a:r>
                    </a:p>
                    <a:p>
                      <a:pPr algn="ctr"/>
                      <a:r>
                        <a:rPr lang="en-US" sz="1000" baseline="0" noProof="0" dirty="0"/>
                        <a:t>0.01 (-0.02 to 0.04)</a:t>
                      </a:r>
                      <a:endParaRPr lang="en-US" sz="1000" baseline="0" noProof="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noProof="0" dirty="0"/>
                        <a:t>  0.009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noProof="0" dirty="0"/>
                        <a:t>0.42</a:t>
                      </a:r>
                      <a:endParaRPr lang="en-US" sz="1000" baseline="0" noProof="0" dirty="0">
                        <a:solidFill>
                          <a:schemeClr val="bg1"/>
                        </a:solidFill>
                      </a:endParaRPr>
                    </a:p>
                  </a:txBody>
                  <a:tcPr anchor="ctr"/>
                </a:tc>
                <a:extLst>
                  <a:ext uri="{0D108BD9-81ED-4DB2-BD59-A6C34878D82A}">
                    <a16:rowId xmlns:a16="http://schemas.microsoft.com/office/drawing/2014/main" val="10008"/>
                  </a:ext>
                </a:extLst>
              </a:tr>
            </a:tbl>
          </a:graphicData>
        </a:graphic>
      </p:graphicFrame>
      <p:sp>
        <p:nvSpPr>
          <p:cNvPr id="5" name="ZoneTexte 4"/>
          <p:cNvSpPr txBox="1"/>
          <p:nvPr/>
        </p:nvSpPr>
        <p:spPr>
          <a:xfrm>
            <a:off x="443161" y="5222478"/>
            <a:ext cx="8425433" cy="510778"/>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1200" baseline="30000" dirty="0">
                <a:cs typeface="Arial" charset="0"/>
              </a:rPr>
              <a:t>†</a:t>
            </a:r>
            <a:r>
              <a:rPr lang="en-US" sz="1200" dirty="0">
                <a:cs typeface="Arial" charset="0"/>
              </a:rPr>
              <a:t> </a:t>
            </a:r>
            <a:r>
              <a:rPr lang="en-US" sz="1200" dirty="0">
                <a:latin typeface="+mn-lt"/>
              </a:rPr>
              <a:t>Adjusting for baseline use of medications or changes over time did not influence the average effect for the p value.</a:t>
            </a:r>
          </a:p>
          <a:p>
            <a:pPr algn="just">
              <a:defRPr/>
            </a:pPr>
            <a:r>
              <a:rPr lang="en-US" sz="1200" dirty="0">
                <a:latin typeface="+mn-lt"/>
              </a:rPr>
              <a:t>* Data presented are average effects unadjusted for medication use.</a:t>
            </a:r>
          </a:p>
        </p:txBody>
      </p:sp>
      <p:grpSp>
        <p:nvGrpSpPr>
          <p:cNvPr id="11" name="Groupe 10"/>
          <p:cNvGrpSpPr/>
          <p:nvPr/>
        </p:nvGrpSpPr>
        <p:grpSpPr>
          <a:xfrm>
            <a:off x="2987824" y="1743108"/>
            <a:ext cx="3132138" cy="151788"/>
            <a:chOff x="3152667" y="1575412"/>
            <a:chExt cx="3132138" cy="151788"/>
          </a:xfrm>
        </p:grpSpPr>
        <p:cxnSp>
          <p:nvCxnSpPr>
            <p:cNvPr id="7" name="Connecteur droit 6"/>
            <p:cNvCxnSpPr/>
            <p:nvPr/>
          </p:nvCxnSpPr>
          <p:spPr>
            <a:xfrm>
              <a:off x="3152667" y="1575412"/>
              <a:ext cx="31321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5400000">
              <a:off x="3089837" y="1654969"/>
              <a:ext cx="144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5400000">
              <a:off x="6212574" y="1647643"/>
              <a:ext cx="144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itre 9"/>
          <p:cNvSpPr>
            <a:spLocks noGrp="1"/>
          </p:cNvSpPr>
          <p:nvPr>
            <p:ph type="title"/>
          </p:nvPr>
        </p:nvSpPr>
        <p:spPr>
          <a:xfrm>
            <a:off x="1019174" y="-67235"/>
            <a:ext cx="7686675" cy="969496"/>
          </a:xfrm>
        </p:spPr>
        <p:txBody>
          <a:bodyPr/>
          <a:lstStyle/>
          <a:p>
            <a:r>
              <a:rPr lang="en-US" sz="1900" dirty="0"/>
              <a:t>Mean Changes in Weight, Fitness and Cardiovascular Disease Risk Factors in Intensive Lifestyle Intervention (ILI) and Diabetes Support and Education (DES) Groups and the Difference Between Groups Averaged Across 4 Years</a:t>
            </a:r>
            <a:endParaRPr lang="fr-CA" sz="1900" dirty="0"/>
          </a:p>
        </p:txBody>
      </p:sp>
      <p:sp>
        <p:nvSpPr>
          <p:cNvPr id="12" name="Espace réservé du texte 11"/>
          <p:cNvSpPr>
            <a:spLocks noGrp="1"/>
          </p:cNvSpPr>
          <p:nvPr>
            <p:ph type="body" sz="quarter" idx="10"/>
          </p:nvPr>
        </p:nvSpPr>
        <p:spPr/>
        <p:txBody>
          <a:bodyPr/>
          <a:lstStyle/>
          <a:p>
            <a:r>
              <a:rPr lang="fr-CA" dirty="0" err="1"/>
              <a:t>Adapted</a:t>
            </a:r>
            <a:r>
              <a:rPr lang="fr-CA" dirty="0"/>
              <a:t> </a:t>
            </a:r>
            <a:r>
              <a:rPr lang="fr-CA" dirty="0" err="1"/>
              <a:t>from</a:t>
            </a:r>
            <a:r>
              <a:rPr lang="fr-CA" dirty="0"/>
              <a:t> the Look AHEAD </a:t>
            </a:r>
            <a:r>
              <a:rPr lang="fr-CA" dirty="0" err="1"/>
              <a:t>Research</a:t>
            </a:r>
            <a:r>
              <a:rPr lang="fr-CA" dirty="0"/>
              <a:t> Group. </a:t>
            </a:r>
            <a:r>
              <a:rPr lang="fr-CA" dirty="0" err="1"/>
              <a:t>Arch</a:t>
            </a:r>
            <a:r>
              <a:rPr lang="fr-CA" dirty="0"/>
              <a:t> </a:t>
            </a:r>
            <a:r>
              <a:rPr lang="fr-CA" dirty="0" err="1"/>
              <a:t>Intern</a:t>
            </a:r>
            <a:r>
              <a:rPr lang="fr-CA" dirty="0"/>
              <a:t> Med 2010;170:1566-75</a:t>
            </a:r>
            <a:endParaRPr lang="fr-FR" dirty="0"/>
          </a:p>
        </p:txBody>
      </p:sp>
      <p:sp>
        <p:nvSpPr>
          <p:cNvPr id="14" name="ZoneTexte 13"/>
          <p:cNvSpPr txBox="1"/>
          <p:nvPr/>
        </p:nvSpPr>
        <p:spPr>
          <a:xfrm>
            <a:off x="4067944" y="980728"/>
            <a:ext cx="1643551"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CA" sz="1800" b="1" dirty="0">
                <a:solidFill>
                  <a:schemeClr val="dk1"/>
                </a:solidFill>
                <a:latin typeface="+mn-lt"/>
              </a:rPr>
              <a:t>Look AHEAD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332195" y="2067229"/>
            <a:ext cx="5040560" cy="3204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5" name="Connecteur droit 4"/>
          <p:cNvCxnSpPr/>
          <p:nvPr/>
        </p:nvCxnSpPr>
        <p:spPr>
          <a:xfrm rot="5400000">
            <a:off x="719931" y="3676646"/>
            <a:ext cx="320516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rot="10800000">
            <a:off x="2268538" y="5278274"/>
            <a:ext cx="511175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ZoneTexte 75"/>
          <p:cNvSpPr txBox="1">
            <a:spLocks noChangeArrowheads="1"/>
          </p:cNvSpPr>
          <p:nvPr/>
        </p:nvSpPr>
        <p:spPr bwMode="auto">
          <a:xfrm>
            <a:off x="2771800" y="1382579"/>
            <a:ext cx="3960813" cy="554038"/>
          </a:xfrm>
          <a:prstGeom prst="rect">
            <a:avLst/>
          </a:prstGeom>
          <a:noFill/>
          <a:ln w="9525">
            <a:noFill/>
            <a:miter lim="800000"/>
            <a:headEnd/>
            <a:tailEnd/>
          </a:ln>
        </p:spPr>
        <p:txBody>
          <a:bodyPr>
            <a:spAutoFit/>
          </a:bodyPr>
          <a:lstStyle/>
          <a:p>
            <a:pPr algn="ctr"/>
            <a:r>
              <a:rPr lang="en-US" sz="1600" b="1" dirty="0">
                <a:latin typeface="Arial" pitchFamily="34" charset="0"/>
              </a:rPr>
              <a:t>Fitness</a:t>
            </a:r>
          </a:p>
          <a:p>
            <a:pPr algn="ctr"/>
            <a:r>
              <a:rPr lang="en-US" sz="1400" b="1" dirty="0">
                <a:latin typeface="Arial" pitchFamily="34" charset="0"/>
              </a:rPr>
              <a:t>Average effect across visits: 10.78 (p&lt;0.</a:t>
            </a:r>
            <a:r>
              <a:rPr lang="en-US" sz="1400" b="1" dirty="0">
                <a:latin typeface="Arial" pitchFamily="34" charset="0"/>
                <a:sym typeface="Symbol" pitchFamily="18" charset="2"/>
              </a:rPr>
              <a:t>001)</a:t>
            </a:r>
            <a:endParaRPr lang="en-US" sz="1400" b="1" dirty="0">
              <a:latin typeface="Arial" pitchFamily="34" charset="0"/>
            </a:endParaRPr>
          </a:p>
        </p:txBody>
      </p:sp>
      <p:cxnSp>
        <p:nvCxnSpPr>
          <p:cNvPr id="9" name="Connecteur droit 8"/>
          <p:cNvCxnSpPr/>
          <p:nvPr/>
        </p:nvCxnSpPr>
        <p:spPr>
          <a:xfrm>
            <a:off x="3697288" y="4171469"/>
            <a:ext cx="3563937" cy="431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21540000" flipV="1">
            <a:off x="2484438" y="4171469"/>
            <a:ext cx="1223962" cy="3603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rganigramme : Décision 12"/>
          <p:cNvSpPr/>
          <p:nvPr/>
        </p:nvSpPr>
        <p:spPr>
          <a:xfrm>
            <a:off x="2439351" y="4465473"/>
            <a:ext cx="108000" cy="10800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rganigramme : Décision 13"/>
          <p:cNvSpPr/>
          <p:nvPr/>
        </p:nvSpPr>
        <p:spPr>
          <a:xfrm>
            <a:off x="3631563" y="4115589"/>
            <a:ext cx="108000" cy="10800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rganigramme : Décision 14"/>
          <p:cNvSpPr/>
          <p:nvPr/>
        </p:nvSpPr>
        <p:spPr>
          <a:xfrm>
            <a:off x="7217725" y="4542626"/>
            <a:ext cx="108000" cy="10800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Connecteur droit 15"/>
          <p:cNvCxnSpPr/>
          <p:nvPr/>
        </p:nvCxnSpPr>
        <p:spPr>
          <a:xfrm rot="5400000" flipH="1" flipV="1">
            <a:off x="2354262" y="3077365"/>
            <a:ext cx="1490663" cy="121761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708400" y="2966557"/>
            <a:ext cx="3600450" cy="11525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55863" y="4377844"/>
            <a:ext cx="71437" cy="730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676650" y="2933219"/>
            <a:ext cx="73025" cy="7143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7254875" y="4100032"/>
            <a:ext cx="73025" cy="71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ZoneTexte 74"/>
          <p:cNvSpPr txBox="1">
            <a:spLocks noChangeArrowheads="1"/>
          </p:cNvSpPr>
          <p:nvPr/>
        </p:nvSpPr>
        <p:spPr bwMode="auto">
          <a:xfrm rot="16200000">
            <a:off x="-155638" y="3517211"/>
            <a:ext cx="3313112" cy="338554"/>
          </a:xfrm>
          <a:prstGeom prst="rect">
            <a:avLst/>
          </a:prstGeom>
          <a:noFill/>
          <a:ln w="9525">
            <a:noFill/>
            <a:miter lim="800000"/>
            <a:headEnd/>
            <a:tailEnd/>
          </a:ln>
        </p:spPr>
        <p:txBody>
          <a:bodyPr>
            <a:spAutoFit/>
          </a:bodyPr>
          <a:lstStyle/>
          <a:p>
            <a:pPr algn="ctr"/>
            <a:r>
              <a:rPr lang="en-US" sz="1600" b="1" dirty="0">
                <a:solidFill>
                  <a:schemeClr val="tx2">
                    <a:lumMod val="50000"/>
                  </a:schemeClr>
                </a:solidFill>
                <a:latin typeface="Arial" pitchFamily="34" charset="0"/>
              </a:rPr>
              <a:t>Change in fitness (% METS)</a:t>
            </a:r>
          </a:p>
        </p:txBody>
      </p:sp>
      <p:cxnSp>
        <p:nvCxnSpPr>
          <p:cNvPr id="23" name="Connecteur droit 22"/>
          <p:cNvCxnSpPr/>
          <p:nvPr/>
        </p:nvCxnSpPr>
        <p:spPr>
          <a:xfrm>
            <a:off x="2238058" y="2266469"/>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236470" y="2991957"/>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247583" y="3758719"/>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247583" y="4550882"/>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2468563" y="533193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3654425" y="532558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4878388" y="532558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6030913" y="532558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7254875" y="532558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3595052" y="2984020"/>
            <a:ext cx="2508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a:off x="3594100" y="4161945"/>
            <a:ext cx="1809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7180262" y="4600095"/>
            <a:ext cx="1809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7145337" y="4179407"/>
            <a:ext cx="2889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648075" y="3101494"/>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650933" y="2853844"/>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7215188" y="4041294"/>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7218045" y="4325457"/>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3609975" y="426354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3614738" y="4080982"/>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7196138" y="450484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7202488" y="469534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6" name="Titre 45"/>
          <p:cNvSpPr>
            <a:spLocks noGrp="1"/>
          </p:cNvSpPr>
          <p:nvPr>
            <p:ph type="title"/>
          </p:nvPr>
        </p:nvSpPr>
        <p:spPr>
          <a:xfrm>
            <a:off x="1019174" y="78960"/>
            <a:ext cx="7945314" cy="677108"/>
          </a:xfrm>
        </p:spPr>
        <p:txBody>
          <a:bodyPr/>
          <a:lstStyle/>
          <a:p>
            <a:r>
              <a:rPr lang="en-US" sz="1900" dirty="0"/>
              <a:t>Changes in Fitness in the Intensive Lifestyle Intervention (ILI) and Diabetes Support and Education (DSE) Groups</a:t>
            </a:r>
            <a:endParaRPr lang="fr-CA" sz="1900" dirty="0"/>
          </a:p>
        </p:txBody>
      </p:sp>
      <p:sp>
        <p:nvSpPr>
          <p:cNvPr id="48" name="Espace réservé du texte 47"/>
          <p:cNvSpPr>
            <a:spLocks noGrp="1"/>
          </p:cNvSpPr>
          <p:nvPr>
            <p:ph type="body" sz="quarter" idx="10"/>
          </p:nvPr>
        </p:nvSpPr>
        <p:spPr/>
        <p:txBody>
          <a:bodyPr/>
          <a:lstStyle/>
          <a:p>
            <a:r>
              <a:rPr lang="fr-CA" dirty="0" err="1"/>
              <a:t>Adapted</a:t>
            </a:r>
            <a:r>
              <a:rPr lang="fr-CA" dirty="0"/>
              <a:t> </a:t>
            </a:r>
            <a:r>
              <a:rPr lang="fr-CA" dirty="0" err="1"/>
              <a:t>from</a:t>
            </a:r>
            <a:r>
              <a:rPr lang="fr-CA" dirty="0"/>
              <a:t> the Look AHEAD </a:t>
            </a:r>
            <a:r>
              <a:rPr lang="fr-CA" dirty="0" err="1"/>
              <a:t>Research</a:t>
            </a:r>
            <a:r>
              <a:rPr lang="fr-CA" dirty="0"/>
              <a:t> Group. </a:t>
            </a:r>
            <a:r>
              <a:rPr lang="fr-CA" dirty="0" err="1"/>
              <a:t>Arch</a:t>
            </a:r>
            <a:r>
              <a:rPr lang="fr-CA" dirty="0"/>
              <a:t> </a:t>
            </a:r>
            <a:r>
              <a:rPr lang="fr-CA" dirty="0" err="1"/>
              <a:t>Intern</a:t>
            </a:r>
            <a:r>
              <a:rPr lang="fr-CA" dirty="0"/>
              <a:t> Med 2010;170:1566-75</a:t>
            </a:r>
            <a:endParaRPr lang="fr-FR" dirty="0"/>
          </a:p>
        </p:txBody>
      </p:sp>
      <p:sp>
        <p:nvSpPr>
          <p:cNvPr id="50" name="Rectangle à coins arrondis 49"/>
          <p:cNvSpPr/>
          <p:nvPr/>
        </p:nvSpPr>
        <p:spPr>
          <a:xfrm>
            <a:off x="6084168" y="2174667"/>
            <a:ext cx="115212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51" name="Rectangle 50"/>
          <p:cNvSpPr>
            <a:spLocks noChangeArrowheads="1"/>
          </p:cNvSpPr>
          <p:nvPr/>
        </p:nvSpPr>
        <p:spPr bwMode="auto">
          <a:xfrm>
            <a:off x="6649978" y="2535287"/>
            <a:ext cx="198773"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ILI</a:t>
            </a:r>
          </a:p>
        </p:txBody>
      </p:sp>
      <p:sp>
        <p:nvSpPr>
          <p:cNvPr id="52" name="Rectangle 51"/>
          <p:cNvSpPr>
            <a:spLocks noChangeArrowheads="1"/>
          </p:cNvSpPr>
          <p:nvPr/>
        </p:nvSpPr>
        <p:spPr bwMode="auto">
          <a:xfrm>
            <a:off x="6649978" y="2319263"/>
            <a:ext cx="370294" cy="215444"/>
          </a:xfrm>
          <a:prstGeom prst="rect">
            <a:avLst/>
          </a:prstGeom>
          <a:noFill/>
          <a:ln w="9525">
            <a:noFill/>
            <a:miter lim="800000"/>
            <a:headEnd/>
            <a:tailEnd/>
          </a:ln>
        </p:spPr>
        <p:txBody>
          <a:bodyPr wrap="none" lIns="0" tIns="0" rIns="0" bIns="0">
            <a:spAutoFit/>
          </a:bodyPr>
          <a:lstStyle/>
          <a:p>
            <a:pPr algn="ctr"/>
            <a:r>
              <a:rPr kumimoji="1" lang="fr-CA" sz="1400" dirty="0">
                <a:latin typeface="+mj-lt"/>
              </a:rPr>
              <a:t>DSE</a:t>
            </a:r>
            <a:endParaRPr kumimoji="1" lang="fr-CA" sz="2400" dirty="0">
              <a:solidFill>
                <a:schemeClr val="tx1"/>
              </a:solidFill>
              <a:latin typeface="+mj-lt"/>
            </a:endParaRPr>
          </a:p>
        </p:txBody>
      </p:sp>
      <p:sp>
        <p:nvSpPr>
          <p:cNvPr id="53" name="Rectangle 52"/>
          <p:cNvSpPr/>
          <p:nvPr/>
        </p:nvSpPr>
        <p:spPr>
          <a:xfrm>
            <a:off x="6158316" y="2398972"/>
            <a:ext cx="396000" cy="45719"/>
          </a:xfrm>
          <a:prstGeom prst="rect">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Losange 53"/>
          <p:cNvSpPr/>
          <p:nvPr/>
        </p:nvSpPr>
        <p:spPr>
          <a:xfrm>
            <a:off x="6294696" y="2344971"/>
            <a:ext cx="144000" cy="144000"/>
          </a:xfrm>
          <a:prstGeom prst="diamond">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Rectangle 54"/>
          <p:cNvSpPr/>
          <p:nvPr/>
        </p:nvSpPr>
        <p:spPr>
          <a:xfrm>
            <a:off x="6163796" y="2627572"/>
            <a:ext cx="396000" cy="45719"/>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Rectangle à coins arrondis 55"/>
          <p:cNvSpPr/>
          <p:nvPr/>
        </p:nvSpPr>
        <p:spPr>
          <a:xfrm>
            <a:off x="6307796" y="2596431"/>
            <a:ext cx="108000" cy="108000"/>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ZoneTexte 97"/>
          <p:cNvSpPr txBox="1">
            <a:spLocks noChangeArrowheads="1"/>
          </p:cNvSpPr>
          <p:nvPr/>
        </p:nvSpPr>
        <p:spPr bwMode="auto">
          <a:xfrm>
            <a:off x="1725216" y="2102659"/>
            <a:ext cx="501650" cy="338554"/>
          </a:xfrm>
          <a:prstGeom prst="rect">
            <a:avLst/>
          </a:prstGeom>
          <a:noFill/>
          <a:ln w="9525">
            <a:noFill/>
            <a:miter lim="800000"/>
            <a:headEnd/>
            <a:tailEnd/>
          </a:ln>
        </p:spPr>
        <p:txBody>
          <a:bodyPr>
            <a:spAutoFit/>
          </a:bodyPr>
          <a:lstStyle/>
          <a:p>
            <a:pPr algn="r"/>
            <a:r>
              <a:rPr lang="en-US" sz="1600" b="1" dirty="0">
                <a:solidFill>
                  <a:schemeClr val="tx2"/>
                </a:solidFill>
              </a:rPr>
              <a:t> </a:t>
            </a:r>
            <a:r>
              <a:rPr lang="en-US" sz="1600" b="1" dirty="0">
                <a:solidFill>
                  <a:schemeClr val="tx2"/>
                </a:solidFill>
                <a:latin typeface="+mj-lt"/>
              </a:rPr>
              <a:t>30</a:t>
            </a:r>
            <a:endParaRPr lang="en-US" sz="2000" b="1" dirty="0">
              <a:solidFill>
                <a:schemeClr val="tx2"/>
              </a:solidFill>
              <a:latin typeface="+mj-lt"/>
            </a:endParaRPr>
          </a:p>
        </p:txBody>
      </p:sp>
      <p:sp>
        <p:nvSpPr>
          <p:cNvPr id="58" name="ZoneTexte 97"/>
          <p:cNvSpPr txBox="1">
            <a:spLocks noChangeArrowheads="1"/>
          </p:cNvSpPr>
          <p:nvPr/>
        </p:nvSpPr>
        <p:spPr bwMode="auto">
          <a:xfrm>
            <a:off x="1725216" y="2854933"/>
            <a:ext cx="501650" cy="338554"/>
          </a:xfrm>
          <a:prstGeom prst="rect">
            <a:avLst/>
          </a:prstGeom>
          <a:noFill/>
          <a:ln w="9525">
            <a:noFill/>
            <a:miter lim="800000"/>
            <a:headEnd/>
            <a:tailEnd/>
          </a:ln>
        </p:spPr>
        <p:txBody>
          <a:bodyPr>
            <a:spAutoFit/>
          </a:bodyPr>
          <a:lstStyle/>
          <a:p>
            <a:pPr algn="r"/>
            <a:r>
              <a:rPr lang="en-US" sz="1600" b="1" dirty="0">
                <a:solidFill>
                  <a:schemeClr val="tx2"/>
                </a:solidFill>
              </a:rPr>
              <a:t> </a:t>
            </a:r>
            <a:r>
              <a:rPr lang="en-US" sz="1600" b="1" dirty="0">
                <a:solidFill>
                  <a:schemeClr val="tx2"/>
                </a:solidFill>
                <a:latin typeface="+mj-lt"/>
              </a:rPr>
              <a:t>20</a:t>
            </a:r>
            <a:endParaRPr lang="en-US" sz="2000" b="1" dirty="0">
              <a:solidFill>
                <a:schemeClr val="tx2"/>
              </a:solidFill>
              <a:latin typeface="+mj-lt"/>
            </a:endParaRPr>
          </a:p>
        </p:txBody>
      </p:sp>
      <p:sp>
        <p:nvSpPr>
          <p:cNvPr id="59" name="ZoneTexte 97"/>
          <p:cNvSpPr txBox="1">
            <a:spLocks noChangeArrowheads="1"/>
          </p:cNvSpPr>
          <p:nvPr/>
        </p:nvSpPr>
        <p:spPr bwMode="auto">
          <a:xfrm>
            <a:off x="1725216" y="3607207"/>
            <a:ext cx="501650" cy="338554"/>
          </a:xfrm>
          <a:prstGeom prst="rect">
            <a:avLst/>
          </a:prstGeom>
          <a:noFill/>
          <a:ln w="9525">
            <a:noFill/>
            <a:miter lim="800000"/>
            <a:headEnd/>
            <a:tailEnd/>
          </a:ln>
        </p:spPr>
        <p:txBody>
          <a:bodyPr>
            <a:spAutoFit/>
          </a:bodyPr>
          <a:lstStyle/>
          <a:p>
            <a:pPr algn="r"/>
            <a:r>
              <a:rPr lang="en-US" sz="1600" b="1" dirty="0">
                <a:solidFill>
                  <a:schemeClr val="tx2"/>
                </a:solidFill>
              </a:rPr>
              <a:t> </a:t>
            </a:r>
            <a:r>
              <a:rPr lang="en-US" sz="1600" b="1" dirty="0">
                <a:solidFill>
                  <a:schemeClr val="tx2"/>
                </a:solidFill>
                <a:latin typeface="+mj-lt"/>
              </a:rPr>
              <a:t>10</a:t>
            </a:r>
            <a:endParaRPr lang="en-US" sz="2000" b="1" dirty="0">
              <a:solidFill>
                <a:schemeClr val="tx2"/>
              </a:solidFill>
              <a:latin typeface="+mj-lt"/>
            </a:endParaRPr>
          </a:p>
        </p:txBody>
      </p:sp>
      <p:sp>
        <p:nvSpPr>
          <p:cNvPr id="60" name="ZoneTexte 97"/>
          <p:cNvSpPr txBox="1">
            <a:spLocks noChangeArrowheads="1"/>
          </p:cNvSpPr>
          <p:nvPr/>
        </p:nvSpPr>
        <p:spPr bwMode="auto">
          <a:xfrm>
            <a:off x="1725216" y="4359481"/>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0</a:t>
            </a:r>
            <a:endParaRPr lang="en-US" sz="2000" b="1" dirty="0">
              <a:solidFill>
                <a:schemeClr val="tx2"/>
              </a:solidFill>
              <a:latin typeface="+mj-lt"/>
            </a:endParaRPr>
          </a:p>
        </p:txBody>
      </p:sp>
      <p:sp>
        <p:nvSpPr>
          <p:cNvPr id="61" name="ZoneTexte 97"/>
          <p:cNvSpPr txBox="1">
            <a:spLocks noChangeArrowheads="1"/>
          </p:cNvSpPr>
          <p:nvPr/>
        </p:nvSpPr>
        <p:spPr bwMode="auto">
          <a:xfrm>
            <a:off x="1619672" y="5111755"/>
            <a:ext cx="607194" cy="338554"/>
          </a:xfrm>
          <a:prstGeom prst="rect">
            <a:avLst/>
          </a:prstGeom>
          <a:noFill/>
          <a:ln w="9525">
            <a:noFill/>
            <a:miter lim="800000"/>
            <a:headEnd/>
            <a:tailEnd/>
          </a:ln>
        </p:spPr>
        <p:txBody>
          <a:bodyPr wrap="square">
            <a:spAutoFit/>
          </a:bodyPr>
          <a:lstStyle/>
          <a:p>
            <a:pPr algn="r"/>
            <a:r>
              <a:rPr lang="en-US" sz="1600" b="1" dirty="0">
                <a:solidFill>
                  <a:schemeClr val="tx2"/>
                </a:solidFill>
              </a:rPr>
              <a:t> </a:t>
            </a:r>
            <a:r>
              <a:rPr lang="en-US" sz="1600" b="1" dirty="0">
                <a:solidFill>
                  <a:schemeClr val="tx2"/>
                </a:solidFill>
                <a:latin typeface="+mj-lt"/>
              </a:rPr>
              <a:t>-10</a:t>
            </a:r>
            <a:endParaRPr lang="en-US" sz="2000" b="1" dirty="0">
              <a:solidFill>
                <a:schemeClr val="tx2"/>
              </a:solidFill>
              <a:latin typeface="+mj-lt"/>
            </a:endParaRPr>
          </a:p>
        </p:txBody>
      </p:sp>
      <p:sp>
        <p:nvSpPr>
          <p:cNvPr id="62" name="ZoneTexte 97"/>
          <p:cNvSpPr txBox="1">
            <a:spLocks noChangeArrowheads="1"/>
          </p:cNvSpPr>
          <p:nvPr/>
        </p:nvSpPr>
        <p:spPr bwMode="auto">
          <a:xfrm>
            <a:off x="2270150" y="5415027"/>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0</a:t>
            </a:r>
            <a:endParaRPr lang="en-US" sz="2000" b="1" dirty="0">
              <a:solidFill>
                <a:schemeClr val="tx2"/>
              </a:solidFill>
              <a:latin typeface="+mj-lt"/>
            </a:endParaRPr>
          </a:p>
        </p:txBody>
      </p:sp>
      <p:sp>
        <p:nvSpPr>
          <p:cNvPr id="63" name="ZoneTexte 97"/>
          <p:cNvSpPr txBox="1">
            <a:spLocks noChangeArrowheads="1"/>
          </p:cNvSpPr>
          <p:nvPr/>
        </p:nvSpPr>
        <p:spPr bwMode="auto">
          <a:xfrm>
            <a:off x="3468063" y="5415027"/>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1</a:t>
            </a:r>
            <a:endParaRPr lang="en-US" sz="2000" b="1" dirty="0">
              <a:solidFill>
                <a:schemeClr val="tx2"/>
              </a:solidFill>
              <a:latin typeface="+mj-lt"/>
            </a:endParaRPr>
          </a:p>
        </p:txBody>
      </p:sp>
      <p:sp>
        <p:nvSpPr>
          <p:cNvPr id="64" name="ZoneTexte 97"/>
          <p:cNvSpPr txBox="1">
            <a:spLocks noChangeArrowheads="1"/>
          </p:cNvSpPr>
          <p:nvPr/>
        </p:nvSpPr>
        <p:spPr bwMode="auto">
          <a:xfrm>
            <a:off x="4665976" y="5415027"/>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2</a:t>
            </a:r>
            <a:endParaRPr lang="en-US" sz="2000" b="1" dirty="0">
              <a:solidFill>
                <a:schemeClr val="tx2"/>
              </a:solidFill>
              <a:latin typeface="+mj-lt"/>
            </a:endParaRPr>
          </a:p>
        </p:txBody>
      </p:sp>
      <p:sp>
        <p:nvSpPr>
          <p:cNvPr id="65" name="ZoneTexte 97"/>
          <p:cNvSpPr txBox="1">
            <a:spLocks noChangeArrowheads="1"/>
          </p:cNvSpPr>
          <p:nvPr/>
        </p:nvSpPr>
        <p:spPr bwMode="auto">
          <a:xfrm>
            <a:off x="5863889" y="5415027"/>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3</a:t>
            </a:r>
            <a:endParaRPr lang="en-US" sz="2000" b="1" dirty="0">
              <a:solidFill>
                <a:schemeClr val="tx2"/>
              </a:solidFill>
              <a:latin typeface="+mj-lt"/>
            </a:endParaRPr>
          </a:p>
        </p:txBody>
      </p:sp>
      <p:sp>
        <p:nvSpPr>
          <p:cNvPr id="66" name="ZoneTexte 97"/>
          <p:cNvSpPr txBox="1">
            <a:spLocks noChangeArrowheads="1"/>
          </p:cNvSpPr>
          <p:nvPr/>
        </p:nvSpPr>
        <p:spPr bwMode="auto">
          <a:xfrm>
            <a:off x="7061800" y="5415027"/>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4</a:t>
            </a:r>
            <a:endParaRPr lang="en-US" sz="2000" b="1" dirty="0">
              <a:solidFill>
                <a:schemeClr val="tx2"/>
              </a:solidFill>
              <a:latin typeface="+mj-lt"/>
            </a:endParaRPr>
          </a:p>
        </p:txBody>
      </p:sp>
      <p:sp>
        <p:nvSpPr>
          <p:cNvPr id="67" name="Rectangle 24"/>
          <p:cNvSpPr>
            <a:spLocks noChangeArrowheads="1"/>
          </p:cNvSpPr>
          <p:nvPr/>
        </p:nvSpPr>
        <p:spPr bwMode="auto">
          <a:xfrm>
            <a:off x="4649723" y="5733256"/>
            <a:ext cx="546496"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a:t>
            </a:r>
          </a:p>
        </p:txBody>
      </p:sp>
      <p:sp>
        <p:nvSpPr>
          <p:cNvPr id="69" name="ZoneTexte 68"/>
          <p:cNvSpPr txBox="1"/>
          <p:nvPr/>
        </p:nvSpPr>
        <p:spPr>
          <a:xfrm>
            <a:off x="3923928" y="1004153"/>
            <a:ext cx="1643551"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CA" sz="1800" b="1" dirty="0">
                <a:solidFill>
                  <a:schemeClr val="dk1"/>
                </a:solidFill>
                <a:latin typeface="+mn-lt"/>
              </a:rPr>
              <a:t>Look AHEAD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2298224" y="1938318"/>
            <a:ext cx="5514136" cy="336913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9" name="Connecteur droit 8"/>
          <p:cNvCxnSpPr/>
          <p:nvPr/>
        </p:nvCxnSpPr>
        <p:spPr>
          <a:xfrm rot="21480000">
            <a:off x="2484438" y="1949569"/>
            <a:ext cx="1366837" cy="2889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21180000">
            <a:off x="3830638" y="2125782"/>
            <a:ext cx="1331912" cy="2873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20700000">
            <a:off x="5194300" y="2154357"/>
            <a:ext cx="1223963" cy="2889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21120000">
            <a:off x="6450013" y="2181344"/>
            <a:ext cx="1331912" cy="2889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rganigramme : Décision 13"/>
          <p:cNvSpPr/>
          <p:nvPr/>
        </p:nvSpPr>
        <p:spPr>
          <a:xfrm>
            <a:off x="3789363" y="2144832"/>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5" name="Organigramme : Décision 14"/>
          <p:cNvSpPr/>
          <p:nvPr/>
        </p:nvSpPr>
        <p:spPr>
          <a:xfrm>
            <a:off x="5094287" y="2270244"/>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6" name="Organigramme : Décision 15"/>
          <p:cNvSpPr/>
          <p:nvPr/>
        </p:nvSpPr>
        <p:spPr>
          <a:xfrm>
            <a:off x="6407944" y="2244844"/>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7" name="Organigramme : Décision 16"/>
          <p:cNvSpPr/>
          <p:nvPr/>
        </p:nvSpPr>
        <p:spPr>
          <a:xfrm>
            <a:off x="7701756" y="2316282"/>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cxnSp>
        <p:nvCxnSpPr>
          <p:cNvPr id="18" name="Connecteur droit 17"/>
          <p:cNvCxnSpPr/>
          <p:nvPr/>
        </p:nvCxnSpPr>
        <p:spPr>
          <a:xfrm rot="5400000">
            <a:off x="3717132" y="2188488"/>
            <a:ext cx="25241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6336507" y="2300407"/>
            <a:ext cx="2508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630319" y="2351207"/>
            <a:ext cx="2508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5022850" y="2313107"/>
            <a:ext cx="2508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519363" y="1982907"/>
            <a:ext cx="1295400" cy="31384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flipV="1">
            <a:off x="3810000" y="4273669"/>
            <a:ext cx="1338263" cy="812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10920000" flipV="1">
            <a:off x="5148263" y="3800594"/>
            <a:ext cx="1295400" cy="5048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920000" flipV="1">
            <a:off x="6443663" y="3630732"/>
            <a:ext cx="1296987" cy="2174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3694113" y="5079326"/>
            <a:ext cx="2524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4997450" y="4274463"/>
            <a:ext cx="2524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6318250" y="3826788"/>
            <a:ext cx="2524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7615237" y="3670420"/>
            <a:ext cx="2508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à coins arrondis 29"/>
          <p:cNvSpPr/>
          <p:nvPr/>
        </p:nvSpPr>
        <p:spPr>
          <a:xfrm>
            <a:off x="3766344" y="5013444"/>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1" name="Rectangle à coins arrondis 30"/>
          <p:cNvSpPr/>
          <p:nvPr/>
        </p:nvSpPr>
        <p:spPr>
          <a:xfrm>
            <a:off x="5069681" y="4224457"/>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2" name="Rectangle à coins arrondis 31"/>
          <p:cNvSpPr/>
          <p:nvPr/>
        </p:nvSpPr>
        <p:spPr>
          <a:xfrm>
            <a:off x="6390481" y="3773607"/>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3" name="Rectangle à coins arrondis 32"/>
          <p:cNvSpPr/>
          <p:nvPr/>
        </p:nvSpPr>
        <p:spPr>
          <a:xfrm>
            <a:off x="7691438" y="3602157"/>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cxnSp>
        <p:nvCxnSpPr>
          <p:cNvPr id="34" name="Connecteur droit 33"/>
          <p:cNvCxnSpPr/>
          <p:nvPr/>
        </p:nvCxnSpPr>
        <p:spPr>
          <a:xfrm>
            <a:off x="3771107" y="2073394"/>
            <a:ext cx="14446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771901" y="232104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5076825" y="2436932"/>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5076825" y="219404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6389688" y="2427134"/>
            <a:ext cx="14446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6389688" y="2176580"/>
            <a:ext cx="14446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7684294" y="248614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7683500" y="2221032"/>
            <a:ext cx="14446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051425" y="4157782"/>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052219" y="4403844"/>
            <a:ext cx="1428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6372225" y="3945057"/>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6372225" y="3711694"/>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7667625" y="3800594"/>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a:off x="591343" y="3622001"/>
            <a:ext cx="338296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10800000">
            <a:off x="2224088" y="5297607"/>
            <a:ext cx="55800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ZoneTexte 74"/>
          <p:cNvSpPr txBox="1">
            <a:spLocks noChangeArrowheads="1"/>
          </p:cNvSpPr>
          <p:nvPr/>
        </p:nvSpPr>
        <p:spPr bwMode="auto">
          <a:xfrm rot="16200000">
            <a:off x="-97642" y="3446125"/>
            <a:ext cx="3240088" cy="338554"/>
          </a:xfrm>
          <a:prstGeom prst="rect">
            <a:avLst/>
          </a:prstGeom>
          <a:noFill/>
          <a:ln w="9525">
            <a:noFill/>
            <a:miter lim="800000"/>
            <a:headEnd/>
            <a:tailEnd/>
          </a:ln>
        </p:spPr>
        <p:txBody>
          <a:bodyPr>
            <a:spAutoFit/>
          </a:bodyPr>
          <a:lstStyle/>
          <a:p>
            <a:pPr algn="ctr"/>
            <a:r>
              <a:rPr lang="fr-CA" sz="1600" b="1" dirty="0">
                <a:solidFill>
                  <a:schemeClr val="tx2">
                    <a:lumMod val="50000"/>
                  </a:schemeClr>
                </a:solidFill>
                <a:latin typeface="Arial" pitchFamily="34" charset="0"/>
              </a:rPr>
              <a:t>Change in </a:t>
            </a:r>
            <a:r>
              <a:rPr lang="fr-CA" sz="1600" b="1" dirty="0" err="1">
                <a:solidFill>
                  <a:schemeClr val="tx2">
                    <a:lumMod val="50000"/>
                  </a:schemeClr>
                </a:solidFill>
                <a:latin typeface="Arial" pitchFamily="34" charset="0"/>
              </a:rPr>
              <a:t>weight</a:t>
            </a:r>
            <a:r>
              <a:rPr lang="fr-CA" sz="1600" b="1" dirty="0">
                <a:solidFill>
                  <a:schemeClr val="tx2">
                    <a:lumMod val="50000"/>
                  </a:schemeClr>
                </a:solidFill>
                <a:latin typeface="Arial" pitchFamily="34" charset="0"/>
              </a:rPr>
              <a:t> (%)</a:t>
            </a:r>
          </a:p>
        </p:txBody>
      </p:sp>
      <p:sp>
        <p:nvSpPr>
          <p:cNvPr id="51" name="ZoneTexte 75"/>
          <p:cNvSpPr txBox="1">
            <a:spLocks noChangeArrowheads="1"/>
          </p:cNvSpPr>
          <p:nvPr/>
        </p:nvSpPr>
        <p:spPr bwMode="auto">
          <a:xfrm>
            <a:off x="2915816" y="1340768"/>
            <a:ext cx="3960812" cy="553998"/>
          </a:xfrm>
          <a:prstGeom prst="rect">
            <a:avLst/>
          </a:prstGeom>
          <a:noFill/>
          <a:ln w="9525">
            <a:noFill/>
            <a:miter lim="800000"/>
            <a:headEnd/>
            <a:tailEnd/>
          </a:ln>
        </p:spPr>
        <p:txBody>
          <a:bodyPr>
            <a:spAutoFit/>
          </a:bodyPr>
          <a:lstStyle/>
          <a:p>
            <a:pPr algn="ctr"/>
            <a:r>
              <a:rPr lang="fr-CA" sz="1600" b="1" dirty="0" err="1">
                <a:latin typeface="Arial" pitchFamily="34" charset="0"/>
              </a:rPr>
              <a:t>Weight</a:t>
            </a:r>
            <a:endParaRPr lang="fr-CA" sz="1600" b="1" dirty="0">
              <a:latin typeface="Arial" pitchFamily="34" charset="0"/>
            </a:endParaRPr>
          </a:p>
          <a:p>
            <a:pPr algn="ctr"/>
            <a:r>
              <a:rPr lang="fr-CA" sz="1400" b="1" dirty="0" err="1">
                <a:latin typeface="Arial" pitchFamily="34" charset="0"/>
              </a:rPr>
              <a:t>Average</a:t>
            </a:r>
            <a:r>
              <a:rPr lang="fr-CA" sz="1400" b="1" dirty="0">
                <a:latin typeface="Arial" pitchFamily="34" charset="0"/>
              </a:rPr>
              <a:t> </a:t>
            </a:r>
            <a:r>
              <a:rPr lang="fr-CA" sz="1400" b="1" dirty="0" err="1">
                <a:latin typeface="Arial" pitchFamily="34" charset="0"/>
              </a:rPr>
              <a:t>effect</a:t>
            </a:r>
            <a:r>
              <a:rPr lang="fr-CA" sz="1400" b="1" dirty="0">
                <a:latin typeface="Arial" pitchFamily="34" charset="0"/>
              </a:rPr>
              <a:t> </a:t>
            </a:r>
            <a:r>
              <a:rPr lang="fr-CA" sz="1400" b="1" dirty="0" err="1">
                <a:latin typeface="Arial" pitchFamily="34" charset="0"/>
              </a:rPr>
              <a:t>across</a:t>
            </a:r>
            <a:r>
              <a:rPr lang="fr-CA" sz="1400" b="1" dirty="0">
                <a:latin typeface="Arial" pitchFamily="34" charset="0"/>
              </a:rPr>
              <a:t> </a:t>
            </a:r>
            <a:r>
              <a:rPr lang="fr-CA" sz="1400" b="1" dirty="0" err="1">
                <a:latin typeface="Arial" pitchFamily="34" charset="0"/>
              </a:rPr>
              <a:t>visits</a:t>
            </a:r>
            <a:r>
              <a:rPr lang="fr-CA" sz="1400" b="1" dirty="0">
                <a:latin typeface="Arial" pitchFamily="34" charset="0"/>
              </a:rPr>
              <a:t>: -5.27 (p&lt;0</a:t>
            </a:r>
            <a:r>
              <a:rPr lang="fr-CA" sz="1400" b="1" dirty="0">
                <a:latin typeface="Arial" pitchFamily="34" charset="0"/>
                <a:sym typeface="Symbol" pitchFamily="18" charset="2"/>
              </a:rPr>
              <a:t>.001)</a:t>
            </a:r>
            <a:endParaRPr lang="fr-CA" sz="1400" b="1" dirty="0">
              <a:latin typeface="Arial" pitchFamily="34" charset="0"/>
            </a:endParaRPr>
          </a:p>
        </p:txBody>
      </p:sp>
      <p:cxnSp>
        <p:nvCxnSpPr>
          <p:cNvPr id="56" name="Connecteur droit 55"/>
          <p:cNvCxnSpPr/>
          <p:nvPr/>
        </p:nvCxnSpPr>
        <p:spPr>
          <a:xfrm rot="5400000">
            <a:off x="2459038" y="534523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5400000">
            <a:off x="3763963" y="5361107"/>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5400000">
            <a:off x="5083175" y="534999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5400000">
            <a:off x="6389688" y="5361107"/>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7691438" y="534999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2206625" y="1984494"/>
            <a:ext cx="71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2211388" y="2338507"/>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2206625" y="2719507"/>
            <a:ext cx="71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2206625" y="3084632"/>
            <a:ext cx="71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211388" y="3457694"/>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2206625" y="3824407"/>
            <a:ext cx="71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2206625" y="4176832"/>
            <a:ext cx="71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2195513" y="4561007"/>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2206625" y="4919782"/>
            <a:ext cx="71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3748088" y="4953119"/>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3748882" y="5211882"/>
            <a:ext cx="1428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à coins arrondis 73"/>
          <p:cNvSpPr/>
          <p:nvPr/>
        </p:nvSpPr>
        <p:spPr>
          <a:xfrm>
            <a:off x="2430465" y="1928932"/>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cxnSp>
        <p:nvCxnSpPr>
          <p:cNvPr id="75" name="Connecteur droit 74"/>
          <p:cNvCxnSpPr/>
          <p:nvPr/>
        </p:nvCxnSpPr>
        <p:spPr>
          <a:xfrm>
            <a:off x="7668344" y="3553862"/>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Titre 70"/>
          <p:cNvSpPr>
            <a:spLocks noGrp="1"/>
          </p:cNvSpPr>
          <p:nvPr>
            <p:ph type="title"/>
          </p:nvPr>
        </p:nvSpPr>
        <p:spPr>
          <a:xfrm>
            <a:off x="1019174" y="78959"/>
            <a:ext cx="7686675" cy="677108"/>
          </a:xfrm>
        </p:spPr>
        <p:txBody>
          <a:bodyPr/>
          <a:lstStyle/>
          <a:p>
            <a:r>
              <a:rPr lang="fr-CA" sz="1900" dirty="0"/>
              <a:t>Changes in </a:t>
            </a:r>
            <a:r>
              <a:rPr lang="fr-CA" sz="1900" dirty="0" err="1"/>
              <a:t>Weight</a:t>
            </a:r>
            <a:r>
              <a:rPr lang="fr-CA" sz="1900" dirty="0"/>
              <a:t> for Participants in the Intensive </a:t>
            </a:r>
            <a:r>
              <a:rPr lang="fr-CA" sz="1900" dirty="0" err="1"/>
              <a:t>Lifestyle</a:t>
            </a:r>
            <a:r>
              <a:rPr lang="fr-CA" sz="1900" dirty="0"/>
              <a:t> Intervention (ILI) and </a:t>
            </a:r>
            <a:r>
              <a:rPr lang="fr-CA" sz="1900" dirty="0" err="1"/>
              <a:t>Diabetes</a:t>
            </a:r>
            <a:r>
              <a:rPr lang="fr-CA" sz="1900" dirty="0"/>
              <a:t> Support and </a:t>
            </a:r>
            <a:r>
              <a:rPr lang="fr-CA" sz="1900" dirty="0" err="1"/>
              <a:t>Education</a:t>
            </a:r>
            <a:r>
              <a:rPr lang="fr-CA" sz="1900" dirty="0"/>
              <a:t> (DSE) Groups</a:t>
            </a:r>
          </a:p>
        </p:txBody>
      </p:sp>
      <p:sp>
        <p:nvSpPr>
          <p:cNvPr id="77" name="Espace réservé du texte 76"/>
          <p:cNvSpPr>
            <a:spLocks noGrp="1"/>
          </p:cNvSpPr>
          <p:nvPr>
            <p:ph type="body" sz="quarter" idx="10"/>
          </p:nvPr>
        </p:nvSpPr>
        <p:spPr/>
        <p:txBody>
          <a:bodyPr/>
          <a:lstStyle/>
          <a:p>
            <a:r>
              <a:rPr lang="fr-CA" dirty="0" err="1"/>
              <a:t>Adapted</a:t>
            </a:r>
            <a:r>
              <a:rPr lang="fr-CA" dirty="0"/>
              <a:t> </a:t>
            </a:r>
            <a:r>
              <a:rPr lang="fr-CA" dirty="0" err="1"/>
              <a:t>from</a:t>
            </a:r>
            <a:r>
              <a:rPr lang="fr-CA" dirty="0"/>
              <a:t> the Look AHEAD </a:t>
            </a:r>
            <a:r>
              <a:rPr lang="fr-CA" dirty="0" err="1"/>
              <a:t>Research</a:t>
            </a:r>
            <a:r>
              <a:rPr lang="fr-CA" dirty="0"/>
              <a:t> Group. </a:t>
            </a:r>
            <a:r>
              <a:rPr lang="fr-CA" dirty="0" err="1"/>
              <a:t>Arch</a:t>
            </a:r>
            <a:r>
              <a:rPr lang="fr-CA" dirty="0"/>
              <a:t> </a:t>
            </a:r>
            <a:r>
              <a:rPr lang="fr-CA" dirty="0" err="1"/>
              <a:t>Intern</a:t>
            </a:r>
            <a:r>
              <a:rPr lang="fr-CA" dirty="0"/>
              <a:t> Med 2010;170:1566-75</a:t>
            </a:r>
            <a:endParaRPr lang="fr-FR" dirty="0"/>
          </a:p>
        </p:txBody>
      </p:sp>
      <p:sp>
        <p:nvSpPr>
          <p:cNvPr id="78" name="Rectangle à coins arrondis 77"/>
          <p:cNvSpPr/>
          <p:nvPr/>
        </p:nvSpPr>
        <p:spPr>
          <a:xfrm>
            <a:off x="6516216" y="4371350"/>
            <a:ext cx="115212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79" name="Rectangle 78"/>
          <p:cNvSpPr>
            <a:spLocks noChangeArrowheads="1"/>
          </p:cNvSpPr>
          <p:nvPr/>
        </p:nvSpPr>
        <p:spPr bwMode="auto">
          <a:xfrm>
            <a:off x="7082026" y="4731970"/>
            <a:ext cx="198773"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ILI</a:t>
            </a:r>
          </a:p>
        </p:txBody>
      </p:sp>
      <p:sp>
        <p:nvSpPr>
          <p:cNvPr id="80" name="Rectangle 79"/>
          <p:cNvSpPr>
            <a:spLocks noChangeArrowheads="1"/>
          </p:cNvSpPr>
          <p:nvPr/>
        </p:nvSpPr>
        <p:spPr bwMode="auto">
          <a:xfrm>
            <a:off x="7082026" y="4515946"/>
            <a:ext cx="370294" cy="215444"/>
          </a:xfrm>
          <a:prstGeom prst="rect">
            <a:avLst/>
          </a:prstGeom>
          <a:noFill/>
          <a:ln w="9525">
            <a:noFill/>
            <a:miter lim="800000"/>
            <a:headEnd/>
            <a:tailEnd/>
          </a:ln>
        </p:spPr>
        <p:txBody>
          <a:bodyPr wrap="none" lIns="0" tIns="0" rIns="0" bIns="0">
            <a:spAutoFit/>
          </a:bodyPr>
          <a:lstStyle/>
          <a:p>
            <a:pPr algn="ctr"/>
            <a:r>
              <a:rPr kumimoji="1" lang="fr-CA" sz="1400" dirty="0">
                <a:latin typeface="+mj-lt"/>
              </a:rPr>
              <a:t>DSE</a:t>
            </a:r>
            <a:endParaRPr kumimoji="1" lang="fr-CA" sz="2400" dirty="0">
              <a:solidFill>
                <a:schemeClr val="tx1"/>
              </a:solidFill>
              <a:latin typeface="+mj-lt"/>
            </a:endParaRPr>
          </a:p>
        </p:txBody>
      </p:sp>
      <p:sp>
        <p:nvSpPr>
          <p:cNvPr id="81" name="Rectangle 80"/>
          <p:cNvSpPr/>
          <p:nvPr/>
        </p:nvSpPr>
        <p:spPr>
          <a:xfrm>
            <a:off x="6590364" y="4595655"/>
            <a:ext cx="396000" cy="45719"/>
          </a:xfrm>
          <a:prstGeom prst="rect">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Losange 81"/>
          <p:cNvSpPr/>
          <p:nvPr/>
        </p:nvSpPr>
        <p:spPr>
          <a:xfrm>
            <a:off x="6726744" y="4541654"/>
            <a:ext cx="144000" cy="144000"/>
          </a:xfrm>
          <a:prstGeom prst="diamond">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3" name="Rectangle 82"/>
          <p:cNvSpPr/>
          <p:nvPr/>
        </p:nvSpPr>
        <p:spPr>
          <a:xfrm>
            <a:off x="6595844" y="4824255"/>
            <a:ext cx="396000" cy="45719"/>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Rectangle à coins arrondis 83"/>
          <p:cNvSpPr/>
          <p:nvPr/>
        </p:nvSpPr>
        <p:spPr>
          <a:xfrm>
            <a:off x="6747464" y="4793114"/>
            <a:ext cx="108000" cy="108000"/>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Organigramme : Décision 12"/>
          <p:cNvSpPr/>
          <p:nvPr/>
        </p:nvSpPr>
        <p:spPr>
          <a:xfrm>
            <a:off x="2459038" y="1922582"/>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5" name="ZoneTexte 97"/>
          <p:cNvSpPr txBox="1">
            <a:spLocks noChangeArrowheads="1"/>
          </p:cNvSpPr>
          <p:nvPr/>
        </p:nvSpPr>
        <p:spPr bwMode="auto">
          <a:xfrm>
            <a:off x="1653208" y="181578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0</a:t>
            </a:r>
            <a:endParaRPr lang="en-US" sz="2000" b="1" dirty="0">
              <a:solidFill>
                <a:schemeClr val="tx2"/>
              </a:solidFill>
              <a:latin typeface="+mj-lt"/>
            </a:endParaRPr>
          </a:p>
        </p:txBody>
      </p:sp>
      <p:sp>
        <p:nvSpPr>
          <p:cNvPr id="87" name="ZoneTexte 97"/>
          <p:cNvSpPr txBox="1">
            <a:spLocks noChangeArrowheads="1"/>
          </p:cNvSpPr>
          <p:nvPr/>
        </p:nvSpPr>
        <p:spPr bwMode="auto">
          <a:xfrm>
            <a:off x="1653208" y="439906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-7</a:t>
            </a:r>
            <a:endParaRPr lang="en-US" sz="2000" b="1" dirty="0">
              <a:solidFill>
                <a:schemeClr val="tx2"/>
              </a:solidFill>
              <a:latin typeface="+mj-lt"/>
            </a:endParaRPr>
          </a:p>
        </p:txBody>
      </p:sp>
      <p:sp>
        <p:nvSpPr>
          <p:cNvPr id="88" name="ZoneTexte 97"/>
          <p:cNvSpPr txBox="1">
            <a:spLocks noChangeArrowheads="1"/>
          </p:cNvSpPr>
          <p:nvPr/>
        </p:nvSpPr>
        <p:spPr bwMode="auto">
          <a:xfrm>
            <a:off x="1653208" y="476810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-8</a:t>
            </a:r>
            <a:endParaRPr lang="en-US" sz="2000" b="1" dirty="0">
              <a:solidFill>
                <a:schemeClr val="tx2"/>
              </a:solidFill>
              <a:latin typeface="+mj-lt"/>
            </a:endParaRPr>
          </a:p>
        </p:txBody>
      </p:sp>
      <p:sp>
        <p:nvSpPr>
          <p:cNvPr id="89" name="ZoneTexte 97"/>
          <p:cNvSpPr txBox="1">
            <a:spLocks noChangeArrowheads="1"/>
          </p:cNvSpPr>
          <p:nvPr/>
        </p:nvSpPr>
        <p:spPr bwMode="auto">
          <a:xfrm>
            <a:off x="1547664" y="5137150"/>
            <a:ext cx="607194" cy="338554"/>
          </a:xfrm>
          <a:prstGeom prst="rect">
            <a:avLst/>
          </a:prstGeom>
          <a:noFill/>
          <a:ln w="9525">
            <a:noFill/>
            <a:miter lim="800000"/>
            <a:headEnd/>
            <a:tailEnd/>
          </a:ln>
        </p:spPr>
        <p:txBody>
          <a:bodyPr wrap="square">
            <a:spAutoFit/>
          </a:bodyPr>
          <a:lstStyle/>
          <a:p>
            <a:pPr algn="r"/>
            <a:r>
              <a:rPr lang="en-US" sz="1600" b="1" dirty="0">
                <a:solidFill>
                  <a:schemeClr val="tx2"/>
                </a:solidFill>
                <a:latin typeface="+mj-lt"/>
              </a:rPr>
              <a:t> -9</a:t>
            </a:r>
            <a:endParaRPr lang="en-US" sz="2000" b="1" dirty="0">
              <a:solidFill>
                <a:schemeClr val="tx2"/>
              </a:solidFill>
              <a:latin typeface="+mj-lt"/>
            </a:endParaRPr>
          </a:p>
        </p:txBody>
      </p:sp>
      <p:sp>
        <p:nvSpPr>
          <p:cNvPr id="90" name="ZoneTexte 97"/>
          <p:cNvSpPr txBox="1">
            <a:spLocks noChangeArrowheads="1"/>
          </p:cNvSpPr>
          <p:nvPr/>
        </p:nvSpPr>
        <p:spPr bwMode="auto">
          <a:xfrm>
            <a:off x="2267744"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0</a:t>
            </a:r>
            <a:endParaRPr lang="en-US" sz="2000" b="1" dirty="0">
              <a:solidFill>
                <a:schemeClr val="tx2"/>
              </a:solidFill>
              <a:latin typeface="+mj-lt"/>
            </a:endParaRPr>
          </a:p>
        </p:txBody>
      </p:sp>
      <p:sp>
        <p:nvSpPr>
          <p:cNvPr id="91" name="ZoneTexte 97"/>
          <p:cNvSpPr txBox="1">
            <a:spLocks noChangeArrowheads="1"/>
          </p:cNvSpPr>
          <p:nvPr/>
        </p:nvSpPr>
        <p:spPr bwMode="auto">
          <a:xfrm>
            <a:off x="3574871"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1</a:t>
            </a:r>
            <a:endParaRPr lang="en-US" sz="2000" b="1" dirty="0">
              <a:solidFill>
                <a:schemeClr val="tx2"/>
              </a:solidFill>
              <a:latin typeface="+mj-lt"/>
            </a:endParaRPr>
          </a:p>
        </p:txBody>
      </p:sp>
      <p:sp>
        <p:nvSpPr>
          <p:cNvPr id="92" name="ZoneTexte 97"/>
          <p:cNvSpPr txBox="1">
            <a:spLocks noChangeArrowheads="1"/>
          </p:cNvSpPr>
          <p:nvPr/>
        </p:nvSpPr>
        <p:spPr bwMode="auto">
          <a:xfrm>
            <a:off x="4881998"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2</a:t>
            </a:r>
            <a:endParaRPr lang="en-US" sz="2000" b="1" dirty="0">
              <a:solidFill>
                <a:schemeClr val="tx2"/>
              </a:solidFill>
              <a:latin typeface="+mj-lt"/>
            </a:endParaRPr>
          </a:p>
        </p:txBody>
      </p:sp>
      <p:sp>
        <p:nvSpPr>
          <p:cNvPr id="93" name="ZoneTexte 97"/>
          <p:cNvSpPr txBox="1">
            <a:spLocks noChangeArrowheads="1"/>
          </p:cNvSpPr>
          <p:nvPr/>
        </p:nvSpPr>
        <p:spPr bwMode="auto">
          <a:xfrm>
            <a:off x="6189125"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3</a:t>
            </a:r>
            <a:endParaRPr lang="en-US" sz="2000" b="1" dirty="0">
              <a:solidFill>
                <a:schemeClr val="tx2"/>
              </a:solidFill>
              <a:latin typeface="+mj-lt"/>
            </a:endParaRPr>
          </a:p>
        </p:txBody>
      </p:sp>
      <p:sp>
        <p:nvSpPr>
          <p:cNvPr id="94" name="ZoneTexte 97"/>
          <p:cNvSpPr txBox="1">
            <a:spLocks noChangeArrowheads="1"/>
          </p:cNvSpPr>
          <p:nvPr/>
        </p:nvSpPr>
        <p:spPr bwMode="auto">
          <a:xfrm>
            <a:off x="7496254"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4</a:t>
            </a:r>
            <a:endParaRPr lang="en-US" sz="2000" b="1" dirty="0">
              <a:solidFill>
                <a:schemeClr val="tx2"/>
              </a:solidFill>
              <a:latin typeface="+mj-lt"/>
            </a:endParaRPr>
          </a:p>
        </p:txBody>
      </p:sp>
      <p:sp>
        <p:nvSpPr>
          <p:cNvPr id="95" name="ZoneTexte 97"/>
          <p:cNvSpPr txBox="1">
            <a:spLocks noChangeArrowheads="1"/>
          </p:cNvSpPr>
          <p:nvPr/>
        </p:nvSpPr>
        <p:spPr bwMode="auto">
          <a:xfrm>
            <a:off x="1653208" y="218482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-1</a:t>
            </a:r>
            <a:endParaRPr lang="en-US" sz="2000" b="1" dirty="0">
              <a:solidFill>
                <a:schemeClr val="tx2"/>
              </a:solidFill>
              <a:latin typeface="+mj-lt"/>
            </a:endParaRPr>
          </a:p>
        </p:txBody>
      </p:sp>
      <p:sp>
        <p:nvSpPr>
          <p:cNvPr id="96" name="ZoneTexte 97"/>
          <p:cNvSpPr txBox="1">
            <a:spLocks noChangeArrowheads="1"/>
          </p:cNvSpPr>
          <p:nvPr/>
        </p:nvSpPr>
        <p:spPr bwMode="auto">
          <a:xfrm>
            <a:off x="1653208" y="2553868"/>
            <a:ext cx="501650" cy="338554"/>
          </a:xfrm>
          <a:prstGeom prst="rect">
            <a:avLst/>
          </a:prstGeom>
          <a:noFill/>
          <a:ln w="9525">
            <a:noFill/>
            <a:miter lim="800000"/>
            <a:headEnd/>
            <a:tailEnd/>
          </a:ln>
        </p:spPr>
        <p:txBody>
          <a:bodyPr>
            <a:spAutoFit/>
          </a:bodyPr>
          <a:lstStyle/>
          <a:p>
            <a:pPr algn="r"/>
            <a:r>
              <a:rPr lang="en-US" sz="1600" b="1" dirty="0">
                <a:solidFill>
                  <a:schemeClr val="tx2"/>
                </a:solidFill>
              </a:rPr>
              <a:t> </a:t>
            </a:r>
            <a:r>
              <a:rPr lang="en-US" sz="1600" b="1" dirty="0">
                <a:solidFill>
                  <a:schemeClr val="tx2"/>
                </a:solidFill>
                <a:latin typeface="+mj-lt"/>
              </a:rPr>
              <a:t>-2</a:t>
            </a:r>
            <a:endParaRPr lang="en-US" sz="2000" b="1" dirty="0">
              <a:solidFill>
                <a:schemeClr val="tx2"/>
              </a:solidFill>
              <a:latin typeface="+mj-lt"/>
            </a:endParaRPr>
          </a:p>
        </p:txBody>
      </p:sp>
      <p:sp>
        <p:nvSpPr>
          <p:cNvPr id="97" name="ZoneTexte 97"/>
          <p:cNvSpPr txBox="1">
            <a:spLocks noChangeArrowheads="1"/>
          </p:cNvSpPr>
          <p:nvPr/>
        </p:nvSpPr>
        <p:spPr bwMode="auto">
          <a:xfrm>
            <a:off x="1653208" y="292290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-3</a:t>
            </a:r>
            <a:endParaRPr lang="en-US" sz="2000" b="1" dirty="0">
              <a:solidFill>
                <a:schemeClr val="tx2"/>
              </a:solidFill>
              <a:latin typeface="+mj-lt"/>
            </a:endParaRPr>
          </a:p>
        </p:txBody>
      </p:sp>
      <p:sp>
        <p:nvSpPr>
          <p:cNvPr id="98" name="ZoneTexte 97"/>
          <p:cNvSpPr txBox="1">
            <a:spLocks noChangeArrowheads="1"/>
          </p:cNvSpPr>
          <p:nvPr/>
        </p:nvSpPr>
        <p:spPr bwMode="auto">
          <a:xfrm>
            <a:off x="1653208" y="329194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-4</a:t>
            </a:r>
            <a:endParaRPr lang="en-US" sz="2000" b="1" dirty="0">
              <a:solidFill>
                <a:schemeClr val="tx2"/>
              </a:solidFill>
              <a:latin typeface="+mj-lt"/>
            </a:endParaRPr>
          </a:p>
        </p:txBody>
      </p:sp>
      <p:sp>
        <p:nvSpPr>
          <p:cNvPr id="99" name="ZoneTexte 97"/>
          <p:cNvSpPr txBox="1">
            <a:spLocks noChangeArrowheads="1"/>
          </p:cNvSpPr>
          <p:nvPr/>
        </p:nvSpPr>
        <p:spPr bwMode="auto">
          <a:xfrm>
            <a:off x="1653208" y="366098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-5</a:t>
            </a:r>
            <a:endParaRPr lang="en-US" sz="2000" b="1" dirty="0">
              <a:solidFill>
                <a:schemeClr val="tx2"/>
              </a:solidFill>
              <a:latin typeface="+mj-lt"/>
            </a:endParaRPr>
          </a:p>
        </p:txBody>
      </p:sp>
      <p:sp>
        <p:nvSpPr>
          <p:cNvPr id="100" name="ZoneTexte 97"/>
          <p:cNvSpPr txBox="1">
            <a:spLocks noChangeArrowheads="1"/>
          </p:cNvSpPr>
          <p:nvPr/>
        </p:nvSpPr>
        <p:spPr bwMode="auto">
          <a:xfrm>
            <a:off x="1653208" y="403002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-6</a:t>
            </a:r>
            <a:endParaRPr lang="en-US" sz="2000" b="1" dirty="0">
              <a:solidFill>
                <a:schemeClr val="tx2"/>
              </a:solidFill>
              <a:latin typeface="+mj-lt"/>
            </a:endParaRPr>
          </a:p>
        </p:txBody>
      </p:sp>
      <p:sp>
        <p:nvSpPr>
          <p:cNvPr id="101" name="Rectangle 24"/>
          <p:cNvSpPr>
            <a:spLocks noChangeArrowheads="1"/>
          </p:cNvSpPr>
          <p:nvPr/>
        </p:nvSpPr>
        <p:spPr bwMode="auto">
          <a:xfrm>
            <a:off x="4860032" y="5775067"/>
            <a:ext cx="546496"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a:t>
            </a:r>
          </a:p>
        </p:txBody>
      </p:sp>
      <p:sp>
        <p:nvSpPr>
          <p:cNvPr id="102" name="ZoneTexte 101"/>
          <p:cNvSpPr txBox="1"/>
          <p:nvPr/>
        </p:nvSpPr>
        <p:spPr>
          <a:xfrm>
            <a:off x="4080577" y="980728"/>
            <a:ext cx="1643551"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CA" sz="1800" b="1" dirty="0">
                <a:solidFill>
                  <a:schemeClr val="dk1"/>
                </a:solidFill>
                <a:latin typeface="+mn-lt"/>
              </a:rPr>
              <a:t>Look AHEAD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2336324" y="2046559"/>
            <a:ext cx="5148000" cy="316835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5" name="Connecteur droit 4"/>
          <p:cNvCxnSpPr/>
          <p:nvPr/>
        </p:nvCxnSpPr>
        <p:spPr>
          <a:xfrm rot="5400000">
            <a:off x="729456" y="3638263"/>
            <a:ext cx="320516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oneTexte 75"/>
          <p:cNvSpPr txBox="1">
            <a:spLocks noChangeArrowheads="1"/>
          </p:cNvSpPr>
          <p:nvPr/>
        </p:nvSpPr>
        <p:spPr bwMode="auto">
          <a:xfrm>
            <a:off x="2915443" y="1362834"/>
            <a:ext cx="3960813" cy="553998"/>
          </a:xfrm>
          <a:prstGeom prst="rect">
            <a:avLst/>
          </a:prstGeom>
          <a:noFill/>
          <a:ln w="9525">
            <a:noFill/>
            <a:miter lim="800000"/>
            <a:headEnd/>
            <a:tailEnd/>
          </a:ln>
        </p:spPr>
        <p:txBody>
          <a:bodyPr>
            <a:spAutoFit/>
          </a:bodyPr>
          <a:lstStyle/>
          <a:p>
            <a:pPr algn="ctr"/>
            <a:r>
              <a:rPr lang="en-US" sz="1600" b="1" dirty="0">
                <a:latin typeface="Arial" pitchFamily="34" charset="0"/>
              </a:rPr>
              <a:t>Systolic blood pressure </a:t>
            </a:r>
          </a:p>
          <a:p>
            <a:pPr algn="ctr"/>
            <a:r>
              <a:rPr lang="en-US" sz="1400" b="1" dirty="0">
                <a:latin typeface="Arial" pitchFamily="34" charset="0"/>
              </a:rPr>
              <a:t>Average effect across visits: -2.36 (p&lt;0.</a:t>
            </a:r>
            <a:r>
              <a:rPr lang="en-US" sz="1400" b="1" dirty="0">
                <a:latin typeface="Arial" pitchFamily="34" charset="0"/>
                <a:sym typeface="Symbol" pitchFamily="18" charset="2"/>
              </a:rPr>
              <a:t>001)</a:t>
            </a:r>
            <a:endParaRPr lang="en-US" sz="1400" b="1" dirty="0">
              <a:latin typeface="Arial" pitchFamily="34" charset="0"/>
            </a:endParaRPr>
          </a:p>
        </p:txBody>
      </p:sp>
      <p:cxnSp>
        <p:nvCxnSpPr>
          <p:cNvPr id="7" name="Connecteur droit 6"/>
          <p:cNvCxnSpPr/>
          <p:nvPr/>
        </p:nvCxnSpPr>
        <p:spPr>
          <a:xfrm rot="10800000">
            <a:off x="2290763" y="5231954"/>
            <a:ext cx="518477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ZoneTexte 74"/>
          <p:cNvSpPr txBox="1">
            <a:spLocks noChangeArrowheads="1"/>
          </p:cNvSpPr>
          <p:nvPr/>
        </p:nvSpPr>
        <p:spPr bwMode="auto">
          <a:xfrm rot="16200000">
            <a:off x="-176544" y="3352860"/>
            <a:ext cx="3313113" cy="584775"/>
          </a:xfrm>
          <a:prstGeom prst="rect">
            <a:avLst/>
          </a:prstGeom>
          <a:noFill/>
          <a:ln w="9525">
            <a:noFill/>
            <a:miter lim="800000"/>
            <a:headEnd/>
            <a:tailEnd/>
          </a:ln>
        </p:spPr>
        <p:txBody>
          <a:bodyPr>
            <a:spAutoFit/>
          </a:bodyPr>
          <a:lstStyle/>
          <a:p>
            <a:pPr algn="ctr"/>
            <a:r>
              <a:rPr lang="en-US" sz="1600" b="1" dirty="0">
                <a:solidFill>
                  <a:schemeClr val="tx2">
                    <a:lumMod val="50000"/>
                  </a:schemeClr>
                </a:solidFill>
                <a:latin typeface="Arial" pitchFamily="34" charset="0"/>
              </a:rPr>
              <a:t>Change in systolic blood pressure (mm Hg)</a:t>
            </a:r>
          </a:p>
        </p:txBody>
      </p:sp>
      <p:cxnSp>
        <p:nvCxnSpPr>
          <p:cNvPr id="11" name="Connecteur droit 10"/>
          <p:cNvCxnSpPr/>
          <p:nvPr/>
        </p:nvCxnSpPr>
        <p:spPr>
          <a:xfrm rot="5400000">
            <a:off x="2468563" y="5281166"/>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3695700" y="5290691"/>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4946650" y="5297041"/>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6173788" y="5287516"/>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7421563" y="528275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21480000">
            <a:off x="3756025" y="2911029"/>
            <a:ext cx="1247775" cy="2873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21540000">
            <a:off x="5003800" y="3171379"/>
            <a:ext cx="1223963" cy="2698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227763" y="3184079"/>
            <a:ext cx="1296987" cy="1016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rganigramme : Décision 20"/>
          <p:cNvSpPr/>
          <p:nvPr/>
        </p:nvSpPr>
        <p:spPr>
          <a:xfrm>
            <a:off x="7417592" y="3241229"/>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rganigramme : Décision 21"/>
          <p:cNvSpPr/>
          <p:nvPr/>
        </p:nvSpPr>
        <p:spPr>
          <a:xfrm>
            <a:off x="6200775" y="3130104"/>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rganigramme : Décision 23"/>
          <p:cNvSpPr/>
          <p:nvPr/>
        </p:nvSpPr>
        <p:spPr>
          <a:xfrm>
            <a:off x="4945856" y="3125341"/>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rganigramme : Décision 24"/>
          <p:cNvSpPr/>
          <p:nvPr/>
        </p:nvSpPr>
        <p:spPr>
          <a:xfrm>
            <a:off x="3712369" y="2874516"/>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Connecteur droit 26"/>
          <p:cNvCxnSpPr/>
          <p:nvPr/>
        </p:nvCxnSpPr>
        <p:spPr>
          <a:xfrm rot="5400000">
            <a:off x="3567907" y="2911029"/>
            <a:ext cx="396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765675" y="3188048"/>
            <a:ext cx="46831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6001544" y="3176935"/>
            <a:ext cx="5032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7219155" y="3295204"/>
            <a:ext cx="5048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694907" y="2709416"/>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694907" y="3109465"/>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928394" y="3420616"/>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6184900" y="294595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928394" y="295865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175375" y="3431729"/>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7400130" y="3533329"/>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400130" y="304120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à coins arrondis 38"/>
          <p:cNvSpPr/>
          <p:nvPr/>
        </p:nvSpPr>
        <p:spPr>
          <a:xfrm>
            <a:off x="3706813" y="4496941"/>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Connecteur droit 39"/>
          <p:cNvCxnSpPr/>
          <p:nvPr/>
        </p:nvCxnSpPr>
        <p:spPr>
          <a:xfrm rot="16200000" flipV="1">
            <a:off x="1955801" y="2704653"/>
            <a:ext cx="2406650" cy="12033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760788" y="3817491"/>
            <a:ext cx="1223962" cy="7207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120000" flipV="1">
            <a:off x="5003800" y="3707954"/>
            <a:ext cx="1223963" cy="1428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300788" y="3717479"/>
            <a:ext cx="12239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ectangle à coins arrondis 43"/>
          <p:cNvSpPr/>
          <p:nvPr/>
        </p:nvSpPr>
        <p:spPr>
          <a:xfrm>
            <a:off x="4947444" y="3782566"/>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à coins arrondis 44"/>
          <p:cNvSpPr/>
          <p:nvPr/>
        </p:nvSpPr>
        <p:spPr>
          <a:xfrm>
            <a:off x="6211094" y="3679379"/>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à coins arrondis 45"/>
          <p:cNvSpPr/>
          <p:nvPr/>
        </p:nvSpPr>
        <p:spPr>
          <a:xfrm>
            <a:off x="7428704" y="3692079"/>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8" name="Connecteur droit 47"/>
          <p:cNvCxnSpPr/>
          <p:nvPr/>
        </p:nvCxnSpPr>
        <p:spPr>
          <a:xfrm rot="5400000">
            <a:off x="3508376" y="4530279"/>
            <a:ext cx="5048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3688557" y="4282624"/>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3688557" y="4771579"/>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rot="5400000">
            <a:off x="4749007" y="3833367"/>
            <a:ext cx="5048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5400000">
            <a:off x="6013451" y="3740498"/>
            <a:ext cx="5032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a:off x="7284242" y="3760342"/>
            <a:ext cx="39687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4929188" y="4077842"/>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4929188" y="3593654"/>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6192838" y="3984179"/>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6192838" y="3490466"/>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7410448" y="3965129"/>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7410448" y="3560319"/>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2263778" y="2099813"/>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2263778" y="2447829"/>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2263778" y="2795845"/>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2263778" y="3143861"/>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2263778" y="3491877"/>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263778" y="3839893"/>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2263778" y="4187909"/>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2263778" y="4535925"/>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2263778" y="4883941"/>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itre 68"/>
          <p:cNvSpPr>
            <a:spLocks noGrp="1"/>
          </p:cNvSpPr>
          <p:nvPr>
            <p:ph type="title"/>
          </p:nvPr>
        </p:nvSpPr>
        <p:spPr>
          <a:xfrm>
            <a:off x="1019174" y="78958"/>
            <a:ext cx="7686675" cy="677108"/>
          </a:xfrm>
        </p:spPr>
        <p:txBody>
          <a:bodyPr/>
          <a:lstStyle/>
          <a:p>
            <a:r>
              <a:rPr lang="en-US" sz="1900" dirty="0"/>
              <a:t>Changes in Systolic Blood Pressure (SBP) for Participants in the Intensive Lifestyle Intervention (ILI) and Diabetes Support and Education (DSE) Groups</a:t>
            </a:r>
            <a:endParaRPr lang="fr-CA" sz="1900" dirty="0"/>
          </a:p>
        </p:txBody>
      </p:sp>
      <p:sp>
        <p:nvSpPr>
          <p:cNvPr id="71" name="Espace réservé du texte 70"/>
          <p:cNvSpPr>
            <a:spLocks noGrp="1"/>
          </p:cNvSpPr>
          <p:nvPr>
            <p:ph type="body" sz="quarter" idx="10"/>
          </p:nvPr>
        </p:nvSpPr>
        <p:spPr/>
        <p:txBody>
          <a:bodyPr/>
          <a:lstStyle/>
          <a:p>
            <a:r>
              <a:rPr lang="fr-CA" dirty="0" err="1"/>
              <a:t>Adapted</a:t>
            </a:r>
            <a:r>
              <a:rPr lang="fr-CA" dirty="0"/>
              <a:t> </a:t>
            </a:r>
            <a:r>
              <a:rPr lang="fr-CA" dirty="0" err="1"/>
              <a:t>from</a:t>
            </a:r>
            <a:r>
              <a:rPr lang="fr-CA" dirty="0"/>
              <a:t> the Look AHEAD </a:t>
            </a:r>
            <a:r>
              <a:rPr lang="fr-CA" dirty="0" err="1"/>
              <a:t>Research</a:t>
            </a:r>
            <a:r>
              <a:rPr lang="fr-CA" dirty="0"/>
              <a:t> Group. </a:t>
            </a:r>
            <a:r>
              <a:rPr lang="fr-CA" dirty="0" err="1"/>
              <a:t>Arch</a:t>
            </a:r>
            <a:r>
              <a:rPr lang="fr-CA" dirty="0"/>
              <a:t> </a:t>
            </a:r>
            <a:r>
              <a:rPr lang="fr-CA" dirty="0" err="1"/>
              <a:t>Intern</a:t>
            </a:r>
            <a:r>
              <a:rPr lang="fr-CA" dirty="0"/>
              <a:t> Med 2010;170:1566-75</a:t>
            </a:r>
            <a:endParaRPr lang="fr-FR" dirty="0"/>
          </a:p>
        </p:txBody>
      </p:sp>
      <p:sp>
        <p:nvSpPr>
          <p:cNvPr id="73" name="Rectangle à coins arrondis 72"/>
          <p:cNvSpPr/>
          <p:nvPr/>
        </p:nvSpPr>
        <p:spPr>
          <a:xfrm>
            <a:off x="6228184" y="4365104"/>
            <a:ext cx="115212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74" name="Rectangle 73"/>
          <p:cNvSpPr>
            <a:spLocks noChangeArrowheads="1"/>
          </p:cNvSpPr>
          <p:nvPr/>
        </p:nvSpPr>
        <p:spPr bwMode="auto">
          <a:xfrm>
            <a:off x="6793994" y="4725724"/>
            <a:ext cx="198773"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ILI</a:t>
            </a:r>
          </a:p>
        </p:txBody>
      </p:sp>
      <p:sp>
        <p:nvSpPr>
          <p:cNvPr id="75" name="Rectangle 74"/>
          <p:cNvSpPr>
            <a:spLocks noChangeArrowheads="1"/>
          </p:cNvSpPr>
          <p:nvPr/>
        </p:nvSpPr>
        <p:spPr bwMode="auto">
          <a:xfrm>
            <a:off x="6793994" y="4509700"/>
            <a:ext cx="370294" cy="215444"/>
          </a:xfrm>
          <a:prstGeom prst="rect">
            <a:avLst/>
          </a:prstGeom>
          <a:noFill/>
          <a:ln w="9525">
            <a:noFill/>
            <a:miter lim="800000"/>
            <a:headEnd/>
            <a:tailEnd/>
          </a:ln>
        </p:spPr>
        <p:txBody>
          <a:bodyPr wrap="none" lIns="0" tIns="0" rIns="0" bIns="0">
            <a:spAutoFit/>
          </a:bodyPr>
          <a:lstStyle/>
          <a:p>
            <a:pPr algn="ctr"/>
            <a:r>
              <a:rPr kumimoji="1" lang="fr-CA" sz="1400" dirty="0">
                <a:latin typeface="+mj-lt"/>
              </a:rPr>
              <a:t>DSE</a:t>
            </a:r>
            <a:endParaRPr kumimoji="1" lang="fr-CA" sz="2400" dirty="0">
              <a:solidFill>
                <a:schemeClr val="tx1"/>
              </a:solidFill>
              <a:latin typeface="+mj-lt"/>
            </a:endParaRPr>
          </a:p>
        </p:txBody>
      </p:sp>
      <p:sp>
        <p:nvSpPr>
          <p:cNvPr id="76" name="Rectangle 75"/>
          <p:cNvSpPr/>
          <p:nvPr/>
        </p:nvSpPr>
        <p:spPr>
          <a:xfrm>
            <a:off x="6302332" y="4589409"/>
            <a:ext cx="396000" cy="45719"/>
          </a:xfrm>
          <a:prstGeom prst="rect">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 name="Losange 76"/>
          <p:cNvSpPr/>
          <p:nvPr/>
        </p:nvSpPr>
        <p:spPr>
          <a:xfrm>
            <a:off x="6438712" y="4535408"/>
            <a:ext cx="144000" cy="144000"/>
          </a:xfrm>
          <a:prstGeom prst="diamond">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Rectangle 77"/>
          <p:cNvSpPr/>
          <p:nvPr/>
        </p:nvSpPr>
        <p:spPr>
          <a:xfrm>
            <a:off x="6307812" y="4818009"/>
            <a:ext cx="396000" cy="45719"/>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Rectangle à coins arrondis 78"/>
          <p:cNvSpPr/>
          <p:nvPr/>
        </p:nvSpPr>
        <p:spPr>
          <a:xfrm>
            <a:off x="6459432" y="4786868"/>
            <a:ext cx="108000" cy="108000"/>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Rectangle à coins arrondis 80"/>
          <p:cNvSpPr/>
          <p:nvPr/>
        </p:nvSpPr>
        <p:spPr>
          <a:xfrm>
            <a:off x="2491425" y="2063274"/>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6" name="Organigramme : Décision 25"/>
          <p:cNvSpPr/>
          <p:nvPr/>
        </p:nvSpPr>
        <p:spPr>
          <a:xfrm>
            <a:off x="2468563" y="2049016"/>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Connecteur droit 16"/>
          <p:cNvCxnSpPr/>
          <p:nvPr/>
        </p:nvCxnSpPr>
        <p:spPr>
          <a:xfrm>
            <a:off x="2547938" y="2096641"/>
            <a:ext cx="1217612" cy="8429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2" name="ZoneTexte 97"/>
          <p:cNvSpPr txBox="1">
            <a:spLocks noChangeArrowheads="1"/>
          </p:cNvSpPr>
          <p:nvPr/>
        </p:nvSpPr>
        <p:spPr bwMode="auto">
          <a:xfrm>
            <a:off x="1709326" y="193069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0</a:t>
            </a:r>
            <a:endParaRPr lang="en-US" sz="2000" b="1" dirty="0">
              <a:solidFill>
                <a:schemeClr val="tx2"/>
              </a:solidFill>
              <a:latin typeface="+mj-lt"/>
            </a:endParaRPr>
          </a:p>
        </p:txBody>
      </p:sp>
      <p:sp>
        <p:nvSpPr>
          <p:cNvPr id="83" name="ZoneTexte 97"/>
          <p:cNvSpPr txBox="1">
            <a:spLocks noChangeArrowheads="1"/>
          </p:cNvSpPr>
          <p:nvPr/>
        </p:nvSpPr>
        <p:spPr bwMode="auto">
          <a:xfrm>
            <a:off x="1709326" y="4378262"/>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-7</a:t>
            </a:r>
            <a:endParaRPr lang="en-US" sz="2000" b="1" dirty="0">
              <a:solidFill>
                <a:schemeClr val="tx2"/>
              </a:solidFill>
              <a:latin typeface="+mj-lt"/>
            </a:endParaRPr>
          </a:p>
        </p:txBody>
      </p:sp>
      <p:sp>
        <p:nvSpPr>
          <p:cNvPr id="84" name="ZoneTexte 97"/>
          <p:cNvSpPr txBox="1">
            <a:spLocks noChangeArrowheads="1"/>
          </p:cNvSpPr>
          <p:nvPr/>
        </p:nvSpPr>
        <p:spPr bwMode="auto">
          <a:xfrm>
            <a:off x="1709326" y="4727914"/>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-8</a:t>
            </a:r>
            <a:endParaRPr lang="en-US" sz="2000" b="1" dirty="0">
              <a:solidFill>
                <a:schemeClr val="tx2"/>
              </a:solidFill>
              <a:latin typeface="+mj-lt"/>
            </a:endParaRPr>
          </a:p>
        </p:txBody>
      </p:sp>
      <p:sp>
        <p:nvSpPr>
          <p:cNvPr id="85" name="ZoneTexte 97"/>
          <p:cNvSpPr txBox="1">
            <a:spLocks noChangeArrowheads="1"/>
          </p:cNvSpPr>
          <p:nvPr/>
        </p:nvSpPr>
        <p:spPr bwMode="auto">
          <a:xfrm>
            <a:off x="1603782" y="5077564"/>
            <a:ext cx="607194" cy="338554"/>
          </a:xfrm>
          <a:prstGeom prst="rect">
            <a:avLst/>
          </a:prstGeom>
          <a:noFill/>
          <a:ln w="9525">
            <a:noFill/>
            <a:miter lim="800000"/>
            <a:headEnd/>
            <a:tailEnd/>
          </a:ln>
        </p:spPr>
        <p:txBody>
          <a:bodyPr wrap="square">
            <a:spAutoFit/>
          </a:bodyPr>
          <a:lstStyle/>
          <a:p>
            <a:pPr algn="r"/>
            <a:r>
              <a:rPr lang="en-US" sz="1600" b="1" dirty="0">
                <a:solidFill>
                  <a:schemeClr val="tx2"/>
                </a:solidFill>
                <a:latin typeface="+mj-lt"/>
              </a:rPr>
              <a:t> -9</a:t>
            </a:r>
            <a:endParaRPr lang="en-US" sz="2000" b="1" dirty="0">
              <a:solidFill>
                <a:schemeClr val="tx2"/>
              </a:solidFill>
              <a:latin typeface="+mj-lt"/>
            </a:endParaRPr>
          </a:p>
        </p:txBody>
      </p:sp>
      <p:sp>
        <p:nvSpPr>
          <p:cNvPr id="86" name="ZoneTexte 97"/>
          <p:cNvSpPr txBox="1">
            <a:spLocks noChangeArrowheads="1"/>
          </p:cNvSpPr>
          <p:nvPr/>
        </p:nvSpPr>
        <p:spPr bwMode="auto">
          <a:xfrm>
            <a:off x="2267744" y="5373216"/>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0</a:t>
            </a:r>
            <a:endParaRPr lang="en-US" sz="2000" b="1" dirty="0">
              <a:solidFill>
                <a:schemeClr val="tx2"/>
              </a:solidFill>
              <a:latin typeface="+mj-lt"/>
            </a:endParaRPr>
          </a:p>
        </p:txBody>
      </p:sp>
      <p:sp>
        <p:nvSpPr>
          <p:cNvPr id="87" name="ZoneTexte 97"/>
          <p:cNvSpPr txBox="1">
            <a:spLocks noChangeArrowheads="1"/>
          </p:cNvSpPr>
          <p:nvPr/>
        </p:nvSpPr>
        <p:spPr bwMode="auto">
          <a:xfrm>
            <a:off x="3509882" y="5373216"/>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1</a:t>
            </a:r>
            <a:endParaRPr lang="en-US" sz="2000" b="1" dirty="0">
              <a:solidFill>
                <a:schemeClr val="tx2"/>
              </a:solidFill>
              <a:latin typeface="+mj-lt"/>
            </a:endParaRPr>
          </a:p>
        </p:txBody>
      </p:sp>
      <p:sp>
        <p:nvSpPr>
          <p:cNvPr id="88" name="ZoneTexte 97"/>
          <p:cNvSpPr txBox="1">
            <a:spLocks noChangeArrowheads="1"/>
          </p:cNvSpPr>
          <p:nvPr/>
        </p:nvSpPr>
        <p:spPr bwMode="auto">
          <a:xfrm>
            <a:off x="4752020" y="5373216"/>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2</a:t>
            </a:r>
            <a:endParaRPr lang="en-US" sz="2000" b="1" dirty="0">
              <a:solidFill>
                <a:schemeClr val="tx2"/>
              </a:solidFill>
              <a:latin typeface="+mj-lt"/>
            </a:endParaRPr>
          </a:p>
        </p:txBody>
      </p:sp>
      <p:sp>
        <p:nvSpPr>
          <p:cNvPr id="89" name="ZoneTexte 97"/>
          <p:cNvSpPr txBox="1">
            <a:spLocks noChangeArrowheads="1"/>
          </p:cNvSpPr>
          <p:nvPr/>
        </p:nvSpPr>
        <p:spPr bwMode="auto">
          <a:xfrm>
            <a:off x="5994158" y="5373216"/>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3</a:t>
            </a:r>
            <a:endParaRPr lang="en-US" sz="2000" b="1" dirty="0">
              <a:solidFill>
                <a:schemeClr val="tx2"/>
              </a:solidFill>
              <a:latin typeface="+mj-lt"/>
            </a:endParaRPr>
          </a:p>
        </p:txBody>
      </p:sp>
      <p:sp>
        <p:nvSpPr>
          <p:cNvPr id="90" name="ZoneTexte 97"/>
          <p:cNvSpPr txBox="1">
            <a:spLocks noChangeArrowheads="1"/>
          </p:cNvSpPr>
          <p:nvPr/>
        </p:nvSpPr>
        <p:spPr bwMode="auto">
          <a:xfrm>
            <a:off x="7236296" y="5373216"/>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4</a:t>
            </a:r>
            <a:endParaRPr lang="en-US" sz="2000" b="1" dirty="0">
              <a:solidFill>
                <a:schemeClr val="tx2"/>
              </a:solidFill>
              <a:latin typeface="+mj-lt"/>
            </a:endParaRPr>
          </a:p>
        </p:txBody>
      </p:sp>
      <p:sp>
        <p:nvSpPr>
          <p:cNvPr id="91" name="ZoneTexte 97"/>
          <p:cNvSpPr txBox="1">
            <a:spLocks noChangeArrowheads="1"/>
          </p:cNvSpPr>
          <p:nvPr/>
        </p:nvSpPr>
        <p:spPr bwMode="auto">
          <a:xfrm>
            <a:off x="1709326" y="2280350"/>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-1</a:t>
            </a:r>
            <a:endParaRPr lang="en-US" sz="2000" b="1" dirty="0">
              <a:solidFill>
                <a:schemeClr val="tx2"/>
              </a:solidFill>
              <a:latin typeface="+mj-lt"/>
            </a:endParaRPr>
          </a:p>
        </p:txBody>
      </p:sp>
      <p:sp>
        <p:nvSpPr>
          <p:cNvPr id="92" name="ZoneTexte 97"/>
          <p:cNvSpPr txBox="1">
            <a:spLocks noChangeArrowheads="1"/>
          </p:cNvSpPr>
          <p:nvPr/>
        </p:nvSpPr>
        <p:spPr bwMode="auto">
          <a:xfrm>
            <a:off x="1709326" y="2630002"/>
            <a:ext cx="501650" cy="338554"/>
          </a:xfrm>
          <a:prstGeom prst="rect">
            <a:avLst/>
          </a:prstGeom>
          <a:noFill/>
          <a:ln w="9525">
            <a:noFill/>
            <a:miter lim="800000"/>
            <a:headEnd/>
            <a:tailEnd/>
          </a:ln>
        </p:spPr>
        <p:txBody>
          <a:bodyPr>
            <a:spAutoFit/>
          </a:bodyPr>
          <a:lstStyle/>
          <a:p>
            <a:pPr algn="r"/>
            <a:r>
              <a:rPr lang="en-US" sz="1600" b="1" dirty="0">
                <a:solidFill>
                  <a:schemeClr val="tx2"/>
                </a:solidFill>
              </a:rPr>
              <a:t> </a:t>
            </a:r>
            <a:r>
              <a:rPr lang="en-US" sz="1600" b="1" dirty="0">
                <a:solidFill>
                  <a:schemeClr val="tx2"/>
                </a:solidFill>
                <a:latin typeface="+mj-lt"/>
              </a:rPr>
              <a:t>-2</a:t>
            </a:r>
            <a:endParaRPr lang="en-US" sz="2000" b="1" dirty="0">
              <a:solidFill>
                <a:schemeClr val="tx2"/>
              </a:solidFill>
              <a:latin typeface="+mj-lt"/>
            </a:endParaRPr>
          </a:p>
        </p:txBody>
      </p:sp>
      <p:sp>
        <p:nvSpPr>
          <p:cNvPr id="93" name="ZoneTexte 97"/>
          <p:cNvSpPr txBox="1">
            <a:spLocks noChangeArrowheads="1"/>
          </p:cNvSpPr>
          <p:nvPr/>
        </p:nvSpPr>
        <p:spPr bwMode="auto">
          <a:xfrm>
            <a:off x="1709326" y="2979654"/>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-3</a:t>
            </a:r>
            <a:endParaRPr lang="en-US" sz="2000" b="1" dirty="0">
              <a:solidFill>
                <a:schemeClr val="tx2"/>
              </a:solidFill>
              <a:latin typeface="+mj-lt"/>
            </a:endParaRPr>
          </a:p>
        </p:txBody>
      </p:sp>
      <p:sp>
        <p:nvSpPr>
          <p:cNvPr id="94" name="ZoneTexte 93"/>
          <p:cNvSpPr txBox="1">
            <a:spLocks noChangeArrowheads="1"/>
          </p:cNvSpPr>
          <p:nvPr/>
        </p:nvSpPr>
        <p:spPr bwMode="auto">
          <a:xfrm>
            <a:off x="1709326" y="3329306"/>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-4</a:t>
            </a:r>
            <a:endParaRPr lang="en-US" sz="2000" b="1" dirty="0">
              <a:solidFill>
                <a:schemeClr val="tx2"/>
              </a:solidFill>
              <a:latin typeface="+mj-lt"/>
            </a:endParaRPr>
          </a:p>
        </p:txBody>
      </p:sp>
      <p:sp>
        <p:nvSpPr>
          <p:cNvPr id="95" name="ZoneTexte 97"/>
          <p:cNvSpPr txBox="1">
            <a:spLocks noChangeArrowheads="1"/>
          </p:cNvSpPr>
          <p:nvPr/>
        </p:nvSpPr>
        <p:spPr bwMode="auto">
          <a:xfrm>
            <a:off x="1709326" y="367895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-5</a:t>
            </a:r>
            <a:endParaRPr lang="en-US" sz="2000" b="1" dirty="0">
              <a:solidFill>
                <a:schemeClr val="tx2"/>
              </a:solidFill>
              <a:latin typeface="+mj-lt"/>
            </a:endParaRPr>
          </a:p>
        </p:txBody>
      </p:sp>
      <p:sp>
        <p:nvSpPr>
          <p:cNvPr id="96" name="ZoneTexte 97"/>
          <p:cNvSpPr txBox="1">
            <a:spLocks noChangeArrowheads="1"/>
          </p:cNvSpPr>
          <p:nvPr/>
        </p:nvSpPr>
        <p:spPr bwMode="auto">
          <a:xfrm>
            <a:off x="1709326" y="4028610"/>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-6</a:t>
            </a:r>
            <a:endParaRPr lang="en-US" sz="2000" b="1" dirty="0">
              <a:solidFill>
                <a:schemeClr val="tx2"/>
              </a:solidFill>
              <a:latin typeface="+mj-lt"/>
            </a:endParaRPr>
          </a:p>
        </p:txBody>
      </p:sp>
      <p:sp>
        <p:nvSpPr>
          <p:cNvPr id="97" name="Rectangle 24"/>
          <p:cNvSpPr>
            <a:spLocks noChangeArrowheads="1"/>
          </p:cNvSpPr>
          <p:nvPr/>
        </p:nvSpPr>
        <p:spPr bwMode="auto">
          <a:xfrm>
            <a:off x="4740318" y="5775067"/>
            <a:ext cx="546496"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a:t>
            </a:r>
          </a:p>
        </p:txBody>
      </p:sp>
      <p:sp>
        <p:nvSpPr>
          <p:cNvPr id="98" name="ZoneTexte 97"/>
          <p:cNvSpPr txBox="1"/>
          <p:nvPr/>
        </p:nvSpPr>
        <p:spPr>
          <a:xfrm>
            <a:off x="4080577" y="980728"/>
            <a:ext cx="1643551"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CA" sz="1800" b="1" dirty="0">
                <a:solidFill>
                  <a:schemeClr val="dk1"/>
                </a:solidFill>
                <a:latin typeface="+mn-lt"/>
              </a:rPr>
              <a:t>Look AHEAD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2215515" y="1966774"/>
            <a:ext cx="5560616" cy="338437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5" name="Connecteur droit 4"/>
          <p:cNvCxnSpPr/>
          <p:nvPr/>
        </p:nvCxnSpPr>
        <p:spPr>
          <a:xfrm rot="5400000">
            <a:off x="496254" y="3672518"/>
            <a:ext cx="34210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rot="10800000">
            <a:off x="2124235" y="5352887"/>
            <a:ext cx="56515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743485" y="3382799"/>
            <a:ext cx="1368425" cy="4556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040472" y="3814599"/>
            <a:ext cx="1366838" cy="4572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407310" y="4271799"/>
            <a:ext cx="1296987" cy="5746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rganigramme : Décision 15"/>
          <p:cNvSpPr/>
          <p:nvPr/>
        </p:nvSpPr>
        <p:spPr>
          <a:xfrm>
            <a:off x="3724435" y="3322474"/>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rganigramme : Décision 16"/>
          <p:cNvSpPr/>
          <p:nvPr/>
        </p:nvSpPr>
        <p:spPr>
          <a:xfrm>
            <a:off x="5015072" y="3779674"/>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rganigramme : Décision 17"/>
          <p:cNvSpPr/>
          <p:nvPr/>
        </p:nvSpPr>
        <p:spPr>
          <a:xfrm>
            <a:off x="6361272" y="4240049"/>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rganigramme : Décision 19"/>
          <p:cNvSpPr/>
          <p:nvPr/>
        </p:nvSpPr>
        <p:spPr>
          <a:xfrm>
            <a:off x="7659053" y="4821074"/>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Connecteur droit 20"/>
          <p:cNvCxnSpPr/>
          <p:nvPr/>
        </p:nvCxnSpPr>
        <p:spPr>
          <a:xfrm rot="5400000">
            <a:off x="3506947" y="3370099"/>
            <a:ext cx="539750"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4785678" y="3839206"/>
            <a:ext cx="57626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100922" y="4289262"/>
            <a:ext cx="6127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7442360" y="4852031"/>
            <a:ext cx="54133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713322" y="3100224"/>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002372" y="3543137"/>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6358097" y="3974937"/>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7641591" y="4581362"/>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705385" y="3638387"/>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002372" y="4127337"/>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6335872" y="4600412"/>
            <a:ext cx="1428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7641591" y="5132224"/>
            <a:ext cx="142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16200000" flipH="1">
            <a:off x="1877379" y="2643818"/>
            <a:ext cx="2519362" cy="1295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10800000" flipV="1">
            <a:off x="3743485" y="4254337"/>
            <a:ext cx="1368425" cy="2873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16380000" flipH="1" flipV="1">
            <a:off x="5711985" y="3584411"/>
            <a:ext cx="31750" cy="13747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10800000">
            <a:off x="6407310" y="4287674"/>
            <a:ext cx="1368425" cy="3603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Rectangle à coins arrondis 38"/>
          <p:cNvSpPr/>
          <p:nvPr/>
        </p:nvSpPr>
        <p:spPr>
          <a:xfrm>
            <a:off x="3709353" y="4513099"/>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à coins arrondis 39"/>
          <p:cNvSpPr/>
          <p:nvPr/>
        </p:nvSpPr>
        <p:spPr>
          <a:xfrm>
            <a:off x="5019041" y="4198774"/>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à coins arrondis 40"/>
          <p:cNvSpPr/>
          <p:nvPr/>
        </p:nvSpPr>
        <p:spPr>
          <a:xfrm>
            <a:off x="6356510" y="4247987"/>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à coins arrondis 41"/>
          <p:cNvSpPr/>
          <p:nvPr/>
        </p:nvSpPr>
        <p:spPr>
          <a:xfrm>
            <a:off x="7651910" y="4559137"/>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Connecteur droit 42"/>
          <p:cNvCxnSpPr/>
          <p:nvPr/>
        </p:nvCxnSpPr>
        <p:spPr>
          <a:xfrm rot="5400000">
            <a:off x="3510916" y="4578187"/>
            <a:ext cx="5048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rot="5400000">
            <a:off x="4803141" y="4257512"/>
            <a:ext cx="53975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5400000">
            <a:off x="6104892" y="4267831"/>
            <a:ext cx="6111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rot="5400000">
            <a:off x="7400292" y="4648831"/>
            <a:ext cx="6111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691097" y="4319424"/>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3691097" y="4824249"/>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5000785" y="4533737"/>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5000785" y="3997162"/>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338254" y="4579774"/>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6338254" y="3976524"/>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7633654" y="4354349"/>
            <a:ext cx="1444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7633654" y="4949662"/>
            <a:ext cx="1444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135347" y="4527387"/>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2128997" y="3674899"/>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128997" y="2844637"/>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2128997" y="1977862"/>
            <a:ext cx="730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5400000">
            <a:off x="2411572" y="539892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3760947" y="5413212"/>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5057935" y="540527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5400000">
            <a:off x="6353335" y="540527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rot="5400000">
            <a:off x="7693185" y="5405274"/>
            <a:ext cx="1079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Espace réservé du texte 65"/>
          <p:cNvSpPr>
            <a:spLocks noGrp="1"/>
          </p:cNvSpPr>
          <p:nvPr>
            <p:ph type="body" sz="quarter" idx="10"/>
          </p:nvPr>
        </p:nvSpPr>
        <p:spPr/>
        <p:txBody>
          <a:bodyPr/>
          <a:lstStyle/>
          <a:p>
            <a:r>
              <a:rPr lang="fr-CA" dirty="0" err="1"/>
              <a:t>Adapted</a:t>
            </a:r>
            <a:r>
              <a:rPr lang="fr-CA" dirty="0"/>
              <a:t> </a:t>
            </a:r>
            <a:r>
              <a:rPr lang="fr-CA" dirty="0" err="1"/>
              <a:t>from</a:t>
            </a:r>
            <a:r>
              <a:rPr lang="fr-CA" dirty="0"/>
              <a:t> the Look AHEAD </a:t>
            </a:r>
            <a:r>
              <a:rPr lang="fr-CA" dirty="0" err="1"/>
              <a:t>Research</a:t>
            </a:r>
            <a:r>
              <a:rPr lang="fr-CA" dirty="0"/>
              <a:t> Group. </a:t>
            </a:r>
            <a:r>
              <a:rPr lang="fr-CA" dirty="0" err="1"/>
              <a:t>Arch</a:t>
            </a:r>
            <a:r>
              <a:rPr lang="fr-CA" dirty="0"/>
              <a:t> </a:t>
            </a:r>
            <a:r>
              <a:rPr lang="fr-CA" dirty="0" err="1"/>
              <a:t>Intern</a:t>
            </a:r>
            <a:r>
              <a:rPr lang="fr-CA" dirty="0"/>
              <a:t> Med 2010;170:1566-75</a:t>
            </a:r>
            <a:endParaRPr lang="fr-FR" dirty="0"/>
          </a:p>
        </p:txBody>
      </p:sp>
      <p:sp>
        <p:nvSpPr>
          <p:cNvPr id="68" name="Titre 68"/>
          <p:cNvSpPr txBox="1">
            <a:spLocks/>
          </p:cNvSpPr>
          <p:nvPr/>
        </p:nvSpPr>
        <p:spPr bwMode="auto">
          <a:xfrm>
            <a:off x="1019174" y="-74930"/>
            <a:ext cx="7686675" cy="9848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0" cap="none" spc="0" normalizeH="0" baseline="0" noProof="0" dirty="0">
                <a:ln>
                  <a:noFill/>
                </a:ln>
                <a:solidFill>
                  <a:srgbClr val="333333"/>
                </a:solidFill>
                <a:effectLst/>
                <a:uLnTx/>
                <a:uFillTx/>
                <a:latin typeface="Arial Narrow" pitchFamily="34" charset="0"/>
                <a:ea typeface="+mj-ea"/>
                <a:cs typeface="+mj-cs"/>
              </a:rPr>
              <a:t>Changes in Diastolic Blood Pressure for Participants in the Intensive Lifestyle Intervention (ILI) and Diabetes Support and Education (DSE) Groups of the Look AHEAD (Action </a:t>
            </a:r>
            <a:r>
              <a:rPr lang="en-US" sz="1900" b="1" kern="0" dirty="0">
                <a:solidFill>
                  <a:srgbClr val="333333"/>
                </a:solidFill>
                <a:latin typeface="Arial Narrow" pitchFamily="34" charset="0"/>
                <a:ea typeface="+mj-ea"/>
                <a:cs typeface="+mj-cs"/>
              </a:rPr>
              <a:t>for</a:t>
            </a:r>
            <a:r>
              <a:rPr kumimoji="0" lang="en-US" sz="1900" b="1" i="0" u="none" strike="noStrike" kern="0" cap="none" spc="0" normalizeH="0" baseline="0" noProof="0" dirty="0">
                <a:ln>
                  <a:noFill/>
                </a:ln>
                <a:solidFill>
                  <a:srgbClr val="333333"/>
                </a:solidFill>
                <a:effectLst/>
                <a:uLnTx/>
                <a:uFillTx/>
                <a:latin typeface="Arial Narrow" pitchFamily="34" charset="0"/>
                <a:ea typeface="+mj-ea"/>
                <a:cs typeface="+mj-cs"/>
              </a:rPr>
              <a:t> Health in Diabetes) Trial</a:t>
            </a:r>
            <a:endParaRPr kumimoji="0" lang="fr-CA" sz="1900" b="1" i="0" u="none" strike="noStrike" kern="0" cap="none" spc="0" normalizeH="0" baseline="0" noProof="0" dirty="0">
              <a:ln>
                <a:noFill/>
              </a:ln>
              <a:solidFill>
                <a:srgbClr val="333333"/>
              </a:solidFill>
              <a:effectLst/>
              <a:uLnTx/>
              <a:uFillTx/>
              <a:latin typeface="Arial Narrow" pitchFamily="34" charset="0"/>
              <a:ea typeface="+mj-ea"/>
              <a:cs typeface="+mj-cs"/>
            </a:endParaRPr>
          </a:p>
        </p:txBody>
      </p:sp>
      <p:sp>
        <p:nvSpPr>
          <p:cNvPr id="69" name="ZoneTexte 75"/>
          <p:cNvSpPr txBox="1">
            <a:spLocks noChangeArrowheads="1"/>
          </p:cNvSpPr>
          <p:nvPr/>
        </p:nvSpPr>
        <p:spPr bwMode="auto">
          <a:xfrm>
            <a:off x="2987824" y="1340768"/>
            <a:ext cx="3960813" cy="553998"/>
          </a:xfrm>
          <a:prstGeom prst="rect">
            <a:avLst/>
          </a:prstGeom>
          <a:noFill/>
          <a:ln w="9525">
            <a:noFill/>
            <a:miter lim="800000"/>
            <a:headEnd/>
            <a:tailEnd/>
          </a:ln>
        </p:spPr>
        <p:txBody>
          <a:bodyPr>
            <a:spAutoFit/>
          </a:bodyPr>
          <a:lstStyle/>
          <a:p>
            <a:pPr algn="ctr"/>
            <a:r>
              <a:rPr lang="en-US" sz="1600" b="1" dirty="0">
                <a:latin typeface="Arial" pitchFamily="34" charset="0"/>
              </a:rPr>
              <a:t>Diastolic blood pressure </a:t>
            </a:r>
          </a:p>
          <a:p>
            <a:pPr algn="ctr"/>
            <a:r>
              <a:rPr lang="en-US" sz="1400" b="1" dirty="0">
                <a:latin typeface="Arial" pitchFamily="34" charset="0"/>
              </a:rPr>
              <a:t>Average effect across visits: -0.43 (p=0.</a:t>
            </a:r>
            <a:r>
              <a:rPr lang="en-US" sz="1400" b="1" dirty="0">
                <a:latin typeface="Arial" pitchFamily="34" charset="0"/>
                <a:sym typeface="Symbol" pitchFamily="18" charset="2"/>
              </a:rPr>
              <a:t>01)</a:t>
            </a:r>
            <a:endParaRPr lang="en-US" sz="1400" b="1" dirty="0">
              <a:latin typeface="Arial" pitchFamily="34" charset="0"/>
            </a:endParaRPr>
          </a:p>
        </p:txBody>
      </p:sp>
      <p:sp>
        <p:nvSpPr>
          <p:cNvPr id="70" name="ZoneTexte 74"/>
          <p:cNvSpPr txBox="1">
            <a:spLocks noChangeArrowheads="1"/>
          </p:cNvSpPr>
          <p:nvPr/>
        </p:nvSpPr>
        <p:spPr bwMode="auto">
          <a:xfrm rot="16200000">
            <a:off x="-206162" y="3384516"/>
            <a:ext cx="3313113" cy="584775"/>
          </a:xfrm>
          <a:prstGeom prst="rect">
            <a:avLst/>
          </a:prstGeom>
          <a:noFill/>
          <a:ln w="9525">
            <a:noFill/>
            <a:miter lim="800000"/>
            <a:headEnd/>
            <a:tailEnd/>
          </a:ln>
        </p:spPr>
        <p:txBody>
          <a:bodyPr>
            <a:spAutoFit/>
          </a:bodyPr>
          <a:lstStyle/>
          <a:p>
            <a:pPr algn="ctr"/>
            <a:r>
              <a:rPr lang="en-US" sz="1600" b="1" dirty="0">
                <a:solidFill>
                  <a:schemeClr val="tx2">
                    <a:lumMod val="50000"/>
                  </a:schemeClr>
                </a:solidFill>
                <a:latin typeface="Arial" pitchFamily="34" charset="0"/>
              </a:rPr>
              <a:t>Change in diastolic blood pressure  (mm Hg)</a:t>
            </a:r>
          </a:p>
        </p:txBody>
      </p:sp>
      <p:sp>
        <p:nvSpPr>
          <p:cNvPr id="72" name="Rectangle à coins arrondis 71"/>
          <p:cNvSpPr/>
          <p:nvPr/>
        </p:nvSpPr>
        <p:spPr>
          <a:xfrm>
            <a:off x="6479987" y="2182798"/>
            <a:ext cx="115212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73" name="Rectangle 72"/>
          <p:cNvSpPr>
            <a:spLocks noChangeArrowheads="1"/>
          </p:cNvSpPr>
          <p:nvPr/>
        </p:nvSpPr>
        <p:spPr bwMode="auto">
          <a:xfrm>
            <a:off x="7045797" y="2543418"/>
            <a:ext cx="198773" cy="215444"/>
          </a:xfrm>
          <a:prstGeom prst="rect">
            <a:avLst/>
          </a:prstGeom>
          <a:noFill/>
          <a:ln w="9525">
            <a:noFill/>
            <a:miter lim="800000"/>
            <a:headEnd/>
            <a:tailEnd/>
          </a:ln>
        </p:spPr>
        <p:txBody>
          <a:bodyPr wrap="none" lIns="0" tIns="0" rIns="0" bIns="0">
            <a:spAutoFit/>
          </a:bodyPr>
          <a:lstStyle/>
          <a:p>
            <a:pPr algn="ctr"/>
            <a:r>
              <a:rPr kumimoji="1" lang="fr-CA" sz="1400" dirty="0">
                <a:solidFill>
                  <a:schemeClr val="tx1"/>
                </a:solidFill>
                <a:latin typeface="+mj-lt"/>
              </a:rPr>
              <a:t>ILI</a:t>
            </a:r>
          </a:p>
        </p:txBody>
      </p:sp>
      <p:sp>
        <p:nvSpPr>
          <p:cNvPr id="74" name="Rectangle 73"/>
          <p:cNvSpPr>
            <a:spLocks noChangeArrowheads="1"/>
          </p:cNvSpPr>
          <p:nvPr/>
        </p:nvSpPr>
        <p:spPr bwMode="auto">
          <a:xfrm>
            <a:off x="7045797" y="2327394"/>
            <a:ext cx="370294" cy="215444"/>
          </a:xfrm>
          <a:prstGeom prst="rect">
            <a:avLst/>
          </a:prstGeom>
          <a:noFill/>
          <a:ln w="9525">
            <a:noFill/>
            <a:miter lim="800000"/>
            <a:headEnd/>
            <a:tailEnd/>
          </a:ln>
        </p:spPr>
        <p:txBody>
          <a:bodyPr wrap="none" lIns="0" tIns="0" rIns="0" bIns="0">
            <a:spAutoFit/>
          </a:bodyPr>
          <a:lstStyle/>
          <a:p>
            <a:pPr algn="ctr"/>
            <a:r>
              <a:rPr kumimoji="1" lang="fr-CA" sz="1400" dirty="0">
                <a:latin typeface="+mj-lt"/>
              </a:rPr>
              <a:t>DSE</a:t>
            </a:r>
            <a:endParaRPr kumimoji="1" lang="fr-CA" sz="2400" dirty="0">
              <a:solidFill>
                <a:schemeClr val="tx1"/>
              </a:solidFill>
              <a:latin typeface="+mj-lt"/>
            </a:endParaRPr>
          </a:p>
        </p:txBody>
      </p:sp>
      <p:sp>
        <p:nvSpPr>
          <p:cNvPr id="75" name="Rectangle 74"/>
          <p:cNvSpPr/>
          <p:nvPr/>
        </p:nvSpPr>
        <p:spPr>
          <a:xfrm>
            <a:off x="6554135" y="2407103"/>
            <a:ext cx="396000" cy="45719"/>
          </a:xfrm>
          <a:prstGeom prst="rect">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Losange 75"/>
          <p:cNvSpPr/>
          <p:nvPr/>
        </p:nvSpPr>
        <p:spPr>
          <a:xfrm>
            <a:off x="6690515" y="2360722"/>
            <a:ext cx="144000" cy="144000"/>
          </a:xfrm>
          <a:prstGeom prst="diamond">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 name="Rectangle 76"/>
          <p:cNvSpPr/>
          <p:nvPr/>
        </p:nvSpPr>
        <p:spPr>
          <a:xfrm>
            <a:off x="6559615" y="2635703"/>
            <a:ext cx="396000" cy="45719"/>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Rectangle à coins arrondis 77"/>
          <p:cNvSpPr/>
          <p:nvPr/>
        </p:nvSpPr>
        <p:spPr>
          <a:xfrm>
            <a:off x="6711235" y="2604562"/>
            <a:ext cx="108000" cy="108000"/>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Rectangle à coins arrondis 78"/>
          <p:cNvSpPr/>
          <p:nvPr/>
        </p:nvSpPr>
        <p:spPr>
          <a:xfrm>
            <a:off x="2402234" y="1941210"/>
            <a:ext cx="107950" cy="107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rganigramme : Décision 18"/>
          <p:cNvSpPr/>
          <p:nvPr/>
        </p:nvSpPr>
        <p:spPr>
          <a:xfrm>
            <a:off x="2394110" y="1941349"/>
            <a:ext cx="107950" cy="107950"/>
          </a:xfrm>
          <a:prstGeom prst="flowChartDecisi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Connecteur droit 11"/>
          <p:cNvCxnSpPr/>
          <p:nvPr/>
        </p:nvCxnSpPr>
        <p:spPr>
          <a:xfrm rot="16200000" flipH="1">
            <a:off x="2411572" y="2003262"/>
            <a:ext cx="1439863" cy="13668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0" name="ZoneTexte 97"/>
          <p:cNvSpPr txBox="1">
            <a:spLocks noChangeArrowheads="1"/>
          </p:cNvSpPr>
          <p:nvPr/>
        </p:nvSpPr>
        <p:spPr bwMode="auto">
          <a:xfrm>
            <a:off x="1581200" y="1829584"/>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0</a:t>
            </a:r>
            <a:endParaRPr lang="en-US" sz="2000" b="1" dirty="0">
              <a:solidFill>
                <a:schemeClr val="tx2"/>
              </a:solidFill>
              <a:latin typeface="+mj-lt"/>
            </a:endParaRPr>
          </a:p>
        </p:txBody>
      </p:sp>
      <p:sp>
        <p:nvSpPr>
          <p:cNvPr id="81" name="ZoneTexte 97"/>
          <p:cNvSpPr txBox="1">
            <a:spLocks noChangeArrowheads="1"/>
          </p:cNvSpPr>
          <p:nvPr/>
        </p:nvSpPr>
        <p:spPr bwMode="auto">
          <a:xfrm>
            <a:off x="1581200" y="2664952"/>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-1</a:t>
            </a:r>
            <a:endParaRPr lang="en-US" sz="2000" b="1" dirty="0">
              <a:solidFill>
                <a:schemeClr val="tx2"/>
              </a:solidFill>
              <a:latin typeface="+mj-lt"/>
            </a:endParaRPr>
          </a:p>
        </p:txBody>
      </p:sp>
      <p:sp>
        <p:nvSpPr>
          <p:cNvPr id="82" name="ZoneTexte 97"/>
          <p:cNvSpPr txBox="1">
            <a:spLocks noChangeArrowheads="1"/>
          </p:cNvSpPr>
          <p:nvPr/>
        </p:nvSpPr>
        <p:spPr bwMode="auto">
          <a:xfrm>
            <a:off x="1581200" y="3500320"/>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 -2</a:t>
            </a:r>
            <a:endParaRPr lang="en-US" sz="2000" b="1" dirty="0">
              <a:solidFill>
                <a:schemeClr val="tx2"/>
              </a:solidFill>
              <a:latin typeface="+mj-lt"/>
            </a:endParaRPr>
          </a:p>
        </p:txBody>
      </p:sp>
      <p:sp>
        <p:nvSpPr>
          <p:cNvPr id="83" name="ZoneTexte 97"/>
          <p:cNvSpPr txBox="1">
            <a:spLocks noChangeArrowheads="1"/>
          </p:cNvSpPr>
          <p:nvPr/>
        </p:nvSpPr>
        <p:spPr bwMode="auto">
          <a:xfrm>
            <a:off x="1581200" y="4335688"/>
            <a:ext cx="501650" cy="338554"/>
          </a:xfrm>
          <a:prstGeom prst="rect">
            <a:avLst/>
          </a:prstGeom>
          <a:noFill/>
          <a:ln w="9525">
            <a:noFill/>
            <a:miter lim="800000"/>
            <a:headEnd/>
            <a:tailEnd/>
          </a:ln>
        </p:spPr>
        <p:txBody>
          <a:bodyPr>
            <a:spAutoFit/>
          </a:bodyPr>
          <a:lstStyle/>
          <a:p>
            <a:pPr algn="r"/>
            <a:r>
              <a:rPr lang="en-US" sz="1600" b="1" dirty="0">
                <a:solidFill>
                  <a:schemeClr val="tx2"/>
                </a:solidFill>
                <a:latin typeface="+mj-lt"/>
              </a:rPr>
              <a:t>-3</a:t>
            </a:r>
            <a:endParaRPr lang="en-US" sz="2000" b="1" dirty="0">
              <a:solidFill>
                <a:schemeClr val="tx2"/>
              </a:solidFill>
              <a:latin typeface="+mj-lt"/>
            </a:endParaRPr>
          </a:p>
        </p:txBody>
      </p:sp>
      <p:sp>
        <p:nvSpPr>
          <p:cNvPr id="84" name="ZoneTexte 97"/>
          <p:cNvSpPr txBox="1">
            <a:spLocks noChangeArrowheads="1"/>
          </p:cNvSpPr>
          <p:nvPr/>
        </p:nvSpPr>
        <p:spPr bwMode="auto">
          <a:xfrm>
            <a:off x="1475656" y="5171058"/>
            <a:ext cx="607194" cy="338554"/>
          </a:xfrm>
          <a:prstGeom prst="rect">
            <a:avLst/>
          </a:prstGeom>
          <a:noFill/>
          <a:ln w="9525">
            <a:noFill/>
            <a:miter lim="800000"/>
            <a:headEnd/>
            <a:tailEnd/>
          </a:ln>
        </p:spPr>
        <p:txBody>
          <a:bodyPr wrap="square">
            <a:spAutoFit/>
          </a:bodyPr>
          <a:lstStyle/>
          <a:p>
            <a:pPr algn="r"/>
            <a:r>
              <a:rPr lang="en-US" sz="1600" b="1" dirty="0">
                <a:solidFill>
                  <a:schemeClr val="tx2"/>
                </a:solidFill>
                <a:latin typeface="+mj-lt"/>
              </a:rPr>
              <a:t> -4</a:t>
            </a:r>
            <a:endParaRPr lang="en-US" sz="2000" b="1" dirty="0">
              <a:solidFill>
                <a:schemeClr val="tx2"/>
              </a:solidFill>
              <a:latin typeface="+mj-lt"/>
            </a:endParaRPr>
          </a:p>
        </p:txBody>
      </p:sp>
      <p:sp>
        <p:nvSpPr>
          <p:cNvPr id="85" name="ZoneTexte 97"/>
          <p:cNvSpPr txBox="1">
            <a:spLocks noChangeArrowheads="1"/>
          </p:cNvSpPr>
          <p:nvPr/>
        </p:nvSpPr>
        <p:spPr bwMode="auto">
          <a:xfrm>
            <a:off x="2226216"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0</a:t>
            </a:r>
            <a:endParaRPr lang="en-US" sz="2000" b="1" dirty="0">
              <a:solidFill>
                <a:schemeClr val="tx2"/>
              </a:solidFill>
              <a:latin typeface="+mj-lt"/>
            </a:endParaRPr>
          </a:p>
        </p:txBody>
      </p:sp>
      <p:sp>
        <p:nvSpPr>
          <p:cNvPr id="86" name="ZoneTexte 97"/>
          <p:cNvSpPr txBox="1">
            <a:spLocks noChangeArrowheads="1"/>
          </p:cNvSpPr>
          <p:nvPr/>
        </p:nvSpPr>
        <p:spPr bwMode="auto">
          <a:xfrm>
            <a:off x="3547536"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1</a:t>
            </a:r>
            <a:endParaRPr lang="en-US" sz="2000" b="1" dirty="0">
              <a:solidFill>
                <a:schemeClr val="tx2"/>
              </a:solidFill>
              <a:latin typeface="+mj-lt"/>
            </a:endParaRPr>
          </a:p>
        </p:txBody>
      </p:sp>
      <p:sp>
        <p:nvSpPr>
          <p:cNvPr id="87" name="ZoneTexte 97"/>
          <p:cNvSpPr txBox="1">
            <a:spLocks noChangeArrowheads="1"/>
          </p:cNvSpPr>
          <p:nvPr/>
        </p:nvSpPr>
        <p:spPr bwMode="auto">
          <a:xfrm>
            <a:off x="4868856"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2</a:t>
            </a:r>
            <a:endParaRPr lang="en-US" sz="2000" b="1" dirty="0">
              <a:solidFill>
                <a:schemeClr val="tx2"/>
              </a:solidFill>
              <a:latin typeface="+mj-lt"/>
            </a:endParaRPr>
          </a:p>
        </p:txBody>
      </p:sp>
      <p:sp>
        <p:nvSpPr>
          <p:cNvPr id="88" name="ZoneTexte 97"/>
          <p:cNvSpPr txBox="1">
            <a:spLocks noChangeArrowheads="1"/>
          </p:cNvSpPr>
          <p:nvPr/>
        </p:nvSpPr>
        <p:spPr bwMode="auto">
          <a:xfrm>
            <a:off x="6190176"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3</a:t>
            </a:r>
            <a:endParaRPr lang="en-US" sz="2000" b="1" dirty="0">
              <a:solidFill>
                <a:schemeClr val="tx2"/>
              </a:solidFill>
              <a:latin typeface="+mj-lt"/>
            </a:endParaRPr>
          </a:p>
        </p:txBody>
      </p:sp>
      <p:sp>
        <p:nvSpPr>
          <p:cNvPr id="89" name="ZoneTexte 97"/>
          <p:cNvSpPr txBox="1">
            <a:spLocks noChangeArrowheads="1"/>
          </p:cNvSpPr>
          <p:nvPr/>
        </p:nvSpPr>
        <p:spPr bwMode="auto">
          <a:xfrm>
            <a:off x="7511494" y="5466710"/>
            <a:ext cx="501650" cy="338554"/>
          </a:xfrm>
          <a:prstGeom prst="rect">
            <a:avLst/>
          </a:prstGeom>
          <a:noFill/>
          <a:ln w="9525">
            <a:noFill/>
            <a:miter lim="800000"/>
            <a:headEnd/>
            <a:tailEnd/>
          </a:ln>
        </p:spPr>
        <p:txBody>
          <a:bodyPr>
            <a:spAutoFit/>
          </a:bodyPr>
          <a:lstStyle/>
          <a:p>
            <a:pPr algn="ctr"/>
            <a:r>
              <a:rPr lang="en-US" sz="1600" b="1" dirty="0">
                <a:solidFill>
                  <a:schemeClr val="tx2"/>
                </a:solidFill>
                <a:latin typeface="+mj-lt"/>
              </a:rPr>
              <a:t>4</a:t>
            </a:r>
            <a:endParaRPr lang="en-US" sz="2000" b="1" dirty="0">
              <a:solidFill>
                <a:schemeClr val="tx2"/>
              </a:solidFill>
              <a:latin typeface="+mj-lt"/>
            </a:endParaRPr>
          </a:p>
        </p:txBody>
      </p:sp>
      <p:sp>
        <p:nvSpPr>
          <p:cNvPr id="90" name="Rectangle 24"/>
          <p:cNvSpPr>
            <a:spLocks noChangeArrowheads="1"/>
          </p:cNvSpPr>
          <p:nvPr/>
        </p:nvSpPr>
        <p:spPr bwMode="auto">
          <a:xfrm>
            <a:off x="4860032" y="5847075"/>
            <a:ext cx="546496" cy="246221"/>
          </a:xfrm>
          <a:prstGeom prst="rect">
            <a:avLst/>
          </a:prstGeom>
          <a:noFill/>
          <a:ln w="9525">
            <a:noFill/>
            <a:miter lim="800000"/>
            <a:headEnd/>
            <a:tailEnd/>
          </a:ln>
        </p:spPr>
        <p:txBody>
          <a:bodyPr wrap="none" lIns="0" tIns="0" rIns="0" bIns="0">
            <a:spAutoFit/>
          </a:bodyPr>
          <a:lstStyle/>
          <a:p>
            <a:pPr>
              <a:lnSpc>
                <a:spcPct val="100000"/>
              </a:lnSpc>
            </a:pPr>
            <a:r>
              <a:rPr kumimoji="1" lang="en-US" sz="1600" b="1" dirty="0">
                <a:solidFill>
                  <a:schemeClr val="tx2">
                    <a:lumMod val="50000"/>
                  </a:schemeClr>
                </a:solidFill>
                <a:latin typeface="+mj-lt"/>
              </a:rPr>
              <a:t>Years</a:t>
            </a:r>
          </a:p>
        </p:txBody>
      </p:sp>
      <p:sp>
        <p:nvSpPr>
          <p:cNvPr id="91" name="ZoneTexte 90"/>
          <p:cNvSpPr txBox="1"/>
          <p:nvPr/>
        </p:nvSpPr>
        <p:spPr>
          <a:xfrm>
            <a:off x="4080577" y="980728"/>
            <a:ext cx="1643551"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CA" sz="1800" b="1" dirty="0">
                <a:solidFill>
                  <a:schemeClr val="dk1"/>
                </a:solidFill>
                <a:latin typeface="+mn-lt"/>
              </a:rPr>
              <a:t>Look AHEAD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47080" y="950248"/>
            <a:ext cx="5040000" cy="4464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itre 10"/>
          <p:cNvSpPr>
            <a:spLocks noGrp="1"/>
          </p:cNvSpPr>
          <p:nvPr>
            <p:ph type="title"/>
          </p:nvPr>
        </p:nvSpPr>
        <p:spPr>
          <a:xfrm>
            <a:off x="1019174" y="32794"/>
            <a:ext cx="7686675" cy="769441"/>
          </a:xfrm>
        </p:spPr>
        <p:txBody>
          <a:bodyPr/>
          <a:lstStyle/>
          <a:p>
            <a:r>
              <a:rPr lang="fr-FR" sz="2200" dirty="0" err="1"/>
              <a:t>Percentage</a:t>
            </a:r>
            <a:r>
              <a:rPr lang="fr-FR" sz="2200" dirty="0"/>
              <a:t> of </a:t>
            </a:r>
            <a:r>
              <a:rPr lang="fr-FR" sz="2200" dirty="0" err="1"/>
              <a:t>Disability</a:t>
            </a:r>
            <a:r>
              <a:rPr lang="fr-FR" sz="2200" dirty="0"/>
              <a:t>-</a:t>
            </a:r>
            <a:r>
              <a:rPr lang="fr-FR" sz="2200" dirty="0" err="1"/>
              <a:t>Adjusted</a:t>
            </a:r>
            <a:r>
              <a:rPr lang="fr-FR" sz="2200" dirty="0"/>
              <a:t> Life </a:t>
            </a:r>
            <a:r>
              <a:rPr lang="fr-FR" sz="2200" dirty="0" err="1"/>
              <a:t>Risk</a:t>
            </a:r>
            <a:r>
              <a:rPr lang="fr-FR" sz="2200" dirty="0"/>
              <a:t> </a:t>
            </a:r>
            <a:r>
              <a:rPr lang="fr-FR" sz="2200" dirty="0" err="1"/>
              <a:t>Factors</a:t>
            </a:r>
            <a:r>
              <a:rPr lang="fr-FR" sz="2200" dirty="0"/>
              <a:t>, by Country </a:t>
            </a:r>
            <a:r>
              <a:rPr lang="fr-FR" sz="2200" dirty="0" err="1"/>
              <a:t>Income</a:t>
            </a:r>
            <a:r>
              <a:rPr lang="fr-FR" sz="2200" dirty="0"/>
              <a:t> </a:t>
            </a:r>
            <a:r>
              <a:rPr lang="fr-FR" sz="2200" dirty="0" err="1"/>
              <a:t>Level</a:t>
            </a:r>
            <a:r>
              <a:rPr lang="fr-FR" sz="2200" dirty="0"/>
              <a:t>, 2004 </a:t>
            </a:r>
            <a:r>
              <a:rPr lang="fr-FR" sz="2200" dirty="0" err="1"/>
              <a:t>Years</a:t>
            </a:r>
            <a:r>
              <a:rPr lang="fr-FR" sz="2200" dirty="0"/>
              <a:t> (</a:t>
            </a:r>
            <a:r>
              <a:rPr lang="fr-FR" sz="2200" dirty="0" err="1"/>
              <a:t>DALYs</a:t>
            </a:r>
            <a:r>
              <a:rPr lang="fr-FR" sz="2200" dirty="0"/>
              <a:t>) </a:t>
            </a:r>
            <a:r>
              <a:rPr lang="fr-FR" sz="2200" dirty="0" err="1"/>
              <a:t>Attributed</a:t>
            </a:r>
            <a:r>
              <a:rPr lang="fr-FR" sz="2200" dirty="0"/>
              <a:t> to 19 </a:t>
            </a:r>
            <a:r>
              <a:rPr lang="fr-FR" sz="2200" dirty="0" err="1"/>
              <a:t>Leading</a:t>
            </a:r>
            <a:r>
              <a:rPr lang="fr-FR" sz="2200" dirty="0"/>
              <a:t> </a:t>
            </a:r>
            <a:r>
              <a:rPr lang="fr-FR" sz="2200" dirty="0" err="1"/>
              <a:t>Factors</a:t>
            </a:r>
            <a:r>
              <a:rPr lang="fr-FR" sz="2200" dirty="0"/>
              <a:t> </a:t>
            </a:r>
            <a:endParaRPr lang="fr-CA" sz="2200" dirty="0"/>
          </a:p>
        </p:txBody>
      </p:sp>
      <p:sp>
        <p:nvSpPr>
          <p:cNvPr id="13" name="Espace réservé du texte 12"/>
          <p:cNvSpPr>
            <a:spLocks noGrp="1"/>
          </p:cNvSpPr>
          <p:nvPr>
            <p:ph type="body" sz="quarter" idx="10"/>
          </p:nvPr>
        </p:nvSpPr>
        <p:spPr/>
        <p:txBody>
          <a:bodyPr/>
          <a:lstStyle/>
          <a:p>
            <a:r>
              <a:rPr lang="fr-CA" dirty="0" err="1"/>
              <a:t>Adapted</a:t>
            </a:r>
            <a:r>
              <a:rPr lang="fr-CA" dirty="0"/>
              <a:t> </a:t>
            </a:r>
            <a:r>
              <a:rPr lang="fr-CA" dirty="0" err="1"/>
              <a:t>from</a:t>
            </a:r>
            <a:r>
              <a:rPr lang="fr-CA" dirty="0"/>
              <a:t> GLOBAL HEALTH RISKS: </a:t>
            </a:r>
            <a:r>
              <a:rPr lang="en-US" dirty="0"/>
              <a:t>Mortality and burden of disease attributable to selected major risks </a:t>
            </a:r>
          </a:p>
          <a:p>
            <a:r>
              <a:rPr lang="fr-CA" dirty="0"/>
              <a:t>WHO Library </a:t>
            </a:r>
            <a:r>
              <a:rPr lang="fr-CA" dirty="0" err="1"/>
              <a:t>Cataloguing</a:t>
            </a:r>
            <a:r>
              <a:rPr lang="fr-CA" dirty="0"/>
              <a:t>-in-Publication Data </a:t>
            </a:r>
          </a:p>
          <a:p>
            <a:r>
              <a:rPr lang="fr-CA" dirty="0"/>
              <a:t>© World </a:t>
            </a:r>
            <a:r>
              <a:rPr lang="fr-CA" dirty="0" err="1"/>
              <a:t>Health</a:t>
            </a:r>
            <a:r>
              <a:rPr lang="fr-CA" dirty="0"/>
              <a:t> </a:t>
            </a:r>
            <a:r>
              <a:rPr lang="fr-CA" dirty="0" err="1"/>
              <a:t>Organization</a:t>
            </a:r>
            <a:r>
              <a:rPr lang="fr-CA" dirty="0"/>
              <a:t> 2009</a:t>
            </a:r>
          </a:p>
        </p:txBody>
      </p:sp>
      <p:sp>
        <p:nvSpPr>
          <p:cNvPr id="14" name="Rectangle 13"/>
          <p:cNvSpPr/>
          <p:nvPr/>
        </p:nvSpPr>
        <p:spPr>
          <a:xfrm>
            <a:off x="1331640" y="3061403"/>
            <a:ext cx="3528392" cy="216000"/>
          </a:xfrm>
          <a:prstGeom prst="rect">
            <a:avLst/>
          </a:prstGeom>
          <a:solidFill>
            <a:schemeClr val="bg1"/>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5" name="Rectangle 14"/>
          <p:cNvSpPr/>
          <p:nvPr/>
        </p:nvSpPr>
        <p:spPr>
          <a:xfrm>
            <a:off x="1683996" y="3308036"/>
            <a:ext cx="3032020" cy="216000"/>
          </a:xfrm>
          <a:prstGeom prst="rect">
            <a:avLst/>
          </a:prstGeom>
          <a:solidFill>
            <a:schemeClr val="bg1"/>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6" name="Rectangle 15"/>
          <p:cNvSpPr/>
          <p:nvPr/>
        </p:nvSpPr>
        <p:spPr>
          <a:xfrm>
            <a:off x="1529444" y="1883244"/>
            <a:ext cx="4338700" cy="216000"/>
          </a:xfrm>
          <a:prstGeom prst="rect">
            <a:avLst/>
          </a:prstGeom>
          <a:solidFill>
            <a:schemeClr val="bg1"/>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cxnSp>
        <p:nvCxnSpPr>
          <p:cNvPr id="18" name="Connecteur droit 17"/>
          <p:cNvCxnSpPr/>
          <p:nvPr/>
        </p:nvCxnSpPr>
        <p:spPr>
          <a:xfrm>
            <a:off x="3158128" y="5418951"/>
            <a:ext cx="50405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481954" y="1852824"/>
            <a:ext cx="1683474" cy="276999"/>
          </a:xfrm>
          <a:prstGeom prst="rect">
            <a:avLst/>
          </a:prstGeom>
          <a:noFill/>
        </p:spPr>
        <p:txBody>
          <a:bodyPr wrap="none" rtlCol="0">
            <a:spAutoFit/>
          </a:bodyPr>
          <a:lstStyle/>
          <a:p>
            <a:pPr algn="r"/>
            <a:r>
              <a:rPr lang="fr-CA" sz="1200" b="1" dirty="0">
                <a:solidFill>
                  <a:schemeClr val="tx2">
                    <a:lumMod val="50000"/>
                  </a:schemeClr>
                </a:solidFill>
                <a:latin typeface="+mj-lt"/>
              </a:rPr>
              <a:t>High </a:t>
            </a:r>
            <a:r>
              <a:rPr lang="fr-CA" sz="1200" b="1" dirty="0" err="1">
                <a:solidFill>
                  <a:schemeClr val="tx2">
                    <a:lumMod val="50000"/>
                  </a:schemeClr>
                </a:solidFill>
                <a:latin typeface="+mj-lt"/>
              </a:rPr>
              <a:t>blood</a:t>
            </a:r>
            <a:r>
              <a:rPr lang="fr-CA" sz="1200" b="1" dirty="0">
                <a:solidFill>
                  <a:schemeClr val="tx2">
                    <a:lumMod val="50000"/>
                  </a:schemeClr>
                </a:solidFill>
                <a:latin typeface="+mj-lt"/>
              </a:rPr>
              <a:t> pressure</a:t>
            </a:r>
          </a:p>
        </p:txBody>
      </p:sp>
      <p:sp>
        <p:nvSpPr>
          <p:cNvPr id="20" name="ZoneTexte 19"/>
          <p:cNvSpPr txBox="1"/>
          <p:nvPr/>
        </p:nvSpPr>
        <p:spPr>
          <a:xfrm>
            <a:off x="2051212" y="2088850"/>
            <a:ext cx="1114216" cy="276999"/>
          </a:xfrm>
          <a:prstGeom prst="rect">
            <a:avLst/>
          </a:prstGeom>
          <a:noFill/>
        </p:spPr>
        <p:txBody>
          <a:bodyPr wrap="none" rtlCol="0">
            <a:spAutoFit/>
          </a:bodyPr>
          <a:lstStyle/>
          <a:p>
            <a:pPr algn="r"/>
            <a:r>
              <a:rPr lang="fr-CA" sz="1200" b="1" dirty="0">
                <a:solidFill>
                  <a:schemeClr val="tx2">
                    <a:lumMod val="50000"/>
                  </a:schemeClr>
                </a:solidFill>
                <a:latin typeface="+mj-lt"/>
              </a:rPr>
              <a:t>Tobacco use</a:t>
            </a:r>
          </a:p>
        </p:txBody>
      </p:sp>
      <p:sp>
        <p:nvSpPr>
          <p:cNvPr id="21" name="ZoneTexte 20"/>
          <p:cNvSpPr txBox="1"/>
          <p:nvPr/>
        </p:nvSpPr>
        <p:spPr>
          <a:xfrm>
            <a:off x="1547677" y="2560902"/>
            <a:ext cx="1617751" cy="276999"/>
          </a:xfrm>
          <a:prstGeom prst="rect">
            <a:avLst/>
          </a:prstGeom>
          <a:noFill/>
        </p:spPr>
        <p:txBody>
          <a:bodyPr wrap="none" rtlCol="0">
            <a:spAutoFit/>
          </a:bodyPr>
          <a:lstStyle/>
          <a:p>
            <a:pPr algn="r"/>
            <a:r>
              <a:rPr lang="fr-CA" sz="1200" b="1" dirty="0">
                <a:solidFill>
                  <a:schemeClr val="tx2">
                    <a:lumMod val="50000"/>
                  </a:schemeClr>
                </a:solidFill>
                <a:latin typeface="+mj-lt"/>
              </a:rPr>
              <a:t>High </a:t>
            </a:r>
            <a:r>
              <a:rPr lang="fr-CA" sz="1200" b="1" dirty="0" err="1">
                <a:solidFill>
                  <a:schemeClr val="tx2">
                    <a:lumMod val="50000"/>
                  </a:schemeClr>
                </a:solidFill>
                <a:latin typeface="+mj-lt"/>
              </a:rPr>
              <a:t>blood</a:t>
            </a:r>
            <a:r>
              <a:rPr lang="fr-CA" sz="1200" b="1" dirty="0">
                <a:solidFill>
                  <a:schemeClr val="tx2">
                    <a:lumMod val="50000"/>
                  </a:schemeClr>
                </a:solidFill>
                <a:latin typeface="+mj-lt"/>
              </a:rPr>
              <a:t> glucose</a:t>
            </a:r>
          </a:p>
        </p:txBody>
      </p:sp>
      <p:grpSp>
        <p:nvGrpSpPr>
          <p:cNvPr id="22" name="Groupe 21"/>
          <p:cNvGrpSpPr/>
          <p:nvPr/>
        </p:nvGrpSpPr>
        <p:grpSpPr>
          <a:xfrm>
            <a:off x="3167654" y="977315"/>
            <a:ext cx="4104234" cy="144016"/>
            <a:chOff x="2987824" y="1075596"/>
            <a:chExt cx="4104234" cy="144016"/>
          </a:xfrm>
        </p:grpSpPr>
        <p:sp>
          <p:nvSpPr>
            <p:cNvPr id="23" name="Rectangle 22"/>
            <p:cNvSpPr/>
            <p:nvPr/>
          </p:nvSpPr>
          <p:spPr>
            <a:xfrm>
              <a:off x="2987824" y="1075596"/>
              <a:ext cx="396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a:off x="3384058" y="1075596"/>
              <a:ext cx="3708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p:cNvGrpSpPr/>
          <p:nvPr/>
        </p:nvGrpSpPr>
        <p:grpSpPr>
          <a:xfrm>
            <a:off x="3167790" y="1214055"/>
            <a:ext cx="3168146" cy="144016"/>
            <a:chOff x="2987824" y="1075596"/>
            <a:chExt cx="3168146" cy="144016"/>
          </a:xfrm>
        </p:grpSpPr>
        <p:sp>
          <p:nvSpPr>
            <p:cNvPr id="27" name="Rectangle 26"/>
            <p:cNvSpPr/>
            <p:nvPr/>
          </p:nvSpPr>
          <p:spPr>
            <a:xfrm>
              <a:off x="2987824" y="1075596"/>
              <a:ext cx="36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Rectangle 27"/>
            <p:cNvSpPr/>
            <p:nvPr/>
          </p:nvSpPr>
          <p:spPr>
            <a:xfrm>
              <a:off x="3023882" y="1075596"/>
              <a:ext cx="79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28"/>
            <p:cNvSpPr/>
            <p:nvPr/>
          </p:nvSpPr>
          <p:spPr>
            <a:xfrm>
              <a:off x="3815970" y="1075596"/>
              <a:ext cx="234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p:cNvGrpSpPr/>
          <p:nvPr/>
        </p:nvGrpSpPr>
        <p:grpSpPr>
          <a:xfrm>
            <a:off x="3167654" y="1450795"/>
            <a:ext cx="3132538" cy="144016"/>
            <a:chOff x="2987824" y="1075596"/>
            <a:chExt cx="3132538" cy="144016"/>
          </a:xfrm>
        </p:grpSpPr>
        <p:sp>
          <p:nvSpPr>
            <p:cNvPr id="31" name="Rectangle 30"/>
            <p:cNvSpPr/>
            <p:nvPr/>
          </p:nvSpPr>
          <p:spPr>
            <a:xfrm>
              <a:off x="2987824" y="1075596"/>
              <a:ext cx="360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Rectangle 31"/>
            <p:cNvSpPr/>
            <p:nvPr/>
          </p:nvSpPr>
          <p:spPr>
            <a:xfrm>
              <a:off x="3350154" y="1075596"/>
              <a:ext cx="198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Rectangle 32"/>
            <p:cNvSpPr/>
            <p:nvPr/>
          </p:nvSpPr>
          <p:spPr>
            <a:xfrm>
              <a:off x="5328362" y="1075596"/>
              <a:ext cx="792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p:cNvGrpSpPr/>
          <p:nvPr/>
        </p:nvGrpSpPr>
        <p:grpSpPr>
          <a:xfrm>
            <a:off x="3167653" y="1687535"/>
            <a:ext cx="2910167" cy="144016"/>
            <a:chOff x="2987824" y="1075596"/>
            <a:chExt cx="2910167" cy="144016"/>
          </a:xfrm>
        </p:grpSpPr>
        <p:sp>
          <p:nvSpPr>
            <p:cNvPr id="35" name="Rectangle 34"/>
            <p:cNvSpPr/>
            <p:nvPr/>
          </p:nvSpPr>
          <p:spPr>
            <a:xfrm>
              <a:off x="2987824" y="1075596"/>
              <a:ext cx="72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Rectangle 35"/>
            <p:cNvSpPr/>
            <p:nvPr/>
          </p:nvSpPr>
          <p:spPr>
            <a:xfrm>
              <a:off x="2994501" y="1075596"/>
              <a:ext cx="52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Rectangle 36"/>
            <p:cNvSpPr/>
            <p:nvPr/>
          </p:nvSpPr>
          <p:spPr>
            <a:xfrm>
              <a:off x="3511191" y="1075596"/>
              <a:ext cx="23868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8" name="Groupe 37"/>
          <p:cNvGrpSpPr/>
          <p:nvPr/>
        </p:nvGrpSpPr>
        <p:grpSpPr>
          <a:xfrm>
            <a:off x="3167653" y="1924275"/>
            <a:ext cx="2592387" cy="144016"/>
            <a:chOff x="2987824" y="1075596"/>
            <a:chExt cx="2592387" cy="144016"/>
          </a:xfrm>
        </p:grpSpPr>
        <p:sp>
          <p:nvSpPr>
            <p:cNvPr id="39" name="Rectangle 38"/>
            <p:cNvSpPr/>
            <p:nvPr/>
          </p:nvSpPr>
          <p:spPr>
            <a:xfrm>
              <a:off x="2987824" y="1075596"/>
              <a:ext cx="3348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Rectangle 39"/>
            <p:cNvSpPr/>
            <p:nvPr/>
          </p:nvSpPr>
          <p:spPr>
            <a:xfrm>
              <a:off x="3312051" y="1075596"/>
              <a:ext cx="144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Rectangle 40"/>
            <p:cNvSpPr/>
            <p:nvPr/>
          </p:nvSpPr>
          <p:spPr>
            <a:xfrm>
              <a:off x="4752211" y="1075596"/>
              <a:ext cx="828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2" name="Groupe 41"/>
          <p:cNvGrpSpPr/>
          <p:nvPr/>
        </p:nvGrpSpPr>
        <p:grpSpPr>
          <a:xfrm>
            <a:off x="3167652" y="2161015"/>
            <a:ext cx="2587713" cy="144016"/>
            <a:chOff x="2987824" y="1075596"/>
            <a:chExt cx="2587713" cy="144016"/>
          </a:xfrm>
        </p:grpSpPr>
        <p:sp>
          <p:nvSpPr>
            <p:cNvPr id="43" name="Rectangle 42"/>
            <p:cNvSpPr/>
            <p:nvPr/>
          </p:nvSpPr>
          <p:spPr>
            <a:xfrm>
              <a:off x="2987824" y="1075596"/>
              <a:ext cx="5868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p:cNvSpPr/>
            <p:nvPr/>
          </p:nvSpPr>
          <p:spPr>
            <a:xfrm>
              <a:off x="3566942" y="1075596"/>
              <a:ext cx="144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5" name="Rectangle 44"/>
            <p:cNvSpPr/>
            <p:nvPr/>
          </p:nvSpPr>
          <p:spPr>
            <a:xfrm>
              <a:off x="4999537" y="1075596"/>
              <a:ext cx="576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6" name="Groupe 45"/>
          <p:cNvGrpSpPr/>
          <p:nvPr/>
        </p:nvGrpSpPr>
        <p:grpSpPr>
          <a:xfrm>
            <a:off x="3167652" y="2397755"/>
            <a:ext cx="1989992" cy="144016"/>
            <a:chOff x="2987824" y="1075596"/>
            <a:chExt cx="1989992" cy="144016"/>
          </a:xfrm>
        </p:grpSpPr>
        <p:sp>
          <p:nvSpPr>
            <p:cNvPr id="47" name="Rectangle 46"/>
            <p:cNvSpPr/>
            <p:nvPr/>
          </p:nvSpPr>
          <p:spPr>
            <a:xfrm>
              <a:off x="2987824" y="1075596"/>
              <a:ext cx="1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Rectangle 47"/>
            <p:cNvSpPr/>
            <p:nvPr/>
          </p:nvSpPr>
          <p:spPr>
            <a:xfrm>
              <a:off x="3004968" y="1075596"/>
              <a:ext cx="43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9" name="Rectangle 48"/>
            <p:cNvSpPr/>
            <p:nvPr/>
          </p:nvSpPr>
          <p:spPr>
            <a:xfrm>
              <a:off x="3437016" y="1075596"/>
              <a:ext cx="15408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0" name="Groupe 49"/>
          <p:cNvGrpSpPr/>
          <p:nvPr/>
        </p:nvGrpSpPr>
        <p:grpSpPr>
          <a:xfrm>
            <a:off x="3166375" y="2634495"/>
            <a:ext cx="1874716" cy="144016"/>
            <a:chOff x="2987824" y="1075596"/>
            <a:chExt cx="1874716" cy="144016"/>
          </a:xfrm>
        </p:grpSpPr>
        <p:sp>
          <p:nvSpPr>
            <p:cNvPr id="51" name="Rectangle 50"/>
            <p:cNvSpPr/>
            <p:nvPr/>
          </p:nvSpPr>
          <p:spPr>
            <a:xfrm>
              <a:off x="2987824" y="1075596"/>
              <a:ext cx="270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Rectangle 51"/>
            <p:cNvSpPr/>
            <p:nvPr/>
          </p:nvSpPr>
          <p:spPr>
            <a:xfrm>
              <a:off x="3244496" y="1075596"/>
              <a:ext cx="900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3" name="Rectangle 52"/>
            <p:cNvSpPr/>
            <p:nvPr/>
          </p:nvSpPr>
          <p:spPr>
            <a:xfrm>
              <a:off x="4142540" y="1075596"/>
              <a:ext cx="72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4" name="Groupe 53"/>
          <p:cNvGrpSpPr/>
          <p:nvPr/>
        </p:nvGrpSpPr>
        <p:grpSpPr>
          <a:xfrm>
            <a:off x="3165271" y="2871235"/>
            <a:ext cx="1856609" cy="144016"/>
            <a:chOff x="2987824" y="1075596"/>
            <a:chExt cx="1856609" cy="144016"/>
          </a:xfrm>
        </p:grpSpPr>
        <p:sp>
          <p:nvSpPr>
            <p:cNvPr id="55" name="Rectangle 54"/>
            <p:cNvSpPr/>
            <p:nvPr/>
          </p:nvSpPr>
          <p:spPr>
            <a:xfrm>
              <a:off x="2987824" y="1075596"/>
              <a:ext cx="34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Rectangle 55"/>
            <p:cNvSpPr/>
            <p:nvPr/>
          </p:nvSpPr>
          <p:spPr>
            <a:xfrm>
              <a:off x="3314433" y="1075596"/>
              <a:ext cx="153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63" name="Groupe 62"/>
          <p:cNvGrpSpPr/>
          <p:nvPr/>
        </p:nvGrpSpPr>
        <p:grpSpPr>
          <a:xfrm>
            <a:off x="3167652" y="3581455"/>
            <a:ext cx="1347109" cy="144016"/>
            <a:chOff x="2987824" y="1075596"/>
            <a:chExt cx="1347109" cy="144016"/>
          </a:xfrm>
        </p:grpSpPr>
        <p:sp>
          <p:nvSpPr>
            <p:cNvPr id="64" name="Rectangle 63"/>
            <p:cNvSpPr/>
            <p:nvPr/>
          </p:nvSpPr>
          <p:spPr>
            <a:xfrm>
              <a:off x="2987824" y="1075596"/>
              <a:ext cx="216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Rectangle 64"/>
            <p:cNvSpPr/>
            <p:nvPr/>
          </p:nvSpPr>
          <p:spPr>
            <a:xfrm>
              <a:off x="3166825" y="1075596"/>
              <a:ext cx="684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6" name="Rectangle 65"/>
            <p:cNvSpPr/>
            <p:nvPr/>
          </p:nvSpPr>
          <p:spPr>
            <a:xfrm>
              <a:off x="3812933" y="1075596"/>
              <a:ext cx="522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0" name="Groupe 69"/>
          <p:cNvGrpSpPr/>
          <p:nvPr/>
        </p:nvGrpSpPr>
        <p:grpSpPr>
          <a:xfrm>
            <a:off x="3162588" y="4054935"/>
            <a:ext cx="1006918" cy="144016"/>
            <a:chOff x="2982760" y="1075596"/>
            <a:chExt cx="1006918" cy="144016"/>
          </a:xfrm>
        </p:grpSpPr>
        <p:sp>
          <p:nvSpPr>
            <p:cNvPr id="72" name="Rectangle 71"/>
            <p:cNvSpPr/>
            <p:nvPr/>
          </p:nvSpPr>
          <p:spPr>
            <a:xfrm>
              <a:off x="2982760" y="1075596"/>
              <a:ext cx="108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3" name="Rectangle 72"/>
            <p:cNvSpPr/>
            <p:nvPr/>
          </p:nvSpPr>
          <p:spPr>
            <a:xfrm>
              <a:off x="3089678" y="1075596"/>
              <a:ext cx="90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4" name="Groupe 73"/>
          <p:cNvGrpSpPr/>
          <p:nvPr/>
        </p:nvGrpSpPr>
        <p:grpSpPr>
          <a:xfrm>
            <a:off x="3167652" y="4291675"/>
            <a:ext cx="889653" cy="144016"/>
            <a:chOff x="2987824" y="1075596"/>
            <a:chExt cx="889653" cy="144016"/>
          </a:xfrm>
        </p:grpSpPr>
        <p:sp>
          <p:nvSpPr>
            <p:cNvPr id="75" name="Rectangle 74"/>
            <p:cNvSpPr/>
            <p:nvPr/>
          </p:nvSpPr>
          <p:spPr>
            <a:xfrm>
              <a:off x="2987824" y="1075596"/>
              <a:ext cx="216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Rectangle 75"/>
            <p:cNvSpPr/>
            <p:nvPr/>
          </p:nvSpPr>
          <p:spPr>
            <a:xfrm>
              <a:off x="3008145" y="1075596"/>
              <a:ext cx="34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7" name="Rectangle 76"/>
            <p:cNvSpPr/>
            <p:nvPr/>
          </p:nvSpPr>
          <p:spPr>
            <a:xfrm>
              <a:off x="3283477" y="1075596"/>
              <a:ext cx="594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1" name="Groupe 80"/>
          <p:cNvGrpSpPr/>
          <p:nvPr/>
        </p:nvGrpSpPr>
        <p:grpSpPr>
          <a:xfrm>
            <a:off x="3166765" y="4765155"/>
            <a:ext cx="698890" cy="144016"/>
            <a:chOff x="2914929" y="1075596"/>
            <a:chExt cx="698890" cy="144016"/>
          </a:xfrm>
        </p:grpSpPr>
        <p:sp>
          <p:nvSpPr>
            <p:cNvPr id="82" name="Rectangle 81"/>
            <p:cNvSpPr/>
            <p:nvPr/>
          </p:nvSpPr>
          <p:spPr>
            <a:xfrm>
              <a:off x="2914929" y="1075596"/>
              <a:ext cx="7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3" name="Rectangle 82"/>
            <p:cNvSpPr/>
            <p:nvPr/>
          </p:nvSpPr>
          <p:spPr>
            <a:xfrm>
              <a:off x="2983819" y="1075596"/>
              <a:ext cx="63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7" name="Groupe 86"/>
          <p:cNvGrpSpPr/>
          <p:nvPr/>
        </p:nvGrpSpPr>
        <p:grpSpPr>
          <a:xfrm>
            <a:off x="3160415" y="5238642"/>
            <a:ext cx="529257" cy="144016"/>
            <a:chOff x="2889498" y="1075596"/>
            <a:chExt cx="529257" cy="144016"/>
          </a:xfrm>
        </p:grpSpPr>
        <p:sp>
          <p:nvSpPr>
            <p:cNvPr id="88" name="Rectangle 87"/>
            <p:cNvSpPr/>
            <p:nvPr/>
          </p:nvSpPr>
          <p:spPr>
            <a:xfrm>
              <a:off x="2889498" y="1075596"/>
              <a:ext cx="108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9" name="Rectangle 88"/>
            <p:cNvSpPr/>
            <p:nvPr/>
          </p:nvSpPr>
          <p:spPr>
            <a:xfrm>
              <a:off x="2993955" y="1075596"/>
              <a:ext cx="4248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90" name="ZoneTexte 89"/>
          <p:cNvSpPr txBox="1"/>
          <p:nvPr/>
        </p:nvSpPr>
        <p:spPr>
          <a:xfrm>
            <a:off x="3034552" y="5464671"/>
            <a:ext cx="269626" cy="276999"/>
          </a:xfrm>
          <a:prstGeom prst="rect">
            <a:avLst/>
          </a:prstGeom>
          <a:noFill/>
        </p:spPr>
        <p:txBody>
          <a:bodyPr wrap="none" rtlCol="0">
            <a:spAutoFit/>
          </a:bodyPr>
          <a:lstStyle/>
          <a:p>
            <a:r>
              <a:rPr lang="fr-CA" sz="1200" b="1" dirty="0">
                <a:solidFill>
                  <a:schemeClr val="tx2"/>
                </a:solidFill>
                <a:latin typeface="+mj-lt"/>
              </a:rPr>
              <a:t>0</a:t>
            </a:r>
          </a:p>
        </p:txBody>
      </p:sp>
      <p:sp>
        <p:nvSpPr>
          <p:cNvPr id="91" name="ZoneTexte 90"/>
          <p:cNvSpPr txBox="1"/>
          <p:nvPr/>
        </p:nvSpPr>
        <p:spPr>
          <a:xfrm>
            <a:off x="3730502" y="5464671"/>
            <a:ext cx="269626" cy="276999"/>
          </a:xfrm>
          <a:prstGeom prst="rect">
            <a:avLst/>
          </a:prstGeom>
          <a:noFill/>
        </p:spPr>
        <p:txBody>
          <a:bodyPr wrap="none" rtlCol="0">
            <a:spAutoFit/>
          </a:bodyPr>
          <a:lstStyle/>
          <a:p>
            <a:r>
              <a:rPr lang="fr-CA" sz="1200" b="1" dirty="0">
                <a:solidFill>
                  <a:schemeClr val="tx2"/>
                </a:solidFill>
                <a:latin typeface="+mj-lt"/>
              </a:rPr>
              <a:t>1</a:t>
            </a:r>
          </a:p>
        </p:txBody>
      </p:sp>
      <p:sp>
        <p:nvSpPr>
          <p:cNvPr id="92" name="ZoneTexte 91"/>
          <p:cNvSpPr txBox="1"/>
          <p:nvPr/>
        </p:nvSpPr>
        <p:spPr>
          <a:xfrm>
            <a:off x="4427722" y="5464671"/>
            <a:ext cx="269626" cy="276999"/>
          </a:xfrm>
          <a:prstGeom prst="rect">
            <a:avLst/>
          </a:prstGeom>
          <a:noFill/>
        </p:spPr>
        <p:txBody>
          <a:bodyPr wrap="none" rtlCol="0">
            <a:spAutoFit/>
          </a:bodyPr>
          <a:lstStyle/>
          <a:p>
            <a:r>
              <a:rPr lang="fr-CA" sz="1200" b="1" dirty="0">
                <a:solidFill>
                  <a:schemeClr val="tx2"/>
                </a:solidFill>
                <a:latin typeface="+mj-lt"/>
              </a:rPr>
              <a:t>2</a:t>
            </a:r>
          </a:p>
        </p:txBody>
      </p:sp>
      <p:sp>
        <p:nvSpPr>
          <p:cNvPr id="93" name="ZoneTexte 92"/>
          <p:cNvSpPr txBox="1"/>
          <p:nvPr/>
        </p:nvSpPr>
        <p:spPr>
          <a:xfrm>
            <a:off x="5095226" y="5464671"/>
            <a:ext cx="269626" cy="276999"/>
          </a:xfrm>
          <a:prstGeom prst="rect">
            <a:avLst/>
          </a:prstGeom>
          <a:noFill/>
        </p:spPr>
        <p:txBody>
          <a:bodyPr wrap="none" rtlCol="0">
            <a:spAutoFit/>
          </a:bodyPr>
          <a:lstStyle/>
          <a:p>
            <a:r>
              <a:rPr lang="fr-CA" sz="1200" b="1" dirty="0">
                <a:solidFill>
                  <a:schemeClr val="tx2"/>
                </a:solidFill>
                <a:latin typeface="+mj-lt"/>
              </a:rPr>
              <a:t>3</a:t>
            </a:r>
          </a:p>
        </p:txBody>
      </p:sp>
      <p:sp>
        <p:nvSpPr>
          <p:cNvPr id="94" name="ZoneTexte 93"/>
          <p:cNvSpPr txBox="1"/>
          <p:nvPr/>
        </p:nvSpPr>
        <p:spPr>
          <a:xfrm>
            <a:off x="5795874" y="5464671"/>
            <a:ext cx="269626" cy="276999"/>
          </a:xfrm>
          <a:prstGeom prst="rect">
            <a:avLst/>
          </a:prstGeom>
          <a:noFill/>
        </p:spPr>
        <p:txBody>
          <a:bodyPr wrap="none" rtlCol="0">
            <a:spAutoFit/>
          </a:bodyPr>
          <a:lstStyle/>
          <a:p>
            <a:r>
              <a:rPr lang="fr-CA" sz="1200" b="1" dirty="0">
                <a:solidFill>
                  <a:schemeClr val="tx2"/>
                </a:solidFill>
                <a:latin typeface="+mj-lt"/>
              </a:rPr>
              <a:t>4</a:t>
            </a:r>
          </a:p>
        </p:txBody>
      </p:sp>
      <p:sp>
        <p:nvSpPr>
          <p:cNvPr id="95" name="ZoneTexte 94"/>
          <p:cNvSpPr txBox="1"/>
          <p:nvPr/>
        </p:nvSpPr>
        <p:spPr>
          <a:xfrm>
            <a:off x="6493094" y="5464671"/>
            <a:ext cx="269626" cy="276999"/>
          </a:xfrm>
          <a:prstGeom prst="rect">
            <a:avLst/>
          </a:prstGeom>
          <a:noFill/>
        </p:spPr>
        <p:txBody>
          <a:bodyPr wrap="none" rtlCol="0">
            <a:spAutoFit/>
          </a:bodyPr>
          <a:lstStyle/>
          <a:p>
            <a:r>
              <a:rPr lang="fr-CA" sz="1200" b="1" dirty="0">
                <a:solidFill>
                  <a:schemeClr val="tx2"/>
                </a:solidFill>
                <a:latin typeface="+mj-lt"/>
              </a:rPr>
              <a:t>5</a:t>
            </a:r>
          </a:p>
        </p:txBody>
      </p:sp>
      <p:sp>
        <p:nvSpPr>
          <p:cNvPr id="97" name="ZoneTexte 96"/>
          <p:cNvSpPr txBox="1"/>
          <p:nvPr/>
        </p:nvSpPr>
        <p:spPr>
          <a:xfrm>
            <a:off x="7186273" y="5464671"/>
            <a:ext cx="269626" cy="276999"/>
          </a:xfrm>
          <a:prstGeom prst="rect">
            <a:avLst/>
          </a:prstGeom>
          <a:noFill/>
        </p:spPr>
        <p:txBody>
          <a:bodyPr wrap="none" rtlCol="0">
            <a:spAutoFit/>
          </a:bodyPr>
          <a:lstStyle/>
          <a:p>
            <a:r>
              <a:rPr lang="fr-CA" sz="1200" b="1" dirty="0">
                <a:solidFill>
                  <a:schemeClr val="tx2"/>
                </a:solidFill>
                <a:latin typeface="+mj-lt"/>
              </a:rPr>
              <a:t>6</a:t>
            </a:r>
          </a:p>
        </p:txBody>
      </p:sp>
      <p:sp>
        <p:nvSpPr>
          <p:cNvPr id="98" name="ZoneTexte 97"/>
          <p:cNvSpPr txBox="1"/>
          <p:nvPr/>
        </p:nvSpPr>
        <p:spPr>
          <a:xfrm>
            <a:off x="7876748" y="5464671"/>
            <a:ext cx="269626" cy="276999"/>
          </a:xfrm>
          <a:prstGeom prst="rect">
            <a:avLst/>
          </a:prstGeom>
          <a:noFill/>
        </p:spPr>
        <p:txBody>
          <a:bodyPr wrap="none" rtlCol="0">
            <a:spAutoFit/>
          </a:bodyPr>
          <a:lstStyle/>
          <a:p>
            <a:r>
              <a:rPr lang="fr-CA" sz="1200" b="1" dirty="0">
                <a:solidFill>
                  <a:schemeClr val="tx2"/>
                </a:solidFill>
                <a:latin typeface="+mj-lt"/>
              </a:rPr>
              <a:t>7</a:t>
            </a:r>
          </a:p>
        </p:txBody>
      </p:sp>
      <p:sp>
        <p:nvSpPr>
          <p:cNvPr id="106" name="ZoneTexte 105"/>
          <p:cNvSpPr txBox="1"/>
          <p:nvPr/>
        </p:nvSpPr>
        <p:spPr>
          <a:xfrm>
            <a:off x="3968884" y="5695156"/>
            <a:ext cx="3331681" cy="276999"/>
          </a:xfrm>
          <a:prstGeom prst="rect">
            <a:avLst/>
          </a:prstGeom>
          <a:noFill/>
        </p:spPr>
        <p:txBody>
          <a:bodyPr wrap="none" rtlCol="0">
            <a:spAutoFit/>
          </a:bodyPr>
          <a:lstStyle/>
          <a:p>
            <a:r>
              <a:rPr lang="fr-CA" sz="1200" b="1" dirty="0">
                <a:solidFill>
                  <a:schemeClr val="tx2">
                    <a:lumMod val="50000"/>
                  </a:schemeClr>
                </a:solidFill>
                <a:latin typeface="+mj-lt"/>
              </a:rPr>
              <a:t>Percent of global </a:t>
            </a:r>
            <a:r>
              <a:rPr lang="fr-CA" sz="1200" b="1" dirty="0" err="1">
                <a:solidFill>
                  <a:schemeClr val="tx2">
                    <a:lumMod val="50000"/>
                  </a:schemeClr>
                </a:solidFill>
                <a:latin typeface="+mj-lt"/>
              </a:rPr>
              <a:t>DALYs</a:t>
            </a:r>
            <a:r>
              <a:rPr lang="fr-CA" sz="1200" b="1" dirty="0">
                <a:solidFill>
                  <a:schemeClr val="tx2">
                    <a:lumMod val="50000"/>
                  </a:schemeClr>
                </a:solidFill>
                <a:latin typeface="+mj-lt"/>
              </a:rPr>
              <a:t> (total: 1.53 billion)</a:t>
            </a:r>
          </a:p>
        </p:txBody>
      </p:sp>
      <p:cxnSp>
        <p:nvCxnSpPr>
          <p:cNvPr id="107" name="Connecteur droit 106"/>
          <p:cNvCxnSpPr/>
          <p:nvPr/>
        </p:nvCxnSpPr>
        <p:spPr>
          <a:xfrm rot="5400000">
            <a:off x="925880" y="3186703"/>
            <a:ext cx="446449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1647064" y="3268980"/>
            <a:ext cx="1518364" cy="276999"/>
          </a:xfrm>
          <a:prstGeom prst="rect">
            <a:avLst/>
          </a:prstGeom>
          <a:noFill/>
        </p:spPr>
        <p:txBody>
          <a:bodyPr wrap="none" rtlCol="0">
            <a:spAutoFit/>
          </a:bodyPr>
          <a:lstStyle/>
          <a:p>
            <a:pPr algn="r"/>
            <a:r>
              <a:rPr lang="fr-CA" sz="1200" b="1" dirty="0" err="1">
                <a:solidFill>
                  <a:schemeClr val="tx2">
                    <a:lumMod val="50000"/>
                  </a:schemeClr>
                </a:solidFill>
                <a:latin typeface="+mj-lt"/>
              </a:rPr>
              <a:t>Physical</a:t>
            </a:r>
            <a:r>
              <a:rPr lang="fr-CA" sz="1200" b="1" dirty="0">
                <a:solidFill>
                  <a:schemeClr val="tx2">
                    <a:lumMod val="50000"/>
                  </a:schemeClr>
                </a:solidFill>
                <a:latin typeface="+mj-lt"/>
              </a:rPr>
              <a:t> </a:t>
            </a:r>
            <a:r>
              <a:rPr lang="fr-CA" sz="1200" b="1" dirty="0" err="1">
                <a:solidFill>
                  <a:schemeClr val="tx2">
                    <a:lumMod val="50000"/>
                  </a:schemeClr>
                </a:solidFill>
                <a:latin typeface="+mj-lt"/>
              </a:rPr>
              <a:t>inactivity</a:t>
            </a:r>
            <a:endParaRPr lang="fr-CA" sz="1200" b="1" dirty="0">
              <a:solidFill>
                <a:schemeClr val="tx2">
                  <a:lumMod val="50000"/>
                </a:schemeClr>
              </a:solidFill>
              <a:latin typeface="+mj-lt"/>
            </a:endParaRPr>
          </a:p>
        </p:txBody>
      </p:sp>
      <p:sp>
        <p:nvSpPr>
          <p:cNvPr id="109" name="ZoneTexte 108"/>
          <p:cNvSpPr txBox="1"/>
          <p:nvPr/>
        </p:nvSpPr>
        <p:spPr>
          <a:xfrm>
            <a:off x="1199825" y="3032954"/>
            <a:ext cx="1965603" cy="276999"/>
          </a:xfrm>
          <a:prstGeom prst="rect">
            <a:avLst/>
          </a:prstGeom>
          <a:noFill/>
        </p:spPr>
        <p:txBody>
          <a:bodyPr wrap="none" rtlCol="0">
            <a:spAutoFit/>
          </a:bodyPr>
          <a:lstStyle/>
          <a:p>
            <a:pPr algn="r"/>
            <a:r>
              <a:rPr lang="fr-CA" sz="1200" b="1" dirty="0">
                <a:solidFill>
                  <a:schemeClr val="tx2">
                    <a:lumMod val="50000"/>
                  </a:schemeClr>
                </a:solidFill>
                <a:latin typeface="+mj-lt"/>
              </a:rPr>
              <a:t>Overweight and </a:t>
            </a:r>
            <a:r>
              <a:rPr lang="fr-CA" sz="1200" b="1" dirty="0" err="1">
                <a:solidFill>
                  <a:schemeClr val="tx2">
                    <a:lumMod val="50000"/>
                  </a:schemeClr>
                </a:solidFill>
                <a:latin typeface="+mj-lt"/>
              </a:rPr>
              <a:t>obesity</a:t>
            </a:r>
            <a:endParaRPr lang="fr-CA" sz="1200" b="1" dirty="0">
              <a:solidFill>
                <a:schemeClr val="tx2">
                  <a:lumMod val="50000"/>
                </a:schemeClr>
              </a:solidFill>
              <a:latin typeface="+mj-lt"/>
            </a:endParaRPr>
          </a:p>
        </p:txBody>
      </p:sp>
      <p:sp>
        <p:nvSpPr>
          <p:cNvPr id="110" name="ZoneTexte 109"/>
          <p:cNvSpPr txBox="1"/>
          <p:nvPr/>
        </p:nvSpPr>
        <p:spPr>
          <a:xfrm>
            <a:off x="2171246" y="1144746"/>
            <a:ext cx="994182" cy="276999"/>
          </a:xfrm>
          <a:prstGeom prst="rect">
            <a:avLst/>
          </a:prstGeom>
          <a:noFill/>
        </p:spPr>
        <p:txBody>
          <a:bodyPr wrap="none" rtlCol="0">
            <a:spAutoFit/>
          </a:bodyPr>
          <a:lstStyle/>
          <a:p>
            <a:pPr algn="r"/>
            <a:r>
              <a:rPr lang="fr-CA" sz="1200" b="1" dirty="0" err="1">
                <a:solidFill>
                  <a:schemeClr val="tx2">
                    <a:lumMod val="50000"/>
                  </a:schemeClr>
                </a:solidFill>
                <a:latin typeface="+mj-lt"/>
              </a:rPr>
              <a:t>Unsafe</a:t>
            </a:r>
            <a:r>
              <a:rPr lang="fr-CA" sz="1200" b="1" dirty="0">
                <a:solidFill>
                  <a:schemeClr val="tx2">
                    <a:lumMod val="50000"/>
                  </a:schemeClr>
                </a:solidFill>
                <a:latin typeface="+mj-lt"/>
              </a:rPr>
              <a:t> </a:t>
            </a:r>
            <a:r>
              <a:rPr lang="fr-CA" sz="1200" b="1" dirty="0" err="1">
                <a:solidFill>
                  <a:schemeClr val="tx2">
                    <a:lumMod val="50000"/>
                  </a:schemeClr>
                </a:solidFill>
                <a:latin typeface="+mj-lt"/>
              </a:rPr>
              <a:t>sex</a:t>
            </a:r>
            <a:endParaRPr lang="fr-CA" sz="1200" b="1" dirty="0">
              <a:solidFill>
                <a:schemeClr val="tx2">
                  <a:lumMod val="50000"/>
                </a:schemeClr>
              </a:solidFill>
              <a:latin typeface="+mj-lt"/>
            </a:endParaRPr>
          </a:p>
        </p:txBody>
      </p:sp>
      <p:sp>
        <p:nvSpPr>
          <p:cNvPr id="111" name="ZoneTexte 110"/>
          <p:cNvSpPr txBox="1"/>
          <p:nvPr/>
        </p:nvSpPr>
        <p:spPr>
          <a:xfrm>
            <a:off x="2107125" y="1380772"/>
            <a:ext cx="1058303" cy="276999"/>
          </a:xfrm>
          <a:prstGeom prst="rect">
            <a:avLst/>
          </a:prstGeom>
          <a:noFill/>
        </p:spPr>
        <p:txBody>
          <a:bodyPr wrap="none" rtlCol="0">
            <a:spAutoFit/>
          </a:bodyPr>
          <a:lstStyle/>
          <a:p>
            <a:pPr algn="r"/>
            <a:r>
              <a:rPr lang="fr-CA" sz="1200" b="1" dirty="0" err="1">
                <a:solidFill>
                  <a:schemeClr val="tx2">
                    <a:lumMod val="50000"/>
                  </a:schemeClr>
                </a:solidFill>
                <a:latin typeface="+mj-lt"/>
              </a:rPr>
              <a:t>Alcohol</a:t>
            </a:r>
            <a:r>
              <a:rPr lang="fr-CA" sz="1200" b="1" dirty="0">
                <a:solidFill>
                  <a:schemeClr val="tx2">
                    <a:lumMod val="50000"/>
                  </a:schemeClr>
                </a:solidFill>
                <a:latin typeface="+mj-lt"/>
              </a:rPr>
              <a:t> use</a:t>
            </a:r>
          </a:p>
        </p:txBody>
      </p:sp>
      <p:sp>
        <p:nvSpPr>
          <p:cNvPr id="112" name="ZoneTexte 111"/>
          <p:cNvSpPr txBox="1"/>
          <p:nvPr/>
        </p:nvSpPr>
        <p:spPr>
          <a:xfrm>
            <a:off x="1212649" y="908720"/>
            <a:ext cx="1952779" cy="276999"/>
          </a:xfrm>
          <a:prstGeom prst="rect">
            <a:avLst/>
          </a:prstGeom>
          <a:noFill/>
        </p:spPr>
        <p:txBody>
          <a:bodyPr wrap="none" rtlCol="0">
            <a:spAutoFit/>
          </a:bodyPr>
          <a:lstStyle/>
          <a:p>
            <a:pPr algn="r"/>
            <a:r>
              <a:rPr lang="fr-CA" sz="1200" b="1" dirty="0" err="1">
                <a:solidFill>
                  <a:schemeClr val="tx2">
                    <a:lumMod val="50000"/>
                  </a:schemeClr>
                </a:solidFill>
                <a:latin typeface="+mj-lt"/>
              </a:rPr>
              <a:t>Childhood</a:t>
            </a:r>
            <a:r>
              <a:rPr lang="fr-CA" sz="1200" b="1" dirty="0">
                <a:solidFill>
                  <a:schemeClr val="tx2">
                    <a:lumMod val="50000"/>
                  </a:schemeClr>
                </a:solidFill>
                <a:latin typeface="+mj-lt"/>
              </a:rPr>
              <a:t> </a:t>
            </a:r>
            <a:r>
              <a:rPr lang="fr-CA" sz="1200" b="1" dirty="0" err="1">
                <a:solidFill>
                  <a:schemeClr val="tx2">
                    <a:lumMod val="50000"/>
                  </a:schemeClr>
                </a:solidFill>
                <a:latin typeface="+mj-lt"/>
              </a:rPr>
              <a:t>underweight</a:t>
            </a:r>
            <a:endParaRPr lang="fr-CA" sz="1200" b="1" dirty="0">
              <a:solidFill>
                <a:schemeClr val="tx2">
                  <a:lumMod val="50000"/>
                </a:schemeClr>
              </a:solidFill>
              <a:latin typeface="+mj-lt"/>
            </a:endParaRPr>
          </a:p>
        </p:txBody>
      </p:sp>
      <p:sp>
        <p:nvSpPr>
          <p:cNvPr id="113" name="ZoneTexte 112"/>
          <p:cNvSpPr txBox="1"/>
          <p:nvPr/>
        </p:nvSpPr>
        <p:spPr>
          <a:xfrm>
            <a:off x="736558" y="2796928"/>
            <a:ext cx="2428870" cy="276999"/>
          </a:xfrm>
          <a:prstGeom prst="rect">
            <a:avLst/>
          </a:prstGeom>
          <a:noFill/>
        </p:spPr>
        <p:txBody>
          <a:bodyPr wrap="none" rtlCol="0">
            <a:spAutoFit/>
          </a:bodyPr>
          <a:lstStyle/>
          <a:p>
            <a:pPr algn="r"/>
            <a:r>
              <a:rPr lang="en-US" sz="1200" b="1" dirty="0">
                <a:solidFill>
                  <a:schemeClr val="tx2">
                    <a:lumMod val="50000"/>
                  </a:schemeClr>
                </a:solidFill>
                <a:latin typeface="+mj-lt"/>
              </a:rPr>
              <a:t>Indoor smoke from solid fuels</a:t>
            </a:r>
          </a:p>
        </p:txBody>
      </p:sp>
      <p:sp>
        <p:nvSpPr>
          <p:cNvPr id="114" name="ZoneTexte 113"/>
          <p:cNvSpPr txBox="1"/>
          <p:nvPr/>
        </p:nvSpPr>
        <p:spPr>
          <a:xfrm>
            <a:off x="507777" y="1616798"/>
            <a:ext cx="2657651" cy="276999"/>
          </a:xfrm>
          <a:prstGeom prst="rect">
            <a:avLst/>
          </a:prstGeom>
          <a:noFill/>
        </p:spPr>
        <p:txBody>
          <a:bodyPr wrap="none" rtlCol="0">
            <a:spAutoFit/>
          </a:bodyPr>
          <a:lstStyle/>
          <a:p>
            <a:pPr algn="r"/>
            <a:r>
              <a:rPr lang="fr-CA" sz="1200" b="1" dirty="0" err="1">
                <a:solidFill>
                  <a:schemeClr val="tx2">
                    <a:lumMod val="50000"/>
                  </a:schemeClr>
                </a:solidFill>
                <a:latin typeface="+mj-lt"/>
              </a:rPr>
              <a:t>Unsafe</a:t>
            </a:r>
            <a:r>
              <a:rPr lang="fr-CA" sz="1200" b="1" dirty="0">
                <a:solidFill>
                  <a:schemeClr val="tx2">
                    <a:lumMod val="50000"/>
                  </a:schemeClr>
                </a:solidFill>
                <a:latin typeface="+mj-lt"/>
              </a:rPr>
              <a:t> water, </a:t>
            </a:r>
            <a:r>
              <a:rPr lang="fr-CA" sz="1200" b="1" dirty="0" err="1">
                <a:solidFill>
                  <a:schemeClr val="tx2">
                    <a:lumMod val="50000"/>
                  </a:schemeClr>
                </a:solidFill>
                <a:latin typeface="+mj-lt"/>
              </a:rPr>
              <a:t>sanitation</a:t>
            </a:r>
            <a:r>
              <a:rPr lang="fr-CA" sz="1200" b="1" dirty="0">
                <a:solidFill>
                  <a:schemeClr val="tx2">
                    <a:lumMod val="50000"/>
                  </a:schemeClr>
                </a:solidFill>
                <a:latin typeface="+mj-lt"/>
              </a:rPr>
              <a:t>, </a:t>
            </a:r>
            <a:r>
              <a:rPr lang="fr-CA" sz="1200" b="1" dirty="0" err="1">
                <a:solidFill>
                  <a:schemeClr val="tx2">
                    <a:lumMod val="50000"/>
                  </a:schemeClr>
                </a:solidFill>
                <a:latin typeface="+mj-lt"/>
              </a:rPr>
              <a:t>hygiene</a:t>
            </a:r>
            <a:endParaRPr lang="fr-CA" sz="1200" b="1" dirty="0">
              <a:solidFill>
                <a:schemeClr val="tx2">
                  <a:lumMod val="50000"/>
                </a:schemeClr>
              </a:solidFill>
              <a:latin typeface="+mj-lt"/>
            </a:endParaRPr>
          </a:p>
        </p:txBody>
      </p:sp>
      <p:sp>
        <p:nvSpPr>
          <p:cNvPr id="115" name="ZoneTexte 114"/>
          <p:cNvSpPr txBox="1"/>
          <p:nvPr/>
        </p:nvSpPr>
        <p:spPr>
          <a:xfrm>
            <a:off x="728542" y="4449110"/>
            <a:ext cx="2436886" cy="276999"/>
          </a:xfrm>
          <a:prstGeom prst="rect">
            <a:avLst/>
          </a:prstGeom>
          <a:noFill/>
        </p:spPr>
        <p:txBody>
          <a:bodyPr wrap="none" rtlCol="0">
            <a:spAutoFit/>
          </a:bodyPr>
          <a:lstStyle/>
          <a:p>
            <a:pPr algn="r"/>
            <a:r>
              <a:rPr lang="en-US" sz="1200" b="1" dirty="0">
                <a:solidFill>
                  <a:schemeClr val="tx2">
                    <a:lumMod val="50000"/>
                  </a:schemeClr>
                </a:solidFill>
                <a:latin typeface="+mj-lt"/>
              </a:rPr>
              <a:t>Low fruit and vegetable intake</a:t>
            </a:r>
          </a:p>
        </p:txBody>
      </p:sp>
      <p:sp>
        <p:nvSpPr>
          <p:cNvPr id="116" name="ZoneTexte 115"/>
          <p:cNvSpPr txBox="1"/>
          <p:nvPr/>
        </p:nvSpPr>
        <p:spPr>
          <a:xfrm>
            <a:off x="1730420" y="3505006"/>
            <a:ext cx="1435008" cy="276999"/>
          </a:xfrm>
          <a:prstGeom prst="rect">
            <a:avLst/>
          </a:prstGeom>
          <a:noFill/>
        </p:spPr>
        <p:txBody>
          <a:bodyPr wrap="none" rtlCol="0">
            <a:spAutoFit/>
          </a:bodyPr>
          <a:lstStyle/>
          <a:p>
            <a:pPr algn="r"/>
            <a:r>
              <a:rPr lang="fr-CA" sz="1200" b="1" dirty="0">
                <a:solidFill>
                  <a:schemeClr val="tx2">
                    <a:lumMod val="50000"/>
                  </a:schemeClr>
                </a:solidFill>
                <a:latin typeface="+mj-lt"/>
              </a:rPr>
              <a:t>High </a:t>
            </a:r>
            <a:r>
              <a:rPr lang="fr-CA" sz="1200" b="1" dirty="0" err="1">
                <a:solidFill>
                  <a:schemeClr val="tx2">
                    <a:lumMod val="50000"/>
                  </a:schemeClr>
                </a:solidFill>
                <a:latin typeface="+mj-lt"/>
              </a:rPr>
              <a:t>cholesterol</a:t>
            </a:r>
            <a:endParaRPr lang="fr-CA" sz="1200" b="1" dirty="0">
              <a:solidFill>
                <a:schemeClr val="tx2">
                  <a:lumMod val="50000"/>
                </a:schemeClr>
              </a:solidFill>
              <a:latin typeface="+mj-lt"/>
            </a:endParaRPr>
          </a:p>
        </p:txBody>
      </p:sp>
      <p:sp>
        <p:nvSpPr>
          <p:cNvPr id="117" name="ZoneTexte 116"/>
          <p:cNvSpPr txBox="1"/>
          <p:nvPr/>
        </p:nvSpPr>
        <p:spPr>
          <a:xfrm>
            <a:off x="1045937" y="2324876"/>
            <a:ext cx="2119491" cy="276999"/>
          </a:xfrm>
          <a:prstGeom prst="rect">
            <a:avLst/>
          </a:prstGeom>
          <a:noFill/>
        </p:spPr>
        <p:txBody>
          <a:bodyPr wrap="none" rtlCol="0">
            <a:spAutoFit/>
          </a:bodyPr>
          <a:lstStyle/>
          <a:p>
            <a:pPr algn="r"/>
            <a:r>
              <a:rPr lang="fr-CA" sz="1200" b="1" dirty="0" err="1">
                <a:solidFill>
                  <a:schemeClr val="tx2">
                    <a:lumMod val="50000"/>
                  </a:schemeClr>
                </a:solidFill>
                <a:latin typeface="+mj-lt"/>
              </a:rPr>
              <a:t>Suboptimal</a:t>
            </a:r>
            <a:r>
              <a:rPr lang="fr-CA" sz="1200" b="1" dirty="0">
                <a:solidFill>
                  <a:schemeClr val="tx2">
                    <a:lumMod val="50000"/>
                  </a:schemeClr>
                </a:solidFill>
                <a:latin typeface="+mj-lt"/>
              </a:rPr>
              <a:t> </a:t>
            </a:r>
            <a:r>
              <a:rPr lang="fr-CA" sz="1200" b="1" dirty="0" err="1">
                <a:solidFill>
                  <a:schemeClr val="tx2">
                    <a:lumMod val="50000"/>
                  </a:schemeClr>
                </a:solidFill>
                <a:latin typeface="+mj-lt"/>
              </a:rPr>
              <a:t>breastfeeding</a:t>
            </a:r>
            <a:endParaRPr lang="fr-CA" sz="1200" b="1" dirty="0">
              <a:solidFill>
                <a:schemeClr val="tx2">
                  <a:lumMod val="50000"/>
                </a:schemeClr>
              </a:solidFill>
              <a:latin typeface="+mj-lt"/>
            </a:endParaRPr>
          </a:p>
        </p:txBody>
      </p:sp>
      <p:sp>
        <p:nvSpPr>
          <p:cNvPr id="118" name="ZoneTexte 117"/>
          <p:cNvSpPr txBox="1"/>
          <p:nvPr/>
        </p:nvSpPr>
        <p:spPr>
          <a:xfrm>
            <a:off x="2156819" y="4921162"/>
            <a:ext cx="1008609" cy="276999"/>
          </a:xfrm>
          <a:prstGeom prst="rect">
            <a:avLst/>
          </a:prstGeom>
          <a:noFill/>
        </p:spPr>
        <p:txBody>
          <a:bodyPr wrap="none" rtlCol="0">
            <a:spAutoFit/>
          </a:bodyPr>
          <a:lstStyle/>
          <a:p>
            <a:pPr algn="r"/>
            <a:r>
              <a:rPr lang="fr-CA" sz="1200" b="1" dirty="0" err="1">
                <a:solidFill>
                  <a:schemeClr val="tx2">
                    <a:lumMod val="50000"/>
                  </a:schemeClr>
                </a:solidFill>
                <a:latin typeface="+mj-lt"/>
              </a:rPr>
              <a:t>Illicit</a:t>
            </a:r>
            <a:r>
              <a:rPr lang="fr-CA" sz="1200" b="1" dirty="0">
                <a:solidFill>
                  <a:schemeClr val="tx2">
                    <a:lumMod val="50000"/>
                  </a:schemeClr>
                </a:solidFill>
                <a:latin typeface="+mj-lt"/>
              </a:rPr>
              <a:t> </a:t>
            </a:r>
            <a:r>
              <a:rPr lang="fr-CA" sz="1200" b="1" dirty="0" err="1">
                <a:solidFill>
                  <a:schemeClr val="tx2">
                    <a:lumMod val="50000"/>
                  </a:schemeClr>
                </a:solidFill>
                <a:latin typeface="+mj-lt"/>
              </a:rPr>
              <a:t>drugs</a:t>
            </a:r>
            <a:endParaRPr lang="fr-CA" sz="1200" b="1" dirty="0">
              <a:solidFill>
                <a:schemeClr val="tx2">
                  <a:lumMod val="50000"/>
                </a:schemeClr>
              </a:solidFill>
              <a:latin typeface="+mj-lt"/>
            </a:endParaRPr>
          </a:p>
        </p:txBody>
      </p:sp>
      <p:sp>
        <p:nvSpPr>
          <p:cNvPr id="119" name="ZoneTexte 118"/>
          <p:cNvSpPr txBox="1"/>
          <p:nvPr/>
        </p:nvSpPr>
        <p:spPr>
          <a:xfrm>
            <a:off x="1560501" y="3741032"/>
            <a:ext cx="1604927" cy="276999"/>
          </a:xfrm>
          <a:prstGeom prst="rect">
            <a:avLst/>
          </a:prstGeom>
          <a:noFill/>
        </p:spPr>
        <p:txBody>
          <a:bodyPr wrap="none" rtlCol="0">
            <a:spAutoFit/>
          </a:bodyPr>
          <a:lstStyle/>
          <a:p>
            <a:pPr algn="r"/>
            <a:r>
              <a:rPr lang="fr-CA" sz="1200" b="1" dirty="0" err="1">
                <a:solidFill>
                  <a:schemeClr val="tx2">
                    <a:lumMod val="50000"/>
                  </a:schemeClr>
                </a:solidFill>
                <a:latin typeface="+mj-lt"/>
              </a:rPr>
              <a:t>Occupational</a:t>
            </a:r>
            <a:r>
              <a:rPr lang="fr-CA" sz="1200" b="1" dirty="0">
                <a:solidFill>
                  <a:schemeClr val="tx2">
                    <a:lumMod val="50000"/>
                  </a:schemeClr>
                </a:solidFill>
                <a:latin typeface="+mj-lt"/>
              </a:rPr>
              <a:t> </a:t>
            </a:r>
            <a:r>
              <a:rPr lang="fr-CA" sz="1200" b="1" dirty="0" err="1">
                <a:solidFill>
                  <a:schemeClr val="tx2">
                    <a:lumMod val="50000"/>
                  </a:schemeClr>
                </a:solidFill>
                <a:latin typeface="+mj-lt"/>
              </a:rPr>
              <a:t>risks</a:t>
            </a:r>
            <a:endParaRPr lang="fr-CA" sz="1200" b="1" dirty="0">
              <a:solidFill>
                <a:schemeClr val="tx2">
                  <a:lumMod val="50000"/>
                </a:schemeClr>
              </a:solidFill>
              <a:latin typeface="+mj-lt"/>
            </a:endParaRPr>
          </a:p>
        </p:txBody>
      </p:sp>
      <p:sp>
        <p:nvSpPr>
          <p:cNvPr id="120" name="ZoneTexte 119"/>
          <p:cNvSpPr txBox="1"/>
          <p:nvPr/>
        </p:nvSpPr>
        <p:spPr>
          <a:xfrm>
            <a:off x="1446431" y="3977058"/>
            <a:ext cx="1718997" cy="276999"/>
          </a:xfrm>
          <a:prstGeom prst="rect">
            <a:avLst/>
          </a:prstGeom>
          <a:noFill/>
        </p:spPr>
        <p:txBody>
          <a:bodyPr wrap="none" rtlCol="0">
            <a:spAutoFit/>
          </a:bodyPr>
          <a:lstStyle/>
          <a:p>
            <a:pPr algn="r"/>
            <a:r>
              <a:rPr lang="fr-CA" sz="1200" b="1" dirty="0" err="1">
                <a:solidFill>
                  <a:schemeClr val="tx2">
                    <a:lumMod val="50000"/>
                  </a:schemeClr>
                </a:solidFill>
                <a:latin typeface="+mj-lt"/>
              </a:rPr>
              <a:t>Vitamin</a:t>
            </a:r>
            <a:r>
              <a:rPr lang="fr-CA" sz="1200" b="1" dirty="0">
                <a:solidFill>
                  <a:schemeClr val="tx2">
                    <a:lumMod val="50000"/>
                  </a:schemeClr>
                </a:solidFill>
                <a:latin typeface="+mj-lt"/>
              </a:rPr>
              <a:t> A </a:t>
            </a:r>
            <a:r>
              <a:rPr lang="fr-CA" sz="1200" b="1" dirty="0" err="1">
                <a:solidFill>
                  <a:schemeClr val="tx2">
                    <a:lumMod val="50000"/>
                  </a:schemeClr>
                </a:solidFill>
                <a:latin typeface="+mj-lt"/>
              </a:rPr>
              <a:t>deficiency</a:t>
            </a:r>
            <a:endParaRPr lang="fr-CA" sz="1200" b="1" dirty="0">
              <a:solidFill>
                <a:schemeClr val="tx2">
                  <a:lumMod val="50000"/>
                </a:schemeClr>
              </a:solidFill>
              <a:latin typeface="+mj-lt"/>
            </a:endParaRPr>
          </a:p>
        </p:txBody>
      </p:sp>
      <p:sp>
        <p:nvSpPr>
          <p:cNvPr id="121" name="ZoneTexte 120"/>
          <p:cNvSpPr txBox="1"/>
          <p:nvPr/>
        </p:nvSpPr>
        <p:spPr>
          <a:xfrm>
            <a:off x="1824996" y="4685136"/>
            <a:ext cx="1340432" cy="276999"/>
          </a:xfrm>
          <a:prstGeom prst="rect">
            <a:avLst/>
          </a:prstGeom>
          <a:noFill/>
        </p:spPr>
        <p:txBody>
          <a:bodyPr wrap="none" rtlCol="0">
            <a:spAutoFit/>
          </a:bodyPr>
          <a:lstStyle/>
          <a:p>
            <a:pPr algn="r"/>
            <a:r>
              <a:rPr lang="fr-CA" sz="1200" b="1" dirty="0">
                <a:solidFill>
                  <a:schemeClr val="tx2">
                    <a:lumMod val="50000"/>
                  </a:schemeClr>
                </a:solidFill>
                <a:latin typeface="+mj-lt"/>
              </a:rPr>
              <a:t>Zinc </a:t>
            </a:r>
            <a:r>
              <a:rPr lang="fr-CA" sz="1200" b="1" dirty="0" err="1">
                <a:solidFill>
                  <a:schemeClr val="tx2">
                    <a:lumMod val="50000"/>
                  </a:schemeClr>
                </a:solidFill>
                <a:latin typeface="+mj-lt"/>
              </a:rPr>
              <a:t>deficiency</a:t>
            </a:r>
            <a:endParaRPr lang="fr-CA" sz="1200" b="1" dirty="0">
              <a:solidFill>
                <a:schemeClr val="tx2">
                  <a:lumMod val="50000"/>
                </a:schemeClr>
              </a:solidFill>
              <a:latin typeface="+mj-lt"/>
            </a:endParaRPr>
          </a:p>
        </p:txBody>
      </p:sp>
      <p:sp>
        <p:nvSpPr>
          <p:cNvPr id="122" name="ZoneTexte 121"/>
          <p:cNvSpPr txBox="1"/>
          <p:nvPr/>
        </p:nvSpPr>
        <p:spPr>
          <a:xfrm>
            <a:off x="1058761" y="5157192"/>
            <a:ext cx="2106667" cy="276999"/>
          </a:xfrm>
          <a:prstGeom prst="rect">
            <a:avLst/>
          </a:prstGeom>
          <a:noFill/>
        </p:spPr>
        <p:txBody>
          <a:bodyPr wrap="none" rtlCol="0">
            <a:spAutoFit/>
          </a:bodyPr>
          <a:lstStyle/>
          <a:p>
            <a:pPr algn="r"/>
            <a:r>
              <a:rPr lang="fr-CA" sz="1200" b="1" dirty="0" err="1">
                <a:solidFill>
                  <a:schemeClr val="tx2">
                    <a:lumMod val="50000"/>
                  </a:schemeClr>
                </a:solidFill>
                <a:latin typeface="+mj-lt"/>
              </a:rPr>
              <a:t>Unmet</a:t>
            </a:r>
            <a:r>
              <a:rPr lang="fr-CA" sz="1200" b="1" dirty="0">
                <a:solidFill>
                  <a:schemeClr val="tx2">
                    <a:lumMod val="50000"/>
                  </a:schemeClr>
                </a:solidFill>
                <a:latin typeface="+mj-lt"/>
              </a:rPr>
              <a:t> contraceptive </a:t>
            </a:r>
            <a:r>
              <a:rPr lang="fr-CA" sz="1200" b="1" dirty="0" err="1">
                <a:solidFill>
                  <a:schemeClr val="tx2">
                    <a:lumMod val="50000"/>
                  </a:schemeClr>
                </a:solidFill>
                <a:latin typeface="+mj-lt"/>
              </a:rPr>
              <a:t>need</a:t>
            </a:r>
            <a:endParaRPr lang="fr-CA" sz="1200" b="1" dirty="0">
              <a:solidFill>
                <a:schemeClr val="tx2">
                  <a:lumMod val="50000"/>
                </a:schemeClr>
              </a:solidFill>
              <a:latin typeface="+mj-lt"/>
            </a:endParaRPr>
          </a:p>
        </p:txBody>
      </p:sp>
      <p:sp>
        <p:nvSpPr>
          <p:cNvPr id="123" name="ZoneTexte 122"/>
          <p:cNvSpPr txBox="1"/>
          <p:nvPr/>
        </p:nvSpPr>
        <p:spPr>
          <a:xfrm>
            <a:off x="1850644" y="4213084"/>
            <a:ext cx="1314784" cy="276999"/>
          </a:xfrm>
          <a:prstGeom prst="rect">
            <a:avLst/>
          </a:prstGeom>
          <a:noFill/>
        </p:spPr>
        <p:txBody>
          <a:bodyPr wrap="none" rtlCol="0">
            <a:spAutoFit/>
          </a:bodyPr>
          <a:lstStyle/>
          <a:p>
            <a:pPr algn="r"/>
            <a:r>
              <a:rPr lang="fr-CA" sz="1200" b="1" dirty="0" err="1">
                <a:solidFill>
                  <a:schemeClr val="tx2">
                    <a:lumMod val="50000"/>
                  </a:schemeClr>
                </a:solidFill>
                <a:latin typeface="+mj-lt"/>
              </a:rPr>
              <a:t>Iron</a:t>
            </a:r>
            <a:r>
              <a:rPr lang="fr-CA" sz="1200" b="1" dirty="0">
                <a:solidFill>
                  <a:schemeClr val="tx2">
                    <a:lumMod val="50000"/>
                  </a:schemeClr>
                </a:solidFill>
                <a:latin typeface="+mj-lt"/>
              </a:rPr>
              <a:t> </a:t>
            </a:r>
            <a:r>
              <a:rPr lang="fr-CA" sz="1200" b="1" dirty="0" err="1">
                <a:solidFill>
                  <a:schemeClr val="tx2">
                    <a:lumMod val="50000"/>
                  </a:schemeClr>
                </a:solidFill>
                <a:latin typeface="+mj-lt"/>
              </a:rPr>
              <a:t>deficiency</a:t>
            </a:r>
            <a:endParaRPr lang="fr-CA" sz="1200" b="1" dirty="0">
              <a:solidFill>
                <a:schemeClr val="tx2">
                  <a:lumMod val="50000"/>
                </a:schemeClr>
              </a:solidFill>
              <a:latin typeface="+mj-lt"/>
            </a:endParaRPr>
          </a:p>
        </p:txBody>
      </p:sp>
      <p:grpSp>
        <p:nvGrpSpPr>
          <p:cNvPr id="125" name="Groupe 124"/>
          <p:cNvGrpSpPr/>
          <p:nvPr/>
        </p:nvGrpSpPr>
        <p:grpSpPr>
          <a:xfrm>
            <a:off x="3167652" y="3107009"/>
            <a:ext cx="1621582" cy="144016"/>
            <a:chOff x="3167652" y="3107009"/>
            <a:chExt cx="1621582" cy="144016"/>
          </a:xfrm>
        </p:grpSpPr>
        <p:grpSp>
          <p:nvGrpSpPr>
            <p:cNvPr id="57" name="Groupe 56"/>
            <p:cNvGrpSpPr/>
            <p:nvPr/>
          </p:nvGrpSpPr>
          <p:grpSpPr>
            <a:xfrm>
              <a:off x="3167652" y="3107009"/>
              <a:ext cx="1305786" cy="144016"/>
              <a:chOff x="2987824" y="1075596"/>
              <a:chExt cx="1305786" cy="144016"/>
            </a:xfrm>
          </p:grpSpPr>
          <p:sp>
            <p:nvSpPr>
              <p:cNvPr id="58" name="Rectangle 57"/>
              <p:cNvSpPr/>
              <p:nvPr/>
            </p:nvSpPr>
            <p:spPr>
              <a:xfrm>
                <a:off x="2987824" y="1075596"/>
                <a:ext cx="360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Rectangle 58"/>
              <p:cNvSpPr/>
              <p:nvPr/>
            </p:nvSpPr>
            <p:spPr>
              <a:xfrm>
                <a:off x="3339610" y="1075596"/>
                <a:ext cx="95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24" name="Rectangle 123"/>
            <p:cNvSpPr/>
            <p:nvPr/>
          </p:nvSpPr>
          <p:spPr>
            <a:xfrm>
              <a:off x="4472434" y="3107017"/>
              <a:ext cx="3168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6" name="Groupe 125"/>
          <p:cNvGrpSpPr/>
          <p:nvPr/>
        </p:nvGrpSpPr>
        <p:grpSpPr>
          <a:xfrm>
            <a:off x="3168923" y="3346450"/>
            <a:ext cx="1446261" cy="144016"/>
            <a:chOff x="3167652" y="3107009"/>
            <a:chExt cx="1446261" cy="144016"/>
          </a:xfrm>
        </p:grpSpPr>
        <p:grpSp>
          <p:nvGrpSpPr>
            <p:cNvPr id="127" name="Groupe 56"/>
            <p:cNvGrpSpPr/>
            <p:nvPr/>
          </p:nvGrpSpPr>
          <p:grpSpPr>
            <a:xfrm>
              <a:off x="3167652" y="3107009"/>
              <a:ext cx="943528" cy="144016"/>
              <a:chOff x="2987824" y="1075596"/>
              <a:chExt cx="943528" cy="144016"/>
            </a:xfrm>
          </p:grpSpPr>
          <p:sp>
            <p:nvSpPr>
              <p:cNvPr id="129" name="Rectangle 128"/>
              <p:cNvSpPr/>
              <p:nvPr/>
            </p:nvSpPr>
            <p:spPr>
              <a:xfrm>
                <a:off x="2987824" y="1075596"/>
                <a:ext cx="2232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0" name="Rectangle 129"/>
              <p:cNvSpPr/>
              <p:nvPr/>
            </p:nvSpPr>
            <p:spPr>
              <a:xfrm>
                <a:off x="3211352" y="1075596"/>
                <a:ext cx="720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28" name="Rectangle 127"/>
            <p:cNvSpPr/>
            <p:nvPr/>
          </p:nvSpPr>
          <p:spPr>
            <a:xfrm>
              <a:off x="4109913" y="3107017"/>
              <a:ext cx="50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1" name="Groupe 130"/>
          <p:cNvGrpSpPr/>
          <p:nvPr/>
        </p:nvGrpSpPr>
        <p:grpSpPr>
          <a:xfrm>
            <a:off x="3163590" y="3814440"/>
            <a:ext cx="1159505" cy="144016"/>
            <a:chOff x="2987824" y="1075596"/>
            <a:chExt cx="1159505" cy="144016"/>
          </a:xfrm>
        </p:grpSpPr>
        <p:sp>
          <p:nvSpPr>
            <p:cNvPr id="132" name="Rectangle 131"/>
            <p:cNvSpPr/>
            <p:nvPr/>
          </p:nvSpPr>
          <p:spPr>
            <a:xfrm>
              <a:off x="2987824" y="1075596"/>
              <a:ext cx="864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3" name="Rectangle 132"/>
            <p:cNvSpPr/>
            <p:nvPr/>
          </p:nvSpPr>
          <p:spPr>
            <a:xfrm>
              <a:off x="3071515" y="1075596"/>
              <a:ext cx="612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4" name="Rectangle 133"/>
            <p:cNvSpPr/>
            <p:nvPr/>
          </p:nvSpPr>
          <p:spPr>
            <a:xfrm>
              <a:off x="3679329" y="1075596"/>
              <a:ext cx="468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5" name="Groupe 134"/>
          <p:cNvGrpSpPr/>
          <p:nvPr/>
        </p:nvGrpSpPr>
        <p:grpSpPr>
          <a:xfrm>
            <a:off x="3165748" y="4524995"/>
            <a:ext cx="724370" cy="144016"/>
            <a:chOff x="2987824" y="1075596"/>
            <a:chExt cx="724370" cy="144016"/>
          </a:xfrm>
        </p:grpSpPr>
        <p:sp>
          <p:nvSpPr>
            <p:cNvPr id="136" name="Rectangle 135"/>
            <p:cNvSpPr/>
            <p:nvPr/>
          </p:nvSpPr>
          <p:spPr>
            <a:xfrm>
              <a:off x="2987824" y="1075596"/>
              <a:ext cx="7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7" name="Rectangle 136"/>
            <p:cNvSpPr/>
            <p:nvPr/>
          </p:nvSpPr>
          <p:spPr>
            <a:xfrm>
              <a:off x="3050314" y="1075596"/>
              <a:ext cx="396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8" name="Rectangle 137"/>
            <p:cNvSpPr/>
            <p:nvPr/>
          </p:nvSpPr>
          <p:spPr>
            <a:xfrm>
              <a:off x="3442194" y="1075596"/>
              <a:ext cx="270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9" name="Groupe 138"/>
          <p:cNvGrpSpPr/>
          <p:nvPr/>
        </p:nvGrpSpPr>
        <p:grpSpPr>
          <a:xfrm>
            <a:off x="3168923" y="5000476"/>
            <a:ext cx="601440" cy="144016"/>
            <a:chOff x="2990999" y="1075596"/>
            <a:chExt cx="601440" cy="144016"/>
          </a:xfrm>
        </p:grpSpPr>
        <p:sp>
          <p:nvSpPr>
            <p:cNvPr id="140" name="Rectangle 139"/>
            <p:cNvSpPr/>
            <p:nvPr/>
          </p:nvSpPr>
          <p:spPr>
            <a:xfrm>
              <a:off x="2990999" y="1075596"/>
              <a:ext cx="108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1" name="Rectangle 140"/>
            <p:cNvSpPr/>
            <p:nvPr/>
          </p:nvSpPr>
          <p:spPr>
            <a:xfrm>
              <a:off x="3095880" y="1075596"/>
              <a:ext cx="288000"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2" name="Rectangle 141"/>
            <p:cNvSpPr/>
            <p:nvPr/>
          </p:nvSpPr>
          <p:spPr>
            <a:xfrm>
              <a:off x="3376439" y="1075596"/>
              <a:ext cx="216000"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43" name="Rectangle à coins arrondis 142"/>
          <p:cNvSpPr/>
          <p:nvPr/>
        </p:nvSpPr>
        <p:spPr>
          <a:xfrm>
            <a:off x="6507244" y="4342229"/>
            <a:ext cx="1579984" cy="9284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grpSp>
        <p:nvGrpSpPr>
          <p:cNvPr id="144" name="Groupe 143"/>
          <p:cNvGrpSpPr/>
          <p:nvPr/>
        </p:nvGrpSpPr>
        <p:grpSpPr>
          <a:xfrm>
            <a:off x="6660232" y="4437112"/>
            <a:ext cx="180000" cy="720080"/>
            <a:chOff x="3023828" y="1083216"/>
            <a:chExt cx="180000" cy="720080"/>
          </a:xfrm>
        </p:grpSpPr>
        <p:sp>
          <p:nvSpPr>
            <p:cNvPr id="145" name="Rectangle 144"/>
            <p:cNvSpPr/>
            <p:nvPr/>
          </p:nvSpPr>
          <p:spPr>
            <a:xfrm>
              <a:off x="3023828" y="1083216"/>
              <a:ext cx="180000" cy="1800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6" name="Rectangle 145"/>
            <p:cNvSpPr/>
            <p:nvPr/>
          </p:nvSpPr>
          <p:spPr>
            <a:xfrm>
              <a:off x="3023828" y="1353256"/>
              <a:ext cx="180000" cy="1800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7" name="Rectangle 146"/>
            <p:cNvSpPr/>
            <p:nvPr/>
          </p:nvSpPr>
          <p:spPr>
            <a:xfrm>
              <a:off x="3023828" y="1623296"/>
              <a:ext cx="180000" cy="18000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48" name="ZoneTexte 147"/>
          <p:cNvSpPr txBox="1"/>
          <p:nvPr/>
        </p:nvSpPr>
        <p:spPr>
          <a:xfrm>
            <a:off x="6874140" y="4395584"/>
            <a:ext cx="1035861" cy="276999"/>
          </a:xfrm>
          <a:prstGeom prst="rect">
            <a:avLst/>
          </a:prstGeom>
          <a:noFill/>
        </p:spPr>
        <p:txBody>
          <a:bodyPr wrap="none" rtlCol="0">
            <a:spAutoFit/>
          </a:bodyPr>
          <a:lstStyle/>
          <a:p>
            <a:r>
              <a:rPr lang="fr-CA" sz="1200" dirty="0">
                <a:latin typeface="+mj-lt"/>
              </a:rPr>
              <a:t>High </a:t>
            </a:r>
            <a:r>
              <a:rPr lang="fr-CA" sz="1200" dirty="0" err="1">
                <a:latin typeface="+mj-lt"/>
              </a:rPr>
              <a:t>income</a:t>
            </a:r>
            <a:endParaRPr lang="fr-CA" sz="1200" dirty="0">
              <a:latin typeface="+mj-lt"/>
            </a:endParaRPr>
          </a:p>
        </p:txBody>
      </p:sp>
      <p:sp>
        <p:nvSpPr>
          <p:cNvPr id="149" name="ZoneTexte 148"/>
          <p:cNvSpPr txBox="1"/>
          <p:nvPr/>
        </p:nvSpPr>
        <p:spPr>
          <a:xfrm>
            <a:off x="6874140" y="4656939"/>
            <a:ext cx="1172116" cy="276999"/>
          </a:xfrm>
          <a:prstGeom prst="rect">
            <a:avLst/>
          </a:prstGeom>
          <a:noFill/>
        </p:spPr>
        <p:txBody>
          <a:bodyPr wrap="none" rtlCol="0">
            <a:spAutoFit/>
          </a:bodyPr>
          <a:lstStyle/>
          <a:p>
            <a:r>
              <a:rPr lang="fr-CA" sz="1200" dirty="0">
                <a:latin typeface="+mj-lt"/>
              </a:rPr>
              <a:t>Middle </a:t>
            </a:r>
            <a:r>
              <a:rPr lang="fr-CA" sz="1200" dirty="0" err="1">
                <a:latin typeface="+mj-lt"/>
              </a:rPr>
              <a:t>income</a:t>
            </a:r>
            <a:endParaRPr lang="fr-CA" sz="1200" dirty="0">
              <a:latin typeface="+mj-lt"/>
            </a:endParaRPr>
          </a:p>
        </p:txBody>
      </p:sp>
      <p:sp>
        <p:nvSpPr>
          <p:cNvPr id="150" name="ZoneTexte 149"/>
          <p:cNvSpPr txBox="1"/>
          <p:nvPr/>
        </p:nvSpPr>
        <p:spPr>
          <a:xfrm>
            <a:off x="6874140" y="4918293"/>
            <a:ext cx="1002197" cy="276999"/>
          </a:xfrm>
          <a:prstGeom prst="rect">
            <a:avLst/>
          </a:prstGeom>
          <a:noFill/>
        </p:spPr>
        <p:txBody>
          <a:bodyPr wrap="none" rtlCol="0">
            <a:spAutoFit/>
          </a:bodyPr>
          <a:lstStyle/>
          <a:p>
            <a:r>
              <a:rPr lang="fr-CA" sz="1200" dirty="0" err="1">
                <a:latin typeface="+mj-lt"/>
              </a:rPr>
              <a:t>Low</a:t>
            </a:r>
            <a:r>
              <a:rPr lang="fr-CA" sz="1200" dirty="0">
                <a:latin typeface="+mj-lt"/>
              </a:rPr>
              <a:t> </a:t>
            </a:r>
            <a:r>
              <a:rPr lang="fr-CA" sz="1200" dirty="0" err="1">
                <a:latin typeface="+mj-lt"/>
              </a:rPr>
              <a:t>income</a:t>
            </a:r>
            <a:endParaRPr lang="fr-CA" sz="1200"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899592" y="1124744"/>
          <a:ext cx="479698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e 19"/>
          <p:cNvGrpSpPr/>
          <p:nvPr/>
        </p:nvGrpSpPr>
        <p:grpSpPr>
          <a:xfrm>
            <a:off x="5255105" y="1556792"/>
            <a:ext cx="3637375" cy="3888432"/>
            <a:chOff x="4970101" y="1808820"/>
            <a:chExt cx="3637375" cy="3888432"/>
          </a:xfrm>
        </p:grpSpPr>
        <p:grpSp>
          <p:nvGrpSpPr>
            <p:cNvPr id="8" name="Groupe 7"/>
            <p:cNvGrpSpPr/>
            <p:nvPr/>
          </p:nvGrpSpPr>
          <p:grpSpPr>
            <a:xfrm>
              <a:off x="4970101" y="1808820"/>
              <a:ext cx="3422445" cy="2952441"/>
              <a:chOff x="5045559" y="1340768"/>
              <a:chExt cx="3422445" cy="2952441"/>
            </a:xfrm>
          </p:grpSpPr>
          <p:pic>
            <p:nvPicPr>
              <p:cNvPr id="36866" name="Picture 2" descr="C:\Documents and Settings\ver-tre01\Local Settings\Temporary Internet Files\Content.IE5\A4VTE1H7\MP900430792[1].jpg"/>
              <p:cNvPicPr>
                <a:picLocks noChangeAspect="1" noChangeArrowheads="1"/>
              </p:cNvPicPr>
              <p:nvPr/>
            </p:nvPicPr>
            <p:blipFill>
              <a:blip r:embed="rId7" cstate="print"/>
              <a:srcRect/>
              <a:stretch>
                <a:fillRect/>
              </a:stretch>
            </p:blipFill>
            <p:spPr bwMode="auto">
              <a:xfrm>
                <a:off x="5727914" y="1340768"/>
                <a:ext cx="2740090" cy="2044364"/>
              </a:xfrm>
              <a:prstGeom prst="rect">
                <a:avLst/>
              </a:prstGeom>
              <a:ln>
                <a:noFill/>
              </a:ln>
              <a:effectLst>
                <a:outerShdw blurRad="190500" algn="tl" rotWithShape="0">
                  <a:srgbClr val="000000">
                    <a:alpha val="70000"/>
                  </a:srgbClr>
                </a:outerShdw>
              </a:effectLst>
            </p:spPr>
          </p:pic>
          <p:pic>
            <p:nvPicPr>
              <p:cNvPr id="36868" name="Picture 4" descr="C:\Documents and Settings\ver-tre01\Local Settings\Temporary Internet Files\Content.IE5\M2W3LXLL\MP900399288[1].jpg"/>
              <p:cNvPicPr>
                <a:picLocks noChangeAspect="1" noChangeArrowheads="1"/>
              </p:cNvPicPr>
              <p:nvPr/>
            </p:nvPicPr>
            <p:blipFill>
              <a:blip r:embed="rId8" cstate="print"/>
              <a:srcRect/>
              <a:stretch>
                <a:fillRect/>
              </a:stretch>
            </p:blipFill>
            <p:spPr bwMode="auto">
              <a:xfrm>
                <a:off x="5045559" y="2924944"/>
                <a:ext cx="2053199" cy="1368265"/>
              </a:xfrm>
              <a:prstGeom prst="rect">
                <a:avLst/>
              </a:prstGeom>
              <a:ln>
                <a:noFill/>
              </a:ln>
              <a:effectLst>
                <a:outerShdw blurRad="190500" algn="tl" rotWithShape="0">
                  <a:srgbClr val="000000">
                    <a:alpha val="70000"/>
                  </a:srgbClr>
                </a:outerShdw>
              </a:effectLst>
            </p:spPr>
          </p:pic>
        </p:grpSp>
        <p:pic>
          <p:nvPicPr>
            <p:cNvPr id="66565" name="Picture 5" descr="C:\Program Files\Microsoft Office\Media\CntCD1\Photo2\j0337263.jpg"/>
            <p:cNvPicPr>
              <a:picLocks noChangeAspect="1" noChangeArrowheads="1"/>
            </p:cNvPicPr>
            <p:nvPr/>
          </p:nvPicPr>
          <p:blipFill>
            <a:blip r:embed="rId9" cstate="print"/>
            <a:srcRect/>
            <a:stretch>
              <a:fillRect/>
            </a:stretch>
          </p:blipFill>
          <p:spPr bwMode="auto">
            <a:xfrm>
              <a:off x="6588560" y="4257092"/>
              <a:ext cx="2018916" cy="1440160"/>
            </a:xfrm>
            <a:prstGeom prst="rect">
              <a:avLst/>
            </a:prstGeom>
            <a:ln>
              <a:noFill/>
            </a:ln>
            <a:effectLst>
              <a:outerShdw blurRad="190500" algn="tl" rotWithShape="0">
                <a:srgbClr val="000000">
                  <a:alpha val="70000"/>
                </a:srgbClr>
              </a:outerShdw>
            </a:effectLst>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z="2400" dirty="0"/>
              <a:t>Adiposity and Cardiovascular Disease: Are we Using the Right Definition of Obesity?</a:t>
            </a:r>
            <a:endParaRPr lang="fr-CA" sz="2400" dirty="0"/>
          </a:p>
        </p:txBody>
      </p:sp>
      <p:sp>
        <p:nvSpPr>
          <p:cNvPr id="13" name="Espace réservé du texte 12"/>
          <p:cNvSpPr>
            <a:spLocks noGrp="1"/>
          </p:cNvSpPr>
          <p:nvPr>
            <p:ph type="body" sz="quarter" idx="10"/>
          </p:nvPr>
        </p:nvSpPr>
        <p:spPr/>
        <p:txBody>
          <a:bodyPr/>
          <a:lstStyle/>
          <a:p>
            <a:pPr lvl="0"/>
            <a:r>
              <a:rPr lang="fr-CA" dirty="0" err="1"/>
              <a:t>Adapted</a:t>
            </a:r>
            <a:r>
              <a:rPr lang="fr-CA" dirty="0"/>
              <a:t> </a:t>
            </a:r>
            <a:r>
              <a:rPr lang="fr-CA" dirty="0" err="1"/>
              <a:t>from</a:t>
            </a:r>
            <a:r>
              <a:rPr lang="fr-CA" dirty="0"/>
              <a:t> Poirier P </a:t>
            </a:r>
            <a:r>
              <a:rPr lang="fr-CA" dirty="0" err="1"/>
              <a:t>Eur</a:t>
            </a:r>
            <a:r>
              <a:rPr lang="fr-CA" dirty="0"/>
              <a:t> </a:t>
            </a:r>
            <a:r>
              <a:rPr lang="fr-CA" dirty="0" err="1"/>
              <a:t>Heart</a:t>
            </a:r>
            <a:r>
              <a:rPr lang="fr-CA" dirty="0"/>
              <a:t> J</a:t>
            </a:r>
            <a:r>
              <a:rPr lang="en-US" dirty="0"/>
              <a:t> 2007;28:2047-8</a:t>
            </a:r>
            <a:endParaRPr lang="fr-FR" dirty="0"/>
          </a:p>
        </p:txBody>
      </p:sp>
      <p:sp>
        <p:nvSpPr>
          <p:cNvPr id="7" name="Espace réservé du texte 65"/>
          <p:cNvSpPr txBox="1">
            <a:spLocks/>
          </p:cNvSpPr>
          <p:nvPr/>
        </p:nvSpPr>
        <p:spPr>
          <a:xfrm>
            <a:off x="2124074" y="6105525"/>
            <a:ext cx="6800851" cy="552450"/>
          </a:xfrm>
          <a:prstGeom prst="rect">
            <a:avLst/>
          </a:prstGeom>
        </p:spPr>
        <p:txBody>
          <a:bodyPr anchor="ctr"/>
          <a:lstStyle/>
          <a:p>
            <a:pPr marL="449263" lvl="0" indent="-449263" algn="r" eaLnBrk="1" hangingPunct="1">
              <a:spcBef>
                <a:spcPct val="20000"/>
              </a:spcBef>
              <a:buClr>
                <a:srgbClr val="333333"/>
              </a:buClr>
            </a:pPr>
            <a:endParaRPr lang="fr-FR" sz="1000" dirty="0">
              <a:latin typeface="+mn-lt"/>
            </a:endParaRPr>
          </a:p>
        </p:txBody>
      </p:sp>
      <p:graphicFrame>
        <p:nvGraphicFramePr>
          <p:cNvPr id="8" name="Tableau 7"/>
          <p:cNvGraphicFramePr>
            <a:graphicFrameLocks noGrp="1"/>
          </p:cNvGraphicFramePr>
          <p:nvPr>
            <p:extLst>
              <p:ext uri="{D42A27DB-BD31-4B8C-83A1-F6EECF244321}">
                <p14:modId xmlns:p14="http://schemas.microsoft.com/office/powerpoint/2010/main" val="3601140725"/>
              </p:ext>
            </p:extLst>
          </p:nvPr>
        </p:nvGraphicFramePr>
        <p:xfrm>
          <a:off x="827584" y="1804055"/>
          <a:ext cx="7776864" cy="2926080"/>
        </p:xfrm>
        <a:graphic>
          <a:graphicData uri="http://schemas.openxmlformats.org/drawingml/2006/table">
            <a:tbl>
              <a:tblPr firstRow="1" bandRow="1">
                <a:tableStyleId>{6E25E649-3F16-4E02-A733-19D2CDBF48F0}</a:tableStyleId>
              </a:tblPr>
              <a:tblGrid>
                <a:gridCol w="144016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268252">
                  <a:extLst>
                    <a:ext uri="{9D8B030D-6E8A-4147-A177-3AD203B41FA5}">
                      <a16:colId xmlns:a16="http://schemas.microsoft.com/office/drawing/2014/main" val="20003"/>
                    </a:ext>
                  </a:extLst>
                </a:gridCol>
              </a:tblGrid>
              <a:tr h="731520">
                <a:tc>
                  <a:txBody>
                    <a:bodyPr/>
                    <a:lstStyle/>
                    <a:p>
                      <a:endParaRPr lang="en-US" sz="1200" b="1" baseline="0" noProof="0" dirty="0">
                        <a:solidFill>
                          <a:schemeClr val="tx1"/>
                        </a:solidFill>
                      </a:endParaRPr>
                    </a:p>
                  </a:txBody>
                  <a:tcPr anchor="ctr"/>
                </a:tc>
                <a:tc>
                  <a:txBody>
                    <a:bodyPr/>
                    <a:lstStyle/>
                    <a:p>
                      <a:pPr algn="ctr">
                        <a:tabLst>
                          <a:tab pos="630238" algn="l"/>
                          <a:tab pos="2417763" algn="l"/>
                        </a:tabLst>
                      </a:pPr>
                      <a:r>
                        <a:rPr lang="en-US" sz="1600" baseline="0" noProof="0" dirty="0"/>
                        <a:t>Lipid profile</a:t>
                      </a:r>
                      <a:endParaRPr lang="en-US" sz="1100" b="1" baseline="0" noProof="0" dirty="0">
                        <a:solidFill>
                          <a:schemeClr val="tx1"/>
                        </a:solidFill>
                      </a:endParaRPr>
                    </a:p>
                  </a:txBody>
                  <a:tcPr anchor="ctr"/>
                </a:tc>
                <a:tc>
                  <a:txBody>
                    <a:bodyPr/>
                    <a:lstStyle/>
                    <a:p>
                      <a:pPr algn="ctr"/>
                      <a:r>
                        <a:rPr lang="en-US" sz="1600" baseline="0" noProof="0" dirty="0"/>
                        <a:t>Blood pressure</a:t>
                      </a:r>
                      <a:endParaRPr lang="en-US" sz="1600" b="1" baseline="0" noProof="0" dirty="0">
                        <a:solidFill>
                          <a:schemeClr val="tx1"/>
                        </a:solidFill>
                      </a:endParaRPr>
                    </a:p>
                  </a:txBody>
                  <a:tcPr anchor="ctr"/>
                </a:tc>
                <a:tc>
                  <a:txBody>
                    <a:bodyPr/>
                    <a:lstStyle/>
                    <a:p>
                      <a:pPr algn="ctr"/>
                      <a:r>
                        <a:rPr lang="en-US" sz="1600" baseline="0" noProof="0" dirty="0"/>
                        <a:t>“At risk” obesity</a:t>
                      </a:r>
                      <a:endParaRPr lang="en-US" sz="1600" b="0" baseline="30000" noProof="0" dirty="0">
                        <a:solidFill>
                          <a:schemeClr val="tx1"/>
                        </a:solidFill>
                      </a:endParaRPr>
                    </a:p>
                  </a:txBody>
                  <a:tcPr anchor="ctr"/>
                </a:tc>
                <a:extLst>
                  <a:ext uri="{0D108BD9-81ED-4DB2-BD59-A6C34878D82A}">
                    <a16:rowId xmlns:a16="http://schemas.microsoft.com/office/drawing/2014/main" val="10000"/>
                  </a:ext>
                </a:extLst>
              </a:tr>
              <a:tr h="731520">
                <a:tc>
                  <a:txBody>
                    <a:bodyPr/>
                    <a:lstStyle/>
                    <a:p>
                      <a:r>
                        <a:rPr lang="en-US" sz="1600" b="1" kern="1200" baseline="0" noProof="0" dirty="0">
                          <a:solidFill>
                            <a:schemeClr val="dk1"/>
                          </a:solidFill>
                          <a:latin typeface="+mn-lt"/>
                          <a:ea typeface="+mn-ea"/>
                          <a:cs typeface="+mn-cs"/>
                        </a:rPr>
                        <a:t>Past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a:solidFill>
                            <a:schemeClr val="dk1"/>
                          </a:solidFill>
                          <a:latin typeface="+mn-lt"/>
                          <a:ea typeface="+mn-ea"/>
                          <a:cs typeface="+mn-cs"/>
                        </a:rPr>
                        <a:t>Total </a:t>
                      </a:r>
                      <a:r>
                        <a:rPr lang="fr-CA" sz="1400" kern="1200" baseline="0" dirty="0" err="1">
                          <a:solidFill>
                            <a:schemeClr val="dk1"/>
                          </a:solidFill>
                          <a:latin typeface="+mn-lt"/>
                          <a:ea typeface="+mn-ea"/>
                          <a:cs typeface="+mn-cs"/>
                        </a:rPr>
                        <a:t>cholesterol</a:t>
                      </a:r>
                      <a:endParaRPr lang="fr-CA" sz="1400" kern="1200" baseline="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err="1">
                          <a:solidFill>
                            <a:schemeClr val="dk1"/>
                          </a:solidFill>
                          <a:latin typeface="+mn-lt"/>
                          <a:ea typeface="+mn-ea"/>
                          <a:cs typeface="+mn-cs"/>
                        </a:rPr>
                        <a:t>Resting</a:t>
                      </a:r>
                      <a:r>
                        <a:rPr lang="fr-CA" sz="1400" kern="1200" baseline="0" dirty="0">
                          <a:solidFill>
                            <a:schemeClr val="dk1"/>
                          </a:solidFill>
                          <a:latin typeface="+mn-lt"/>
                          <a:ea typeface="+mn-ea"/>
                          <a:cs typeface="+mn-cs"/>
                        </a:rPr>
                        <a:t> </a:t>
                      </a:r>
                      <a:r>
                        <a:rPr lang="fr-CA" sz="1400" kern="1200" baseline="0" dirty="0" err="1">
                          <a:solidFill>
                            <a:schemeClr val="dk1"/>
                          </a:solidFill>
                          <a:latin typeface="+mn-lt"/>
                          <a:ea typeface="+mn-ea"/>
                          <a:cs typeface="+mn-cs"/>
                        </a:rPr>
                        <a:t>blood</a:t>
                      </a:r>
                      <a:r>
                        <a:rPr lang="fr-CA" sz="1400" kern="1200" baseline="0" dirty="0">
                          <a:solidFill>
                            <a:schemeClr val="dk1"/>
                          </a:solidFill>
                          <a:latin typeface="+mn-lt"/>
                          <a:ea typeface="+mn-ea"/>
                          <a:cs typeface="+mn-cs"/>
                        </a:rPr>
                        <a:t> pressure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err="1">
                          <a:solidFill>
                            <a:schemeClr val="dk1"/>
                          </a:solidFill>
                          <a:latin typeface="+mn-lt"/>
                          <a:ea typeface="+mn-ea"/>
                          <a:cs typeface="+mn-cs"/>
                        </a:rPr>
                        <a:t>Weight</a:t>
                      </a:r>
                      <a:endParaRPr lang="fr-CA" sz="140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731520">
                <a:tc>
                  <a:txBody>
                    <a:bodyPr/>
                    <a:lstStyle/>
                    <a:p>
                      <a:r>
                        <a:rPr lang="en-US" sz="1600" b="1" kern="1200" baseline="0" noProof="0" dirty="0">
                          <a:solidFill>
                            <a:schemeClr val="dk1"/>
                          </a:solidFill>
                          <a:latin typeface="+mn-lt"/>
                          <a:ea typeface="+mn-ea"/>
                          <a:cs typeface="+mn-cs"/>
                        </a:rPr>
                        <a:t>Present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a:solidFill>
                            <a:schemeClr val="dk1"/>
                          </a:solidFill>
                          <a:latin typeface="+mn-lt"/>
                          <a:ea typeface="+mn-ea"/>
                          <a:cs typeface="+mn-cs"/>
                        </a:rPr>
                        <a:t>LDL, HDL, TG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a:solidFill>
                            <a:schemeClr val="dk1"/>
                          </a:solidFill>
                          <a:latin typeface="+mn-lt"/>
                          <a:ea typeface="+mn-ea"/>
                          <a:cs typeface="+mn-cs"/>
                        </a:rPr>
                        <a:t>24-hour </a:t>
                      </a:r>
                      <a:r>
                        <a:rPr lang="fr-CA" sz="1400" kern="1200" baseline="0" dirty="0" err="1">
                          <a:solidFill>
                            <a:schemeClr val="dk1"/>
                          </a:solidFill>
                          <a:latin typeface="+mn-lt"/>
                          <a:ea typeface="+mn-ea"/>
                          <a:cs typeface="+mn-cs"/>
                        </a:rPr>
                        <a:t>blood</a:t>
                      </a:r>
                      <a:r>
                        <a:rPr lang="fr-CA" sz="1400"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a:solidFill>
                            <a:schemeClr val="dk1"/>
                          </a:solidFill>
                          <a:latin typeface="+mn-lt"/>
                          <a:ea typeface="+mn-ea"/>
                          <a:cs typeface="+mn-cs"/>
                        </a:rPr>
                        <a:t>pressure monitoring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noProof="0">
                          <a:solidFill>
                            <a:schemeClr val="dk1"/>
                          </a:solidFill>
                          <a:latin typeface="+mn-lt"/>
                          <a:ea typeface="+mn-ea"/>
                          <a:cs typeface="+mn-cs"/>
                        </a:rPr>
                        <a:t>BMI</a:t>
                      </a:r>
                      <a:endParaRPr lang="en-US" sz="14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731520">
                <a:tc>
                  <a:txBody>
                    <a:bodyPr/>
                    <a:lstStyle/>
                    <a:p>
                      <a:r>
                        <a:rPr lang="en-US" sz="1600" b="1" kern="1200" baseline="0" noProof="0" dirty="0">
                          <a:solidFill>
                            <a:schemeClr val="dk1"/>
                          </a:solidFill>
                          <a:latin typeface="+mn-lt"/>
                          <a:ea typeface="+mn-ea"/>
                          <a:cs typeface="+mn-cs"/>
                        </a:rPr>
                        <a:t>Future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a:solidFill>
                            <a:schemeClr val="dk1"/>
                          </a:solidFill>
                          <a:latin typeface="+mn-lt"/>
                          <a:ea typeface="+mn-ea"/>
                          <a:cs typeface="+mn-cs"/>
                        </a:rPr>
                        <a:t>Apo AI, Apo 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err="1">
                          <a:solidFill>
                            <a:schemeClr val="dk1"/>
                          </a:solidFill>
                          <a:latin typeface="+mn-lt"/>
                          <a:ea typeface="+mn-ea"/>
                          <a:cs typeface="+mn-cs"/>
                        </a:rPr>
                        <a:t>Early</a:t>
                      </a:r>
                      <a:r>
                        <a:rPr lang="fr-CA" sz="1400" kern="1200" baseline="0" dirty="0">
                          <a:solidFill>
                            <a:schemeClr val="dk1"/>
                          </a:solidFill>
                          <a:latin typeface="+mn-lt"/>
                          <a:ea typeface="+mn-ea"/>
                          <a:cs typeface="+mn-cs"/>
                        </a:rPr>
                        <a:t> </a:t>
                      </a:r>
                      <a:r>
                        <a:rPr lang="fr-CA" sz="1400" kern="1200" baseline="0" dirty="0" err="1">
                          <a:solidFill>
                            <a:schemeClr val="dk1"/>
                          </a:solidFill>
                          <a:latin typeface="+mn-lt"/>
                          <a:ea typeface="+mn-ea"/>
                          <a:cs typeface="+mn-cs"/>
                        </a:rPr>
                        <a:t>morning</a:t>
                      </a:r>
                      <a:r>
                        <a:rPr lang="fr-CA" sz="1400"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fr-CA" sz="1400" kern="1200" baseline="0" dirty="0" err="1">
                          <a:solidFill>
                            <a:schemeClr val="dk1"/>
                          </a:solidFill>
                          <a:latin typeface="+mn-lt"/>
                          <a:ea typeface="+mn-ea"/>
                          <a:cs typeface="+mn-cs"/>
                        </a:rPr>
                        <a:t>blood</a:t>
                      </a:r>
                      <a:r>
                        <a:rPr lang="fr-CA" sz="1400" kern="1200" baseline="0" dirty="0">
                          <a:solidFill>
                            <a:schemeClr val="dk1"/>
                          </a:solidFill>
                          <a:latin typeface="+mn-lt"/>
                          <a:ea typeface="+mn-ea"/>
                          <a:cs typeface="+mn-cs"/>
                        </a:rPr>
                        <a:t> pressure</a:t>
                      </a:r>
                    </a:p>
                  </a:txBody>
                  <a:tcPr anchor="ctr"/>
                </a:tc>
                <a:tc>
                  <a:txBody>
                    <a:bodyPr/>
                    <a:lstStyle/>
                    <a:p>
                      <a:pPr algn="l"/>
                      <a:r>
                        <a:rPr lang="fr-CA" sz="1400" kern="1200" baseline="0" dirty="0" err="1">
                          <a:solidFill>
                            <a:schemeClr val="dk1"/>
                          </a:solidFill>
                          <a:latin typeface="+mn-lt"/>
                          <a:ea typeface="+mn-ea"/>
                          <a:cs typeface="+mn-cs"/>
                        </a:rPr>
                        <a:t>Waist</a:t>
                      </a:r>
                      <a:r>
                        <a:rPr lang="fr-CA" sz="1400" kern="1200" baseline="0" dirty="0">
                          <a:solidFill>
                            <a:schemeClr val="dk1"/>
                          </a:solidFill>
                          <a:latin typeface="+mn-lt"/>
                          <a:ea typeface="+mn-ea"/>
                          <a:cs typeface="+mn-cs"/>
                        </a:rPr>
                        <a:t> </a:t>
                      </a:r>
                      <a:r>
                        <a:rPr lang="fr-CA" sz="1400" kern="1200" baseline="0" dirty="0" err="1">
                          <a:solidFill>
                            <a:schemeClr val="dk1"/>
                          </a:solidFill>
                          <a:latin typeface="+mn-lt"/>
                          <a:ea typeface="+mn-ea"/>
                          <a:cs typeface="+mn-cs"/>
                        </a:rPr>
                        <a:t>circumference</a:t>
                      </a:r>
                      <a:r>
                        <a:rPr lang="fr-CA" sz="1400" kern="1200" baseline="0" dirty="0">
                          <a:solidFill>
                            <a:schemeClr val="dk1"/>
                          </a:solidFill>
                          <a:latin typeface="+mn-lt"/>
                          <a:ea typeface="+mn-ea"/>
                          <a:cs typeface="+mn-cs"/>
                        </a:rPr>
                        <a:t> + TG</a:t>
                      </a:r>
                    </a:p>
                    <a:p>
                      <a:pPr algn="l"/>
                      <a:r>
                        <a:rPr lang="fr-CA" sz="1400" kern="1200" baseline="0" dirty="0" err="1">
                          <a:solidFill>
                            <a:schemeClr val="dk1"/>
                          </a:solidFill>
                          <a:latin typeface="+mn-lt"/>
                          <a:ea typeface="+mn-ea"/>
                          <a:cs typeface="+mn-cs"/>
                        </a:rPr>
                        <a:t>Waist</a:t>
                      </a:r>
                      <a:r>
                        <a:rPr lang="fr-CA" sz="1400" kern="1200" baseline="0" dirty="0">
                          <a:solidFill>
                            <a:schemeClr val="dk1"/>
                          </a:solidFill>
                          <a:latin typeface="+mn-lt"/>
                          <a:ea typeface="+mn-ea"/>
                          <a:cs typeface="+mn-cs"/>
                        </a:rPr>
                        <a:t>-to-hip ratio</a:t>
                      </a:r>
                    </a:p>
                  </a:txBody>
                  <a:tcPr anchor="ctr"/>
                </a:tc>
                <a:extLst>
                  <a:ext uri="{0D108BD9-81ED-4DB2-BD59-A6C34878D82A}">
                    <a16:rowId xmlns:a16="http://schemas.microsoft.com/office/drawing/2014/main" val="10003"/>
                  </a:ext>
                </a:extLst>
              </a:tr>
            </a:tbl>
          </a:graphicData>
        </a:graphic>
      </p:graphicFrame>
      <p:sp>
        <p:nvSpPr>
          <p:cNvPr id="9" name="Rectangle à coins arrondis 8"/>
          <p:cNvSpPr/>
          <p:nvPr/>
        </p:nvSpPr>
        <p:spPr>
          <a:xfrm>
            <a:off x="827584" y="4802143"/>
            <a:ext cx="2016224" cy="715089"/>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r>
              <a:rPr lang="fr-CA" sz="1200" dirty="0">
                <a:latin typeface="+mn-lt"/>
              </a:rPr>
              <a:t>Apo: </a:t>
            </a:r>
            <a:r>
              <a:rPr lang="fr-CA" sz="1200" dirty="0" err="1">
                <a:latin typeface="+mn-lt"/>
              </a:rPr>
              <a:t>apolipoprotein</a:t>
            </a:r>
            <a:endParaRPr lang="fr-CA" sz="1200" dirty="0">
              <a:latin typeface="+mn-lt"/>
            </a:endParaRPr>
          </a:p>
          <a:p>
            <a:r>
              <a:rPr lang="fr-CA" sz="1200" dirty="0">
                <a:latin typeface="+mn-lt"/>
              </a:rPr>
              <a:t>BMI: body mass index</a:t>
            </a:r>
          </a:p>
          <a:p>
            <a:r>
              <a:rPr lang="fr-CA" sz="1200" dirty="0">
                <a:latin typeface="+mn-lt"/>
              </a:rPr>
              <a:t>TG: </a:t>
            </a:r>
            <a:r>
              <a:rPr lang="fr-CA" sz="1200" dirty="0" err="1">
                <a:latin typeface="+mn-lt"/>
              </a:rPr>
              <a:t>triglycerides</a:t>
            </a:r>
            <a:endParaRPr lang="fr-CA" sz="1200" dirty="0">
              <a:latin typeface="+mn-lt"/>
            </a:endParaRPr>
          </a:p>
        </p:txBody>
      </p:sp>
      <p:sp>
        <p:nvSpPr>
          <p:cNvPr id="10" name="Rectangle 9"/>
          <p:cNvSpPr/>
          <p:nvPr/>
        </p:nvSpPr>
        <p:spPr>
          <a:xfrm>
            <a:off x="1187624" y="1305689"/>
            <a:ext cx="7056784" cy="400110"/>
          </a:xfrm>
          <a:prstGeom prst="rect">
            <a:avLst/>
          </a:prstGeom>
        </p:spPr>
        <p:txBody>
          <a:bodyPr wrap="square">
            <a:spAutoFit/>
          </a:bodyPr>
          <a:lstStyle/>
          <a:p>
            <a:pPr algn="ctr"/>
            <a:r>
              <a:rPr lang="en-US" sz="2000" b="1" dirty="0">
                <a:latin typeface="+mn-lt"/>
              </a:rPr>
              <a:t>Refinement of some cardiovascular risk factors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19174" y="186681"/>
            <a:ext cx="7686675" cy="461665"/>
          </a:xfrm>
        </p:spPr>
        <p:txBody>
          <a:bodyPr/>
          <a:lstStyle/>
          <a:p>
            <a:r>
              <a:rPr lang="fr-CA" sz="2400" dirty="0"/>
              <a:t>Conclusion</a:t>
            </a:r>
          </a:p>
        </p:txBody>
      </p:sp>
      <p:graphicFrame>
        <p:nvGraphicFramePr>
          <p:cNvPr id="5" name="Diagramme 4"/>
          <p:cNvGraphicFramePr/>
          <p:nvPr/>
        </p:nvGraphicFramePr>
        <p:xfrm>
          <a:off x="755576" y="1016732"/>
          <a:ext cx="76328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cstate="print"/>
          <a:srcRect/>
          <a:stretch>
            <a:fillRect/>
          </a:stretch>
        </p:blipFill>
        <p:spPr bwMode="auto">
          <a:xfrm>
            <a:off x="1044575" y="2278063"/>
            <a:ext cx="7054850" cy="2301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1019174" y="186681"/>
            <a:ext cx="7686675" cy="461665"/>
          </a:xfrm>
        </p:spPr>
        <p:txBody>
          <a:bodyPr/>
          <a:lstStyle/>
          <a:p>
            <a:r>
              <a:rPr lang="en-GB" sz="2400" dirty="0"/>
              <a:t>Key Findings</a:t>
            </a:r>
            <a:endParaRPr lang="en-US" sz="2400" dirty="0"/>
          </a:p>
        </p:txBody>
      </p:sp>
      <p:graphicFrame>
        <p:nvGraphicFramePr>
          <p:cNvPr id="4" name="Espace réservé du contenu 3"/>
          <p:cNvGraphicFramePr>
            <a:graphicFrameLocks noGrp="1"/>
          </p:cNvGraphicFramePr>
          <p:nvPr>
            <p:ph idx="1"/>
          </p:nvPr>
        </p:nvGraphicFramePr>
        <p:xfrm>
          <a:off x="476250" y="980728"/>
          <a:ext cx="8229600" cy="501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texte 12"/>
          <p:cNvSpPr txBox="1">
            <a:spLocks/>
          </p:cNvSpPr>
          <p:nvPr/>
        </p:nvSpPr>
        <p:spPr>
          <a:xfrm>
            <a:off x="2124074" y="6105525"/>
            <a:ext cx="6800851" cy="552450"/>
          </a:xfrm>
          <a:prstGeom prst="rect">
            <a:avLst/>
          </a:prstGeom>
        </p:spPr>
        <p:txBody>
          <a:bodyPr/>
          <a:lstStyle/>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kumimoji="0" lang="fr-CA" sz="1000" b="0" i="0" u="none" strike="noStrike" kern="0" cap="none" spc="0" normalizeH="0" baseline="0" noProof="0" dirty="0" err="1">
                <a:ln>
                  <a:noFill/>
                </a:ln>
                <a:solidFill>
                  <a:schemeClr val="tx1"/>
                </a:solidFill>
                <a:effectLst/>
                <a:uLnTx/>
                <a:uFillTx/>
                <a:latin typeface="+mn-lt"/>
                <a:ea typeface="+mn-ea"/>
                <a:cs typeface="+mn-cs"/>
              </a:rPr>
              <a:t>Adapted</a:t>
            </a:r>
            <a:r>
              <a:rPr kumimoji="0" lang="fr-CA" sz="1000" b="0" i="0" u="none" strike="noStrike" kern="0" cap="none" spc="0" normalizeH="0" baseline="0" noProof="0" dirty="0">
                <a:ln>
                  <a:noFill/>
                </a:ln>
                <a:solidFill>
                  <a:schemeClr val="tx1"/>
                </a:solidFill>
                <a:effectLst/>
                <a:uLnTx/>
                <a:uFillTx/>
                <a:latin typeface="+mn-lt"/>
                <a:ea typeface="+mn-ea"/>
                <a:cs typeface="+mn-cs"/>
              </a:rPr>
              <a:t> </a:t>
            </a:r>
            <a:r>
              <a:rPr kumimoji="0" lang="fr-CA" sz="1000" b="0" i="0" u="none" strike="noStrike" kern="0" cap="none" spc="0" normalizeH="0" baseline="0" noProof="0" dirty="0" err="1">
                <a:ln>
                  <a:noFill/>
                </a:ln>
                <a:solidFill>
                  <a:schemeClr val="tx1"/>
                </a:solidFill>
                <a:effectLst/>
                <a:uLnTx/>
                <a:uFillTx/>
                <a:latin typeface="+mn-lt"/>
                <a:ea typeface="+mn-ea"/>
                <a:cs typeface="+mn-cs"/>
              </a:rPr>
              <a:t>from</a:t>
            </a:r>
            <a:r>
              <a:rPr kumimoji="0" lang="fr-CA" sz="1000" b="0" i="0" u="none" strike="noStrike" kern="0" cap="none" spc="0" normalizeH="0" baseline="0" noProof="0" dirty="0">
                <a:ln>
                  <a:noFill/>
                </a:ln>
                <a:solidFill>
                  <a:schemeClr val="tx1"/>
                </a:solidFill>
                <a:effectLst/>
                <a:uLnTx/>
                <a:uFillTx/>
                <a:latin typeface="+mn-lt"/>
                <a:ea typeface="+mn-ea"/>
                <a:cs typeface="+mn-cs"/>
              </a:rPr>
              <a:t> GLOBAL HEALTH RISKS: </a:t>
            </a:r>
            <a:r>
              <a:rPr kumimoji="0" lang="en-US" sz="1000" b="0" i="0" u="none" strike="noStrike" kern="0" cap="none" spc="0" normalizeH="0" baseline="0" noProof="0" dirty="0">
                <a:ln>
                  <a:noFill/>
                </a:ln>
                <a:solidFill>
                  <a:schemeClr val="tx1"/>
                </a:solidFill>
                <a:effectLst/>
                <a:uLnTx/>
                <a:uFillTx/>
                <a:latin typeface="+mn-lt"/>
                <a:ea typeface="+mn-ea"/>
                <a:cs typeface="+mn-cs"/>
              </a:rPr>
              <a:t>Mortality and burden of disease attributable to selected major risks </a:t>
            </a:r>
          </a:p>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kumimoji="0" lang="fr-CA" sz="1000" b="0" i="0" u="none" strike="noStrike" kern="0" cap="none" spc="0" normalizeH="0" baseline="0" noProof="0" dirty="0">
                <a:ln>
                  <a:noFill/>
                </a:ln>
                <a:solidFill>
                  <a:schemeClr val="tx1"/>
                </a:solidFill>
                <a:effectLst/>
                <a:uLnTx/>
                <a:uFillTx/>
                <a:latin typeface="+mn-lt"/>
                <a:ea typeface="+mn-ea"/>
                <a:cs typeface="+mn-cs"/>
              </a:rPr>
              <a:t>WHO Library </a:t>
            </a:r>
            <a:r>
              <a:rPr kumimoji="0" lang="fr-CA" sz="1000" b="0" i="0" u="none" strike="noStrike" kern="0" cap="none" spc="0" normalizeH="0" baseline="0" noProof="0" dirty="0" err="1">
                <a:ln>
                  <a:noFill/>
                </a:ln>
                <a:solidFill>
                  <a:schemeClr val="tx1"/>
                </a:solidFill>
                <a:effectLst/>
                <a:uLnTx/>
                <a:uFillTx/>
                <a:latin typeface="+mn-lt"/>
                <a:ea typeface="+mn-ea"/>
                <a:cs typeface="+mn-cs"/>
              </a:rPr>
              <a:t>Cataloguing</a:t>
            </a:r>
            <a:r>
              <a:rPr kumimoji="0" lang="fr-CA" sz="1000" b="0" i="0" u="none" strike="noStrike" kern="0" cap="none" spc="0" normalizeH="0" baseline="0" noProof="0" dirty="0">
                <a:ln>
                  <a:noFill/>
                </a:ln>
                <a:solidFill>
                  <a:schemeClr val="tx1"/>
                </a:solidFill>
                <a:effectLst/>
                <a:uLnTx/>
                <a:uFillTx/>
                <a:latin typeface="+mn-lt"/>
                <a:ea typeface="+mn-ea"/>
                <a:cs typeface="+mn-cs"/>
              </a:rPr>
              <a:t>-in-Publication Data </a:t>
            </a:r>
          </a:p>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kumimoji="0" lang="fr-CA" sz="1000" b="0" i="0" u="none" strike="noStrike" kern="0" cap="none" spc="0" normalizeH="0" baseline="0" noProof="0" dirty="0">
                <a:ln>
                  <a:noFill/>
                </a:ln>
                <a:solidFill>
                  <a:schemeClr val="tx1"/>
                </a:solidFill>
                <a:effectLst/>
                <a:uLnTx/>
                <a:uFillTx/>
                <a:latin typeface="+mn-lt"/>
                <a:ea typeface="+mn-ea"/>
                <a:cs typeface="+mn-cs"/>
              </a:rPr>
              <a:t>© World </a:t>
            </a:r>
            <a:r>
              <a:rPr kumimoji="0" lang="fr-CA" sz="1000" b="0" i="0" u="none" strike="noStrike" kern="0" cap="none" spc="0" normalizeH="0" baseline="0" noProof="0" dirty="0" err="1">
                <a:ln>
                  <a:noFill/>
                </a:ln>
                <a:solidFill>
                  <a:schemeClr val="tx1"/>
                </a:solidFill>
                <a:effectLst/>
                <a:uLnTx/>
                <a:uFillTx/>
                <a:latin typeface="+mn-lt"/>
                <a:ea typeface="+mn-ea"/>
                <a:cs typeface="+mn-cs"/>
              </a:rPr>
              <a:t>Health</a:t>
            </a:r>
            <a:r>
              <a:rPr kumimoji="0" lang="fr-CA" sz="1000" b="0" i="0" u="none" strike="noStrike" kern="0" cap="none" spc="0" normalizeH="0" baseline="0" noProof="0" dirty="0">
                <a:ln>
                  <a:noFill/>
                </a:ln>
                <a:solidFill>
                  <a:schemeClr val="tx1"/>
                </a:solidFill>
                <a:effectLst/>
                <a:uLnTx/>
                <a:uFillTx/>
                <a:latin typeface="+mn-lt"/>
                <a:ea typeface="+mn-ea"/>
                <a:cs typeface="+mn-cs"/>
              </a:rPr>
              <a:t> </a:t>
            </a:r>
            <a:r>
              <a:rPr kumimoji="0" lang="fr-CA" sz="1000" b="0" i="0" u="none" strike="noStrike" kern="0" cap="none" spc="0" normalizeH="0" baseline="0" noProof="0" dirty="0" err="1">
                <a:ln>
                  <a:noFill/>
                </a:ln>
                <a:solidFill>
                  <a:schemeClr val="tx1"/>
                </a:solidFill>
                <a:effectLst/>
                <a:uLnTx/>
                <a:uFillTx/>
                <a:latin typeface="+mn-lt"/>
                <a:ea typeface="+mn-ea"/>
                <a:cs typeface="+mn-cs"/>
              </a:rPr>
              <a:t>Organization</a:t>
            </a:r>
            <a:r>
              <a:rPr kumimoji="0" lang="fr-CA" sz="1000" b="0" i="0" u="none" strike="noStrike" kern="0" cap="none" spc="0" normalizeH="0" baseline="0" noProof="0" dirty="0">
                <a:ln>
                  <a:noFill/>
                </a:ln>
                <a:solidFill>
                  <a:schemeClr val="tx1"/>
                </a:solidFill>
                <a:effectLst/>
                <a:uLnTx/>
                <a:uFillTx/>
                <a:latin typeface="+mn-lt"/>
                <a:ea typeface="+mn-ea"/>
                <a:cs typeface="+mn-cs"/>
              </a:rPr>
              <a:t> 2009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1019174" y="186681"/>
            <a:ext cx="7686675" cy="461665"/>
          </a:xfrm>
        </p:spPr>
        <p:txBody>
          <a:bodyPr/>
          <a:lstStyle/>
          <a:p>
            <a:r>
              <a:rPr lang="en-GB" sz="2400" dirty="0"/>
              <a:t>Key Findings</a:t>
            </a:r>
            <a:endParaRPr lang="en-US" sz="24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42707853"/>
              </p:ext>
            </p:extLst>
          </p:nvPr>
        </p:nvGraphicFramePr>
        <p:xfrm>
          <a:off x="476250" y="1104899"/>
          <a:ext cx="8229600" cy="501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texte 12"/>
          <p:cNvSpPr txBox="1">
            <a:spLocks/>
          </p:cNvSpPr>
          <p:nvPr/>
        </p:nvSpPr>
        <p:spPr>
          <a:xfrm>
            <a:off x="2124074" y="6105525"/>
            <a:ext cx="6800851" cy="552450"/>
          </a:xfrm>
          <a:prstGeom prst="rect">
            <a:avLst/>
          </a:prstGeom>
        </p:spPr>
        <p:txBody>
          <a:bodyPr/>
          <a:lstStyle/>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kumimoji="0" lang="fr-CA" sz="1000" b="0" i="0" u="none" strike="noStrike" kern="0" cap="none" spc="0" normalizeH="0" baseline="0" noProof="0" dirty="0" err="1">
                <a:ln>
                  <a:noFill/>
                </a:ln>
                <a:solidFill>
                  <a:schemeClr val="tx1"/>
                </a:solidFill>
                <a:effectLst/>
                <a:uLnTx/>
                <a:uFillTx/>
                <a:latin typeface="+mn-lt"/>
                <a:ea typeface="+mn-ea"/>
                <a:cs typeface="+mn-cs"/>
              </a:rPr>
              <a:t>Adapted</a:t>
            </a:r>
            <a:r>
              <a:rPr kumimoji="0" lang="fr-CA" sz="1000" b="0" i="0" u="none" strike="noStrike" kern="0" cap="none" spc="0" normalizeH="0" baseline="0" noProof="0" dirty="0">
                <a:ln>
                  <a:noFill/>
                </a:ln>
                <a:solidFill>
                  <a:schemeClr val="tx1"/>
                </a:solidFill>
                <a:effectLst/>
                <a:uLnTx/>
                <a:uFillTx/>
                <a:latin typeface="+mn-lt"/>
                <a:ea typeface="+mn-ea"/>
                <a:cs typeface="+mn-cs"/>
              </a:rPr>
              <a:t> </a:t>
            </a:r>
            <a:r>
              <a:rPr kumimoji="0" lang="fr-CA" sz="1000" b="0" i="0" u="none" strike="noStrike" kern="0" cap="none" spc="0" normalizeH="0" baseline="0" noProof="0" dirty="0" err="1">
                <a:ln>
                  <a:noFill/>
                </a:ln>
                <a:solidFill>
                  <a:schemeClr val="tx1"/>
                </a:solidFill>
                <a:effectLst/>
                <a:uLnTx/>
                <a:uFillTx/>
                <a:latin typeface="+mn-lt"/>
                <a:ea typeface="+mn-ea"/>
                <a:cs typeface="+mn-cs"/>
              </a:rPr>
              <a:t>from</a:t>
            </a:r>
            <a:r>
              <a:rPr kumimoji="0" lang="fr-CA" sz="1000" b="0" i="0" u="none" strike="noStrike" kern="0" cap="none" spc="0" normalizeH="0" baseline="0" noProof="0" dirty="0">
                <a:ln>
                  <a:noFill/>
                </a:ln>
                <a:solidFill>
                  <a:schemeClr val="tx1"/>
                </a:solidFill>
                <a:effectLst/>
                <a:uLnTx/>
                <a:uFillTx/>
                <a:latin typeface="+mn-lt"/>
                <a:ea typeface="+mn-ea"/>
                <a:cs typeface="+mn-cs"/>
              </a:rPr>
              <a:t> GLOBAL HEALTH RISKS: </a:t>
            </a:r>
            <a:r>
              <a:rPr kumimoji="0" lang="en-US" sz="1000" b="0" i="0" u="none" strike="noStrike" kern="0" cap="none" spc="0" normalizeH="0" baseline="0" noProof="0" dirty="0">
                <a:ln>
                  <a:noFill/>
                </a:ln>
                <a:solidFill>
                  <a:schemeClr val="tx1"/>
                </a:solidFill>
                <a:effectLst/>
                <a:uLnTx/>
                <a:uFillTx/>
                <a:latin typeface="+mn-lt"/>
                <a:ea typeface="+mn-ea"/>
                <a:cs typeface="+mn-cs"/>
              </a:rPr>
              <a:t>Mortality and burden of disease attributable to selected major risks </a:t>
            </a:r>
          </a:p>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kumimoji="0" lang="fr-CA" sz="1000" b="0" i="0" u="none" strike="noStrike" kern="0" cap="none" spc="0" normalizeH="0" baseline="0" noProof="0" dirty="0">
                <a:ln>
                  <a:noFill/>
                </a:ln>
                <a:solidFill>
                  <a:schemeClr val="tx1"/>
                </a:solidFill>
                <a:effectLst/>
                <a:uLnTx/>
                <a:uFillTx/>
                <a:latin typeface="+mn-lt"/>
                <a:ea typeface="+mn-ea"/>
                <a:cs typeface="+mn-cs"/>
              </a:rPr>
              <a:t>WHO Library </a:t>
            </a:r>
            <a:r>
              <a:rPr kumimoji="0" lang="fr-CA" sz="1000" b="0" i="0" u="none" strike="noStrike" kern="0" cap="none" spc="0" normalizeH="0" baseline="0" noProof="0" dirty="0" err="1">
                <a:ln>
                  <a:noFill/>
                </a:ln>
                <a:solidFill>
                  <a:schemeClr val="tx1"/>
                </a:solidFill>
                <a:effectLst/>
                <a:uLnTx/>
                <a:uFillTx/>
                <a:latin typeface="+mn-lt"/>
                <a:ea typeface="+mn-ea"/>
                <a:cs typeface="+mn-cs"/>
              </a:rPr>
              <a:t>Cataloguing</a:t>
            </a:r>
            <a:r>
              <a:rPr kumimoji="0" lang="fr-CA" sz="1000" b="0" i="0" u="none" strike="noStrike" kern="0" cap="none" spc="0" normalizeH="0" baseline="0" noProof="0" dirty="0">
                <a:ln>
                  <a:noFill/>
                </a:ln>
                <a:solidFill>
                  <a:schemeClr val="tx1"/>
                </a:solidFill>
                <a:effectLst/>
                <a:uLnTx/>
                <a:uFillTx/>
                <a:latin typeface="+mn-lt"/>
                <a:ea typeface="+mn-ea"/>
                <a:cs typeface="+mn-cs"/>
              </a:rPr>
              <a:t>-in-Publication Data </a:t>
            </a:r>
          </a:p>
          <a:p>
            <a:pPr marL="449263" marR="0" lvl="0" indent="-449263" algn="r" defTabSz="914400" rtl="0" eaLnBrk="1" fontAlgn="base" latinLnBrk="0" hangingPunct="1">
              <a:lnSpc>
                <a:spcPct val="100000"/>
              </a:lnSpc>
              <a:spcBef>
                <a:spcPct val="20000"/>
              </a:spcBef>
              <a:spcAft>
                <a:spcPct val="0"/>
              </a:spcAft>
              <a:buClr>
                <a:srgbClr val="333333"/>
              </a:buClr>
              <a:buSzTx/>
              <a:tabLst/>
              <a:defRPr/>
            </a:pPr>
            <a:r>
              <a:rPr kumimoji="0" lang="fr-CA" sz="1000" b="0" i="0" u="none" strike="noStrike" kern="0" cap="none" spc="0" normalizeH="0" baseline="0" noProof="0" dirty="0">
                <a:ln>
                  <a:noFill/>
                </a:ln>
                <a:solidFill>
                  <a:schemeClr val="tx1"/>
                </a:solidFill>
                <a:effectLst/>
                <a:uLnTx/>
                <a:uFillTx/>
                <a:latin typeface="+mn-lt"/>
                <a:ea typeface="+mn-ea"/>
                <a:cs typeface="+mn-cs"/>
              </a:rPr>
              <a:t>© World </a:t>
            </a:r>
            <a:r>
              <a:rPr kumimoji="0" lang="fr-CA" sz="1000" b="0" i="0" u="none" strike="noStrike" kern="0" cap="none" spc="0" normalizeH="0" baseline="0" noProof="0" dirty="0" err="1">
                <a:ln>
                  <a:noFill/>
                </a:ln>
                <a:solidFill>
                  <a:schemeClr val="tx1"/>
                </a:solidFill>
                <a:effectLst/>
                <a:uLnTx/>
                <a:uFillTx/>
                <a:latin typeface="+mn-lt"/>
                <a:ea typeface="+mn-ea"/>
                <a:cs typeface="+mn-cs"/>
              </a:rPr>
              <a:t>Health</a:t>
            </a:r>
            <a:r>
              <a:rPr kumimoji="0" lang="fr-CA" sz="1000" b="0" i="0" u="none" strike="noStrike" kern="0" cap="none" spc="0" normalizeH="0" baseline="0" noProof="0" dirty="0">
                <a:ln>
                  <a:noFill/>
                </a:ln>
                <a:solidFill>
                  <a:schemeClr val="tx1"/>
                </a:solidFill>
                <a:effectLst/>
                <a:uLnTx/>
                <a:uFillTx/>
                <a:latin typeface="+mn-lt"/>
                <a:ea typeface="+mn-ea"/>
                <a:cs typeface="+mn-cs"/>
              </a:rPr>
              <a:t> </a:t>
            </a:r>
            <a:r>
              <a:rPr kumimoji="0" lang="fr-CA" sz="1000" b="0" i="0" u="none" strike="noStrike" kern="0" cap="none" spc="0" normalizeH="0" baseline="0" noProof="0" dirty="0" err="1">
                <a:ln>
                  <a:noFill/>
                </a:ln>
                <a:solidFill>
                  <a:schemeClr val="tx1"/>
                </a:solidFill>
                <a:effectLst/>
                <a:uLnTx/>
                <a:uFillTx/>
                <a:latin typeface="+mn-lt"/>
                <a:ea typeface="+mn-ea"/>
                <a:cs typeface="+mn-cs"/>
              </a:rPr>
              <a:t>Organization</a:t>
            </a:r>
            <a:r>
              <a:rPr kumimoji="0" lang="fr-CA" sz="1000" b="0" i="0" u="none" strike="noStrike" kern="0" cap="none" spc="0" normalizeH="0" baseline="0" noProof="0" dirty="0">
                <a:ln>
                  <a:noFill/>
                </a:ln>
                <a:solidFill>
                  <a:schemeClr val="tx1"/>
                </a:solidFill>
                <a:effectLst/>
                <a:uLnTx/>
                <a:uFillTx/>
                <a:latin typeface="+mn-lt"/>
                <a:ea typeface="+mn-ea"/>
                <a:cs typeface="+mn-cs"/>
              </a:rPr>
              <a:t>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19174" y="186679"/>
            <a:ext cx="7686675" cy="461665"/>
          </a:xfrm>
        </p:spPr>
        <p:txBody>
          <a:bodyPr/>
          <a:lstStyle/>
          <a:p>
            <a:r>
              <a:rPr lang="fr-CA" sz="2400" dirty="0" err="1"/>
              <a:t>Physician</a:t>
            </a:r>
            <a:r>
              <a:rPr lang="fr-CA" sz="2400" dirty="0"/>
              <a:t> Attitudes </a:t>
            </a:r>
            <a:r>
              <a:rPr lang="fr-CA" sz="2400" dirty="0" err="1"/>
              <a:t>Toward</a:t>
            </a:r>
            <a:r>
              <a:rPr lang="fr-CA" sz="2400" dirty="0"/>
              <a:t> </a:t>
            </a:r>
            <a:r>
              <a:rPr lang="fr-CA" sz="2400" dirty="0" err="1"/>
              <a:t>Managing</a:t>
            </a:r>
            <a:r>
              <a:rPr lang="fr-CA" sz="2400" dirty="0"/>
              <a:t> </a:t>
            </a:r>
            <a:r>
              <a:rPr lang="fr-CA" sz="2400" dirty="0" err="1"/>
              <a:t>Obesity</a:t>
            </a:r>
            <a:r>
              <a:rPr lang="fr-CA" sz="2400" dirty="0"/>
              <a:t> </a:t>
            </a:r>
            <a:r>
              <a:rPr lang="fr-CA" sz="2400" baseline="-25000" dirty="0"/>
              <a:t>(1 of 2)</a:t>
            </a:r>
          </a:p>
        </p:txBody>
      </p:sp>
      <p:graphicFrame>
        <p:nvGraphicFramePr>
          <p:cNvPr id="5" name="Espace réservé du contenu 4"/>
          <p:cNvGraphicFramePr>
            <a:graphicFrameLocks noGrp="1"/>
          </p:cNvGraphicFramePr>
          <p:nvPr>
            <p:ph idx="1"/>
          </p:nvPr>
        </p:nvGraphicFramePr>
        <p:xfrm>
          <a:off x="476250" y="939129"/>
          <a:ext cx="8229600" cy="501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texte 12"/>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a:t>
            </a:r>
            <a:r>
              <a:rPr lang="fr-CA" sz="1000" dirty="0" err="1">
                <a:latin typeface="Arial" charset="0"/>
              </a:rPr>
              <a:t>Kristeller</a:t>
            </a:r>
            <a:r>
              <a:rPr lang="fr-CA" sz="1000" dirty="0">
                <a:latin typeface="Arial" charset="0"/>
              </a:rPr>
              <a:t> JL et al. </a:t>
            </a:r>
            <a:r>
              <a:rPr lang="da-DK" sz="1000" dirty="0">
                <a:latin typeface="Arial" charset="0"/>
              </a:rPr>
              <a:t>Prev Med 1997;26:542-9</a:t>
            </a:r>
            <a:endParaRPr lang="fr-CA" sz="1000"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651917" y="784478"/>
          <a:ext cx="7840166" cy="5350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12"/>
          <p:cNvSpPr txBox="1">
            <a:spLocks/>
          </p:cNvSpPr>
          <p:nvPr/>
        </p:nvSpPr>
        <p:spPr>
          <a:xfrm>
            <a:off x="2124074" y="6105525"/>
            <a:ext cx="6800851" cy="552450"/>
          </a:xfrm>
          <a:prstGeom prst="rect">
            <a:avLst/>
          </a:prstGeom>
        </p:spPr>
        <p:txBody>
          <a:bodyPr anchor="ctr"/>
          <a:lstStyle/>
          <a:p>
            <a:pPr algn="r"/>
            <a:r>
              <a:rPr lang="fr-CA" sz="1000" dirty="0" err="1">
                <a:latin typeface="Arial" charset="0"/>
              </a:rPr>
              <a:t>Adapted</a:t>
            </a:r>
            <a:r>
              <a:rPr lang="fr-CA" sz="1000" dirty="0">
                <a:latin typeface="Arial" charset="0"/>
              </a:rPr>
              <a:t> </a:t>
            </a:r>
            <a:r>
              <a:rPr lang="fr-CA" sz="1000" dirty="0" err="1">
                <a:latin typeface="Arial" charset="0"/>
              </a:rPr>
              <a:t>from</a:t>
            </a:r>
            <a:r>
              <a:rPr lang="fr-CA" sz="1000" dirty="0">
                <a:latin typeface="Arial" charset="0"/>
              </a:rPr>
              <a:t> </a:t>
            </a:r>
            <a:r>
              <a:rPr lang="fr-CA" sz="1000" dirty="0" err="1">
                <a:latin typeface="Arial" charset="0"/>
              </a:rPr>
              <a:t>Kristeller</a:t>
            </a:r>
            <a:r>
              <a:rPr lang="fr-CA" sz="1000" dirty="0">
                <a:latin typeface="Arial" charset="0"/>
              </a:rPr>
              <a:t> JL et al. </a:t>
            </a:r>
            <a:r>
              <a:rPr lang="da-DK" sz="1000" dirty="0">
                <a:latin typeface="Arial" charset="0"/>
              </a:rPr>
              <a:t>Prev Med 1997;26:542-9</a:t>
            </a:r>
            <a:endParaRPr lang="fr-CA" sz="1000" dirty="0">
              <a:latin typeface="Arial" charset="0"/>
            </a:endParaRPr>
          </a:p>
        </p:txBody>
      </p:sp>
      <p:sp>
        <p:nvSpPr>
          <p:cNvPr id="7" name="Rectangle 2"/>
          <p:cNvSpPr>
            <a:spLocks noGrp="1" noChangeArrowheads="1"/>
          </p:cNvSpPr>
          <p:nvPr>
            <p:ph type="title"/>
          </p:nvPr>
        </p:nvSpPr>
        <p:spPr>
          <a:xfrm>
            <a:off x="1019174" y="186679"/>
            <a:ext cx="7686675" cy="461665"/>
          </a:xfrm>
        </p:spPr>
        <p:txBody>
          <a:bodyPr/>
          <a:lstStyle/>
          <a:p>
            <a:r>
              <a:rPr lang="fr-CA" sz="2400" dirty="0" err="1"/>
              <a:t>Physician</a:t>
            </a:r>
            <a:r>
              <a:rPr lang="fr-CA" sz="2400" dirty="0"/>
              <a:t> Attitudes </a:t>
            </a:r>
            <a:r>
              <a:rPr lang="fr-CA" sz="2400" dirty="0" err="1"/>
              <a:t>Toward</a:t>
            </a:r>
            <a:r>
              <a:rPr lang="fr-CA" sz="2400" dirty="0"/>
              <a:t> </a:t>
            </a:r>
            <a:r>
              <a:rPr lang="fr-CA" sz="2400" dirty="0" err="1"/>
              <a:t>Managing</a:t>
            </a:r>
            <a:r>
              <a:rPr lang="fr-CA" sz="2400" dirty="0"/>
              <a:t> </a:t>
            </a:r>
            <a:r>
              <a:rPr lang="fr-CA" sz="2400" dirty="0" err="1"/>
              <a:t>Obesity</a:t>
            </a:r>
            <a:r>
              <a:rPr lang="fr-CA" sz="2400" dirty="0"/>
              <a:t> </a:t>
            </a:r>
            <a:r>
              <a:rPr lang="fr-CA" sz="2400" baseline="-25000" dirty="0"/>
              <a:t>(2 of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19174" y="2015"/>
            <a:ext cx="7686675" cy="830997"/>
          </a:xfrm>
        </p:spPr>
        <p:txBody>
          <a:bodyPr/>
          <a:lstStyle/>
          <a:p>
            <a:r>
              <a:rPr lang="en-CA" sz="2400" dirty="0"/>
              <a:t>Potential </a:t>
            </a:r>
            <a:r>
              <a:rPr lang="en-CA" sz="2400" dirty="0" err="1"/>
              <a:t>Pathophysiological</a:t>
            </a:r>
            <a:r>
              <a:rPr lang="en-CA" sz="2400" dirty="0"/>
              <a:t> Pathways of Insulin Leading to Hypertension</a:t>
            </a:r>
            <a:endParaRPr lang="fr-CA" sz="2400" dirty="0"/>
          </a:p>
        </p:txBody>
      </p:sp>
      <p:sp>
        <p:nvSpPr>
          <p:cNvPr id="8" name="Espace réservé du texte 7"/>
          <p:cNvSpPr>
            <a:spLocks noGrp="1"/>
          </p:cNvSpPr>
          <p:nvPr>
            <p:ph type="body" sz="quarter" idx="10"/>
          </p:nvPr>
        </p:nvSpPr>
        <p:spPr>
          <a:noFill/>
        </p:spPr>
        <p:txBody>
          <a:bodyPr/>
          <a:lstStyle/>
          <a:p>
            <a:r>
              <a:rPr lang="fr-CA" dirty="0" err="1"/>
              <a:t>Adapted</a:t>
            </a:r>
            <a:r>
              <a:rPr lang="fr-CA" dirty="0"/>
              <a:t> </a:t>
            </a:r>
            <a:r>
              <a:rPr lang="fr-CA" dirty="0" err="1"/>
              <a:t>from</a:t>
            </a:r>
            <a:r>
              <a:rPr lang="fr-CA" dirty="0"/>
              <a:t> Poirier P et al. </a:t>
            </a:r>
            <a:r>
              <a:rPr lang="fr-CA" dirty="0" err="1"/>
              <a:t>Therapy</a:t>
            </a:r>
            <a:r>
              <a:rPr lang="fr-CA" dirty="0"/>
              <a:t> 2007;4:575-83</a:t>
            </a:r>
            <a:endParaRPr lang="fr-FR" dirty="0"/>
          </a:p>
        </p:txBody>
      </p:sp>
      <p:grpSp>
        <p:nvGrpSpPr>
          <p:cNvPr id="147" name="Groupe 146"/>
          <p:cNvGrpSpPr/>
          <p:nvPr/>
        </p:nvGrpSpPr>
        <p:grpSpPr>
          <a:xfrm>
            <a:off x="9540552" y="836712"/>
            <a:ext cx="9015858" cy="5878815"/>
            <a:chOff x="-36512" y="836712"/>
            <a:chExt cx="9015858" cy="5878815"/>
          </a:xfrm>
        </p:grpSpPr>
        <p:pic>
          <p:nvPicPr>
            <p:cNvPr id="6" name="Picture 3" descr="R:\Cardiologie\Chaire_ICCR\Chaire\Banque Images\images Jeff\Vessel.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18859" y="4473792"/>
              <a:ext cx="718350" cy="720000"/>
            </a:xfrm>
            <a:prstGeom prst="rect">
              <a:avLst/>
            </a:prstGeom>
            <a:noFill/>
          </p:spPr>
        </p:pic>
        <p:pic>
          <p:nvPicPr>
            <p:cNvPr id="7" name="Picture 7" descr="R:\Cardiologie\Chaire_ICCR\Chaire\Banque Images\images Jeff\heart.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92415" y="3381472"/>
              <a:ext cx="571239" cy="720000"/>
            </a:xfrm>
            <a:prstGeom prst="rect">
              <a:avLst/>
            </a:prstGeom>
            <a:noFill/>
          </p:spPr>
        </p:pic>
        <p:grpSp>
          <p:nvGrpSpPr>
            <p:cNvPr id="9" name="Groupe 8"/>
            <p:cNvGrpSpPr>
              <a:grpSpLocks noChangeAspect="1"/>
            </p:cNvGrpSpPr>
            <p:nvPr/>
          </p:nvGrpSpPr>
          <p:grpSpPr>
            <a:xfrm>
              <a:off x="4634609" y="2289152"/>
              <a:ext cx="486850" cy="720000"/>
              <a:chOff x="3387725" y="333375"/>
              <a:chExt cx="1806575" cy="2671763"/>
            </a:xfrm>
          </p:grpSpPr>
          <p:sp>
            <p:nvSpPr>
              <p:cNvPr id="10" name="Freeform 35"/>
              <p:cNvSpPr>
                <a:spLocks/>
              </p:cNvSpPr>
              <p:nvPr/>
            </p:nvSpPr>
            <p:spPr bwMode="auto">
              <a:xfrm>
                <a:off x="4635500" y="1809750"/>
                <a:ext cx="274638" cy="1195388"/>
              </a:xfrm>
              <a:custGeom>
                <a:avLst/>
                <a:gdLst/>
                <a:ahLst/>
                <a:cxnLst>
                  <a:cxn ang="0">
                    <a:pos x="1" y="82"/>
                  </a:cxn>
                  <a:cxn ang="0">
                    <a:pos x="14" y="75"/>
                  </a:cxn>
                  <a:cxn ang="0">
                    <a:pos x="32" y="62"/>
                  </a:cxn>
                  <a:cxn ang="0">
                    <a:pos x="57" y="47"/>
                  </a:cxn>
                  <a:cxn ang="0">
                    <a:pos x="83" y="30"/>
                  </a:cxn>
                  <a:cxn ang="0">
                    <a:pos x="107" y="16"/>
                  </a:cxn>
                  <a:cxn ang="0">
                    <a:pos x="127" y="4"/>
                  </a:cxn>
                  <a:cxn ang="0">
                    <a:pos x="141" y="0"/>
                  </a:cxn>
                  <a:cxn ang="0">
                    <a:pos x="150" y="12"/>
                  </a:cxn>
                  <a:cxn ang="0">
                    <a:pos x="153" y="50"/>
                  </a:cxn>
                  <a:cxn ang="0">
                    <a:pos x="153" y="64"/>
                  </a:cxn>
                  <a:cxn ang="0">
                    <a:pos x="148" y="102"/>
                  </a:cxn>
                  <a:cxn ang="0">
                    <a:pos x="144" y="157"/>
                  </a:cxn>
                  <a:cxn ang="0">
                    <a:pos x="139" y="209"/>
                  </a:cxn>
                  <a:cxn ang="0">
                    <a:pos x="139" y="271"/>
                  </a:cxn>
                  <a:cxn ang="0">
                    <a:pos x="141" y="378"/>
                  </a:cxn>
                  <a:cxn ang="0">
                    <a:pos x="142" y="416"/>
                  </a:cxn>
                  <a:cxn ang="0">
                    <a:pos x="144" y="493"/>
                  </a:cxn>
                  <a:cxn ang="0">
                    <a:pos x="145" y="523"/>
                  </a:cxn>
                  <a:cxn ang="0">
                    <a:pos x="150" y="565"/>
                  </a:cxn>
                  <a:cxn ang="0">
                    <a:pos x="156" y="623"/>
                  </a:cxn>
                  <a:cxn ang="0">
                    <a:pos x="164" y="670"/>
                  </a:cxn>
                  <a:cxn ang="0">
                    <a:pos x="168" y="696"/>
                  </a:cxn>
                  <a:cxn ang="0">
                    <a:pos x="173" y="724"/>
                  </a:cxn>
                  <a:cxn ang="0">
                    <a:pos x="171" y="747"/>
                  </a:cxn>
                  <a:cxn ang="0">
                    <a:pos x="161" y="753"/>
                  </a:cxn>
                  <a:cxn ang="0">
                    <a:pos x="144" y="742"/>
                  </a:cxn>
                  <a:cxn ang="0">
                    <a:pos x="130" y="736"/>
                  </a:cxn>
                  <a:cxn ang="0">
                    <a:pos x="116" y="735"/>
                  </a:cxn>
                  <a:cxn ang="0">
                    <a:pos x="102" y="736"/>
                  </a:cxn>
                  <a:cxn ang="0">
                    <a:pos x="89" y="739"/>
                  </a:cxn>
                  <a:cxn ang="0">
                    <a:pos x="78" y="742"/>
                  </a:cxn>
                  <a:cxn ang="0">
                    <a:pos x="70" y="744"/>
                  </a:cxn>
                  <a:cxn ang="0">
                    <a:pos x="66" y="745"/>
                  </a:cxn>
                  <a:cxn ang="0">
                    <a:pos x="66" y="738"/>
                  </a:cxn>
                  <a:cxn ang="0">
                    <a:pos x="73" y="712"/>
                  </a:cxn>
                  <a:cxn ang="0">
                    <a:pos x="75" y="654"/>
                  </a:cxn>
                  <a:cxn ang="0">
                    <a:pos x="75" y="615"/>
                  </a:cxn>
                  <a:cxn ang="0">
                    <a:pos x="75" y="580"/>
                  </a:cxn>
                  <a:cxn ang="0">
                    <a:pos x="70" y="546"/>
                  </a:cxn>
                  <a:cxn ang="0">
                    <a:pos x="58" y="510"/>
                  </a:cxn>
                  <a:cxn ang="0">
                    <a:pos x="46" y="465"/>
                  </a:cxn>
                  <a:cxn ang="0">
                    <a:pos x="32" y="421"/>
                  </a:cxn>
                  <a:cxn ang="0">
                    <a:pos x="23" y="387"/>
                  </a:cxn>
                  <a:cxn ang="0">
                    <a:pos x="17" y="361"/>
                  </a:cxn>
                  <a:cxn ang="0">
                    <a:pos x="11" y="278"/>
                  </a:cxn>
                  <a:cxn ang="0">
                    <a:pos x="4" y="173"/>
                  </a:cxn>
                  <a:cxn ang="0">
                    <a:pos x="1" y="95"/>
                  </a:cxn>
                  <a:cxn ang="0">
                    <a:pos x="0" y="82"/>
                  </a:cxn>
                </a:cxnLst>
                <a:rect l="0" t="0" r="r" b="b"/>
                <a:pathLst>
                  <a:path w="173" h="753">
                    <a:moveTo>
                      <a:pt x="0" y="82"/>
                    </a:moveTo>
                    <a:lnTo>
                      <a:pt x="1" y="82"/>
                    </a:lnTo>
                    <a:lnTo>
                      <a:pt x="6" y="79"/>
                    </a:lnTo>
                    <a:lnTo>
                      <a:pt x="14" y="75"/>
                    </a:lnTo>
                    <a:lnTo>
                      <a:pt x="21" y="68"/>
                    </a:lnTo>
                    <a:lnTo>
                      <a:pt x="32" y="62"/>
                    </a:lnTo>
                    <a:lnTo>
                      <a:pt x="44" y="55"/>
                    </a:lnTo>
                    <a:lnTo>
                      <a:pt x="57" y="47"/>
                    </a:lnTo>
                    <a:lnTo>
                      <a:pt x="69" y="39"/>
                    </a:lnTo>
                    <a:lnTo>
                      <a:pt x="83" y="30"/>
                    </a:lnTo>
                    <a:lnTo>
                      <a:pt x="95" y="23"/>
                    </a:lnTo>
                    <a:lnTo>
                      <a:pt x="107" y="16"/>
                    </a:lnTo>
                    <a:lnTo>
                      <a:pt x="118" y="10"/>
                    </a:lnTo>
                    <a:lnTo>
                      <a:pt x="127" y="4"/>
                    </a:lnTo>
                    <a:lnTo>
                      <a:pt x="136" y="1"/>
                    </a:lnTo>
                    <a:lnTo>
                      <a:pt x="141" y="0"/>
                    </a:lnTo>
                    <a:lnTo>
                      <a:pt x="144" y="0"/>
                    </a:lnTo>
                    <a:lnTo>
                      <a:pt x="150" y="12"/>
                    </a:lnTo>
                    <a:lnTo>
                      <a:pt x="153" y="30"/>
                    </a:lnTo>
                    <a:lnTo>
                      <a:pt x="153" y="50"/>
                    </a:lnTo>
                    <a:lnTo>
                      <a:pt x="153" y="58"/>
                    </a:lnTo>
                    <a:lnTo>
                      <a:pt x="153" y="64"/>
                    </a:lnTo>
                    <a:lnTo>
                      <a:pt x="151" y="79"/>
                    </a:lnTo>
                    <a:lnTo>
                      <a:pt x="148" y="102"/>
                    </a:lnTo>
                    <a:lnTo>
                      <a:pt x="145" y="128"/>
                    </a:lnTo>
                    <a:lnTo>
                      <a:pt x="144" y="157"/>
                    </a:lnTo>
                    <a:lnTo>
                      <a:pt x="141" y="185"/>
                    </a:lnTo>
                    <a:lnTo>
                      <a:pt x="139" y="209"/>
                    </a:lnTo>
                    <a:lnTo>
                      <a:pt x="139" y="228"/>
                    </a:lnTo>
                    <a:lnTo>
                      <a:pt x="139" y="271"/>
                    </a:lnTo>
                    <a:lnTo>
                      <a:pt x="141" y="327"/>
                    </a:lnTo>
                    <a:lnTo>
                      <a:pt x="141" y="378"/>
                    </a:lnTo>
                    <a:lnTo>
                      <a:pt x="141" y="401"/>
                    </a:lnTo>
                    <a:lnTo>
                      <a:pt x="142" y="416"/>
                    </a:lnTo>
                    <a:lnTo>
                      <a:pt x="142" y="454"/>
                    </a:lnTo>
                    <a:lnTo>
                      <a:pt x="144" y="493"/>
                    </a:lnTo>
                    <a:lnTo>
                      <a:pt x="144" y="514"/>
                    </a:lnTo>
                    <a:lnTo>
                      <a:pt x="145" y="523"/>
                    </a:lnTo>
                    <a:lnTo>
                      <a:pt x="147" y="540"/>
                    </a:lnTo>
                    <a:lnTo>
                      <a:pt x="150" y="565"/>
                    </a:lnTo>
                    <a:lnTo>
                      <a:pt x="153" y="594"/>
                    </a:lnTo>
                    <a:lnTo>
                      <a:pt x="156" y="623"/>
                    </a:lnTo>
                    <a:lnTo>
                      <a:pt x="161" y="649"/>
                    </a:lnTo>
                    <a:lnTo>
                      <a:pt x="164" y="670"/>
                    </a:lnTo>
                    <a:lnTo>
                      <a:pt x="165" y="686"/>
                    </a:lnTo>
                    <a:lnTo>
                      <a:pt x="168" y="696"/>
                    </a:lnTo>
                    <a:lnTo>
                      <a:pt x="170" y="710"/>
                    </a:lnTo>
                    <a:lnTo>
                      <a:pt x="173" y="724"/>
                    </a:lnTo>
                    <a:lnTo>
                      <a:pt x="173" y="738"/>
                    </a:lnTo>
                    <a:lnTo>
                      <a:pt x="171" y="747"/>
                    </a:lnTo>
                    <a:lnTo>
                      <a:pt x="168" y="753"/>
                    </a:lnTo>
                    <a:lnTo>
                      <a:pt x="161" y="753"/>
                    </a:lnTo>
                    <a:lnTo>
                      <a:pt x="150" y="747"/>
                    </a:lnTo>
                    <a:lnTo>
                      <a:pt x="144" y="742"/>
                    </a:lnTo>
                    <a:lnTo>
                      <a:pt x="138" y="738"/>
                    </a:lnTo>
                    <a:lnTo>
                      <a:pt x="130" y="736"/>
                    </a:lnTo>
                    <a:lnTo>
                      <a:pt x="124" y="735"/>
                    </a:lnTo>
                    <a:lnTo>
                      <a:pt x="116" y="735"/>
                    </a:lnTo>
                    <a:lnTo>
                      <a:pt x="109" y="735"/>
                    </a:lnTo>
                    <a:lnTo>
                      <a:pt x="102" y="736"/>
                    </a:lnTo>
                    <a:lnTo>
                      <a:pt x="95" y="738"/>
                    </a:lnTo>
                    <a:lnTo>
                      <a:pt x="89" y="739"/>
                    </a:lnTo>
                    <a:lnTo>
                      <a:pt x="83" y="741"/>
                    </a:lnTo>
                    <a:lnTo>
                      <a:pt x="78" y="742"/>
                    </a:lnTo>
                    <a:lnTo>
                      <a:pt x="73" y="744"/>
                    </a:lnTo>
                    <a:lnTo>
                      <a:pt x="70" y="744"/>
                    </a:lnTo>
                    <a:lnTo>
                      <a:pt x="67" y="745"/>
                    </a:lnTo>
                    <a:lnTo>
                      <a:pt x="66" y="745"/>
                    </a:lnTo>
                    <a:lnTo>
                      <a:pt x="64" y="744"/>
                    </a:lnTo>
                    <a:lnTo>
                      <a:pt x="66" y="738"/>
                    </a:lnTo>
                    <a:lnTo>
                      <a:pt x="70" y="730"/>
                    </a:lnTo>
                    <a:lnTo>
                      <a:pt x="73" y="712"/>
                    </a:lnTo>
                    <a:lnTo>
                      <a:pt x="75" y="676"/>
                    </a:lnTo>
                    <a:lnTo>
                      <a:pt x="75" y="654"/>
                    </a:lnTo>
                    <a:lnTo>
                      <a:pt x="75" y="634"/>
                    </a:lnTo>
                    <a:lnTo>
                      <a:pt x="75" y="615"/>
                    </a:lnTo>
                    <a:lnTo>
                      <a:pt x="75" y="597"/>
                    </a:lnTo>
                    <a:lnTo>
                      <a:pt x="75" y="580"/>
                    </a:lnTo>
                    <a:lnTo>
                      <a:pt x="73" y="563"/>
                    </a:lnTo>
                    <a:lnTo>
                      <a:pt x="70" y="546"/>
                    </a:lnTo>
                    <a:lnTo>
                      <a:pt x="64" y="529"/>
                    </a:lnTo>
                    <a:lnTo>
                      <a:pt x="58" y="510"/>
                    </a:lnTo>
                    <a:lnTo>
                      <a:pt x="52" y="488"/>
                    </a:lnTo>
                    <a:lnTo>
                      <a:pt x="46" y="465"/>
                    </a:lnTo>
                    <a:lnTo>
                      <a:pt x="38" y="442"/>
                    </a:lnTo>
                    <a:lnTo>
                      <a:pt x="32" y="421"/>
                    </a:lnTo>
                    <a:lnTo>
                      <a:pt x="26" y="402"/>
                    </a:lnTo>
                    <a:lnTo>
                      <a:pt x="23" y="387"/>
                    </a:lnTo>
                    <a:lnTo>
                      <a:pt x="20" y="379"/>
                    </a:lnTo>
                    <a:lnTo>
                      <a:pt x="17" y="361"/>
                    </a:lnTo>
                    <a:lnTo>
                      <a:pt x="14" y="326"/>
                    </a:lnTo>
                    <a:lnTo>
                      <a:pt x="11" y="278"/>
                    </a:lnTo>
                    <a:lnTo>
                      <a:pt x="8" y="225"/>
                    </a:lnTo>
                    <a:lnTo>
                      <a:pt x="4" y="173"/>
                    </a:lnTo>
                    <a:lnTo>
                      <a:pt x="3" y="127"/>
                    </a:lnTo>
                    <a:lnTo>
                      <a:pt x="1" y="95"/>
                    </a:lnTo>
                    <a:lnTo>
                      <a:pt x="0" y="82"/>
                    </a:lnTo>
                    <a:lnTo>
                      <a:pt x="0" y="82"/>
                    </a:lnTo>
                    <a:close/>
                  </a:path>
                </a:pathLst>
              </a:custGeom>
              <a:solidFill>
                <a:srgbClr val="B39082"/>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1" name="Freeform 36"/>
              <p:cNvSpPr>
                <a:spLocks/>
              </p:cNvSpPr>
              <p:nvPr/>
            </p:nvSpPr>
            <p:spPr bwMode="auto">
              <a:xfrm>
                <a:off x="4635500" y="1814513"/>
                <a:ext cx="266700" cy="1190625"/>
              </a:xfrm>
              <a:custGeom>
                <a:avLst/>
                <a:gdLst/>
                <a:ahLst/>
                <a:cxnLst>
                  <a:cxn ang="0">
                    <a:pos x="1" y="79"/>
                  </a:cxn>
                  <a:cxn ang="0">
                    <a:pos x="12" y="72"/>
                  </a:cxn>
                  <a:cxn ang="0">
                    <a:pos x="30" y="59"/>
                  </a:cxn>
                  <a:cxn ang="0">
                    <a:pos x="52" y="46"/>
                  </a:cxn>
                  <a:cxn ang="0">
                    <a:pos x="78" y="30"/>
                  </a:cxn>
                  <a:cxn ang="0">
                    <a:pos x="101" y="16"/>
                  </a:cxn>
                  <a:cxn ang="0">
                    <a:pos x="121" y="6"/>
                  </a:cxn>
                  <a:cxn ang="0">
                    <a:pos x="133" y="0"/>
                  </a:cxn>
                  <a:cxn ang="0">
                    <a:pos x="142" y="12"/>
                  </a:cxn>
                  <a:cxn ang="0">
                    <a:pos x="145" y="53"/>
                  </a:cxn>
                  <a:cxn ang="0">
                    <a:pos x="145" y="67"/>
                  </a:cxn>
                  <a:cxn ang="0">
                    <a:pos x="142" y="105"/>
                  </a:cxn>
                  <a:cxn ang="0">
                    <a:pos x="136" y="159"/>
                  </a:cxn>
                  <a:cxn ang="0">
                    <a:pos x="133" y="211"/>
                  </a:cxn>
                  <a:cxn ang="0">
                    <a:pos x="133" y="271"/>
                  </a:cxn>
                  <a:cxn ang="0">
                    <a:pos x="136" y="379"/>
                  </a:cxn>
                  <a:cxn ang="0">
                    <a:pos x="136" y="416"/>
                  </a:cxn>
                  <a:cxn ang="0">
                    <a:pos x="139" y="491"/>
                  </a:cxn>
                  <a:cxn ang="0">
                    <a:pos x="141" y="522"/>
                  </a:cxn>
                  <a:cxn ang="0">
                    <a:pos x="145" y="563"/>
                  </a:cxn>
                  <a:cxn ang="0">
                    <a:pos x="151" y="618"/>
                  </a:cxn>
                  <a:cxn ang="0">
                    <a:pos x="159" y="667"/>
                  </a:cxn>
                  <a:cxn ang="0">
                    <a:pos x="164" y="692"/>
                  </a:cxn>
                  <a:cxn ang="0">
                    <a:pos x="168" y="719"/>
                  </a:cxn>
                  <a:cxn ang="0">
                    <a:pos x="168" y="744"/>
                  </a:cxn>
                  <a:cxn ang="0">
                    <a:pos x="158" y="750"/>
                  </a:cxn>
                  <a:cxn ang="0">
                    <a:pos x="141" y="738"/>
                  </a:cxn>
                  <a:cxn ang="0">
                    <a:pos x="127" y="732"/>
                  </a:cxn>
                  <a:cxn ang="0">
                    <a:pos x="113" y="730"/>
                  </a:cxn>
                  <a:cxn ang="0">
                    <a:pos x="99" y="732"/>
                  </a:cxn>
                  <a:cxn ang="0">
                    <a:pos x="87" y="735"/>
                  </a:cxn>
                  <a:cxn ang="0">
                    <a:pos x="78" y="739"/>
                  </a:cxn>
                  <a:cxn ang="0">
                    <a:pos x="70" y="741"/>
                  </a:cxn>
                  <a:cxn ang="0">
                    <a:pos x="66" y="742"/>
                  </a:cxn>
                  <a:cxn ang="0">
                    <a:pos x="66" y="735"/>
                  </a:cxn>
                  <a:cxn ang="0">
                    <a:pos x="73" y="709"/>
                  </a:cxn>
                  <a:cxn ang="0">
                    <a:pos x="75" y="651"/>
                  </a:cxn>
                  <a:cxn ang="0">
                    <a:pos x="75" y="612"/>
                  </a:cxn>
                  <a:cxn ang="0">
                    <a:pos x="75" y="577"/>
                  </a:cxn>
                  <a:cxn ang="0">
                    <a:pos x="70" y="543"/>
                  </a:cxn>
                  <a:cxn ang="0">
                    <a:pos x="58" y="507"/>
                  </a:cxn>
                  <a:cxn ang="0">
                    <a:pos x="46" y="462"/>
                  </a:cxn>
                  <a:cxn ang="0">
                    <a:pos x="32" y="418"/>
                  </a:cxn>
                  <a:cxn ang="0">
                    <a:pos x="23" y="384"/>
                  </a:cxn>
                  <a:cxn ang="0">
                    <a:pos x="17" y="358"/>
                  </a:cxn>
                  <a:cxn ang="0">
                    <a:pos x="11" y="275"/>
                  </a:cxn>
                  <a:cxn ang="0">
                    <a:pos x="4" y="170"/>
                  </a:cxn>
                  <a:cxn ang="0">
                    <a:pos x="1" y="92"/>
                  </a:cxn>
                  <a:cxn ang="0">
                    <a:pos x="0" y="79"/>
                  </a:cxn>
                </a:cxnLst>
                <a:rect l="0" t="0" r="r" b="b"/>
                <a:pathLst>
                  <a:path w="168" h="750">
                    <a:moveTo>
                      <a:pt x="0" y="79"/>
                    </a:moveTo>
                    <a:lnTo>
                      <a:pt x="1" y="79"/>
                    </a:lnTo>
                    <a:lnTo>
                      <a:pt x="6" y="76"/>
                    </a:lnTo>
                    <a:lnTo>
                      <a:pt x="12" y="72"/>
                    </a:lnTo>
                    <a:lnTo>
                      <a:pt x="20" y="65"/>
                    </a:lnTo>
                    <a:lnTo>
                      <a:pt x="30" y="59"/>
                    </a:lnTo>
                    <a:lnTo>
                      <a:pt x="41" y="53"/>
                    </a:lnTo>
                    <a:lnTo>
                      <a:pt x="52" y="46"/>
                    </a:lnTo>
                    <a:lnTo>
                      <a:pt x="64" y="38"/>
                    </a:lnTo>
                    <a:lnTo>
                      <a:pt x="78" y="30"/>
                    </a:lnTo>
                    <a:lnTo>
                      <a:pt x="89" y="23"/>
                    </a:lnTo>
                    <a:lnTo>
                      <a:pt x="101" y="16"/>
                    </a:lnTo>
                    <a:lnTo>
                      <a:pt x="112" y="10"/>
                    </a:lnTo>
                    <a:lnTo>
                      <a:pt x="121" y="6"/>
                    </a:lnTo>
                    <a:lnTo>
                      <a:pt x="128" y="1"/>
                    </a:lnTo>
                    <a:lnTo>
                      <a:pt x="133" y="0"/>
                    </a:lnTo>
                    <a:lnTo>
                      <a:pt x="136" y="0"/>
                    </a:lnTo>
                    <a:lnTo>
                      <a:pt x="142" y="12"/>
                    </a:lnTo>
                    <a:lnTo>
                      <a:pt x="144" y="33"/>
                    </a:lnTo>
                    <a:lnTo>
                      <a:pt x="145" y="53"/>
                    </a:lnTo>
                    <a:lnTo>
                      <a:pt x="145" y="61"/>
                    </a:lnTo>
                    <a:lnTo>
                      <a:pt x="145" y="67"/>
                    </a:lnTo>
                    <a:lnTo>
                      <a:pt x="144" y="82"/>
                    </a:lnTo>
                    <a:lnTo>
                      <a:pt x="142" y="105"/>
                    </a:lnTo>
                    <a:lnTo>
                      <a:pt x="139" y="131"/>
                    </a:lnTo>
                    <a:lnTo>
                      <a:pt x="136" y="159"/>
                    </a:lnTo>
                    <a:lnTo>
                      <a:pt x="135" y="186"/>
                    </a:lnTo>
                    <a:lnTo>
                      <a:pt x="133" y="211"/>
                    </a:lnTo>
                    <a:lnTo>
                      <a:pt x="133" y="228"/>
                    </a:lnTo>
                    <a:lnTo>
                      <a:pt x="133" y="271"/>
                    </a:lnTo>
                    <a:lnTo>
                      <a:pt x="135" y="329"/>
                    </a:lnTo>
                    <a:lnTo>
                      <a:pt x="136" y="379"/>
                    </a:lnTo>
                    <a:lnTo>
                      <a:pt x="136" y="401"/>
                    </a:lnTo>
                    <a:lnTo>
                      <a:pt x="136" y="416"/>
                    </a:lnTo>
                    <a:lnTo>
                      <a:pt x="139" y="453"/>
                    </a:lnTo>
                    <a:lnTo>
                      <a:pt x="139" y="491"/>
                    </a:lnTo>
                    <a:lnTo>
                      <a:pt x="141" y="513"/>
                    </a:lnTo>
                    <a:lnTo>
                      <a:pt x="141" y="522"/>
                    </a:lnTo>
                    <a:lnTo>
                      <a:pt x="142" y="540"/>
                    </a:lnTo>
                    <a:lnTo>
                      <a:pt x="145" y="563"/>
                    </a:lnTo>
                    <a:lnTo>
                      <a:pt x="148" y="591"/>
                    </a:lnTo>
                    <a:lnTo>
                      <a:pt x="151" y="618"/>
                    </a:lnTo>
                    <a:lnTo>
                      <a:pt x="156" y="646"/>
                    </a:lnTo>
                    <a:lnTo>
                      <a:pt x="159" y="667"/>
                    </a:lnTo>
                    <a:lnTo>
                      <a:pt x="161" y="681"/>
                    </a:lnTo>
                    <a:lnTo>
                      <a:pt x="164" y="692"/>
                    </a:lnTo>
                    <a:lnTo>
                      <a:pt x="165" y="706"/>
                    </a:lnTo>
                    <a:lnTo>
                      <a:pt x="168" y="719"/>
                    </a:lnTo>
                    <a:lnTo>
                      <a:pt x="168" y="733"/>
                    </a:lnTo>
                    <a:lnTo>
                      <a:pt x="168" y="744"/>
                    </a:lnTo>
                    <a:lnTo>
                      <a:pt x="165" y="750"/>
                    </a:lnTo>
                    <a:lnTo>
                      <a:pt x="158" y="750"/>
                    </a:lnTo>
                    <a:lnTo>
                      <a:pt x="147" y="742"/>
                    </a:lnTo>
                    <a:lnTo>
                      <a:pt x="141" y="738"/>
                    </a:lnTo>
                    <a:lnTo>
                      <a:pt x="135" y="735"/>
                    </a:lnTo>
                    <a:lnTo>
                      <a:pt x="127" y="732"/>
                    </a:lnTo>
                    <a:lnTo>
                      <a:pt x="121" y="730"/>
                    </a:lnTo>
                    <a:lnTo>
                      <a:pt x="113" y="730"/>
                    </a:lnTo>
                    <a:lnTo>
                      <a:pt x="107" y="730"/>
                    </a:lnTo>
                    <a:lnTo>
                      <a:pt x="99" y="732"/>
                    </a:lnTo>
                    <a:lnTo>
                      <a:pt x="93" y="733"/>
                    </a:lnTo>
                    <a:lnTo>
                      <a:pt x="87" y="735"/>
                    </a:lnTo>
                    <a:lnTo>
                      <a:pt x="83" y="738"/>
                    </a:lnTo>
                    <a:lnTo>
                      <a:pt x="78" y="739"/>
                    </a:lnTo>
                    <a:lnTo>
                      <a:pt x="73" y="741"/>
                    </a:lnTo>
                    <a:lnTo>
                      <a:pt x="70" y="741"/>
                    </a:lnTo>
                    <a:lnTo>
                      <a:pt x="67" y="742"/>
                    </a:lnTo>
                    <a:lnTo>
                      <a:pt x="66" y="742"/>
                    </a:lnTo>
                    <a:lnTo>
                      <a:pt x="64" y="741"/>
                    </a:lnTo>
                    <a:lnTo>
                      <a:pt x="66" y="735"/>
                    </a:lnTo>
                    <a:lnTo>
                      <a:pt x="70" y="727"/>
                    </a:lnTo>
                    <a:lnTo>
                      <a:pt x="73" y="709"/>
                    </a:lnTo>
                    <a:lnTo>
                      <a:pt x="75" y="673"/>
                    </a:lnTo>
                    <a:lnTo>
                      <a:pt x="75" y="651"/>
                    </a:lnTo>
                    <a:lnTo>
                      <a:pt x="75" y="631"/>
                    </a:lnTo>
                    <a:lnTo>
                      <a:pt x="75" y="612"/>
                    </a:lnTo>
                    <a:lnTo>
                      <a:pt x="75" y="594"/>
                    </a:lnTo>
                    <a:lnTo>
                      <a:pt x="75" y="577"/>
                    </a:lnTo>
                    <a:lnTo>
                      <a:pt x="73" y="560"/>
                    </a:lnTo>
                    <a:lnTo>
                      <a:pt x="70" y="543"/>
                    </a:lnTo>
                    <a:lnTo>
                      <a:pt x="64" y="526"/>
                    </a:lnTo>
                    <a:lnTo>
                      <a:pt x="58" y="507"/>
                    </a:lnTo>
                    <a:lnTo>
                      <a:pt x="52" y="485"/>
                    </a:lnTo>
                    <a:lnTo>
                      <a:pt x="46" y="462"/>
                    </a:lnTo>
                    <a:lnTo>
                      <a:pt x="38" y="439"/>
                    </a:lnTo>
                    <a:lnTo>
                      <a:pt x="32" y="418"/>
                    </a:lnTo>
                    <a:lnTo>
                      <a:pt x="26" y="399"/>
                    </a:lnTo>
                    <a:lnTo>
                      <a:pt x="23" y="384"/>
                    </a:lnTo>
                    <a:lnTo>
                      <a:pt x="20" y="376"/>
                    </a:lnTo>
                    <a:lnTo>
                      <a:pt x="17" y="358"/>
                    </a:lnTo>
                    <a:lnTo>
                      <a:pt x="14" y="323"/>
                    </a:lnTo>
                    <a:lnTo>
                      <a:pt x="11" y="275"/>
                    </a:lnTo>
                    <a:lnTo>
                      <a:pt x="8" y="222"/>
                    </a:lnTo>
                    <a:lnTo>
                      <a:pt x="4" y="170"/>
                    </a:lnTo>
                    <a:lnTo>
                      <a:pt x="3" y="124"/>
                    </a:lnTo>
                    <a:lnTo>
                      <a:pt x="1" y="92"/>
                    </a:lnTo>
                    <a:lnTo>
                      <a:pt x="0" y="79"/>
                    </a:lnTo>
                    <a:lnTo>
                      <a:pt x="0" y="79"/>
                    </a:lnTo>
                    <a:close/>
                  </a:path>
                </a:pathLst>
              </a:custGeom>
              <a:solidFill>
                <a:srgbClr val="BA9788"/>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2" name="Freeform 37"/>
              <p:cNvSpPr>
                <a:spLocks/>
              </p:cNvSpPr>
              <p:nvPr/>
            </p:nvSpPr>
            <p:spPr bwMode="auto">
              <a:xfrm>
                <a:off x="4635500" y="1820863"/>
                <a:ext cx="261938" cy="1182688"/>
              </a:xfrm>
              <a:custGeom>
                <a:avLst/>
                <a:gdLst/>
                <a:ahLst/>
                <a:cxnLst>
                  <a:cxn ang="0">
                    <a:pos x="1" y="75"/>
                  </a:cxn>
                  <a:cxn ang="0">
                    <a:pos x="12" y="68"/>
                  </a:cxn>
                  <a:cxn ang="0">
                    <a:pos x="29" y="57"/>
                  </a:cxn>
                  <a:cxn ang="0">
                    <a:pos x="49" y="43"/>
                  </a:cxn>
                  <a:cxn ang="0">
                    <a:pos x="72" y="28"/>
                  </a:cxn>
                  <a:cxn ang="0">
                    <a:pos x="95" y="14"/>
                  </a:cxn>
                  <a:cxn ang="0">
                    <a:pos x="113" y="5"/>
                  </a:cxn>
                  <a:cxn ang="0">
                    <a:pos x="125" y="0"/>
                  </a:cxn>
                  <a:cxn ang="0">
                    <a:pos x="133" y="12"/>
                  </a:cxn>
                  <a:cxn ang="0">
                    <a:pos x="138" y="54"/>
                  </a:cxn>
                  <a:cxn ang="0">
                    <a:pos x="136" y="84"/>
                  </a:cxn>
                  <a:cxn ang="0">
                    <a:pos x="128" y="187"/>
                  </a:cxn>
                  <a:cxn ang="0">
                    <a:pos x="128" y="270"/>
                  </a:cxn>
                  <a:cxn ang="0">
                    <a:pos x="130" y="379"/>
                  </a:cxn>
                  <a:cxn ang="0">
                    <a:pos x="132" y="417"/>
                  </a:cxn>
                  <a:cxn ang="0">
                    <a:pos x="135" y="490"/>
                  </a:cxn>
                  <a:cxn ang="0">
                    <a:pos x="136" y="521"/>
                  </a:cxn>
                  <a:cxn ang="0">
                    <a:pos x="141" y="561"/>
                  </a:cxn>
                  <a:cxn ang="0">
                    <a:pos x="147" y="614"/>
                  </a:cxn>
                  <a:cxn ang="0">
                    <a:pos x="153" y="662"/>
                  </a:cxn>
                  <a:cxn ang="0">
                    <a:pos x="159" y="686"/>
                  </a:cxn>
                  <a:cxn ang="0">
                    <a:pos x="164" y="714"/>
                  </a:cxn>
                  <a:cxn ang="0">
                    <a:pos x="165" y="738"/>
                  </a:cxn>
                  <a:cxn ang="0">
                    <a:pos x="154" y="745"/>
                  </a:cxn>
                  <a:cxn ang="0">
                    <a:pos x="138" y="732"/>
                  </a:cxn>
                  <a:cxn ang="0">
                    <a:pos x="124" y="726"/>
                  </a:cxn>
                  <a:cxn ang="0">
                    <a:pos x="112" y="725"/>
                  </a:cxn>
                  <a:cxn ang="0">
                    <a:pos x="98" y="728"/>
                  </a:cxn>
                  <a:cxn ang="0">
                    <a:pos x="87" y="731"/>
                  </a:cxn>
                  <a:cxn ang="0">
                    <a:pos x="76" y="734"/>
                  </a:cxn>
                  <a:cxn ang="0">
                    <a:pos x="69" y="737"/>
                  </a:cxn>
                  <a:cxn ang="0">
                    <a:pos x="66" y="738"/>
                  </a:cxn>
                  <a:cxn ang="0">
                    <a:pos x="66" y="731"/>
                  </a:cxn>
                  <a:cxn ang="0">
                    <a:pos x="73" y="705"/>
                  </a:cxn>
                  <a:cxn ang="0">
                    <a:pos x="75" y="647"/>
                  </a:cxn>
                  <a:cxn ang="0">
                    <a:pos x="75" y="608"/>
                  </a:cxn>
                  <a:cxn ang="0">
                    <a:pos x="75" y="573"/>
                  </a:cxn>
                  <a:cxn ang="0">
                    <a:pos x="70" y="539"/>
                  </a:cxn>
                  <a:cxn ang="0">
                    <a:pos x="58" y="503"/>
                  </a:cxn>
                  <a:cxn ang="0">
                    <a:pos x="46" y="458"/>
                  </a:cxn>
                  <a:cxn ang="0">
                    <a:pos x="32" y="414"/>
                  </a:cxn>
                  <a:cxn ang="0">
                    <a:pos x="23" y="380"/>
                  </a:cxn>
                  <a:cxn ang="0">
                    <a:pos x="17" y="354"/>
                  </a:cxn>
                  <a:cxn ang="0">
                    <a:pos x="11" y="271"/>
                  </a:cxn>
                  <a:cxn ang="0">
                    <a:pos x="4" y="166"/>
                  </a:cxn>
                  <a:cxn ang="0">
                    <a:pos x="1" y="88"/>
                  </a:cxn>
                  <a:cxn ang="0">
                    <a:pos x="0" y="75"/>
                  </a:cxn>
                </a:cxnLst>
                <a:rect l="0" t="0" r="r" b="b"/>
                <a:pathLst>
                  <a:path w="165" h="745">
                    <a:moveTo>
                      <a:pt x="0" y="75"/>
                    </a:moveTo>
                    <a:lnTo>
                      <a:pt x="1" y="75"/>
                    </a:lnTo>
                    <a:lnTo>
                      <a:pt x="6" y="72"/>
                    </a:lnTo>
                    <a:lnTo>
                      <a:pt x="12" y="68"/>
                    </a:lnTo>
                    <a:lnTo>
                      <a:pt x="20" y="63"/>
                    </a:lnTo>
                    <a:lnTo>
                      <a:pt x="29" y="57"/>
                    </a:lnTo>
                    <a:lnTo>
                      <a:pt x="38" y="49"/>
                    </a:lnTo>
                    <a:lnTo>
                      <a:pt x="49" y="43"/>
                    </a:lnTo>
                    <a:lnTo>
                      <a:pt x="61" y="35"/>
                    </a:lnTo>
                    <a:lnTo>
                      <a:pt x="72" y="28"/>
                    </a:lnTo>
                    <a:lnTo>
                      <a:pt x="84" y="22"/>
                    </a:lnTo>
                    <a:lnTo>
                      <a:pt x="95" y="14"/>
                    </a:lnTo>
                    <a:lnTo>
                      <a:pt x="104" y="9"/>
                    </a:lnTo>
                    <a:lnTo>
                      <a:pt x="113" y="5"/>
                    </a:lnTo>
                    <a:lnTo>
                      <a:pt x="121" y="2"/>
                    </a:lnTo>
                    <a:lnTo>
                      <a:pt x="125" y="0"/>
                    </a:lnTo>
                    <a:lnTo>
                      <a:pt x="128" y="0"/>
                    </a:lnTo>
                    <a:lnTo>
                      <a:pt x="133" y="12"/>
                    </a:lnTo>
                    <a:lnTo>
                      <a:pt x="136" y="34"/>
                    </a:lnTo>
                    <a:lnTo>
                      <a:pt x="138" y="54"/>
                    </a:lnTo>
                    <a:lnTo>
                      <a:pt x="138" y="63"/>
                    </a:lnTo>
                    <a:lnTo>
                      <a:pt x="136" y="84"/>
                    </a:lnTo>
                    <a:lnTo>
                      <a:pt x="133" y="132"/>
                    </a:lnTo>
                    <a:lnTo>
                      <a:pt x="128" y="187"/>
                    </a:lnTo>
                    <a:lnTo>
                      <a:pt x="127" y="228"/>
                    </a:lnTo>
                    <a:lnTo>
                      <a:pt x="128" y="270"/>
                    </a:lnTo>
                    <a:lnTo>
                      <a:pt x="130" y="328"/>
                    </a:lnTo>
                    <a:lnTo>
                      <a:pt x="130" y="379"/>
                    </a:lnTo>
                    <a:lnTo>
                      <a:pt x="132" y="400"/>
                    </a:lnTo>
                    <a:lnTo>
                      <a:pt x="132" y="417"/>
                    </a:lnTo>
                    <a:lnTo>
                      <a:pt x="133" y="452"/>
                    </a:lnTo>
                    <a:lnTo>
                      <a:pt x="135" y="490"/>
                    </a:lnTo>
                    <a:lnTo>
                      <a:pt x="136" y="512"/>
                    </a:lnTo>
                    <a:lnTo>
                      <a:pt x="136" y="521"/>
                    </a:lnTo>
                    <a:lnTo>
                      <a:pt x="138" y="538"/>
                    </a:lnTo>
                    <a:lnTo>
                      <a:pt x="141" y="561"/>
                    </a:lnTo>
                    <a:lnTo>
                      <a:pt x="144" y="587"/>
                    </a:lnTo>
                    <a:lnTo>
                      <a:pt x="147" y="614"/>
                    </a:lnTo>
                    <a:lnTo>
                      <a:pt x="150" y="640"/>
                    </a:lnTo>
                    <a:lnTo>
                      <a:pt x="153" y="662"/>
                    </a:lnTo>
                    <a:lnTo>
                      <a:pt x="156" y="676"/>
                    </a:lnTo>
                    <a:lnTo>
                      <a:pt x="159" y="686"/>
                    </a:lnTo>
                    <a:lnTo>
                      <a:pt x="162" y="700"/>
                    </a:lnTo>
                    <a:lnTo>
                      <a:pt x="164" y="714"/>
                    </a:lnTo>
                    <a:lnTo>
                      <a:pt x="165" y="728"/>
                    </a:lnTo>
                    <a:lnTo>
                      <a:pt x="165" y="738"/>
                    </a:lnTo>
                    <a:lnTo>
                      <a:pt x="161" y="745"/>
                    </a:lnTo>
                    <a:lnTo>
                      <a:pt x="154" y="745"/>
                    </a:lnTo>
                    <a:lnTo>
                      <a:pt x="144" y="737"/>
                    </a:lnTo>
                    <a:lnTo>
                      <a:pt x="138" y="732"/>
                    </a:lnTo>
                    <a:lnTo>
                      <a:pt x="132" y="729"/>
                    </a:lnTo>
                    <a:lnTo>
                      <a:pt x="124" y="726"/>
                    </a:lnTo>
                    <a:lnTo>
                      <a:pt x="118" y="726"/>
                    </a:lnTo>
                    <a:lnTo>
                      <a:pt x="112" y="725"/>
                    </a:lnTo>
                    <a:lnTo>
                      <a:pt x="104" y="726"/>
                    </a:lnTo>
                    <a:lnTo>
                      <a:pt x="98" y="728"/>
                    </a:lnTo>
                    <a:lnTo>
                      <a:pt x="92" y="729"/>
                    </a:lnTo>
                    <a:lnTo>
                      <a:pt x="87" y="731"/>
                    </a:lnTo>
                    <a:lnTo>
                      <a:pt x="81" y="732"/>
                    </a:lnTo>
                    <a:lnTo>
                      <a:pt x="76" y="734"/>
                    </a:lnTo>
                    <a:lnTo>
                      <a:pt x="72" y="737"/>
                    </a:lnTo>
                    <a:lnTo>
                      <a:pt x="69" y="737"/>
                    </a:lnTo>
                    <a:lnTo>
                      <a:pt x="67" y="738"/>
                    </a:lnTo>
                    <a:lnTo>
                      <a:pt x="66" y="738"/>
                    </a:lnTo>
                    <a:lnTo>
                      <a:pt x="64" y="737"/>
                    </a:lnTo>
                    <a:lnTo>
                      <a:pt x="66" y="731"/>
                    </a:lnTo>
                    <a:lnTo>
                      <a:pt x="70" y="723"/>
                    </a:lnTo>
                    <a:lnTo>
                      <a:pt x="73" y="705"/>
                    </a:lnTo>
                    <a:lnTo>
                      <a:pt x="75" y="669"/>
                    </a:lnTo>
                    <a:lnTo>
                      <a:pt x="75" y="647"/>
                    </a:lnTo>
                    <a:lnTo>
                      <a:pt x="75" y="627"/>
                    </a:lnTo>
                    <a:lnTo>
                      <a:pt x="75" y="608"/>
                    </a:lnTo>
                    <a:lnTo>
                      <a:pt x="75" y="590"/>
                    </a:lnTo>
                    <a:lnTo>
                      <a:pt x="75" y="573"/>
                    </a:lnTo>
                    <a:lnTo>
                      <a:pt x="73" y="556"/>
                    </a:lnTo>
                    <a:lnTo>
                      <a:pt x="70" y="539"/>
                    </a:lnTo>
                    <a:lnTo>
                      <a:pt x="64" y="522"/>
                    </a:lnTo>
                    <a:lnTo>
                      <a:pt x="58" y="503"/>
                    </a:lnTo>
                    <a:lnTo>
                      <a:pt x="52" y="481"/>
                    </a:lnTo>
                    <a:lnTo>
                      <a:pt x="46" y="458"/>
                    </a:lnTo>
                    <a:lnTo>
                      <a:pt x="38" y="435"/>
                    </a:lnTo>
                    <a:lnTo>
                      <a:pt x="32" y="414"/>
                    </a:lnTo>
                    <a:lnTo>
                      <a:pt x="26" y="395"/>
                    </a:lnTo>
                    <a:lnTo>
                      <a:pt x="23" y="380"/>
                    </a:lnTo>
                    <a:lnTo>
                      <a:pt x="20" y="372"/>
                    </a:lnTo>
                    <a:lnTo>
                      <a:pt x="17" y="354"/>
                    </a:lnTo>
                    <a:lnTo>
                      <a:pt x="14" y="319"/>
                    </a:lnTo>
                    <a:lnTo>
                      <a:pt x="11" y="271"/>
                    </a:lnTo>
                    <a:lnTo>
                      <a:pt x="8" y="218"/>
                    </a:lnTo>
                    <a:lnTo>
                      <a:pt x="4" y="166"/>
                    </a:lnTo>
                    <a:lnTo>
                      <a:pt x="3" y="120"/>
                    </a:lnTo>
                    <a:lnTo>
                      <a:pt x="1" y="88"/>
                    </a:lnTo>
                    <a:lnTo>
                      <a:pt x="0" y="75"/>
                    </a:lnTo>
                    <a:lnTo>
                      <a:pt x="0" y="75"/>
                    </a:lnTo>
                    <a:close/>
                  </a:path>
                </a:pathLst>
              </a:custGeom>
              <a:solidFill>
                <a:srgbClr val="C19C8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3" name="Freeform 38"/>
              <p:cNvSpPr>
                <a:spLocks/>
              </p:cNvSpPr>
              <p:nvPr/>
            </p:nvSpPr>
            <p:spPr bwMode="auto">
              <a:xfrm>
                <a:off x="4635500" y="1825625"/>
                <a:ext cx="255588" cy="1174750"/>
              </a:xfrm>
              <a:custGeom>
                <a:avLst/>
                <a:gdLst/>
                <a:ahLst/>
                <a:cxnLst>
                  <a:cxn ang="0">
                    <a:pos x="1" y="72"/>
                  </a:cxn>
                  <a:cxn ang="0">
                    <a:pos x="11" y="66"/>
                  </a:cxn>
                  <a:cxn ang="0">
                    <a:pos x="26" y="54"/>
                  </a:cxn>
                  <a:cxn ang="0">
                    <a:pos x="46" y="42"/>
                  </a:cxn>
                  <a:cxn ang="0">
                    <a:pos x="69" y="26"/>
                  </a:cxn>
                  <a:cxn ang="0">
                    <a:pos x="89" y="14"/>
                  </a:cxn>
                  <a:cxn ang="0">
                    <a:pos x="106" y="5"/>
                  </a:cxn>
                  <a:cxn ang="0">
                    <a:pos x="118" y="0"/>
                  </a:cxn>
                  <a:cxn ang="0">
                    <a:pos x="125" y="14"/>
                  </a:cxn>
                  <a:cxn ang="0">
                    <a:pos x="130" y="57"/>
                  </a:cxn>
                  <a:cxn ang="0">
                    <a:pos x="128" y="88"/>
                  </a:cxn>
                  <a:cxn ang="0">
                    <a:pos x="122" y="189"/>
                  </a:cxn>
                  <a:cxn ang="0">
                    <a:pos x="122" y="271"/>
                  </a:cxn>
                  <a:cxn ang="0">
                    <a:pos x="125" y="379"/>
                  </a:cxn>
                  <a:cxn ang="0">
                    <a:pos x="127" y="417"/>
                  </a:cxn>
                  <a:cxn ang="0">
                    <a:pos x="130" y="490"/>
                  </a:cxn>
                  <a:cxn ang="0">
                    <a:pos x="132" y="519"/>
                  </a:cxn>
                  <a:cxn ang="0">
                    <a:pos x="136" y="559"/>
                  </a:cxn>
                  <a:cxn ang="0">
                    <a:pos x="142" y="611"/>
                  </a:cxn>
                  <a:cxn ang="0">
                    <a:pos x="148" y="657"/>
                  </a:cxn>
                  <a:cxn ang="0">
                    <a:pos x="154" y="683"/>
                  </a:cxn>
                  <a:cxn ang="0">
                    <a:pos x="159" y="711"/>
                  </a:cxn>
                  <a:cxn ang="0">
                    <a:pos x="161" y="734"/>
                  </a:cxn>
                  <a:cxn ang="0">
                    <a:pos x="151" y="740"/>
                  </a:cxn>
                  <a:cxn ang="0">
                    <a:pos x="135" y="728"/>
                  </a:cxn>
                  <a:cxn ang="0">
                    <a:pos x="122" y="722"/>
                  </a:cxn>
                  <a:cxn ang="0">
                    <a:pos x="109" y="722"/>
                  </a:cxn>
                  <a:cxn ang="0">
                    <a:pos x="96" y="723"/>
                  </a:cxn>
                  <a:cxn ang="0">
                    <a:pos x="86" y="728"/>
                  </a:cxn>
                  <a:cxn ang="0">
                    <a:pos x="76" y="731"/>
                  </a:cxn>
                  <a:cxn ang="0">
                    <a:pos x="69" y="734"/>
                  </a:cxn>
                  <a:cxn ang="0">
                    <a:pos x="66" y="735"/>
                  </a:cxn>
                  <a:cxn ang="0">
                    <a:pos x="66" y="728"/>
                  </a:cxn>
                  <a:cxn ang="0">
                    <a:pos x="73" y="702"/>
                  </a:cxn>
                  <a:cxn ang="0">
                    <a:pos x="75" y="644"/>
                  </a:cxn>
                  <a:cxn ang="0">
                    <a:pos x="75" y="605"/>
                  </a:cxn>
                  <a:cxn ang="0">
                    <a:pos x="75" y="570"/>
                  </a:cxn>
                  <a:cxn ang="0">
                    <a:pos x="70" y="536"/>
                  </a:cxn>
                  <a:cxn ang="0">
                    <a:pos x="58" y="500"/>
                  </a:cxn>
                  <a:cxn ang="0">
                    <a:pos x="46" y="455"/>
                  </a:cxn>
                  <a:cxn ang="0">
                    <a:pos x="32" y="411"/>
                  </a:cxn>
                  <a:cxn ang="0">
                    <a:pos x="23" y="377"/>
                  </a:cxn>
                  <a:cxn ang="0">
                    <a:pos x="17" y="351"/>
                  </a:cxn>
                  <a:cxn ang="0">
                    <a:pos x="11" y="268"/>
                  </a:cxn>
                  <a:cxn ang="0">
                    <a:pos x="4" y="163"/>
                  </a:cxn>
                  <a:cxn ang="0">
                    <a:pos x="1" y="85"/>
                  </a:cxn>
                  <a:cxn ang="0">
                    <a:pos x="0" y="72"/>
                  </a:cxn>
                </a:cxnLst>
                <a:rect l="0" t="0" r="r" b="b"/>
                <a:pathLst>
                  <a:path w="161" h="740">
                    <a:moveTo>
                      <a:pt x="0" y="72"/>
                    </a:moveTo>
                    <a:lnTo>
                      <a:pt x="1" y="72"/>
                    </a:lnTo>
                    <a:lnTo>
                      <a:pt x="6" y="69"/>
                    </a:lnTo>
                    <a:lnTo>
                      <a:pt x="11" y="66"/>
                    </a:lnTo>
                    <a:lnTo>
                      <a:pt x="18" y="60"/>
                    </a:lnTo>
                    <a:lnTo>
                      <a:pt x="26" y="54"/>
                    </a:lnTo>
                    <a:lnTo>
                      <a:pt x="37" y="48"/>
                    </a:lnTo>
                    <a:lnTo>
                      <a:pt x="46" y="42"/>
                    </a:lnTo>
                    <a:lnTo>
                      <a:pt x="57" y="34"/>
                    </a:lnTo>
                    <a:lnTo>
                      <a:pt x="69" y="26"/>
                    </a:lnTo>
                    <a:lnTo>
                      <a:pt x="78" y="20"/>
                    </a:lnTo>
                    <a:lnTo>
                      <a:pt x="89" y="14"/>
                    </a:lnTo>
                    <a:lnTo>
                      <a:pt x="98" y="9"/>
                    </a:lnTo>
                    <a:lnTo>
                      <a:pt x="106" y="5"/>
                    </a:lnTo>
                    <a:lnTo>
                      <a:pt x="113" y="2"/>
                    </a:lnTo>
                    <a:lnTo>
                      <a:pt x="118" y="0"/>
                    </a:lnTo>
                    <a:lnTo>
                      <a:pt x="121" y="0"/>
                    </a:lnTo>
                    <a:lnTo>
                      <a:pt x="125" y="14"/>
                    </a:lnTo>
                    <a:lnTo>
                      <a:pt x="128" y="37"/>
                    </a:lnTo>
                    <a:lnTo>
                      <a:pt x="130" y="57"/>
                    </a:lnTo>
                    <a:lnTo>
                      <a:pt x="130" y="68"/>
                    </a:lnTo>
                    <a:lnTo>
                      <a:pt x="128" y="88"/>
                    </a:lnTo>
                    <a:lnTo>
                      <a:pt x="125" y="134"/>
                    </a:lnTo>
                    <a:lnTo>
                      <a:pt x="122" y="189"/>
                    </a:lnTo>
                    <a:lnTo>
                      <a:pt x="121" y="228"/>
                    </a:lnTo>
                    <a:lnTo>
                      <a:pt x="122" y="271"/>
                    </a:lnTo>
                    <a:lnTo>
                      <a:pt x="124" y="328"/>
                    </a:lnTo>
                    <a:lnTo>
                      <a:pt x="125" y="379"/>
                    </a:lnTo>
                    <a:lnTo>
                      <a:pt x="125" y="400"/>
                    </a:lnTo>
                    <a:lnTo>
                      <a:pt x="127" y="417"/>
                    </a:lnTo>
                    <a:lnTo>
                      <a:pt x="128" y="452"/>
                    </a:lnTo>
                    <a:lnTo>
                      <a:pt x="130" y="490"/>
                    </a:lnTo>
                    <a:lnTo>
                      <a:pt x="132" y="510"/>
                    </a:lnTo>
                    <a:lnTo>
                      <a:pt x="132" y="519"/>
                    </a:lnTo>
                    <a:lnTo>
                      <a:pt x="133" y="536"/>
                    </a:lnTo>
                    <a:lnTo>
                      <a:pt x="136" y="559"/>
                    </a:lnTo>
                    <a:lnTo>
                      <a:pt x="139" y="585"/>
                    </a:lnTo>
                    <a:lnTo>
                      <a:pt x="142" y="611"/>
                    </a:lnTo>
                    <a:lnTo>
                      <a:pt x="145" y="637"/>
                    </a:lnTo>
                    <a:lnTo>
                      <a:pt x="148" y="657"/>
                    </a:lnTo>
                    <a:lnTo>
                      <a:pt x="151" y="671"/>
                    </a:lnTo>
                    <a:lnTo>
                      <a:pt x="154" y="683"/>
                    </a:lnTo>
                    <a:lnTo>
                      <a:pt x="156" y="696"/>
                    </a:lnTo>
                    <a:lnTo>
                      <a:pt x="159" y="711"/>
                    </a:lnTo>
                    <a:lnTo>
                      <a:pt x="161" y="723"/>
                    </a:lnTo>
                    <a:lnTo>
                      <a:pt x="161" y="734"/>
                    </a:lnTo>
                    <a:lnTo>
                      <a:pt x="158" y="740"/>
                    </a:lnTo>
                    <a:lnTo>
                      <a:pt x="151" y="740"/>
                    </a:lnTo>
                    <a:lnTo>
                      <a:pt x="141" y="732"/>
                    </a:lnTo>
                    <a:lnTo>
                      <a:pt x="135" y="728"/>
                    </a:lnTo>
                    <a:lnTo>
                      <a:pt x="128" y="725"/>
                    </a:lnTo>
                    <a:lnTo>
                      <a:pt x="122" y="722"/>
                    </a:lnTo>
                    <a:lnTo>
                      <a:pt x="115" y="722"/>
                    </a:lnTo>
                    <a:lnTo>
                      <a:pt x="109" y="722"/>
                    </a:lnTo>
                    <a:lnTo>
                      <a:pt x="102" y="722"/>
                    </a:lnTo>
                    <a:lnTo>
                      <a:pt x="96" y="723"/>
                    </a:lnTo>
                    <a:lnTo>
                      <a:pt x="90" y="725"/>
                    </a:lnTo>
                    <a:lnTo>
                      <a:pt x="86" y="728"/>
                    </a:lnTo>
                    <a:lnTo>
                      <a:pt x="81" y="729"/>
                    </a:lnTo>
                    <a:lnTo>
                      <a:pt x="76" y="731"/>
                    </a:lnTo>
                    <a:lnTo>
                      <a:pt x="72" y="732"/>
                    </a:lnTo>
                    <a:lnTo>
                      <a:pt x="69" y="734"/>
                    </a:lnTo>
                    <a:lnTo>
                      <a:pt x="67" y="735"/>
                    </a:lnTo>
                    <a:lnTo>
                      <a:pt x="66" y="735"/>
                    </a:lnTo>
                    <a:lnTo>
                      <a:pt x="64" y="734"/>
                    </a:lnTo>
                    <a:lnTo>
                      <a:pt x="66" y="728"/>
                    </a:lnTo>
                    <a:lnTo>
                      <a:pt x="70" y="720"/>
                    </a:lnTo>
                    <a:lnTo>
                      <a:pt x="73" y="702"/>
                    </a:lnTo>
                    <a:lnTo>
                      <a:pt x="75" y="666"/>
                    </a:lnTo>
                    <a:lnTo>
                      <a:pt x="75" y="644"/>
                    </a:lnTo>
                    <a:lnTo>
                      <a:pt x="75" y="624"/>
                    </a:lnTo>
                    <a:lnTo>
                      <a:pt x="75" y="605"/>
                    </a:lnTo>
                    <a:lnTo>
                      <a:pt x="75" y="587"/>
                    </a:lnTo>
                    <a:lnTo>
                      <a:pt x="75" y="570"/>
                    </a:lnTo>
                    <a:lnTo>
                      <a:pt x="73" y="553"/>
                    </a:lnTo>
                    <a:lnTo>
                      <a:pt x="70" y="536"/>
                    </a:lnTo>
                    <a:lnTo>
                      <a:pt x="64" y="519"/>
                    </a:lnTo>
                    <a:lnTo>
                      <a:pt x="58" y="500"/>
                    </a:lnTo>
                    <a:lnTo>
                      <a:pt x="52" y="478"/>
                    </a:lnTo>
                    <a:lnTo>
                      <a:pt x="46" y="455"/>
                    </a:lnTo>
                    <a:lnTo>
                      <a:pt x="38" y="432"/>
                    </a:lnTo>
                    <a:lnTo>
                      <a:pt x="32" y="411"/>
                    </a:lnTo>
                    <a:lnTo>
                      <a:pt x="26" y="392"/>
                    </a:lnTo>
                    <a:lnTo>
                      <a:pt x="23" y="377"/>
                    </a:lnTo>
                    <a:lnTo>
                      <a:pt x="20" y="369"/>
                    </a:lnTo>
                    <a:lnTo>
                      <a:pt x="17" y="351"/>
                    </a:lnTo>
                    <a:lnTo>
                      <a:pt x="14" y="316"/>
                    </a:lnTo>
                    <a:lnTo>
                      <a:pt x="11" y="268"/>
                    </a:lnTo>
                    <a:lnTo>
                      <a:pt x="8" y="215"/>
                    </a:lnTo>
                    <a:lnTo>
                      <a:pt x="4" y="163"/>
                    </a:lnTo>
                    <a:lnTo>
                      <a:pt x="3" y="117"/>
                    </a:lnTo>
                    <a:lnTo>
                      <a:pt x="1" y="85"/>
                    </a:lnTo>
                    <a:lnTo>
                      <a:pt x="0" y="72"/>
                    </a:lnTo>
                    <a:lnTo>
                      <a:pt x="0" y="72"/>
                    </a:lnTo>
                    <a:close/>
                  </a:path>
                </a:pathLst>
              </a:custGeom>
              <a:solidFill>
                <a:srgbClr val="C6A295"/>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4" name="Freeform 39"/>
              <p:cNvSpPr>
                <a:spLocks/>
              </p:cNvSpPr>
              <p:nvPr/>
            </p:nvSpPr>
            <p:spPr bwMode="auto">
              <a:xfrm>
                <a:off x="4635500" y="1830388"/>
                <a:ext cx="250825" cy="1166813"/>
              </a:xfrm>
              <a:custGeom>
                <a:avLst/>
                <a:gdLst/>
                <a:ahLst/>
                <a:cxnLst>
                  <a:cxn ang="0">
                    <a:pos x="1" y="69"/>
                  </a:cxn>
                  <a:cxn ang="0">
                    <a:pos x="11" y="63"/>
                  </a:cxn>
                  <a:cxn ang="0">
                    <a:pos x="24" y="52"/>
                  </a:cxn>
                  <a:cxn ang="0">
                    <a:pos x="43" y="40"/>
                  </a:cxn>
                  <a:cxn ang="0">
                    <a:pos x="63" y="26"/>
                  </a:cxn>
                  <a:cxn ang="0">
                    <a:pos x="83" y="14"/>
                  </a:cxn>
                  <a:cxn ang="0">
                    <a:pos x="99" y="5"/>
                  </a:cxn>
                  <a:cxn ang="0">
                    <a:pos x="110" y="0"/>
                  </a:cxn>
                  <a:cxn ang="0">
                    <a:pos x="118" y="14"/>
                  </a:cxn>
                  <a:cxn ang="0">
                    <a:pos x="122" y="60"/>
                  </a:cxn>
                  <a:cxn ang="0">
                    <a:pos x="121" y="91"/>
                  </a:cxn>
                  <a:cxn ang="0">
                    <a:pos x="116" y="189"/>
                  </a:cxn>
                  <a:cxn ang="0">
                    <a:pos x="116" y="271"/>
                  </a:cxn>
                  <a:cxn ang="0">
                    <a:pos x="119" y="379"/>
                  </a:cxn>
                  <a:cxn ang="0">
                    <a:pos x="121" y="417"/>
                  </a:cxn>
                  <a:cxn ang="0">
                    <a:pos x="127" y="489"/>
                  </a:cxn>
                  <a:cxn ang="0">
                    <a:pos x="127" y="520"/>
                  </a:cxn>
                  <a:cxn ang="0">
                    <a:pos x="132" y="558"/>
                  </a:cxn>
                  <a:cxn ang="0">
                    <a:pos x="138" y="608"/>
                  </a:cxn>
                  <a:cxn ang="0">
                    <a:pos x="144" y="654"/>
                  </a:cxn>
                  <a:cxn ang="0">
                    <a:pos x="148" y="679"/>
                  </a:cxn>
                  <a:cxn ang="0">
                    <a:pos x="154" y="706"/>
                  </a:cxn>
                  <a:cxn ang="0">
                    <a:pos x="158" y="729"/>
                  </a:cxn>
                  <a:cxn ang="0">
                    <a:pos x="148" y="735"/>
                  </a:cxn>
                  <a:cxn ang="0">
                    <a:pos x="132" y="723"/>
                  </a:cxn>
                  <a:cxn ang="0">
                    <a:pos x="119" y="719"/>
                  </a:cxn>
                  <a:cxn ang="0">
                    <a:pos x="107" y="717"/>
                  </a:cxn>
                  <a:cxn ang="0">
                    <a:pos x="95" y="720"/>
                  </a:cxn>
                  <a:cxn ang="0">
                    <a:pos x="84" y="723"/>
                  </a:cxn>
                  <a:cxn ang="0">
                    <a:pos x="75" y="728"/>
                  </a:cxn>
                  <a:cxn ang="0">
                    <a:pos x="69" y="731"/>
                  </a:cxn>
                  <a:cxn ang="0">
                    <a:pos x="66" y="731"/>
                  </a:cxn>
                  <a:cxn ang="0">
                    <a:pos x="66" y="725"/>
                  </a:cxn>
                  <a:cxn ang="0">
                    <a:pos x="73" y="699"/>
                  </a:cxn>
                  <a:cxn ang="0">
                    <a:pos x="75" y="641"/>
                  </a:cxn>
                  <a:cxn ang="0">
                    <a:pos x="75" y="602"/>
                  </a:cxn>
                  <a:cxn ang="0">
                    <a:pos x="75" y="567"/>
                  </a:cxn>
                  <a:cxn ang="0">
                    <a:pos x="70" y="533"/>
                  </a:cxn>
                  <a:cxn ang="0">
                    <a:pos x="58" y="497"/>
                  </a:cxn>
                  <a:cxn ang="0">
                    <a:pos x="46" y="452"/>
                  </a:cxn>
                  <a:cxn ang="0">
                    <a:pos x="32" y="408"/>
                  </a:cxn>
                  <a:cxn ang="0">
                    <a:pos x="23" y="374"/>
                  </a:cxn>
                  <a:cxn ang="0">
                    <a:pos x="17" y="348"/>
                  </a:cxn>
                  <a:cxn ang="0">
                    <a:pos x="11" y="265"/>
                  </a:cxn>
                  <a:cxn ang="0">
                    <a:pos x="4" y="160"/>
                  </a:cxn>
                  <a:cxn ang="0">
                    <a:pos x="1" y="82"/>
                  </a:cxn>
                  <a:cxn ang="0">
                    <a:pos x="0" y="69"/>
                  </a:cxn>
                </a:cxnLst>
                <a:rect l="0" t="0" r="r" b="b"/>
                <a:pathLst>
                  <a:path w="158" h="735">
                    <a:moveTo>
                      <a:pt x="0" y="69"/>
                    </a:moveTo>
                    <a:lnTo>
                      <a:pt x="1" y="69"/>
                    </a:lnTo>
                    <a:lnTo>
                      <a:pt x="4" y="66"/>
                    </a:lnTo>
                    <a:lnTo>
                      <a:pt x="11" y="63"/>
                    </a:lnTo>
                    <a:lnTo>
                      <a:pt x="17" y="59"/>
                    </a:lnTo>
                    <a:lnTo>
                      <a:pt x="24" y="52"/>
                    </a:lnTo>
                    <a:lnTo>
                      <a:pt x="34" y="46"/>
                    </a:lnTo>
                    <a:lnTo>
                      <a:pt x="43" y="40"/>
                    </a:lnTo>
                    <a:lnTo>
                      <a:pt x="53" y="34"/>
                    </a:lnTo>
                    <a:lnTo>
                      <a:pt x="63" y="26"/>
                    </a:lnTo>
                    <a:lnTo>
                      <a:pt x="73" y="20"/>
                    </a:lnTo>
                    <a:lnTo>
                      <a:pt x="83" y="14"/>
                    </a:lnTo>
                    <a:lnTo>
                      <a:pt x="90" y="10"/>
                    </a:lnTo>
                    <a:lnTo>
                      <a:pt x="99" y="5"/>
                    </a:lnTo>
                    <a:lnTo>
                      <a:pt x="106" y="2"/>
                    </a:lnTo>
                    <a:lnTo>
                      <a:pt x="110" y="0"/>
                    </a:lnTo>
                    <a:lnTo>
                      <a:pt x="113" y="0"/>
                    </a:lnTo>
                    <a:lnTo>
                      <a:pt x="118" y="14"/>
                    </a:lnTo>
                    <a:lnTo>
                      <a:pt x="121" y="39"/>
                    </a:lnTo>
                    <a:lnTo>
                      <a:pt x="122" y="60"/>
                    </a:lnTo>
                    <a:lnTo>
                      <a:pt x="122" y="71"/>
                    </a:lnTo>
                    <a:lnTo>
                      <a:pt x="121" y="91"/>
                    </a:lnTo>
                    <a:lnTo>
                      <a:pt x="118" y="137"/>
                    </a:lnTo>
                    <a:lnTo>
                      <a:pt x="116" y="189"/>
                    </a:lnTo>
                    <a:lnTo>
                      <a:pt x="115" y="230"/>
                    </a:lnTo>
                    <a:lnTo>
                      <a:pt x="116" y="271"/>
                    </a:lnTo>
                    <a:lnTo>
                      <a:pt x="118" y="330"/>
                    </a:lnTo>
                    <a:lnTo>
                      <a:pt x="119" y="379"/>
                    </a:lnTo>
                    <a:lnTo>
                      <a:pt x="121" y="400"/>
                    </a:lnTo>
                    <a:lnTo>
                      <a:pt x="121" y="417"/>
                    </a:lnTo>
                    <a:lnTo>
                      <a:pt x="124" y="452"/>
                    </a:lnTo>
                    <a:lnTo>
                      <a:pt x="127" y="489"/>
                    </a:lnTo>
                    <a:lnTo>
                      <a:pt x="127" y="510"/>
                    </a:lnTo>
                    <a:lnTo>
                      <a:pt x="127" y="520"/>
                    </a:lnTo>
                    <a:lnTo>
                      <a:pt x="130" y="535"/>
                    </a:lnTo>
                    <a:lnTo>
                      <a:pt x="132" y="558"/>
                    </a:lnTo>
                    <a:lnTo>
                      <a:pt x="135" y="582"/>
                    </a:lnTo>
                    <a:lnTo>
                      <a:pt x="138" y="608"/>
                    </a:lnTo>
                    <a:lnTo>
                      <a:pt x="141" y="633"/>
                    </a:lnTo>
                    <a:lnTo>
                      <a:pt x="144" y="654"/>
                    </a:lnTo>
                    <a:lnTo>
                      <a:pt x="145" y="668"/>
                    </a:lnTo>
                    <a:lnTo>
                      <a:pt x="148" y="679"/>
                    </a:lnTo>
                    <a:lnTo>
                      <a:pt x="153" y="693"/>
                    </a:lnTo>
                    <a:lnTo>
                      <a:pt x="154" y="706"/>
                    </a:lnTo>
                    <a:lnTo>
                      <a:pt x="158" y="719"/>
                    </a:lnTo>
                    <a:lnTo>
                      <a:pt x="158" y="729"/>
                    </a:lnTo>
                    <a:lnTo>
                      <a:pt x="154" y="735"/>
                    </a:lnTo>
                    <a:lnTo>
                      <a:pt x="148" y="735"/>
                    </a:lnTo>
                    <a:lnTo>
                      <a:pt x="138" y="728"/>
                    </a:lnTo>
                    <a:lnTo>
                      <a:pt x="132" y="723"/>
                    </a:lnTo>
                    <a:lnTo>
                      <a:pt x="125" y="720"/>
                    </a:lnTo>
                    <a:lnTo>
                      <a:pt x="119" y="719"/>
                    </a:lnTo>
                    <a:lnTo>
                      <a:pt x="113" y="717"/>
                    </a:lnTo>
                    <a:lnTo>
                      <a:pt x="107" y="717"/>
                    </a:lnTo>
                    <a:lnTo>
                      <a:pt x="101" y="719"/>
                    </a:lnTo>
                    <a:lnTo>
                      <a:pt x="95" y="720"/>
                    </a:lnTo>
                    <a:lnTo>
                      <a:pt x="89" y="722"/>
                    </a:lnTo>
                    <a:lnTo>
                      <a:pt x="84" y="723"/>
                    </a:lnTo>
                    <a:lnTo>
                      <a:pt x="79" y="726"/>
                    </a:lnTo>
                    <a:lnTo>
                      <a:pt x="75" y="728"/>
                    </a:lnTo>
                    <a:lnTo>
                      <a:pt x="72" y="729"/>
                    </a:lnTo>
                    <a:lnTo>
                      <a:pt x="69" y="731"/>
                    </a:lnTo>
                    <a:lnTo>
                      <a:pt x="67" y="732"/>
                    </a:lnTo>
                    <a:lnTo>
                      <a:pt x="66" y="731"/>
                    </a:lnTo>
                    <a:lnTo>
                      <a:pt x="64" y="731"/>
                    </a:lnTo>
                    <a:lnTo>
                      <a:pt x="66" y="725"/>
                    </a:lnTo>
                    <a:lnTo>
                      <a:pt x="70" y="717"/>
                    </a:lnTo>
                    <a:lnTo>
                      <a:pt x="73" y="699"/>
                    </a:lnTo>
                    <a:lnTo>
                      <a:pt x="75" y="663"/>
                    </a:lnTo>
                    <a:lnTo>
                      <a:pt x="75" y="641"/>
                    </a:lnTo>
                    <a:lnTo>
                      <a:pt x="75" y="621"/>
                    </a:lnTo>
                    <a:lnTo>
                      <a:pt x="75" y="602"/>
                    </a:lnTo>
                    <a:lnTo>
                      <a:pt x="75" y="584"/>
                    </a:lnTo>
                    <a:lnTo>
                      <a:pt x="75" y="567"/>
                    </a:lnTo>
                    <a:lnTo>
                      <a:pt x="73" y="550"/>
                    </a:lnTo>
                    <a:lnTo>
                      <a:pt x="70" y="533"/>
                    </a:lnTo>
                    <a:lnTo>
                      <a:pt x="64" y="516"/>
                    </a:lnTo>
                    <a:lnTo>
                      <a:pt x="58" y="497"/>
                    </a:lnTo>
                    <a:lnTo>
                      <a:pt x="52" y="475"/>
                    </a:lnTo>
                    <a:lnTo>
                      <a:pt x="46" y="452"/>
                    </a:lnTo>
                    <a:lnTo>
                      <a:pt x="38" y="429"/>
                    </a:lnTo>
                    <a:lnTo>
                      <a:pt x="32" y="408"/>
                    </a:lnTo>
                    <a:lnTo>
                      <a:pt x="26" y="389"/>
                    </a:lnTo>
                    <a:lnTo>
                      <a:pt x="23" y="374"/>
                    </a:lnTo>
                    <a:lnTo>
                      <a:pt x="20" y="366"/>
                    </a:lnTo>
                    <a:lnTo>
                      <a:pt x="17" y="348"/>
                    </a:lnTo>
                    <a:lnTo>
                      <a:pt x="14" y="313"/>
                    </a:lnTo>
                    <a:lnTo>
                      <a:pt x="11" y="265"/>
                    </a:lnTo>
                    <a:lnTo>
                      <a:pt x="8" y="212"/>
                    </a:lnTo>
                    <a:lnTo>
                      <a:pt x="4" y="160"/>
                    </a:lnTo>
                    <a:lnTo>
                      <a:pt x="3" y="114"/>
                    </a:lnTo>
                    <a:lnTo>
                      <a:pt x="1" y="82"/>
                    </a:lnTo>
                    <a:lnTo>
                      <a:pt x="0" y="69"/>
                    </a:lnTo>
                    <a:lnTo>
                      <a:pt x="0" y="69"/>
                    </a:lnTo>
                    <a:close/>
                  </a:path>
                </a:pathLst>
              </a:custGeom>
              <a:solidFill>
                <a:srgbClr val="D0AB9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5" name="Freeform 40"/>
              <p:cNvSpPr>
                <a:spLocks/>
              </p:cNvSpPr>
              <p:nvPr/>
            </p:nvSpPr>
            <p:spPr bwMode="auto">
              <a:xfrm>
                <a:off x="4635500" y="1838325"/>
                <a:ext cx="242888" cy="1157288"/>
              </a:xfrm>
              <a:custGeom>
                <a:avLst/>
                <a:gdLst/>
                <a:ahLst/>
                <a:cxnLst>
                  <a:cxn ang="0">
                    <a:pos x="1" y="64"/>
                  </a:cxn>
                  <a:cxn ang="0">
                    <a:pos x="9" y="58"/>
                  </a:cxn>
                  <a:cxn ang="0">
                    <a:pos x="23" y="47"/>
                  </a:cxn>
                  <a:cxn ang="0">
                    <a:pos x="40" y="37"/>
                  </a:cxn>
                  <a:cxn ang="0">
                    <a:pos x="58" y="24"/>
                  </a:cxn>
                  <a:cxn ang="0">
                    <a:pos x="76" y="12"/>
                  </a:cxn>
                  <a:cxn ang="0">
                    <a:pos x="92" y="3"/>
                  </a:cxn>
                  <a:cxn ang="0">
                    <a:pos x="102" y="0"/>
                  </a:cxn>
                  <a:cxn ang="0">
                    <a:pos x="110" y="14"/>
                  </a:cxn>
                  <a:cxn ang="0">
                    <a:pos x="113" y="61"/>
                  </a:cxn>
                  <a:cxn ang="0">
                    <a:pos x="113" y="92"/>
                  </a:cxn>
                  <a:cxn ang="0">
                    <a:pos x="110" y="188"/>
                  </a:cxn>
                  <a:cxn ang="0">
                    <a:pos x="110" y="271"/>
                  </a:cxn>
                  <a:cxn ang="0">
                    <a:pos x="115" y="378"/>
                  </a:cxn>
                  <a:cxn ang="0">
                    <a:pos x="116" y="415"/>
                  </a:cxn>
                  <a:cxn ang="0">
                    <a:pos x="122" y="487"/>
                  </a:cxn>
                  <a:cxn ang="0">
                    <a:pos x="124" y="516"/>
                  </a:cxn>
                  <a:cxn ang="0">
                    <a:pos x="127" y="554"/>
                  </a:cxn>
                  <a:cxn ang="0">
                    <a:pos x="133" y="603"/>
                  </a:cxn>
                  <a:cxn ang="0">
                    <a:pos x="139" y="648"/>
                  </a:cxn>
                  <a:cxn ang="0">
                    <a:pos x="144" y="672"/>
                  </a:cxn>
                  <a:cxn ang="0">
                    <a:pos x="151" y="700"/>
                  </a:cxn>
                  <a:cxn ang="0">
                    <a:pos x="153" y="723"/>
                  </a:cxn>
                  <a:cxn ang="0">
                    <a:pos x="145" y="729"/>
                  </a:cxn>
                  <a:cxn ang="0">
                    <a:pos x="122" y="714"/>
                  </a:cxn>
                  <a:cxn ang="0">
                    <a:pos x="98" y="712"/>
                  </a:cxn>
                  <a:cxn ang="0">
                    <a:pos x="78" y="720"/>
                  </a:cxn>
                  <a:cxn ang="0">
                    <a:pos x="67" y="727"/>
                  </a:cxn>
                  <a:cxn ang="0">
                    <a:pos x="66" y="720"/>
                  </a:cxn>
                  <a:cxn ang="0">
                    <a:pos x="73" y="694"/>
                  </a:cxn>
                  <a:cxn ang="0">
                    <a:pos x="75" y="636"/>
                  </a:cxn>
                  <a:cxn ang="0">
                    <a:pos x="75" y="597"/>
                  </a:cxn>
                  <a:cxn ang="0">
                    <a:pos x="75" y="562"/>
                  </a:cxn>
                  <a:cxn ang="0">
                    <a:pos x="70" y="528"/>
                  </a:cxn>
                  <a:cxn ang="0">
                    <a:pos x="58" y="492"/>
                  </a:cxn>
                  <a:cxn ang="0">
                    <a:pos x="46" y="447"/>
                  </a:cxn>
                  <a:cxn ang="0">
                    <a:pos x="32" y="403"/>
                  </a:cxn>
                  <a:cxn ang="0">
                    <a:pos x="23" y="369"/>
                  </a:cxn>
                  <a:cxn ang="0">
                    <a:pos x="17" y="343"/>
                  </a:cxn>
                  <a:cxn ang="0">
                    <a:pos x="11" y="260"/>
                  </a:cxn>
                  <a:cxn ang="0">
                    <a:pos x="4" y="155"/>
                  </a:cxn>
                  <a:cxn ang="0">
                    <a:pos x="1" y="77"/>
                  </a:cxn>
                  <a:cxn ang="0">
                    <a:pos x="0" y="64"/>
                  </a:cxn>
                </a:cxnLst>
                <a:rect l="0" t="0" r="r" b="b"/>
                <a:pathLst>
                  <a:path w="153" h="729">
                    <a:moveTo>
                      <a:pt x="0" y="64"/>
                    </a:moveTo>
                    <a:lnTo>
                      <a:pt x="1" y="64"/>
                    </a:lnTo>
                    <a:lnTo>
                      <a:pt x="4" y="61"/>
                    </a:lnTo>
                    <a:lnTo>
                      <a:pt x="9" y="58"/>
                    </a:lnTo>
                    <a:lnTo>
                      <a:pt x="15" y="54"/>
                    </a:lnTo>
                    <a:lnTo>
                      <a:pt x="23" y="47"/>
                    </a:lnTo>
                    <a:lnTo>
                      <a:pt x="30" y="43"/>
                    </a:lnTo>
                    <a:lnTo>
                      <a:pt x="40" y="37"/>
                    </a:lnTo>
                    <a:lnTo>
                      <a:pt x="49" y="31"/>
                    </a:lnTo>
                    <a:lnTo>
                      <a:pt x="58" y="24"/>
                    </a:lnTo>
                    <a:lnTo>
                      <a:pt x="67" y="18"/>
                    </a:lnTo>
                    <a:lnTo>
                      <a:pt x="76" y="12"/>
                    </a:lnTo>
                    <a:lnTo>
                      <a:pt x="84" y="8"/>
                    </a:lnTo>
                    <a:lnTo>
                      <a:pt x="92" y="3"/>
                    </a:lnTo>
                    <a:lnTo>
                      <a:pt x="98" y="1"/>
                    </a:lnTo>
                    <a:lnTo>
                      <a:pt x="102" y="0"/>
                    </a:lnTo>
                    <a:lnTo>
                      <a:pt x="104" y="0"/>
                    </a:lnTo>
                    <a:lnTo>
                      <a:pt x="110" y="14"/>
                    </a:lnTo>
                    <a:lnTo>
                      <a:pt x="113" y="38"/>
                    </a:lnTo>
                    <a:lnTo>
                      <a:pt x="113" y="61"/>
                    </a:lnTo>
                    <a:lnTo>
                      <a:pt x="113" y="72"/>
                    </a:lnTo>
                    <a:lnTo>
                      <a:pt x="113" y="92"/>
                    </a:lnTo>
                    <a:lnTo>
                      <a:pt x="112" y="136"/>
                    </a:lnTo>
                    <a:lnTo>
                      <a:pt x="110" y="188"/>
                    </a:lnTo>
                    <a:lnTo>
                      <a:pt x="110" y="228"/>
                    </a:lnTo>
                    <a:lnTo>
                      <a:pt x="110" y="271"/>
                    </a:lnTo>
                    <a:lnTo>
                      <a:pt x="113" y="328"/>
                    </a:lnTo>
                    <a:lnTo>
                      <a:pt x="115" y="378"/>
                    </a:lnTo>
                    <a:lnTo>
                      <a:pt x="115" y="400"/>
                    </a:lnTo>
                    <a:lnTo>
                      <a:pt x="116" y="415"/>
                    </a:lnTo>
                    <a:lnTo>
                      <a:pt x="119" y="450"/>
                    </a:lnTo>
                    <a:lnTo>
                      <a:pt x="122" y="487"/>
                    </a:lnTo>
                    <a:lnTo>
                      <a:pt x="124" y="508"/>
                    </a:lnTo>
                    <a:lnTo>
                      <a:pt x="124" y="516"/>
                    </a:lnTo>
                    <a:lnTo>
                      <a:pt x="125" y="531"/>
                    </a:lnTo>
                    <a:lnTo>
                      <a:pt x="127" y="554"/>
                    </a:lnTo>
                    <a:lnTo>
                      <a:pt x="130" y="579"/>
                    </a:lnTo>
                    <a:lnTo>
                      <a:pt x="133" y="603"/>
                    </a:lnTo>
                    <a:lnTo>
                      <a:pt x="136" y="628"/>
                    </a:lnTo>
                    <a:lnTo>
                      <a:pt x="139" y="648"/>
                    </a:lnTo>
                    <a:lnTo>
                      <a:pt x="141" y="662"/>
                    </a:lnTo>
                    <a:lnTo>
                      <a:pt x="144" y="672"/>
                    </a:lnTo>
                    <a:lnTo>
                      <a:pt x="147" y="686"/>
                    </a:lnTo>
                    <a:lnTo>
                      <a:pt x="151" y="700"/>
                    </a:lnTo>
                    <a:lnTo>
                      <a:pt x="153" y="712"/>
                    </a:lnTo>
                    <a:lnTo>
                      <a:pt x="153" y="723"/>
                    </a:lnTo>
                    <a:lnTo>
                      <a:pt x="151" y="729"/>
                    </a:lnTo>
                    <a:lnTo>
                      <a:pt x="145" y="729"/>
                    </a:lnTo>
                    <a:lnTo>
                      <a:pt x="135" y="723"/>
                    </a:lnTo>
                    <a:lnTo>
                      <a:pt x="122" y="714"/>
                    </a:lnTo>
                    <a:lnTo>
                      <a:pt x="110" y="711"/>
                    </a:lnTo>
                    <a:lnTo>
                      <a:pt x="98" y="712"/>
                    </a:lnTo>
                    <a:lnTo>
                      <a:pt x="87" y="717"/>
                    </a:lnTo>
                    <a:lnTo>
                      <a:pt x="78" y="720"/>
                    </a:lnTo>
                    <a:lnTo>
                      <a:pt x="72" y="724"/>
                    </a:lnTo>
                    <a:lnTo>
                      <a:pt x="67" y="727"/>
                    </a:lnTo>
                    <a:lnTo>
                      <a:pt x="64" y="726"/>
                    </a:lnTo>
                    <a:lnTo>
                      <a:pt x="66" y="720"/>
                    </a:lnTo>
                    <a:lnTo>
                      <a:pt x="70" y="712"/>
                    </a:lnTo>
                    <a:lnTo>
                      <a:pt x="73" y="694"/>
                    </a:lnTo>
                    <a:lnTo>
                      <a:pt x="75" y="658"/>
                    </a:lnTo>
                    <a:lnTo>
                      <a:pt x="75" y="636"/>
                    </a:lnTo>
                    <a:lnTo>
                      <a:pt x="75" y="616"/>
                    </a:lnTo>
                    <a:lnTo>
                      <a:pt x="75" y="597"/>
                    </a:lnTo>
                    <a:lnTo>
                      <a:pt x="75" y="579"/>
                    </a:lnTo>
                    <a:lnTo>
                      <a:pt x="75" y="562"/>
                    </a:lnTo>
                    <a:lnTo>
                      <a:pt x="73" y="545"/>
                    </a:lnTo>
                    <a:lnTo>
                      <a:pt x="70" y="528"/>
                    </a:lnTo>
                    <a:lnTo>
                      <a:pt x="64" y="511"/>
                    </a:lnTo>
                    <a:lnTo>
                      <a:pt x="58" y="492"/>
                    </a:lnTo>
                    <a:lnTo>
                      <a:pt x="52" y="470"/>
                    </a:lnTo>
                    <a:lnTo>
                      <a:pt x="46" y="447"/>
                    </a:lnTo>
                    <a:lnTo>
                      <a:pt x="38" y="424"/>
                    </a:lnTo>
                    <a:lnTo>
                      <a:pt x="32" y="403"/>
                    </a:lnTo>
                    <a:lnTo>
                      <a:pt x="26" y="384"/>
                    </a:lnTo>
                    <a:lnTo>
                      <a:pt x="23" y="369"/>
                    </a:lnTo>
                    <a:lnTo>
                      <a:pt x="20" y="361"/>
                    </a:lnTo>
                    <a:lnTo>
                      <a:pt x="17" y="343"/>
                    </a:lnTo>
                    <a:lnTo>
                      <a:pt x="14" y="308"/>
                    </a:lnTo>
                    <a:lnTo>
                      <a:pt x="11" y="260"/>
                    </a:lnTo>
                    <a:lnTo>
                      <a:pt x="8" y="207"/>
                    </a:lnTo>
                    <a:lnTo>
                      <a:pt x="4" y="155"/>
                    </a:lnTo>
                    <a:lnTo>
                      <a:pt x="3" y="109"/>
                    </a:lnTo>
                    <a:lnTo>
                      <a:pt x="1" y="77"/>
                    </a:lnTo>
                    <a:lnTo>
                      <a:pt x="0" y="64"/>
                    </a:lnTo>
                    <a:lnTo>
                      <a:pt x="0" y="64"/>
                    </a:lnTo>
                    <a:close/>
                  </a:path>
                </a:pathLst>
              </a:custGeom>
              <a:solidFill>
                <a:srgbClr val="D4AFA2"/>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6" name="Freeform 41"/>
              <p:cNvSpPr>
                <a:spLocks/>
              </p:cNvSpPr>
              <p:nvPr/>
            </p:nvSpPr>
            <p:spPr bwMode="auto">
              <a:xfrm>
                <a:off x="4635500" y="1843088"/>
                <a:ext cx="238125" cy="1152525"/>
              </a:xfrm>
              <a:custGeom>
                <a:avLst/>
                <a:gdLst/>
                <a:ahLst/>
                <a:cxnLst>
                  <a:cxn ang="0">
                    <a:pos x="1" y="61"/>
                  </a:cxn>
                  <a:cxn ang="0">
                    <a:pos x="9" y="55"/>
                  </a:cxn>
                  <a:cxn ang="0">
                    <a:pos x="21" y="46"/>
                  </a:cxn>
                  <a:cxn ang="0">
                    <a:pos x="37" y="35"/>
                  </a:cxn>
                  <a:cxn ang="0">
                    <a:pos x="53" y="23"/>
                  </a:cxn>
                  <a:cxn ang="0">
                    <a:pos x="70" y="12"/>
                  </a:cxn>
                  <a:cxn ang="0">
                    <a:pos x="84" y="5"/>
                  </a:cxn>
                  <a:cxn ang="0">
                    <a:pos x="93" y="0"/>
                  </a:cxn>
                  <a:cxn ang="0">
                    <a:pos x="102" y="15"/>
                  </a:cxn>
                  <a:cxn ang="0">
                    <a:pos x="106" y="64"/>
                  </a:cxn>
                  <a:cxn ang="0">
                    <a:pos x="106" y="95"/>
                  </a:cxn>
                  <a:cxn ang="0">
                    <a:pos x="104" y="190"/>
                  </a:cxn>
                  <a:cxn ang="0">
                    <a:pos x="106" y="273"/>
                  </a:cxn>
                  <a:cxn ang="0">
                    <a:pos x="109" y="378"/>
                  </a:cxn>
                  <a:cxn ang="0">
                    <a:pos x="112" y="415"/>
                  </a:cxn>
                  <a:cxn ang="0">
                    <a:pos x="118" y="487"/>
                  </a:cxn>
                  <a:cxn ang="0">
                    <a:pos x="119" y="515"/>
                  </a:cxn>
                  <a:cxn ang="0">
                    <a:pos x="122" y="551"/>
                  </a:cxn>
                  <a:cxn ang="0">
                    <a:pos x="128" y="600"/>
                  </a:cxn>
                  <a:cxn ang="0">
                    <a:pos x="135" y="643"/>
                  </a:cxn>
                  <a:cxn ang="0">
                    <a:pos x="139" y="668"/>
                  </a:cxn>
                  <a:cxn ang="0">
                    <a:pos x="147" y="695"/>
                  </a:cxn>
                  <a:cxn ang="0">
                    <a:pos x="150" y="720"/>
                  </a:cxn>
                  <a:cxn ang="0">
                    <a:pos x="142" y="726"/>
                  </a:cxn>
                  <a:cxn ang="0">
                    <a:pos x="119" y="709"/>
                  </a:cxn>
                  <a:cxn ang="0">
                    <a:pos x="96" y="709"/>
                  </a:cxn>
                  <a:cxn ang="0">
                    <a:pos x="78" y="717"/>
                  </a:cxn>
                  <a:cxn ang="0">
                    <a:pos x="66" y="723"/>
                  </a:cxn>
                  <a:cxn ang="0">
                    <a:pos x="66" y="717"/>
                  </a:cxn>
                  <a:cxn ang="0">
                    <a:pos x="73" y="691"/>
                  </a:cxn>
                  <a:cxn ang="0">
                    <a:pos x="75" y="633"/>
                  </a:cxn>
                  <a:cxn ang="0">
                    <a:pos x="75" y="594"/>
                  </a:cxn>
                  <a:cxn ang="0">
                    <a:pos x="75" y="559"/>
                  </a:cxn>
                  <a:cxn ang="0">
                    <a:pos x="70" y="525"/>
                  </a:cxn>
                  <a:cxn ang="0">
                    <a:pos x="58" y="489"/>
                  </a:cxn>
                  <a:cxn ang="0">
                    <a:pos x="46" y="444"/>
                  </a:cxn>
                  <a:cxn ang="0">
                    <a:pos x="32" y="400"/>
                  </a:cxn>
                  <a:cxn ang="0">
                    <a:pos x="23" y="366"/>
                  </a:cxn>
                  <a:cxn ang="0">
                    <a:pos x="17" y="340"/>
                  </a:cxn>
                  <a:cxn ang="0">
                    <a:pos x="11" y="257"/>
                  </a:cxn>
                  <a:cxn ang="0">
                    <a:pos x="4" y="152"/>
                  </a:cxn>
                  <a:cxn ang="0">
                    <a:pos x="1" y="74"/>
                  </a:cxn>
                  <a:cxn ang="0">
                    <a:pos x="0" y="61"/>
                  </a:cxn>
                </a:cxnLst>
                <a:rect l="0" t="0" r="r" b="b"/>
                <a:pathLst>
                  <a:path w="150" h="726">
                    <a:moveTo>
                      <a:pt x="0" y="61"/>
                    </a:moveTo>
                    <a:lnTo>
                      <a:pt x="1" y="61"/>
                    </a:lnTo>
                    <a:lnTo>
                      <a:pt x="4" y="58"/>
                    </a:lnTo>
                    <a:lnTo>
                      <a:pt x="9" y="55"/>
                    </a:lnTo>
                    <a:lnTo>
                      <a:pt x="14" y="51"/>
                    </a:lnTo>
                    <a:lnTo>
                      <a:pt x="21" y="46"/>
                    </a:lnTo>
                    <a:lnTo>
                      <a:pt x="29" y="41"/>
                    </a:lnTo>
                    <a:lnTo>
                      <a:pt x="37" y="35"/>
                    </a:lnTo>
                    <a:lnTo>
                      <a:pt x="46" y="29"/>
                    </a:lnTo>
                    <a:lnTo>
                      <a:pt x="53" y="23"/>
                    </a:lnTo>
                    <a:lnTo>
                      <a:pt x="63" y="17"/>
                    </a:lnTo>
                    <a:lnTo>
                      <a:pt x="70" y="12"/>
                    </a:lnTo>
                    <a:lnTo>
                      <a:pt x="78" y="8"/>
                    </a:lnTo>
                    <a:lnTo>
                      <a:pt x="84" y="5"/>
                    </a:lnTo>
                    <a:lnTo>
                      <a:pt x="90" y="2"/>
                    </a:lnTo>
                    <a:lnTo>
                      <a:pt x="93" y="0"/>
                    </a:lnTo>
                    <a:lnTo>
                      <a:pt x="96" y="0"/>
                    </a:lnTo>
                    <a:lnTo>
                      <a:pt x="102" y="15"/>
                    </a:lnTo>
                    <a:lnTo>
                      <a:pt x="104" y="40"/>
                    </a:lnTo>
                    <a:lnTo>
                      <a:pt x="106" y="64"/>
                    </a:lnTo>
                    <a:lnTo>
                      <a:pt x="106" y="75"/>
                    </a:lnTo>
                    <a:lnTo>
                      <a:pt x="106" y="95"/>
                    </a:lnTo>
                    <a:lnTo>
                      <a:pt x="104" y="139"/>
                    </a:lnTo>
                    <a:lnTo>
                      <a:pt x="104" y="190"/>
                    </a:lnTo>
                    <a:lnTo>
                      <a:pt x="104" y="230"/>
                    </a:lnTo>
                    <a:lnTo>
                      <a:pt x="106" y="273"/>
                    </a:lnTo>
                    <a:lnTo>
                      <a:pt x="107" y="328"/>
                    </a:lnTo>
                    <a:lnTo>
                      <a:pt x="109" y="378"/>
                    </a:lnTo>
                    <a:lnTo>
                      <a:pt x="110" y="400"/>
                    </a:lnTo>
                    <a:lnTo>
                      <a:pt x="112" y="415"/>
                    </a:lnTo>
                    <a:lnTo>
                      <a:pt x="115" y="450"/>
                    </a:lnTo>
                    <a:lnTo>
                      <a:pt x="118" y="487"/>
                    </a:lnTo>
                    <a:lnTo>
                      <a:pt x="119" y="507"/>
                    </a:lnTo>
                    <a:lnTo>
                      <a:pt x="119" y="515"/>
                    </a:lnTo>
                    <a:lnTo>
                      <a:pt x="121" y="531"/>
                    </a:lnTo>
                    <a:lnTo>
                      <a:pt x="122" y="551"/>
                    </a:lnTo>
                    <a:lnTo>
                      <a:pt x="125" y="576"/>
                    </a:lnTo>
                    <a:lnTo>
                      <a:pt x="128" y="600"/>
                    </a:lnTo>
                    <a:lnTo>
                      <a:pt x="132" y="625"/>
                    </a:lnTo>
                    <a:lnTo>
                      <a:pt x="135" y="643"/>
                    </a:lnTo>
                    <a:lnTo>
                      <a:pt x="136" y="657"/>
                    </a:lnTo>
                    <a:lnTo>
                      <a:pt x="139" y="668"/>
                    </a:lnTo>
                    <a:lnTo>
                      <a:pt x="142" y="682"/>
                    </a:lnTo>
                    <a:lnTo>
                      <a:pt x="147" y="695"/>
                    </a:lnTo>
                    <a:lnTo>
                      <a:pt x="148" y="709"/>
                    </a:lnTo>
                    <a:lnTo>
                      <a:pt x="150" y="720"/>
                    </a:lnTo>
                    <a:lnTo>
                      <a:pt x="148" y="726"/>
                    </a:lnTo>
                    <a:lnTo>
                      <a:pt x="142" y="726"/>
                    </a:lnTo>
                    <a:lnTo>
                      <a:pt x="133" y="718"/>
                    </a:lnTo>
                    <a:lnTo>
                      <a:pt x="119" y="709"/>
                    </a:lnTo>
                    <a:lnTo>
                      <a:pt x="107" y="708"/>
                    </a:lnTo>
                    <a:lnTo>
                      <a:pt x="96" y="709"/>
                    </a:lnTo>
                    <a:lnTo>
                      <a:pt x="86" y="712"/>
                    </a:lnTo>
                    <a:lnTo>
                      <a:pt x="78" y="717"/>
                    </a:lnTo>
                    <a:lnTo>
                      <a:pt x="70" y="721"/>
                    </a:lnTo>
                    <a:lnTo>
                      <a:pt x="66" y="723"/>
                    </a:lnTo>
                    <a:lnTo>
                      <a:pt x="64" y="723"/>
                    </a:lnTo>
                    <a:lnTo>
                      <a:pt x="66" y="717"/>
                    </a:lnTo>
                    <a:lnTo>
                      <a:pt x="70" y="709"/>
                    </a:lnTo>
                    <a:lnTo>
                      <a:pt x="73" y="691"/>
                    </a:lnTo>
                    <a:lnTo>
                      <a:pt x="75" y="655"/>
                    </a:lnTo>
                    <a:lnTo>
                      <a:pt x="75" y="633"/>
                    </a:lnTo>
                    <a:lnTo>
                      <a:pt x="75" y="613"/>
                    </a:lnTo>
                    <a:lnTo>
                      <a:pt x="75" y="594"/>
                    </a:lnTo>
                    <a:lnTo>
                      <a:pt x="75" y="576"/>
                    </a:lnTo>
                    <a:lnTo>
                      <a:pt x="75" y="559"/>
                    </a:lnTo>
                    <a:lnTo>
                      <a:pt x="73" y="542"/>
                    </a:lnTo>
                    <a:lnTo>
                      <a:pt x="70" y="525"/>
                    </a:lnTo>
                    <a:lnTo>
                      <a:pt x="64" y="508"/>
                    </a:lnTo>
                    <a:lnTo>
                      <a:pt x="58" y="489"/>
                    </a:lnTo>
                    <a:lnTo>
                      <a:pt x="52" y="467"/>
                    </a:lnTo>
                    <a:lnTo>
                      <a:pt x="46" y="444"/>
                    </a:lnTo>
                    <a:lnTo>
                      <a:pt x="38" y="421"/>
                    </a:lnTo>
                    <a:lnTo>
                      <a:pt x="32" y="400"/>
                    </a:lnTo>
                    <a:lnTo>
                      <a:pt x="26" y="381"/>
                    </a:lnTo>
                    <a:lnTo>
                      <a:pt x="23" y="366"/>
                    </a:lnTo>
                    <a:lnTo>
                      <a:pt x="20" y="358"/>
                    </a:lnTo>
                    <a:lnTo>
                      <a:pt x="17" y="340"/>
                    </a:lnTo>
                    <a:lnTo>
                      <a:pt x="14" y="305"/>
                    </a:lnTo>
                    <a:lnTo>
                      <a:pt x="11" y="257"/>
                    </a:lnTo>
                    <a:lnTo>
                      <a:pt x="8" y="204"/>
                    </a:lnTo>
                    <a:lnTo>
                      <a:pt x="4" y="152"/>
                    </a:lnTo>
                    <a:lnTo>
                      <a:pt x="3" y="106"/>
                    </a:lnTo>
                    <a:lnTo>
                      <a:pt x="1" y="74"/>
                    </a:lnTo>
                    <a:lnTo>
                      <a:pt x="0" y="61"/>
                    </a:lnTo>
                    <a:lnTo>
                      <a:pt x="0" y="61"/>
                    </a:lnTo>
                    <a:close/>
                  </a:path>
                </a:pathLst>
              </a:custGeom>
              <a:solidFill>
                <a:srgbClr val="DAB5A8"/>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7" name="Freeform 42"/>
              <p:cNvSpPr>
                <a:spLocks/>
              </p:cNvSpPr>
              <p:nvPr/>
            </p:nvSpPr>
            <p:spPr bwMode="auto">
              <a:xfrm>
                <a:off x="4635500" y="1847850"/>
                <a:ext cx="230188" cy="1144588"/>
              </a:xfrm>
              <a:custGeom>
                <a:avLst/>
                <a:gdLst/>
                <a:ahLst/>
                <a:cxnLst>
                  <a:cxn ang="0">
                    <a:pos x="1" y="58"/>
                  </a:cxn>
                  <a:cxn ang="0">
                    <a:pos x="8" y="52"/>
                  </a:cxn>
                  <a:cxn ang="0">
                    <a:pos x="20" y="44"/>
                  </a:cxn>
                  <a:cxn ang="0">
                    <a:pos x="34" y="34"/>
                  </a:cxn>
                  <a:cxn ang="0">
                    <a:pos x="49" y="22"/>
                  </a:cxn>
                  <a:cxn ang="0">
                    <a:pos x="64" y="12"/>
                  </a:cxn>
                  <a:cxn ang="0">
                    <a:pos x="78" y="5"/>
                  </a:cxn>
                  <a:cxn ang="0">
                    <a:pos x="86" y="0"/>
                  </a:cxn>
                  <a:cxn ang="0">
                    <a:pos x="93" y="15"/>
                  </a:cxn>
                  <a:cxn ang="0">
                    <a:pos x="98" y="67"/>
                  </a:cxn>
                  <a:cxn ang="0">
                    <a:pos x="98" y="97"/>
                  </a:cxn>
                  <a:cxn ang="0">
                    <a:pos x="98" y="192"/>
                  </a:cxn>
                  <a:cxn ang="0">
                    <a:pos x="99" y="273"/>
                  </a:cxn>
                  <a:cxn ang="0">
                    <a:pos x="104" y="378"/>
                  </a:cxn>
                  <a:cxn ang="0">
                    <a:pos x="107" y="415"/>
                  </a:cxn>
                  <a:cxn ang="0">
                    <a:pos x="113" y="486"/>
                  </a:cxn>
                  <a:cxn ang="0">
                    <a:pos x="115" y="515"/>
                  </a:cxn>
                  <a:cxn ang="0">
                    <a:pos x="118" y="550"/>
                  </a:cxn>
                  <a:cxn ang="0">
                    <a:pos x="124" y="597"/>
                  </a:cxn>
                  <a:cxn ang="0">
                    <a:pos x="130" y="639"/>
                  </a:cxn>
                  <a:cxn ang="0">
                    <a:pos x="135" y="663"/>
                  </a:cxn>
                  <a:cxn ang="0">
                    <a:pos x="142" y="691"/>
                  </a:cxn>
                  <a:cxn ang="0">
                    <a:pos x="145" y="715"/>
                  </a:cxn>
                  <a:cxn ang="0">
                    <a:pos x="139" y="721"/>
                  </a:cxn>
                  <a:cxn ang="0">
                    <a:pos x="116" y="706"/>
                  </a:cxn>
                  <a:cxn ang="0">
                    <a:pos x="93" y="705"/>
                  </a:cxn>
                  <a:cxn ang="0">
                    <a:pos x="76" y="714"/>
                  </a:cxn>
                  <a:cxn ang="0">
                    <a:pos x="66" y="720"/>
                  </a:cxn>
                  <a:cxn ang="0">
                    <a:pos x="66" y="714"/>
                  </a:cxn>
                  <a:cxn ang="0">
                    <a:pos x="73" y="688"/>
                  </a:cxn>
                  <a:cxn ang="0">
                    <a:pos x="75" y="630"/>
                  </a:cxn>
                  <a:cxn ang="0">
                    <a:pos x="75" y="591"/>
                  </a:cxn>
                  <a:cxn ang="0">
                    <a:pos x="75" y="556"/>
                  </a:cxn>
                  <a:cxn ang="0">
                    <a:pos x="70" y="522"/>
                  </a:cxn>
                  <a:cxn ang="0">
                    <a:pos x="58" y="486"/>
                  </a:cxn>
                  <a:cxn ang="0">
                    <a:pos x="46" y="441"/>
                  </a:cxn>
                  <a:cxn ang="0">
                    <a:pos x="32" y="397"/>
                  </a:cxn>
                  <a:cxn ang="0">
                    <a:pos x="23" y="363"/>
                  </a:cxn>
                  <a:cxn ang="0">
                    <a:pos x="17" y="337"/>
                  </a:cxn>
                  <a:cxn ang="0">
                    <a:pos x="11" y="254"/>
                  </a:cxn>
                  <a:cxn ang="0">
                    <a:pos x="4" y="149"/>
                  </a:cxn>
                  <a:cxn ang="0">
                    <a:pos x="1" y="71"/>
                  </a:cxn>
                  <a:cxn ang="0">
                    <a:pos x="0" y="58"/>
                  </a:cxn>
                </a:cxnLst>
                <a:rect l="0" t="0" r="r" b="b"/>
                <a:pathLst>
                  <a:path w="145" h="721">
                    <a:moveTo>
                      <a:pt x="0" y="58"/>
                    </a:moveTo>
                    <a:lnTo>
                      <a:pt x="1" y="58"/>
                    </a:lnTo>
                    <a:lnTo>
                      <a:pt x="4" y="55"/>
                    </a:lnTo>
                    <a:lnTo>
                      <a:pt x="8" y="52"/>
                    </a:lnTo>
                    <a:lnTo>
                      <a:pt x="14" y="49"/>
                    </a:lnTo>
                    <a:lnTo>
                      <a:pt x="20" y="44"/>
                    </a:lnTo>
                    <a:lnTo>
                      <a:pt x="26" y="38"/>
                    </a:lnTo>
                    <a:lnTo>
                      <a:pt x="34" y="34"/>
                    </a:lnTo>
                    <a:lnTo>
                      <a:pt x="41" y="28"/>
                    </a:lnTo>
                    <a:lnTo>
                      <a:pt x="49" y="22"/>
                    </a:lnTo>
                    <a:lnTo>
                      <a:pt x="57" y="17"/>
                    </a:lnTo>
                    <a:lnTo>
                      <a:pt x="64" y="12"/>
                    </a:lnTo>
                    <a:lnTo>
                      <a:pt x="72" y="8"/>
                    </a:lnTo>
                    <a:lnTo>
                      <a:pt x="78" y="5"/>
                    </a:lnTo>
                    <a:lnTo>
                      <a:pt x="83" y="2"/>
                    </a:lnTo>
                    <a:lnTo>
                      <a:pt x="86" y="0"/>
                    </a:lnTo>
                    <a:lnTo>
                      <a:pt x="89" y="2"/>
                    </a:lnTo>
                    <a:lnTo>
                      <a:pt x="93" y="15"/>
                    </a:lnTo>
                    <a:lnTo>
                      <a:pt x="96" y="41"/>
                    </a:lnTo>
                    <a:lnTo>
                      <a:pt x="98" y="67"/>
                    </a:lnTo>
                    <a:lnTo>
                      <a:pt x="98" y="78"/>
                    </a:lnTo>
                    <a:lnTo>
                      <a:pt x="98" y="97"/>
                    </a:lnTo>
                    <a:lnTo>
                      <a:pt x="98" y="141"/>
                    </a:lnTo>
                    <a:lnTo>
                      <a:pt x="98" y="192"/>
                    </a:lnTo>
                    <a:lnTo>
                      <a:pt x="98" y="230"/>
                    </a:lnTo>
                    <a:lnTo>
                      <a:pt x="99" y="273"/>
                    </a:lnTo>
                    <a:lnTo>
                      <a:pt x="101" y="329"/>
                    </a:lnTo>
                    <a:lnTo>
                      <a:pt x="104" y="378"/>
                    </a:lnTo>
                    <a:lnTo>
                      <a:pt x="106" y="400"/>
                    </a:lnTo>
                    <a:lnTo>
                      <a:pt x="107" y="415"/>
                    </a:lnTo>
                    <a:lnTo>
                      <a:pt x="110" y="450"/>
                    </a:lnTo>
                    <a:lnTo>
                      <a:pt x="113" y="486"/>
                    </a:lnTo>
                    <a:lnTo>
                      <a:pt x="115" y="507"/>
                    </a:lnTo>
                    <a:lnTo>
                      <a:pt x="115" y="515"/>
                    </a:lnTo>
                    <a:lnTo>
                      <a:pt x="116" y="530"/>
                    </a:lnTo>
                    <a:lnTo>
                      <a:pt x="118" y="550"/>
                    </a:lnTo>
                    <a:lnTo>
                      <a:pt x="121" y="574"/>
                    </a:lnTo>
                    <a:lnTo>
                      <a:pt x="124" y="597"/>
                    </a:lnTo>
                    <a:lnTo>
                      <a:pt x="127" y="620"/>
                    </a:lnTo>
                    <a:lnTo>
                      <a:pt x="130" y="639"/>
                    </a:lnTo>
                    <a:lnTo>
                      <a:pt x="132" y="652"/>
                    </a:lnTo>
                    <a:lnTo>
                      <a:pt x="135" y="663"/>
                    </a:lnTo>
                    <a:lnTo>
                      <a:pt x="138" y="677"/>
                    </a:lnTo>
                    <a:lnTo>
                      <a:pt x="142" y="691"/>
                    </a:lnTo>
                    <a:lnTo>
                      <a:pt x="145" y="705"/>
                    </a:lnTo>
                    <a:lnTo>
                      <a:pt x="145" y="715"/>
                    </a:lnTo>
                    <a:lnTo>
                      <a:pt x="145" y="721"/>
                    </a:lnTo>
                    <a:lnTo>
                      <a:pt x="139" y="721"/>
                    </a:lnTo>
                    <a:lnTo>
                      <a:pt x="130" y="714"/>
                    </a:lnTo>
                    <a:lnTo>
                      <a:pt x="116" y="706"/>
                    </a:lnTo>
                    <a:lnTo>
                      <a:pt x="106" y="703"/>
                    </a:lnTo>
                    <a:lnTo>
                      <a:pt x="93" y="705"/>
                    </a:lnTo>
                    <a:lnTo>
                      <a:pt x="84" y="709"/>
                    </a:lnTo>
                    <a:lnTo>
                      <a:pt x="76" y="714"/>
                    </a:lnTo>
                    <a:lnTo>
                      <a:pt x="70" y="718"/>
                    </a:lnTo>
                    <a:lnTo>
                      <a:pt x="66" y="720"/>
                    </a:lnTo>
                    <a:lnTo>
                      <a:pt x="64" y="720"/>
                    </a:lnTo>
                    <a:lnTo>
                      <a:pt x="66" y="714"/>
                    </a:lnTo>
                    <a:lnTo>
                      <a:pt x="70" y="706"/>
                    </a:lnTo>
                    <a:lnTo>
                      <a:pt x="73" y="688"/>
                    </a:lnTo>
                    <a:lnTo>
                      <a:pt x="75" y="652"/>
                    </a:lnTo>
                    <a:lnTo>
                      <a:pt x="75" y="630"/>
                    </a:lnTo>
                    <a:lnTo>
                      <a:pt x="75" y="610"/>
                    </a:lnTo>
                    <a:lnTo>
                      <a:pt x="75" y="591"/>
                    </a:lnTo>
                    <a:lnTo>
                      <a:pt x="75" y="573"/>
                    </a:lnTo>
                    <a:lnTo>
                      <a:pt x="75" y="556"/>
                    </a:lnTo>
                    <a:lnTo>
                      <a:pt x="73" y="539"/>
                    </a:lnTo>
                    <a:lnTo>
                      <a:pt x="70" y="522"/>
                    </a:lnTo>
                    <a:lnTo>
                      <a:pt x="64" y="505"/>
                    </a:lnTo>
                    <a:lnTo>
                      <a:pt x="58" y="486"/>
                    </a:lnTo>
                    <a:lnTo>
                      <a:pt x="52" y="464"/>
                    </a:lnTo>
                    <a:lnTo>
                      <a:pt x="46" y="441"/>
                    </a:lnTo>
                    <a:lnTo>
                      <a:pt x="38" y="418"/>
                    </a:lnTo>
                    <a:lnTo>
                      <a:pt x="32" y="397"/>
                    </a:lnTo>
                    <a:lnTo>
                      <a:pt x="26" y="378"/>
                    </a:lnTo>
                    <a:lnTo>
                      <a:pt x="23" y="363"/>
                    </a:lnTo>
                    <a:lnTo>
                      <a:pt x="20" y="355"/>
                    </a:lnTo>
                    <a:lnTo>
                      <a:pt x="17" y="337"/>
                    </a:lnTo>
                    <a:lnTo>
                      <a:pt x="14" y="302"/>
                    </a:lnTo>
                    <a:lnTo>
                      <a:pt x="11" y="254"/>
                    </a:lnTo>
                    <a:lnTo>
                      <a:pt x="8" y="201"/>
                    </a:lnTo>
                    <a:lnTo>
                      <a:pt x="4" y="149"/>
                    </a:lnTo>
                    <a:lnTo>
                      <a:pt x="3" y="103"/>
                    </a:lnTo>
                    <a:lnTo>
                      <a:pt x="1" y="71"/>
                    </a:lnTo>
                    <a:lnTo>
                      <a:pt x="0" y="58"/>
                    </a:lnTo>
                    <a:lnTo>
                      <a:pt x="0" y="58"/>
                    </a:lnTo>
                    <a:close/>
                  </a:path>
                </a:pathLst>
              </a:custGeom>
              <a:solidFill>
                <a:srgbClr val="E4BEB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8" name="Freeform 43"/>
              <p:cNvSpPr>
                <a:spLocks/>
              </p:cNvSpPr>
              <p:nvPr/>
            </p:nvSpPr>
            <p:spPr bwMode="auto">
              <a:xfrm>
                <a:off x="4635500" y="1855788"/>
                <a:ext cx="225425" cy="1135063"/>
              </a:xfrm>
              <a:custGeom>
                <a:avLst/>
                <a:gdLst/>
                <a:ahLst/>
                <a:cxnLst>
                  <a:cxn ang="0">
                    <a:pos x="1" y="53"/>
                  </a:cxn>
                  <a:cxn ang="0">
                    <a:pos x="8" y="49"/>
                  </a:cxn>
                  <a:cxn ang="0">
                    <a:pos x="17" y="39"/>
                  </a:cxn>
                  <a:cxn ang="0">
                    <a:pos x="30" y="30"/>
                  </a:cxn>
                  <a:cxn ang="0">
                    <a:pos x="44" y="20"/>
                  </a:cxn>
                  <a:cxn ang="0">
                    <a:pos x="58" y="10"/>
                  </a:cxn>
                  <a:cxn ang="0">
                    <a:pos x="70" y="3"/>
                  </a:cxn>
                  <a:cxn ang="0">
                    <a:pos x="78" y="0"/>
                  </a:cxn>
                  <a:cxn ang="0">
                    <a:pos x="86" y="15"/>
                  </a:cxn>
                  <a:cxn ang="0">
                    <a:pos x="90" y="69"/>
                  </a:cxn>
                  <a:cxn ang="0">
                    <a:pos x="90" y="99"/>
                  </a:cxn>
                  <a:cxn ang="0">
                    <a:pos x="92" y="191"/>
                  </a:cxn>
                  <a:cxn ang="0">
                    <a:pos x="93" y="271"/>
                  </a:cxn>
                  <a:cxn ang="0">
                    <a:pos x="98" y="378"/>
                  </a:cxn>
                  <a:cxn ang="0">
                    <a:pos x="101" y="413"/>
                  </a:cxn>
                  <a:cxn ang="0">
                    <a:pos x="109" y="484"/>
                  </a:cxn>
                  <a:cxn ang="0">
                    <a:pos x="110" y="511"/>
                  </a:cxn>
                  <a:cxn ang="0">
                    <a:pos x="113" y="546"/>
                  </a:cxn>
                  <a:cxn ang="0">
                    <a:pos x="119" y="592"/>
                  </a:cxn>
                  <a:cxn ang="0">
                    <a:pos x="124" y="634"/>
                  </a:cxn>
                  <a:cxn ang="0">
                    <a:pos x="130" y="658"/>
                  </a:cxn>
                  <a:cxn ang="0">
                    <a:pos x="138" y="686"/>
                  </a:cxn>
                  <a:cxn ang="0">
                    <a:pos x="142" y="709"/>
                  </a:cxn>
                  <a:cxn ang="0">
                    <a:pos x="136" y="715"/>
                  </a:cxn>
                  <a:cxn ang="0">
                    <a:pos x="113" y="700"/>
                  </a:cxn>
                  <a:cxn ang="0">
                    <a:pos x="92" y="698"/>
                  </a:cxn>
                  <a:cxn ang="0">
                    <a:pos x="75" y="709"/>
                  </a:cxn>
                  <a:cxn ang="0">
                    <a:pos x="66" y="715"/>
                  </a:cxn>
                  <a:cxn ang="0">
                    <a:pos x="66" y="709"/>
                  </a:cxn>
                  <a:cxn ang="0">
                    <a:pos x="73" y="683"/>
                  </a:cxn>
                  <a:cxn ang="0">
                    <a:pos x="75" y="625"/>
                  </a:cxn>
                  <a:cxn ang="0">
                    <a:pos x="75" y="586"/>
                  </a:cxn>
                  <a:cxn ang="0">
                    <a:pos x="75" y="551"/>
                  </a:cxn>
                  <a:cxn ang="0">
                    <a:pos x="70" y="517"/>
                  </a:cxn>
                  <a:cxn ang="0">
                    <a:pos x="58" y="481"/>
                  </a:cxn>
                  <a:cxn ang="0">
                    <a:pos x="46" y="436"/>
                  </a:cxn>
                  <a:cxn ang="0">
                    <a:pos x="32" y="392"/>
                  </a:cxn>
                  <a:cxn ang="0">
                    <a:pos x="23" y="358"/>
                  </a:cxn>
                  <a:cxn ang="0">
                    <a:pos x="17" y="332"/>
                  </a:cxn>
                  <a:cxn ang="0">
                    <a:pos x="11" y="249"/>
                  </a:cxn>
                  <a:cxn ang="0">
                    <a:pos x="4" y="144"/>
                  </a:cxn>
                  <a:cxn ang="0">
                    <a:pos x="1" y="66"/>
                  </a:cxn>
                  <a:cxn ang="0">
                    <a:pos x="0" y="53"/>
                  </a:cxn>
                </a:cxnLst>
                <a:rect l="0" t="0" r="r" b="b"/>
                <a:pathLst>
                  <a:path w="142" h="715">
                    <a:moveTo>
                      <a:pt x="0" y="53"/>
                    </a:moveTo>
                    <a:lnTo>
                      <a:pt x="1" y="53"/>
                    </a:lnTo>
                    <a:lnTo>
                      <a:pt x="3" y="50"/>
                    </a:lnTo>
                    <a:lnTo>
                      <a:pt x="8" y="49"/>
                    </a:lnTo>
                    <a:lnTo>
                      <a:pt x="12" y="44"/>
                    </a:lnTo>
                    <a:lnTo>
                      <a:pt x="17" y="39"/>
                    </a:lnTo>
                    <a:lnTo>
                      <a:pt x="23" y="35"/>
                    </a:lnTo>
                    <a:lnTo>
                      <a:pt x="30" y="30"/>
                    </a:lnTo>
                    <a:lnTo>
                      <a:pt x="37" y="24"/>
                    </a:lnTo>
                    <a:lnTo>
                      <a:pt x="44" y="20"/>
                    </a:lnTo>
                    <a:lnTo>
                      <a:pt x="52" y="13"/>
                    </a:lnTo>
                    <a:lnTo>
                      <a:pt x="58" y="10"/>
                    </a:lnTo>
                    <a:lnTo>
                      <a:pt x="64" y="6"/>
                    </a:lnTo>
                    <a:lnTo>
                      <a:pt x="70" y="3"/>
                    </a:lnTo>
                    <a:lnTo>
                      <a:pt x="75" y="1"/>
                    </a:lnTo>
                    <a:lnTo>
                      <a:pt x="78" y="0"/>
                    </a:lnTo>
                    <a:lnTo>
                      <a:pt x="81" y="0"/>
                    </a:lnTo>
                    <a:lnTo>
                      <a:pt x="86" y="15"/>
                    </a:lnTo>
                    <a:lnTo>
                      <a:pt x="89" y="43"/>
                    </a:lnTo>
                    <a:lnTo>
                      <a:pt x="90" y="69"/>
                    </a:lnTo>
                    <a:lnTo>
                      <a:pt x="90" y="81"/>
                    </a:lnTo>
                    <a:lnTo>
                      <a:pt x="90" y="99"/>
                    </a:lnTo>
                    <a:lnTo>
                      <a:pt x="90" y="141"/>
                    </a:lnTo>
                    <a:lnTo>
                      <a:pt x="92" y="191"/>
                    </a:lnTo>
                    <a:lnTo>
                      <a:pt x="92" y="229"/>
                    </a:lnTo>
                    <a:lnTo>
                      <a:pt x="93" y="271"/>
                    </a:lnTo>
                    <a:lnTo>
                      <a:pt x="96" y="327"/>
                    </a:lnTo>
                    <a:lnTo>
                      <a:pt x="98" y="378"/>
                    </a:lnTo>
                    <a:lnTo>
                      <a:pt x="99" y="398"/>
                    </a:lnTo>
                    <a:lnTo>
                      <a:pt x="101" y="413"/>
                    </a:lnTo>
                    <a:lnTo>
                      <a:pt x="106" y="448"/>
                    </a:lnTo>
                    <a:lnTo>
                      <a:pt x="109" y="484"/>
                    </a:lnTo>
                    <a:lnTo>
                      <a:pt x="110" y="504"/>
                    </a:lnTo>
                    <a:lnTo>
                      <a:pt x="110" y="511"/>
                    </a:lnTo>
                    <a:lnTo>
                      <a:pt x="112" y="526"/>
                    </a:lnTo>
                    <a:lnTo>
                      <a:pt x="113" y="546"/>
                    </a:lnTo>
                    <a:lnTo>
                      <a:pt x="116" y="569"/>
                    </a:lnTo>
                    <a:lnTo>
                      <a:pt x="119" y="592"/>
                    </a:lnTo>
                    <a:lnTo>
                      <a:pt x="122" y="614"/>
                    </a:lnTo>
                    <a:lnTo>
                      <a:pt x="124" y="634"/>
                    </a:lnTo>
                    <a:lnTo>
                      <a:pt x="127" y="646"/>
                    </a:lnTo>
                    <a:lnTo>
                      <a:pt x="130" y="658"/>
                    </a:lnTo>
                    <a:lnTo>
                      <a:pt x="133" y="670"/>
                    </a:lnTo>
                    <a:lnTo>
                      <a:pt x="138" y="686"/>
                    </a:lnTo>
                    <a:lnTo>
                      <a:pt x="141" y="698"/>
                    </a:lnTo>
                    <a:lnTo>
                      <a:pt x="142" y="709"/>
                    </a:lnTo>
                    <a:lnTo>
                      <a:pt x="141" y="715"/>
                    </a:lnTo>
                    <a:lnTo>
                      <a:pt x="136" y="715"/>
                    </a:lnTo>
                    <a:lnTo>
                      <a:pt x="127" y="707"/>
                    </a:lnTo>
                    <a:lnTo>
                      <a:pt x="113" y="700"/>
                    </a:lnTo>
                    <a:lnTo>
                      <a:pt x="102" y="696"/>
                    </a:lnTo>
                    <a:lnTo>
                      <a:pt x="92" y="698"/>
                    </a:lnTo>
                    <a:lnTo>
                      <a:pt x="83" y="703"/>
                    </a:lnTo>
                    <a:lnTo>
                      <a:pt x="75" y="709"/>
                    </a:lnTo>
                    <a:lnTo>
                      <a:pt x="70" y="713"/>
                    </a:lnTo>
                    <a:lnTo>
                      <a:pt x="66" y="715"/>
                    </a:lnTo>
                    <a:lnTo>
                      <a:pt x="64" y="715"/>
                    </a:lnTo>
                    <a:lnTo>
                      <a:pt x="66" y="709"/>
                    </a:lnTo>
                    <a:lnTo>
                      <a:pt x="70" y="701"/>
                    </a:lnTo>
                    <a:lnTo>
                      <a:pt x="73" y="683"/>
                    </a:lnTo>
                    <a:lnTo>
                      <a:pt x="75" y="647"/>
                    </a:lnTo>
                    <a:lnTo>
                      <a:pt x="75" y="625"/>
                    </a:lnTo>
                    <a:lnTo>
                      <a:pt x="75" y="605"/>
                    </a:lnTo>
                    <a:lnTo>
                      <a:pt x="75" y="586"/>
                    </a:lnTo>
                    <a:lnTo>
                      <a:pt x="75" y="568"/>
                    </a:lnTo>
                    <a:lnTo>
                      <a:pt x="75" y="551"/>
                    </a:lnTo>
                    <a:lnTo>
                      <a:pt x="73" y="534"/>
                    </a:lnTo>
                    <a:lnTo>
                      <a:pt x="70" y="517"/>
                    </a:lnTo>
                    <a:lnTo>
                      <a:pt x="64" y="500"/>
                    </a:lnTo>
                    <a:lnTo>
                      <a:pt x="58" y="481"/>
                    </a:lnTo>
                    <a:lnTo>
                      <a:pt x="52" y="459"/>
                    </a:lnTo>
                    <a:lnTo>
                      <a:pt x="46" y="436"/>
                    </a:lnTo>
                    <a:lnTo>
                      <a:pt x="38" y="413"/>
                    </a:lnTo>
                    <a:lnTo>
                      <a:pt x="32" y="392"/>
                    </a:lnTo>
                    <a:lnTo>
                      <a:pt x="26" y="373"/>
                    </a:lnTo>
                    <a:lnTo>
                      <a:pt x="23" y="358"/>
                    </a:lnTo>
                    <a:lnTo>
                      <a:pt x="20" y="350"/>
                    </a:lnTo>
                    <a:lnTo>
                      <a:pt x="17" y="332"/>
                    </a:lnTo>
                    <a:lnTo>
                      <a:pt x="14" y="297"/>
                    </a:lnTo>
                    <a:lnTo>
                      <a:pt x="11" y="249"/>
                    </a:lnTo>
                    <a:lnTo>
                      <a:pt x="8" y="196"/>
                    </a:lnTo>
                    <a:lnTo>
                      <a:pt x="4" y="144"/>
                    </a:lnTo>
                    <a:lnTo>
                      <a:pt x="3" y="98"/>
                    </a:lnTo>
                    <a:lnTo>
                      <a:pt x="1" y="66"/>
                    </a:lnTo>
                    <a:lnTo>
                      <a:pt x="0" y="53"/>
                    </a:lnTo>
                    <a:lnTo>
                      <a:pt x="0" y="53"/>
                    </a:lnTo>
                    <a:close/>
                  </a:path>
                </a:pathLst>
              </a:custGeom>
              <a:solidFill>
                <a:srgbClr val="EAC5B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 name="Freeform 44"/>
              <p:cNvSpPr>
                <a:spLocks/>
              </p:cNvSpPr>
              <p:nvPr/>
            </p:nvSpPr>
            <p:spPr bwMode="auto">
              <a:xfrm>
                <a:off x="4635500" y="1860550"/>
                <a:ext cx="220663" cy="1130300"/>
              </a:xfrm>
              <a:custGeom>
                <a:avLst/>
                <a:gdLst/>
                <a:ahLst/>
                <a:cxnLst>
                  <a:cxn ang="0">
                    <a:pos x="1" y="50"/>
                  </a:cxn>
                  <a:cxn ang="0">
                    <a:pos x="6" y="46"/>
                  </a:cxn>
                  <a:cxn ang="0">
                    <a:pos x="15" y="38"/>
                  </a:cxn>
                  <a:cxn ang="0">
                    <a:pos x="27" y="29"/>
                  </a:cxn>
                  <a:cxn ang="0">
                    <a:pos x="40" y="18"/>
                  </a:cxn>
                  <a:cxn ang="0">
                    <a:pos x="52" y="9"/>
                  </a:cxn>
                  <a:cxn ang="0">
                    <a:pos x="63" y="3"/>
                  </a:cxn>
                  <a:cxn ang="0">
                    <a:pos x="70" y="0"/>
                  </a:cxn>
                  <a:cxn ang="0">
                    <a:pos x="78" y="17"/>
                  </a:cxn>
                  <a:cxn ang="0">
                    <a:pos x="83" y="72"/>
                  </a:cxn>
                  <a:cxn ang="0">
                    <a:pos x="83" y="101"/>
                  </a:cxn>
                  <a:cxn ang="0">
                    <a:pos x="86" y="191"/>
                  </a:cxn>
                  <a:cxn ang="0">
                    <a:pos x="87" y="272"/>
                  </a:cxn>
                  <a:cxn ang="0">
                    <a:pos x="93" y="378"/>
                  </a:cxn>
                  <a:cxn ang="0">
                    <a:pos x="96" y="413"/>
                  </a:cxn>
                  <a:cxn ang="0">
                    <a:pos x="104" y="484"/>
                  </a:cxn>
                  <a:cxn ang="0">
                    <a:pos x="107" y="511"/>
                  </a:cxn>
                  <a:cxn ang="0">
                    <a:pos x="110" y="545"/>
                  </a:cxn>
                  <a:cxn ang="0">
                    <a:pos x="115" y="589"/>
                  </a:cxn>
                  <a:cxn ang="0">
                    <a:pos x="119" y="629"/>
                  </a:cxn>
                  <a:cxn ang="0">
                    <a:pos x="125" y="654"/>
                  </a:cxn>
                  <a:cxn ang="0">
                    <a:pos x="133" y="681"/>
                  </a:cxn>
                  <a:cxn ang="0">
                    <a:pos x="139" y="704"/>
                  </a:cxn>
                  <a:cxn ang="0">
                    <a:pos x="133" y="710"/>
                  </a:cxn>
                  <a:cxn ang="0">
                    <a:pos x="110" y="695"/>
                  </a:cxn>
                  <a:cxn ang="0">
                    <a:pos x="90" y="695"/>
                  </a:cxn>
                  <a:cxn ang="0">
                    <a:pos x="75" y="706"/>
                  </a:cxn>
                  <a:cxn ang="0">
                    <a:pos x="66" y="712"/>
                  </a:cxn>
                  <a:cxn ang="0">
                    <a:pos x="66" y="706"/>
                  </a:cxn>
                  <a:cxn ang="0">
                    <a:pos x="73" y="680"/>
                  </a:cxn>
                  <a:cxn ang="0">
                    <a:pos x="75" y="622"/>
                  </a:cxn>
                  <a:cxn ang="0">
                    <a:pos x="75" y="583"/>
                  </a:cxn>
                  <a:cxn ang="0">
                    <a:pos x="75" y="548"/>
                  </a:cxn>
                  <a:cxn ang="0">
                    <a:pos x="70" y="514"/>
                  </a:cxn>
                  <a:cxn ang="0">
                    <a:pos x="58" y="478"/>
                  </a:cxn>
                  <a:cxn ang="0">
                    <a:pos x="46" y="433"/>
                  </a:cxn>
                  <a:cxn ang="0">
                    <a:pos x="32" y="389"/>
                  </a:cxn>
                  <a:cxn ang="0">
                    <a:pos x="23" y="355"/>
                  </a:cxn>
                  <a:cxn ang="0">
                    <a:pos x="17" y="329"/>
                  </a:cxn>
                  <a:cxn ang="0">
                    <a:pos x="11" y="246"/>
                  </a:cxn>
                  <a:cxn ang="0">
                    <a:pos x="4" y="141"/>
                  </a:cxn>
                  <a:cxn ang="0">
                    <a:pos x="1" y="63"/>
                  </a:cxn>
                  <a:cxn ang="0">
                    <a:pos x="0" y="50"/>
                  </a:cxn>
                </a:cxnLst>
                <a:rect l="0" t="0" r="r" b="b"/>
                <a:pathLst>
                  <a:path w="139" h="712">
                    <a:moveTo>
                      <a:pt x="0" y="50"/>
                    </a:moveTo>
                    <a:lnTo>
                      <a:pt x="1" y="50"/>
                    </a:lnTo>
                    <a:lnTo>
                      <a:pt x="3" y="49"/>
                    </a:lnTo>
                    <a:lnTo>
                      <a:pt x="6" y="46"/>
                    </a:lnTo>
                    <a:lnTo>
                      <a:pt x="11" y="41"/>
                    </a:lnTo>
                    <a:lnTo>
                      <a:pt x="15" y="38"/>
                    </a:lnTo>
                    <a:lnTo>
                      <a:pt x="21" y="33"/>
                    </a:lnTo>
                    <a:lnTo>
                      <a:pt x="27" y="29"/>
                    </a:lnTo>
                    <a:lnTo>
                      <a:pt x="34" y="23"/>
                    </a:lnTo>
                    <a:lnTo>
                      <a:pt x="40" y="18"/>
                    </a:lnTo>
                    <a:lnTo>
                      <a:pt x="46" y="14"/>
                    </a:lnTo>
                    <a:lnTo>
                      <a:pt x="52" y="9"/>
                    </a:lnTo>
                    <a:lnTo>
                      <a:pt x="58" y="6"/>
                    </a:lnTo>
                    <a:lnTo>
                      <a:pt x="63" y="3"/>
                    </a:lnTo>
                    <a:lnTo>
                      <a:pt x="67" y="1"/>
                    </a:lnTo>
                    <a:lnTo>
                      <a:pt x="70" y="0"/>
                    </a:lnTo>
                    <a:lnTo>
                      <a:pt x="73" y="1"/>
                    </a:lnTo>
                    <a:lnTo>
                      <a:pt x="78" y="17"/>
                    </a:lnTo>
                    <a:lnTo>
                      <a:pt x="81" y="44"/>
                    </a:lnTo>
                    <a:lnTo>
                      <a:pt x="83" y="72"/>
                    </a:lnTo>
                    <a:lnTo>
                      <a:pt x="83" y="84"/>
                    </a:lnTo>
                    <a:lnTo>
                      <a:pt x="83" y="101"/>
                    </a:lnTo>
                    <a:lnTo>
                      <a:pt x="84" y="144"/>
                    </a:lnTo>
                    <a:lnTo>
                      <a:pt x="86" y="191"/>
                    </a:lnTo>
                    <a:lnTo>
                      <a:pt x="86" y="229"/>
                    </a:lnTo>
                    <a:lnTo>
                      <a:pt x="87" y="272"/>
                    </a:lnTo>
                    <a:lnTo>
                      <a:pt x="90" y="329"/>
                    </a:lnTo>
                    <a:lnTo>
                      <a:pt x="93" y="378"/>
                    </a:lnTo>
                    <a:lnTo>
                      <a:pt x="95" y="399"/>
                    </a:lnTo>
                    <a:lnTo>
                      <a:pt x="96" y="413"/>
                    </a:lnTo>
                    <a:lnTo>
                      <a:pt x="101" y="448"/>
                    </a:lnTo>
                    <a:lnTo>
                      <a:pt x="104" y="484"/>
                    </a:lnTo>
                    <a:lnTo>
                      <a:pt x="106" y="504"/>
                    </a:lnTo>
                    <a:lnTo>
                      <a:pt x="107" y="511"/>
                    </a:lnTo>
                    <a:lnTo>
                      <a:pt x="107" y="527"/>
                    </a:lnTo>
                    <a:lnTo>
                      <a:pt x="110" y="545"/>
                    </a:lnTo>
                    <a:lnTo>
                      <a:pt x="112" y="566"/>
                    </a:lnTo>
                    <a:lnTo>
                      <a:pt x="115" y="589"/>
                    </a:lnTo>
                    <a:lnTo>
                      <a:pt x="116" y="611"/>
                    </a:lnTo>
                    <a:lnTo>
                      <a:pt x="119" y="629"/>
                    </a:lnTo>
                    <a:lnTo>
                      <a:pt x="122" y="643"/>
                    </a:lnTo>
                    <a:lnTo>
                      <a:pt x="125" y="654"/>
                    </a:lnTo>
                    <a:lnTo>
                      <a:pt x="128" y="667"/>
                    </a:lnTo>
                    <a:lnTo>
                      <a:pt x="133" y="681"/>
                    </a:lnTo>
                    <a:lnTo>
                      <a:pt x="138" y="693"/>
                    </a:lnTo>
                    <a:lnTo>
                      <a:pt x="139" y="704"/>
                    </a:lnTo>
                    <a:lnTo>
                      <a:pt x="138" y="710"/>
                    </a:lnTo>
                    <a:lnTo>
                      <a:pt x="133" y="710"/>
                    </a:lnTo>
                    <a:lnTo>
                      <a:pt x="124" y="703"/>
                    </a:lnTo>
                    <a:lnTo>
                      <a:pt x="110" y="695"/>
                    </a:lnTo>
                    <a:lnTo>
                      <a:pt x="99" y="693"/>
                    </a:lnTo>
                    <a:lnTo>
                      <a:pt x="90" y="695"/>
                    </a:lnTo>
                    <a:lnTo>
                      <a:pt x="81" y="700"/>
                    </a:lnTo>
                    <a:lnTo>
                      <a:pt x="75" y="706"/>
                    </a:lnTo>
                    <a:lnTo>
                      <a:pt x="69" y="710"/>
                    </a:lnTo>
                    <a:lnTo>
                      <a:pt x="66" y="712"/>
                    </a:lnTo>
                    <a:lnTo>
                      <a:pt x="64" y="712"/>
                    </a:lnTo>
                    <a:lnTo>
                      <a:pt x="66" y="706"/>
                    </a:lnTo>
                    <a:lnTo>
                      <a:pt x="70" y="698"/>
                    </a:lnTo>
                    <a:lnTo>
                      <a:pt x="73" y="680"/>
                    </a:lnTo>
                    <a:lnTo>
                      <a:pt x="75" y="644"/>
                    </a:lnTo>
                    <a:lnTo>
                      <a:pt x="75" y="622"/>
                    </a:lnTo>
                    <a:lnTo>
                      <a:pt x="75" y="602"/>
                    </a:lnTo>
                    <a:lnTo>
                      <a:pt x="75" y="583"/>
                    </a:lnTo>
                    <a:lnTo>
                      <a:pt x="75" y="565"/>
                    </a:lnTo>
                    <a:lnTo>
                      <a:pt x="75" y="548"/>
                    </a:lnTo>
                    <a:lnTo>
                      <a:pt x="73" y="531"/>
                    </a:lnTo>
                    <a:lnTo>
                      <a:pt x="70" y="514"/>
                    </a:lnTo>
                    <a:lnTo>
                      <a:pt x="64" y="497"/>
                    </a:lnTo>
                    <a:lnTo>
                      <a:pt x="58" y="478"/>
                    </a:lnTo>
                    <a:lnTo>
                      <a:pt x="52" y="456"/>
                    </a:lnTo>
                    <a:lnTo>
                      <a:pt x="46" y="433"/>
                    </a:lnTo>
                    <a:lnTo>
                      <a:pt x="38" y="410"/>
                    </a:lnTo>
                    <a:lnTo>
                      <a:pt x="32" y="389"/>
                    </a:lnTo>
                    <a:lnTo>
                      <a:pt x="26" y="370"/>
                    </a:lnTo>
                    <a:lnTo>
                      <a:pt x="23" y="355"/>
                    </a:lnTo>
                    <a:lnTo>
                      <a:pt x="20" y="347"/>
                    </a:lnTo>
                    <a:lnTo>
                      <a:pt x="17" y="329"/>
                    </a:lnTo>
                    <a:lnTo>
                      <a:pt x="14" y="294"/>
                    </a:lnTo>
                    <a:lnTo>
                      <a:pt x="11" y="246"/>
                    </a:lnTo>
                    <a:lnTo>
                      <a:pt x="8" y="193"/>
                    </a:lnTo>
                    <a:lnTo>
                      <a:pt x="4" y="141"/>
                    </a:lnTo>
                    <a:lnTo>
                      <a:pt x="3" y="95"/>
                    </a:lnTo>
                    <a:lnTo>
                      <a:pt x="1" y="63"/>
                    </a:lnTo>
                    <a:lnTo>
                      <a:pt x="0" y="50"/>
                    </a:lnTo>
                    <a:lnTo>
                      <a:pt x="0" y="50"/>
                    </a:lnTo>
                    <a:close/>
                  </a:path>
                </a:pathLst>
              </a:custGeom>
              <a:solidFill>
                <a:srgbClr val="F0CABC"/>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0" name="Freeform 45"/>
              <p:cNvSpPr>
                <a:spLocks/>
              </p:cNvSpPr>
              <p:nvPr/>
            </p:nvSpPr>
            <p:spPr bwMode="auto">
              <a:xfrm>
                <a:off x="4635500" y="1866900"/>
                <a:ext cx="214313" cy="1123950"/>
              </a:xfrm>
              <a:custGeom>
                <a:avLst/>
                <a:gdLst/>
                <a:ahLst/>
                <a:cxnLst>
                  <a:cxn ang="0">
                    <a:pos x="3" y="45"/>
                  </a:cxn>
                  <a:cxn ang="0">
                    <a:pos x="18" y="29"/>
                  </a:cxn>
                  <a:cxn ang="0">
                    <a:pos x="41" y="13"/>
                  </a:cxn>
                  <a:cxn ang="0">
                    <a:pos x="60" y="0"/>
                  </a:cxn>
                  <a:cxn ang="0">
                    <a:pos x="70" y="16"/>
                  </a:cxn>
                  <a:cxn ang="0">
                    <a:pos x="75" y="74"/>
                  </a:cxn>
                  <a:cxn ang="0">
                    <a:pos x="75" y="103"/>
                  </a:cxn>
                  <a:cxn ang="0">
                    <a:pos x="79" y="192"/>
                  </a:cxn>
                  <a:cxn ang="0">
                    <a:pos x="81" y="271"/>
                  </a:cxn>
                  <a:cxn ang="0">
                    <a:pos x="87" y="377"/>
                  </a:cxn>
                  <a:cxn ang="0">
                    <a:pos x="90" y="412"/>
                  </a:cxn>
                  <a:cxn ang="0">
                    <a:pos x="99" y="481"/>
                  </a:cxn>
                  <a:cxn ang="0">
                    <a:pos x="102" y="510"/>
                  </a:cxn>
                  <a:cxn ang="0">
                    <a:pos x="106" y="542"/>
                  </a:cxn>
                  <a:cxn ang="0">
                    <a:pos x="110" y="585"/>
                  </a:cxn>
                  <a:cxn ang="0">
                    <a:pos x="115" y="624"/>
                  </a:cxn>
                  <a:cxn ang="0">
                    <a:pos x="119" y="648"/>
                  </a:cxn>
                  <a:cxn ang="0">
                    <a:pos x="130" y="676"/>
                  </a:cxn>
                  <a:cxn ang="0">
                    <a:pos x="135" y="699"/>
                  </a:cxn>
                  <a:cxn ang="0">
                    <a:pos x="130" y="705"/>
                  </a:cxn>
                  <a:cxn ang="0">
                    <a:pos x="109" y="691"/>
                  </a:cxn>
                  <a:cxn ang="0">
                    <a:pos x="87" y="689"/>
                  </a:cxn>
                  <a:cxn ang="0">
                    <a:pos x="73" y="700"/>
                  </a:cxn>
                  <a:cxn ang="0">
                    <a:pos x="66" y="708"/>
                  </a:cxn>
                  <a:cxn ang="0">
                    <a:pos x="66" y="702"/>
                  </a:cxn>
                  <a:cxn ang="0">
                    <a:pos x="73" y="676"/>
                  </a:cxn>
                  <a:cxn ang="0">
                    <a:pos x="75" y="618"/>
                  </a:cxn>
                  <a:cxn ang="0">
                    <a:pos x="75" y="579"/>
                  </a:cxn>
                  <a:cxn ang="0">
                    <a:pos x="75" y="544"/>
                  </a:cxn>
                  <a:cxn ang="0">
                    <a:pos x="70" y="510"/>
                  </a:cxn>
                  <a:cxn ang="0">
                    <a:pos x="58" y="474"/>
                  </a:cxn>
                  <a:cxn ang="0">
                    <a:pos x="46" y="429"/>
                  </a:cxn>
                  <a:cxn ang="0">
                    <a:pos x="32" y="385"/>
                  </a:cxn>
                  <a:cxn ang="0">
                    <a:pos x="23" y="351"/>
                  </a:cxn>
                  <a:cxn ang="0">
                    <a:pos x="17" y="325"/>
                  </a:cxn>
                  <a:cxn ang="0">
                    <a:pos x="11" y="242"/>
                  </a:cxn>
                  <a:cxn ang="0">
                    <a:pos x="4" y="137"/>
                  </a:cxn>
                  <a:cxn ang="0">
                    <a:pos x="1" y="59"/>
                  </a:cxn>
                  <a:cxn ang="0">
                    <a:pos x="0" y="46"/>
                  </a:cxn>
                </a:cxnLst>
                <a:rect l="0" t="0" r="r" b="b"/>
                <a:pathLst>
                  <a:path w="135" h="708">
                    <a:moveTo>
                      <a:pt x="0" y="46"/>
                    </a:moveTo>
                    <a:lnTo>
                      <a:pt x="3" y="45"/>
                    </a:lnTo>
                    <a:lnTo>
                      <a:pt x="9" y="39"/>
                    </a:lnTo>
                    <a:lnTo>
                      <a:pt x="18" y="29"/>
                    </a:lnTo>
                    <a:lnTo>
                      <a:pt x="29" y="20"/>
                    </a:lnTo>
                    <a:lnTo>
                      <a:pt x="41" y="13"/>
                    </a:lnTo>
                    <a:lnTo>
                      <a:pt x="50" y="5"/>
                    </a:lnTo>
                    <a:lnTo>
                      <a:pt x="60" y="0"/>
                    </a:lnTo>
                    <a:lnTo>
                      <a:pt x="64" y="0"/>
                    </a:lnTo>
                    <a:lnTo>
                      <a:pt x="70" y="16"/>
                    </a:lnTo>
                    <a:lnTo>
                      <a:pt x="73" y="46"/>
                    </a:lnTo>
                    <a:lnTo>
                      <a:pt x="75" y="74"/>
                    </a:lnTo>
                    <a:lnTo>
                      <a:pt x="75" y="86"/>
                    </a:lnTo>
                    <a:lnTo>
                      <a:pt x="75" y="103"/>
                    </a:lnTo>
                    <a:lnTo>
                      <a:pt x="76" y="144"/>
                    </a:lnTo>
                    <a:lnTo>
                      <a:pt x="79" y="192"/>
                    </a:lnTo>
                    <a:lnTo>
                      <a:pt x="79" y="230"/>
                    </a:lnTo>
                    <a:lnTo>
                      <a:pt x="81" y="271"/>
                    </a:lnTo>
                    <a:lnTo>
                      <a:pt x="84" y="328"/>
                    </a:lnTo>
                    <a:lnTo>
                      <a:pt x="87" y="377"/>
                    </a:lnTo>
                    <a:lnTo>
                      <a:pt x="89" y="399"/>
                    </a:lnTo>
                    <a:lnTo>
                      <a:pt x="90" y="412"/>
                    </a:lnTo>
                    <a:lnTo>
                      <a:pt x="95" y="446"/>
                    </a:lnTo>
                    <a:lnTo>
                      <a:pt x="99" y="481"/>
                    </a:lnTo>
                    <a:lnTo>
                      <a:pt x="101" y="503"/>
                    </a:lnTo>
                    <a:lnTo>
                      <a:pt x="102" y="510"/>
                    </a:lnTo>
                    <a:lnTo>
                      <a:pt x="104" y="523"/>
                    </a:lnTo>
                    <a:lnTo>
                      <a:pt x="106" y="542"/>
                    </a:lnTo>
                    <a:lnTo>
                      <a:pt x="107" y="564"/>
                    </a:lnTo>
                    <a:lnTo>
                      <a:pt x="110" y="585"/>
                    </a:lnTo>
                    <a:lnTo>
                      <a:pt x="112" y="607"/>
                    </a:lnTo>
                    <a:lnTo>
                      <a:pt x="115" y="624"/>
                    </a:lnTo>
                    <a:lnTo>
                      <a:pt x="116" y="637"/>
                    </a:lnTo>
                    <a:lnTo>
                      <a:pt x="119" y="648"/>
                    </a:lnTo>
                    <a:lnTo>
                      <a:pt x="124" y="662"/>
                    </a:lnTo>
                    <a:lnTo>
                      <a:pt x="130" y="676"/>
                    </a:lnTo>
                    <a:lnTo>
                      <a:pt x="133" y="688"/>
                    </a:lnTo>
                    <a:lnTo>
                      <a:pt x="135" y="699"/>
                    </a:lnTo>
                    <a:lnTo>
                      <a:pt x="135" y="705"/>
                    </a:lnTo>
                    <a:lnTo>
                      <a:pt x="130" y="705"/>
                    </a:lnTo>
                    <a:lnTo>
                      <a:pt x="119" y="699"/>
                    </a:lnTo>
                    <a:lnTo>
                      <a:pt x="109" y="691"/>
                    </a:lnTo>
                    <a:lnTo>
                      <a:pt x="98" y="688"/>
                    </a:lnTo>
                    <a:lnTo>
                      <a:pt x="87" y="689"/>
                    </a:lnTo>
                    <a:lnTo>
                      <a:pt x="79" y="694"/>
                    </a:lnTo>
                    <a:lnTo>
                      <a:pt x="73" y="700"/>
                    </a:lnTo>
                    <a:lnTo>
                      <a:pt x="69" y="705"/>
                    </a:lnTo>
                    <a:lnTo>
                      <a:pt x="66" y="708"/>
                    </a:lnTo>
                    <a:lnTo>
                      <a:pt x="64" y="708"/>
                    </a:lnTo>
                    <a:lnTo>
                      <a:pt x="66" y="702"/>
                    </a:lnTo>
                    <a:lnTo>
                      <a:pt x="70" y="694"/>
                    </a:lnTo>
                    <a:lnTo>
                      <a:pt x="73" y="676"/>
                    </a:lnTo>
                    <a:lnTo>
                      <a:pt x="75" y="640"/>
                    </a:lnTo>
                    <a:lnTo>
                      <a:pt x="75" y="618"/>
                    </a:lnTo>
                    <a:lnTo>
                      <a:pt x="75" y="598"/>
                    </a:lnTo>
                    <a:lnTo>
                      <a:pt x="75" y="579"/>
                    </a:lnTo>
                    <a:lnTo>
                      <a:pt x="75" y="561"/>
                    </a:lnTo>
                    <a:lnTo>
                      <a:pt x="75" y="544"/>
                    </a:lnTo>
                    <a:lnTo>
                      <a:pt x="73" y="527"/>
                    </a:lnTo>
                    <a:lnTo>
                      <a:pt x="70" y="510"/>
                    </a:lnTo>
                    <a:lnTo>
                      <a:pt x="64" y="493"/>
                    </a:lnTo>
                    <a:lnTo>
                      <a:pt x="58" y="474"/>
                    </a:lnTo>
                    <a:lnTo>
                      <a:pt x="52" y="452"/>
                    </a:lnTo>
                    <a:lnTo>
                      <a:pt x="46" y="429"/>
                    </a:lnTo>
                    <a:lnTo>
                      <a:pt x="38" y="406"/>
                    </a:lnTo>
                    <a:lnTo>
                      <a:pt x="32" y="385"/>
                    </a:lnTo>
                    <a:lnTo>
                      <a:pt x="26" y="366"/>
                    </a:lnTo>
                    <a:lnTo>
                      <a:pt x="23" y="351"/>
                    </a:lnTo>
                    <a:lnTo>
                      <a:pt x="20" y="343"/>
                    </a:lnTo>
                    <a:lnTo>
                      <a:pt x="17" y="325"/>
                    </a:lnTo>
                    <a:lnTo>
                      <a:pt x="14" y="290"/>
                    </a:lnTo>
                    <a:lnTo>
                      <a:pt x="11" y="242"/>
                    </a:lnTo>
                    <a:lnTo>
                      <a:pt x="8" y="189"/>
                    </a:lnTo>
                    <a:lnTo>
                      <a:pt x="4" y="137"/>
                    </a:lnTo>
                    <a:lnTo>
                      <a:pt x="3" y="91"/>
                    </a:lnTo>
                    <a:lnTo>
                      <a:pt x="1" y="59"/>
                    </a:lnTo>
                    <a:lnTo>
                      <a:pt x="0" y="46"/>
                    </a:lnTo>
                    <a:lnTo>
                      <a:pt x="0" y="46"/>
                    </a:lnTo>
                    <a:close/>
                  </a:path>
                </a:pathLst>
              </a:custGeom>
              <a:solidFill>
                <a:srgbClr val="F3D1C2"/>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1" name="Freeform 46"/>
              <p:cNvSpPr>
                <a:spLocks/>
              </p:cNvSpPr>
              <p:nvPr/>
            </p:nvSpPr>
            <p:spPr bwMode="auto">
              <a:xfrm>
                <a:off x="3387725" y="333375"/>
                <a:ext cx="1806575" cy="2630488"/>
              </a:xfrm>
              <a:custGeom>
                <a:avLst/>
                <a:gdLst/>
                <a:ahLst/>
                <a:cxnLst>
                  <a:cxn ang="0">
                    <a:pos x="764" y="31"/>
                  </a:cxn>
                  <a:cxn ang="0">
                    <a:pos x="839" y="80"/>
                  </a:cxn>
                  <a:cxn ang="0">
                    <a:pos x="910" y="145"/>
                  </a:cxn>
                  <a:cxn ang="0">
                    <a:pos x="974" y="293"/>
                  </a:cxn>
                  <a:cxn ang="0">
                    <a:pos x="986" y="426"/>
                  </a:cxn>
                  <a:cxn ang="0">
                    <a:pos x="965" y="567"/>
                  </a:cxn>
                  <a:cxn ang="0">
                    <a:pos x="996" y="597"/>
                  </a:cxn>
                  <a:cxn ang="0">
                    <a:pos x="1045" y="619"/>
                  </a:cxn>
                  <a:cxn ang="0">
                    <a:pos x="1097" y="639"/>
                  </a:cxn>
                  <a:cxn ang="0">
                    <a:pos x="1138" y="691"/>
                  </a:cxn>
                  <a:cxn ang="0">
                    <a:pos x="1104" y="825"/>
                  </a:cxn>
                  <a:cxn ang="0">
                    <a:pos x="1054" y="899"/>
                  </a:cxn>
                  <a:cxn ang="0">
                    <a:pos x="986" y="916"/>
                  </a:cxn>
                  <a:cxn ang="0">
                    <a:pos x="950" y="989"/>
                  </a:cxn>
                  <a:cxn ang="0">
                    <a:pos x="940" y="1127"/>
                  </a:cxn>
                  <a:cxn ang="0">
                    <a:pos x="942" y="1311"/>
                  </a:cxn>
                  <a:cxn ang="0">
                    <a:pos x="939" y="1470"/>
                  </a:cxn>
                  <a:cxn ang="0">
                    <a:pos x="956" y="1599"/>
                  </a:cxn>
                  <a:cxn ang="0">
                    <a:pos x="942" y="1633"/>
                  </a:cxn>
                  <a:cxn ang="0">
                    <a:pos x="919" y="1424"/>
                  </a:cxn>
                  <a:cxn ang="0">
                    <a:pos x="925" y="1184"/>
                  </a:cxn>
                  <a:cxn ang="0">
                    <a:pos x="933" y="979"/>
                  </a:cxn>
                  <a:cxn ang="0">
                    <a:pos x="867" y="968"/>
                  </a:cxn>
                  <a:cxn ang="0">
                    <a:pos x="801" y="1043"/>
                  </a:cxn>
                  <a:cxn ang="0">
                    <a:pos x="824" y="1236"/>
                  </a:cxn>
                  <a:cxn ang="0">
                    <a:pos x="835" y="1363"/>
                  </a:cxn>
                  <a:cxn ang="0">
                    <a:pos x="850" y="1436"/>
                  </a:cxn>
                  <a:cxn ang="0">
                    <a:pos x="865" y="1602"/>
                  </a:cxn>
                  <a:cxn ang="0">
                    <a:pos x="847" y="1648"/>
                  </a:cxn>
                  <a:cxn ang="0">
                    <a:pos x="839" y="1463"/>
                  </a:cxn>
                  <a:cxn ang="0">
                    <a:pos x="804" y="1334"/>
                  </a:cxn>
                  <a:cxn ang="0">
                    <a:pos x="760" y="1421"/>
                  </a:cxn>
                  <a:cxn ang="0">
                    <a:pos x="708" y="1495"/>
                  </a:cxn>
                  <a:cxn ang="0">
                    <a:pos x="657" y="1542"/>
                  </a:cxn>
                  <a:cxn ang="0">
                    <a:pos x="631" y="1557"/>
                  </a:cxn>
                  <a:cxn ang="0">
                    <a:pos x="573" y="1582"/>
                  </a:cxn>
                  <a:cxn ang="0">
                    <a:pos x="519" y="1597"/>
                  </a:cxn>
                  <a:cxn ang="0">
                    <a:pos x="472" y="1599"/>
                  </a:cxn>
                  <a:cxn ang="0">
                    <a:pos x="405" y="1594"/>
                  </a:cxn>
                  <a:cxn ang="0">
                    <a:pos x="343" y="1588"/>
                  </a:cxn>
                  <a:cxn ang="0">
                    <a:pos x="259" y="1562"/>
                  </a:cxn>
                  <a:cxn ang="0">
                    <a:pos x="198" y="1531"/>
                  </a:cxn>
                  <a:cxn ang="0">
                    <a:pos x="137" y="1490"/>
                  </a:cxn>
                  <a:cxn ang="0">
                    <a:pos x="71" y="1395"/>
                  </a:cxn>
                  <a:cxn ang="0">
                    <a:pos x="46" y="1312"/>
                  </a:cxn>
                  <a:cxn ang="0">
                    <a:pos x="7" y="1035"/>
                  </a:cxn>
                  <a:cxn ang="0">
                    <a:pos x="14" y="936"/>
                  </a:cxn>
                  <a:cxn ang="0">
                    <a:pos x="23" y="787"/>
                  </a:cxn>
                  <a:cxn ang="0">
                    <a:pos x="46" y="671"/>
                  </a:cxn>
                  <a:cxn ang="0">
                    <a:pos x="75" y="562"/>
                  </a:cxn>
                  <a:cxn ang="0">
                    <a:pos x="95" y="518"/>
                  </a:cxn>
                  <a:cxn ang="0">
                    <a:pos x="150" y="426"/>
                  </a:cxn>
                  <a:cxn ang="0">
                    <a:pos x="192" y="380"/>
                  </a:cxn>
                  <a:cxn ang="0">
                    <a:pos x="241" y="194"/>
                  </a:cxn>
                  <a:cxn ang="0">
                    <a:pos x="311" y="115"/>
                  </a:cxn>
                  <a:cxn ang="0">
                    <a:pos x="371" y="77"/>
                  </a:cxn>
                  <a:cxn ang="0">
                    <a:pos x="478" y="21"/>
                  </a:cxn>
                  <a:cxn ang="0">
                    <a:pos x="575" y="2"/>
                  </a:cxn>
                  <a:cxn ang="0">
                    <a:pos x="668" y="8"/>
                  </a:cxn>
                </a:cxnLst>
                <a:rect l="0" t="0" r="r" b="b"/>
                <a:pathLst>
                  <a:path w="1138" h="1657">
                    <a:moveTo>
                      <a:pt x="697" y="15"/>
                    </a:moveTo>
                    <a:lnTo>
                      <a:pt x="702" y="17"/>
                    </a:lnTo>
                    <a:lnTo>
                      <a:pt x="708" y="18"/>
                    </a:lnTo>
                    <a:lnTo>
                      <a:pt x="712" y="20"/>
                    </a:lnTo>
                    <a:lnTo>
                      <a:pt x="718" y="21"/>
                    </a:lnTo>
                    <a:lnTo>
                      <a:pt x="725" y="23"/>
                    </a:lnTo>
                    <a:lnTo>
                      <a:pt x="731" y="23"/>
                    </a:lnTo>
                    <a:lnTo>
                      <a:pt x="735" y="25"/>
                    </a:lnTo>
                    <a:lnTo>
                      <a:pt x="741" y="25"/>
                    </a:lnTo>
                    <a:lnTo>
                      <a:pt x="748" y="26"/>
                    </a:lnTo>
                    <a:lnTo>
                      <a:pt x="754" y="28"/>
                    </a:lnTo>
                    <a:lnTo>
                      <a:pt x="758" y="29"/>
                    </a:lnTo>
                    <a:lnTo>
                      <a:pt x="764" y="31"/>
                    </a:lnTo>
                    <a:lnTo>
                      <a:pt x="769" y="32"/>
                    </a:lnTo>
                    <a:lnTo>
                      <a:pt x="775" y="34"/>
                    </a:lnTo>
                    <a:lnTo>
                      <a:pt x="780" y="37"/>
                    </a:lnTo>
                    <a:lnTo>
                      <a:pt x="784" y="40"/>
                    </a:lnTo>
                    <a:lnTo>
                      <a:pt x="792" y="43"/>
                    </a:lnTo>
                    <a:lnTo>
                      <a:pt x="798" y="47"/>
                    </a:lnTo>
                    <a:lnTo>
                      <a:pt x="804" y="51"/>
                    </a:lnTo>
                    <a:lnTo>
                      <a:pt x="810" y="55"/>
                    </a:lnTo>
                    <a:lnTo>
                      <a:pt x="816" y="60"/>
                    </a:lnTo>
                    <a:lnTo>
                      <a:pt x="823" y="64"/>
                    </a:lnTo>
                    <a:lnTo>
                      <a:pt x="829" y="69"/>
                    </a:lnTo>
                    <a:lnTo>
                      <a:pt x="835" y="75"/>
                    </a:lnTo>
                    <a:lnTo>
                      <a:pt x="839" y="80"/>
                    </a:lnTo>
                    <a:lnTo>
                      <a:pt x="846" y="84"/>
                    </a:lnTo>
                    <a:lnTo>
                      <a:pt x="852" y="90"/>
                    </a:lnTo>
                    <a:lnTo>
                      <a:pt x="858" y="95"/>
                    </a:lnTo>
                    <a:lnTo>
                      <a:pt x="862" y="100"/>
                    </a:lnTo>
                    <a:lnTo>
                      <a:pt x="869" y="106"/>
                    </a:lnTo>
                    <a:lnTo>
                      <a:pt x="875" y="110"/>
                    </a:lnTo>
                    <a:lnTo>
                      <a:pt x="881" y="115"/>
                    </a:lnTo>
                    <a:lnTo>
                      <a:pt x="885" y="119"/>
                    </a:lnTo>
                    <a:lnTo>
                      <a:pt x="890" y="124"/>
                    </a:lnTo>
                    <a:lnTo>
                      <a:pt x="896" y="130"/>
                    </a:lnTo>
                    <a:lnTo>
                      <a:pt x="901" y="135"/>
                    </a:lnTo>
                    <a:lnTo>
                      <a:pt x="905" y="139"/>
                    </a:lnTo>
                    <a:lnTo>
                      <a:pt x="910" y="145"/>
                    </a:lnTo>
                    <a:lnTo>
                      <a:pt x="913" y="152"/>
                    </a:lnTo>
                    <a:lnTo>
                      <a:pt x="918" y="158"/>
                    </a:lnTo>
                    <a:lnTo>
                      <a:pt x="925" y="170"/>
                    </a:lnTo>
                    <a:lnTo>
                      <a:pt x="933" y="182"/>
                    </a:lnTo>
                    <a:lnTo>
                      <a:pt x="940" y="196"/>
                    </a:lnTo>
                    <a:lnTo>
                      <a:pt x="948" y="210"/>
                    </a:lnTo>
                    <a:lnTo>
                      <a:pt x="953" y="224"/>
                    </a:lnTo>
                    <a:lnTo>
                      <a:pt x="959" y="237"/>
                    </a:lnTo>
                    <a:lnTo>
                      <a:pt x="962" y="253"/>
                    </a:lnTo>
                    <a:lnTo>
                      <a:pt x="967" y="266"/>
                    </a:lnTo>
                    <a:lnTo>
                      <a:pt x="970" y="274"/>
                    </a:lnTo>
                    <a:lnTo>
                      <a:pt x="971" y="283"/>
                    </a:lnTo>
                    <a:lnTo>
                      <a:pt x="974" y="293"/>
                    </a:lnTo>
                    <a:lnTo>
                      <a:pt x="977" y="300"/>
                    </a:lnTo>
                    <a:lnTo>
                      <a:pt x="979" y="308"/>
                    </a:lnTo>
                    <a:lnTo>
                      <a:pt x="982" y="314"/>
                    </a:lnTo>
                    <a:lnTo>
                      <a:pt x="983" y="320"/>
                    </a:lnTo>
                    <a:lnTo>
                      <a:pt x="985" y="328"/>
                    </a:lnTo>
                    <a:lnTo>
                      <a:pt x="989" y="338"/>
                    </a:lnTo>
                    <a:lnTo>
                      <a:pt x="993" y="351"/>
                    </a:lnTo>
                    <a:lnTo>
                      <a:pt x="993" y="363"/>
                    </a:lnTo>
                    <a:lnTo>
                      <a:pt x="993" y="375"/>
                    </a:lnTo>
                    <a:lnTo>
                      <a:pt x="991" y="387"/>
                    </a:lnTo>
                    <a:lnTo>
                      <a:pt x="989" y="401"/>
                    </a:lnTo>
                    <a:lnTo>
                      <a:pt x="988" y="413"/>
                    </a:lnTo>
                    <a:lnTo>
                      <a:pt x="986" y="426"/>
                    </a:lnTo>
                    <a:lnTo>
                      <a:pt x="985" y="440"/>
                    </a:lnTo>
                    <a:lnTo>
                      <a:pt x="983" y="452"/>
                    </a:lnTo>
                    <a:lnTo>
                      <a:pt x="980" y="466"/>
                    </a:lnTo>
                    <a:lnTo>
                      <a:pt x="979" y="479"/>
                    </a:lnTo>
                    <a:lnTo>
                      <a:pt x="977" y="492"/>
                    </a:lnTo>
                    <a:lnTo>
                      <a:pt x="974" y="505"/>
                    </a:lnTo>
                    <a:lnTo>
                      <a:pt x="971" y="518"/>
                    </a:lnTo>
                    <a:lnTo>
                      <a:pt x="968" y="531"/>
                    </a:lnTo>
                    <a:lnTo>
                      <a:pt x="963" y="539"/>
                    </a:lnTo>
                    <a:lnTo>
                      <a:pt x="963" y="547"/>
                    </a:lnTo>
                    <a:lnTo>
                      <a:pt x="963" y="554"/>
                    </a:lnTo>
                    <a:lnTo>
                      <a:pt x="963" y="562"/>
                    </a:lnTo>
                    <a:lnTo>
                      <a:pt x="965" y="567"/>
                    </a:lnTo>
                    <a:lnTo>
                      <a:pt x="967" y="570"/>
                    </a:lnTo>
                    <a:lnTo>
                      <a:pt x="968" y="574"/>
                    </a:lnTo>
                    <a:lnTo>
                      <a:pt x="971" y="577"/>
                    </a:lnTo>
                    <a:lnTo>
                      <a:pt x="973" y="580"/>
                    </a:lnTo>
                    <a:lnTo>
                      <a:pt x="976" y="583"/>
                    </a:lnTo>
                    <a:lnTo>
                      <a:pt x="979" y="585"/>
                    </a:lnTo>
                    <a:lnTo>
                      <a:pt x="982" y="588"/>
                    </a:lnTo>
                    <a:lnTo>
                      <a:pt x="983" y="591"/>
                    </a:lnTo>
                    <a:lnTo>
                      <a:pt x="985" y="593"/>
                    </a:lnTo>
                    <a:lnTo>
                      <a:pt x="986" y="596"/>
                    </a:lnTo>
                    <a:lnTo>
                      <a:pt x="989" y="597"/>
                    </a:lnTo>
                    <a:lnTo>
                      <a:pt x="993" y="597"/>
                    </a:lnTo>
                    <a:lnTo>
                      <a:pt x="996" y="597"/>
                    </a:lnTo>
                    <a:lnTo>
                      <a:pt x="997" y="599"/>
                    </a:lnTo>
                    <a:lnTo>
                      <a:pt x="1000" y="600"/>
                    </a:lnTo>
                    <a:lnTo>
                      <a:pt x="1002" y="602"/>
                    </a:lnTo>
                    <a:lnTo>
                      <a:pt x="1005" y="603"/>
                    </a:lnTo>
                    <a:lnTo>
                      <a:pt x="1006" y="603"/>
                    </a:lnTo>
                    <a:lnTo>
                      <a:pt x="1009" y="603"/>
                    </a:lnTo>
                    <a:lnTo>
                      <a:pt x="1016" y="606"/>
                    </a:lnTo>
                    <a:lnTo>
                      <a:pt x="1020" y="610"/>
                    </a:lnTo>
                    <a:lnTo>
                      <a:pt x="1025" y="611"/>
                    </a:lnTo>
                    <a:lnTo>
                      <a:pt x="1029" y="613"/>
                    </a:lnTo>
                    <a:lnTo>
                      <a:pt x="1035" y="616"/>
                    </a:lnTo>
                    <a:lnTo>
                      <a:pt x="1040" y="617"/>
                    </a:lnTo>
                    <a:lnTo>
                      <a:pt x="1045" y="619"/>
                    </a:lnTo>
                    <a:lnTo>
                      <a:pt x="1049" y="620"/>
                    </a:lnTo>
                    <a:lnTo>
                      <a:pt x="1054" y="619"/>
                    </a:lnTo>
                    <a:lnTo>
                      <a:pt x="1058" y="623"/>
                    </a:lnTo>
                    <a:lnTo>
                      <a:pt x="1061" y="626"/>
                    </a:lnTo>
                    <a:lnTo>
                      <a:pt x="1065" y="631"/>
                    </a:lnTo>
                    <a:lnTo>
                      <a:pt x="1069" y="634"/>
                    </a:lnTo>
                    <a:lnTo>
                      <a:pt x="1075" y="636"/>
                    </a:lnTo>
                    <a:lnTo>
                      <a:pt x="1080" y="639"/>
                    </a:lnTo>
                    <a:lnTo>
                      <a:pt x="1084" y="640"/>
                    </a:lnTo>
                    <a:lnTo>
                      <a:pt x="1091" y="642"/>
                    </a:lnTo>
                    <a:lnTo>
                      <a:pt x="1092" y="640"/>
                    </a:lnTo>
                    <a:lnTo>
                      <a:pt x="1095" y="640"/>
                    </a:lnTo>
                    <a:lnTo>
                      <a:pt x="1097" y="639"/>
                    </a:lnTo>
                    <a:lnTo>
                      <a:pt x="1100" y="637"/>
                    </a:lnTo>
                    <a:lnTo>
                      <a:pt x="1101" y="637"/>
                    </a:lnTo>
                    <a:lnTo>
                      <a:pt x="1104" y="636"/>
                    </a:lnTo>
                    <a:lnTo>
                      <a:pt x="1106" y="637"/>
                    </a:lnTo>
                    <a:lnTo>
                      <a:pt x="1107" y="639"/>
                    </a:lnTo>
                    <a:lnTo>
                      <a:pt x="1114" y="645"/>
                    </a:lnTo>
                    <a:lnTo>
                      <a:pt x="1120" y="649"/>
                    </a:lnTo>
                    <a:lnTo>
                      <a:pt x="1124" y="655"/>
                    </a:lnTo>
                    <a:lnTo>
                      <a:pt x="1130" y="660"/>
                    </a:lnTo>
                    <a:lnTo>
                      <a:pt x="1133" y="668"/>
                    </a:lnTo>
                    <a:lnTo>
                      <a:pt x="1136" y="674"/>
                    </a:lnTo>
                    <a:lnTo>
                      <a:pt x="1138" y="681"/>
                    </a:lnTo>
                    <a:lnTo>
                      <a:pt x="1138" y="691"/>
                    </a:lnTo>
                    <a:lnTo>
                      <a:pt x="1135" y="700"/>
                    </a:lnTo>
                    <a:lnTo>
                      <a:pt x="1133" y="709"/>
                    </a:lnTo>
                    <a:lnTo>
                      <a:pt x="1133" y="718"/>
                    </a:lnTo>
                    <a:lnTo>
                      <a:pt x="1133" y="727"/>
                    </a:lnTo>
                    <a:lnTo>
                      <a:pt x="1133" y="737"/>
                    </a:lnTo>
                    <a:lnTo>
                      <a:pt x="1132" y="746"/>
                    </a:lnTo>
                    <a:lnTo>
                      <a:pt x="1127" y="755"/>
                    </a:lnTo>
                    <a:lnTo>
                      <a:pt x="1121" y="763"/>
                    </a:lnTo>
                    <a:lnTo>
                      <a:pt x="1104" y="770"/>
                    </a:lnTo>
                    <a:lnTo>
                      <a:pt x="1103" y="784"/>
                    </a:lnTo>
                    <a:lnTo>
                      <a:pt x="1104" y="796"/>
                    </a:lnTo>
                    <a:lnTo>
                      <a:pt x="1104" y="812"/>
                    </a:lnTo>
                    <a:lnTo>
                      <a:pt x="1104" y="825"/>
                    </a:lnTo>
                    <a:lnTo>
                      <a:pt x="1104" y="839"/>
                    </a:lnTo>
                    <a:lnTo>
                      <a:pt x="1103" y="853"/>
                    </a:lnTo>
                    <a:lnTo>
                      <a:pt x="1100" y="865"/>
                    </a:lnTo>
                    <a:lnTo>
                      <a:pt x="1094" y="878"/>
                    </a:lnTo>
                    <a:lnTo>
                      <a:pt x="1091" y="879"/>
                    </a:lnTo>
                    <a:lnTo>
                      <a:pt x="1087" y="882"/>
                    </a:lnTo>
                    <a:lnTo>
                      <a:pt x="1086" y="885"/>
                    </a:lnTo>
                    <a:lnTo>
                      <a:pt x="1084" y="888"/>
                    </a:lnTo>
                    <a:lnTo>
                      <a:pt x="1078" y="890"/>
                    </a:lnTo>
                    <a:lnTo>
                      <a:pt x="1072" y="891"/>
                    </a:lnTo>
                    <a:lnTo>
                      <a:pt x="1066" y="894"/>
                    </a:lnTo>
                    <a:lnTo>
                      <a:pt x="1060" y="897"/>
                    </a:lnTo>
                    <a:lnTo>
                      <a:pt x="1054" y="899"/>
                    </a:lnTo>
                    <a:lnTo>
                      <a:pt x="1048" y="902"/>
                    </a:lnTo>
                    <a:lnTo>
                      <a:pt x="1042" y="902"/>
                    </a:lnTo>
                    <a:lnTo>
                      <a:pt x="1034" y="902"/>
                    </a:lnTo>
                    <a:lnTo>
                      <a:pt x="1029" y="904"/>
                    </a:lnTo>
                    <a:lnTo>
                      <a:pt x="1025" y="905"/>
                    </a:lnTo>
                    <a:lnTo>
                      <a:pt x="1020" y="905"/>
                    </a:lnTo>
                    <a:lnTo>
                      <a:pt x="1014" y="907"/>
                    </a:lnTo>
                    <a:lnTo>
                      <a:pt x="1009" y="908"/>
                    </a:lnTo>
                    <a:lnTo>
                      <a:pt x="1005" y="910"/>
                    </a:lnTo>
                    <a:lnTo>
                      <a:pt x="1000" y="913"/>
                    </a:lnTo>
                    <a:lnTo>
                      <a:pt x="994" y="914"/>
                    </a:lnTo>
                    <a:lnTo>
                      <a:pt x="991" y="916"/>
                    </a:lnTo>
                    <a:lnTo>
                      <a:pt x="986" y="916"/>
                    </a:lnTo>
                    <a:lnTo>
                      <a:pt x="982" y="917"/>
                    </a:lnTo>
                    <a:lnTo>
                      <a:pt x="977" y="917"/>
                    </a:lnTo>
                    <a:lnTo>
                      <a:pt x="974" y="917"/>
                    </a:lnTo>
                    <a:lnTo>
                      <a:pt x="971" y="920"/>
                    </a:lnTo>
                    <a:lnTo>
                      <a:pt x="968" y="922"/>
                    </a:lnTo>
                    <a:lnTo>
                      <a:pt x="965" y="927"/>
                    </a:lnTo>
                    <a:lnTo>
                      <a:pt x="959" y="933"/>
                    </a:lnTo>
                    <a:lnTo>
                      <a:pt x="954" y="942"/>
                    </a:lnTo>
                    <a:lnTo>
                      <a:pt x="953" y="951"/>
                    </a:lnTo>
                    <a:lnTo>
                      <a:pt x="951" y="960"/>
                    </a:lnTo>
                    <a:lnTo>
                      <a:pt x="951" y="969"/>
                    </a:lnTo>
                    <a:lnTo>
                      <a:pt x="950" y="980"/>
                    </a:lnTo>
                    <a:lnTo>
                      <a:pt x="950" y="989"/>
                    </a:lnTo>
                    <a:lnTo>
                      <a:pt x="950" y="998"/>
                    </a:lnTo>
                    <a:lnTo>
                      <a:pt x="948" y="1008"/>
                    </a:lnTo>
                    <a:lnTo>
                      <a:pt x="948" y="1017"/>
                    </a:lnTo>
                    <a:lnTo>
                      <a:pt x="948" y="1025"/>
                    </a:lnTo>
                    <a:lnTo>
                      <a:pt x="948" y="1035"/>
                    </a:lnTo>
                    <a:lnTo>
                      <a:pt x="948" y="1046"/>
                    </a:lnTo>
                    <a:lnTo>
                      <a:pt x="948" y="1057"/>
                    </a:lnTo>
                    <a:lnTo>
                      <a:pt x="948" y="1069"/>
                    </a:lnTo>
                    <a:lnTo>
                      <a:pt x="948" y="1081"/>
                    </a:lnTo>
                    <a:lnTo>
                      <a:pt x="948" y="1093"/>
                    </a:lnTo>
                    <a:lnTo>
                      <a:pt x="947" y="1106"/>
                    </a:lnTo>
                    <a:lnTo>
                      <a:pt x="945" y="1116"/>
                    </a:lnTo>
                    <a:lnTo>
                      <a:pt x="940" y="1127"/>
                    </a:lnTo>
                    <a:lnTo>
                      <a:pt x="937" y="1150"/>
                    </a:lnTo>
                    <a:lnTo>
                      <a:pt x="937" y="1172"/>
                    </a:lnTo>
                    <a:lnTo>
                      <a:pt x="939" y="1195"/>
                    </a:lnTo>
                    <a:lnTo>
                      <a:pt x="939" y="1216"/>
                    </a:lnTo>
                    <a:lnTo>
                      <a:pt x="940" y="1230"/>
                    </a:lnTo>
                    <a:lnTo>
                      <a:pt x="942" y="1240"/>
                    </a:lnTo>
                    <a:lnTo>
                      <a:pt x="942" y="1253"/>
                    </a:lnTo>
                    <a:lnTo>
                      <a:pt x="942" y="1263"/>
                    </a:lnTo>
                    <a:lnTo>
                      <a:pt x="942" y="1274"/>
                    </a:lnTo>
                    <a:lnTo>
                      <a:pt x="942" y="1283"/>
                    </a:lnTo>
                    <a:lnTo>
                      <a:pt x="942" y="1293"/>
                    </a:lnTo>
                    <a:lnTo>
                      <a:pt x="942" y="1303"/>
                    </a:lnTo>
                    <a:lnTo>
                      <a:pt x="942" y="1311"/>
                    </a:lnTo>
                    <a:lnTo>
                      <a:pt x="942" y="1320"/>
                    </a:lnTo>
                    <a:lnTo>
                      <a:pt x="942" y="1329"/>
                    </a:lnTo>
                    <a:lnTo>
                      <a:pt x="942" y="1337"/>
                    </a:lnTo>
                    <a:lnTo>
                      <a:pt x="942" y="1357"/>
                    </a:lnTo>
                    <a:lnTo>
                      <a:pt x="940" y="1378"/>
                    </a:lnTo>
                    <a:lnTo>
                      <a:pt x="939" y="1400"/>
                    </a:lnTo>
                    <a:lnTo>
                      <a:pt x="936" y="1421"/>
                    </a:lnTo>
                    <a:lnTo>
                      <a:pt x="939" y="1440"/>
                    </a:lnTo>
                    <a:lnTo>
                      <a:pt x="939" y="1443"/>
                    </a:lnTo>
                    <a:lnTo>
                      <a:pt x="940" y="1447"/>
                    </a:lnTo>
                    <a:lnTo>
                      <a:pt x="939" y="1450"/>
                    </a:lnTo>
                    <a:lnTo>
                      <a:pt x="939" y="1453"/>
                    </a:lnTo>
                    <a:lnTo>
                      <a:pt x="939" y="1470"/>
                    </a:lnTo>
                    <a:lnTo>
                      <a:pt x="940" y="1487"/>
                    </a:lnTo>
                    <a:lnTo>
                      <a:pt x="944" y="1504"/>
                    </a:lnTo>
                    <a:lnTo>
                      <a:pt x="945" y="1521"/>
                    </a:lnTo>
                    <a:lnTo>
                      <a:pt x="947" y="1525"/>
                    </a:lnTo>
                    <a:lnTo>
                      <a:pt x="947" y="1531"/>
                    </a:lnTo>
                    <a:lnTo>
                      <a:pt x="948" y="1538"/>
                    </a:lnTo>
                    <a:lnTo>
                      <a:pt x="948" y="1544"/>
                    </a:lnTo>
                    <a:lnTo>
                      <a:pt x="948" y="1550"/>
                    </a:lnTo>
                    <a:lnTo>
                      <a:pt x="950" y="1556"/>
                    </a:lnTo>
                    <a:lnTo>
                      <a:pt x="951" y="1562"/>
                    </a:lnTo>
                    <a:lnTo>
                      <a:pt x="953" y="1570"/>
                    </a:lnTo>
                    <a:lnTo>
                      <a:pt x="954" y="1585"/>
                    </a:lnTo>
                    <a:lnTo>
                      <a:pt x="956" y="1599"/>
                    </a:lnTo>
                    <a:lnTo>
                      <a:pt x="957" y="1614"/>
                    </a:lnTo>
                    <a:lnTo>
                      <a:pt x="957" y="1631"/>
                    </a:lnTo>
                    <a:lnTo>
                      <a:pt x="959" y="1633"/>
                    </a:lnTo>
                    <a:lnTo>
                      <a:pt x="959" y="1636"/>
                    </a:lnTo>
                    <a:lnTo>
                      <a:pt x="959" y="1639"/>
                    </a:lnTo>
                    <a:lnTo>
                      <a:pt x="957" y="1642"/>
                    </a:lnTo>
                    <a:lnTo>
                      <a:pt x="954" y="1642"/>
                    </a:lnTo>
                    <a:lnTo>
                      <a:pt x="951" y="1642"/>
                    </a:lnTo>
                    <a:lnTo>
                      <a:pt x="950" y="1642"/>
                    </a:lnTo>
                    <a:lnTo>
                      <a:pt x="948" y="1639"/>
                    </a:lnTo>
                    <a:lnTo>
                      <a:pt x="945" y="1637"/>
                    </a:lnTo>
                    <a:lnTo>
                      <a:pt x="944" y="1634"/>
                    </a:lnTo>
                    <a:lnTo>
                      <a:pt x="942" y="1633"/>
                    </a:lnTo>
                    <a:lnTo>
                      <a:pt x="940" y="1631"/>
                    </a:lnTo>
                    <a:lnTo>
                      <a:pt x="936" y="1619"/>
                    </a:lnTo>
                    <a:lnTo>
                      <a:pt x="934" y="1605"/>
                    </a:lnTo>
                    <a:lnTo>
                      <a:pt x="936" y="1593"/>
                    </a:lnTo>
                    <a:lnTo>
                      <a:pt x="934" y="1579"/>
                    </a:lnTo>
                    <a:lnTo>
                      <a:pt x="933" y="1557"/>
                    </a:lnTo>
                    <a:lnTo>
                      <a:pt x="930" y="1534"/>
                    </a:lnTo>
                    <a:lnTo>
                      <a:pt x="928" y="1512"/>
                    </a:lnTo>
                    <a:lnTo>
                      <a:pt x="924" y="1489"/>
                    </a:lnTo>
                    <a:lnTo>
                      <a:pt x="924" y="1472"/>
                    </a:lnTo>
                    <a:lnTo>
                      <a:pt x="922" y="1456"/>
                    </a:lnTo>
                    <a:lnTo>
                      <a:pt x="921" y="1440"/>
                    </a:lnTo>
                    <a:lnTo>
                      <a:pt x="919" y="1424"/>
                    </a:lnTo>
                    <a:lnTo>
                      <a:pt x="918" y="1409"/>
                    </a:lnTo>
                    <a:lnTo>
                      <a:pt x="918" y="1392"/>
                    </a:lnTo>
                    <a:lnTo>
                      <a:pt x="918" y="1377"/>
                    </a:lnTo>
                    <a:lnTo>
                      <a:pt x="921" y="1360"/>
                    </a:lnTo>
                    <a:lnTo>
                      <a:pt x="922" y="1328"/>
                    </a:lnTo>
                    <a:lnTo>
                      <a:pt x="922" y="1297"/>
                    </a:lnTo>
                    <a:lnTo>
                      <a:pt x="922" y="1268"/>
                    </a:lnTo>
                    <a:lnTo>
                      <a:pt x="924" y="1237"/>
                    </a:lnTo>
                    <a:lnTo>
                      <a:pt x="924" y="1227"/>
                    </a:lnTo>
                    <a:lnTo>
                      <a:pt x="925" y="1216"/>
                    </a:lnTo>
                    <a:lnTo>
                      <a:pt x="925" y="1205"/>
                    </a:lnTo>
                    <a:lnTo>
                      <a:pt x="925" y="1195"/>
                    </a:lnTo>
                    <a:lnTo>
                      <a:pt x="925" y="1184"/>
                    </a:lnTo>
                    <a:lnTo>
                      <a:pt x="925" y="1175"/>
                    </a:lnTo>
                    <a:lnTo>
                      <a:pt x="925" y="1165"/>
                    </a:lnTo>
                    <a:lnTo>
                      <a:pt x="925" y="1158"/>
                    </a:lnTo>
                    <a:lnTo>
                      <a:pt x="925" y="1136"/>
                    </a:lnTo>
                    <a:lnTo>
                      <a:pt x="928" y="1116"/>
                    </a:lnTo>
                    <a:lnTo>
                      <a:pt x="930" y="1095"/>
                    </a:lnTo>
                    <a:lnTo>
                      <a:pt x="931" y="1074"/>
                    </a:lnTo>
                    <a:lnTo>
                      <a:pt x="931" y="1058"/>
                    </a:lnTo>
                    <a:lnTo>
                      <a:pt x="933" y="1041"/>
                    </a:lnTo>
                    <a:lnTo>
                      <a:pt x="933" y="1026"/>
                    </a:lnTo>
                    <a:lnTo>
                      <a:pt x="931" y="1011"/>
                    </a:lnTo>
                    <a:lnTo>
                      <a:pt x="934" y="994"/>
                    </a:lnTo>
                    <a:lnTo>
                      <a:pt x="933" y="979"/>
                    </a:lnTo>
                    <a:lnTo>
                      <a:pt x="930" y="963"/>
                    </a:lnTo>
                    <a:lnTo>
                      <a:pt x="925" y="946"/>
                    </a:lnTo>
                    <a:lnTo>
                      <a:pt x="921" y="945"/>
                    </a:lnTo>
                    <a:lnTo>
                      <a:pt x="914" y="945"/>
                    </a:lnTo>
                    <a:lnTo>
                      <a:pt x="910" y="946"/>
                    </a:lnTo>
                    <a:lnTo>
                      <a:pt x="905" y="948"/>
                    </a:lnTo>
                    <a:lnTo>
                      <a:pt x="899" y="951"/>
                    </a:lnTo>
                    <a:lnTo>
                      <a:pt x="895" y="954"/>
                    </a:lnTo>
                    <a:lnTo>
                      <a:pt x="890" y="957"/>
                    </a:lnTo>
                    <a:lnTo>
                      <a:pt x="887" y="960"/>
                    </a:lnTo>
                    <a:lnTo>
                      <a:pt x="879" y="962"/>
                    </a:lnTo>
                    <a:lnTo>
                      <a:pt x="873" y="963"/>
                    </a:lnTo>
                    <a:lnTo>
                      <a:pt x="867" y="968"/>
                    </a:lnTo>
                    <a:lnTo>
                      <a:pt x="861" y="972"/>
                    </a:lnTo>
                    <a:lnTo>
                      <a:pt x="855" y="977"/>
                    </a:lnTo>
                    <a:lnTo>
                      <a:pt x="849" y="980"/>
                    </a:lnTo>
                    <a:lnTo>
                      <a:pt x="843" y="985"/>
                    </a:lnTo>
                    <a:lnTo>
                      <a:pt x="836" y="989"/>
                    </a:lnTo>
                    <a:lnTo>
                      <a:pt x="832" y="994"/>
                    </a:lnTo>
                    <a:lnTo>
                      <a:pt x="824" y="1000"/>
                    </a:lnTo>
                    <a:lnTo>
                      <a:pt x="816" y="1006"/>
                    </a:lnTo>
                    <a:lnTo>
                      <a:pt x="809" y="1012"/>
                    </a:lnTo>
                    <a:lnTo>
                      <a:pt x="803" y="1018"/>
                    </a:lnTo>
                    <a:lnTo>
                      <a:pt x="800" y="1026"/>
                    </a:lnTo>
                    <a:lnTo>
                      <a:pt x="798" y="1034"/>
                    </a:lnTo>
                    <a:lnTo>
                      <a:pt x="801" y="1043"/>
                    </a:lnTo>
                    <a:lnTo>
                      <a:pt x="803" y="1049"/>
                    </a:lnTo>
                    <a:lnTo>
                      <a:pt x="806" y="1055"/>
                    </a:lnTo>
                    <a:lnTo>
                      <a:pt x="807" y="1063"/>
                    </a:lnTo>
                    <a:lnTo>
                      <a:pt x="809" y="1069"/>
                    </a:lnTo>
                    <a:lnTo>
                      <a:pt x="812" y="1077"/>
                    </a:lnTo>
                    <a:lnTo>
                      <a:pt x="813" y="1083"/>
                    </a:lnTo>
                    <a:lnTo>
                      <a:pt x="815" y="1089"/>
                    </a:lnTo>
                    <a:lnTo>
                      <a:pt x="818" y="1095"/>
                    </a:lnTo>
                    <a:lnTo>
                      <a:pt x="821" y="1129"/>
                    </a:lnTo>
                    <a:lnTo>
                      <a:pt x="824" y="1161"/>
                    </a:lnTo>
                    <a:lnTo>
                      <a:pt x="824" y="1195"/>
                    </a:lnTo>
                    <a:lnTo>
                      <a:pt x="821" y="1230"/>
                    </a:lnTo>
                    <a:lnTo>
                      <a:pt x="824" y="1236"/>
                    </a:lnTo>
                    <a:lnTo>
                      <a:pt x="824" y="1244"/>
                    </a:lnTo>
                    <a:lnTo>
                      <a:pt x="824" y="1251"/>
                    </a:lnTo>
                    <a:lnTo>
                      <a:pt x="824" y="1257"/>
                    </a:lnTo>
                    <a:lnTo>
                      <a:pt x="826" y="1279"/>
                    </a:lnTo>
                    <a:lnTo>
                      <a:pt x="827" y="1299"/>
                    </a:lnTo>
                    <a:lnTo>
                      <a:pt x="830" y="1320"/>
                    </a:lnTo>
                    <a:lnTo>
                      <a:pt x="835" y="1340"/>
                    </a:lnTo>
                    <a:lnTo>
                      <a:pt x="835" y="1345"/>
                    </a:lnTo>
                    <a:lnTo>
                      <a:pt x="835" y="1349"/>
                    </a:lnTo>
                    <a:lnTo>
                      <a:pt x="835" y="1352"/>
                    </a:lnTo>
                    <a:lnTo>
                      <a:pt x="836" y="1355"/>
                    </a:lnTo>
                    <a:lnTo>
                      <a:pt x="835" y="1358"/>
                    </a:lnTo>
                    <a:lnTo>
                      <a:pt x="835" y="1363"/>
                    </a:lnTo>
                    <a:lnTo>
                      <a:pt x="835" y="1369"/>
                    </a:lnTo>
                    <a:lnTo>
                      <a:pt x="838" y="1374"/>
                    </a:lnTo>
                    <a:lnTo>
                      <a:pt x="839" y="1378"/>
                    </a:lnTo>
                    <a:lnTo>
                      <a:pt x="841" y="1384"/>
                    </a:lnTo>
                    <a:lnTo>
                      <a:pt x="841" y="1389"/>
                    </a:lnTo>
                    <a:lnTo>
                      <a:pt x="843" y="1395"/>
                    </a:lnTo>
                    <a:lnTo>
                      <a:pt x="841" y="1397"/>
                    </a:lnTo>
                    <a:lnTo>
                      <a:pt x="843" y="1403"/>
                    </a:lnTo>
                    <a:lnTo>
                      <a:pt x="844" y="1410"/>
                    </a:lnTo>
                    <a:lnTo>
                      <a:pt x="846" y="1417"/>
                    </a:lnTo>
                    <a:lnTo>
                      <a:pt x="847" y="1423"/>
                    </a:lnTo>
                    <a:lnTo>
                      <a:pt x="849" y="1430"/>
                    </a:lnTo>
                    <a:lnTo>
                      <a:pt x="850" y="1436"/>
                    </a:lnTo>
                    <a:lnTo>
                      <a:pt x="852" y="1443"/>
                    </a:lnTo>
                    <a:lnTo>
                      <a:pt x="855" y="1449"/>
                    </a:lnTo>
                    <a:lnTo>
                      <a:pt x="856" y="1467"/>
                    </a:lnTo>
                    <a:lnTo>
                      <a:pt x="858" y="1484"/>
                    </a:lnTo>
                    <a:lnTo>
                      <a:pt x="862" y="1502"/>
                    </a:lnTo>
                    <a:lnTo>
                      <a:pt x="865" y="1521"/>
                    </a:lnTo>
                    <a:lnTo>
                      <a:pt x="867" y="1531"/>
                    </a:lnTo>
                    <a:lnTo>
                      <a:pt x="867" y="1544"/>
                    </a:lnTo>
                    <a:lnTo>
                      <a:pt x="869" y="1554"/>
                    </a:lnTo>
                    <a:lnTo>
                      <a:pt x="870" y="1565"/>
                    </a:lnTo>
                    <a:lnTo>
                      <a:pt x="867" y="1577"/>
                    </a:lnTo>
                    <a:lnTo>
                      <a:pt x="867" y="1590"/>
                    </a:lnTo>
                    <a:lnTo>
                      <a:pt x="865" y="1602"/>
                    </a:lnTo>
                    <a:lnTo>
                      <a:pt x="861" y="1613"/>
                    </a:lnTo>
                    <a:lnTo>
                      <a:pt x="864" y="1617"/>
                    </a:lnTo>
                    <a:lnTo>
                      <a:pt x="862" y="1622"/>
                    </a:lnTo>
                    <a:lnTo>
                      <a:pt x="861" y="1626"/>
                    </a:lnTo>
                    <a:lnTo>
                      <a:pt x="862" y="1631"/>
                    </a:lnTo>
                    <a:lnTo>
                      <a:pt x="859" y="1654"/>
                    </a:lnTo>
                    <a:lnTo>
                      <a:pt x="856" y="1657"/>
                    </a:lnTo>
                    <a:lnTo>
                      <a:pt x="855" y="1657"/>
                    </a:lnTo>
                    <a:lnTo>
                      <a:pt x="850" y="1657"/>
                    </a:lnTo>
                    <a:lnTo>
                      <a:pt x="847" y="1657"/>
                    </a:lnTo>
                    <a:lnTo>
                      <a:pt x="846" y="1654"/>
                    </a:lnTo>
                    <a:lnTo>
                      <a:pt x="846" y="1651"/>
                    </a:lnTo>
                    <a:lnTo>
                      <a:pt x="847" y="1648"/>
                    </a:lnTo>
                    <a:lnTo>
                      <a:pt x="847" y="1645"/>
                    </a:lnTo>
                    <a:lnTo>
                      <a:pt x="849" y="1642"/>
                    </a:lnTo>
                    <a:lnTo>
                      <a:pt x="850" y="1639"/>
                    </a:lnTo>
                    <a:lnTo>
                      <a:pt x="850" y="1636"/>
                    </a:lnTo>
                    <a:lnTo>
                      <a:pt x="847" y="1631"/>
                    </a:lnTo>
                    <a:lnTo>
                      <a:pt x="849" y="1614"/>
                    </a:lnTo>
                    <a:lnTo>
                      <a:pt x="849" y="1594"/>
                    </a:lnTo>
                    <a:lnTo>
                      <a:pt x="849" y="1574"/>
                    </a:lnTo>
                    <a:lnTo>
                      <a:pt x="849" y="1554"/>
                    </a:lnTo>
                    <a:lnTo>
                      <a:pt x="847" y="1531"/>
                    </a:lnTo>
                    <a:lnTo>
                      <a:pt x="844" y="1508"/>
                    </a:lnTo>
                    <a:lnTo>
                      <a:pt x="841" y="1485"/>
                    </a:lnTo>
                    <a:lnTo>
                      <a:pt x="839" y="1463"/>
                    </a:lnTo>
                    <a:lnTo>
                      <a:pt x="835" y="1441"/>
                    </a:lnTo>
                    <a:lnTo>
                      <a:pt x="832" y="1418"/>
                    </a:lnTo>
                    <a:lnTo>
                      <a:pt x="827" y="1395"/>
                    </a:lnTo>
                    <a:lnTo>
                      <a:pt x="821" y="1372"/>
                    </a:lnTo>
                    <a:lnTo>
                      <a:pt x="820" y="1368"/>
                    </a:lnTo>
                    <a:lnTo>
                      <a:pt x="818" y="1363"/>
                    </a:lnTo>
                    <a:lnTo>
                      <a:pt x="818" y="1355"/>
                    </a:lnTo>
                    <a:lnTo>
                      <a:pt x="818" y="1351"/>
                    </a:lnTo>
                    <a:lnTo>
                      <a:pt x="818" y="1345"/>
                    </a:lnTo>
                    <a:lnTo>
                      <a:pt x="816" y="1340"/>
                    </a:lnTo>
                    <a:lnTo>
                      <a:pt x="813" y="1337"/>
                    </a:lnTo>
                    <a:lnTo>
                      <a:pt x="809" y="1334"/>
                    </a:lnTo>
                    <a:lnTo>
                      <a:pt x="804" y="1334"/>
                    </a:lnTo>
                    <a:lnTo>
                      <a:pt x="800" y="1337"/>
                    </a:lnTo>
                    <a:lnTo>
                      <a:pt x="798" y="1338"/>
                    </a:lnTo>
                    <a:lnTo>
                      <a:pt x="795" y="1343"/>
                    </a:lnTo>
                    <a:lnTo>
                      <a:pt x="794" y="1346"/>
                    </a:lnTo>
                    <a:lnTo>
                      <a:pt x="792" y="1351"/>
                    </a:lnTo>
                    <a:lnTo>
                      <a:pt x="792" y="1354"/>
                    </a:lnTo>
                    <a:lnTo>
                      <a:pt x="789" y="1358"/>
                    </a:lnTo>
                    <a:lnTo>
                      <a:pt x="786" y="1369"/>
                    </a:lnTo>
                    <a:lnTo>
                      <a:pt x="781" y="1380"/>
                    </a:lnTo>
                    <a:lnTo>
                      <a:pt x="777" y="1391"/>
                    </a:lnTo>
                    <a:lnTo>
                      <a:pt x="771" y="1400"/>
                    </a:lnTo>
                    <a:lnTo>
                      <a:pt x="766" y="1410"/>
                    </a:lnTo>
                    <a:lnTo>
                      <a:pt x="760" y="1421"/>
                    </a:lnTo>
                    <a:lnTo>
                      <a:pt x="755" y="1432"/>
                    </a:lnTo>
                    <a:lnTo>
                      <a:pt x="751" y="1443"/>
                    </a:lnTo>
                    <a:lnTo>
                      <a:pt x="746" y="1446"/>
                    </a:lnTo>
                    <a:lnTo>
                      <a:pt x="743" y="1450"/>
                    </a:lnTo>
                    <a:lnTo>
                      <a:pt x="740" y="1455"/>
                    </a:lnTo>
                    <a:lnTo>
                      <a:pt x="738" y="1459"/>
                    </a:lnTo>
                    <a:lnTo>
                      <a:pt x="735" y="1466"/>
                    </a:lnTo>
                    <a:lnTo>
                      <a:pt x="732" y="1469"/>
                    </a:lnTo>
                    <a:lnTo>
                      <a:pt x="729" y="1473"/>
                    </a:lnTo>
                    <a:lnTo>
                      <a:pt x="723" y="1476"/>
                    </a:lnTo>
                    <a:lnTo>
                      <a:pt x="720" y="1482"/>
                    </a:lnTo>
                    <a:lnTo>
                      <a:pt x="714" y="1490"/>
                    </a:lnTo>
                    <a:lnTo>
                      <a:pt x="708" y="1495"/>
                    </a:lnTo>
                    <a:lnTo>
                      <a:pt x="703" y="1501"/>
                    </a:lnTo>
                    <a:lnTo>
                      <a:pt x="697" y="1507"/>
                    </a:lnTo>
                    <a:lnTo>
                      <a:pt x="691" y="1513"/>
                    </a:lnTo>
                    <a:lnTo>
                      <a:pt x="685" y="1518"/>
                    </a:lnTo>
                    <a:lnTo>
                      <a:pt x="680" y="1524"/>
                    </a:lnTo>
                    <a:lnTo>
                      <a:pt x="677" y="1525"/>
                    </a:lnTo>
                    <a:lnTo>
                      <a:pt x="674" y="1528"/>
                    </a:lnTo>
                    <a:lnTo>
                      <a:pt x="671" y="1530"/>
                    </a:lnTo>
                    <a:lnTo>
                      <a:pt x="668" y="1533"/>
                    </a:lnTo>
                    <a:lnTo>
                      <a:pt x="666" y="1534"/>
                    </a:lnTo>
                    <a:lnTo>
                      <a:pt x="663" y="1538"/>
                    </a:lnTo>
                    <a:lnTo>
                      <a:pt x="660" y="1541"/>
                    </a:lnTo>
                    <a:lnTo>
                      <a:pt x="657" y="1542"/>
                    </a:lnTo>
                    <a:lnTo>
                      <a:pt x="654" y="1542"/>
                    </a:lnTo>
                    <a:lnTo>
                      <a:pt x="653" y="1544"/>
                    </a:lnTo>
                    <a:lnTo>
                      <a:pt x="650" y="1545"/>
                    </a:lnTo>
                    <a:lnTo>
                      <a:pt x="648" y="1547"/>
                    </a:lnTo>
                    <a:lnTo>
                      <a:pt x="647" y="1548"/>
                    </a:lnTo>
                    <a:lnTo>
                      <a:pt x="643" y="1550"/>
                    </a:lnTo>
                    <a:lnTo>
                      <a:pt x="642" y="1550"/>
                    </a:lnTo>
                    <a:lnTo>
                      <a:pt x="639" y="1551"/>
                    </a:lnTo>
                    <a:lnTo>
                      <a:pt x="637" y="1553"/>
                    </a:lnTo>
                    <a:lnTo>
                      <a:pt x="636" y="1554"/>
                    </a:lnTo>
                    <a:lnTo>
                      <a:pt x="634" y="1556"/>
                    </a:lnTo>
                    <a:lnTo>
                      <a:pt x="633" y="1556"/>
                    </a:lnTo>
                    <a:lnTo>
                      <a:pt x="631" y="1557"/>
                    </a:lnTo>
                    <a:lnTo>
                      <a:pt x="628" y="1557"/>
                    </a:lnTo>
                    <a:lnTo>
                      <a:pt x="627" y="1557"/>
                    </a:lnTo>
                    <a:lnTo>
                      <a:pt x="625" y="1559"/>
                    </a:lnTo>
                    <a:lnTo>
                      <a:pt x="621" y="1562"/>
                    </a:lnTo>
                    <a:lnTo>
                      <a:pt x="614" y="1567"/>
                    </a:lnTo>
                    <a:lnTo>
                      <a:pt x="610" y="1570"/>
                    </a:lnTo>
                    <a:lnTo>
                      <a:pt x="604" y="1573"/>
                    </a:lnTo>
                    <a:lnTo>
                      <a:pt x="599" y="1576"/>
                    </a:lnTo>
                    <a:lnTo>
                      <a:pt x="593" y="1579"/>
                    </a:lnTo>
                    <a:lnTo>
                      <a:pt x="587" y="1579"/>
                    </a:lnTo>
                    <a:lnTo>
                      <a:pt x="581" y="1580"/>
                    </a:lnTo>
                    <a:lnTo>
                      <a:pt x="578" y="1582"/>
                    </a:lnTo>
                    <a:lnTo>
                      <a:pt x="573" y="1582"/>
                    </a:lnTo>
                    <a:lnTo>
                      <a:pt x="570" y="1584"/>
                    </a:lnTo>
                    <a:lnTo>
                      <a:pt x="567" y="1585"/>
                    </a:lnTo>
                    <a:lnTo>
                      <a:pt x="564" y="1587"/>
                    </a:lnTo>
                    <a:lnTo>
                      <a:pt x="559" y="1590"/>
                    </a:lnTo>
                    <a:lnTo>
                      <a:pt x="556" y="1591"/>
                    </a:lnTo>
                    <a:lnTo>
                      <a:pt x="555" y="1593"/>
                    </a:lnTo>
                    <a:lnTo>
                      <a:pt x="549" y="1593"/>
                    </a:lnTo>
                    <a:lnTo>
                      <a:pt x="542" y="1593"/>
                    </a:lnTo>
                    <a:lnTo>
                      <a:pt x="538" y="1594"/>
                    </a:lnTo>
                    <a:lnTo>
                      <a:pt x="533" y="1596"/>
                    </a:lnTo>
                    <a:lnTo>
                      <a:pt x="529" y="1596"/>
                    </a:lnTo>
                    <a:lnTo>
                      <a:pt x="524" y="1597"/>
                    </a:lnTo>
                    <a:lnTo>
                      <a:pt x="519" y="1597"/>
                    </a:lnTo>
                    <a:lnTo>
                      <a:pt x="513" y="1596"/>
                    </a:lnTo>
                    <a:lnTo>
                      <a:pt x="512" y="1597"/>
                    </a:lnTo>
                    <a:lnTo>
                      <a:pt x="510" y="1599"/>
                    </a:lnTo>
                    <a:lnTo>
                      <a:pt x="507" y="1599"/>
                    </a:lnTo>
                    <a:lnTo>
                      <a:pt x="506" y="1597"/>
                    </a:lnTo>
                    <a:lnTo>
                      <a:pt x="504" y="1597"/>
                    </a:lnTo>
                    <a:lnTo>
                      <a:pt x="501" y="1597"/>
                    </a:lnTo>
                    <a:lnTo>
                      <a:pt x="500" y="1597"/>
                    </a:lnTo>
                    <a:lnTo>
                      <a:pt x="498" y="1599"/>
                    </a:lnTo>
                    <a:lnTo>
                      <a:pt x="492" y="1599"/>
                    </a:lnTo>
                    <a:lnTo>
                      <a:pt x="484" y="1599"/>
                    </a:lnTo>
                    <a:lnTo>
                      <a:pt x="478" y="1599"/>
                    </a:lnTo>
                    <a:lnTo>
                      <a:pt x="472" y="1599"/>
                    </a:lnTo>
                    <a:lnTo>
                      <a:pt x="464" y="1599"/>
                    </a:lnTo>
                    <a:lnTo>
                      <a:pt x="458" y="1599"/>
                    </a:lnTo>
                    <a:lnTo>
                      <a:pt x="452" y="1600"/>
                    </a:lnTo>
                    <a:lnTo>
                      <a:pt x="446" y="1602"/>
                    </a:lnTo>
                    <a:lnTo>
                      <a:pt x="441" y="1600"/>
                    </a:lnTo>
                    <a:lnTo>
                      <a:pt x="437" y="1599"/>
                    </a:lnTo>
                    <a:lnTo>
                      <a:pt x="432" y="1597"/>
                    </a:lnTo>
                    <a:lnTo>
                      <a:pt x="428" y="1596"/>
                    </a:lnTo>
                    <a:lnTo>
                      <a:pt x="423" y="1596"/>
                    </a:lnTo>
                    <a:lnTo>
                      <a:pt x="418" y="1596"/>
                    </a:lnTo>
                    <a:lnTo>
                      <a:pt x="414" y="1594"/>
                    </a:lnTo>
                    <a:lnTo>
                      <a:pt x="409" y="1594"/>
                    </a:lnTo>
                    <a:lnTo>
                      <a:pt x="405" y="1594"/>
                    </a:lnTo>
                    <a:lnTo>
                      <a:pt x="400" y="1594"/>
                    </a:lnTo>
                    <a:lnTo>
                      <a:pt x="395" y="1594"/>
                    </a:lnTo>
                    <a:lnTo>
                      <a:pt x="391" y="1594"/>
                    </a:lnTo>
                    <a:lnTo>
                      <a:pt x="386" y="1593"/>
                    </a:lnTo>
                    <a:lnTo>
                      <a:pt x="382" y="1593"/>
                    </a:lnTo>
                    <a:lnTo>
                      <a:pt x="377" y="1593"/>
                    </a:lnTo>
                    <a:lnTo>
                      <a:pt x="372" y="1593"/>
                    </a:lnTo>
                    <a:lnTo>
                      <a:pt x="368" y="1590"/>
                    </a:lnTo>
                    <a:lnTo>
                      <a:pt x="363" y="1588"/>
                    </a:lnTo>
                    <a:lnTo>
                      <a:pt x="359" y="1588"/>
                    </a:lnTo>
                    <a:lnTo>
                      <a:pt x="354" y="1588"/>
                    </a:lnTo>
                    <a:lnTo>
                      <a:pt x="348" y="1588"/>
                    </a:lnTo>
                    <a:lnTo>
                      <a:pt x="343" y="1588"/>
                    </a:lnTo>
                    <a:lnTo>
                      <a:pt x="339" y="1587"/>
                    </a:lnTo>
                    <a:lnTo>
                      <a:pt x="334" y="1584"/>
                    </a:lnTo>
                    <a:lnTo>
                      <a:pt x="325" y="1584"/>
                    </a:lnTo>
                    <a:lnTo>
                      <a:pt x="317" y="1584"/>
                    </a:lnTo>
                    <a:lnTo>
                      <a:pt x="310" y="1582"/>
                    </a:lnTo>
                    <a:lnTo>
                      <a:pt x="302" y="1579"/>
                    </a:lnTo>
                    <a:lnTo>
                      <a:pt x="294" y="1577"/>
                    </a:lnTo>
                    <a:lnTo>
                      <a:pt x="287" y="1574"/>
                    </a:lnTo>
                    <a:lnTo>
                      <a:pt x="281" y="1571"/>
                    </a:lnTo>
                    <a:lnTo>
                      <a:pt x="273" y="1567"/>
                    </a:lnTo>
                    <a:lnTo>
                      <a:pt x="268" y="1565"/>
                    </a:lnTo>
                    <a:lnTo>
                      <a:pt x="264" y="1564"/>
                    </a:lnTo>
                    <a:lnTo>
                      <a:pt x="259" y="1562"/>
                    </a:lnTo>
                    <a:lnTo>
                      <a:pt x="255" y="1559"/>
                    </a:lnTo>
                    <a:lnTo>
                      <a:pt x="250" y="1557"/>
                    </a:lnTo>
                    <a:lnTo>
                      <a:pt x="245" y="1556"/>
                    </a:lnTo>
                    <a:lnTo>
                      <a:pt x="241" y="1554"/>
                    </a:lnTo>
                    <a:lnTo>
                      <a:pt x="235" y="1553"/>
                    </a:lnTo>
                    <a:lnTo>
                      <a:pt x="232" y="1550"/>
                    </a:lnTo>
                    <a:lnTo>
                      <a:pt x="227" y="1547"/>
                    </a:lnTo>
                    <a:lnTo>
                      <a:pt x="222" y="1544"/>
                    </a:lnTo>
                    <a:lnTo>
                      <a:pt x="218" y="1541"/>
                    </a:lnTo>
                    <a:lnTo>
                      <a:pt x="212" y="1539"/>
                    </a:lnTo>
                    <a:lnTo>
                      <a:pt x="209" y="1536"/>
                    </a:lnTo>
                    <a:lnTo>
                      <a:pt x="203" y="1534"/>
                    </a:lnTo>
                    <a:lnTo>
                      <a:pt x="198" y="1531"/>
                    </a:lnTo>
                    <a:lnTo>
                      <a:pt x="193" y="1528"/>
                    </a:lnTo>
                    <a:lnTo>
                      <a:pt x="189" y="1527"/>
                    </a:lnTo>
                    <a:lnTo>
                      <a:pt x="184" y="1524"/>
                    </a:lnTo>
                    <a:lnTo>
                      <a:pt x="180" y="1521"/>
                    </a:lnTo>
                    <a:lnTo>
                      <a:pt x="175" y="1518"/>
                    </a:lnTo>
                    <a:lnTo>
                      <a:pt x="170" y="1516"/>
                    </a:lnTo>
                    <a:lnTo>
                      <a:pt x="166" y="1513"/>
                    </a:lnTo>
                    <a:lnTo>
                      <a:pt x="160" y="1508"/>
                    </a:lnTo>
                    <a:lnTo>
                      <a:pt x="155" y="1505"/>
                    </a:lnTo>
                    <a:lnTo>
                      <a:pt x="150" y="1502"/>
                    </a:lnTo>
                    <a:lnTo>
                      <a:pt x="146" y="1498"/>
                    </a:lnTo>
                    <a:lnTo>
                      <a:pt x="141" y="1493"/>
                    </a:lnTo>
                    <a:lnTo>
                      <a:pt x="137" y="1490"/>
                    </a:lnTo>
                    <a:lnTo>
                      <a:pt x="134" y="1485"/>
                    </a:lnTo>
                    <a:lnTo>
                      <a:pt x="129" y="1481"/>
                    </a:lnTo>
                    <a:lnTo>
                      <a:pt x="124" y="1476"/>
                    </a:lnTo>
                    <a:lnTo>
                      <a:pt x="117" y="1467"/>
                    </a:lnTo>
                    <a:lnTo>
                      <a:pt x="109" y="1459"/>
                    </a:lnTo>
                    <a:lnTo>
                      <a:pt x="103" y="1450"/>
                    </a:lnTo>
                    <a:lnTo>
                      <a:pt x="95" y="1441"/>
                    </a:lnTo>
                    <a:lnTo>
                      <a:pt x="91" y="1432"/>
                    </a:lnTo>
                    <a:lnTo>
                      <a:pt x="85" y="1423"/>
                    </a:lnTo>
                    <a:lnTo>
                      <a:pt x="80" y="1412"/>
                    </a:lnTo>
                    <a:lnTo>
                      <a:pt x="75" y="1401"/>
                    </a:lnTo>
                    <a:lnTo>
                      <a:pt x="72" y="1398"/>
                    </a:lnTo>
                    <a:lnTo>
                      <a:pt x="71" y="1395"/>
                    </a:lnTo>
                    <a:lnTo>
                      <a:pt x="69" y="1389"/>
                    </a:lnTo>
                    <a:lnTo>
                      <a:pt x="69" y="1384"/>
                    </a:lnTo>
                    <a:lnTo>
                      <a:pt x="66" y="1378"/>
                    </a:lnTo>
                    <a:lnTo>
                      <a:pt x="65" y="1372"/>
                    </a:lnTo>
                    <a:lnTo>
                      <a:pt x="62" y="1368"/>
                    </a:lnTo>
                    <a:lnTo>
                      <a:pt x="60" y="1361"/>
                    </a:lnTo>
                    <a:lnTo>
                      <a:pt x="57" y="1355"/>
                    </a:lnTo>
                    <a:lnTo>
                      <a:pt x="56" y="1349"/>
                    </a:lnTo>
                    <a:lnTo>
                      <a:pt x="54" y="1343"/>
                    </a:lnTo>
                    <a:lnTo>
                      <a:pt x="54" y="1335"/>
                    </a:lnTo>
                    <a:lnTo>
                      <a:pt x="51" y="1328"/>
                    </a:lnTo>
                    <a:lnTo>
                      <a:pt x="49" y="1320"/>
                    </a:lnTo>
                    <a:lnTo>
                      <a:pt x="46" y="1312"/>
                    </a:lnTo>
                    <a:lnTo>
                      <a:pt x="43" y="1305"/>
                    </a:lnTo>
                    <a:lnTo>
                      <a:pt x="36" y="1285"/>
                    </a:lnTo>
                    <a:lnTo>
                      <a:pt x="30" y="1266"/>
                    </a:lnTo>
                    <a:lnTo>
                      <a:pt x="23" y="1247"/>
                    </a:lnTo>
                    <a:lnTo>
                      <a:pt x="17" y="1227"/>
                    </a:lnTo>
                    <a:lnTo>
                      <a:pt x="13" y="1207"/>
                    </a:lnTo>
                    <a:lnTo>
                      <a:pt x="8" y="1187"/>
                    </a:lnTo>
                    <a:lnTo>
                      <a:pt x="3" y="1167"/>
                    </a:lnTo>
                    <a:lnTo>
                      <a:pt x="0" y="1147"/>
                    </a:lnTo>
                    <a:lnTo>
                      <a:pt x="0" y="1118"/>
                    </a:lnTo>
                    <a:lnTo>
                      <a:pt x="0" y="1090"/>
                    </a:lnTo>
                    <a:lnTo>
                      <a:pt x="2" y="1063"/>
                    </a:lnTo>
                    <a:lnTo>
                      <a:pt x="7" y="1035"/>
                    </a:lnTo>
                    <a:lnTo>
                      <a:pt x="7" y="1028"/>
                    </a:lnTo>
                    <a:lnTo>
                      <a:pt x="8" y="1020"/>
                    </a:lnTo>
                    <a:lnTo>
                      <a:pt x="11" y="1012"/>
                    </a:lnTo>
                    <a:lnTo>
                      <a:pt x="13" y="1006"/>
                    </a:lnTo>
                    <a:lnTo>
                      <a:pt x="16" y="998"/>
                    </a:lnTo>
                    <a:lnTo>
                      <a:pt x="17" y="991"/>
                    </a:lnTo>
                    <a:lnTo>
                      <a:pt x="20" y="983"/>
                    </a:lnTo>
                    <a:lnTo>
                      <a:pt x="20" y="976"/>
                    </a:lnTo>
                    <a:lnTo>
                      <a:pt x="17" y="966"/>
                    </a:lnTo>
                    <a:lnTo>
                      <a:pt x="16" y="957"/>
                    </a:lnTo>
                    <a:lnTo>
                      <a:pt x="13" y="948"/>
                    </a:lnTo>
                    <a:lnTo>
                      <a:pt x="11" y="939"/>
                    </a:lnTo>
                    <a:lnTo>
                      <a:pt x="14" y="936"/>
                    </a:lnTo>
                    <a:lnTo>
                      <a:pt x="14" y="931"/>
                    </a:lnTo>
                    <a:lnTo>
                      <a:pt x="13" y="927"/>
                    </a:lnTo>
                    <a:lnTo>
                      <a:pt x="13" y="922"/>
                    </a:lnTo>
                    <a:lnTo>
                      <a:pt x="13" y="907"/>
                    </a:lnTo>
                    <a:lnTo>
                      <a:pt x="13" y="891"/>
                    </a:lnTo>
                    <a:lnTo>
                      <a:pt x="11" y="876"/>
                    </a:lnTo>
                    <a:lnTo>
                      <a:pt x="11" y="861"/>
                    </a:lnTo>
                    <a:lnTo>
                      <a:pt x="13" y="851"/>
                    </a:lnTo>
                    <a:lnTo>
                      <a:pt x="14" y="841"/>
                    </a:lnTo>
                    <a:lnTo>
                      <a:pt x="14" y="830"/>
                    </a:lnTo>
                    <a:lnTo>
                      <a:pt x="17" y="819"/>
                    </a:lnTo>
                    <a:lnTo>
                      <a:pt x="20" y="802"/>
                    </a:lnTo>
                    <a:lnTo>
                      <a:pt x="23" y="787"/>
                    </a:lnTo>
                    <a:lnTo>
                      <a:pt x="28" y="770"/>
                    </a:lnTo>
                    <a:lnTo>
                      <a:pt x="33" y="755"/>
                    </a:lnTo>
                    <a:lnTo>
                      <a:pt x="37" y="740"/>
                    </a:lnTo>
                    <a:lnTo>
                      <a:pt x="40" y="723"/>
                    </a:lnTo>
                    <a:lnTo>
                      <a:pt x="43" y="708"/>
                    </a:lnTo>
                    <a:lnTo>
                      <a:pt x="46" y="691"/>
                    </a:lnTo>
                    <a:lnTo>
                      <a:pt x="48" y="688"/>
                    </a:lnTo>
                    <a:lnTo>
                      <a:pt x="49" y="685"/>
                    </a:lnTo>
                    <a:lnTo>
                      <a:pt x="51" y="680"/>
                    </a:lnTo>
                    <a:lnTo>
                      <a:pt x="49" y="677"/>
                    </a:lnTo>
                    <a:lnTo>
                      <a:pt x="46" y="675"/>
                    </a:lnTo>
                    <a:lnTo>
                      <a:pt x="46" y="674"/>
                    </a:lnTo>
                    <a:lnTo>
                      <a:pt x="46" y="671"/>
                    </a:lnTo>
                    <a:lnTo>
                      <a:pt x="46" y="668"/>
                    </a:lnTo>
                    <a:lnTo>
                      <a:pt x="49" y="668"/>
                    </a:lnTo>
                    <a:lnTo>
                      <a:pt x="51" y="668"/>
                    </a:lnTo>
                    <a:lnTo>
                      <a:pt x="52" y="666"/>
                    </a:lnTo>
                    <a:lnTo>
                      <a:pt x="54" y="663"/>
                    </a:lnTo>
                    <a:lnTo>
                      <a:pt x="59" y="652"/>
                    </a:lnTo>
                    <a:lnTo>
                      <a:pt x="62" y="639"/>
                    </a:lnTo>
                    <a:lnTo>
                      <a:pt x="63" y="626"/>
                    </a:lnTo>
                    <a:lnTo>
                      <a:pt x="66" y="614"/>
                    </a:lnTo>
                    <a:lnTo>
                      <a:pt x="68" y="602"/>
                    </a:lnTo>
                    <a:lnTo>
                      <a:pt x="69" y="588"/>
                    </a:lnTo>
                    <a:lnTo>
                      <a:pt x="72" y="576"/>
                    </a:lnTo>
                    <a:lnTo>
                      <a:pt x="75" y="562"/>
                    </a:lnTo>
                    <a:lnTo>
                      <a:pt x="79" y="561"/>
                    </a:lnTo>
                    <a:lnTo>
                      <a:pt x="79" y="557"/>
                    </a:lnTo>
                    <a:lnTo>
                      <a:pt x="79" y="554"/>
                    </a:lnTo>
                    <a:lnTo>
                      <a:pt x="80" y="551"/>
                    </a:lnTo>
                    <a:lnTo>
                      <a:pt x="82" y="548"/>
                    </a:lnTo>
                    <a:lnTo>
                      <a:pt x="83" y="545"/>
                    </a:lnTo>
                    <a:lnTo>
                      <a:pt x="85" y="541"/>
                    </a:lnTo>
                    <a:lnTo>
                      <a:pt x="86" y="538"/>
                    </a:lnTo>
                    <a:lnTo>
                      <a:pt x="86" y="533"/>
                    </a:lnTo>
                    <a:lnTo>
                      <a:pt x="89" y="530"/>
                    </a:lnTo>
                    <a:lnTo>
                      <a:pt x="91" y="528"/>
                    </a:lnTo>
                    <a:lnTo>
                      <a:pt x="95" y="525"/>
                    </a:lnTo>
                    <a:lnTo>
                      <a:pt x="95" y="518"/>
                    </a:lnTo>
                    <a:lnTo>
                      <a:pt x="95" y="508"/>
                    </a:lnTo>
                    <a:lnTo>
                      <a:pt x="98" y="499"/>
                    </a:lnTo>
                    <a:lnTo>
                      <a:pt x="101" y="492"/>
                    </a:lnTo>
                    <a:lnTo>
                      <a:pt x="106" y="484"/>
                    </a:lnTo>
                    <a:lnTo>
                      <a:pt x="111" y="476"/>
                    </a:lnTo>
                    <a:lnTo>
                      <a:pt x="115" y="469"/>
                    </a:lnTo>
                    <a:lnTo>
                      <a:pt x="121" y="461"/>
                    </a:lnTo>
                    <a:lnTo>
                      <a:pt x="126" y="455"/>
                    </a:lnTo>
                    <a:lnTo>
                      <a:pt x="132" y="447"/>
                    </a:lnTo>
                    <a:lnTo>
                      <a:pt x="138" y="440"/>
                    </a:lnTo>
                    <a:lnTo>
                      <a:pt x="143" y="433"/>
                    </a:lnTo>
                    <a:lnTo>
                      <a:pt x="147" y="430"/>
                    </a:lnTo>
                    <a:lnTo>
                      <a:pt x="150" y="426"/>
                    </a:lnTo>
                    <a:lnTo>
                      <a:pt x="154" y="421"/>
                    </a:lnTo>
                    <a:lnTo>
                      <a:pt x="157" y="418"/>
                    </a:lnTo>
                    <a:lnTo>
                      <a:pt x="160" y="413"/>
                    </a:lnTo>
                    <a:lnTo>
                      <a:pt x="163" y="409"/>
                    </a:lnTo>
                    <a:lnTo>
                      <a:pt x="167" y="404"/>
                    </a:lnTo>
                    <a:lnTo>
                      <a:pt x="170" y="401"/>
                    </a:lnTo>
                    <a:lnTo>
                      <a:pt x="173" y="398"/>
                    </a:lnTo>
                    <a:lnTo>
                      <a:pt x="176" y="395"/>
                    </a:lnTo>
                    <a:lnTo>
                      <a:pt x="180" y="392"/>
                    </a:lnTo>
                    <a:lnTo>
                      <a:pt x="183" y="389"/>
                    </a:lnTo>
                    <a:lnTo>
                      <a:pt x="186" y="386"/>
                    </a:lnTo>
                    <a:lnTo>
                      <a:pt x="189" y="383"/>
                    </a:lnTo>
                    <a:lnTo>
                      <a:pt x="192" y="380"/>
                    </a:lnTo>
                    <a:lnTo>
                      <a:pt x="196" y="377"/>
                    </a:lnTo>
                    <a:lnTo>
                      <a:pt x="196" y="366"/>
                    </a:lnTo>
                    <a:lnTo>
                      <a:pt x="195" y="354"/>
                    </a:lnTo>
                    <a:lnTo>
                      <a:pt x="193" y="345"/>
                    </a:lnTo>
                    <a:lnTo>
                      <a:pt x="193" y="334"/>
                    </a:lnTo>
                    <a:lnTo>
                      <a:pt x="193" y="314"/>
                    </a:lnTo>
                    <a:lnTo>
                      <a:pt x="195" y="296"/>
                    </a:lnTo>
                    <a:lnTo>
                      <a:pt x="199" y="279"/>
                    </a:lnTo>
                    <a:lnTo>
                      <a:pt x="207" y="260"/>
                    </a:lnTo>
                    <a:lnTo>
                      <a:pt x="215" y="243"/>
                    </a:lnTo>
                    <a:lnTo>
                      <a:pt x="224" y="227"/>
                    </a:lnTo>
                    <a:lnTo>
                      <a:pt x="232" y="211"/>
                    </a:lnTo>
                    <a:lnTo>
                      <a:pt x="241" y="194"/>
                    </a:lnTo>
                    <a:lnTo>
                      <a:pt x="244" y="191"/>
                    </a:lnTo>
                    <a:lnTo>
                      <a:pt x="245" y="188"/>
                    </a:lnTo>
                    <a:lnTo>
                      <a:pt x="245" y="185"/>
                    </a:lnTo>
                    <a:lnTo>
                      <a:pt x="247" y="182"/>
                    </a:lnTo>
                    <a:lnTo>
                      <a:pt x="255" y="173"/>
                    </a:lnTo>
                    <a:lnTo>
                      <a:pt x="262" y="165"/>
                    </a:lnTo>
                    <a:lnTo>
                      <a:pt x="270" y="156"/>
                    </a:lnTo>
                    <a:lnTo>
                      <a:pt x="276" y="147"/>
                    </a:lnTo>
                    <a:lnTo>
                      <a:pt x="284" y="139"/>
                    </a:lnTo>
                    <a:lnTo>
                      <a:pt x="291" y="132"/>
                    </a:lnTo>
                    <a:lnTo>
                      <a:pt x="299" y="124"/>
                    </a:lnTo>
                    <a:lnTo>
                      <a:pt x="308" y="116"/>
                    </a:lnTo>
                    <a:lnTo>
                      <a:pt x="311" y="115"/>
                    </a:lnTo>
                    <a:lnTo>
                      <a:pt x="313" y="115"/>
                    </a:lnTo>
                    <a:lnTo>
                      <a:pt x="314" y="113"/>
                    </a:lnTo>
                    <a:lnTo>
                      <a:pt x="316" y="112"/>
                    </a:lnTo>
                    <a:lnTo>
                      <a:pt x="317" y="110"/>
                    </a:lnTo>
                    <a:lnTo>
                      <a:pt x="319" y="109"/>
                    </a:lnTo>
                    <a:lnTo>
                      <a:pt x="320" y="107"/>
                    </a:lnTo>
                    <a:lnTo>
                      <a:pt x="322" y="106"/>
                    </a:lnTo>
                    <a:lnTo>
                      <a:pt x="331" y="101"/>
                    </a:lnTo>
                    <a:lnTo>
                      <a:pt x="339" y="96"/>
                    </a:lnTo>
                    <a:lnTo>
                      <a:pt x="346" y="92"/>
                    </a:lnTo>
                    <a:lnTo>
                      <a:pt x="354" y="87"/>
                    </a:lnTo>
                    <a:lnTo>
                      <a:pt x="363" y="81"/>
                    </a:lnTo>
                    <a:lnTo>
                      <a:pt x="371" y="77"/>
                    </a:lnTo>
                    <a:lnTo>
                      <a:pt x="379" y="72"/>
                    </a:lnTo>
                    <a:lnTo>
                      <a:pt x="388" y="66"/>
                    </a:lnTo>
                    <a:lnTo>
                      <a:pt x="389" y="67"/>
                    </a:lnTo>
                    <a:lnTo>
                      <a:pt x="397" y="61"/>
                    </a:lnTo>
                    <a:lnTo>
                      <a:pt x="406" y="57"/>
                    </a:lnTo>
                    <a:lnTo>
                      <a:pt x="415" y="52"/>
                    </a:lnTo>
                    <a:lnTo>
                      <a:pt x="423" y="46"/>
                    </a:lnTo>
                    <a:lnTo>
                      <a:pt x="432" y="43"/>
                    </a:lnTo>
                    <a:lnTo>
                      <a:pt x="441" y="37"/>
                    </a:lnTo>
                    <a:lnTo>
                      <a:pt x="451" y="34"/>
                    </a:lnTo>
                    <a:lnTo>
                      <a:pt x="460" y="29"/>
                    </a:lnTo>
                    <a:lnTo>
                      <a:pt x="469" y="26"/>
                    </a:lnTo>
                    <a:lnTo>
                      <a:pt x="478" y="21"/>
                    </a:lnTo>
                    <a:lnTo>
                      <a:pt x="487" y="18"/>
                    </a:lnTo>
                    <a:lnTo>
                      <a:pt x="496" y="15"/>
                    </a:lnTo>
                    <a:lnTo>
                      <a:pt x="506" y="14"/>
                    </a:lnTo>
                    <a:lnTo>
                      <a:pt x="516" y="11"/>
                    </a:lnTo>
                    <a:lnTo>
                      <a:pt x="526" y="9"/>
                    </a:lnTo>
                    <a:lnTo>
                      <a:pt x="536" y="6"/>
                    </a:lnTo>
                    <a:lnTo>
                      <a:pt x="541" y="5"/>
                    </a:lnTo>
                    <a:lnTo>
                      <a:pt x="545" y="3"/>
                    </a:lnTo>
                    <a:lnTo>
                      <a:pt x="552" y="3"/>
                    </a:lnTo>
                    <a:lnTo>
                      <a:pt x="558" y="3"/>
                    </a:lnTo>
                    <a:lnTo>
                      <a:pt x="562" y="3"/>
                    </a:lnTo>
                    <a:lnTo>
                      <a:pt x="568" y="3"/>
                    </a:lnTo>
                    <a:lnTo>
                      <a:pt x="575" y="2"/>
                    </a:lnTo>
                    <a:lnTo>
                      <a:pt x="579" y="0"/>
                    </a:lnTo>
                    <a:lnTo>
                      <a:pt x="587" y="2"/>
                    </a:lnTo>
                    <a:lnTo>
                      <a:pt x="594" y="2"/>
                    </a:lnTo>
                    <a:lnTo>
                      <a:pt x="602" y="3"/>
                    </a:lnTo>
                    <a:lnTo>
                      <a:pt x="610" y="3"/>
                    </a:lnTo>
                    <a:lnTo>
                      <a:pt x="617" y="3"/>
                    </a:lnTo>
                    <a:lnTo>
                      <a:pt x="624" y="3"/>
                    </a:lnTo>
                    <a:lnTo>
                      <a:pt x="631" y="5"/>
                    </a:lnTo>
                    <a:lnTo>
                      <a:pt x="639" y="5"/>
                    </a:lnTo>
                    <a:lnTo>
                      <a:pt x="647" y="5"/>
                    </a:lnTo>
                    <a:lnTo>
                      <a:pt x="653" y="6"/>
                    </a:lnTo>
                    <a:lnTo>
                      <a:pt x="660" y="6"/>
                    </a:lnTo>
                    <a:lnTo>
                      <a:pt x="668" y="8"/>
                    </a:lnTo>
                    <a:lnTo>
                      <a:pt x="676" y="9"/>
                    </a:lnTo>
                    <a:lnTo>
                      <a:pt x="682" y="11"/>
                    </a:lnTo>
                    <a:lnTo>
                      <a:pt x="689" y="14"/>
                    </a:lnTo>
                    <a:lnTo>
                      <a:pt x="697" y="15"/>
                    </a:lnTo>
                    <a:lnTo>
                      <a:pt x="697"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2" name="Freeform 47"/>
              <p:cNvSpPr>
                <a:spLocks/>
              </p:cNvSpPr>
              <p:nvPr/>
            </p:nvSpPr>
            <p:spPr bwMode="auto">
              <a:xfrm>
                <a:off x="3405188" y="355600"/>
                <a:ext cx="1541463" cy="2501900"/>
              </a:xfrm>
              <a:custGeom>
                <a:avLst/>
                <a:gdLst/>
                <a:ahLst/>
                <a:cxnLst>
                  <a:cxn ang="0">
                    <a:pos x="737" y="27"/>
                  </a:cxn>
                  <a:cxn ang="0">
                    <a:pos x="884" y="135"/>
                  </a:cxn>
                  <a:cxn ang="0">
                    <a:pos x="966" y="367"/>
                  </a:cxn>
                  <a:cxn ang="0">
                    <a:pos x="920" y="525"/>
                  </a:cxn>
                  <a:cxn ang="0">
                    <a:pos x="870" y="485"/>
                  </a:cxn>
                  <a:cxn ang="0">
                    <a:pos x="824" y="533"/>
                  </a:cxn>
                  <a:cxn ang="0">
                    <a:pos x="864" y="539"/>
                  </a:cxn>
                  <a:cxn ang="0">
                    <a:pos x="836" y="628"/>
                  </a:cxn>
                  <a:cxn ang="0">
                    <a:pos x="730" y="629"/>
                  </a:cxn>
                  <a:cxn ang="0">
                    <a:pos x="611" y="527"/>
                  </a:cxn>
                  <a:cxn ang="0">
                    <a:pos x="528" y="308"/>
                  </a:cxn>
                  <a:cxn ang="0">
                    <a:pos x="556" y="416"/>
                  </a:cxn>
                  <a:cxn ang="0">
                    <a:pos x="544" y="527"/>
                  </a:cxn>
                  <a:cxn ang="0">
                    <a:pos x="456" y="554"/>
                  </a:cxn>
                  <a:cxn ang="0">
                    <a:pos x="348" y="568"/>
                  </a:cxn>
                  <a:cxn ang="0">
                    <a:pos x="452" y="565"/>
                  </a:cxn>
                  <a:cxn ang="0">
                    <a:pos x="533" y="545"/>
                  </a:cxn>
                  <a:cxn ang="0">
                    <a:pos x="585" y="537"/>
                  </a:cxn>
                  <a:cxn ang="0">
                    <a:pos x="685" y="602"/>
                  </a:cxn>
                  <a:cxn ang="0">
                    <a:pos x="711" y="726"/>
                  </a:cxn>
                  <a:cxn ang="0">
                    <a:pos x="681" y="896"/>
                  </a:cxn>
                  <a:cxn ang="0">
                    <a:pos x="610" y="1003"/>
                  </a:cxn>
                  <a:cxn ang="0">
                    <a:pos x="485" y="1041"/>
                  </a:cxn>
                  <a:cxn ang="0">
                    <a:pos x="418" y="1066"/>
                  </a:cxn>
                  <a:cxn ang="0">
                    <a:pos x="417" y="1081"/>
                  </a:cxn>
                  <a:cxn ang="0">
                    <a:pos x="519" y="1053"/>
                  </a:cxn>
                  <a:cxn ang="0">
                    <a:pos x="449" y="1165"/>
                  </a:cxn>
                  <a:cxn ang="0">
                    <a:pos x="463" y="1171"/>
                  </a:cxn>
                  <a:cxn ang="0">
                    <a:pos x="554" y="1067"/>
                  </a:cxn>
                  <a:cxn ang="0">
                    <a:pos x="597" y="1027"/>
                  </a:cxn>
                  <a:cxn ang="0">
                    <a:pos x="721" y="968"/>
                  </a:cxn>
                  <a:cxn ang="0">
                    <a:pos x="792" y="1084"/>
                  </a:cxn>
                  <a:cxn ang="0">
                    <a:pos x="790" y="1272"/>
                  </a:cxn>
                  <a:cxn ang="0">
                    <a:pos x="724" y="1427"/>
                  </a:cxn>
                  <a:cxn ang="0">
                    <a:pos x="658" y="1502"/>
                  </a:cxn>
                  <a:cxn ang="0">
                    <a:pos x="587" y="1547"/>
                  </a:cxn>
                  <a:cxn ang="0">
                    <a:pos x="479" y="1570"/>
                  </a:cxn>
                  <a:cxn ang="0">
                    <a:pos x="407" y="1573"/>
                  </a:cxn>
                  <a:cxn ang="0">
                    <a:pos x="357" y="1562"/>
                  </a:cxn>
                  <a:cxn ang="0">
                    <a:pos x="299" y="1553"/>
                  </a:cxn>
                  <a:cxn ang="0">
                    <a:pos x="227" y="1527"/>
                  </a:cxn>
                  <a:cxn ang="0">
                    <a:pos x="141" y="1471"/>
                  </a:cxn>
                  <a:cxn ang="0">
                    <a:pos x="69" y="1375"/>
                  </a:cxn>
                  <a:cxn ang="0">
                    <a:pos x="12" y="1179"/>
                  </a:cxn>
                  <a:cxn ang="0">
                    <a:pos x="23" y="1003"/>
                  </a:cxn>
                  <a:cxn ang="0">
                    <a:pos x="110" y="1105"/>
                  </a:cxn>
                  <a:cxn ang="0">
                    <a:pos x="149" y="1147"/>
                  </a:cxn>
                  <a:cxn ang="0">
                    <a:pos x="103" y="1060"/>
                  </a:cxn>
                  <a:cxn ang="0">
                    <a:pos x="169" y="1021"/>
                  </a:cxn>
                  <a:cxn ang="0">
                    <a:pos x="103" y="1018"/>
                  </a:cxn>
                  <a:cxn ang="0">
                    <a:pos x="15" y="865"/>
                  </a:cxn>
                  <a:cxn ang="0">
                    <a:pos x="58" y="646"/>
                  </a:cxn>
                  <a:cxn ang="0">
                    <a:pos x="101" y="479"/>
                  </a:cxn>
                  <a:cxn ang="0">
                    <a:pos x="167" y="404"/>
                  </a:cxn>
                  <a:cxn ang="0">
                    <a:pos x="268" y="418"/>
                  </a:cxn>
                  <a:cxn ang="0">
                    <a:pos x="308" y="448"/>
                  </a:cxn>
                  <a:cxn ang="0">
                    <a:pos x="312" y="308"/>
                  </a:cxn>
                  <a:cxn ang="0">
                    <a:pos x="323" y="282"/>
                  </a:cxn>
                  <a:cxn ang="0">
                    <a:pos x="211" y="360"/>
                  </a:cxn>
                  <a:cxn ang="0">
                    <a:pos x="213" y="237"/>
                  </a:cxn>
                  <a:cxn ang="0">
                    <a:pos x="316" y="101"/>
                  </a:cxn>
                  <a:cxn ang="0">
                    <a:pos x="410" y="47"/>
                  </a:cxn>
                  <a:cxn ang="0">
                    <a:pos x="577" y="0"/>
                  </a:cxn>
                </a:cxnLst>
                <a:rect l="0" t="0" r="r" b="b"/>
                <a:pathLst>
                  <a:path w="971" h="1576">
                    <a:moveTo>
                      <a:pt x="600" y="0"/>
                    </a:moveTo>
                    <a:lnTo>
                      <a:pt x="608" y="0"/>
                    </a:lnTo>
                    <a:lnTo>
                      <a:pt x="616" y="0"/>
                    </a:lnTo>
                    <a:lnTo>
                      <a:pt x="623" y="0"/>
                    </a:lnTo>
                    <a:lnTo>
                      <a:pt x="631" y="1"/>
                    </a:lnTo>
                    <a:lnTo>
                      <a:pt x="639" y="3"/>
                    </a:lnTo>
                    <a:lnTo>
                      <a:pt x="646" y="4"/>
                    </a:lnTo>
                    <a:lnTo>
                      <a:pt x="654" y="6"/>
                    </a:lnTo>
                    <a:lnTo>
                      <a:pt x="662" y="7"/>
                    </a:lnTo>
                    <a:lnTo>
                      <a:pt x="669" y="9"/>
                    </a:lnTo>
                    <a:lnTo>
                      <a:pt x="677" y="12"/>
                    </a:lnTo>
                    <a:lnTo>
                      <a:pt x="685" y="14"/>
                    </a:lnTo>
                    <a:lnTo>
                      <a:pt x="691" y="15"/>
                    </a:lnTo>
                    <a:lnTo>
                      <a:pt x="698" y="18"/>
                    </a:lnTo>
                    <a:lnTo>
                      <a:pt x="706" y="20"/>
                    </a:lnTo>
                    <a:lnTo>
                      <a:pt x="714" y="21"/>
                    </a:lnTo>
                    <a:lnTo>
                      <a:pt x="721" y="23"/>
                    </a:lnTo>
                    <a:lnTo>
                      <a:pt x="724" y="24"/>
                    </a:lnTo>
                    <a:lnTo>
                      <a:pt x="727" y="26"/>
                    </a:lnTo>
                    <a:lnTo>
                      <a:pt x="729" y="26"/>
                    </a:lnTo>
                    <a:lnTo>
                      <a:pt x="734" y="27"/>
                    </a:lnTo>
                    <a:lnTo>
                      <a:pt x="737" y="27"/>
                    </a:lnTo>
                    <a:lnTo>
                      <a:pt x="740" y="29"/>
                    </a:lnTo>
                    <a:lnTo>
                      <a:pt x="741" y="29"/>
                    </a:lnTo>
                    <a:lnTo>
                      <a:pt x="744" y="32"/>
                    </a:lnTo>
                    <a:lnTo>
                      <a:pt x="753" y="35"/>
                    </a:lnTo>
                    <a:lnTo>
                      <a:pt x="763" y="38"/>
                    </a:lnTo>
                    <a:lnTo>
                      <a:pt x="770" y="41"/>
                    </a:lnTo>
                    <a:lnTo>
                      <a:pt x="778" y="47"/>
                    </a:lnTo>
                    <a:lnTo>
                      <a:pt x="787" y="52"/>
                    </a:lnTo>
                    <a:lnTo>
                      <a:pt x="795" y="56"/>
                    </a:lnTo>
                    <a:lnTo>
                      <a:pt x="802" y="63"/>
                    </a:lnTo>
                    <a:lnTo>
                      <a:pt x="810" y="67"/>
                    </a:lnTo>
                    <a:lnTo>
                      <a:pt x="818" y="73"/>
                    </a:lnTo>
                    <a:lnTo>
                      <a:pt x="824" y="79"/>
                    </a:lnTo>
                    <a:lnTo>
                      <a:pt x="830" y="86"/>
                    </a:lnTo>
                    <a:lnTo>
                      <a:pt x="838" y="90"/>
                    </a:lnTo>
                    <a:lnTo>
                      <a:pt x="844" y="96"/>
                    </a:lnTo>
                    <a:lnTo>
                      <a:pt x="851" y="102"/>
                    </a:lnTo>
                    <a:lnTo>
                      <a:pt x="859" y="110"/>
                    </a:lnTo>
                    <a:lnTo>
                      <a:pt x="865" y="116"/>
                    </a:lnTo>
                    <a:lnTo>
                      <a:pt x="871" y="122"/>
                    </a:lnTo>
                    <a:lnTo>
                      <a:pt x="877" y="128"/>
                    </a:lnTo>
                    <a:lnTo>
                      <a:pt x="884" y="135"/>
                    </a:lnTo>
                    <a:lnTo>
                      <a:pt x="890" y="142"/>
                    </a:lnTo>
                    <a:lnTo>
                      <a:pt x="896" y="148"/>
                    </a:lnTo>
                    <a:lnTo>
                      <a:pt x="900" y="156"/>
                    </a:lnTo>
                    <a:lnTo>
                      <a:pt x="905" y="164"/>
                    </a:lnTo>
                    <a:lnTo>
                      <a:pt x="910" y="171"/>
                    </a:lnTo>
                    <a:lnTo>
                      <a:pt x="919" y="187"/>
                    </a:lnTo>
                    <a:lnTo>
                      <a:pt x="926" y="202"/>
                    </a:lnTo>
                    <a:lnTo>
                      <a:pt x="934" y="217"/>
                    </a:lnTo>
                    <a:lnTo>
                      <a:pt x="939" y="234"/>
                    </a:lnTo>
                    <a:lnTo>
                      <a:pt x="943" y="251"/>
                    </a:lnTo>
                    <a:lnTo>
                      <a:pt x="948" y="268"/>
                    </a:lnTo>
                    <a:lnTo>
                      <a:pt x="954" y="285"/>
                    </a:lnTo>
                    <a:lnTo>
                      <a:pt x="959" y="301"/>
                    </a:lnTo>
                    <a:lnTo>
                      <a:pt x="962" y="308"/>
                    </a:lnTo>
                    <a:lnTo>
                      <a:pt x="963" y="315"/>
                    </a:lnTo>
                    <a:lnTo>
                      <a:pt x="965" y="321"/>
                    </a:lnTo>
                    <a:lnTo>
                      <a:pt x="968" y="328"/>
                    </a:lnTo>
                    <a:lnTo>
                      <a:pt x="969" y="334"/>
                    </a:lnTo>
                    <a:lnTo>
                      <a:pt x="971" y="338"/>
                    </a:lnTo>
                    <a:lnTo>
                      <a:pt x="971" y="343"/>
                    </a:lnTo>
                    <a:lnTo>
                      <a:pt x="969" y="347"/>
                    </a:lnTo>
                    <a:lnTo>
                      <a:pt x="966" y="367"/>
                    </a:lnTo>
                    <a:lnTo>
                      <a:pt x="966" y="387"/>
                    </a:lnTo>
                    <a:lnTo>
                      <a:pt x="965" y="406"/>
                    </a:lnTo>
                    <a:lnTo>
                      <a:pt x="962" y="427"/>
                    </a:lnTo>
                    <a:lnTo>
                      <a:pt x="959" y="441"/>
                    </a:lnTo>
                    <a:lnTo>
                      <a:pt x="957" y="453"/>
                    </a:lnTo>
                    <a:lnTo>
                      <a:pt x="954" y="467"/>
                    </a:lnTo>
                    <a:lnTo>
                      <a:pt x="951" y="481"/>
                    </a:lnTo>
                    <a:lnTo>
                      <a:pt x="949" y="485"/>
                    </a:lnTo>
                    <a:lnTo>
                      <a:pt x="948" y="491"/>
                    </a:lnTo>
                    <a:lnTo>
                      <a:pt x="948" y="497"/>
                    </a:lnTo>
                    <a:lnTo>
                      <a:pt x="946" y="504"/>
                    </a:lnTo>
                    <a:lnTo>
                      <a:pt x="945" y="510"/>
                    </a:lnTo>
                    <a:lnTo>
                      <a:pt x="943" y="516"/>
                    </a:lnTo>
                    <a:lnTo>
                      <a:pt x="940" y="522"/>
                    </a:lnTo>
                    <a:lnTo>
                      <a:pt x="936" y="527"/>
                    </a:lnTo>
                    <a:lnTo>
                      <a:pt x="934" y="527"/>
                    </a:lnTo>
                    <a:lnTo>
                      <a:pt x="931" y="527"/>
                    </a:lnTo>
                    <a:lnTo>
                      <a:pt x="929" y="527"/>
                    </a:lnTo>
                    <a:lnTo>
                      <a:pt x="928" y="527"/>
                    </a:lnTo>
                    <a:lnTo>
                      <a:pt x="925" y="527"/>
                    </a:lnTo>
                    <a:lnTo>
                      <a:pt x="923" y="525"/>
                    </a:lnTo>
                    <a:lnTo>
                      <a:pt x="920" y="525"/>
                    </a:lnTo>
                    <a:lnTo>
                      <a:pt x="919" y="525"/>
                    </a:lnTo>
                    <a:lnTo>
                      <a:pt x="917" y="519"/>
                    </a:lnTo>
                    <a:lnTo>
                      <a:pt x="913" y="514"/>
                    </a:lnTo>
                    <a:lnTo>
                      <a:pt x="908" y="510"/>
                    </a:lnTo>
                    <a:lnTo>
                      <a:pt x="903" y="507"/>
                    </a:lnTo>
                    <a:lnTo>
                      <a:pt x="899" y="504"/>
                    </a:lnTo>
                    <a:lnTo>
                      <a:pt x="894" y="501"/>
                    </a:lnTo>
                    <a:lnTo>
                      <a:pt x="888" y="497"/>
                    </a:lnTo>
                    <a:lnTo>
                      <a:pt x="885" y="493"/>
                    </a:lnTo>
                    <a:lnTo>
                      <a:pt x="888" y="491"/>
                    </a:lnTo>
                    <a:lnTo>
                      <a:pt x="891" y="488"/>
                    </a:lnTo>
                    <a:lnTo>
                      <a:pt x="893" y="484"/>
                    </a:lnTo>
                    <a:lnTo>
                      <a:pt x="894" y="481"/>
                    </a:lnTo>
                    <a:lnTo>
                      <a:pt x="891" y="478"/>
                    </a:lnTo>
                    <a:lnTo>
                      <a:pt x="890" y="476"/>
                    </a:lnTo>
                    <a:lnTo>
                      <a:pt x="888" y="473"/>
                    </a:lnTo>
                    <a:lnTo>
                      <a:pt x="885" y="475"/>
                    </a:lnTo>
                    <a:lnTo>
                      <a:pt x="882" y="479"/>
                    </a:lnTo>
                    <a:lnTo>
                      <a:pt x="881" y="482"/>
                    </a:lnTo>
                    <a:lnTo>
                      <a:pt x="876" y="487"/>
                    </a:lnTo>
                    <a:lnTo>
                      <a:pt x="873" y="488"/>
                    </a:lnTo>
                    <a:lnTo>
                      <a:pt x="870" y="485"/>
                    </a:lnTo>
                    <a:lnTo>
                      <a:pt x="867" y="484"/>
                    </a:lnTo>
                    <a:lnTo>
                      <a:pt x="864" y="482"/>
                    </a:lnTo>
                    <a:lnTo>
                      <a:pt x="862" y="479"/>
                    </a:lnTo>
                    <a:lnTo>
                      <a:pt x="859" y="478"/>
                    </a:lnTo>
                    <a:lnTo>
                      <a:pt x="858" y="475"/>
                    </a:lnTo>
                    <a:lnTo>
                      <a:pt x="856" y="471"/>
                    </a:lnTo>
                    <a:lnTo>
                      <a:pt x="856" y="467"/>
                    </a:lnTo>
                    <a:lnTo>
                      <a:pt x="854" y="465"/>
                    </a:lnTo>
                    <a:lnTo>
                      <a:pt x="853" y="467"/>
                    </a:lnTo>
                    <a:lnTo>
                      <a:pt x="851" y="467"/>
                    </a:lnTo>
                    <a:lnTo>
                      <a:pt x="850" y="467"/>
                    </a:lnTo>
                    <a:lnTo>
                      <a:pt x="850" y="471"/>
                    </a:lnTo>
                    <a:lnTo>
                      <a:pt x="850" y="476"/>
                    </a:lnTo>
                    <a:lnTo>
                      <a:pt x="853" y="482"/>
                    </a:lnTo>
                    <a:lnTo>
                      <a:pt x="854" y="485"/>
                    </a:lnTo>
                    <a:lnTo>
                      <a:pt x="848" y="511"/>
                    </a:lnTo>
                    <a:lnTo>
                      <a:pt x="845" y="516"/>
                    </a:lnTo>
                    <a:lnTo>
                      <a:pt x="841" y="520"/>
                    </a:lnTo>
                    <a:lnTo>
                      <a:pt x="838" y="524"/>
                    </a:lnTo>
                    <a:lnTo>
                      <a:pt x="833" y="527"/>
                    </a:lnTo>
                    <a:lnTo>
                      <a:pt x="828" y="530"/>
                    </a:lnTo>
                    <a:lnTo>
                      <a:pt x="824" y="533"/>
                    </a:lnTo>
                    <a:lnTo>
                      <a:pt x="819" y="534"/>
                    </a:lnTo>
                    <a:lnTo>
                      <a:pt x="815" y="537"/>
                    </a:lnTo>
                    <a:lnTo>
                      <a:pt x="816" y="542"/>
                    </a:lnTo>
                    <a:lnTo>
                      <a:pt x="818" y="543"/>
                    </a:lnTo>
                    <a:lnTo>
                      <a:pt x="821" y="543"/>
                    </a:lnTo>
                    <a:lnTo>
                      <a:pt x="824" y="542"/>
                    </a:lnTo>
                    <a:lnTo>
                      <a:pt x="827" y="540"/>
                    </a:lnTo>
                    <a:lnTo>
                      <a:pt x="830" y="537"/>
                    </a:lnTo>
                    <a:lnTo>
                      <a:pt x="833" y="537"/>
                    </a:lnTo>
                    <a:lnTo>
                      <a:pt x="836" y="536"/>
                    </a:lnTo>
                    <a:lnTo>
                      <a:pt x="844" y="533"/>
                    </a:lnTo>
                    <a:lnTo>
                      <a:pt x="848" y="537"/>
                    </a:lnTo>
                    <a:lnTo>
                      <a:pt x="851" y="545"/>
                    </a:lnTo>
                    <a:lnTo>
                      <a:pt x="851" y="553"/>
                    </a:lnTo>
                    <a:lnTo>
                      <a:pt x="850" y="560"/>
                    </a:lnTo>
                    <a:lnTo>
                      <a:pt x="853" y="565"/>
                    </a:lnTo>
                    <a:lnTo>
                      <a:pt x="858" y="562"/>
                    </a:lnTo>
                    <a:lnTo>
                      <a:pt x="861" y="556"/>
                    </a:lnTo>
                    <a:lnTo>
                      <a:pt x="861" y="548"/>
                    </a:lnTo>
                    <a:lnTo>
                      <a:pt x="861" y="540"/>
                    </a:lnTo>
                    <a:lnTo>
                      <a:pt x="861" y="539"/>
                    </a:lnTo>
                    <a:lnTo>
                      <a:pt x="864" y="539"/>
                    </a:lnTo>
                    <a:lnTo>
                      <a:pt x="868" y="540"/>
                    </a:lnTo>
                    <a:lnTo>
                      <a:pt x="871" y="542"/>
                    </a:lnTo>
                    <a:lnTo>
                      <a:pt x="873" y="542"/>
                    </a:lnTo>
                    <a:lnTo>
                      <a:pt x="876" y="543"/>
                    </a:lnTo>
                    <a:lnTo>
                      <a:pt x="879" y="547"/>
                    </a:lnTo>
                    <a:lnTo>
                      <a:pt x="882" y="548"/>
                    </a:lnTo>
                    <a:lnTo>
                      <a:pt x="884" y="550"/>
                    </a:lnTo>
                    <a:lnTo>
                      <a:pt x="884" y="559"/>
                    </a:lnTo>
                    <a:lnTo>
                      <a:pt x="884" y="566"/>
                    </a:lnTo>
                    <a:lnTo>
                      <a:pt x="882" y="574"/>
                    </a:lnTo>
                    <a:lnTo>
                      <a:pt x="879" y="583"/>
                    </a:lnTo>
                    <a:lnTo>
                      <a:pt x="876" y="591"/>
                    </a:lnTo>
                    <a:lnTo>
                      <a:pt x="871" y="599"/>
                    </a:lnTo>
                    <a:lnTo>
                      <a:pt x="865" y="605"/>
                    </a:lnTo>
                    <a:lnTo>
                      <a:pt x="859" y="609"/>
                    </a:lnTo>
                    <a:lnTo>
                      <a:pt x="858" y="612"/>
                    </a:lnTo>
                    <a:lnTo>
                      <a:pt x="856" y="614"/>
                    </a:lnTo>
                    <a:lnTo>
                      <a:pt x="853" y="615"/>
                    </a:lnTo>
                    <a:lnTo>
                      <a:pt x="850" y="617"/>
                    </a:lnTo>
                    <a:lnTo>
                      <a:pt x="845" y="622"/>
                    </a:lnTo>
                    <a:lnTo>
                      <a:pt x="841" y="625"/>
                    </a:lnTo>
                    <a:lnTo>
                      <a:pt x="836" y="628"/>
                    </a:lnTo>
                    <a:lnTo>
                      <a:pt x="830" y="629"/>
                    </a:lnTo>
                    <a:lnTo>
                      <a:pt x="824" y="631"/>
                    </a:lnTo>
                    <a:lnTo>
                      <a:pt x="819" y="632"/>
                    </a:lnTo>
                    <a:lnTo>
                      <a:pt x="813" y="634"/>
                    </a:lnTo>
                    <a:lnTo>
                      <a:pt x="807" y="637"/>
                    </a:lnTo>
                    <a:lnTo>
                      <a:pt x="804" y="637"/>
                    </a:lnTo>
                    <a:lnTo>
                      <a:pt x="802" y="637"/>
                    </a:lnTo>
                    <a:lnTo>
                      <a:pt x="801" y="637"/>
                    </a:lnTo>
                    <a:lnTo>
                      <a:pt x="798" y="637"/>
                    </a:lnTo>
                    <a:lnTo>
                      <a:pt x="796" y="637"/>
                    </a:lnTo>
                    <a:lnTo>
                      <a:pt x="795" y="637"/>
                    </a:lnTo>
                    <a:lnTo>
                      <a:pt x="793" y="637"/>
                    </a:lnTo>
                    <a:lnTo>
                      <a:pt x="792" y="638"/>
                    </a:lnTo>
                    <a:lnTo>
                      <a:pt x="789" y="635"/>
                    </a:lnTo>
                    <a:lnTo>
                      <a:pt x="784" y="634"/>
                    </a:lnTo>
                    <a:lnTo>
                      <a:pt x="779" y="632"/>
                    </a:lnTo>
                    <a:lnTo>
                      <a:pt x="775" y="632"/>
                    </a:lnTo>
                    <a:lnTo>
                      <a:pt x="772" y="632"/>
                    </a:lnTo>
                    <a:lnTo>
                      <a:pt x="767" y="632"/>
                    </a:lnTo>
                    <a:lnTo>
                      <a:pt x="763" y="631"/>
                    </a:lnTo>
                    <a:lnTo>
                      <a:pt x="758" y="629"/>
                    </a:lnTo>
                    <a:lnTo>
                      <a:pt x="730" y="629"/>
                    </a:lnTo>
                    <a:lnTo>
                      <a:pt x="700" y="596"/>
                    </a:lnTo>
                    <a:lnTo>
                      <a:pt x="692" y="596"/>
                    </a:lnTo>
                    <a:lnTo>
                      <a:pt x="694" y="592"/>
                    </a:lnTo>
                    <a:lnTo>
                      <a:pt x="692" y="591"/>
                    </a:lnTo>
                    <a:lnTo>
                      <a:pt x="691" y="589"/>
                    </a:lnTo>
                    <a:lnTo>
                      <a:pt x="689" y="589"/>
                    </a:lnTo>
                    <a:lnTo>
                      <a:pt x="688" y="588"/>
                    </a:lnTo>
                    <a:lnTo>
                      <a:pt x="685" y="588"/>
                    </a:lnTo>
                    <a:lnTo>
                      <a:pt x="683" y="586"/>
                    </a:lnTo>
                    <a:lnTo>
                      <a:pt x="681" y="585"/>
                    </a:lnTo>
                    <a:lnTo>
                      <a:pt x="675" y="577"/>
                    </a:lnTo>
                    <a:lnTo>
                      <a:pt x="668" y="571"/>
                    </a:lnTo>
                    <a:lnTo>
                      <a:pt x="662" y="565"/>
                    </a:lnTo>
                    <a:lnTo>
                      <a:pt x="652" y="559"/>
                    </a:lnTo>
                    <a:lnTo>
                      <a:pt x="645" y="554"/>
                    </a:lnTo>
                    <a:lnTo>
                      <a:pt x="636" y="548"/>
                    </a:lnTo>
                    <a:lnTo>
                      <a:pt x="628" y="543"/>
                    </a:lnTo>
                    <a:lnTo>
                      <a:pt x="620" y="537"/>
                    </a:lnTo>
                    <a:lnTo>
                      <a:pt x="617" y="536"/>
                    </a:lnTo>
                    <a:lnTo>
                      <a:pt x="616" y="533"/>
                    </a:lnTo>
                    <a:lnTo>
                      <a:pt x="613" y="530"/>
                    </a:lnTo>
                    <a:lnTo>
                      <a:pt x="611" y="527"/>
                    </a:lnTo>
                    <a:lnTo>
                      <a:pt x="610" y="524"/>
                    </a:lnTo>
                    <a:lnTo>
                      <a:pt x="606" y="520"/>
                    </a:lnTo>
                    <a:lnTo>
                      <a:pt x="603" y="519"/>
                    </a:lnTo>
                    <a:lnTo>
                      <a:pt x="600" y="517"/>
                    </a:lnTo>
                    <a:lnTo>
                      <a:pt x="599" y="505"/>
                    </a:lnTo>
                    <a:lnTo>
                      <a:pt x="596" y="491"/>
                    </a:lnTo>
                    <a:lnTo>
                      <a:pt x="593" y="479"/>
                    </a:lnTo>
                    <a:lnTo>
                      <a:pt x="588" y="467"/>
                    </a:lnTo>
                    <a:lnTo>
                      <a:pt x="585" y="458"/>
                    </a:lnTo>
                    <a:lnTo>
                      <a:pt x="582" y="450"/>
                    </a:lnTo>
                    <a:lnTo>
                      <a:pt x="579" y="441"/>
                    </a:lnTo>
                    <a:lnTo>
                      <a:pt x="576" y="432"/>
                    </a:lnTo>
                    <a:lnTo>
                      <a:pt x="570" y="418"/>
                    </a:lnTo>
                    <a:lnTo>
                      <a:pt x="564" y="404"/>
                    </a:lnTo>
                    <a:lnTo>
                      <a:pt x="557" y="392"/>
                    </a:lnTo>
                    <a:lnTo>
                      <a:pt x="551" y="378"/>
                    </a:lnTo>
                    <a:lnTo>
                      <a:pt x="545" y="364"/>
                    </a:lnTo>
                    <a:lnTo>
                      <a:pt x="539" y="352"/>
                    </a:lnTo>
                    <a:lnTo>
                      <a:pt x="534" y="337"/>
                    </a:lnTo>
                    <a:lnTo>
                      <a:pt x="530" y="323"/>
                    </a:lnTo>
                    <a:lnTo>
                      <a:pt x="528" y="315"/>
                    </a:lnTo>
                    <a:lnTo>
                      <a:pt x="528" y="308"/>
                    </a:lnTo>
                    <a:lnTo>
                      <a:pt x="527" y="298"/>
                    </a:lnTo>
                    <a:lnTo>
                      <a:pt x="524" y="291"/>
                    </a:lnTo>
                    <a:lnTo>
                      <a:pt x="522" y="283"/>
                    </a:lnTo>
                    <a:lnTo>
                      <a:pt x="519" y="277"/>
                    </a:lnTo>
                    <a:lnTo>
                      <a:pt x="516" y="269"/>
                    </a:lnTo>
                    <a:lnTo>
                      <a:pt x="513" y="263"/>
                    </a:lnTo>
                    <a:lnTo>
                      <a:pt x="510" y="263"/>
                    </a:lnTo>
                    <a:lnTo>
                      <a:pt x="508" y="263"/>
                    </a:lnTo>
                    <a:lnTo>
                      <a:pt x="507" y="265"/>
                    </a:lnTo>
                    <a:lnTo>
                      <a:pt x="505" y="268"/>
                    </a:lnTo>
                    <a:lnTo>
                      <a:pt x="512" y="285"/>
                    </a:lnTo>
                    <a:lnTo>
                      <a:pt x="516" y="301"/>
                    </a:lnTo>
                    <a:lnTo>
                      <a:pt x="519" y="318"/>
                    </a:lnTo>
                    <a:lnTo>
                      <a:pt x="524" y="335"/>
                    </a:lnTo>
                    <a:lnTo>
                      <a:pt x="528" y="352"/>
                    </a:lnTo>
                    <a:lnTo>
                      <a:pt x="534" y="369"/>
                    </a:lnTo>
                    <a:lnTo>
                      <a:pt x="541" y="384"/>
                    </a:lnTo>
                    <a:lnTo>
                      <a:pt x="548" y="399"/>
                    </a:lnTo>
                    <a:lnTo>
                      <a:pt x="550" y="404"/>
                    </a:lnTo>
                    <a:lnTo>
                      <a:pt x="551" y="407"/>
                    </a:lnTo>
                    <a:lnTo>
                      <a:pt x="554" y="412"/>
                    </a:lnTo>
                    <a:lnTo>
                      <a:pt x="556" y="416"/>
                    </a:lnTo>
                    <a:lnTo>
                      <a:pt x="559" y="424"/>
                    </a:lnTo>
                    <a:lnTo>
                      <a:pt x="562" y="433"/>
                    </a:lnTo>
                    <a:lnTo>
                      <a:pt x="565" y="442"/>
                    </a:lnTo>
                    <a:lnTo>
                      <a:pt x="568" y="452"/>
                    </a:lnTo>
                    <a:lnTo>
                      <a:pt x="571" y="459"/>
                    </a:lnTo>
                    <a:lnTo>
                      <a:pt x="573" y="468"/>
                    </a:lnTo>
                    <a:lnTo>
                      <a:pt x="576" y="478"/>
                    </a:lnTo>
                    <a:lnTo>
                      <a:pt x="579" y="487"/>
                    </a:lnTo>
                    <a:lnTo>
                      <a:pt x="577" y="494"/>
                    </a:lnTo>
                    <a:lnTo>
                      <a:pt x="576" y="501"/>
                    </a:lnTo>
                    <a:lnTo>
                      <a:pt x="574" y="507"/>
                    </a:lnTo>
                    <a:lnTo>
                      <a:pt x="571" y="511"/>
                    </a:lnTo>
                    <a:lnTo>
                      <a:pt x="568" y="511"/>
                    </a:lnTo>
                    <a:lnTo>
                      <a:pt x="567" y="514"/>
                    </a:lnTo>
                    <a:lnTo>
                      <a:pt x="565" y="516"/>
                    </a:lnTo>
                    <a:lnTo>
                      <a:pt x="564" y="517"/>
                    </a:lnTo>
                    <a:lnTo>
                      <a:pt x="561" y="519"/>
                    </a:lnTo>
                    <a:lnTo>
                      <a:pt x="557" y="520"/>
                    </a:lnTo>
                    <a:lnTo>
                      <a:pt x="553" y="522"/>
                    </a:lnTo>
                    <a:lnTo>
                      <a:pt x="550" y="524"/>
                    </a:lnTo>
                    <a:lnTo>
                      <a:pt x="547" y="525"/>
                    </a:lnTo>
                    <a:lnTo>
                      <a:pt x="544" y="527"/>
                    </a:lnTo>
                    <a:lnTo>
                      <a:pt x="541" y="528"/>
                    </a:lnTo>
                    <a:lnTo>
                      <a:pt x="538" y="531"/>
                    </a:lnTo>
                    <a:lnTo>
                      <a:pt x="534" y="533"/>
                    </a:lnTo>
                    <a:lnTo>
                      <a:pt x="531" y="533"/>
                    </a:lnTo>
                    <a:lnTo>
                      <a:pt x="527" y="534"/>
                    </a:lnTo>
                    <a:lnTo>
                      <a:pt x="524" y="533"/>
                    </a:lnTo>
                    <a:lnTo>
                      <a:pt x="521" y="533"/>
                    </a:lnTo>
                    <a:lnTo>
                      <a:pt x="516" y="534"/>
                    </a:lnTo>
                    <a:lnTo>
                      <a:pt x="513" y="534"/>
                    </a:lnTo>
                    <a:lnTo>
                      <a:pt x="510" y="536"/>
                    </a:lnTo>
                    <a:lnTo>
                      <a:pt x="505" y="537"/>
                    </a:lnTo>
                    <a:lnTo>
                      <a:pt x="502" y="539"/>
                    </a:lnTo>
                    <a:lnTo>
                      <a:pt x="498" y="540"/>
                    </a:lnTo>
                    <a:lnTo>
                      <a:pt x="495" y="542"/>
                    </a:lnTo>
                    <a:lnTo>
                      <a:pt x="490" y="543"/>
                    </a:lnTo>
                    <a:lnTo>
                      <a:pt x="487" y="547"/>
                    </a:lnTo>
                    <a:lnTo>
                      <a:pt x="482" y="548"/>
                    </a:lnTo>
                    <a:lnTo>
                      <a:pt x="479" y="550"/>
                    </a:lnTo>
                    <a:lnTo>
                      <a:pt x="473" y="548"/>
                    </a:lnTo>
                    <a:lnTo>
                      <a:pt x="467" y="550"/>
                    </a:lnTo>
                    <a:lnTo>
                      <a:pt x="463" y="551"/>
                    </a:lnTo>
                    <a:lnTo>
                      <a:pt x="456" y="554"/>
                    </a:lnTo>
                    <a:lnTo>
                      <a:pt x="452" y="556"/>
                    </a:lnTo>
                    <a:lnTo>
                      <a:pt x="446" y="559"/>
                    </a:lnTo>
                    <a:lnTo>
                      <a:pt x="441" y="560"/>
                    </a:lnTo>
                    <a:lnTo>
                      <a:pt x="435" y="562"/>
                    </a:lnTo>
                    <a:lnTo>
                      <a:pt x="429" y="562"/>
                    </a:lnTo>
                    <a:lnTo>
                      <a:pt x="423" y="562"/>
                    </a:lnTo>
                    <a:lnTo>
                      <a:pt x="417" y="563"/>
                    </a:lnTo>
                    <a:lnTo>
                      <a:pt x="410" y="563"/>
                    </a:lnTo>
                    <a:lnTo>
                      <a:pt x="404" y="563"/>
                    </a:lnTo>
                    <a:lnTo>
                      <a:pt x="398" y="563"/>
                    </a:lnTo>
                    <a:lnTo>
                      <a:pt x="392" y="565"/>
                    </a:lnTo>
                    <a:lnTo>
                      <a:pt x="386" y="565"/>
                    </a:lnTo>
                    <a:lnTo>
                      <a:pt x="380" y="565"/>
                    </a:lnTo>
                    <a:lnTo>
                      <a:pt x="374" y="565"/>
                    </a:lnTo>
                    <a:lnTo>
                      <a:pt x="368" y="566"/>
                    </a:lnTo>
                    <a:lnTo>
                      <a:pt x="361" y="566"/>
                    </a:lnTo>
                    <a:lnTo>
                      <a:pt x="355" y="566"/>
                    </a:lnTo>
                    <a:lnTo>
                      <a:pt x="349" y="566"/>
                    </a:lnTo>
                    <a:lnTo>
                      <a:pt x="343" y="566"/>
                    </a:lnTo>
                    <a:lnTo>
                      <a:pt x="337" y="566"/>
                    </a:lnTo>
                    <a:lnTo>
                      <a:pt x="342" y="568"/>
                    </a:lnTo>
                    <a:lnTo>
                      <a:pt x="348" y="568"/>
                    </a:lnTo>
                    <a:lnTo>
                      <a:pt x="352" y="569"/>
                    </a:lnTo>
                    <a:lnTo>
                      <a:pt x="358" y="569"/>
                    </a:lnTo>
                    <a:lnTo>
                      <a:pt x="363" y="571"/>
                    </a:lnTo>
                    <a:lnTo>
                      <a:pt x="369" y="571"/>
                    </a:lnTo>
                    <a:lnTo>
                      <a:pt x="375" y="571"/>
                    </a:lnTo>
                    <a:lnTo>
                      <a:pt x="381" y="571"/>
                    </a:lnTo>
                    <a:lnTo>
                      <a:pt x="388" y="571"/>
                    </a:lnTo>
                    <a:lnTo>
                      <a:pt x="392" y="571"/>
                    </a:lnTo>
                    <a:lnTo>
                      <a:pt x="398" y="571"/>
                    </a:lnTo>
                    <a:lnTo>
                      <a:pt x="404" y="571"/>
                    </a:lnTo>
                    <a:lnTo>
                      <a:pt x="410" y="571"/>
                    </a:lnTo>
                    <a:lnTo>
                      <a:pt x="417" y="569"/>
                    </a:lnTo>
                    <a:lnTo>
                      <a:pt x="423" y="571"/>
                    </a:lnTo>
                    <a:lnTo>
                      <a:pt x="427" y="571"/>
                    </a:lnTo>
                    <a:lnTo>
                      <a:pt x="432" y="569"/>
                    </a:lnTo>
                    <a:lnTo>
                      <a:pt x="433" y="569"/>
                    </a:lnTo>
                    <a:lnTo>
                      <a:pt x="436" y="569"/>
                    </a:lnTo>
                    <a:lnTo>
                      <a:pt x="440" y="568"/>
                    </a:lnTo>
                    <a:lnTo>
                      <a:pt x="443" y="568"/>
                    </a:lnTo>
                    <a:lnTo>
                      <a:pt x="446" y="568"/>
                    </a:lnTo>
                    <a:lnTo>
                      <a:pt x="449" y="566"/>
                    </a:lnTo>
                    <a:lnTo>
                      <a:pt x="452" y="565"/>
                    </a:lnTo>
                    <a:lnTo>
                      <a:pt x="455" y="566"/>
                    </a:lnTo>
                    <a:lnTo>
                      <a:pt x="458" y="565"/>
                    </a:lnTo>
                    <a:lnTo>
                      <a:pt x="461" y="563"/>
                    </a:lnTo>
                    <a:lnTo>
                      <a:pt x="463" y="562"/>
                    </a:lnTo>
                    <a:lnTo>
                      <a:pt x="464" y="562"/>
                    </a:lnTo>
                    <a:lnTo>
                      <a:pt x="464" y="560"/>
                    </a:lnTo>
                    <a:lnTo>
                      <a:pt x="464" y="559"/>
                    </a:lnTo>
                    <a:lnTo>
                      <a:pt x="464" y="559"/>
                    </a:lnTo>
                    <a:lnTo>
                      <a:pt x="470" y="557"/>
                    </a:lnTo>
                    <a:lnTo>
                      <a:pt x="478" y="556"/>
                    </a:lnTo>
                    <a:lnTo>
                      <a:pt x="484" y="556"/>
                    </a:lnTo>
                    <a:lnTo>
                      <a:pt x="492" y="556"/>
                    </a:lnTo>
                    <a:lnTo>
                      <a:pt x="498" y="557"/>
                    </a:lnTo>
                    <a:lnTo>
                      <a:pt x="505" y="556"/>
                    </a:lnTo>
                    <a:lnTo>
                      <a:pt x="512" y="554"/>
                    </a:lnTo>
                    <a:lnTo>
                      <a:pt x="516" y="551"/>
                    </a:lnTo>
                    <a:lnTo>
                      <a:pt x="519" y="551"/>
                    </a:lnTo>
                    <a:lnTo>
                      <a:pt x="522" y="551"/>
                    </a:lnTo>
                    <a:lnTo>
                      <a:pt x="525" y="550"/>
                    </a:lnTo>
                    <a:lnTo>
                      <a:pt x="528" y="548"/>
                    </a:lnTo>
                    <a:lnTo>
                      <a:pt x="531" y="547"/>
                    </a:lnTo>
                    <a:lnTo>
                      <a:pt x="533" y="545"/>
                    </a:lnTo>
                    <a:lnTo>
                      <a:pt x="536" y="545"/>
                    </a:lnTo>
                    <a:lnTo>
                      <a:pt x="538" y="547"/>
                    </a:lnTo>
                    <a:lnTo>
                      <a:pt x="541" y="545"/>
                    </a:lnTo>
                    <a:lnTo>
                      <a:pt x="544" y="545"/>
                    </a:lnTo>
                    <a:lnTo>
                      <a:pt x="545" y="545"/>
                    </a:lnTo>
                    <a:lnTo>
                      <a:pt x="548" y="545"/>
                    </a:lnTo>
                    <a:lnTo>
                      <a:pt x="551" y="545"/>
                    </a:lnTo>
                    <a:lnTo>
                      <a:pt x="553" y="545"/>
                    </a:lnTo>
                    <a:lnTo>
                      <a:pt x="554" y="543"/>
                    </a:lnTo>
                    <a:lnTo>
                      <a:pt x="557" y="540"/>
                    </a:lnTo>
                    <a:lnTo>
                      <a:pt x="559" y="540"/>
                    </a:lnTo>
                    <a:lnTo>
                      <a:pt x="561" y="540"/>
                    </a:lnTo>
                    <a:lnTo>
                      <a:pt x="562" y="540"/>
                    </a:lnTo>
                    <a:lnTo>
                      <a:pt x="565" y="540"/>
                    </a:lnTo>
                    <a:lnTo>
                      <a:pt x="567" y="539"/>
                    </a:lnTo>
                    <a:lnTo>
                      <a:pt x="568" y="539"/>
                    </a:lnTo>
                    <a:lnTo>
                      <a:pt x="571" y="539"/>
                    </a:lnTo>
                    <a:lnTo>
                      <a:pt x="573" y="539"/>
                    </a:lnTo>
                    <a:lnTo>
                      <a:pt x="576" y="537"/>
                    </a:lnTo>
                    <a:lnTo>
                      <a:pt x="579" y="537"/>
                    </a:lnTo>
                    <a:lnTo>
                      <a:pt x="582" y="537"/>
                    </a:lnTo>
                    <a:lnTo>
                      <a:pt x="585" y="537"/>
                    </a:lnTo>
                    <a:lnTo>
                      <a:pt x="588" y="536"/>
                    </a:lnTo>
                    <a:lnTo>
                      <a:pt x="591" y="536"/>
                    </a:lnTo>
                    <a:lnTo>
                      <a:pt x="594" y="536"/>
                    </a:lnTo>
                    <a:lnTo>
                      <a:pt x="597" y="534"/>
                    </a:lnTo>
                    <a:lnTo>
                      <a:pt x="603" y="540"/>
                    </a:lnTo>
                    <a:lnTo>
                      <a:pt x="610" y="545"/>
                    </a:lnTo>
                    <a:lnTo>
                      <a:pt x="616" y="550"/>
                    </a:lnTo>
                    <a:lnTo>
                      <a:pt x="623" y="554"/>
                    </a:lnTo>
                    <a:lnTo>
                      <a:pt x="629" y="559"/>
                    </a:lnTo>
                    <a:lnTo>
                      <a:pt x="636" y="563"/>
                    </a:lnTo>
                    <a:lnTo>
                      <a:pt x="642" y="568"/>
                    </a:lnTo>
                    <a:lnTo>
                      <a:pt x="648" y="574"/>
                    </a:lnTo>
                    <a:lnTo>
                      <a:pt x="652" y="576"/>
                    </a:lnTo>
                    <a:lnTo>
                      <a:pt x="657" y="579"/>
                    </a:lnTo>
                    <a:lnTo>
                      <a:pt x="660" y="582"/>
                    </a:lnTo>
                    <a:lnTo>
                      <a:pt x="663" y="585"/>
                    </a:lnTo>
                    <a:lnTo>
                      <a:pt x="666" y="589"/>
                    </a:lnTo>
                    <a:lnTo>
                      <a:pt x="669" y="592"/>
                    </a:lnTo>
                    <a:lnTo>
                      <a:pt x="672" y="596"/>
                    </a:lnTo>
                    <a:lnTo>
                      <a:pt x="678" y="596"/>
                    </a:lnTo>
                    <a:lnTo>
                      <a:pt x="681" y="599"/>
                    </a:lnTo>
                    <a:lnTo>
                      <a:pt x="685" y="602"/>
                    </a:lnTo>
                    <a:lnTo>
                      <a:pt x="688" y="605"/>
                    </a:lnTo>
                    <a:lnTo>
                      <a:pt x="692" y="608"/>
                    </a:lnTo>
                    <a:lnTo>
                      <a:pt x="695" y="611"/>
                    </a:lnTo>
                    <a:lnTo>
                      <a:pt x="698" y="614"/>
                    </a:lnTo>
                    <a:lnTo>
                      <a:pt x="700" y="617"/>
                    </a:lnTo>
                    <a:lnTo>
                      <a:pt x="700" y="622"/>
                    </a:lnTo>
                    <a:lnTo>
                      <a:pt x="707" y="628"/>
                    </a:lnTo>
                    <a:lnTo>
                      <a:pt x="712" y="634"/>
                    </a:lnTo>
                    <a:lnTo>
                      <a:pt x="717" y="641"/>
                    </a:lnTo>
                    <a:lnTo>
                      <a:pt x="720" y="651"/>
                    </a:lnTo>
                    <a:lnTo>
                      <a:pt x="721" y="660"/>
                    </a:lnTo>
                    <a:lnTo>
                      <a:pt x="723" y="669"/>
                    </a:lnTo>
                    <a:lnTo>
                      <a:pt x="724" y="678"/>
                    </a:lnTo>
                    <a:lnTo>
                      <a:pt x="724" y="687"/>
                    </a:lnTo>
                    <a:lnTo>
                      <a:pt x="724" y="692"/>
                    </a:lnTo>
                    <a:lnTo>
                      <a:pt x="723" y="697"/>
                    </a:lnTo>
                    <a:lnTo>
                      <a:pt x="720" y="701"/>
                    </a:lnTo>
                    <a:lnTo>
                      <a:pt x="718" y="706"/>
                    </a:lnTo>
                    <a:lnTo>
                      <a:pt x="715" y="710"/>
                    </a:lnTo>
                    <a:lnTo>
                      <a:pt x="714" y="715"/>
                    </a:lnTo>
                    <a:lnTo>
                      <a:pt x="712" y="720"/>
                    </a:lnTo>
                    <a:lnTo>
                      <a:pt x="711" y="726"/>
                    </a:lnTo>
                    <a:lnTo>
                      <a:pt x="711" y="744"/>
                    </a:lnTo>
                    <a:lnTo>
                      <a:pt x="706" y="759"/>
                    </a:lnTo>
                    <a:lnTo>
                      <a:pt x="701" y="776"/>
                    </a:lnTo>
                    <a:lnTo>
                      <a:pt x="698" y="793"/>
                    </a:lnTo>
                    <a:lnTo>
                      <a:pt x="697" y="796"/>
                    </a:lnTo>
                    <a:lnTo>
                      <a:pt x="695" y="799"/>
                    </a:lnTo>
                    <a:lnTo>
                      <a:pt x="695" y="802"/>
                    </a:lnTo>
                    <a:lnTo>
                      <a:pt x="695" y="805"/>
                    </a:lnTo>
                    <a:lnTo>
                      <a:pt x="692" y="811"/>
                    </a:lnTo>
                    <a:lnTo>
                      <a:pt x="689" y="816"/>
                    </a:lnTo>
                    <a:lnTo>
                      <a:pt x="688" y="822"/>
                    </a:lnTo>
                    <a:lnTo>
                      <a:pt x="685" y="828"/>
                    </a:lnTo>
                    <a:lnTo>
                      <a:pt x="683" y="834"/>
                    </a:lnTo>
                    <a:lnTo>
                      <a:pt x="681" y="841"/>
                    </a:lnTo>
                    <a:lnTo>
                      <a:pt x="680" y="847"/>
                    </a:lnTo>
                    <a:lnTo>
                      <a:pt x="677" y="853"/>
                    </a:lnTo>
                    <a:lnTo>
                      <a:pt x="675" y="856"/>
                    </a:lnTo>
                    <a:lnTo>
                      <a:pt x="675" y="860"/>
                    </a:lnTo>
                    <a:lnTo>
                      <a:pt x="674" y="864"/>
                    </a:lnTo>
                    <a:lnTo>
                      <a:pt x="672" y="867"/>
                    </a:lnTo>
                    <a:lnTo>
                      <a:pt x="678" y="882"/>
                    </a:lnTo>
                    <a:lnTo>
                      <a:pt x="681" y="896"/>
                    </a:lnTo>
                    <a:lnTo>
                      <a:pt x="683" y="911"/>
                    </a:lnTo>
                    <a:lnTo>
                      <a:pt x="681" y="928"/>
                    </a:lnTo>
                    <a:lnTo>
                      <a:pt x="680" y="932"/>
                    </a:lnTo>
                    <a:lnTo>
                      <a:pt x="678" y="937"/>
                    </a:lnTo>
                    <a:lnTo>
                      <a:pt x="675" y="942"/>
                    </a:lnTo>
                    <a:lnTo>
                      <a:pt x="674" y="946"/>
                    </a:lnTo>
                    <a:lnTo>
                      <a:pt x="671" y="951"/>
                    </a:lnTo>
                    <a:lnTo>
                      <a:pt x="669" y="955"/>
                    </a:lnTo>
                    <a:lnTo>
                      <a:pt x="666" y="958"/>
                    </a:lnTo>
                    <a:lnTo>
                      <a:pt x="663" y="963"/>
                    </a:lnTo>
                    <a:lnTo>
                      <a:pt x="660" y="968"/>
                    </a:lnTo>
                    <a:lnTo>
                      <a:pt x="657" y="972"/>
                    </a:lnTo>
                    <a:lnTo>
                      <a:pt x="652" y="977"/>
                    </a:lnTo>
                    <a:lnTo>
                      <a:pt x="648" y="980"/>
                    </a:lnTo>
                    <a:lnTo>
                      <a:pt x="645" y="983"/>
                    </a:lnTo>
                    <a:lnTo>
                      <a:pt x="639" y="986"/>
                    </a:lnTo>
                    <a:lnTo>
                      <a:pt x="636" y="989"/>
                    </a:lnTo>
                    <a:lnTo>
                      <a:pt x="629" y="992"/>
                    </a:lnTo>
                    <a:lnTo>
                      <a:pt x="625" y="995"/>
                    </a:lnTo>
                    <a:lnTo>
                      <a:pt x="620" y="997"/>
                    </a:lnTo>
                    <a:lnTo>
                      <a:pt x="616" y="1000"/>
                    </a:lnTo>
                    <a:lnTo>
                      <a:pt x="610" y="1003"/>
                    </a:lnTo>
                    <a:lnTo>
                      <a:pt x="605" y="1004"/>
                    </a:lnTo>
                    <a:lnTo>
                      <a:pt x="600" y="1007"/>
                    </a:lnTo>
                    <a:lnTo>
                      <a:pt x="596" y="1011"/>
                    </a:lnTo>
                    <a:lnTo>
                      <a:pt x="591" y="1014"/>
                    </a:lnTo>
                    <a:lnTo>
                      <a:pt x="583" y="1015"/>
                    </a:lnTo>
                    <a:lnTo>
                      <a:pt x="577" y="1018"/>
                    </a:lnTo>
                    <a:lnTo>
                      <a:pt x="570" y="1021"/>
                    </a:lnTo>
                    <a:lnTo>
                      <a:pt x="562" y="1023"/>
                    </a:lnTo>
                    <a:lnTo>
                      <a:pt x="554" y="1024"/>
                    </a:lnTo>
                    <a:lnTo>
                      <a:pt x="547" y="1026"/>
                    </a:lnTo>
                    <a:lnTo>
                      <a:pt x="539" y="1026"/>
                    </a:lnTo>
                    <a:lnTo>
                      <a:pt x="531" y="1026"/>
                    </a:lnTo>
                    <a:lnTo>
                      <a:pt x="525" y="1030"/>
                    </a:lnTo>
                    <a:lnTo>
                      <a:pt x="521" y="1032"/>
                    </a:lnTo>
                    <a:lnTo>
                      <a:pt x="515" y="1034"/>
                    </a:lnTo>
                    <a:lnTo>
                      <a:pt x="508" y="1034"/>
                    </a:lnTo>
                    <a:lnTo>
                      <a:pt x="502" y="1034"/>
                    </a:lnTo>
                    <a:lnTo>
                      <a:pt x="496" y="1035"/>
                    </a:lnTo>
                    <a:lnTo>
                      <a:pt x="490" y="1037"/>
                    </a:lnTo>
                    <a:lnTo>
                      <a:pt x="484" y="1040"/>
                    </a:lnTo>
                    <a:lnTo>
                      <a:pt x="485" y="1040"/>
                    </a:lnTo>
                    <a:lnTo>
                      <a:pt x="485" y="1041"/>
                    </a:lnTo>
                    <a:lnTo>
                      <a:pt x="485" y="1043"/>
                    </a:lnTo>
                    <a:lnTo>
                      <a:pt x="485" y="1044"/>
                    </a:lnTo>
                    <a:lnTo>
                      <a:pt x="484" y="1044"/>
                    </a:lnTo>
                    <a:lnTo>
                      <a:pt x="482" y="1044"/>
                    </a:lnTo>
                    <a:lnTo>
                      <a:pt x="479" y="1044"/>
                    </a:lnTo>
                    <a:lnTo>
                      <a:pt x="479" y="1044"/>
                    </a:lnTo>
                    <a:lnTo>
                      <a:pt x="478" y="1040"/>
                    </a:lnTo>
                    <a:lnTo>
                      <a:pt x="473" y="1040"/>
                    </a:lnTo>
                    <a:lnTo>
                      <a:pt x="470" y="1040"/>
                    </a:lnTo>
                    <a:lnTo>
                      <a:pt x="467" y="1043"/>
                    </a:lnTo>
                    <a:lnTo>
                      <a:pt x="464" y="1044"/>
                    </a:lnTo>
                    <a:lnTo>
                      <a:pt x="461" y="1046"/>
                    </a:lnTo>
                    <a:lnTo>
                      <a:pt x="456" y="1047"/>
                    </a:lnTo>
                    <a:lnTo>
                      <a:pt x="453" y="1047"/>
                    </a:lnTo>
                    <a:lnTo>
                      <a:pt x="449" y="1047"/>
                    </a:lnTo>
                    <a:lnTo>
                      <a:pt x="444" y="1050"/>
                    </a:lnTo>
                    <a:lnTo>
                      <a:pt x="440" y="1053"/>
                    </a:lnTo>
                    <a:lnTo>
                      <a:pt x="435" y="1055"/>
                    </a:lnTo>
                    <a:lnTo>
                      <a:pt x="430" y="1058"/>
                    </a:lnTo>
                    <a:lnTo>
                      <a:pt x="426" y="1060"/>
                    </a:lnTo>
                    <a:lnTo>
                      <a:pt x="421" y="1063"/>
                    </a:lnTo>
                    <a:lnTo>
                      <a:pt x="418" y="1066"/>
                    </a:lnTo>
                    <a:lnTo>
                      <a:pt x="414" y="1069"/>
                    </a:lnTo>
                    <a:lnTo>
                      <a:pt x="410" y="1069"/>
                    </a:lnTo>
                    <a:lnTo>
                      <a:pt x="407" y="1070"/>
                    </a:lnTo>
                    <a:lnTo>
                      <a:pt x="404" y="1072"/>
                    </a:lnTo>
                    <a:lnTo>
                      <a:pt x="403" y="1073"/>
                    </a:lnTo>
                    <a:lnTo>
                      <a:pt x="400" y="1075"/>
                    </a:lnTo>
                    <a:lnTo>
                      <a:pt x="398" y="1076"/>
                    </a:lnTo>
                    <a:lnTo>
                      <a:pt x="395" y="1079"/>
                    </a:lnTo>
                    <a:lnTo>
                      <a:pt x="392" y="1079"/>
                    </a:lnTo>
                    <a:lnTo>
                      <a:pt x="391" y="1081"/>
                    </a:lnTo>
                    <a:lnTo>
                      <a:pt x="391" y="1083"/>
                    </a:lnTo>
                    <a:lnTo>
                      <a:pt x="391" y="1086"/>
                    </a:lnTo>
                    <a:lnTo>
                      <a:pt x="392" y="1087"/>
                    </a:lnTo>
                    <a:lnTo>
                      <a:pt x="394" y="1089"/>
                    </a:lnTo>
                    <a:lnTo>
                      <a:pt x="397" y="1089"/>
                    </a:lnTo>
                    <a:lnTo>
                      <a:pt x="398" y="1087"/>
                    </a:lnTo>
                    <a:lnTo>
                      <a:pt x="401" y="1087"/>
                    </a:lnTo>
                    <a:lnTo>
                      <a:pt x="404" y="1086"/>
                    </a:lnTo>
                    <a:lnTo>
                      <a:pt x="407" y="1086"/>
                    </a:lnTo>
                    <a:lnTo>
                      <a:pt x="409" y="1086"/>
                    </a:lnTo>
                    <a:lnTo>
                      <a:pt x="412" y="1084"/>
                    </a:lnTo>
                    <a:lnTo>
                      <a:pt x="417" y="1081"/>
                    </a:lnTo>
                    <a:lnTo>
                      <a:pt x="420" y="1079"/>
                    </a:lnTo>
                    <a:lnTo>
                      <a:pt x="424" y="1076"/>
                    </a:lnTo>
                    <a:lnTo>
                      <a:pt x="429" y="1075"/>
                    </a:lnTo>
                    <a:lnTo>
                      <a:pt x="433" y="1072"/>
                    </a:lnTo>
                    <a:lnTo>
                      <a:pt x="438" y="1069"/>
                    </a:lnTo>
                    <a:lnTo>
                      <a:pt x="441" y="1067"/>
                    </a:lnTo>
                    <a:lnTo>
                      <a:pt x="444" y="1063"/>
                    </a:lnTo>
                    <a:lnTo>
                      <a:pt x="450" y="1063"/>
                    </a:lnTo>
                    <a:lnTo>
                      <a:pt x="455" y="1063"/>
                    </a:lnTo>
                    <a:lnTo>
                      <a:pt x="461" y="1061"/>
                    </a:lnTo>
                    <a:lnTo>
                      <a:pt x="466" y="1060"/>
                    </a:lnTo>
                    <a:lnTo>
                      <a:pt x="470" y="1058"/>
                    </a:lnTo>
                    <a:lnTo>
                      <a:pt x="476" y="1056"/>
                    </a:lnTo>
                    <a:lnTo>
                      <a:pt x="481" y="1055"/>
                    </a:lnTo>
                    <a:lnTo>
                      <a:pt x="485" y="1053"/>
                    </a:lnTo>
                    <a:lnTo>
                      <a:pt x="490" y="1052"/>
                    </a:lnTo>
                    <a:lnTo>
                      <a:pt x="496" y="1052"/>
                    </a:lnTo>
                    <a:lnTo>
                      <a:pt x="501" y="1050"/>
                    </a:lnTo>
                    <a:lnTo>
                      <a:pt x="505" y="1050"/>
                    </a:lnTo>
                    <a:lnTo>
                      <a:pt x="510" y="1050"/>
                    </a:lnTo>
                    <a:lnTo>
                      <a:pt x="515" y="1052"/>
                    </a:lnTo>
                    <a:lnTo>
                      <a:pt x="519" y="1053"/>
                    </a:lnTo>
                    <a:lnTo>
                      <a:pt x="524" y="1056"/>
                    </a:lnTo>
                    <a:lnTo>
                      <a:pt x="528" y="1061"/>
                    </a:lnTo>
                    <a:lnTo>
                      <a:pt x="528" y="1066"/>
                    </a:lnTo>
                    <a:lnTo>
                      <a:pt x="525" y="1072"/>
                    </a:lnTo>
                    <a:lnTo>
                      <a:pt x="524" y="1078"/>
                    </a:lnTo>
                    <a:lnTo>
                      <a:pt x="524" y="1083"/>
                    </a:lnTo>
                    <a:lnTo>
                      <a:pt x="522" y="1087"/>
                    </a:lnTo>
                    <a:lnTo>
                      <a:pt x="519" y="1090"/>
                    </a:lnTo>
                    <a:lnTo>
                      <a:pt x="516" y="1095"/>
                    </a:lnTo>
                    <a:lnTo>
                      <a:pt x="513" y="1098"/>
                    </a:lnTo>
                    <a:lnTo>
                      <a:pt x="510" y="1101"/>
                    </a:lnTo>
                    <a:lnTo>
                      <a:pt x="507" y="1105"/>
                    </a:lnTo>
                    <a:lnTo>
                      <a:pt x="505" y="1109"/>
                    </a:lnTo>
                    <a:lnTo>
                      <a:pt x="499" y="1116"/>
                    </a:lnTo>
                    <a:lnTo>
                      <a:pt x="492" y="1122"/>
                    </a:lnTo>
                    <a:lnTo>
                      <a:pt x="485" y="1128"/>
                    </a:lnTo>
                    <a:lnTo>
                      <a:pt x="479" y="1133"/>
                    </a:lnTo>
                    <a:lnTo>
                      <a:pt x="473" y="1139"/>
                    </a:lnTo>
                    <a:lnTo>
                      <a:pt x="467" y="1147"/>
                    </a:lnTo>
                    <a:lnTo>
                      <a:pt x="461" y="1153"/>
                    </a:lnTo>
                    <a:lnTo>
                      <a:pt x="455" y="1162"/>
                    </a:lnTo>
                    <a:lnTo>
                      <a:pt x="449" y="1165"/>
                    </a:lnTo>
                    <a:lnTo>
                      <a:pt x="444" y="1170"/>
                    </a:lnTo>
                    <a:lnTo>
                      <a:pt x="441" y="1176"/>
                    </a:lnTo>
                    <a:lnTo>
                      <a:pt x="440" y="1182"/>
                    </a:lnTo>
                    <a:lnTo>
                      <a:pt x="436" y="1188"/>
                    </a:lnTo>
                    <a:lnTo>
                      <a:pt x="435" y="1193"/>
                    </a:lnTo>
                    <a:lnTo>
                      <a:pt x="432" y="1199"/>
                    </a:lnTo>
                    <a:lnTo>
                      <a:pt x="427" y="1203"/>
                    </a:lnTo>
                    <a:lnTo>
                      <a:pt x="418" y="1233"/>
                    </a:lnTo>
                    <a:lnTo>
                      <a:pt x="420" y="1234"/>
                    </a:lnTo>
                    <a:lnTo>
                      <a:pt x="421" y="1236"/>
                    </a:lnTo>
                    <a:lnTo>
                      <a:pt x="421" y="1236"/>
                    </a:lnTo>
                    <a:lnTo>
                      <a:pt x="424" y="1236"/>
                    </a:lnTo>
                    <a:lnTo>
                      <a:pt x="429" y="1230"/>
                    </a:lnTo>
                    <a:lnTo>
                      <a:pt x="432" y="1222"/>
                    </a:lnTo>
                    <a:lnTo>
                      <a:pt x="435" y="1216"/>
                    </a:lnTo>
                    <a:lnTo>
                      <a:pt x="438" y="1208"/>
                    </a:lnTo>
                    <a:lnTo>
                      <a:pt x="441" y="1200"/>
                    </a:lnTo>
                    <a:lnTo>
                      <a:pt x="446" y="1194"/>
                    </a:lnTo>
                    <a:lnTo>
                      <a:pt x="449" y="1187"/>
                    </a:lnTo>
                    <a:lnTo>
                      <a:pt x="455" y="1181"/>
                    </a:lnTo>
                    <a:lnTo>
                      <a:pt x="458" y="1176"/>
                    </a:lnTo>
                    <a:lnTo>
                      <a:pt x="463" y="1171"/>
                    </a:lnTo>
                    <a:lnTo>
                      <a:pt x="467" y="1167"/>
                    </a:lnTo>
                    <a:lnTo>
                      <a:pt x="472" y="1161"/>
                    </a:lnTo>
                    <a:lnTo>
                      <a:pt x="476" y="1158"/>
                    </a:lnTo>
                    <a:lnTo>
                      <a:pt x="481" y="1153"/>
                    </a:lnTo>
                    <a:lnTo>
                      <a:pt x="485" y="1148"/>
                    </a:lnTo>
                    <a:lnTo>
                      <a:pt x="490" y="1144"/>
                    </a:lnTo>
                    <a:lnTo>
                      <a:pt x="496" y="1139"/>
                    </a:lnTo>
                    <a:lnTo>
                      <a:pt x="501" y="1135"/>
                    </a:lnTo>
                    <a:lnTo>
                      <a:pt x="505" y="1130"/>
                    </a:lnTo>
                    <a:lnTo>
                      <a:pt x="510" y="1125"/>
                    </a:lnTo>
                    <a:lnTo>
                      <a:pt x="515" y="1121"/>
                    </a:lnTo>
                    <a:lnTo>
                      <a:pt x="519" y="1116"/>
                    </a:lnTo>
                    <a:lnTo>
                      <a:pt x="522" y="1112"/>
                    </a:lnTo>
                    <a:lnTo>
                      <a:pt x="527" y="1105"/>
                    </a:lnTo>
                    <a:lnTo>
                      <a:pt x="531" y="1101"/>
                    </a:lnTo>
                    <a:lnTo>
                      <a:pt x="534" y="1096"/>
                    </a:lnTo>
                    <a:lnTo>
                      <a:pt x="538" y="1092"/>
                    </a:lnTo>
                    <a:lnTo>
                      <a:pt x="539" y="1086"/>
                    </a:lnTo>
                    <a:lnTo>
                      <a:pt x="542" y="1079"/>
                    </a:lnTo>
                    <a:lnTo>
                      <a:pt x="545" y="1075"/>
                    </a:lnTo>
                    <a:lnTo>
                      <a:pt x="550" y="1070"/>
                    </a:lnTo>
                    <a:lnTo>
                      <a:pt x="554" y="1067"/>
                    </a:lnTo>
                    <a:lnTo>
                      <a:pt x="554" y="1063"/>
                    </a:lnTo>
                    <a:lnTo>
                      <a:pt x="554" y="1060"/>
                    </a:lnTo>
                    <a:lnTo>
                      <a:pt x="557" y="1058"/>
                    </a:lnTo>
                    <a:lnTo>
                      <a:pt x="559" y="1055"/>
                    </a:lnTo>
                    <a:lnTo>
                      <a:pt x="562" y="1053"/>
                    </a:lnTo>
                    <a:lnTo>
                      <a:pt x="564" y="1050"/>
                    </a:lnTo>
                    <a:lnTo>
                      <a:pt x="567" y="1047"/>
                    </a:lnTo>
                    <a:lnTo>
                      <a:pt x="568" y="1044"/>
                    </a:lnTo>
                    <a:lnTo>
                      <a:pt x="570" y="1043"/>
                    </a:lnTo>
                    <a:lnTo>
                      <a:pt x="573" y="1041"/>
                    </a:lnTo>
                    <a:lnTo>
                      <a:pt x="574" y="1040"/>
                    </a:lnTo>
                    <a:lnTo>
                      <a:pt x="576" y="1037"/>
                    </a:lnTo>
                    <a:lnTo>
                      <a:pt x="577" y="1035"/>
                    </a:lnTo>
                    <a:lnTo>
                      <a:pt x="580" y="1034"/>
                    </a:lnTo>
                    <a:lnTo>
                      <a:pt x="583" y="1034"/>
                    </a:lnTo>
                    <a:lnTo>
                      <a:pt x="587" y="1034"/>
                    </a:lnTo>
                    <a:lnTo>
                      <a:pt x="588" y="1030"/>
                    </a:lnTo>
                    <a:lnTo>
                      <a:pt x="590" y="1029"/>
                    </a:lnTo>
                    <a:lnTo>
                      <a:pt x="591" y="1027"/>
                    </a:lnTo>
                    <a:lnTo>
                      <a:pt x="593" y="1027"/>
                    </a:lnTo>
                    <a:lnTo>
                      <a:pt x="596" y="1027"/>
                    </a:lnTo>
                    <a:lnTo>
                      <a:pt x="597" y="1027"/>
                    </a:lnTo>
                    <a:lnTo>
                      <a:pt x="600" y="1026"/>
                    </a:lnTo>
                    <a:lnTo>
                      <a:pt x="602" y="1026"/>
                    </a:lnTo>
                    <a:lnTo>
                      <a:pt x="610" y="1021"/>
                    </a:lnTo>
                    <a:lnTo>
                      <a:pt x="617" y="1017"/>
                    </a:lnTo>
                    <a:lnTo>
                      <a:pt x="625" y="1014"/>
                    </a:lnTo>
                    <a:lnTo>
                      <a:pt x="632" y="1009"/>
                    </a:lnTo>
                    <a:lnTo>
                      <a:pt x="640" y="1004"/>
                    </a:lnTo>
                    <a:lnTo>
                      <a:pt x="646" y="1000"/>
                    </a:lnTo>
                    <a:lnTo>
                      <a:pt x="654" y="995"/>
                    </a:lnTo>
                    <a:lnTo>
                      <a:pt x="658" y="989"/>
                    </a:lnTo>
                    <a:lnTo>
                      <a:pt x="662" y="988"/>
                    </a:lnTo>
                    <a:lnTo>
                      <a:pt x="665" y="986"/>
                    </a:lnTo>
                    <a:lnTo>
                      <a:pt x="668" y="984"/>
                    </a:lnTo>
                    <a:lnTo>
                      <a:pt x="671" y="981"/>
                    </a:lnTo>
                    <a:lnTo>
                      <a:pt x="677" y="980"/>
                    </a:lnTo>
                    <a:lnTo>
                      <a:pt x="683" y="977"/>
                    </a:lnTo>
                    <a:lnTo>
                      <a:pt x="689" y="975"/>
                    </a:lnTo>
                    <a:lnTo>
                      <a:pt x="695" y="972"/>
                    </a:lnTo>
                    <a:lnTo>
                      <a:pt x="701" y="971"/>
                    </a:lnTo>
                    <a:lnTo>
                      <a:pt x="707" y="969"/>
                    </a:lnTo>
                    <a:lnTo>
                      <a:pt x="715" y="968"/>
                    </a:lnTo>
                    <a:lnTo>
                      <a:pt x="721" y="968"/>
                    </a:lnTo>
                    <a:lnTo>
                      <a:pt x="727" y="972"/>
                    </a:lnTo>
                    <a:lnTo>
                      <a:pt x="734" y="977"/>
                    </a:lnTo>
                    <a:lnTo>
                      <a:pt x="738" y="981"/>
                    </a:lnTo>
                    <a:lnTo>
                      <a:pt x="743" y="988"/>
                    </a:lnTo>
                    <a:lnTo>
                      <a:pt x="747" y="994"/>
                    </a:lnTo>
                    <a:lnTo>
                      <a:pt x="752" y="998"/>
                    </a:lnTo>
                    <a:lnTo>
                      <a:pt x="758" y="1004"/>
                    </a:lnTo>
                    <a:lnTo>
                      <a:pt x="763" y="1011"/>
                    </a:lnTo>
                    <a:lnTo>
                      <a:pt x="764" y="1015"/>
                    </a:lnTo>
                    <a:lnTo>
                      <a:pt x="766" y="1021"/>
                    </a:lnTo>
                    <a:lnTo>
                      <a:pt x="767" y="1024"/>
                    </a:lnTo>
                    <a:lnTo>
                      <a:pt x="770" y="1029"/>
                    </a:lnTo>
                    <a:lnTo>
                      <a:pt x="773" y="1034"/>
                    </a:lnTo>
                    <a:lnTo>
                      <a:pt x="775" y="1038"/>
                    </a:lnTo>
                    <a:lnTo>
                      <a:pt x="776" y="1043"/>
                    </a:lnTo>
                    <a:lnTo>
                      <a:pt x="778" y="1047"/>
                    </a:lnTo>
                    <a:lnTo>
                      <a:pt x="779" y="1053"/>
                    </a:lnTo>
                    <a:lnTo>
                      <a:pt x="781" y="1058"/>
                    </a:lnTo>
                    <a:lnTo>
                      <a:pt x="783" y="1063"/>
                    </a:lnTo>
                    <a:lnTo>
                      <a:pt x="786" y="1066"/>
                    </a:lnTo>
                    <a:lnTo>
                      <a:pt x="789" y="1075"/>
                    </a:lnTo>
                    <a:lnTo>
                      <a:pt x="792" y="1084"/>
                    </a:lnTo>
                    <a:lnTo>
                      <a:pt x="793" y="1095"/>
                    </a:lnTo>
                    <a:lnTo>
                      <a:pt x="795" y="1104"/>
                    </a:lnTo>
                    <a:lnTo>
                      <a:pt x="796" y="1115"/>
                    </a:lnTo>
                    <a:lnTo>
                      <a:pt x="798" y="1124"/>
                    </a:lnTo>
                    <a:lnTo>
                      <a:pt x="798" y="1135"/>
                    </a:lnTo>
                    <a:lnTo>
                      <a:pt x="798" y="1145"/>
                    </a:lnTo>
                    <a:lnTo>
                      <a:pt x="799" y="1147"/>
                    </a:lnTo>
                    <a:lnTo>
                      <a:pt x="799" y="1147"/>
                    </a:lnTo>
                    <a:lnTo>
                      <a:pt x="801" y="1147"/>
                    </a:lnTo>
                    <a:lnTo>
                      <a:pt x="801" y="1148"/>
                    </a:lnTo>
                    <a:lnTo>
                      <a:pt x="799" y="1158"/>
                    </a:lnTo>
                    <a:lnTo>
                      <a:pt x="799" y="1167"/>
                    </a:lnTo>
                    <a:lnTo>
                      <a:pt x="799" y="1176"/>
                    </a:lnTo>
                    <a:lnTo>
                      <a:pt x="799" y="1187"/>
                    </a:lnTo>
                    <a:lnTo>
                      <a:pt x="799" y="1200"/>
                    </a:lnTo>
                    <a:lnTo>
                      <a:pt x="798" y="1214"/>
                    </a:lnTo>
                    <a:lnTo>
                      <a:pt x="795" y="1230"/>
                    </a:lnTo>
                    <a:lnTo>
                      <a:pt x="795" y="1243"/>
                    </a:lnTo>
                    <a:lnTo>
                      <a:pt x="792" y="1249"/>
                    </a:lnTo>
                    <a:lnTo>
                      <a:pt x="790" y="1257"/>
                    </a:lnTo>
                    <a:lnTo>
                      <a:pt x="792" y="1265"/>
                    </a:lnTo>
                    <a:lnTo>
                      <a:pt x="790" y="1272"/>
                    </a:lnTo>
                    <a:lnTo>
                      <a:pt x="787" y="1283"/>
                    </a:lnTo>
                    <a:lnTo>
                      <a:pt x="784" y="1292"/>
                    </a:lnTo>
                    <a:lnTo>
                      <a:pt x="781" y="1303"/>
                    </a:lnTo>
                    <a:lnTo>
                      <a:pt x="776" y="1312"/>
                    </a:lnTo>
                    <a:lnTo>
                      <a:pt x="773" y="1323"/>
                    </a:lnTo>
                    <a:lnTo>
                      <a:pt x="769" y="1332"/>
                    </a:lnTo>
                    <a:lnTo>
                      <a:pt x="766" y="1341"/>
                    </a:lnTo>
                    <a:lnTo>
                      <a:pt x="761" y="1352"/>
                    </a:lnTo>
                    <a:lnTo>
                      <a:pt x="758" y="1355"/>
                    </a:lnTo>
                    <a:lnTo>
                      <a:pt x="756" y="1361"/>
                    </a:lnTo>
                    <a:lnTo>
                      <a:pt x="755" y="1367"/>
                    </a:lnTo>
                    <a:lnTo>
                      <a:pt x="750" y="1373"/>
                    </a:lnTo>
                    <a:lnTo>
                      <a:pt x="749" y="1380"/>
                    </a:lnTo>
                    <a:lnTo>
                      <a:pt x="746" y="1386"/>
                    </a:lnTo>
                    <a:lnTo>
                      <a:pt x="743" y="1392"/>
                    </a:lnTo>
                    <a:lnTo>
                      <a:pt x="740" y="1398"/>
                    </a:lnTo>
                    <a:lnTo>
                      <a:pt x="737" y="1404"/>
                    </a:lnTo>
                    <a:lnTo>
                      <a:pt x="734" y="1409"/>
                    </a:lnTo>
                    <a:lnTo>
                      <a:pt x="730" y="1415"/>
                    </a:lnTo>
                    <a:lnTo>
                      <a:pt x="727" y="1421"/>
                    </a:lnTo>
                    <a:lnTo>
                      <a:pt x="726" y="1424"/>
                    </a:lnTo>
                    <a:lnTo>
                      <a:pt x="724" y="1427"/>
                    </a:lnTo>
                    <a:lnTo>
                      <a:pt x="723" y="1430"/>
                    </a:lnTo>
                    <a:lnTo>
                      <a:pt x="720" y="1435"/>
                    </a:lnTo>
                    <a:lnTo>
                      <a:pt x="717" y="1438"/>
                    </a:lnTo>
                    <a:lnTo>
                      <a:pt x="715" y="1441"/>
                    </a:lnTo>
                    <a:lnTo>
                      <a:pt x="712" y="1444"/>
                    </a:lnTo>
                    <a:lnTo>
                      <a:pt x="711" y="1447"/>
                    </a:lnTo>
                    <a:lnTo>
                      <a:pt x="709" y="1450"/>
                    </a:lnTo>
                    <a:lnTo>
                      <a:pt x="707" y="1452"/>
                    </a:lnTo>
                    <a:lnTo>
                      <a:pt x="704" y="1453"/>
                    </a:lnTo>
                    <a:lnTo>
                      <a:pt x="703" y="1456"/>
                    </a:lnTo>
                    <a:lnTo>
                      <a:pt x="700" y="1459"/>
                    </a:lnTo>
                    <a:lnTo>
                      <a:pt x="695" y="1464"/>
                    </a:lnTo>
                    <a:lnTo>
                      <a:pt x="691" y="1467"/>
                    </a:lnTo>
                    <a:lnTo>
                      <a:pt x="688" y="1471"/>
                    </a:lnTo>
                    <a:lnTo>
                      <a:pt x="685" y="1475"/>
                    </a:lnTo>
                    <a:lnTo>
                      <a:pt x="681" y="1479"/>
                    </a:lnTo>
                    <a:lnTo>
                      <a:pt x="677" y="1484"/>
                    </a:lnTo>
                    <a:lnTo>
                      <a:pt x="674" y="1488"/>
                    </a:lnTo>
                    <a:lnTo>
                      <a:pt x="671" y="1493"/>
                    </a:lnTo>
                    <a:lnTo>
                      <a:pt x="666" y="1496"/>
                    </a:lnTo>
                    <a:lnTo>
                      <a:pt x="663" y="1499"/>
                    </a:lnTo>
                    <a:lnTo>
                      <a:pt x="658" y="1502"/>
                    </a:lnTo>
                    <a:lnTo>
                      <a:pt x="654" y="1505"/>
                    </a:lnTo>
                    <a:lnTo>
                      <a:pt x="649" y="1508"/>
                    </a:lnTo>
                    <a:lnTo>
                      <a:pt x="646" y="1513"/>
                    </a:lnTo>
                    <a:lnTo>
                      <a:pt x="643" y="1517"/>
                    </a:lnTo>
                    <a:lnTo>
                      <a:pt x="639" y="1517"/>
                    </a:lnTo>
                    <a:lnTo>
                      <a:pt x="634" y="1519"/>
                    </a:lnTo>
                    <a:lnTo>
                      <a:pt x="631" y="1522"/>
                    </a:lnTo>
                    <a:lnTo>
                      <a:pt x="628" y="1525"/>
                    </a:lnTo>
                    <a:lnTo>
                      <a:pt x="623" y="1528"/>
                    </a:lnTo>
                    <a:lnTo>
                      <a:pt x="620" y="1530"/>
                    </a:lnTo>
                    <a:lnTo>
                      <a:pt x="616" y="1531"/>
                    </a:lnTo>
                    <a:lnTo>
                      <a:pt x="613" y="1533"/>
                    </a:lnTo>
                    <a:lnTo>
                      <a:pt x="610" y="1533"/>
                    </a:lnTo>
                    <a:lnTo>
                      <a:pt x="608" y="1534"/>
                    </a:lnTo>
                    <a:lnTo>
                      <a:pt x="606" y="1536"/>
                    </a:lnTo>
                    <a:lnTo>
                      <a:pt x="603" y="1537"/>
                    </a:lnTo>
                    <a:lnTo>
                      <a:pt x="602" y="1539"/>
                    </a:lnTo>
                    <a:lnTo>
                      <a:pt x="600" y="1540"/>
                    </a:lnTo>
                    <a:lnTo>
                      <a:pt x="599" y="1542"/>
                    </a:lnTo>
                    <a:lnTo>
                      <a:pt x="596" y="1543"/>
                    </a:lnTo>
                    <a:lnTo>
                      <a:pt x="591" y="1545"/>
                    </a:lnTo>
                    <a:lnTo>
                      <a:pt x="587" y="1547"/>
                    </a:lnTo>
                    <a:lnTo>
                      <a:pt x="580" y="1548"/>
                    </a:lnTo>
                    <a:lnTo>
                      <a:pt x="576" y="1550"/>
                    </a:lnTo>
                    <a:lnTo>
                      <a:pt x="571" y="1553"/>
                    </a:lnTo>
                    <a:lnTo>
                      <a:pt x="567" y="1554"/>
                    </a:lnTo>
                    <a:lnTo>
                      <a:pt x="562" y="1556"/>
                    </a:lnTo>
                    <a:lnTo>
                      <a:pt x="557" y="1559"/>
                    </a:lnTo>
                    <a:lnTo>
                      <a:pt x="553" y="1560"/>
                    </a:lnTo>
                    <a:lnTo>
                      <a:pt x="548" y="1562"/>
                    </a:lnTo>
                    <a:lnTo>
                      <a:pt x="542" y="1563"/>
                    </a:lnTo>
                    <a:lnTo>
                      <a:pt x="538" y="1565"/>
                    </a:lnTo>
                    <a:lnTo>
                      <a:pt x="533" y="1566"/>
                    </a:lnTo>
                    <a:lnTo>
                      <a:pt x="528" y="1566"/>
                    </a:lnTo>
                    <a:lnTo>
                      <a:pt x="522" y="1568"/>
                    </a:lnTo>
                    <a:lnTo>
                      <a:pt x="518" y="1568"/>
                    </a:lnTo>
                    <a:lnTo>
                      <a:pt x="515" y="1570"/>
                    </a:lnTo>
                    <a:lnTo>
                      <a:pt x="513" y="1568"/>
                    </a:lnTo>
                    <a:lnTo>
                      <a:pt x="508" y="1566"/>
                    </a:lnTo>
                    <a:lnTo>
                      <a:pt x="505" y="1566"/>
                    </a:lnTo>
                    <a:lnTo>
                      <a:pt x="499" y="1568"/>
                    </a:lnTo>
                    <a:lnTo>
                      <a:pt x="493" y="1570"/>
                    </a:lnTo>
                    <a:lnTo>
                      <a:pt x="487" y="1570"/>
                    </a:lnTo>
                    <a:lnTo>
                      <a:pt x="479" y="1570"/>
                    </a:lnTo>
                    <a:lnTo>
                      <a:pt x="473" y="1570"/>
                    </a:lnTo>
                    <a:lnTo>
                      <a:pt x="467" y="1570"/>
                    </a:lnTo>
                    <a:lnTo>
                      <a:pt x="461" y="1571"/>
                    </a:lnTo>
                    <a:lnTo>
                      <a:pt x="455" y="1574"/>
                    </a:lnTo>
                    <a:lnTo>
                      <a:pt x="453" y="1574"/>
                    </a:lnTo>
                    <a:lnTo>
                      <a:pt x="450" y="1574"/>
                    </a:lnTo>
                    <a:lnTo>
                      <a:pt x="447" y="1576"/>
                    </a:lnTo>
                    <a:lnTo>
                      <a:pt x="444" y="1576"/>
                    </a:lnTo>
                    <a:lnTo>
                      <a:pt x="443" y="1576"/>
                    </a:lnTo>
                    <a:lnTo>
                      <a:pt x="440" y="1574"/>
                    </a:lnTo>
                    <a:lnTo>
                      <a:pt x="438" y="1573"/>
                    </a:lnTo>
                    <a:lnTo>
                      <a:pt x="436" y="1571"/>
                    </a:lnTo>
                    <a:lnTo>
                      <a:pt x="432" y="1571"/>
                    </a:lnTo>
                    <a:lnTo>
                      <a:pt x="427" y="1570"/>
                    </a:lnTo>
                    <a:lnTo>
                      <a:pt x="424" y="1570"/>
                    </a:lnTo>
                    <a:lnTo>
                      <a:pt x="421" y="1570"/>
                    </a:lnTo>
                    <a:lnTo>
                      <a:pt x="417" y="1568"/>
                    </a:lnTo>
                    <a:lnTo>
                      <a:pt x="414" y="1568"/>
                    </a:lnTo>
                    <a:lnTo>
                      <a:pt x="410" y="1570"/>
                    </a:lnTo>
                    <a:lnTo>
                      <a:pt x="406" y="1570"/>
                    </a:lnTo>
                    <a:lnTo>
                      <a:pt x="406" y="1571"/>
                    </a:lnTo>
                    <a:lnTo>
                      <a:pt x="407" y="1573"/>
                    </a:lnTo>
                    <a:lnTo>
                      <a:pt x="407" y="1574"/>
                    </a:lnTo>
                    <a:lnTo>
                      <a:pt x="406" y="1576"/>
                    </a:lnTo>
                    <a:lnTo>
                      <a:pt x="406" y="1573"/>
                    </a:lnTo>
                    <a:lnTo>
                      <a:pt x="406" y="1570"/>
                    </a:lnTo>
                    <a:lnTo>
                      <a:pt x="404" y="1568"/>
                    </a:lnTo>
                    <a:lnTo>
                      <a:pt x="401" y="1566"/>
                    </a:lnTo>
                    <a:lnTo>
                      <a:pt x="398" y="1566"/>
                    </a:lnTo>
                    <a:lnTo>
                      <a:pt x="395" y="1566"/>
                    </a:lnTo>
                    <a:lnTo>
                      <a:pt x="392" y="1566"/>
                    </a:lnTo>
                    <a:lnTo>
                      <a:pt x="389" y="1565"/>
                    </a:lnTo>
                    <a:lnTo>
                      <a:pt x="386" y="1565"/>
                    </a:lnTo>
                    <a:lnTo>
                      <a:pt x="384" y="1565"/>
                    </a:lnTo>
                    <a:lnTo>
                      <a:pt x="381" y="1565"/>
                    </a:lnTo>
                    <a:lnTo>
                      <a:pt x="378" y="1568"/>
                    </a:lnTo>
                    <a:lnTo>
                      <a:pt x="375" y="1566"/>
                    </a:lnTo>
                    <a:lnTo>
                      <a:pt x="372" y="1565"/>
                    </a:lnTo>
                    <a:lnTo>
                      <a:pt x="371" y="1565"/>
                    </a:lnTo>
                    <a:lnTo>
                      <a:pt x="368" y="1565"/>
                    </a:lnTo>
                    <a:lnTo>
                      <a:pt x="365" y="1565"/>
                    </a:lnTo>
                    <a:lnTo>
                      <a:pt x="363" y="1563"/>
                    </a:lnTo>
                    <a:lnTo>
                      <a:pt x="360" y="1563"/>
                    </a:lnTo>
                    <a:lnTo>
                      <a:pt x="357" y="1562"/>
                    </a:lnTo>
                    <a:lnTo>
                      <a:pt x="354" y="1560"/>
                    </a:lnTo>
                    <a:lnTo>
                      <a:pt x="351" y="1560"/>
                    </a:lnTo>
                    <a:lnTo>
                      <a:pt x="348" y="1560"/>
                    </a:lnTo>
                    <a:lnTo>
                      <a:pt x="345" y="1560"/>
                    </a:lnTo>
                    <a:lnTo>
                      <a:pt x="342" y="1560"/>
                    </a:lnTo>
                    <a:lnTo>
                      <a:pt x="339" y="1560"/>
                    </a:lnTo>
                    <a:lnTo>
                      <a:pt x="335" y="1559"/>
                    </a:lnTo>
                    <a:lnTo>
                      <a:pt x="334" y="1559"/>
                    </a:lnTo>
                    <a:lnTo>
                      <a:pt x="331" y="1560"/>
                    </a:lnTo>
                    <a:lnTo>
                      <a:pt x="329" y="1560"/>
                    </a:lnTo>
                    <a:lnTo>
                      <a:pt x="328" y="1560"/>
                    </a:lnTo>
                    <a:lnTo>
                      <a:pt x="325" y="1559"/>
                    </a:lnTo>
                    <a:lnTo>
                      <a:pt x="323" y="1559"/>
                    </a:lnTo>
                    <a:lnTo>
                      <a:pt x="320" y="1557"/>
                    </a:lnTo>
                    <a:lnTo>
                      <a:pt x="319" y="1557"/>
                    </a:lnTo>
                    <a:lnTo>
                      <a:pt x="316" y="1556"/>
                    </a:lnTo>
                    <a:lnTo>
                      <a:pt x="312" y="1557"/>
                    </a:lnTo>
                    <a:lnTo>
                      <a:pt x="309" y="1557"/>
                    </a:lnTo>
                    <a:lnTo>
                      <a:pt x="306" y="1557"/>
                    </a:lnTo>
                    <a:lnTo>
                      <a:pt x="305" y="1556"/>
                    </a:lnTo>
                    <a:lnTo>
                      <a:pt x="302" y="1554"/>
                    </a:lnTo>
                    <a:lnTo>
                      <a:pt x="299" y="1553"/>
                    </a:lnTo>
                    <a:lnTo>
                      <a:pt x="296" y="1553"/>
                    </a:lnTo>
                    <a:lnTo>
                      <a:pt x="291" y="1553"/>
                    </a:lnTo>
                    <a:lnTo>
                      <a:pt x="286" y="1550"/>
                    </a:lnTo>
                    <a:lnTo>
                      <a:pt x="282" y="1547"/>
                    </a:lnTo>
                    <a:lnTo>
                      <a:pt x="277" y="1545"/>
                    </a:lnTo>
                    <a:lnTo>
                      <a:pt x="271" y="1543"/>
                    </a:lnTo>
                    <a:lnTo>
                      <a:pt x="267" y="1543"/>
                    </a:lnTo>
                    <a:lnTo>
                      <a:pt x="262" y="1540"/>
                    </a:lnTo>
                    <a:lnTo>
                      <a:pt x="257" y="1539"/>
                    </a:lnTo>
                    <a:lnTo>
                      <a:pt x="253" y="1536"/>
                    </a:lnTo>
                    <a:lnTo>
                      <a:pt x="251" y="1534"/>
                    </a:lnTo>
                    <a:lnTo>
                      <a:pt x="248" y="1533"/>
                    </a:lnTo>
                    <a:lnTo>
                      <a:pt x="247" y="1533"/>
                    </a:lnTo>
                    <a:lnTo>
                      <a:pt x="244" y="1533"/>
                    </a:lnTo>
                    <a:lnTo>
                      <a:pt x="241" y="1533"/>
                    </a:lnTo>
                    <a:lnTo>
                      <a:pt x="239" y="1533"/>
                    </a:lnTo>
                    <a:lnTo>
                      <a:pt x="236" y="1531"/>
                    </a:lnTo>
                    <a:lnTo>
                      <a:pt x="234" y="1530"/>
                    </a:lnTo>
                    <a:lnTo>
                      <a:pt x="233" y="1530"/>
                    </a:lnTo>
                    <a:lnTo>
                      <a:pt x="230" y="1530"/>
                    </a:lnTo>
                    <a:lnTo>
                      <a:pt x="228" y="1528"/>
                    </a:lnTo>
                    <a:lnTo>
                      <a:pt x="227" y="1527"/>
                    </a:lnTo>
                    <a:lnTo>
                      <a:pt x="225" y="1525"/>
                    </a:lnTo>
                    <a:lnTo>
                      <a:pt x="224" y="1524"/>
                    </a:lnTo>
                    <a:lnTo>
                      <a:pt x="222" y="1520"/>
                    </a:lnTo>
                    <a:lnTo>
                      <a:pt x="221" y="1520"/>
                    </a:lnTo>
                    <a:lnTo>
                      <a:pt x="214" y="1516"/>
                    </a:lnTo>
                    <a:lnTo>
                      <a:pt x="208" y="1513"/>
                    </a:lnTo>
                    <a:lnTo>
                      <a:pt x="201" y="1510"/>
                    </a:lnTo>
                    <a:lnTo>
                      <a:pt x="195" y="1507"/>
                    </a:lnTo>
                    <a:lnTo>
                      <a:pt x="188" y="1504"/>
                    </a:lnTo>
                    <a:lnTo>
                      <a:pt x="182" y="1501"/>
                    </a:lnTo>
                    <a:lnTo>
                      <a:pt x="175" y="1498"/>
                    </a:lnTo>
                    <a:lnTo>
                      <a:pt x="169" y="1493"/>
                    </a:lnTo>
                    <a:lnTo>
                      <a:pt x="167" y="1491"/>
                    </a:lnTo>
                    <a:lnTo>
                      <a:pt x="164" y="1491"/>
                    </a:lnTo>
                    <a:lnTo>
                      <a:pt x="162" y="1490"/>
                    </a:lnTo>
                    <a:lnTo>
                      <a:pt x="159" y="1488"/>
                    </a:lnTo>
                    <a:lnTo>
                      <a:pt x="158" y="1487"/>
                    </a:lnTo>
                    <a:lnTo>
                      <a:pt x="155" y="1485"/>
                    </a:lnTo>
                    <a:lnTo>
                      <a:pt x="153" y="1484"/>
                    </a:lnTo>
                    <a:lnTo>
                      <a:pt x="152" y="1482"/>
                    </a:lnTo>
                    <a:lnTo>
                      <a:pt x="146" y="1476"/>
                    </a:lnTo>
                    <a:lnTo>
                      <a:pt x="141" y="1471"/>
                    </a:lnTo>
                    <a:lnTo>
                      <a:pt x="133" y="1465"/>
                    </a:lnTo>
                    <a:lnTo>
                      <a:pt x="127" y="1461"/>
                    </a:lnTo>
                    <a:lnTo>
                      <a:pt x="121" y="1455"/>
                    </a:lnTo>
                    <a:lnTo>
                      <a:pt x="117" y="1449"/>
                    </a:lnTo>
                    <a:lnTo>
                      <a:pt x="110" y="1442"/>
                    </a:lnTo>
                    <a:lnTo>
                      <a:pt x="107" y="1436"/>
                    </a:lnTo>
                    <a:lnTo>
                      <a:pt x="101" y="1433"/>
                    </a:lnTo>
                    <a:lnTo>
                      <a:pt x="98" y="1430"/>
                    </a:lnTo>
                    <a:lnTo>
                      <a:pt x="95" y="1426"/>
                    </a:lnTo>
                    <a:lnTo>
                      <a:pt x="92" y="1419"/>
                    </a:lnTo>
                    <a:lnTo>
                      <a:pt x="90" y="1415"/>
                    </a:lnTo>
                    <a:lnTo>
                      <a:pt x="89" y="1410"/>
                    </a:lnTo>
                    <a:lnTo>
                      <a:pt x="86" y="1406"/>
                    </a:lnTo>
                    <a:lnTo>
                      <a:pt x="83" y="1400"/>
                    </a:lnTo>
                    <a:lnTo>
                      <a:pt x="81" y="1396"/>
                    </a:lnTo>
                    <a:lnTo>
                      <a:pt x="80" y="1393"/>
                    </a:lnTo>
                    <a:lnTo>
                      <a:pt x="78" y="1390"/>
                    </a:lnTo>
                    <a:lnTo>
                      <a:pt x="78" y="1386"/>
                    </a:lnTo>
                    <a:lnTo>
                      <a:pt x="77" y="1383"/>
                    </a:lnTo>
                    <a:lnTo>
                      <a:pt x="75" y="1380"/>
                    </a:lnTo>
                    <a:lnTo>
                      <a:pt x="72" y="1377"/>
                    </a:lnTo>
                    <a:lnTo>
                      <a:pt x="69" y="1375"/>
                    </a:lnTo>
                    <a:lnTo>
                      <a:pt x="68" y="1367"/>
                    </a:lnTo>
                    <a:lnTo>
                      <a:pt x="68" y="1361"/>
                    </a:lnTo>
                    <a:lnTo>
                      <a:pt x="66" y="1355"/>
                    </a:lnTo>
                    <a:lnTo>
                      <a:pt x="63" y="1349"/>
                    </a:lnTo>
                    <a:lnTo>
                      <a:pt x="61" y="1343"/>
                    </a:lnTo>
                    <a:lnTo>
                      <a:pt x="58" y="1337"/>
                    </a:lnTo>
                    <a:lnTo>
                      <a:pt x="55" y="1329"/>
                    </a:lnTo>
                    <a:lnTo>
                      <a:pt x="52" y="1323"/>
                    </a:lnTo>
                    <a:lnTo>
                      <a:pt x="52" y="1315"/>
                    </a:lnTo>
                    <a:lnTo>
                      <a:pt x="49" y="1303"/>
                    </a:lnTo>
                    <a:lnTo>
                      <a:pt x="46" y="1291"/>
                    </a:lnTo>
                    <a:lnTo>
                      <a:pt x="41" y="1280"/>
                    </a:lnTo>
                    <a:lnTo>
                      <a:pt x="37" y="1268"/>
                    </a:lnTo>
                    <a:lnTo>
                      <a:pt x="34" y="1257"/>
                    </a:lnTo>
                    <a:lnTo>
                      <a:pt x="29" y="1245"/>
                    </a:lnTo>
                    <a:lnTo>
                      <a:pt x="26" y="1234"/>
                    </a:lnTo>
                    <a:lnTo>
                      <a:pt x="22" y="1222"/>
                    </a:lnTo>
                    <a:lnTo>
                      <a:pt x="22" y="1213"/>
                    </a:lnTo>
                    <a:lnTo>
                      <a:pt x="20" y="1203"/>
                    </a:lnTo>
                    <a:lnTo>
                      <a:pt x="17" y="1194"/>
                    </a:lnTo>
                    <a:lnTo>
                      <a:pt x="12" y="1187"/>
                    </a:lnTo>
                    <a:lnTo>
                      <a:pt x="12" y="1179"/>
                    </a:lnTo>
                    <a:lnTo>
                      <a:pt x="11" y="1173"/>
                    </a:lnTo>
                    <a:lnTo>
                      <a:pt x="9" y="1167"/>
                    </a:lnTo>
                    <a:lnTo>
                      <a:pt x="9" y="1161"/>
                    </a:lnTo>
                    <a:lnTo>
                      <a:pt x="6" y="1158"/>
                    </a:lnTo>
                    <a:lnTo>
                      <a:pt x="5" y="1144"/>
                    </a:lnTo>
                    <a:lnTo>
                      <a:pt x="2" y="1132"/>
                    </a:lnTo>
                    <a:lnTo>
                      <a:pt x="0" y="1118"/>
                    </a:lnTo>
                    <a:lnTo>
                      <a:pt x="3" y="1105"/>
                    </a:lnTo>
                    <a:lnTo>
                      <a:pt x="2" y="1102"/>
                    </a:lnTo>
                    <a:lnTo>
                      <a:pt x="2" y="1099"/>
                    </a:lnTo>
                    <a:lnTo>
                      <a:pt x="2" y="1096"/>
                    </a:lnTo>
                    <a:lnTo>
                      <a:pt x="3" y="1092"/>
                    </a:lnTo>
                    <a:lnTo>
                      <a:pt x="0" y="1075"/>
                    </a:lnTo>
                    <a:lnTo>
                      <a:pt x="2" y="1058"/>
                    </a:lnTo>
                    <a:lnTo>
                      <a:pt x="5" y="1040"/>
                    </a:lnTo>
                    <a:lnTo>
                      <a:pt x="6" y="1021"/>
                    </a:lnTo>
                    <a:lnTo>
                      <a:pt x="11" y="1021"/>
                    </a:lnTo>
                    <a:lnTo>
                      <a:pt x="14" y="1017"/>
                    </a:lnTo>
                    <a:lnTo>
                      <a:pt x="14" y="1012"/>
                    </a:lnTo>
                    <a:lnTo>
                      <a:pt x="17" y="1007"/>
                    </a:lnTo>
                    <a:lnTo>
                      <a:pt x="20" y="1006"/>
                    </a:lnTo>
                    <a:lnTo>
                      <a:pt x="23" y="1003"/>
                    </a:lnTo>
                    <a:lnTo>
                      <a:pt x="25" y="1000"/>
                    </a:lnTo>
                    <a:lnTo>
                      <a:pt x="28" y="998"/>
                    </a:lnTo>
                    <a:lnTo>
                      <a:pt x="31" y="997"/>
                    </a:lnTo>
                    <a:lnTo>
                      <a:pt x="34" y="995"/>
                    </a:lnTo>
                    <a:lnTo>
                      <a:pt x="37" y="997"/>
                    </a:lnTo>
                    <a:lnTo>
                      <a:pt x="41" y="1000"/>
                    </a:lnTo>
                    <a:lnTo>
                      <a:pt x="46" y="1001"/>
                    </a:lnTo>
                    <a:lnTo>
                      <a:pt x="49" y="1004"/>
                    </a:lnTo>
                    <a:lnTo>
                      <a:pt x="52" y="1009"/>
                    </a:lnTo>
                    <a:lnTo>
                      <a:pt x="55" y="1014"/>
                    </a:lnTo>
                    <a:lnTo>
                      <a:pt x="58" y="1017"/>
                    </a:lnTo>
                    <a:lnTo>
                      <a:pt x="61" y="1021"/>
                    </a:lnTo>
                    <a:lnTo>
                      <a:pt x="64" y="1024"/>
                    </a:lnTo>
                    <a:lnTo>
                      <a:pt x="69" y="1026"/>
                    </a:lnTo>
                    <a:lnTo>
                      <a:pt x="77" y="1034"/>
                    </a:lnTo>
                    <a:lnTo>
                      <a:pt x="81" y="1044"/>
                    </a:lnTo>
                    <a:lnTo>
                      <a:pt x="86" y="1053"/>
                    </a:lnTo>
                    <a:lnTo>
                      <a:pt x="90" y="1064"/>
                    </a:lnTo>
                    <a:lnTo>
                      <a:pt x="94" y="1075"/>
                    </a:lnTo>
                    <a:lnTo>
                      <a:pt x="98" y="1086"/>
                    </a:lnTo>
                    <a:lnTo>
                      <a:pt x="103" y="1095"/>
                    </a:lnTo>
                    <a:lnTo>
                      <a:pt x="110" y="1105"/>
                    </a:lnTo>
                    <a:lnTo>
                      <a:pt x="113" y="1112"/>
                    </a:lnTo>
                    <a:lnTo>
                      <a:pt x="115" y="1118"/>
                    </a:lnTo>
                    <a:lnTo>
                      <a:pt x="117" y="1127"/>
                    </a:lnTo>
                    <a:lnTo>
                      <a:pt x="118" y="1135"/>
                    </a:lnTo>
                    <a:lnTo>
                      <a:pt x="121" y="1141"/>
                    </a:lnTo>
                    <a:lnTo>
                      <a:pt x="124" y="1148"/>
                    </a:lnTo>
                    <a:lnTo>
                      <a:pt x="129" y="1153"/>
                    </a:lnTo>
                    <a:lnTo>
                      <a:pt x="136" y="1158"/>
                    </a:lnTo>
                    <a:lnTo>
                      <a:pt x="139" y="1158"/>
                    </a:lnTo>
                    <a:lnTo>
                      <a:pt x="143" y="1158"/>
                    </a:lnTo>
                    <a:lnTo>
                      <a:pt x="146" y="1158"/>
                    </a:lnTo>
                    <a:lnTo>
                      <a:pt x="149" y="1158"/>
                    </a:lnTo>
                    <a:lnTo>
                      <a:pt x="152" y="1158"/>
                    </a:lnTo>
                    <a:lnTo>
                      <a:pt x="156" y="1158"/>
                    </a:lnTo>
                    <a:lnTo>
                      <a:pt x="158" y="1156"/>
                    </a:lnTo>
                    <a:lnTo>
                      <a:pt x="161" y="1153"/>
                    </a:lnTo>
                    <a:lnTo>
                      <a:pt x="159" y="1150"/>
                    </a:lnTo>
                    <a:lnTo>
                      <a:pt x="158" y="1148"/>
                    </a:lnTo>
                    <a:lnTo>
                      <a:pt x="156" y="1147"/>
                    </a:lnTo>
                    <a:lnTo>
                      <a:pt x="153" y="1147"/>
                    </a:lnTo>
                    <a:lnTo>
                      <a:pt x="150" y="1148"/>
                    </a:lnTo>
                    <a:lnTo>
                      <a:pt x="149" y="1147"/>
                    </a:lnTo>
                    <a:lnTo>
                      <a:pt x="147" y="1145"/>
                    </a:lnTo>
                    <a:lnTo>
                      <a:pt x="144" y="1145"/>
                    </a:lnTo>
                    <a:lnTo>
                      <a:pt x="143" y="1145"/>
                    </a:lnTo>
                    <a:lnTo>
                      <a:pt x="139" y="1145"/>
                    </a:lnTo>
                    <a:lnTo>
                      <a:pt x="138" y="1144"/>
                    </a:lnTo>
                    <a:lnTo>
                      <a:pt x="136" y="1144"/>
                    </a:lnTo>
                    <a:lnTo>
                      <a:pt x="133" y="1142"/>
                    </a:lnTo>
                    <a:lnTo>
                      <a:pt x="132" y="1141"/>
                    </a:lnTo>
                    <a:lnTo>
                      <a:pt x="130" y="1139"/>
                    </a:lnTo>
                    <a:lnTo>
                      <a:pt x="130" y="1138"/>
                    </a:lnTo>
                    <a:lnTo>
                      <a:pt x="129" y="1130"/>
                    </a:lnTo>
                    <a:lnTo>
                      <a:pt x="127" y="1122"/>
                    </a:lnTo>
                    <a:lnTo>
                      <a:pt x="126" y="1115"/>
                    </a:lnTo>
                    <a:lnTo>
                      <a:pt x="124" y="1109"/>
                    </a:lnTo>
                    <a:lnTo>
                      <a:pt x="121" y="1101"/>
                    </a:lnTo>
                    <a:lnTo>
                      <a:pt x="120" y="1095"/>
                    </a:lnTo>
                    <a:lnTo>
                      <a:pt x="115" y="1089"/>
                    </a:lnTo>
                    <a:lnTo>
                      <a:pt x="112" y="1081"/>
                    </a:lnTo>
                    <a:lnTo>
                      <a:pt x="109" y="1076"/>
                    </a:lnTo>
                    <a:lnTo>
                      <a:pt x="107" y="1070"/>
                    </a:lnTo>
                    <a:lnTo>
                      <a:pt x="106" y="1064"/>
                    </a:lnTo>
                    <a:lnTo>
                      <a:pt x="103" y="1060"/>
                    </a:lnTo>
                    <a:lnTo>
                      <a:pt x="103" y="1056"/>
                    </a:lnTo>
                    <a:lnTo>
                      <a:pt x="104" y="1052"/>
                    </a:lnTo>
                    <a:lnTo>
                      <a:pt x="104" y="1049"/>
                    </a:lnTo>
                    <a:lnTo>
                      <a:pt x="106" y="1046"/>
                    </a:lnTo>
                    <a:lnTo>
                      <a:pt x="107" y="1043"/>
                    </a:lnTo>
                    <a:lnTo>
                      <a:pt x="110" y="1041"/>
                    </a:lnTo>
                    <a:lnTo>
                      <a:pt x="113" y="1040"/>
                    </a:lnTo>
                    <a:lnTo>
                      <a:pt x="117" y="1038"/>
                    </a:lnTo>
                    <a:lnTo>
                      <a:pt x="121" y="1037"/>
                    </a:lnTo>
                    <a:lnTo>
                      <a:pt x="124" y="1037"/>
                    </a:lnTo>
                    <a:lnTo>
                      <a:pt x="129" y="1035"/>
                    </a:lnTo>
                    <a:lnTo>
                      <a:pt x="132" y="1035"/>
                    </a:lnTo>
                    <a:lnTo>
                      <a:pt x="136" y="1034"/>
                    </a:lnTo>
                    <a:lnTo>
                      <a:pt x="139" y="1034"/>
                    </a:lnTo>
                    <a:lnTo>
                      <a:pt x="144" y="1032"/>
                    </a:lnTo>
                    <a:lnTo>
                      <a:pt x="149" y="1032"/>
                    </a:lnTo>
                    <a:lnTo>
                      <a:pt x="152" y="1030"/>
                    </a:lnTo>
                    <a:lnTo>
                      <a:pt x="156" y="1029"/>
                    </a:lnTo>
                    <a:lnTo>
                      <a:pt x="159" y="1027"/>
                    </a:lnTo>
                    <a:lnTo>
                      <a:pt x="162" y="1026"/>
                    </a:lnTo>
                    <a:lnTo>
                      <a:pt x="165" y="1023"/>
                    </a:lnTo>
                    <a:lnTo>
                      <a:pt x="169" y="1021"/>
                    </a:lnTo>
                    <a:lnTo>
                      <a:pt x="170" y="1017"/>
                    </a:lnTo>
                    <a:lnTo>
                      <a:pt x="172" y="1014"/>
                    </a:lnTo>
                    <a:lnTo>
                      <a:pt x="169" y="1012"/>
                    </a:lnTo>
                    <a:lnTo>
                      <a:pt x="164" y="1012"/>
                    </a:lnTo>
                    <a:lnTo>
                      <a:pt x="159" y="1012"/>
                    </a:lnTo>
                    <a:lnTo>
                      <a:pt x="156" y="1014"/>
                    </a:lnTo>
                    <a:lnTo>
                      <a:pt x="152" y="1017"/>
                    </a:lnTo>
                    <a:lnTo>
                      <a:pt x="149" y="1018"/>
                    </a:lnTo>
                    <a:lnTo>
                      <a:pt x="144" y="1020"/>
                    </a:lnTo>
                    <a:lnTo>
                      <a:pt x="139" y="1021"/>
                    </a:lnTo>
                    <a:lnTo>
                      <a:pt x="136" y="1020"/>
                    </a:lnTo>
                    <a:lnTo>
                      <a:pt x="133" y="1021"/>
                    </a:lnTo>
                    <a:lnTo>
                      <a:pt x="130" y="1021"/>
                    </a:lnTo>
                    <a:lnTo>
                      <a:pt x="127" y="1023"/>
                    </a:lnTo>
                    <a:lnTo>
                      <a:pt x="124" y="1024"/>
                    </a:lnTo>
                    <a:lnTo>
                      <a:pt x="121" y="1024"/>
                    </a:lnTo>
                    <a:lnTo>
                      <a:pt x="118" y="1023"/>
                    </a:lnTo>
                    <a:lnTo>
                      <a:pt x="115" y="1021"/>
                    </a:lnTo>
                    <a:lnTo>
                      <a:pt x="112" y="1021"/>
                    </a:lnTo>
                    <a:lnTo>
                      <a:pt x="109" y="1021"/>
                    </a:lnTo>
                    <a:lnTo>
                      <a:pt x="106" y="1020"/>
                    </a:lnTo>
                    <a:lnTo>
                      <a:pt x="103" y="1018"/>
                    </a:lnTo>
                    <a:lnTo>
                      <a:pt x="100" y="1017"/>
                    </a:lnTo>
                    <a:lnTo>
                      <a:pt x="97" y="1015"/>
                    </a:lnTo>
                    <a:lnTo>
                      <a:pt x="94" y="1015"/>
                    </a:lnTo>
                    <a:lnTo>
                      <a:pt x="90" y="1014"/>
                    </a:lnTo>
                    <a:lnTo>
                      <a:pt x="86" y="1011"/>
                    </a:lnTo>
                    <a:lnTo>
                      <a:pt x="81" y="1006"/>
                    </a:lnTo>
                    <a:lnTo>
                      <a:pt x="75" y="1001"/>
                    </a:lnTo>
                    <a:lnTo>
                      <a:pt x="71" y="998"/>
                    </a:lnTo>
                    <a:lnTo>
                      <a:pt x="66" y="994"/>
                    </a:lnTo>
                    <a:lnTo>
                      <a:pt x="61" y="989"/>
                    </a:lnTo>
                    <a:lnTo>
                      <a:pt x="57" y="984"/>
                    </a:lnTo>
                    <a:lnTo>
                      <a:pt x="52" y="978"/>
                    </a:lnTo>
                    <a:lnTo>
                      <a:pt x="46" y="968"/>
                    </a:lnTo>
                    <a:lnTo>
                      <a:pt x="38" y="955"/>
                    </a:lnTo>
                    <a:lnTo>
                      <a:pt x="32" y="943"/>
                    </a:lnTo>
                    <a:lnTo>
                      <a:pt x="29" y="931"/>
                    </a:lnTo>
                    <a:lnTo>
                      <a:pt x="25" y="919"/>
                    </a:lnTo>
                    <a:lnTo>
                      <a:pt x="22" y="905"/>
                    </a:lnTo>
                    <a:lnTo>
                      <a:pt x="19" y="891"/>
                    </a:lnTo>
                    <a:lnTo>
                      <a:pt x="15" y="879"/>
                    </a:lnTo>
                    <a:lnTo>
                      <a:pt x="17" y="871"/>
                    </a:lnTo>
                    <a:lnTo>
                      <a:pt x="15" y="865"/>
                    </a:lnTo>
                    <a:lnTo>
                      <a:pt x="14" y="859"/>
                    </a:lnTo>
                    <a:lnTo>
                      <a:pt x="12" y="853"/>
                    </a:lnTo>
                    <a:lnTo>
                      <a:pt x="15" y="845"/>
                    </a:lnTo>
                    <a:lnTo>
                      <a:pt x="15" y="836"/>
                    </a:lnTo>
                    <a:lnTo>
                      <a:pt x="15" y="828"/>
                    </a:lnTo>
                    <a:lnTo>
                      <a:pt x="17" y="821"/>
                    </a:lnTo>
                    <a:lnTo>
                      <a:pt x="17" y="813"/>
                    </a:lnTo>
                    <a:lnTo>
                      <a:pt x="19" y="805"/>
                    </a:lnTo>
                    <a:lnTo>
                      <a:pt x="20" y="798"/>
                    </a:lnTo>
                    <a:lnTo>
                      <a:pt x="20" y="790"/>
                    </a:lnTo>
                    <a:lnTo>
                      <a:pt x="23" y="778"/>
                    </a:lnTo>
                    <a:lnTo>
                      <a:pt x="26" y="767"/>
                    </a:lnTo>
                    <a:lnTo>
                      <a:pt x="29" y="756"/>
                    </a:lnTo>
                    <a:lnTo>
                      <a:pt x="32" y="746"/>
                    </a:lnTo>
                    <a:lnTo>
                      <a:pt x="37" y="733"/>
                    </a:lnTo>
                    <a:lnTo>
                      <a:pt x="40" y="723"/>
                    </a:lnTo>
                    <a:lnTo>
                      <a:pt x="43" y="712"/>
                    </a:lnTo>
                    <a:lnTo>
                      <a:pt x="46" y="701"/>
                    </a:lnTo>
                    <a:lnTo>
                      <a:pt x="48" y="687"/>
                    </a:lnTo>
                    <a:lnTo>
                      <a:pt x="49" y="674"/>
                    </a:lnTo>
                    <a:lnTo>
                      <a:pt x="52" y="658"/>
                    </a:lnTo>
                    <a:lnTo>
                      <a:pt x="58" y="646"/>
                    </a:lnTo>
                    <a:lnTo>
                      <a:pt x="58" y="635"/>
                    </a:lnTo>
                    <a:lnTo>
                      <a:pt x="61" y="626"/>
                    </a:lnTo>
                    <a:lnTo>
                      <a:pt x="64" y="615"/>
                    </a:lnTo>
                    <a:lnTo>
                      <a:pt x="66" y="606"/>
                    </a:lnTo>
                    <a:lnTo>
                      <a:pt x="68" y="594"/>
                    </a:lnTo>
                    <a:lnTo>
                      <a:pt x="68" y="583"/>
                    </a:lnTo>
                    <a:lnTo>
                      <a:pt x="71" y="573"/>
                    </a:lnTo>
                    <a:lnTo>
                      <a:pt x="75" y="562"/>
                    </a:lnTo>
                    <a:lnTo>
                      <a:pt x="77" y="556"/>
                    </a:lnTo>
                    <a:lnTo>
                      <a:pt x="78" y="550"/>
                    </a:lnTo>
                    <a:lnTo>
                      <a:pt x="78" y="543"/>
                    </a:lnTo>
                    <a:lnTo>
                      <a:pt x="80" y="537"/>
                    </a:lnTo>
                    <a:lnTo>
                      <a:pt x="81" y="531"/>
                    </a:lnTo>
                    <a:lnTo>
                      <a:pt x="84" y="525"/>
                    </a:lnTo>
                    <a:lnTo>
                      <a:pt x="87" y="520"/>
                    </a:lnTo>
                    <a:lnTo>
                      <a:pt x="90" y="514"/>
                    </a:lnTo>
                    <a:lnTo>
                      <a:pt x="94" y="510"/>
                    </a:lnTo>
                    <a:lnTo>
                      <a:pt x="95" y="504"/>
                    </a:lnTo>
                    <a:lnTo>
                      <a:pt x="95" y="497"/>
                    </a:lnTo>
                    <a:lnTo>
                      <a:pt x="97" y="491"/>
                    </a:lnTo>
                    <a:lnTo>
                      <a:pt x="98" y="485"/>
                    </a:lnTo>
                    <a:lnTo>
                      <a:pt x="101" y="479"/>
                    </a:lnTo>
                    <a:lnTo>
                      <a:pt x="104" y="475"/>
                    </a:lnTo>
                    <a:lnTo>
                      <a:pt x="109" y="470"/>
                    </a:lnTo>
                    <a:lnTo>
                      <a:pt x="112" y="467"/>
                    </a:lnTo>
                    <a:lnTo>
                      <a:pt x="115" y="461"/>
                    </a:lnTo>
                    <a:lnTo>
                      <a:pt x="118" y="456"/>
                    </a:lnTo>
                    <a:lnTo>
                      <a:pt x="120" y="452"/>
                    </a:lnTo>
                    <a:lnTo>
                      <a:pt x="123" y="447"/>
                    </a:lnTo>
                    <a:lnTo>
                      <a:pt x="127" y="442"/>
                    </a:lnTo>
                    <a:lnTo>
                      <a:pt x="130" y="438"/>
                    </a:lnTo>
                    <a:lnTo>
                      <a:pt x="135" y="435"/>
                    </a:lnTo>
                    <a:lnTo>
                      <a:pt x="136" y="430"/>
                    </a:lnTo>
                    <a:lnTo>
                      <a:pt x="139" y="427"/>
                    </a:lnTo>
                    <a:lnTo>
                      <a:pt x="144" y="424"/>
                    </a:lnTo>
                    <a:lnTo>
                      <a:pt x="146" y="419"/>
                    </a:lnTo>
                    <a:lnTo>
                      <a:pt x="149" y="418"/>
                    </a:lnTo>
                    <a:lnTo>
                      <a:pt x="152" y="415"/>
                    </a:lnTo>
                    <a:lnTo>
                      <a:pt x="153" y="412"/>
                    </a:lnTo>
                    <a:lnTo>
                      <a:pt x="156" y="409"/>
                    </a:lnTo>
                    <a:lnTo>
                      <a:pt x="158" y="406"/>
                    </a:lnTo>
                    <a:lnTo>
                      <a:pt x="161" y="404"/>
                    </a:lnTo>
                    <a:lnTo>
                      <a:pt x="164" y="403"/>
                    </a:lnTo>
                    <a:lnTo>
                      <a:pt x="167" y="404"/>
                    </a:lnTo>
                    <a:lnTo>
                      <a:pt x="169" y="403"/>
                    </a:lnTo>
                    <a:lnTo>
                      <a:pt x="170" y="398"/>
                    </a:lnTo>
                    <a:lnTo>
                      <a:pt x="173" y="395"/>
                    </a:lnTo>
                    <a:lnTo>
                      <a:pt x="176" y="395"/>
                    </a:lnTo>
                    <a:lnTo>
                      <a:pt x="182" y="389"/>
                    </a:lnTo>
                    <a:lnTo>
                      <a:pt x="188" y="387"/>
                    </a:lnTo>
                    <a:lnTo>
                      <a:pt x="195" y="386"/>
                    </a:lnTo>
                    <a:lnTo>
                      <a:pt x="202" y="386"/>
                    </a:lnTo>
                    <a:lnTo>
                      <a:pt x="210" y="386"/>
                    </a:lnTo>
                    <a:lnTo>
                      <a:pt x="218" y="387"/>
                    </a:lnTo>
                    <a:lnTo>
                      <a:pt x="224" y="387"/>
                    </a:lnTo>
                    <a:lnTo>
                      <a:pt x="231" y="386"/>
                    </a:lnTo>
                    <a:lnTo>
                      <a:pt x="233" y="389"/>
                    </a:lnTo>
                    <a:lnTo>
                      <a:pt x="234" y="389"/>
                    </a:lnTo>
                    <a:lnTo>
                      <a:pt x="237" y="389"/>
                    </a:lnTo>
                    <a:lnTo>
                      <a:pt x="239" y="389"/>
                    </a:lnTo>
                    <a:lnTo>
                      <a:pt x="245" y="392"/>
                    </a:lnTo>
                    <a:lnTo>
                      <a:pt x="250" y="396"/>
                    </a:lnTo>
                    <a:lnTo>
                      <a:pt x="256" y="401"/>
                    </a:lnTo>
                    <a:lnTo>
                      <a:pt x="260" y="407"/>
                    </a:lnTo>
                    <a:lnTo>
                      <a:pt x="263" y="412"/>
                    </a:lnTo>
                    <a:lnTo>
                      <a:pt x="268" y="418"/>
                    </a:lnTo>
                    <a:lnTo>
                      <a:pt x="273" y="424"/>
                    </a:lnTo>
                    <a:lnTo>
                      <a:pt x="277" y="429"/>
                    </a:lnTo>
                    <a:lnTo>
                      <a:pt x="280" y="435"/>
                    </a:lnTo>
                    <a:lnTo>
                      <a:pt x="285" y="441"/>
                    </a:lnTo>
                    <a:lnTo>
                      <a:pt x="288" y="447"/>
                    </a:lnTo>
                    <a:lnTo>
                      <a:pt x="293" y="452"/>
                    </a:lnTo>
                    <a:lnTo>
                      <a:pt x="297" y="458"/>
                    </a:lnTo>
                    <a:lnTo>
                      <a:pt x="302" y="462"/>
                    </a:lnTo>
                    <a:lnTo>
                      <a:pt x="308" y="465"/>
                    </a:lnTo>
                    <a:lnTo>
                      <a:pt x="314" y="470"/>
                    </a:lnTo>
                    <a:lnTo>
                      <a:pt x="317" y="468"/>
                    </a:lnTo>
                    <a:lnTo>
                      <a:pt x="319" y="467"/>
                    </a:lnTo>
                    <a:lnTo>
                      <a:pt x="320" y="465"/>
                    </a:lnTo>
                    <a:lnTo>
                      <a:pt x="322" y="462"/>
                    </a:lnTo>
                    <a:lnTo>
                      <a:pt x="322" y="459"/>
                    </a:lnTo>
                    <a:lnTo>
                      <a:pt x="320" y="458"/>
                    </a:lnTo>
                    <a:lnTo>
                      <a:pt x="319" y="456"/>
                    </a:lnTo>
                    <a:lnTo>
                      <a:pt x="317" y="455"/>
                    </a:lnTo>
                    <a:lnTo>
                      <a:pt x="314" y="453"/>
                    </a:lnTo>
                    <a:lnTo>
                      <a:pt x="311" y="452"/>
                    </a:lnTo>
                    <a:lnTo>
                      <a:pt x="309" y="450"/>
                    </a:lnTo>
                    <a:lnTo>
                      <a:pt x="308" y="448"/>
                    </a:lnTo>
                    <a:lnTo>
                      <a:pt x="303" y="444"/>
                    </a:lnTo>
                    <a:lnTo>
                      <a:pt x="299" y="439"/>
                    </a:lnTo>
                    <a:lnTo>
                      <a:pt x="294" y="433"/>
                    </a:lnTo>
                    <a:lnTo>
                      <a:pt x="291" y="427"/>
                    </a:lnTo>
                    <a:lnTo>
                      <a:pt x="288" y="421"/>
                    </a:lnTo>
                    <a:lnTo>
                      <a:pt x="285" y="415"/>
                    </a:lnTo>
                    <a:lnTo>
                      <a:pt x="283" y="407"/>
                    </a:lnTo>
                    <a:lnTo>
                      <a:pt x="282" y="399"/>
                    </a:lnTo>
                    <a:lnTo>
                      <a:pt x="277" y="398"/>
                    </a:lnTo>
                    <a:lnTo>
                      <a:pt x="276" y="393"/>
                    </a:lnTo>
                    <a:lnTo>
                      <a:pt x="273" y="390"/>
                    </a:lnTo>
                    <a:lnTo>
                      <a:pt x="270" y="387"/>
                    </a:lnTo>
                    <a:lnTo>
                      <a:pt x="270" y="378"/>
                    </a:lnTo>
                    <a:lnTo>
                      <a:pt x="273" y="369"/>
                    </a:lnTo>
                    <a:lnTo>
                      <a:pt x="277" y="361"/>
                    </a:lnTo>
                    <a:lnTo>
                      <a:pt x="282" y="354"/>
                    </a:lnTo>
                    <a:lnTo>
                      <a:pt x="288" y="346"/>
                    </a:lnTo>
                    <a:lnTo>
                      <a:pt x="293" y="340"/>
                    </a:lnTo>
                    <a:lnTo>
                      <a:pt x="299" y="332"/>
                    </a:lnTo>
                    <a:lnTo>
                      <a:pt x="302" y="324"/>
                    </a:lnTo>
                    <a:lnTo>
                      <a:pt x="308" y="317"/>
                    </a:lnTo>
                    <a:lnTo>
                      <a:pt x="312" y="308"/>
                    </a:lnTo>
                    <a:lnTo>
                      <a:pt x="319" y="301"/>
                    </a:lnTo>
                    <a:lnTo>
                      <a:pt x="325" y="294"/>
                    </a:lnTo>
                    <a:lnTo>
                      <a:pt x="331" y="288"/>
                    </a:lnTo>
                    <a:lnTo>
                      <a:pt x="337" y="282"/>
                    </a:lnTo>
                    <a:lnTo>
                      <a:pt x="345" y="277"/>
                    </a:lnTo>
                    <a:lnTo>
                      <a:pt x="352" y="272"/>
                    </a:lnTo>
                    <a:lnTo>
                      <a:pt x="354" y="269"/>
                    </a:lnTo>
                    <a:lnTo>
                      <a:pt x="355" y="268"/>
                    </a:lnTo>
                    <a:lnTo>
                      <a:pt x="355" y="266"/>
                    </a:lnTo>
                    <a:lnTo>
                      <a:pt x="355" y="263"/>
                    </a:lnTo>
                    <a:lnTo>
                      <a:pt x="354" y="262"/>
                    </a:lnTo>
                    <a:lnTo>
                      <a:pt x="352" y="262"/>
                    </a:lnTo>
                    <a:lnTo>
                      <a:pt x="351" y="262"/>
                    </a:lnTo>
                    <a:lnTo>
                      <a:pt x="348" y="262"/>
                    </a:lnTo>
                    <a:lnTo>
                      <a:pt x="346" y="263"/>
                    </a:lnTo>
                    <a:lnTo>
                      <a:pt x="345" y="265"/>
                    </a:lnTo>
                    <a:lnTo>
                      <a:pt x="343" y="265"/>
                    </a:lnTo>
                    <a:lnTo>
                      <a:pt x="342" y="265"/>
                    </a:lnTo>
                    <a:lnTo>
                      <a:pt x="337" y="269"/>
                    </a:lnTo>
                    <a:lnTo>
                      <a:pt x="332" y="274"/>
                    </a:lnTo>
                    <a:lnTo>
                      <a:pt x="328" y="277"/>
                    </a:lnTo>
                    <a:lnTo>
                      <a:pt x="323" y="282"/>
                    </a:lnTo>
                    <a:lnTo>
                      <a:pt x="319" y="285"/>
                    </a:lnTo>
                    <a:lnTo>
                      <a:pt x="314" y="289"/>
                    </a:lnTo>
                    <a:lnTo>
                      <a:pt x="311" y="294"/>
                    </a:lnTo>
                    <a:lnTo>
                      <a:pt x="306" y="298"/>
                    </a:lnTo>
                    <a:lnTo>
                      <a:pt x="305" y="305"/>
                    </a:lnTo>
                    <a:lnTo>
                      <a:pt x="300" y="308"/>
                    </a:lnTo>
                    <a:lnTo>
                      <a:pt x="297" y="311"/>
                    </a:lnTo>
                    <a:lnTo>
                      <a:pt x="296" y="315"/>
                    </a:lnTo>
                    <a:lnTo>
                      <a:pt x="288" y="324"/>
                    </a:lnTo>
                    <a:lnTo>
                      <a:pt x="282" y="334"/>
                    </a:lnTo>
                    <a:lnTo>
                      <a:pt x="276" y="343"/>
                    </a:lnTo>
                    <a:lnTo>
                      <a:pt x="268" y="350"/>
                    </a:lnTo>
                    <a:lnTo>
                      <a:pt x="260" y="358"/>
                    </a:lnTo>
                    <a:lnTo>
                      <a:pt x="253" y="364"/>
                    </a:lnTo>
                    <a:lnTo>
                      <a:pt x="242" y="367"/>
                    </a:lnTo>
                    <a:lnTo>
                      <a:pt x="231" y="369"/>
                    </a:lnTo>
                    <a:lnTo>
                      <a:pt x="228" y="367"/>
                    </a:lnTo>
                    <a:lnTo>
                      <a:pt x="224" y="367"/>
                    </a:lnTo>
                    <a:lnTo>
                      <a:pt x="221" y="367"/>
                    </a:lnTo>
                    <a:lnTo>
                      <a:pt x="219" y="364"/>
                    </a:lnTo>
                    <a:lnTo>
                      <a:pt x="214" y="363"/>
                    </a:lnTo>
                    <a:lnTo>
                      <a:pt x="211" y="360"/>
                    </a:lnTo>
                    <a:lnTo>
                      <a:pt x="207" y="357"/>
                    </a:lnTo>
                    <a:lnTo>
                      <a:pt x="205" y="354"/>
                    </a:lnTo>
                    <a:lnTo>
                      <a:pt x="202" y="349"/>
                    </a:lnTo>
                    <a:lnTo>
                      <a:pt x="201" y="346"/>
                    </a:lnTo>
                    <a:lnTo>
                      <a:pt x="198" y="341"/>
                    </a:lnTo>
                    <a:lnTo>
                      <a:pt x="198" y="337"/>
                    </a:lnTo>
                    <a:lnTo>
                      <a:pt x="199" y="334"/>
                    </a:lnTo>
                    <a:lnTo>
                      <a:pt x="198" y="331"/>
                    </a:lnTo>
                    <a:lnTo>
                      <a:pt x="196" y="328"/>
                    </a:lnTo>
                    <a:lnTo>
                      <a:pt x="196" y="324"/>
                    </a:lnTo>
                    <a:lnTo>
                      <a:pt x="196" y="315"/>
                    </a:lnTo>
                    <a:lnTo>
                      <a:pt x="196" y="306"/>
                    </a:lnTo>
                    <a:lnTo>
                      <a:pt x="196" y="297"/>
                    </a:lnTo>
                    <a:lnTo>
                      <a:pt x="198" y="288"/>
                    </a:lnTo>
                    <a:lnTo>
                      <a:pt x="199" y="279"/>
                    </a:lnTo>
                    <a:lnTo>
                      <a:pt x="202" y="271"/>
                    </a:lnTo>
                    <a:lnTo>
                      <a:pt x="205" y="262"/>
                    </a:lnTo>
                    <a:lnTo>
                      <a:pt x="208" y="254"/>
                    </a:lnTo>
                    <a:lnTo>
                      <a:pt x="210" y="249"/>
                    </a:lnTo>
                    <a:lnTo>
                      <a:pt x="211" y="246"/>
                    </a:lnTo>
                    <a:lnTo>
                      <a:pt x="213" y="242"/>
                    </a:lnTo>
                    <a:lnTo>
                      <a:pt x="213" y="237"/>
                    </a:lnTo>
                    <a:lnTo>
                      <a:pt x="218" y="231"/>
                    </a:lnTo>
                    <a:lnTo>
                      <a:pt x="221" y="223"/>
                    </a:lnTo>
                    <a:lnTo>
                      <a:pt x="225" y="216"/>
                    </a:lnTo>
                    <a:lnTo>
                      <a:pt x="228" y="208"/>
                    </a:lnTo>
                    <a:lnTo>
                      <a:pt x="233" y="200"/>
                    </a:lnTo>
                    <a:lnTo>
                      <a:pt x="236" y="194"/>
                    </a:lnTo>
                    <a:lnTo>
                      <a:pt x="241" y="187"/>
                    </a:lnTo>
                    <a:lnTo>
                      <a:pt x="245" y="179"/>
                    </a:lnTo>
                    <a:lnTo>
                      <a:pt x="250" y="171"/>
                    </a:lnTo>
                    <a:lnTo>
                      <a:pt x="253" y="165"/>
                    </a:lnTo>
                    <a:lnTo>
                      <a:pt x="259" y="158"/>
                    </a:lnTo>
                    <a:lnTo>
                      <a:pt x="263" y="151"/>
                    </a:lnTo>
                    <a:lnTo>
                      <a:pt x="268" y="145"/>
                    </a:lnTo>
                    <a:lnTo>
                      <a:pt x="274" y="139"/>
                    </a:lnTo>
                    <a:lnTo>
                      <a:pt x="280" y="133"/>
                    </a:lnTo>
                    <a:lnTo>
                      <a:pt x="286" y="127"/>
                    </a:lnTo>
                    <a:lnTo>
                      <a:pt x="291" y="124"/>
                    </a:lnTo>
                    <a:lnTo>
                      <a:pt x="296" y="119"/>
                    </a:lnTo>
                    <a:lnTo>
                      <a:pt x="302" y="115"/>
                    </a:lnTo>
                    <a:lnTo>
                      <a:pt x="305" y="110"/>
                    </a:lnTo>
                    <a:lnTo>
                      <a:pt x="311" y="105"/>
                    </a:lnTo>
                    <a:lnTo>
                      <a:pt x="316" y="101"/>
                    </a:lnTo>
                    <a:lnTo>
                      <a:pt x="322" y="98"/>
                    </a:lnTo>
                    <a:lnTo>
                      <a:pt x="328" y="95"/>
                    </a:lnTo>
                    <a:lnTo>
                      <a:pt x="331" y="93"/>
                    </a:lnTo>
                    <a:lnTo>
                      <a:pt x="335" y="90"/>
                    </a:lnTo>
                    <a:lnTo>
                      <a:pt x="340" y="87"/>
                    </a:lnTo>
                    <a:lnTo>
                      <a:pt x="343" y="84"/>
                    </a:lnTo>
                    <a:lnTo>
                      <a:pt x="348" y="81"/>
                    </a:lnTo>
                    <a:lnTo>
                      <a:pt x="352" y="78"/>
                    </a:lnTo>
                    <a:lnTo>
                      <a:pt x="357" y="76"/>
                    </a:lnTo>
                    <a:lnTo>
                      <a:pt x="361" y="75"/>
                    </a:lnTo>
                    <a:lnTo>
                      <a:pt x="363" y="72"/>
                    </a:lnTo>
                    <a:lnTo>
                      <a:pt x="366" y="70"/>
                    </a:lnTo>
                    <a:lnTo>
                      <a:pt x="369" y="69"/>
                    </a:lnTo>
                    <a:lnTo>
                      <a:pt x="371" y="69"/>
                    </a:lnTo>
                    <a:lnTo>
                      <a:pt x="374" y="67"/>
                    </a:lnTo>
                    <a:lnTo>
                      <a:pt x="377" y="66"/>
                    </a:lnTo>
                    <a:lnTo>
                      <a:pt x="378" y="64"/>
                    </a:lnTo>
                    <a:lnTo>
                      <a:pt x="381" y="61"/>
                    </a:lnTo>
                    <a:lnTo>
                      <a:pt x="389" y="60"/>
                    </a:lnTo>
                    <a:lnTo>
                      <a:pt x="395" y="55"/>
                    </a:lnTo>
                    <a:lnTo>
                      <a:pt x="403" y="52"/>
                    </a:lnTo>
                    <a:lnTo>
                      <a:pt x="410" y="47"/>
                    </a:lnTo>
                    <a:lnTo>
                      <a:pt x="417" y="43"/>
                    </a:lnTo>
                    <a:lnTo>
                      <a:pt x="424" y="40"/>
                    </a:lnTo>
                    <a:lnTo>
                      <a:pt x="432" y="35"/>
                    </a:lnTo>
                    <a:lnTo>
                      <a:pt x="438" y="33"/>
                    </a:lnTo>
                    <a:lnTo>
                      <a:pt x="446" y="30"/>
                    </a:lnTo>
                    <a:lnTo>
                      <a:pt x="453" y="26"/>
                    </a:lnTo>
                    <a:lnTo>
                      <a:pt x="461" y="23"/>
                    </a:lnTo>
                    <a:lnTo>
                      <a:pt x="469" y="20"/>
                    </a:lnTo>
                    <a:lnTo>
                      <a:pt x="476" y="17"/>
                    </a:lnTo>
                    <a:lnTo>
                      <a:pt x="485" y="15"/>
                    </a:lnTo>
                    <a:lnTo>
                      <a:pt x="493" y="12"/>
                    </a:lnTo>
                    <a:lnTo>
                      <a:pt x="501" y="11"/>
                    </a:lnTo>
                    <a:lnTo>
                      <a:pt x="510" y="9"/>
                    </a:lnTo>
                    <a:lnTo>
                      <a:pt x="518" y="6"/>
                    </a:lnTo>
                    <a:lnTo>
                      <a:pt x="527" y="4"/>
                    </a:lnTo>
                    <a:lnTo>
                      <a:pt x="534" y="3"/>
                    </a:lnTo>
                    <a:lnTo>
                      <a:pt x="544" y="3"/>
                    </a:lnTo>
                    <a:lnTo>
                      <a:pt x="551" y="1"/>
                    </a:lnTo>
                    <a:lnTo>
                      <a:pt x="561" y="0"/>
                    </a:lnTo>
                    <a:lnTo>
                      <a:pt x="570" y="0"/>
                    </a:lnTo>
                    <a:lnTo>
                      <a:pt x="573" y="0"/>
                    </a:lnTo>
                    <a:lnTo>
                      <a:pt x="577" y="0"/>
                    </a:lnTo>
                    <a:lnTo>
                      <a:pt x="580" y="0"/>
                    </a:lnTo>
                    <a:lnTo>
                      <a:pt x="585" y="1"/>
                    </a:lnTo>
                    <a:lnTo>
                      <a:pt x="588" y="1"/>
                    </a:lnTo>
                    <a:lnTo>
                      <a:pt x="593" y="3"/>
                    </a:lnTo>
                    <a:lnTo>
                      <a:pt x="596" y="1"/>
                    </a:lnTo>
                    <a:lnTo>
                      <a:pt x="600" y="0"/>
                    </a:lnTo>
                    <a:lnTo>
                      <a:pt x="600" y="0"/>
                    </a:lnTo>
                    <a:close/>
                  </a:path>
                </a:pathLst>
              </a:custGeom>
              <a:solidFill>
                <a:srgbClr val="9D3127"/>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3" name="Freeform 48"/>
              <p:cNvSpPr>
                <a:spLocks/>
              </p:cNvSpPr>
              <p:nvPr/>
            </p:nvSpPr>
            <p:spPr bwMode="auto">
              <a:xfrm>
                <a:off x="3408363" y="360363"/>
                <a:ext cx="1528763" cy="2497138"/>
              </a:xfrm>
              <a:custGeom>
                <a:avLst/>
                <a:gdLst/>
                <a:ahLst/>
                <a:cxnLst>
                  <a:cxn ang="0">
                    <a:pos x="732" y="29"/>
                  </a:cxn>
                  <a:cxn ang="0">
                    <a:pos x="877" y="135"/>
                  </a:cxn>
                  <a:cxn ang="0">
                    <a:pos x="958" y="366"/>
                  </a:cxn>
                  <a:cxn ang="0">
                    <a:pos x="915" y="519"/>
                  </a:cxn>
                  <a:cxn ang="0">
                    <a:pos x="868" y="482"/>
                  </a:cxn>
                  <a:cxn ang="0">
                    <a:pos x="822" y="530"/>
                  </a:cxn>
                  <a:cxn ang="0">
                    <a:pos x="862" y="536"/>
                  </a:cxn>
                  <a:cxn ang="0">
                    <a:pos x="834" y="625"/>
                  </a:cxn>
                  <a:cxn ang="0">
                    <a:pos x="728" y="626"/>
                  </a:cxn>
                  <a:cxn ang="0">
                    <a:pos x="609" y="524"/>
                  </a:cxn>
                  <a:cxn ang="0">
                    <a:pos x="526" y="305"/>
                  </a:cxn>
                  <a:cxn ang="0">
                    <a:pos x="552" y="415"/>
                  </a:cxn>
                  <a:cxn ang="0">
                    <a:pos x="539" y="522"/>
                  </a:cxn>
                  <a:cxn ang="0">
                    <a:pos x="454" y="550"/>
                  </a:cxn>
                  <a:cxn ang="0">
                    <a:pos x="346" y="565"/>
                  </a:cxn>
                  <a:cxn ang="0">
                    <a:pos x="450" y="562"/>
                  </a:cxn>
                  <a:cxn ang="0">
                    <a:pos x="531" y="542"/>
                  </a:cxn>
                  <a:cxn ang="0">
                    <a:pos x="583" y="534"/>
                  </a:cxn>
                  <a:cxn ang="0">
                    <a:pos x="681" y="602"/>
                  </a:cxn>
                  <a:cxn ang="0">
                    <a:pos x="705" y="723"/>
                  </a:cxn>
                  <a:cxn ang="0">
                    <a:pos x="669" y="857"/>
                  </a:cxn>
                  <a:cxn ang="0">
                    <a:pos x="626" y="988"/>
                  </a:cxn>
                  <a:cxn ang="0">
                    <a:pos x="494" y="1032"/>
                  </a:cxn>
                  <a:cxn ang="0">
                    <a:pos x="433" y="1052"/>
                  </a:cxn>
                  <a:cxn ang="0">
                    <a:pos x="402" y="1083"/>
                  </a:cxn>
                  <a:cxn ang="0">
                    <a:pos x="496" y="1050"/>
                  </a:cxn>
                  <a:cxn ang="0">
                    <a:pos x="467" y="1138"/>
                  </a:cxn>
                  <a:cxn ang="0">
                    <a:pos x="444" y="1191"/>
                  </a:cxn>
                  <a:cxn ang="0">
                    <a:pos x="537" y="1083"/>
                  </a:cxn>
                  <a:cxn ang="0">
                    <a:pos x="588" y="1026"/>
                  </a:cxn>
                  <a:cxn ang="0">
                    <a:pos x="693" y="969"/>
                  </a:cxn>
                  <a:cxn ang="0">
                    <a:pos x="779" y="1055"/>
                  </a:cxn>
                  <a:cxn ang="0">
                    <a:pos x="793" y="1240"/>
                  </a:cxn>
                  <a:cxn ang="0">
                    <a:pos x="732" y="1406"/>
                  </a:cxn>
                  <a:cxn ang="0">
                    <a:pos x="672" y="1485"/>
                  </a:cxn>
                  <a:cxn ang="0">
                    <a:pos x="598" y="1537"/>
                  </a:cxn>
                  <a:cxn ang="0">
                    <a:pos x="503" y="1563"/>
                  </a:cxn>
                  <a:cxn ang="0">
                    <a:pos x="412" y="1565"/>
                  </a:cxn>
                  <a:cxn ang="0">
                    <a:pos x="366" y="1562"/>
                  </a:cxn>
                  <a:cxn ang="0">
                    <a:pos x="307" y="1554"/>
                  </a:cxn>
                  <a:cxn ang="0">
                    <a:pos x="232" y="1527"/>
                  </a:cxn>
                  <a:cxn ang="0">
                    <a:pos x="154" y="1482"/>
                  </a:cxn>
                  <a:cxn ang="0">
                    <a:pos x="79" y="1384"/>
                  </a:cxn>
                  <a:cxn ang="0">
                    <a:pos x="23" y="1211"/>
                  </a:cxn>
                  <a:cxn ang="0">
                    <a:pos x="12" y="1015"/>
                  </a:cxn>
                  <a:cxn ang="0">
                    <a:pos x="88" y="1061"/>
                  </a:cxn>
                  <a:cxn ang="0">
                    <a:pos x="156" y="1145"/>
                  </a:cxn>
                  <a:cxn ang="0">
                    <a:pos x="110" y="1078"/>
                  </a:cxn>
                  <a:cxn ang="0">
                    <a:pos x="154" y="1027"/>
                  </a:cxn>
                  <a:cxn ang="0">
                    <a:pos x="113" y="1018"/>
                  </a:cxn>
                  <a:cxn ang="0">
                    <a:pos x="21" y="902"/>
                  </a:cxn>
                  <a:cxn ang="0">
                    <a:pos x="47" y="700"/>
                  </a:cxn>
                  <a:cxn ang="0">
                    <a:pos x="95" y="502"/>
                  </a:cxn>
                  <a:cxn ang="0">
                    <a:pos x="154" y="406"/>
                  </a:cxn>
                  <a:cxn ang="0">
                    <a:pos x="248" y="393"/>
                  </a:cxn>
                  <a:cxn ang="0">
                    <a:pos x="315" y="450"/>
                  </a:cxn>
                  <a:cxn ang="0">
                    <a:pos x="292" y="338"/>
                  </a:cxn>
                  <a:cxn ang="0">
                    <a:pos x="340" y="262"/>
                  </a:cxn>
                  <a:cxn ang="0">
                    <a:pos x="222" y="364"/>
                  </a:cxn>
                  <a:cxn ang="0">
                    <a:pos x="208" y="251"/>
                  </a:cxn>
                  <a:cxn ang="0">
                    <a:pos x="297" y="118"/>
                  </a:cxn>
                  <a:cxn ang="0">
                    <a:pos x="381" y="61"/>
                  </a:cxn>
                  <a:cxn ang="0">
                    <a:pos x="551" y="1"/>
                  </a:cxn>
                </a:cxnLst>
                <a:rect l="0" t="0" r="r" b="b"/>
                <a:pathLst>
                  <a:path w="963" h="1573">
                    <a:moveTo>
                      <a:pt x="597" y="0"/>
                    </a:moveTo>
                    <a:lnTo>
                      <a:pt x="604" y="0"/>
                    </a:lnTo>
                    <a:lnTo>
                      <a:pt x="612" y="0"/>
                    </a:lnTo>
                    <a:lnTo>
                      <a:pt x="621" y="1"/>
                    </a:lnTo>
                    <a:lnTo>
                      <a:pt x="627" y="1"/>
                    </a:lnTo>
                    <a:lnTo>
                      <a:pt x="635" y="3"/>
                    </a:lnTo>
                    <a:lnTo>
                      <a:pt x="643" y="4"/>
                    </a:lnTo>
                    <a:lnTo>
                      <a:pt x="650" y="6"/>
                    </a:lnTo>
                    <a:lnTo>
                      <a:pt x="658" y="8"/>
                    </a:lnTo>
                    <a:lnTo>
                      <a:pt x="666" y="11"/>
                    </a:lnTo>
                    <a:lnTo>
                      <a:pt x="673" y="12"/>
                    </a:lnTo>
                    <a:lnTo>
                      <a:pt x="681" y="14"/>
                    </a:lnTo>
                    <a:lnTo>
                      <a:pt x="689" y="15"/>
                    </a:lnTo>
                    <a:lnTo>
                      <a:pt x="695" y="18"/>
                    </a:lnTo>
                    <a:lnTo>
                      <a:pt x="702" y="20"/>
                    </a:lnTo>
                    <a:lnTo>
                      <a:pt x="710" y="21"/>
                    </a:lnTo>
                    <a:lnTo>
                      <a:pt x="718" y="23"/>
                    </a:lnTo>
                    <a:lnTo>
                      <a:pt x="721" y="24"/>
                    </a:lnTo>
                    <a:lnTo>
                      <a:pt x="724" y="26"/>
                    </a:lnTo>
                    <a:lnTo>
                      <a:pt x="725" y="27"/>
                    </a:lnTo>
                    <a:lnTo>
                      <a:pt x="728" y="27"/>
                    </a:lnTo>
                    <a:lnTo>
                      <a:pt x="732" y="29"/>
                    </a:lnTo>
                    <a:lnTo>
                      <a:pt x="735" y="29"/>
                    </a:lnTo>
                    <a:lnTo>
                      <a:pt x="738" y="30"/>
                    </a:lnTo>
                    <a:lnTo>
                      <a:pt x="741" y="32"/>
                    </a:lnTo>
                    <a:lnTo>
                      <a:pt x="750" y="35"/>
                    </a:lnTo>
                    <a:lnTo>
                      <a:pt x="758" y="38"/>
                    </a:lnTo>
                    <a:lnTo>
                      <a:pt x="767" y="43"/>
                    </a:lnTo>
                    <a:lnTo>
                      <a:pt x="774" y="47"/>
                    </a:lnTo>
                    <a:lnTo>
                      <a:pt x="782" y="52"/>
                    </a:lnTo>
                    <a:lnTo>
                      <a:pt x="790" y="58"/>
                    </a:lnTo>
                    <a:lnTo>
                      <a:pt x="797" y="63"/>
                    </a:lnTo>
                    <a:lnTo>
                      <a:pt x="805" y="69"/>
                    </a:lnTo>
                    <a:lnTo>
                      <a:pt x="813" y="73"/>
                    </a:lnTo>
                    <a:lnTo>
                      <a:pt x="819" y="79"/>
                    </a:lnTo>
                    <a:lnTo>
                      <a:pt x="825" y="86"/>
                    </a:lnTo>
                    <a:lnTo>
                      <a:pt x="833" y="92"/>
                    </a:lnTo>
                    <a:lnTo>
                      <a:pt x="839" y="98"/>
                    </a:lnTo>
                    <a:lnTo>
                      <a:pt x="846" y="104"/>
                    </a:lnTo>
                    <a:lnTo>
                      <a:pt x="852" y="110"/>
                    </a:lnTo>
                    <a:lnTo>
                      <a:pt x="859" y="116"/>
                    </a:lnTo>
                    <a:lnTo>
                      <a:pt x="865" y="122"/>
                    </a:lnTo>
                    <a:lnTo>
                      <a:pt x="871" y="128"/>
                    </a:lnTo>
                    <a:lnTo>
                      <a:pt x="877" y="135"/>
                    </a:lnTo>
                    <a:lnTo>
                      <a:pt x="883" y="142"/>
                    </a:lnTo>
                    <a:lnTo>
                      <a:pt x="888" y="148"/>
                    </a:lnTo>
                    <a:lnTo>
                      <a:pt x="894" y="156"/>
                    </a:lnTo>
                    <a:lnTo>
                      <a:pt x="898" y="164"/>
                    </a:lnTo>
                    <a:lnTo>
                      <a:pt x="901" y="171"/>
                    </a:lnTo>
                    <a:lnTo>
                      <a:pt x="912" y="185"/>
                    </a:lnTo>
                    <a:lnTo>
                      <a:pt x="920" y="200"/>
                    </a:lnTo>
                    <a:lnTo>
                      <a:pt x="926" y="217"/>
                    </a:lnTo>
                    <a:lnTo>
                      <a:pt x="932" y="234"/>
                    </a:lnTo>
                    <a:lnTo>
                      <a:pt x="935" y="249"/>
                    </a:lnTo>
                    <a:lnTo>
                      <a:pt x="940" y="266"/>
                    </a:lnTo>
                    <a:lnTo>
                      <a:pt x="944" y="283"/>
                    </a:lnTo>
                    <a:lnTo>
                      <a:pt x="950" y="300"/>
                    </a:lnTo>
                    <a:lnTo>
                      <a:pt x="952" y="308"/>
                    </a:lnTo>
                    <a:lnTo>
                      <a:pt x="955" y="314"/>
                    </a:lnTo>
                    <a:lnTo>
                      <a:pt x="957" y="320"/>
                    </a:lnTo>
                    <a:lnTo>
                      <a:pt x="960" y="326"/>
                    </a:lnTo>
                    <a:lnTo>
                      <a:pt x="960" y="332"/>
                    </a:lnTo>
                    <a:lnTo>
                      <a:pt x="961" y="337"/>
                    </a:lnTo>
                    <a:lnTo>
                      <a:pt x="963" y="341"/>
                    </a:lnTo>
                    <a:lnTo>
                      <a:pt x="960" y="347"/>
                    </a:lnTo>
                    <a:lnTo>
                      <a:pt x="958" y="366"/>
                    </a:lnTo>
                    <a:lnTo>
                      <a:pt x="957" y="386"/>
                    </a:lnTo>
                    <a:lnTo>
                      <a:pt x="955" y="404"/>
                    </a:lnTo>
                    <a:lnTo>
                      <a:pt x="952" y="424"/>
                    </a:lnTo>
                    <a:lnTo>
                      <a:pt x="950" y="438"/>
                    </a:lnTo>
                    <a:lnTo>
                      <a:pt x="947" y="450"/>
                    </a:lnTo>
                    <a:lnTo>
                      <a:pt x="946" y="462"/>
                    </a:lnTo>
                    <a:lnTo>
                      <a:pt x="943" y="476"/>
                    </a:lnTo>
                    <a:lnTo>
                      <a:pt x="941" y="481"/>
                    </a:lnTo>
                    <a:lnTo>
                      <a:pt x="940" y="487"/>
                    </a:lnTo>
                    <a:lnTo>
                      <a:pt x="940" y="493"/>
                    </a:lnTo>
                    <a:lnTo>
                      <a:pt x="938" y="499"/>
                    </a:lnTo>
                    <a:lnTo>
                      <a:pt x="938" y="504"/>
                    </a:lnTo>
                    <a:lnTo>
                      <a:pt x="935" y="510"/>
                    </a:lnTo>
                    <a:lnTo>
                      <a:pt x="932" y="514"/>
                    </a:lnTo>
                    <a:lnTo>
                      <a:pt x="929" y="519"/>
                    </a:lnTo>
                    <a:lnTo>
                      <a:pt x="926" y="521"/>
                    </a:lnTo>
                    <a:lnTo>
                      <a:pt x="924" y="521"/>
                    </a:lnTo>
                    <a:lnTo>
                      <a:pt x="923" y="521"/>
                    </a:lnTo>
                    <a:lnTo>
                      <a:pt x="921" y="521"/>
                    </a:lnTo>
                    <a:lnTo>
                      <a:pt x="918" y="521"/>
                    </a:lnTo>
                    <a:lnTo>
                      <a:pt x="917" y="519"/>
                    </a:lnTo>
                    <a:lnTo>
                      <a:pt x="915" y="519"/>
                    </a:lnTo>
                    <a:lnTo>
                      <a:pt x="914" y="519"/>
                    </a:lnTo>
                    <a:lnTo>
                      <a:pt x="911" y="513"/>
                    </a:lnTo>
                    <a:lnTo>
                      <a:pt x="908" y="508"/>
                    </a:lnTo>
                    <a:lnTo>
                      <a:pt x="905" y="505"/>
                    </a:lnTo>
                    <a:lnTo>
                      <a:pt x="900" y="502"/>
                    </a:lnTo>
                    <a:lnTo>
                      <a:pt x="895" y="501"/>
                    </a:lnTo>
                    <a:lnTo>
                      <a:pt x="891" y="498"/>
                    </a:lnTo>
                    <a:lnTo>
                      <a:pt x="886" y="494"/>
                    </a:lnTo>
                    <a:lnTo>
                      <a:pt x="883" y="490"/>
                    </a:lnTo>
                    <a:lnTo>
                      <a:pt x="886" y="488"/>
                    </a:lnTo>
                    <a:lnTo>
                      <a:pt x="889" y="485"/>
                    </a:lnTo>
                    <a:lnTo>
                      <a:pt x="891" y="481"/>
                    </a:lnTo>
                    <a:lnTo>
                      <a:pt x="892" y="478"/>
                    </a:lnTo>
                    <a:lnTo>
                      <a:pt x="889" y="475"/>
                    </a:lnTo>
                    <a:lnTo>
                      <a:pt x="888" y="473"/>
                    </a:lnTo>
                    <a:lnTo>
                      <a:pt x="886" y="470"/>
                    </a:lnTo>
                    <a:lnTo>
                      <a:pt x="883" y="472"/>
                    </a:lnTo>
                    <a:lnTo>
                      <a:pt x="880" y="476"/>
                    </a:lnTo>
                    <a:lnTo>
                      <a:pt x="879" y="479"/>
                    </a:lnTo>
                    <a:lnTo>
                      <a:pt x="874" y="484"/>
                    </a:lnTo>
                    <a:lnTo>
                      <a:pt x="871" y="485"/>
                    </a:lnTo>
                    <a:lnTo>
                      <a:pt x="868" y="482"/>
                    </a:lnTo>
                    <a:lnTo>
                      <a:pt x="865" y="481"/>
                    </a:lnTo>
                    <a:lnTo>
                      <a:pt x="862" y="479"/>
                    </a:lnTo>
                    <a:lnTo>
                      <a:pt x="860" y="476"/>
                    </a:lnTo>
                    <a:lnTo>
                      <a:pt x="857" y="475"/>
                    </a:lnTo>
                    <a:lnTo>
                      <a:pt x="856" y="472"/>
                    </a:lnTo>
                    <a:lnTo>
                      <a:pt x="854" y="468"/>
                    </a:lnTo>
                    <a:lnTo>
                      <a:pt x="854" y="464"/>
                    </a:lnTo>
                    <a:lnTo>
                      <a:pt x="852" y="462"/>
                    </a:lnTo>
                    <a:lnTo>
                      <a:pt x="851" y="464"/>
                    </a:lnTo>
                    <a:lnTo>
                      <a:pt x="849" y="464"/>
                    </a:lnTo>
                    <a:lnTo>
                      <a:pt x="848" y="464"/>
                    </a:lnTo>
                    <a:lnTo>
                      <a:pt x="848" y="468"/>
                    </a:lnTo>
                    <a:lnTo>
                      <a:pt x="848" y="473"/>
                    </a:lnTo>
                    <a:lnTo>
                      <a:pt x="851" y="479"/>
                    </a:lnTo>
                    <a:lnTo>
                      <a:pt x="852" y="482"/>
                    </a:lnTo>
                    <a:lnTo>
                      <a:pt x="846" y="508"/>
                    </a:lnTo>
                    <a:lnTo>
                      <a:pt x="843" y="513"/>
                    </a:lnTo>
                    <a:lnTo>
                      <a:pt x="839" y="517"/>
                    </a:lnTo>
                    <a:lnTo>
                      <a:pt x="836" y="521"/>
                    </a:lnTo>
                    <a:lnTo>
                      <a:pt x="831" y="524"/>
                    </a:lnTo>
                    <a:lnTo>
                      <a:pt x="826" y="527"/>
                    </a:lnTo>
                    <a:lnTo>
                      <a:pt x="822" y="530"/>
                    </a:lnTo>
                    <a:lnTo>
                      <a:pt x="817" y="531"/>
                    </a:lnTo>
                    <a:lnTo>
                      <a:pt x="813" y="534"/>
                    </a:lnTo>
                    <a:lnTo>
                      <a:pt x="814" y="539"/>
                    </a:lnTo>
                    <a:lnTo>
                      <a:pt x="816" y="540"/>
                    </a:lnTo>
                    <a:lnTo>
                      <a:pt x="819" y="540"/>
                    </a:lnTo>
                    <a:lnTo>
                      <a:pt x="822" y="539"/>
                    </a:lnTo>
                    <a:lnTo>
                      <a:pt x="825" y="537"/>
                    </a:lnTo>
                    <a:lnTo>
                      <a:pt x="828" y="534"/>
                    </a:lnTo>
                    <a:lnTo>
                      <a:pt x="831" y="534"/>
                    </a:lnTo>
                    <a:lnTo>
                      <a:pt x="834" y="533"/>
                    </a:lnTo>
                    <a:lnTo>
                      <a:pt x="842" y="530"/>
                    </a:lnTo>
                    <a:lnTo>
                      <a:pt x="846" y="534"/>
                    </a:lnTo>
                    <a:lnTo>
                      <a:pt x="849" y="542"/>
                    </a:lnTo>
                    <a:lnTo>
                      <a:pt x="849" y="550"/>
                    </a:lnTo>
                    <a:lnTo>
                      <a:pt x="848" y="557"/>
                    </a:lnTo>
                    <a:lnTo>
                      <a:pt x="851" y="562"/>
                    </a:lnTo>
                    <a:lnTo>
                      <a:pt x="856" y="559"/>
                    </a:lnTo>
                    <a:lnTo>
                      <a:pt x="859" y="553"/>
                    </a:lnTo>
                    <a:lnTo>
                      <a:pt x="859" y="545"/>
                    </a:lnTo>
                    <a:lnTo>
                      <a:pt x="859" y="537"/>
                    </a:lnTo>
                    <a:lnTo>
                      <a:pt x="859" y="536"/>
                    </a:lnTo>
                    <a:lnTo>
                      <a:pt x="862" y="536"/>
                    </a:lnTo>
                    <a:lnTo>
                      <a:pt x="866" y="537"/>
                    </a:lnTo>
                    <a:lnTo>
                      <a:pt x="869" y="539"/>
                    </a:lnTo>
                    <a:lnTo>
                      <a:pt x="871" y="539"/>
                    </a:lnTo>
                    <a:lnTo>
                      <a:pt x="874" y="540"/>
                    </a:lnTo>
                    <a:lnTo>
                      <a:pt x="877" y="544"/>
                    </a:lnTo>
                    <a:lnTo>
                      <a:pt x="880" y="545"/>
                    </a:lnTo>
                    <a:lnTo>
                      <a:pt x="882" y="547"/>
                    </a:lnTo>
                    <a:lnTo>
                      <a:pt x="882" y="556"/>
                    </a:lnTo>
                    <a:lnTo>
                      <a:pt x="882" y="563"/>
                    </a:lnTo>
                    <a:lnTo>
                      <a:pt x="880" y="571"/>
                    </a:lnTo>
                    <a:lnTo>
                      <a:pt x="877" y="580"/>
                    </a:lnTo>
                    <a:lnTo>
                      <a:pt x="874" y="588"/>
                    </a:lnTo>
                    <a:lnTo>
                      <a:pt x="869" y="596"/>
                    </a:lnTo>
                    <a:lnTo>
                      <a:pt x="863" y="602"/>
                    </a:lnTo>
                    <a:lnTo>
                      <a:pt x="857" y="606"/>
                    </a:lnTo>
                    <a:lnTo>
                      <a:pt x="856" y="609"/>
                    </a:lnTo>
                    <a:lnTo>
                      <a:pt x="854" y="611"/>
                    </a:lnTo>
                    <a:lnTo>
                      <a:pt x="851" y="612"/>
                    </a:lnTo>
                    <a:lnTo>
                      <a:pt x="848" y="614"/>
                    </a:lnTo>
                    <a:lnTo>
                      <a:pt x="843" y="619"/>
                    </a:lnTo>
                    <a:lnTo>
                      <a:pt x="839" y="622"/>
                    </a:lnTo>
                    <a:lnTo>
                      <a:pt x="834" y="625"/>
                    </a:lnTo>
                    <a:lnTo>
                      <a:pt x="828" y="626"/>
                    </a:lnTo>
                    <a:lnTo>
                      <a:pt x="822" y="628"/>
                    </a:lnTo>
                    <a:lnTo>
                      <a:pt x="817" y="629"/>
                    </a:lnTo>
                    <a:lnTo>
                      <a:pt x="811" y="631"/>
                    </a:lnTo>
                    <a:lnTo>
                      <a:pt x="805" y="634"/>
                    </a:lnTo>
                    <a:lnTo>
                      <a:pt x="802" y="634"/>
                    </a:lnTo>
                    <a:lnTo>
                      <a:pt x="800" y="634"/>
                    </a:lnTo>
                    <a:lnTo>
                      <a:pt x="799" y="634"/>
                    </a:lnTo>
                    <a:lnTo>
                      <a:pt x="796" y="634"/>
                    </a:lnTo>
                    <a:lnTo>
                      <a:pt x="794" y="634"/>
                    </a:lnTo>
                    <a:lnTo>
                      <a:pt x="793" y="634"/>
                    </a:lnTo>
                    <a:lnTo>
                      <a:pt x="791" y="634"/>
                    </a:lnTo>
                    <a:lnTo>
                      <a:pt x="790" y="635"/>
                    </a:lnTo>
                    <a:lnTo>
                      <a:pt x="787" y="632"/>
                    </a:lnTo>
                    <a:lnTo>
                      <a:pt x="782" y="631"/>
                    </a:lnTo>
                    <a:lnTo>
                      <a:pt x="777" y="629"/>
                    </a:lnTo>
                    <a:lnTo>
                      <a:pt x="773" y="629"/>
                    </a:lnTo>
                    <a:lnTo>
                      <a:pt x="770" y="629"/>
                    </a:lnTo>
                    <a:lnTo>
                      <a:pt x="765" y="629"/>
                    </a:lnTo>
                    <a:lnTo>
                      <a:pt x="761" y="628"/>
                    </a:lnTo>
                    <a:lnTo>
                      <a:pt x="756" y="626"/>
                    </a:lnTo>
                    <a:lnTo>
                      <a:pt x="728" y="626"/>
                    </a:lnTo>
                    <a:lnTo>
                      <a:pt x="698" y="593"/>
                    </a:lnTo>
                    <a:lnTo>
                      <a:pt x="690" y="593"/>
                    </a:lnTo>
                    <a:lnTo>
                      <a:pt x="692" y="589"/>
                    </a:lnTo>
                    <a:lnTo>
                      <a:pt x="690" y="588"/>
                    </a:lnTo>
                    <a:lnTo>
                      <a:pt x="689" y="586"/>
                    </a:lnTo>
                    <a:lnTo>
                      <a:pt x="687" y="586"/>
                    </a:lnTo>
                    <a:lnTo>
                      <a:pt x="686" y="585"/>
                    </a:lnTo>
                    <a:lnTo>
                      <a:pt x="683" y="585"/>
                    </a:lnTo>
                    <a:lnTo>
                      <a:pt x="681" y="583"/>
                    </a:lnTo>
                    <a:lnTo>
                      <a:pt x="679" y="582"/>
                    </a:lnTo>
                    <a:lnTo>
                      <a:pt x="673" y="574"/>
                    </a:lnTo>
                    <a:lnTo>
                      <a:pt x="666" y="568"/>
                    </a:lnTo>
                    <a:lnTo>
                      <a:pt x="660" y="562"/>
                    </a:lnTo>
                    <a:lnTo>
                      <a:pt x="650" y="556"/>
                    </a:lnTo>
                    <a:lnTo>
                      <a:pt x="643" y="551"/>
                    </a:lnTo>
                    <a:lnTo>
                      <a:pt x="634" y="545"/>
                    </a:lnTo>
                    <a:lnTo>
                      <a:pt x="626" y="540"/>
                    </a:lnTo>
                    <a:lnTo>
                      <a:pt x="618" y="534"/>
                    </a:lnTo>
                    <a:lnTo>
                      <a:pt x="615" y="533"/>
                    </a:lnTo>
                    <a:lnTo>
                      <a:pt x="614" y="530"/>
                    </a:lnTo>
                    <a:lnTo>
                      <a:pt x="611" y="527"/>
                    </a:lnTo>
                    <a:lnTo>
                      <a:pt x="609" y="524"/>
                    </a:lnTo>
                    <a:lnTo>
                      <a:pt x="608" y="521"/>
                    </a:lnTo>
                    <a:lnTo>
                      <a:pt x="604" y="517"/>
                    </a:lnTo>
                    <a:lnTo>
                      <a:pt x="601" y="516"/>
                    </a:lnTo>
                    <a:lnTo>
                      <a:pt x="598" y="514"/>
                    </a:lnTo>
                    <a:lnTo>
                      <a:pt x="597" y="502"/>
                    </a:lnTo>
                    <a:lnTo>
                      <a:pt x="594" y="488"/>
                    </a:lnTo>
                    <a:lnTo>
                      <a:pt x="591" y="476"/>
                    </a:lnTo>
                    <a:lnTo>
                      <a:pt x="586" y="464"/>
                    </a:lnTo>
                    <a:lnTo>
                      <a:pt x="583" y="455"/>
                    </a:lnTo>
                    <a:lnTo>
                      <a:pt x="580" y="447"/>
                    </a:lnTo>
                    <a:lnTo>
                      <a:pt x="577" y="438"/>
                    </a:lnTo>
                    <a:lnTo>
                      <a:pt x="574" y="429"/>
                    </a:lnTo>
                    <a:lnTo>
                      <a:pt x="568" y="415"/>
                    </a:lnTo>
                    <a:lnTo>
                      <a:pt x="562" y="401"/>
                    </a:lnTo>
                    <a:lnTo>
                      <a:pt x="555" y="389"/>
                    </a:lnTo>
                    <a:lnTo>
                      <a:pt x="549" y="375"/>
                    </a:lnTo>
                    <a:lnTo>
                      <a:pt x="543" y="361"/>
                    </a:lnTo>
                    <a:lnTo>
                      <a:pt x="537" y="349"/>
                    </a:lnTo>
                    <a:lnTo>
                      <a:pt x="532" y="334"/>
                    </a:lnTo>
                    <a:lnTo>
                      <a:pt x="528" y="320"/>
                    </a:lnTo>
                    <a:lnTo>
                      <a:pt x="526" y="312"/>
                    </a:lnTo>
                    <a:lnTo>
                      <a:pt x="526" y="305"/>
                    </a:lnTo>
                    <a:lnTo>
                      <a:pt x="525" y="295"/>
                    </a:lnTo>
                    <a:lnTo>
                      <a:pt x="522" y="288"/>
                    </a:lnTo>
                    <a:lnTo>
                      <a:pt x="520" y="280"/>
                    </a:lnTo>
                    <a:lnTo>
                      <a:pt x="517" y="274"/>
                    </a:lnTo>
                    <a:lnTo>
                      <a:pt x="514" y="266"/>
                    </a:lnTo>
                    <a:lnTo>
                      <a:pt x="511" y="260"/>
                    </a:lnTo>
                    <a:lnTo>
                      <a:pt x="508" y="260"/>
                    </a:lnTo>
                    <a:lnTo>
                      <a:pt x="506" y="260"/>
                    </a:lnTo>
                    <a:lnTo>
                      <a:pt x="505" y="262"/>
                    </a:lnTo>
                    <a:lnTo>
                      <a:pt x="503" y="265"/>
                    </a:lnTo>
                    <a:lnTo>
                      <a:pt x="510" y="282"/>
                    </a:lnTo>
                    <a:lnTo>
                      <a:pt x="513" y="298"/>
                    </a:lnTo>
                    <a:lnTo>
                      <a:pt x="517" y="315"/>
                    </a:lnTo>
                    <a:lnTo>
                      <a:pt x="522" y="334"/>
                    </a:lnTo>
                    <a:lnTo>
                      <a:pt x="525" y="349"/>
                    </a:lnTo>
                    <a:lnTo>
                      <a:pt x="531" y="366"/>
                    </a:lnTo>
                    <a:lnTo>
                      <a:pt x="537" y="383"/>
                    </a:lnTo>
                    <a:lnTo>
                      <a:pt x="545" y="398"/>
                    </a:lnTo>
                    <a:lnTo>
                      <a:pt x="546" y="403"/>
                    </a:lnTo>
                    <a:lnTo>
                      <a:pt x="548" y="407"/>
                    </a:lnTo>
                    <a:lnTo>
                      <a:pt x="549" y="412"/>
                    </a:lnTo>
                    <a:lnTo>
                      <a:pt x="552" y="415"/>
                    </a:lnTo>
                    <a:lnTo>
                      <a:pt x="555" y="424"/>
                    </a:lnTo>
                    <a:lnTo>
                      <a:pt x="559" y="433"/>
                    </a:lnTo>
                    <a:lnTo>
                      <a:pt x="562" y="441"/>
                    </a:lnTo>
                    <a:lnTo>
                      <a:pt x="563" y="450"/>
                    </a:lnTo>
                    <a:lnTo>
                      <a:pt x="566" y="458"/>
                    </a:lnTo>
                    <a:lnTo>
                      <a:pt x="569" y="467"/>
                    </a:lnTo>
                    <a:lnTo>
                      <a:pt x="571" y="476"/>
                    </a:lnTo>
                    <a:lnTo>
                      <a:pt x="574" y="485"/>
                    </a:lnTo>
                    <a:lnTo>
                      <a:pt x="572" y="491"/>
                    </a:lnTo>
                    <a:lnTo>
                      <a:pt x="571" y="496"/>
                    </a:lnTo>
                    <a:lnTo>
                      <a:pt x="569" y="502"/>
                    </a:lnTo>
                    <a:lnTo>
                      <a:pt x="565" y="508"/>
                    </a:lnTo>
                    <a:lnTo>
                      <a:pt x="562" y="508"/>
                    </a:lnTo>
                    <a:lnTo>
                      <a:pt x="560" y="510"/>
                    </a:lnTo>
                    <a:lnTo>
                      <a:pt x="559" y="511"/>
                    </a:lnTo>
                    <a:lnTo>
                      <a:pt x="559" y="513"/>
                    </a:lnTo>
                    <a:lnTo>
                      <a:pt x="555" y="514"/>
                    </a:lnTo>
                    <a:lnTo>
                      <a:pt x="551" y="516"/>
                    </a:lnTo>
                    <a:lnTo>
                      <a:pt x="548" y="517"/>
                    </a:lnTo>
                    <a:lnTo>
                      <a:pt x="545" y="519"/>
                    </a:lnTo>
                    <a:lnTo>
                      <a:pt x="542" y="521"/>
                    </a:lnTo>
                    <a:lnTo>
                      <a:pt x="539" y="522"/>
                    </a:lnTo>
                    <a:lnTo>
                      <a:pt x="536" y="524"/>
                    </a:lnTo>
                    <a:lnTo>
                      <a:pt x="532" y="527"/>
                    </a:lnTo>
                    <a:lnTo>
                      <a:pt x="529" y="528"/>
                    </a:lnTo>
                    <a:lnTo>
                      <a:pt x="526" y="530"/>
                    </a:lnTo>
                    <a:lnTo>
                      <a:pt x="523" y="530"/>
                    </a:lnTo>
                    <a:lnTo>
                      <a:pt x="519" y="530"/>
                    </a:lnTo>
                    <a:lnTo>
                      <a:pt x="516" y="530"/>
                    </a:lnTo>
                    <a:lnTo>
                      <a:pt x="511" y="530"/>
                    </a:lnTo>
                    <a:lnTo>
                      <a:pt x="508" y="531"/>
                    </a:lnTo>
                    <a:lnTo>
                      <a:pt x="505" y="533"/>
                    </a:lnTo>
                    <a:lnTo>
                      <a:pt x="502" y="533"/>
                    </a:lnTo>
                    <a:lnTo>
                      <a:pt x="497" y="534"/>
                    </a:lnTo>
                    <a:lnTo>
                      <a:pt x="494" y="536"/>
                    </a:lnTo>
                    <a:lnTo>
                      <a:pt x="491" y="537"/>
                    </a:lnTo>
                    <a:lnTo>
                      <a:pt x="487" y="540"/>
                    </a:lnTo>
                    <a:lnTo>
                      <a:pt x="483" y="542"/>
                    </a:lnTo>
                    <a:lnTo>
                      <a:pt x="480" y="545"/>
                    </a:lnTo>
                    <a:lnTo>
                      <a:pt x="476" y="547"/>
                    </a:lnTo>
                    <a:lnTo>
                      <a:pt x="470" y="545"/>
                    </a:lnTo>
                    <a:lnTo>
                      <a:pt x="465" y="545"/>
                    </a:lnTo>
                    <a:lnTo>
                      <a:pt x="459" y="548"/>
                    </a:lnTo>
                    <a:lnTo>
                      <a:pt x="454" y="550"/>
                    </a:lnTo>
                    <a:lnTo>
                      <a:pt x="448" y="553"/>
                    </a:lnTo>
                    <a:lnTo>
                      <a:pt x="444" y="556"/>
                    </a:lnTo>
                    <a:lnTo>
                      <a:pt x="439" y="557"/>
                    </a:lnTo>
                    <a:lnTo>
                      <a:pt x="433" y="559"/>
                    </a:lnTo>
                    <a:lnTo>
                      <a:pt x="427" y="559"/>
                    </a:lnTo>
                    <a:lnTo>
                      <a:pt x="421" y="559"/>
                    </a:lnTo>
                    <a:lnTo>
                      <a:pt x="415" y="560"/>
                    </a:lnTo>
                    <a:lnTo>
                      <a:pt x="408" y="560"/>
                    </a:lnTo>
                    <a:lnTo>
                      <a:pt x="402" y="560"/>
                    </a:lnTo>
                    <a:lnTo>
                      <a:pt x="396" y="560"/>
                    </a:lnTo>
                    <a:lnTo>
                      <a:pt x="390" y="562"/>
                    </a:lnTo>
                    <a:lnTo>
                      <a:pt x="384" y="562"/>
                    </a:lnTo>
                    <a:lnTo>
                      <a:pt x="378" y="562"/>
                    </a:lnTo>
                    <a:lnTo>
                      <a:pt x="372" y="562"/>
                    </a:lnTo>
                    <a:lnTo>
                      <a:pt x="366" y="563"/>
                    </a:lnTo>
                    <a:lnTo>
                      <a:pt x="359" y="563"/>
                    </a:lnTo>
                    <a:lnTo>
                      <a:pt x="353" y="563"/>
                    </a:lnTo>
                    <a:lnTo>
                      <a:pt x="347" y="563"/>
                    </a:lnTo>
                    <a:lnTo>
                      <a:pt x="341" y="563"/>
                    </a:lnTo>
                    <a:lnTo>
                      <a:pt x="335" y="563"/>
                    </a:lnTo>
                    <a:lnTo>
                      <a:pt x="340" y="565"/>
                    </a:lnTo>
                    <a:lnTo>
                      <a:pt x="346" y="565"/>
                    </a:lnTo>
                    <a:lnTo>
                      <a:pt x="350" y="566"/>
                    </a:lnTo>
                    <a:lnTo>
                      <a:pt x="356" y="566"/>
                    </a:lnTo>
                    <a:lnTo>
                      <a:pt x="361" y="568"/>
                    </a:lnTo>
                    <a:lnTo>
                      <a:pt x="367" y="568"/>
                    </a:lnTo>
                    <a:lnTo>
                      <a:pt x="373" y="568"/>
                    </a:lnTo>
                    <a:lnTo>
                      <a:pt x="379" y="568"/>
                    </a:lnTo>
                    <a:lnTo>
                      <a:pt x="386" y="568"/>
                    </a:lnTo>
                    <a:lnTo>
                      <a:pt x="390" y="568"/>
                    </a:lnTo>
                    <a:lnTo>
                      <a:pt x="396" y="568"/>
                    </a:lnTo>
                    <a:lnTo>
                      <a:pt x="402" y="568"/>
                    </a:lnTo>
                    <a:lnTo>
                      <a:pt x="408" y="568"/>
                    </a:lnTo>
                    <a:lnTo>
                      <a:pt x="415" y="566"/>
                    </a:lnTo>
                    <a:lnTo>
                      <a:pt x="421" y="568"/>
                    </a:lnTo>
                    <a:lnTo>
                      <a:pt x="425" y="568"/>
                    </a:lnTo>
                    <a:lnTo>
                      <a:pt x="430" y="566"/>
                    </a:lnTo>
                    <a:lnTo>
                      <a:pt x="431" y="566"/>
                    </a:lnTo>
                    <a:lnTo>
                      <a:pt x="434" y="566"/>
                    </a:lnTo>
                    <a:lnTo>
                      <a:pt x="438" y="565"/>
                    </a:lnTo>
                    <a:lnTo>
                      <a:pt x="441" y="565"/>
                    </a:lnTo>
                    <a:lnTo>
                      <a:pt x="444" y="565"/>
                    </a:lnTo>
                    <a:lnTo>
                      <a:pt x="447" y="563"/>
                    </a:lnTo>
                    <a:lnTo>
                      <a:pt x="450" y="562"/>
                    </a:lnTo>
                    <a:lnTo>
                      <a:pt x="453" y="563"/>
                    </a:lnTo>
                    <a:lnTo>
                      <a:pt x="456" y="562"/>
                    </a:lnTo>
                    <a:lnTo>
                      <a:pt x="459" y="560"/>
                    </a:lnTo>
                    <a:lnTo>
                      <a:pt x="461" y="559"/>
                    </a:lnTo>
                    <a:lnTo>
                      <a:pt x="462" y="559"/>
                    </a:lnTo>
                    <a:lnTo>
                      <a:pt x="462" y="557"/>
                    </a:lnTo>
                    <a:lnTo>
                      <a:pt x="462" y="556"/>
                    </a:lnTo>
                    <a:lnTo>
                      <a:pt x="462" y="556"/>
                    </a:lnTo>
                    <a:lnTo>
                      <a:pt x="468" y="554"/>
                    </a:lnTo>
                    <a:lnTo>
                      <a:pt x="476" y="553"/>
                    </a:lnTo>
                    <a:lnTo>
                      <a:pt x="482" y="553"/>
                    </a:lnTo>
                    <a:lnTo>
                      <a:pt x="490" y="553"/>
                    </a:lnTo>
                    <a:lnTo>
                      <a:pt x="496" y="554"/>
                    </a:lnTo>
                    <a:lnTo>
                      <a:pt x="503" y="553"/>
                    </a:lnTo>
                    <a:lnTo>
                      <a:pt x="510" y="551"/>
                    </a:lnTo>
                    <a:lnTo>
                      <a:pt x="514" y="548"/>
                    </a:lnTo>
                    <a:lnTo>
                      <a:pt x="517" y="548"/>
                    </a:lnTo>
                    <a:lnTo>
                      <a:pt x="520" y="548"/>
                    </a:lnTo>
                    <a:lnTo>
                      <a:pt x="523" y="547"/>
                    </a:lnTo>
                    <a:lnTo>
                      <a:pt x="526" y="545"/>
                    </a:lnTo>
                    <a:lnTo>
                      <a:pt x="529" y="544"/>
                    </a:lnTo>
                    <a:lnTo>
                      <a:pt x="531" y="542"/>
                    </a:lnTo>
                    <a:lnTo>
                      <a:pt x="534" y="542"/>
                    </a:lnTo>
                    <a:lnTo>
                      <a:pt x="536" y="544"/>
                    </a:lnTo>
                    <a:lnTo>
                      <a:pt x="539" y="542"/>
                    </a:lnTo>
                    <a:lnTo>
                      <a:pt x="542" y="542"/>
                    </a:lnTo>
                    <a:lnTo>
                      <a:pt x="543" y="542"/>
                    </a:lnTo>
                    <a:lnTo>
                      <a:pt x="546" y="542"/>
                    </a:lnTo>
                    <a:lnTo>
                      <a:pt x="549" y="542"/>
                    </a:lnTo>
                    <a:lnTo>
                      <a:pt x="551" y="542"/>
                    </a:lnTo>
                    <a:lnTo>
                      <a:pt x="552" y="540"/>
                    </a:lnTo>
                    <a:lnTo>
                      <a:pt x="555" y="537"/>
                    </a:lnTo>
                    <a:lnTo>
                      <a:pt x="557" y="537"/>
                    </a:lnTo>
                    <a:lnTo>
                      <a:pt x="559" y="537"/>
                    </a:lnTo>
                    <a:lnTo>
                      <a:pt x="560" y="537"/>
                    </a:lnTo>
                    <a:lnTo>
                      <a:pt x="563" y="537"/>
                    </a:lnTo>
                    <a:lnTo>
                      <a:pt x="565" y="536"/>
                    </a:lnTo>
                    <a:lnTo>
                      <a:pt x="566" y="536"/>
                    </a:lnTo>
                    <a:lnTo>
                      <a:pt x="569" y="536"/>
                    </a:lnTo>
                    <a:lnTo>
                      <a:pt x="571" y="536"/>
                    </a:lnTo>
                    <a:lnTo>
                      <a:pt x="574" y="534"/>
                    </a:lnTo>
                    <a:lnTo>
                      <a:pt x="577" y="534"/>
                    </a:lnTo>
                    <a:lnTo>
                      <a:pt x="580" y="534"/>
                    </a:lnTo>
                    <a:lnTo>
                      <a:pt x="583" y="534"/>
                    </a:lnTo>
                    <a:lnTo>
                      <a:pt x="586" y="533"/>
                    </a:lnTo>
                    <a:lnTo>
                      <a:pt x="589" y="533"/>
                    </a:lnTo>
                    <a:lnTo>
                      <a:pt x="592" y="533"/>
                    </a:lnTo>
                    <a:lnTo>
                      <a:pt x="595" y="531"/>
                    </a:lnTo>
                    <a:lnTo>
                      <a:pt x="601" y="537"/>
                    </a:lnTo>
                    <a:lnTo>
                      <a:pt x="608" y="542"/>
                    </a:lnTo>
                    <a:lnTo>
                      <a:pt x="614" y="547"/>
                    </a:lnTo>
                    <a:lnTo>
                      <a:pt x="621" y="551"/>
                    </a:lnTo>
                    <a:lnTo>
                      <a:pt x="627" y="556"/>
                    </a:lnTo>
                    <a:lnTo>
                      <a:pt x="634" y="560"/>
                    </a:lnTo>
                    <a:lnTo>
                      <a:pt x="640" y="565"/>
                    </a:lnTo>
                    <a:lnTo>
                      <a:pt x="646" y="571"/>
                    </a:lnTo>
                    <a:lnTo>
                      <a:pt x="650" y="573"/>
                    </a:lnTo>
                    <a:lnTo>
                      <a:pt x="655" y="576"/>
                    </a:lnTo>
                    <a:lnTo>
                      <a:pt x="658" y="580"/>
                    </a:lnTo>
                    <a:lnTo>
                      <a:pt x="660" y="583"/>
                    </a:lnTo>
                    <a:lnTo>
                      <a:pt x="663" y="588"/>
                    </a:lnTo>
                    <a:lnTo>
                      <a:pt x="666" y="591"/>
                    </a:lnTo>
                    <a:lnTo>
                      <a:pt x="669" y="594"/>
                    </a:lnTo>
                    <a:lnTo>
                      <a:pt x="675" y="596"/>
                    </a:lnTo>
                    <a:lnTo>
                      <a:pt x="678" y="599"/>
                    </a:lnTo>
                    <a:lnTo>
                      <a:pt x="681" y="602"/>
                    </a:lnTo>
                    <a:lnTo>
                      <a:pt x="684" y="605"/>
                    </a:lnTo>
                    <a:lnTo>
                      <a:pt x="689" y="606"/>
                    </a:lnTo>
                    <a:lnTo>
                      <a:pt x="692" y="609"/>
                    </a:lnTo>
                    <a:lnTo>
                      <a:pt x="695" y="612"/>
                    </a:lnTo>
                    <a:lnTo>
                      <a:pt x="696" y="617"/>
                    </a:lnTo>
                    <a:lnTo>
                      <a:pt x="696" y="620"/>
                    </a:lnTo>
                    <a:lnTo>
                      <a:pt x="702" y="626"/>
                    </a:lnTo>
                    <a:lnTo>
                      <a:pt x="707" y="634"/>
                    </a:lnTo>
                    <a:lnTo>
                      <a:pt x="712" y="642"/>
                    </a:lnTo>
                    <a:lnTo>
                      <a:pt x="715" y="649"/>
                    </a:lnTo>
                    <a:lnTo>
                      <a:pt x="716" y="658"/>
                    </a:lnTo>
                    <a:lnTo>
                      <a:pt x="718" y="666"/>
                    </a:lnTo>
                    <a:lnTo>
                      <a:pt x="718" y="675"/>
                    </a:lnTo>
                    <a:lnTo>
                      <a:pt x="718" y="683"/>
                    </a:lnTo>
                    <a:lnTo>
                      <a:pt x="718" y="687"/>
                    </a:lnTo>
                    <a:lnTo>
                      <a:pt x="716" y="694"/>
                    </a:lnTo>
                    <a:lnTo>
                      <a:pt x="715" y="698"/>
                    </a:lnTo>
                    <a:lnTo>
                      <a:pt x="712" y="703"/>
                    </a:lnTo>
                    <a:lnTo>
                      <a:pt x="709" y="707"/>
                    </a:lnTo>
                    <a:lnTo>
                      <a:pt x="707" y="713"/>
                    </a:lnTo>
                    <a:lnTo>
                      <a:pt x="705" y="718"/>
                    </a:lnTo>
                    <a:lnTo>
                      <a:pt x="705" y="723"/>
                    </a:lnTo>
                    <a:lnTo>
                      <a:pt x="705" y="732"/>
                    </a:lnTo>
                    <a:lnTo>
                      <a:pt x="704" y="741"/>
                    </a:lnTo>
                    <a:lnTo>
                      <a:pt x="702" y="749"/>
                    </a:lnTo>
                    <a:lnTo>
                      <a:pt x="699" y="756"/>
                    </a:lnTo>
                    <a:lnTo>
                      <a:pt x="698" y="764"/>
                    </a:lnTo>
                    <a:lnTo>
                      <a:pt x="696" y="772"/>
                    </a:lnTo>
                    <a:lnTo>
                      <a:pt x="693" y="781"/>
                    </a:lnTo>
                    <a:lnTo>
                      <a:pt x="692" y="790"/>
                    </a:lnTo>
                    <a:lnTo>
                      <a:pt x="690" y="793"/>
                    </a:lnTo>
                    <a:lnTo>
                      <a:pt x="689" y="796"/>
                    </a:lnTo>
                    <a:lnTo>
                      <a:pt x="689" y="799"/>
                    </a:lnTo>
                    <a:lnTo>
                      <a:pt x="689" y="802"/>
                    </a:lnTo>
                    <a:lnTo>
                      <a:pt x="686" y="808"/>
                    </a:lnTo>
                    <a:lnTo>
                      <a:pt x="683" y="813"/>
                    </a:lnTo>
                    <a:lnTo>
                      <a:pt x="681" y="819"/>
                    </a:lnTo>
                    <a:lnTo>
                      <a:pt x="678" y="825"/>
                    </a:lnTo>
                    <a:lnTo>
                      <a:pt x="676" y="831"/>
                    </a:lnTo>
                    <a:lnTo>
                      <a:pt x="675" y="838"/>
                    </a:lnTo>
                    <a:lnTo>
                      <a:pt x="672" y="844"/>
                    </a:lnTo>
                    <a:lnTo>
                      <a:pt x="670" y="850"/>
                    </a:lnTo>
                    <a:lnTo>
                      <a:pt x="670" y="853"/>
                    </a:lnTo>
                    <a:lnTo>
                      <a:pt x="669" y="857"/>
                    </a:lnTo>
                    <a:lnTo>
                      <a:pt x="669" y="862"/>
                    </a:lnTo>
                    <a:lnTo>
                      <a:pt x="666" y="865"/>
                    </a:lnTo>
                    <a:lnTo>
                      <a:pt x="672" y="880"/>
                    </a:lnTo>
                    <a:lnTo>
                      <a:pt x="676" y="894"/>
                    </a:lnTo>
                    <a:lnTo>
                      <a:pt x="678" y="908"/>
                    </a:lnTo>
                    <a:lnTo>
                      <a:pt x="676" y="925"/>
                    </a:lnTo>
                    <a:lnTo>
                      <a:pt x="675" y="929"/>
                    </a:lnTo>
                    <a:lnTo>
                      <a:pt x="673" y="934"/>
                    </a:lnTo>
                    <a:lnTo>
                      <a:pt x="670" y="939"/>
                    </a:lnTo>
                    <a:lnTo>
                      <a:pt x="669" y="943"/>
                    </a:lnTo>
                    <a:lnTo>
                      <a:pt x="666" y="946"/>
                    </a:lnTo>
                    <a:lnTo>
                      <a:pt x="664" y="951"/>
                    </a:lnTo>
                    <a:lnTo>
                      <a:pt x="661" y="955"/>
                    </a:lnTo>
                    <a:lnTo>
                      <a:pt x="658" y="960"/>
                    </a:lnTo>
                    <a:lnTo>
                      <a:pt x="655" y="965"/>
                    </a:lnTo>
                    <a:lnTo>
                      <a:pt x="652" y="969"/>
                    </a:lnTo>
                    <a:lnTo>
                      <a:pt x="647" y="972"/>
                    </a:lnTo>
                    <a:lnTo>
                      <a:pt x="643" y="975"/>
                    </a:lnTo>
                    <a:lnTo>
                      <a:pt x="640" y="978"/>
                    </a:lnTo>
                    <a:lnTo>
                      <a:pt x="635" y="981"/>
                    </a:lnTo>
                    <a:lnTo>
                      <a:pt x="630" y="986"/>
                    </a:lnTo>
                    <a:lnTo>
                      <a:pt x="626" y="988"/>
                    </a:lnTo>
                    <a:lnTo>
                      <a:pt x="621" y="991"/>
                    </a:lnTo>
                    <a:lnTo>
                      <a:pt x="617" y="994"/>
                    </a:lnTo>
                    <a:lnTo>
                      <a:pt x="611" y="995"/>
                    </a:lnTo>
                    <a:lnTo>
                      <a:pt x="606" y="998"/>
                    </a:lnTo>
                    <a:lnTo>
                      <a:pt x="601" y="1001"/>
                    </a:lnTo>
                    <a:lnTo>
                      <a:pt x="597" y="1004"/>
                    </a:lnTo>
                    <a:lnTo>
                      <a:pt x="592" y="1006"/>
                    </a:lnTo>
                    <a:lnTo>
                      <a:pt x="588" y="1009"/>
                    </a:lnTo>
                    <a:lnTo>
                      <a:pt x="580" y="1012"/>
                    </a:lnTo>
                    <a:lnTo>
                      <a:pt x="574" y="1015"/>
                    </a:lnTo>
                    <a:lnTo>
                      <a:pt x="566" y="1017"/>
                    </a:lnTo>
                    <a:lnTo>
                      <a:pt x="560" y="1020"/>
                    </a:lnTo>
                    <a:lnTo>
                      <a:pt x="552" y="1021"/>
                    </a:lnTo>
                    <a:lnTo>
                      <a:pt x="545" y="1023"/>
                    </a:lnTo>
                    <a:lnTo>
                      <a:pt x="537" y="1023"/>
                    </a:lnTo>
                    <a:lnTo>
                      <a:pt x="529" y="1023"/>
                    </a:lnTo>
                    <a:lnTo>
                      <a:pt x="523" y="1027"/>
                    </a:lnTo>
                    <a:lnTo>
                      <a:pt x="519" y="1029"/>
                    </a:lnTo>
                    <a:lnTo>
                      <a:pt x="513" y="1031"/>
                    </a:lnTo>
                    <a:lnTo>
                      <a:pt x="506" y="1031"/>
                    </a:lnTo>
                    <a:lnTo>
                      <a:pt x="500" y="1031"/>
                    </a:lnTo>
                    <a:lnTo>
                      <a:pt x="494" y="1032"/>
                    </a:lnTo>
                    <a:lnTo>
                      <a:pt x="488" y="1034"/>
                    </a:lnTo>
                    <a:lnTo>
                      <a:pt x="482" y="1037"/>
                    </a:lnTo>
                    <a:lnTo>
                      <a:pt x="483" y="1037"/>
                    </a:lnTo>
                    <a:lnTo>
                      <a:pt x="483" y="1038"/>
                    </a:lnTo>
                    <a:lnTo>
                      <a:pt x="483" y="1040"/>
                    </a:lnTo>
                    <a:lnTo>
                      <a:pt x="483" y="1041"/>
                    </a:lnTo>
                    <a:lnTo>
                      <a:pt x="482" y="1041"/>
                    </a:lnTo>
                    <a:lnTo>
                      <a:pt x="480" y="1041"/>
                    </a:lnTo>
                    <a:lnTo>
                      <a:pt x="477" y="1041"/>
                    </a:lnTo>
                    <a:lnTo>
                      <a:pt x="477" y="1041"/>
                    </a:lnTo>
                    <a:lnTo>
                      <a:pt x="476" y="1037"/>
                    </a:lnTo>
                    <a:lnTo>
                      <a:pt x="471" y="1037"/>
                    </a:lnTo>
                    <a:lnTo>
                      <a:pt x="468" y="1037"/>
                    </a:lnTo>
                    <a:lnTo>
                      <a:pt x="465" y="1040"/>
                    </a:lnTo>
                    <a:lnTo>
                      <a:pt x="462" y="1041"/>
                    </a:lnTo>
                    <a:lnTo>
                      <a:pt x="459" y="1043"/>
                    </a:lnTo>
                    <a:lnTo>
                      <a:pt x="454" y="1044"/>
                    </a:lnTo>
                    <a:lnTo>
                      <a:pt x="451" y="1044"/>
                    </a:lnTo>
                    <a:lnTo>
                      <a:pt x="447" y="1044"/>
                    </a:lnTo>
                    <a:lnTo>
                      <a:pt x="442" y="1047"/>
                    </a:lnTo>
                    <a:lnTo>
                      <a:pt x="438" y="1050"/>
                    </a:lnTo>
                    <a:lnTo>
                      <a:pt x="433" y="1052"/>
                    </a:lnTo>
                    <a:lnTo>
                      <a:pt x="428" y="1055"/>
                    </a:lnTo>
                    <a:lnTo>
                      <a:pt x="424" y="1057"/>
                    </a:lnTo>
                    <a:lnTo>
                      <a:pt x="419" y="1060"/>
                    </a:lnTo>
                    <a:lnTo>
                      <a:pt x="416" y="1063"/>
                    </a:lnTo>
                    <a:lnTo>
                      <a:pt x="412" y="1066"/>
                    </a:lnTo>
                    <a:lnTo>
                      <a:pt x="408" y="1066"/>
                    </a:lnTo>
                    <a:lnTo>
                      <a:pt x="405" y="1067"/>
                    </a:lnTo>
                    <a:lnTo>
                      <a:pt x="402" y="1069"/>
                    </a:lnTo>
                    <a:lnTo>
                      <a:pt x="401" y="1070"/>
                    </a:lnTo>
                    <a:lnTo>
                      <a:pt x="398" y="1072"/>
                    </a:lnTo>
                    <a:lnTo>
                      <a:pt x="396" y="1073"/>
                    </a:lnTo>
                    <a:lnTo>
                      <a:pt x="393" y="1076"/>
                    </a:lnTo>
                    <a:lnTo>
                      <a:pt x="390" y="1076"/>
                    </a:lnTo>
                    <a:lnTo>
                      <a:pt x="389" y="1078"/>
                    </a:lnTo>
                    <a:lnTo>
                      <a:pt x="389" y="1080"/>
                    </a:lnTo>
                    <a:lnTo>
                      <a:pt x="389" y="1083"/>
                    </a:lnTo>
                    <a:lnTo>
                      <a:pt x="390" y="1084"/>
                    </a:lnTo>
                    <a:lnTo>
                      <a:pt x="392" y="1086"/>
                    </a:lnTo>
                    <a:lnTo>
                      <a:pt x="395" y="1086"/>
                    </a:lnTo>
                    <a:lnTo>
                      <a:pt x="396" y="1084"/>
                    </a:lnTo>
                    <a:lnTo>
                      <a:pt x="399" y="1084"/>
                    </a:lnTo>
                    <a:lnTo>
                      <a:pt x="402" y="1083"/>
                    </a:lnTo>
                    <a:lnTo>
                      <a:pt x="405" y="1083"/>
                    </a:lnTo>
                    <a:lnTo>
                      <a:pt x="407" y="1083"/>
                    </a:lnTo>
                    <a:lnTo>
                      <a:pt x="410" y="1081"/>
                    </a:lnTo>
                    <a:lnTo>
                      <a:pt x="415" y="1078"/>
                    </a:lnTo>
                    <a:lnTo>
                      <a:pt x="418" y="1076"/>
                    </a:lnTo>
                    <a:lnTo>
                      <a:pt x="422" y="1075"/>
                    </a:lnTo>
                    <a:lnTo>
                      <a:pt x="427" y="1073"/>
                    </a:lnTo>
                    <a:lnTo>
                      <a:pt x="431" y="1072"/>
                    </a:lnTo>
                    <a:lnTo>
                      <a:pt x="436" y="1069"/>
                    </a:lnTo>
                    <a:lnTo>
                      <a:pt x="439" y="1067"/>
                    </a:lnTo>
                    <a:lnTo>
                      <a:pt x="444" y="1063"/>
                    </a:lnTo>
                    <a:lnTo>
                      <a:pt x="448" y="1063"/>
                    </a:lnTo>
                    <a:lnTo>
                      <a:pt x="453" y="1063"/>
                    </a:lnTo>
                    <a:lnTo>
                      <a:pt x="459" y="1061"/>
                    </a:lnTo>
                    <a:lnTo>
                      <a:pt x="464" y="1060"/>
                    </a:lnTo>
                    <a:lnTo>
                      <a:pt x="468" y="1058"/>
                    </a:lnTo>
                    <a:lnTo>
                      <a:pt x="473" y="1057"/>
                    </a:lnTo>
                    <a:lnTo>
                      <a:pt x="477" y="1055"/>
                    </a:lnTo>
                    <a:lnTo>
                      <a:pt x="482" y="1053"/>
                    </a:lnTo>
                    <a:lnTo>
                      <a:pt x="487" y="1052"/>
                    </a:lnTo>
                    <a:lnTo>
                      <a:pt x="491" y="1050"/>
                    </a:lnTo>
                    <a:lnTo>
                      <a:pt x="496" y="1050"/>
                    </a:lnTo>
                    <a:lnTo>
                      <a:pt x="500" y="1050"/>
                    </a:lnTo>
                    <a:lnTo>
                      <a:pt x="505" y="1050"/>
                    </a:lnTo>
                    <a:lnTo>
                      <a:pt x="510" y="1052"/>
                    </a:lnTo>
                    <a:lnTo>
                      <a:pt x="514" y="1053"/>
                    </a:lnTo>
                    <a:lnTo>
                      <a:pt x="519" y="1057"/>
                    </a:lnTo>
                    <a:lnTo>
                      <a:pt x="523" y="1060"/>
                    </a:lnTo>
                    <a:lnTo>
                      <a:pt x="523" y="1066"/>
                    </a:lnTo>
                    <a:lnTo>
                      <a:pt x="520" y="1070"/>
                    </a:lnTo>
                    <a:lnTo>
                      <a:pt x="519" y="1076"/>
                    </a:lnTo>
                    <a:lnTo>
                      <a:pt x="519" y="1081"/>
                    </a:lnTo>
                    <a:lnTo>
                      <a:pt x="517" y="1086"/>
                    </a:lnTo>
                    <a:lnTo>
                      <a:pt x="514" y="1089"/>
                    </a:lnTo>
                    <a:lnTo>
                      <a:pt x="511" y="1092"/>
                    </a:lnTo>
                    <a:lnTo>
                      <a:pt x="508" y="1095"/>
                    </a:lnTo>
                    <a:lnTo>
                      <a:pt x="505" y="1099"/>
                    </a:lnTo>
                    <a:lnTo>
                      <a:pt x="502" y="1102"/>
                    </a:lnTo>
                    <a:lnTo>
                      <a:pt x="500" y="1106"/>
                    </a:lnTo>
                    <a:lnTo>
                      <a:pt x="493" y="1113"/>
                    </a:lnTo>
                    <a:lnTo>
                      <a:pt x="487" y="1119"/>
                    </a:lnTo>
                    <a:lnTo>
                      <a:pt x="480" y="1125"/>
                    </a:lnTo>
                    <a:lnTo>
                      <a:pt x="473" y="1132"/>
                    </a:lnTo>
                    <a:lnTo>
                      <a:pt x="467" y="1138"/>
                    </a:lnTo>
                    <a:lnTo>
                      <a:pt x="461" y="1144"/>
                    </a:lnTo>
                    <a:lnTo>
                      <a:pt x="454" y="1151"/>
                    </a:lnTo>
                    <a:lnTo>
                      <a:pt x="450" y="1159"/>
                    </a:lnTo>
                    <a:lnTo>
                      <a:pt x="444" y="1162"/>
                    </a:lnTo>
                    <a:lnTo>
                      <a:pt x="439" y="1167"/>
                    </a:lnTo>
                    <a:lnTo>
                      <a:pt x="436" y="1173"/>
                    </a:lnTo>
                    <a:lnTo>
                      <a:pt x="434" y="1179"/>
                    </a:lnTo>
                    <a:lnTo>
                      <a:pt x="433" y="1185"/>
                    </a:lnTo>
                    <a:lnTo>
                      <a:pt x="430" y="1191"/>
                    </a:lnTo>
                    <a:lnTo>
                      <a:pt x="428" y="1196"/>
                    </a:lnTo>
                    <a:lnTo>
                      <a:pt x="424" y="1202"/>
                    </a:lnTo>
                    <a:lnTo>
                      <a:pt x="416" y="1230"/>
                    </a:lnTo>
                    <a:lnTo>
                      <a:pt x="418" y="1231"/>
                    </a:lnTo>
                    <a:lnTo>
                      <a:pt x="419" y="1233"/>
                    </a:lnTo>
                    <a:lnTo>
                      <a:pt x="419" y="1233"/>
                    </a:lnTo>
                    <a:lnTo>
                      <a:pt x="422" y="1233"/>
                    </a:lnTo>
                    <a:lnTo>
                      <a:pt x="427" y="1227"/>
                    </a:lnTo>
                    <a:lnTo>
                      <a:pt x="430" y="1219"/>
                    </a:lnTo>
                    <a:lnTo>
                      <a:pt x="433" y="1213"/>
                    </a:lnTo>
                    <a:lnTo>
                      <a:pt x="436" y="1205"/>
                    </a:lnTo>
                    <a:lnTo>
                      <a:pt x="439" y="1197"/>
                    </a:lnTo>
                    <a:lnTo>
                      <a:pt x="444" y="1191"/>
                    </a:lnTo>
                    <a:lnTo>
                      <a:pt x="447" y="1184"/>
                    </a:lnTo>
                    <a:lnTo>
                      <a:pt x="453" y="1178"/>
                    </a:lnTo>
                    <a:lnTo>
                      <a:pt x="456" y="1173"/>
                    </a:lnTo>
                    <a:lnTo>
                      <a:pt x="461" y="1168"/>
                    </a:lnTo>
                    <a:lnTo>
                      <a:pt x="465" y="1164"/>
                    </a:lnTo>
                    <a:lnTo>
                      <a:pt x="470" y="1158"/>
                    </a:lnTo>
                    <a:lnTo>
                      <a:pt x="474" y="1155"/>
                    </a:lnTo>
                    <a:lnTo>
                      <a:pt x="479" y="1150"/>
                    </a:lnTo>
                    <a:lnTo>
                      <a:pt x="483" y="1145"/>
                    </a:lnTo>
                    <a:lnTo>
                      <a:pt x="488" y="1141"/>
                    </a:lnTo>
                    <a:lnTo>
                      <a:pt x="494" y="1136"/>
                    </a:lnTo>
                    <a:lnTo>
                      <a:pt x="499" y="1132"/>
                    </a:lnTo>
                    <a:lnTo>
                      <a:pt x="503" y="1127"/>
                    </a:lnTo>
                    <a:lnTo>
                      <a:pt x="508" y="1122"/>
                    </a:lnTo>
                    <a:lnTo>
                      <a:pt x="513" y="1118"/>
                    </a:lnTo>
                    <a:lnTo>
                      <a:pt x="517" y="1113"/>
                    </a:lnTo>
                    <a:lnTo>
                      <a:pt x="520" y="1109"/>
                    </a:lnTo>
                    <a:lnTo>
                      <a:pt x="525" y="1102"/>
                    </a:lnTo>
                    <a:lnTo>
                      <a:pt x="529" y="1098"/>
                    </a:lnTo>
                    <a:lnTo>
                      <a:pt x="532" y="1093"/>
                    </a:lnTo>
                    <a:lnTo>
                      <a:pt x="536" y="1089"/>
                    </a:lnTo>
                    <a:lnTo>
                      <a:pt x="537" y="1083"/>
                    </a:lnTo>
                    <a:lnTo>
                      <a:pt x="540" y="1076"/>
                    </a:lnTo>
                    <a:lnTo>
                      <a:pt x="543" y="1072"/>
                    </a:lnTo>
                    <a:lnTo>
                      <a:pt x="548" y="1067"/>
                    </a:lnTo>
                    <a:lnTo>
                      <a:pt x="552" y="1064"/>
                    </a:lnTo>
                    <a:lnTo>
                      <a:pt x="552" y="1060"/>
                    </a:lnTo>
                    <a:lnTo>
                      <a:pt x="552" y="1057"/>
                    </a:lnTo>
                    <a:lnTo>
                      <a:pt x="555" y="1055"/>
                    </a:lnTo>
                    <a:lnTo>
                      <a:pt x="557" y="1052"/>
                    </a:lnTo>
                    <a:lnTo>
                      <a:pt x="560" y="1050"/>
                    </a:lnTo>
                    <a:lnTo>
                      <a:pt x="562" y="1047"/>
                    </a:lnTo>
                    <a:lnTo>
                      <a:pt x="565" y="1044"/>
                    </a:lnTo>
                    <a:lnTo>
                      <a:pt x="566" y="1041"/>
                    </a:lnTo>
                    <a:lnTo>
                      <a:pt x="568" y="1040"/>
                    </a:lnTo>
                    <a:lnTo>
                      <a:pt x="571" y="1038"/>
                    </a:lnTo>
                    <a:lnTo>
                      <a:pt x="572" y="1037"/>
                    </a:lnTo>
                    <a:lnTo>
                      <a:pt x="574" y="1034"/>
                    </a:lnTo>
                    <a:lnTo>
                      <a:pt x="575" y="1032"/>
                    </a:lnTo>
                    <a:lnTo>
                      <a:pt x="578" y="1031"/>
                    </a:lnTo>
                    <a:lnTo>
                      <a:pt x="581" y="1031"/>
                    </a:lnTo>
                    <a:lnTo>
                      <a:pt x="585" y="1031"/>
                    </a:lnTo>
                    <a:lnTo>
                      <a:pt x="586" y="1027"/>
                    </a:lnTo>
                    <a:lnTo>
                      <a:pt x="588" y="1026"/>
                    </a:lnTo>
                    <a:lnTo>
                      <a:pt x="589" y="1024"/>
                    </a:lnTo>
                    <a:lnTo>
                      <a:pt x="591" y="1024"/>
                    </a:lnTo>
                    <a:lnTo>
                      <a:pt x="594" y="1024"/>
                    </a:lnTo>
                    <a:lnTo>
                      <a:pt x="595" y="1024"/>
                    </a:lnTo>
                    <a:lnTo>
                      <a:pt x="598" y="1023"/>
                    </a:lnTo>
                    <a:lnTo>
                      <a:pt x="600" y="1023"/>
                    </a:lnTo>
                    <a:lnTo>
                      <a:pt x="608" y="1018"/>
                    </a:lnTo>
                    <a:lnTo>
                      <a:pt x="615" y="1014"/>
                    </a:lnTo>
                    <a:lnTo>
                      <a:pt x="623" y="1011"/>
                    </a:lnTo>
                    <a:lnTo>
                      <a:pt x="630" y="1006"/>
                    </a:lnTo>
                    <a:lnTo>
                      <a:pt x="638" y="1001"/>
                    </a:lnTo>
                    <a:lnTo>
                      <a:pt x="644" y="997"/>
                    </a:lnTo>
                    <a:lnTo>
                      <a:pt x="652" y="992"/>
                    </a:lnTo>
                    <a:lnTo>
                      <a:pt x="656" y="986"/>
                    </a:lnTo>
                    <a:lnTo>
                      <a:pt x="660" y="985"/>
                    </a:lnTo>
                    <a:lnTo>
                      <a:pt x="663" y="983"/>
                    </a:lnTo>
                    <a:lnTo>
                      <a:pt x="666" y="981"/>
                    </a:lnTo>
                    <a:lnTo>
                      <a:pt x="669" y="978"/>
                    </a:lnTo>
                    <a:lnTo>
                      <a:pt x="675" y="977"/>
                    </a:lnTo>
                    <a:lnTo>
                      <a:pt x="681" y="974"/>
                    </a:lnTo>
                    <a:lnTo>
                      <a:pt x="687" y="972"/>
                    </a:lnTo>
                    <a:lnTo>
                      <a:pt x="693" y="969"/>
                    </a:lnTo>
                    <a:lnTo>
                      <a:pt x="699" y="968"/>
                    </a:lnTo>
                    <a:lnTo>
                      <a:pt x="705" y="966"/>
                    </a:lnTo>
                    <a:lnTo>
                      <a:pt x="713" y="965"/>
                    </a:lnTo>
                    <a:lnTo>
                      <a:pt x="719" y="965"/>
                    </a:lnTo>
                    <a:lnTo>
                      <a:pt x="725" y="969"/>
                    </a:lnTo>
                    <a:lnTo>
                      <a:pt x="732" y="974"/>
                    </a:lnTo>
                    <a:lnTo>
                      <a:pt x="736" y="978"/>
                    </a:lnTo>
                    <a:lnTo>
                      <a:pt x="741" y="985"/>
                    </a:lnTo>
                    <a:lnTo>
                      <a:pt x="745" y="991"/>
                    </a:lnTo>
                    <a:lnTo>
                      <a:pt x="750" y="995"/>
                    </a:lnTo>
                    <a:lnTo>
                      <a:pt x="756" y="1001"/>
                    </a:lnTo>
                    <a:lnTo>
                      <a:pt x="761" y="1008"/>
                    </a:lnTo>
                    <a:lnTo>
                      <a:pt x="762" y="1012"/>
                    </a:lnTo>
                    <a:lnTo>
                      <a:pt x="764" y="1018"/>
                    </a:lnTo>
                    <a:lnTo>
                      <a:pt x="765" y="1021"/>
                    </a:lnTo>
                    <a:lnTo>
                      <a:pt x="768" y="1026"/>
                    </a:lnTo>
                    <a:lnTo>
                      <a:pt x="771" y="1031"/>
                    </a:lnTo>
                    <a:lnTo>
                      <a:pt x="773" y="1035"/>
                    </a:lnTo>
                    <a:lnTo>
                      <a:pt x="774" y="1040"/>
                    </a:lnTo>
                    <a:lnTo>
                      <a:pt x="776" y="1044"/>
                    </a:lnTo>
                    <a:lnTo>
                      <a:pt x="777" y="1050"/>
                    </a:lnTo>
                    <a:lnTo>
                      <a:pt x="779" y="1055"/>
                    </a:lnTo>
                    <a:lnTo>
                      <a:pt x="781" y="1060"/>
                    </a:lnTo>
                    <a:lnTo>
                      <a:pt x="784" y="1063"/>
                    </a:lnTo>
                    <a:lnTo>
                      <a:pt x="787" y="1072"/>
                    </a:lnTo>
                    <a:lnTo>
                      <a:pt x="790" y="1081"/>
                    </a:lnTo>
                    <a:lnTo>
                      <a:pt x="791" y="1092"/>
                    </a:lnTo>
                    <a:lnTo>
                      <a:pt x="793" y="1101"/>
                    </a:lnTo>
                    <a:lnTo>
                      <a:pt x="794" y="1112"/>
                    </a:lnTo>
                    <a:lnTo>
                      <a:pt x="796" y="1121"/>
                    </a:lnTo>
                    <a:lnTo>
                      <a:pt x="796" y="1132"/>
                    </a:lnTo>
                    <a:lnTo>
                      <a:pt x="796" y="1142"/>
                    </a:lnTo>
                    <a:lnTo>
                      <a:pt x="797" y="1144"/>
                    </a:lnTo>
                    <a:lnTo>
                      <a:pt x="797" y="1144"/>
                    </a:lnTo>
                    <a:lnTo>
                      <a:pt x="799" y="1144"/>
                    </a:lnTo>
                    <a:lnTo>
                      <a:pt x="799" y="1145"/>
                    </a:lnTo>
                    <a:lnTo>
                      <a:pt x="797" y="1155"/>
                    </a:lnTo>
                    <a:lnTo>
                      <a:pt x="797" y="1164"/>
                    </a:lnTo>
                    <a:lnTo>
                      <a:pt x="797" y="1173"/>
                    </a:lnTo>
                    <a:lnTo>
                      <a:pt x="797" y="1184"/>
                    </a:lnTo>
                    <a:lnTo>
                      <a:pt x="797" y="1197"/>
                    </a:lnTo>
                    <a:lnTo>
                      <a:pt x="796" y="1211"/>
                    </a:lnTo>
                    <a:lnTo>
                      <a:pt x="793" y="1227"/>
                    </a:lnTo>
                    <a:lnTo>
                      <a:pt x="793" y="1240"/>
                    </a:lnTo>
                    <a:lnTo>
                      <a:pt x="790" y="1246"/>
                    </a:lnTo>
                    <a:lnTo>
                      <a:pt x="788" y="1254"/>
                    </a:lnTo>
                    <a:lnTo>
                      <a:pt x="790" y="1262"/>
                    </a:lnTo>
                    <a:lnTo>
                      <a:pt x="788" y="1269"/>
                    </a:lnTo>
                    <a:lnTo>
                      <a:pt x="785" y="1280"/>
                    </a:lnTo>
                    <a:lnTo>
                      <a:pt x="782" y="1289"/>
                    </a:lnTo>
                    <a:lnTo>
                      <a:pt x="779" y="1300"/>
                    </a:lnTo>
                    <a:lnTo>
                      <a:pt x="774" y="1309"/>
                    </a:lnTo>
                    <a:lnTo>
                      <a:pt x="771" y="1320"/>
                    </a:lnTo>
                    <a:lnTo>
                      <a:pt x="767" y="1329"/>
                    </a:lnTo>
                    <a:lnTo>
                      <a:pt x="764" y="1338"/>
                    </a:lnTo>
                    <a:lnTo>
                      <a:pt x="759" y="1349"/>
                    </a:lnTo>
                    <a:lnTo>
                      <a:pt x="756" y="1352"/>
                    </a:lnTo>
                    <a:lnTo>
                      <a:pt x="754" y="1358"/>
                    </a:lnTo>
                    <a:lnTo>
                      <a:pt x="753" y="1364"/>
                    </a:lnTo>
                    <a:lnTo>
                      <a:pt x="748" y="1370"/>
                    </a:lnTo>
                    <a:lnTo>
                      <a:pt x="747" y="1377"/>
                    </a:lnTo>
                    <a:lnTo>
                      <a:pt x="744" y="1383"/>
                    </a:lnTo>
                    <a:lnTo>
                      <a:pt x="741" y="1389"/>
                    </a:lnTo>
                    <a:lnTo>
                      <a:pt x="738" y="1395"/>
                    </a:lnTo>
                    <a:lnTo>
                      <a:pt x="735" y="1401"/>
                    </a:lnTo>
                    <a:lnTo>
                      <a:pt x="732" y="1406"/>
                    </a:lnTo>
                    <a:lnTo>
                      <a:pt x="728" y="1412"/>
                    </a:lnTo>
                    <a:lnTo>
                      <a:pt x="725" y="1418"/>
                    </a:lnTo>
                    <a:lnTo>
                      <a:pt x="724" y="1421"/>
                    </a:lnTo>
                    <a:lnTo>
                      <a:pt x="722" y="1424"/>
                    </a:lnTo>
                    <a:lnTo>
                      <a:pt x="721" y="1427"/>
                    </a:lnTo>
                    <a:lnTo>
                      <a:pt x="718" y="1432"/>
                    </a:lnTo>
                    <a:lnTo>
                      <a:pt x="715" y="1435"/>
                    </a:lnTo>
                    <a:lnTo>
                      <a:pt x="713" y="1438"/>
                    </a:lnTo>
                    <a:lnTo>
                      <a:pt x="710" y="1441"/>
                    </a:lnTo>
                    <a:lnTo>
                      <a:pt x="709" y="1444"/>
                    </a:lnTo>
                    <a:lnTo>
                      <a:pt x="707" y="1447"/>
                    </a:lnTo>
                    <a:lnTo>
                      <a:pt x="705" y="1449"/>
                    </a:lnTo>
                    <a:lnTo>
                      <a:pt x="702" y="1450"/>
                    </a:lnTo>
                    <a:lnTo>
                      <a:pt x="701" y="1453"/>
                    </a:lnTo>
                    <a:lnTo>
                      <a:pt x="698" y="1456"/>
                    </a:lnTo>
                    <a:lnTo>
                      <a:pt x="693" y="1461"/>
                    </a:lnTo>
                    <a:lnTo>
                      <a:pt x="689" y="1464"/>
                    </a:lnTo>
                    <a:lnTo>
                      <a:pt x="686" y="1468"/>
                    </a:lnTo>
                    <a:lnTo>
                      <a:pt x="683" y="1472"/>
                    </a:lnTo>
                    <a:lnTo>
                      <a:pt x="679" y="1476"/>
                    </a:lnTo>
                    <a:lnTo>
                      <a:pt x="675" y="1481"/>
                    </a:lnTo>
                    <a:lnTo>
                      <a:pt x="672" y="1485"/>
                    </a:lnTo>
                    <a:lnTo>
                      <a:pt x="669" y="1490"/>
                    </a:lnTo>
                    <a:lnTo>
                      <a:pt x="664" y="1493"/>
                    </a:lnTo>
                    <a:lnTo>
                      <a:pt x="661" y="1496"/>
                    </a:lnTo>
                    <a:lnTo>
                      <a:pt x="656" y="1499"/>
                    </a:lnTo>
                    <a:lnTo>
                      <a:pt x="652" y="1502"/>
                    </a:lnTo>
                    <a:lnTo>
                      <a:pt x="647" y="1505"/>
                    </a:lnTo>
                    <a:lnTo>
                      <a:pt x="644" y="1510"/>
                    </a:lnTo>
                    <a:lnTo>
                      <a:pt x="641" y="1514"/>
                    </a:lnTo>
                    <a:lnTo>
                      <a:pt x="637" y="1514"/>
                    </a:lnTo>
                    <a:lnTo>
                      <a:pt x="632" y="1516"/>
                    </a:lnTo>
                    <a:lnTo>
                      <a:pt x="629" y="1519"/>
                    </a:lnTo>
                    <a:lnTo>
                      <a:pt x="626" y="1522"/>
                    </a:lnTo>
                    <a:lnTo>
                      <a:pt x="621" y="1525"/>
                    </a:lnTo>
                    <a:lnTo>
                      <a:pt x="618" y="1527"/>
                    </a:lnTo>
                    <a:lnTo>
                      <a:pt x="614" y="1528"/>
                    </a:lnTo>
                    <a:lnTo>
                      <a:pt x="611" y="1530"/>
                    </a:lnTo>
                    <a:lnTo>
                      <a:pt x="608" y="1530"/>
                    </a:lnTo>
                    <a:lnTo>
                      <a:pt x="606" y="1531"/>
                    </a:lnTo>
                    <a:lnTo>
                      <a:pt x="604" y="1533"/>
                    </a:lnTo>
                    <a:lnTo>
                      <a:pt x="601" y="1534"/>
                    </a:lnTo>
                    <a:lnTo>
                      <a:pt x="600" y="1536"/>
                    </a:lnTo>
                    <a:lnTo>
                      <a:pt x="598" y="1537"/>
                    </a:lnTo>
                    <a:lnTo>
                      <a:pt x="597" y="1539"/>
                    </a:lnTo>
                    <a:lnTo>
                      <a:pt x="594" y="1540"/>
                    </a:lnTo>
                    <a:lnTo>
                      <a:pt x="589" y="1542"/>
                    </a:lnTo>
                    <a:lnTo>
                      <a:pt x="585" y="1544"/>
                    </a:lnTo>
                    <a:lnTo>
                      <a:pt x="578" y="1545"/>
                    </a:lnTo>
                    <a:lnTo>
                      <a:pt x="574" y="1547"/>
                    </a:lnTo>
                    <a:lnTo>
                      <a:pt x="569" y="1550"/>
                    </a:lnTo>
                    <a:lnTo>
                      <a:pt x="565" y="1551"/>
                    </a:lnTo>
                    <a:lnTo>
                      <a:pt x="560" y="1553"/>
                    </a:lnTo>
                    <a:lnTo>
                      <a:pt x="555" y="1556"/>
                    </a:lnTo>
                    <a:lnTo>
                      <a:pt x="551" y="1557"/>
                    </a:lnTo>
                    <a:lnTo>
                      <a:pt x="546" y="1559"/>
                    </a:lnTo>
                    <a:lnTo>
                      <a:pt x="540" y="1560"/>
                    </a:lnTo>
                    <a:lnTo>
                      <a:pt x="536" y="1562"/>
                    </a:lnTo>
                    <a:lnTo>
                      <a:pt x="531" y="1563"/>
                    </a:lnTo>
                    <a:lnTo>
                      <a:pt x="526" y="1563"/>
                    </a:lnTo>
                    <a:lnTo>
                      <a:pt x="520" y="1565"/>
                    </a:lnTo>
                    <a:lnTo>
                      <a:pt x="516" y="1565"/>
                    </a:lnTo>
                    <a:lnTo>
                      <a:pt x="513" y="1567"/>
                    </a:lnTo>
                    <a:lnTo>
                      <a:pt x="511" y="1565"/>
                    </a:lnTo>
                    <a:lnTo>
                      <a:pt x="506" y="1563"/>
                    </a:lnTo>
                    <a:lnTo>
                      <a:pt x="503" y="1563"/>
                    </a:lnTo>
                    <a:lnTo>
                      <a:pt x="497" y="1565"/>
                    </a:lnTo>
                    <a:lnTo>
                      <a:pt x="491" y="1567"/>
                    </a:lnTo>
                    <a:lnTo>
                      <a:pt x="485" y="1567"/>
                    </a:lnTo>
                    <a:lnTo>
                      <a:pt x="477" y="1567"/>
                    </a:lnTo>
                    <a:lnTo>
                      <a:pt x="471" y="1567"/>
                    </a:lnTo>
                    <a:lnTo>
                      <a:pt x="465" y="1567"/>
                    </a:lnTo>
                    <a:lnTo>
                      <a:pt x="459" y="1568"/>
                    </a:lnTo>
                    <a:lnTo>
                      <a:pt x="453" y="1571"/>
                    </a:lnTo>
                    <a:lnTo>
                      <a:pt x="451" y="1571"/>
                    </a:lnTo>
                    <a:lnTo>
                      <a:pt x="448" y="1571"/>
                    </a:lnTo>
                    <a:lnTo>
                      <a:pt x="445" y="1573"/>
                    </a:lnTo>
                    <a:lnTo>
                      <a:pt x="442" y="1573"/>
                    </a:lnTo>
                    <a:lnTo>
                      <a:pt x="441" y="1573"/>
                    </a:lnTo>
                    <a:lnTo>
                      <a:pt x="438" y="1571"/>
                    </a:lnTo>
                    <a:lnTo>
                      <a:pt x="436" y="1570"/>
                    </a:lnTo>
                    <a:lnTo>
                      <a:pt x="434" y="1568"/>
                    </a:lnTo>
                    <a:lnTo>
                      <a:pt x="430" y="1568"/>
                    </a:lnTo>
                    <a:lnTo>
                      <a:pt x="425" y="1567"/>
                    </a:lnTo>
                    <a:lnTo>
                      <a:pt x="422" y="1567"/>
                    </a:lnTo>
                    <a:lnTo>
                      <a:pt x="419" y="1567"/>
                    </a:lnTo>
                    <a:lnTo>
                      <a:pt x="415" y="1565"/>
                    </a:lnTo>
                    <a:lnTo>
                      <a:pt x="412" y="1565"/>
                    </a:lnTo>
                    <a:lnTo>
                      <a:pt x="408" y="1567"/>
                    </a:lnTo>
                    <a:lnTo>
                      <a:pt x="404" y="1567"/>
                    </a:lnTo>
                    <a:lnTo>
                      <a:pt x="404" y="1568"/>
                    </a:lnTo>
                    <a:lnTo>
                      <a:pt x="405" y="1570"/>
                    </a:lnTo>
                    <a:lnTo>
                      <a:pt x="405" y="1571"/>
                    </a:lnTo>
                    <a:lnTo>
                      <a:pt x="404" y="1573"/>
                    </a:lnTo>
                    <a:lnTo>
                      <a:pt x="404" y="1570"/>
                    </a:lnTo>
                    <a:lnTo>
                      <a:pt x="404" y="1567"/>
                    </a:lnTo>
                    <a:lnTo>
                      <a:pt x="402" y="1565"/>
                    </a:lnTo>
                    <a:lnTo>
                      <a:pt x="399" y="1563"/>
                    </a:lnTo>
                    <a:lnTo>
                      <a:pt x="396" y="1563"/>
                    </a:lnTo>
                    <a:lnTo>
                      <a:pt x="393" y="1563"/>
                    </a:lnTo>
                    <a:lnTo>
                      <a:pt x="390" y="1563"/>
                    </a:lnTo>
                    <a:lnTo>
                      <a:pt x="387" y="1562"/>
                    </a:lnTo>
                    <a:lnTo>
                      <a:pt x="384" y="1562"/>
                    </a:lnTo>
                    <a:lnTo>
                      <a:pt x="382" y="1562"/>
                    </a:lnTo>
                    <a:lnTo>
                      <a:pt x="379" y="1562"/>
                    </a:lnTo>
                    <a:lnTo>
                      <a:pt x="376" y="1565"/>
                    </a:lnTo>
                    <a:lnTo>
                      <a:pt x="373" y="1563"/>
                    </a:lnTo>
                    <a:lnTo>
                      <a:pt x="370" y="1562"/>
                    </a:lnTo>
                    <a:lnTo>
                      <a:pt x="369" y="1562"/>
                    </a:lnTo>
                    <a:lnTo>
                      <a:pt x="366" y="1562"/>
                    </a:lnTo>
                    <a:lnTo>
                      <a:pt x="363" y="1562"/>
                    </a:lnTo>
                    <a:lnTo>
                      <a:pt x="361" y="1560"/>
                    </a:lnTo>
                    <a:lnTo>
                      <a:pt x="358" y="1560"/>
                    </a:lnTo>
                    <a:lnTo>
                      <a:pt x="355" y="1559"/>
                    </a:lnTo>
                    <a:lnTo>
                      <a:pt x="352" y="1557"/>
                    </a:lnTo>
                    <a:lnTo>
                      <a:pt x="349" y="1557"/>
                    </a:lnTo>
                    <a:lnTo>
                      <a:pt x="346" y="1557"/>
                    </a:lnTo>
                    <a:lnTo>
                      <a:pt x="343" y="1557"/>
                    </a:lnTo>
                    <a:lnTo>
                      <a:pt x="340" y="1557"/>
                    </a:lnTo>
                    <a:lnTo>
                      <a:pt x="337" y="1557"/>
                    </a:lnTo>
                    <a:lnTo>
                      <a:pt x="333" y="1556"/>
                    </a:lnTo>
                    <a:lnTo>
                      <a:pt x="332" y="1556"/>
                    </a:lnTo>
                    <a:lnTo>
                      <a:pt x="329" y="1557"/>
                    </a:lnTo>
                    <a:lnTo>
                      <a:pt x="327" y="1557"/>
                    </a:lnTo>
                    <a:lnTo>
                      <a:pt x="326" y="1557"/>
                    </a:lnTo>
                    <a:lnTo>
                      <a:pt x="323" y="1556"/>
                    </a:lnTo>
                    <a:lnTo>
                      <a:pt x="321" y="1556"/>
                    </a:lnTo>
                    <a:lnTo>
                      <a:pt x="318" y="1554"/>
                    </a:lnTo>
                    <a:lnTo>
                      <a:pt x="317" y="1554"/>
                    </a:lnTo>
                    <a:lnTo>
                      <a:pt x="314" y="1553"/>
                    </a:lnTo>
                    <a:lnTo>
                      <a:pt x="310" y="1554"/>
                    </a:lnTo>
                    <a:lnTo>
                      <a:pt x="307" y="1554"/>
                    </a:lnTo>
                    <a:lnTo>
                      <a:pt x="304" y="1554"/>
                    </a:lnTo>
                    <a:lnTo>
                      <a:pt x="303" y="1553"/>
                    </a:lnTo>
                    <a:lnTo>
                      <a:pt x="300" y="1551"/>
                    </a:lnTo>
                    <a:lnTo>
                      <a:pt x="297" y="1550"/>
                    </a:lnTo>
                    <a:lnTo>
                      <a:pt x="294" y="1550"/>
                    </a:lnTo>
                    <a:lnTo>
                      <a:pt x="289" y="1550"/>
                    </a:lnTo>
                    <a:lnTo>
                      <a:pt x="284" y="1547"/>
                    </a:lnTo>
                    <a:lnTo>
                      <a:pt x="280" y="1544"/>
                    </a:lnTo>
                    <a:lnTo>
                      <a:pt x="275" y="1542"/>
                    </a:lnTo>
                    <a:lnTo>
                      <a:pt x="269" y="1540"/>
                    </a:lnTo>
                    <a:lnTo>
                      <a:pt x="265" y="1540"/>
                    </a:lnTo>
                    <a:lnTo>
                      <a:pt x="260" y="1537"/>
                    </a:lnTo>
                    <a:lnTo>
                      <a:pt x="255" y="1536"/>
                    </a:lnTo>
                    <a:lnTo>
                      <a:pt x="251" y="1533"/>
                    </a:lnTo>
                    <a:lnTo>
                      <a:pt x="249" y="1531"/>
                    </a:lnTo>
                    <a:lnTo>
                      <a:pt x="246" y="1530"/>
                    </a:lnTo>
                    <a:lnTo>
                      <a:pt x="245" y="1530"/>
                    </a:lnTo>
                    <a:lnTo>
                      <a:pt x="242" y="1530"/>
                    </a:lnTo>
                    <a:lnTo>
                      <a:pt x="239" y="1530"/>
                    </a:lnTo>
                    <a:lnTo>
                      <a:pt x="237" y="1530"/>
                    </a:lnTo>
                    <a:lnTo>
                      <a:pt x="234" y="1528"/>
                    </a:lnTo>
                    <a:lnTo>
                      <a:pt x="232" y="1527"/>
                    </a:lnTo>
                    <a:lnTo>
                      <a:pt x="231" y="1527"/>
                    </a:lnTo>
                    <a:lnTo>
                      <a:pt x="228" y="1527"/>
                    </a:lnTo>
                    <a:lnTo>
                      <a:pt x="226" y="1525"/>
                    </a:lnTo>
                    <a:lnTo>
                      <a:pt x="225" y="1524"/>
                    </a:lnTo>
                    <a:lnTo>
                      <a:pt x="223" y="1522"/>
                    </a:lnTo>
                    <a:lnTo>
                      <a:pt x="222" y="1521"/>
                    </a:lnTo>
                    <a:lnTo>
                      <a:pt x="220" y="1517"/>
                    </a:lnTo>
                    <a:lnTo>
                      <a:pt x="219" y="1517"/>
                    </a:lnTo>
                    <a:lnTo>
                      <a:pt x="212" y="1513"/>
                    </a:lnTo>
                    <a:lnTo>
                      <a:pt x="206" y="1510"/>
                    </a:lnTo>
                    <a:lnTo>
                      <a:pt x="199" y="1507"/>
                    </a:lnTo>
                    <a:lnTo>
                      <a:pt x="193" y="1504"/>
                    </a:lnTo>
                    <a:lnTo>
                      <a:pt x="186" y="1501"/>
                    </a:lnTo>
                    <a:lnTo>
                      <a:pt x="180" y="1498"/>
                    </a:lnTo>
                    <a:lnTo>
                      <a:pt x="173" y="1495"/>
                    </a:lnTo>
                    <a:lnTo>
                      <a:pt x="167" y="1490"/>
                    </a:lnTo>
                    <a:lnTo>
                      <a:pt x="165" y="1488"/>
                    </a:lnTo>
                    <a:lnTo>
                      <a:pt x="163" y="1488"/>
                    </a:lnTo>
                    <a:lnTo>
                      <a:pt x="160" y="1487"/>
                    </a:lnTo>
                    <a:lnTo>
                      <a:pt x="157" y="1485"/>
                    </a:lnTo>
                    <a:lnTo>
                      <a:pt x="156" y="1484"/>
                    </a:lnTo>
                    <a:lnTo>
                      <a:pt x="154" y="1482"/>
                    </a:lnTo>
                    <a:lnTo>
                      <a:pt x="153" y="1481"/>
                    </a:lnTo>
                    <a:lnTo>
                      <a:pt x="151" y="1478"/>
                    </a:lnTo>
                    <a:lnTo>
                      <a:pt x="145" y="1473"/>
                    </a:lnTo>
                    <a:lnTo>
                      <a:pt x="139" y="1467"/>
                    </a:lnTo>
                    <a:lnTo>
                      <a:pt x="134" y="1462"/>
                    </a:lnTo>
                    <a:lnTo>
                      <a:pt x="128" y="1458"/>
                    </a:lnTo>
                    <a:lnTo>
                      <a:pt x="122" y="1452"/>
                    </a:lnTo>
                    <a:lnTo>
                      <a:pt x="118" y="1447"/>
                    </a:lnTo>
                    <a:lnTo>
                      <a:pt x="111" y="1441"/>
                    </a:lnTo>
                    <a:lnTo>
                      <a:pt x="108" y="1433"/>
                    </a:lnTo>
                    <a:lnTo>
                      <a:pt x="102" y="1430"/>
                    </a:lnTo>
                    <a:lnTo>
                      <a:pt x="99" y="1427"/>
                    </a:lnTo>
                    <a:lnTo>
                      <a:pt x="96" y="1423"/>
                    </a:lnTo>
                    <a:lnTo>
                      <a:pt x="93" y="1418"/>
                    </a:lnTo>
                    <a:lnTo>
                      <a:pt x="92" y="1413"/>
                    </a:lnTo>
                    <a:lnTo>
                      <a:pt x="90" y="1407"/>
                    </a:lnTo>
                    <a:lnTo>
                      <a:pt x="88" y="1403"/>
                    </a:lnTo>
                    <a:lnTo>
                      <a:pt x="85" y="1398"/>
                    </a:lnTo>
                    <a:lnTo>
                      <a:pt x="82" y="1395"/>
                    </a:lnTo>
                    <a:lnTo>
                      <a:pt x="81" y="1392"/>
                    </a:lnTo>
                    <a:lnTo>
                      <a:pt x="79" y="1387"/>
                    </a:lnTo>
                    <a:lnTo>
                      <a:pt x="79" y="1384"/>
                    </a:lnTo>
                    <a:lnTo>
                      <a:pt x="78" y="1380"/>
                    </a:lnTo>
                    <a:lnTo>
                      <a:pt x="76" y="1377"/>
                    </a:lnTo>
                    <a:lnTo>
                      <a:pt x="73" y="1375"/>
                    </a:lnTo>
                    <a:lnTo>
                      <a:pt x="70" y="1372"/>
                    </a:lnTo>
                    <a:lnTo>
                      <a:pt x="70" y="1366"/>
                    </a:lnTo>
                    <a:lnTo>
                      <a:pt x="69" y="1360"/>
                    </a:lnTo>
                    <a:lnTo>
                      <a:pt x="67" y="1352"/>
                    </a:lnTo>
                    <a:lnTo>
                      <a:pt x="66" y="1346"/>
                    </a:lnTo>
                    <a:lnTo>
                      <a:pt x="62" y="1341"/>
                    </a:lnTo>
                    <a:lnTo>
                      <a:pt x="59" y="1335"/>
                    </a:lnTo>
                    <a:lnTo>
                      <a:pt x="58" y="1329"/>
                    </a:lnTo>
                    <a:lnTo>
                      <a:pt x="55" y="1323"/>
                    </a:lnTo>
                    <a:lnTo>
                      <a:pt x="53" y="1311"/>
                    </a:lnTo>
                    <a:lnTo>
                      <a:pt x="50" y="1300"/>
                    </a:lnTo>
                    <a:lnTo>
                      <a:pt x="46" y="1288"/>
                    </a:lnTo>
                    <a:lnTo>
                      <a:pt x="43" y="1277"/>
                    </a:lnTo>
                    <a:lnTo>
                      <a:pt x="39" y="1266"/>
                    </a:lnTo>
                    <a:lnTo>
                      <a:pt x="35" y="1256"/>
                    </a:lnTo>
                    <a:lnTo>
                      <a:pt x="32" y="1245"/>
                    </a:lnTo>
                    <a:lnTo>
                      <a:pt x="27" y="1233"/>
                    </a:lnTo>
                    <a:lnTo>
                      <a:pt x="24" y="1220"/>
                    </a:lnTo>
                    <a:lnTo>
                      <a:pt x="23" y="1211"/>
                    </a:lnTo>
                    <a:lnTo>
                      <a:pt x="21" y="1200"/>
                    </a:lnTo>
                    <a:lnTo>
                      <a:pt x="18" y="1191"/>
                    </a:lnTo>
                    <a:lnTo>
                      <a:pt x="13" y="1184"/>
                    </a:lnTo>
                    <a:lnTo>
                      <a:pt x="13" y="1178"/>
                    </a:lnTo>
                    <a:lnTo>
                      <a:pt x="12" y="1171"/>
                    </a:lnTo>
                    <a:lnTo>
                      <a:pt x="10" y="1165"/>
                    </a:lnTo>
                    <a:lnTo>
                      <a:pt x="10" y="1159"/>
                    </a:lnTo>
                    <a:lnTo>
                      <a:pt x="6" y="1155"/>
                    </a:lnTo>
                    <a:lnTo>
                      <a:pt x="6" y="1142"/>
                    </a:lnTo>
                    <a:lnTo>
                      <a:pt x="3" y="1130"/>
                    </a:lnTo>
                    <a:lnTo>
                      <a:pt x="1" y="1118"/>
                    </a:lnTo>
                    <a:lnTo>
                      <a:pt x="4" y="1106"/>
                    </a:lnTo>
                    <a:lnTo>
                      <a:pt x="3" y="1102"/>
                    </a:lnTo>
                    <a:lnTo>
                      <a:pt x="3" y="1098"/>
                    </a:lnTo>
                    <a:lnTo>
                      <a:pt x="3" y="1095"/>
                    </a:lnTo>
                    <a:lnTo>
                      <a:pt x="4" y="1090"/>
                    </a:lnTo>
                    <a:lnTo>
                      <a:pt x="0" y="1073"/>
                    </a:lnTo>
                    <a:lnTo>
                      <a:pt x="1" y="1057"/>
                    </a:lnTo>
                    <a:lnTo>
                      <a:pt x="4" y="1038"/>
                    </a:lnTo>
                    <a:lnTo>
                      <a:pt x="6" y="1021"/>
                    </a:lnTo>
                    <a:lnTo>
                      <a:pt x="10" y="1020"/>
                    </a:lnTo>
                    <a:lnTo>
                      <a:pt x="12" y="1015"/>
                    </a:lnTo>
                    <a:lnTo>
                      <a:pt x="13" y="1011"/>
                    </a:lnTo>
                    <a:lnTo>
                      <a:pt x="15" y="1006"/>
                    </a:lnTo>
                    <a:lnTo>
                      <a:pt x="18" y="1004"/>
                    </a:lnTo>
                    <a:lnTo>
                      <a:pt x="21" y="1001"/>
                    </a:lnTo>
                    <a:lnTo>
                      <a:pt x="24" y="998"/>
                    </a:lnTo>
                    <a:lnTo>
                      <a:pt x="26" y="995"/>
                    </a:lnTo>
                    <a:lnTo>
                      <a:pt x="29" y="994"/>
                    </a:lnTo>
                    <a:lnTo>
                      <a:pt x="32" y="992"/>
                    </a:lnTo>
                    <a:lnTo>
                      <a:pt x="35" y="994"/>
                    </a:lnTo>
                    <a:lnTo>
                      <a:pt x="39" y="997"/>
                    </a:lnTo>
                    <a:lnTo>
                      <a:pt x="44" y="998"/>
                    </a:lnTo>
                    <a:lnTo>
                      <a:pt x="47" y="1001"/>
                    </a:lnTo>
                    <a:lnTo>
                      <a:pt x="50" y="1006"/>
                    </a:lnTo>
                    <a:lnTo>
                      <a:pt x="53" y="1011"/>
                    </a:lnTo>
                    <a:lnTo>
                      <a:pt x="56" y="1014"/>
                    </a:lnTo>
                    <a:lnTo>
                      <a:pt x="59" y="1018"/>
                    </a:lnTo>
                    <a:lnTo>
                      <a:pt x="62" y="1021"/>
                    </a:lnTo>
                    <a:lnTo>
                      <a:pt x="67" y="1023"/>
                    </a:lnTo>
                    <a:lnTo>
                      <a:pt x="75" y="1031"/>
                    </a:lnTo>
                    <a:lnTo>
                      <a:pt x="79" y="1041"/>
                    </a:lnTo>
                    <a:lnTo>
                      <a:pt x="84" y="1050"/>
                    </a:lnTo>
                    <a:lnTo>
                      <a:pt x="88" y="1061"/>
                    </a:lnTo>
                    <a:lnTo>
                      <a:pt x="92" y="1072"/>
                    </a:lnTo>
                    <a:lnTo>
                      <a:pt x="96" y="1083"/>
                    </a:lnTo>
                    <a:lnTo>
                      <a:pt x="101" y="1092"/>
                    </a:lnTo>
                    <a:lnTo>
                      <a:pt x="108" y="1102"/>
                    </a:lnTo>
                    <a:lnTo>
                      <a:pt x="111" y="1109"/>
                    </a:lnTo>
                    <a:lnTo>
                      <a:pt x="113" y="1115"/>
                    </a:lnTo>
                    <a:lnTo>
                      <a:pt x="115" y="1124"/>
                    </a:lnTo>
                    <a:lnTo>
                      <a:pt x="116" y="1132"/>
                    </a:lnTo>
                    <a:lnTo>
                      <a:pt x="119" y="1138"/>
                    </a:lnTo>
                    <a:lnTo>
                      <a:pt x="122" y="1145"/>
                    </a:lnTo>
                    <a:lnTo>
                      <a:pt x="127" y="1150"/>
                    </a:lnTo>
                    <a:lnTo>
                      <a:pt x="134" y="1155"/>
                    </a:lnTo>
                    <a:lnTo>
                      <a:pt x="137" y="1155"/>
                    </a:lnTo>
                    <a:lnTo>
                      <a:pt x="141" y="1155"/>
                    </a:lnTo>
                    <a:lnTo>
                      <a:pt x="144" y="1155"/>
                    </a:lnTo>
                    <a:lnTo>
                      <a:pt x="147" y="1155"/>
                    </a:lnTo>
                    <a:lnTo>
                      <a:pt x="150" y="1155"/>
                    </a:lnTo>
                    <a:lnTo>
                      <a:pt x="154" y="1155"/>
                    </a:lnTo>
                    <a:lnTo>
                      <a:pt x="156" y="1153"/>
                    </a:lnTo>
                    <a:lnTo>
                      <a:pt x="159" y="1150"/>
                    </a:lnTo>
                    <a:lnTo>
                      <a:pt x="157" y="1147"/>
                    </a:lnTo>
                    <a:lnTo>
                      <a:pt x="156" y="1145"/>
                    </a:lnTo>
                    <a:lnTo>
                      <a:pt x="154" y="1144"/>
                    </a:lnTo>
                    <a:lnTo>
                      <a:pt x="151" y="1144"/>
                    </a:lnTo>
                    <a:lnTo>
                      <a:pt x="148" y="1145"/>
                    </a:lnTo>
                    <a:lnTo>
                      <a:pt x="147" y="1144"/>
                    </a:lnTo>
                    <a:lnTo>
                      <a:pt x="145" y="1142"/>
                    </a:lnTo>
                    <a:lnTo>
                      <a:pt x="142" y="1142"/>
                    </a:lnTo>
                    <a:lnTo>
                      <a:pt x="141" y="1142"/>
                    </a:lnTo>
                    <a:lnTo>
                      <a:pt x="137" y="1142"/>
                    </a:lnTo>
                    <a:lnTo>
                      <a:pt x="136" y="1141"/>
                    </a:lnTo>
                    <a:lnTo>
                      <a:pt x="134" y="1141"/>
                    </a:lnTo>
                    <a:lnTo>
                      <a:pt x="131" y="1139"/>
                    </a:lnTo>
                    <a:lnTo>
                      <a:pt x="130" y="1138"/>
                    </a:lnTo>
                    <a:lnTo>
                      <a:pt x="128" y="1136"/>
                    </a:lnTo>
                    <a:lnTo>
                      <a:pt x="128" y="1135"/>
                    </a:lnTo>
                    <a:lnTo>
                      <a:pt x="127" y="1127"/>
                    </a:lnTo>
                    <a:lnTo>
                      <a:pt x="125" y="1119"/>
                    </a:lnTo>
                    <a:lnTo>
                      <a:pt x="124" y="1112"/>
                    </a:lnTo>
                    <a:lnTo>
                      <a:pt x="122" y="1106"/>
                    </a:lnTo>
                    <a:lnTo>
                      <a:pt x="119" y="1098"/>
                    </a:lnTo>
                    <a:lnTo>
                      <a:pt x="118" y="1092"/>
                    </a:lnTo>
                    <a:lnTo>
                      <a:pt x="113" y="1086"/>
                    </a:lnTo>
                    <a:lnTo>
                      <a:pt x="110" y="1078"/>
                    </a:lnTo>
                    <a:lnTo>
                      <a:pt x="107" y="1073"/>
                    </a:lnTo>
                    <a:lnTo>
                      <a:pt x="105" y="1067"/>
                    </a:lnTo>
                    <a:lnTo>
                      <a:pt x="104" y="1061"/>
                    </a:lnTo>
                    <a:lnTo>
                      <a:pt x="101" y="1057"/>
                    </a:lnTo>
                    <a:lnTo>
                      <a:pt x="101" y="1053"/>
                    </a:lnTo>
                    <a:lnTo>
                      <a:pt x="102" y="1050"/>
                    </a:lnTo>
                    <a:lnTo>
                      <a:pt x="104" y="1047"/>
                    </a:lnTo>
                    <a:lnTo>
                      <a:pt x="105" y="1044"/>
                    </a:lnTo>
                    <a:lnTo>
                      <a:pt x="107" y="1041"/>
                    </a:lnTo>
                    <a:lnTo>
                      <a:pt x="108" y="1040"/>
                    </a:lnTo>
                    <a:lnTo>
                      <a:pt x="111" y="1038"/>
                    </a:lnTo>
                    <a:lnTo>
                      <a:pt x="116" y="1038"/>
                    </a:lnTo>
                    <a:lnTo>
                      <a:pt x="121" y="1037"/>
                    </a:lnTo>
                    <a:lnTo>
                      <a:pt x="124" y="1035"/>
                    </a:lnTo>
                    <a:lnTo>
                      <a:pt x="128" y="1035"/>
                    </a:lnTo>
                    <a:lnTo>
                      <a:pt x="131" y="1034"/>
                    </a:lnTo>
                    <a:lnTo>
                      <a:pt x="134" y="1034"/>
                    </a:lnTo>
                    <a:lnTo>
                      <a:pt x="139" y="1032"/>
                    </a:lnTo>
                    <a:lnTo>
                      <a:pt x="142" y="1031"/>
                    </a:lnTo>
                    <a:lnTo>
                      <a:pt x="147" y="1031"/>
                    </a:lnTo>
                    <a:lnTo>
                      <a:pt x="150" y="1029"/>
                    </a:lnTo>
                    <a:lnTo>
                      <a:pt x="154" y="1027"/>
                    </a:lnTo>
                    <a:lnTo>
                      <a:pt x="157" y="1026"/>
                    </a:lnTo>
                    <a:lnTo>
                      <a:pt x="160" y="1023"/>
                    </a:lnTo>
                    <a:lnTo>
                      <a:pt x="163" y="1021"/>
                    </a:lnTo>
                    <a:lnTo>
                      <a:pt x="167" y="1018"/>
                    </a:lnTo>
                    <a:lnTo>
                      <a:pt x="168" y="1015"/>
                    </a:lnTo>
                    <a:lnTo>
                      <a:pt x="170" y="1011"/>
                    </a:lnTo>
                    <a:lnTo>
                      <a:pt x="167" y="1009"/>
                    </a:lnTo>
                    <a:lnTo>
                      <a:pt x="162" y="1009"/>
                    </a:lnTo>
                    <a:lnTo>
                      <a:pt x="157" y="1009"/>
                    </a:lnTo>
                    <a:lnTo>
                      <a:pt x="154" y="1011"/>
                    </a:lnTo>
                    <a:lnTo>
                      <a:pt x="150" y="1014"/>
                    </a:lnTo>
                    <a:lnTo>
                      <a:pt x="147" y="1015"/>
                    </a:lnTo>
                    <a:lnTo>
                      <a:pt x="142" y="1017"/>
                    </a:lnTo>
                    <a:lnTo>
                      <a:pt x="137" y="1018"/>
                    </a:lnTo>
                    <a:lnTo>
                      <a:pt x="134" y="1017"/>
                    </a:lnTo>
                    <a:lnTo>
                      <a:pt x="131" y="1018"/>
                    </a:lnTo>
                    <a:lnTo>
                      <a:pt x="128" y="1018"/>
                    </a:lnTo>
                    <a:lnTo>
                      <a:pt x="125" y="1020"/>
                    </a:lnTo>
                    <a:lnTo>
                      <a:pt x="122" y="1021"/>
                    </a:lnTo>
                    <a:lnTo>
                      <a:pt x="119" y="1021"/>
                    </a:lnTo>
                    <a:lnTo>
                      <a:pt x="116" y="1020"/>
                    </a:lnTo>
                    <a:lnTo>
                      <a:pt x="113" y="1018"/>
                    </a:lnTo>
                    <a:lnTo>
                      <a:pt x="110" y="1018"/>
                    </a:lnTo>
                    <a:lnTo>
                      <a:pt x="107" y="1018"/>
                    </a:lnTo>
                    <a:lnTo>
                      <a:pt x="104" y="1017"/>
                    </a:lnTo>
                    <a:lnTo>
                      <a:pt x="101" y="1015"/>
                    </a:lnTo>
                    <a:lnTo>
                      <a:pt x="98" y="1014"/>
                    </a:lnTo>
                    <a:lnTo>
                      <a:pt x="95" y="1012"/>
                    </a:lnTo>
                    <a:lnTo>
                      <a:pt x="92" y="1012"/>
                    </a:lnTo>
                    <a:lnTo>
                      <a:pt x="88" y="1011"/>
                    </a:lnTo>
                    <a:lnTo>
                      <a:pt x="84" y="1008"/>
                    </a:lnTo>
                    <a:lnTo>
                      <a:pt x="79" y="1003"/>
                    </a:lnTo>
                    <a:lnTo>
                      <a:pt x="73" y="998"/>
                    </a:lnTo>
                    <a:lnTo>
                      <a:pt x="69" y="995"/>
                    </a:lnTo>
                    <a:lnTo>
                      <a:pt x="64" y="991"/>
                    </a:lnTo>
                    <a:lnTo>
                      <a:pt x="59" y="986"/>
                    </a:lnTo>
                    <a:lnTo>
                      <a:pt x="55" y="981"/>
                    </a:lnTo>
                    <a:lnTo>
                      <a:pt x="50" y="975"/>
                    </a:lnTo>
                    <a:lnTo>
                      <a:pt x="44" y="965"/>
                    </a:lnTo>
                    <a:lnTo>
                      <a:pt x="36" y="952"/>
                    </a:lnTo>
                    <a:lnTo>
                      <a:pt x="32" y="940"/>
                    </a:lnTo>
                    <a:lnTo>
                      <a:pt x="27" y="928"/>
                    </a:lnTo>
                    <a:lnTo>
                      <a:pt x="24" y="916"/>
                    </a:lnTo>
                    <a:lnTo>
                      <a:pt x="21" y="902"/>
                    </a:lnTo>
                    <a:lnTo>
                      <a:pt x="18" y="890"/>
                    </a:lnTo>
                    <a:lnTo>
                      <a:pt x="17" y="876"/>
                    </a:lnTo>
                    <a:lnTo>
                      <a:pt x="17" y="870"/>
                    </a:lnTo>
                    <a:lnTo>
                      <a:pt x="17" y="862"/>
                    </a:lnTo>
                    <a:lnTo>
                      <a:pt x="15" y="856"/>
                    </a:lnTo>
                    <a:lnTo>
                      <a:pt x="13" y="850"/>
                    </a:lnTo>
                    <a:lnTo>
                      <a:pt x="17" y="842"/>
                    </a:lnTo>
                    <a:lnTo>
                      <a:pt x="17" y="833"/>
                    </a:lnTo>
                    <a:lnTo>
                      <a:pt x="15" y="825"/>
                    </a:lnTo>
                    <a:lnTo>
                      <a:pt x="18" y="818"/>
                    </a:lnTo>
                    <a:lnTo>
                      <a:pt x="18" y="810"/>
                    </a:lnTo>
                    <a:lnTo>
                      <a:pt x="20" y="802"/>
                    </a:lnTo>
                    <a:lnTo>
                      <a:pt x="21" y="795"/>
                    </a:lnTo>
                    <a:lnTo>
                      <a:pt x="23" y="787"/>
                    </a:lnTo>
                    <a:lnTo>
                      <a:pt x="24" y="775"/>
                    </a:lnTo>
                    <a:lnTo>
                      <a:pt x="27" y="764"/>
                    </a:lnTo>
                    <a:lnTo>
                      <a:pt x="30" y="753"/>
                    </a:lnTo>
                    <a:lnTo>
                      <a:pt x="33" y="743"/>
                    </a:lnTo>
                    <a:lnTo>
                      <a:pt x="38" y="732"/>
                    </a:lnTo>
                    <a:lnTo>
                      <a:pt x="41" y="721"/>
                    </a:lnTo>
                    <a:lnTo>
                      <a:pt x="44" y="710"/>
                    </a:lnTo>
                    <a:lnTo>
                      <a:pt x="47" y="700"/>
                    </a:lnTo>
                    <a:lnTo>
                      <a:pt x="50" y="687"/>
                    </a:lnTo>
                    <a:lnTo>
                      <a:pt x="52" y="672"/>
                    </a:lnTo>
                    <a:lnTo>
                      <a:pt x="53" y="658"/>
                    </a:lnTo>
                    <a:lnTo>
                      <a:pt x="59" y="645"/>
                    </a:lnTo>
                    <a:lnTo>
                      <a:pt x="61" y="635"/>
                    </a:lnTo>
                    <a:lnTo>
                      <a:pt x="62" y="625"/>
                    </a:lnTo>
                    <a:lnTo>
                      <a:pt x="66" y="615"/>
                    </a:lnTo>
                    <a:lnTo>
                      <a:pt x="67" y="606"/>
                    </a:lnTo>
                    <a:lnTo>
                      <a:pt x="69" y="594"/>
                    </a:lnTo>
                    <a:lnTo>
                      <a:pt x="69" y="582"/>
                    </a:lnTo>
                    <a:lnTo>
                      <a:pt x="72" y="571"/>
                    </a:lnTo>
                    <a:lnTo>
                      <a:pt x="76" y="560"/>
                    </a:lnTo>
                    <a:lnTo>
                      <a:pt x="76" y="554"/>
                    </a:lnTo>
                    <a:lnTo>
                      <a:pt x="78" y="548"/>
                    </a:lnTo>
                    <a:lnTo>
                      <a:pt x="79" y="542"/>
                    </a:lnTo>
                    <a:lnTo>
                      <a:pt x="81" y="534"/>
                    </a:lnTo>
                    <a:lnTo>
                      <a:pt x="82" y="528"/>
                    </a:lnTo>
                    <a:lnTo>
                      <a:pt x="84" y="524"/>
                    </a:lnTo>
                    <a:lnTo>
                      <a:pt x="87" y="517"/>
                    </a:lnTo>
                    <a:lnTo>
                      <a:pt x="92" y="513"/>
                    </a:lnTo>
                    <a:lnTo>
                      <a:pt x="93" y="507"/>
                    </a:lnTo>
                    <a:lnTo>
                      <a:pt x="95" y="502"/>
                    </a:lnTo>
                    <a:lnTo>
                      <a:pt x="96" y="496"/>
                    </a:lnTo>
                    <a:lnTo>
                      <a:pt x="96" y="490"/>
                    </a:lnTo>
                    <a:lnTo>
                      <a:pt x="98" y="482"/>
                    </a:lnTo>
                    <a:lnTo>
                      <a:pt x="101" y="478"/>
                    </a:lnTo>
                    <a:lnTo>
                      <a:pt x="102" y="473"/>
                    </a:lnTo>
                    <a:lnTo>
                      <a:pt x="107" y="468"/>
                    </a:lnTo>
                    <a:lnTo>
                      <a:pt x="111" y="464"/>
                    </a:lnTo>
                    <a:lnTo>
                      <a:pt x="113" y="459"/>
                    </a:lnTo>
                    <a:lnTo>
                      <a:pt x="116" y="455"/>
                    </a:lnTo>
                    <a:lnTo>
                      <a:pt x="119" y="450"/>
                    </a:lnTo>
                    <a:lnTo>
                      <a:pt x="122" y="445"/>
                    </a:lnTo>
                    <a:lnTo>
                      <a:pt x="125" y="441"/>
                    </a:lnTo>
                    <a:lnTo>
                      <a:pt x="128" y="436"/>
                    </a:lnTo>
                    <a:lnTo>
                      <a:pt x="133" y="433"/>
                    </a:lnTo>
                    <a:lnTo>
                      <a:pt x="134" y="429"/>
                    </a:lnTo>
                    <a:lnTo>
                      <a:pt x="137" y="424"/>
                    </a:lnTo>
                    <a:lnTo>
                      <a:pt x="142" y="421"/>
                    </a:lnTo>
                    <a:lnTo>
                      <a:pt x="144" y="416"/>
                    </a:lnTo>
                    <a:lnTo>
                      <a:pt x="147" y="415"/>
                    </a:lnTo>
                    <a:lnTo>
                      <a:pt x="150" y="412"/>
                    </a:lnTo>
                    <a:lnTo>
                      <a:pt x="151" y="409"/>
                    </a:lnTo>
                    <a:lnTo>
                      <a:pt x="154" y="406"/>
                    </a:lnTo>
                    <a:lnTo>
                      <a:pt x="156" y="403"/>
                    </a:lnTo>
                    <a:lnTo>
                      <a:pt x="159" y="401"/>
                    </a:lnTo>
                    <a:lnTo>
                      <a:pt x="162" y="400"/>
                    </a:lnTo>
                    <a:lnTo>
                      <a:pt x="165" y="401"/>
                    </a:lnTo>
                    <a:lnTo>
                      <a:pt x="167" y="400"/>
                    </a:lnTo>
                    <a:lnTo>
                      <a:pt x="168" y="395"/>
                    </a:lnTo>
                    <a:lnTo>
                      <a:pt x="171" y="392"/>
                    </a:lnTo>
                    <a:lnTo>
                      <a:pt x="174" y="392"/>
                    </a:lnTo>
                    <a:lnTo>
                      <a:pt x="180" y="386"/>
                    </a:lnTo>
                    <a:lnTo>
                      <a:pt x="186" y="384"/>
                    </a:lnTo>
                    <a:lnTo>
                      <a:pt x="193" y="383"/>
                    </a:lnTo>
                    <a:lnTo>
                      <a:pt x="200" y="383"/>
                    </a:lnTo>
                    <a:lnTo>
                      <a:pt x="208" y="383"/>
                    </a:lnTo>
                    <a:lnTo>
                      <a:pt x="216" y="384"/>
                    </a:lnTo>
                    <a:lnTo>
                      <a:pt x="222" y="384"/>
                    </a:lnTo>
                    <a:lnTo>
                      <a:pt x="229" y="383"/>
                    </a:lnTo>
                    <a:lnTo>
                      <a:pt x="231" y="386"/>
                    </a:lnTo>
                    <a:lnTo>
                      <a:pt x="232" y="386"/>
                    </a:lnTo>
                    <a:lnTo>
                      <a:pt x="235" y="386"/>
                    </a:lnTo>
                    <a:lnTo>
                      <a:pt x="237" y="386"/>
                    </a:lnTo>
                    <a:lnTo>
                      <a:pt x="243" y="389"/>
                    </a:lnTo>
                    <a:lnTo>
                      <a:pt x="248" y="393"/>
                    </a:lnTo>
                    <a:lnTo>
                      <a:pt x="254" y="398"/>
                    </a:lnTo>
                    <a:lnTo>
                      <a:pt x="258" y="404"/>
                    </a:lnTo>
                    <a:lnTo>
                      <a:pt x="261" y="409"/>
                    </a:lnTo>
                    <a:lnTo>
                      <a:pt x="266" y="415"/>
                    </a:lnTo>
                    <a:lnTo>
                      <a:pt x="271" y="421"/>
                    </a:lnTo>
                    <a:lnTo>
                      <a:pt x="275" y="426"/>
                    </a:lnTo>
                    <a:lnTo>
                      <a:pt x="278" y="432"/>
                    </a:lnTo>
                    <a:lnTo>
                      <a:pt x="283" y="438"/>
                    </a:lnTo>
                    <a:lnTo>
                      <a:pt x="286" y="444"/>
                    </a:lnTo>
                    <a:lnTo>
                      <a:pt x="291" y="449"/>
                    </a:lnTo>
                    <a:lnTo>
                      <a:pt x="295" y="455"/>
                    </a:lnTo>
                    <a:lnTo>
                      <a:pt x="300" y="459"/>
                    </a:lnTo>
                    <a:lnTo>
                      <a:pt x="306" y="462"/>
                    </a:lnTo>
                    <a:lnTo>
                      <a:pt x="312" y="467"/>
                    </a:lnTo>
                    <a:lnTo>
                      <a:pt x="315" y="465"/>
                    </a:lnTo>
                    <a:lnTo>
                      <a:pt x="317" y="464"/>
                    </a:lnTo>
                    <a:lnTo>
                      <a:pt x="318" y="462"/>
                    </a:lnTo>
                    <a:lnTo>
                      <a:pt x="320" y="459"/>
                    </a:lnTo>
                    <a:lnTo>
                      <a:pt x="320" y="456"/>
                    </a:lnTo>
                    <a:lnTo>
                      <a:pt x="318" y="455"/>
                    </a:lnTo>
                    <a:lnTo>
                      <a:pt x="317" y="453"/>
                    </a:lnTo>
                    <a:lnTo>
                      <a:pt x="315" y="450"/>
                    </a:lnTo>
                    <a:lnTo>
                      <a:pt x="312" y="449"/>
                    </a:lnTo>
                    <a:lnTo>
                      <a:pt x="310" y="447"/>
                    </a:lnTo>
                    <a:lnTo>
                      <a:pt x="307" y="445"/>
                    </a:lnTo>
                    <a:lnTo>
                      <a:pt x="306" y="444"/>
                    </a:lnTo>
                    <a:lnTo>
                      <a:pt x="301" y="439"/>
                    </a:lnTo>
                    <a:lnTo>
                      <a:pt x="298" y="435"/>
                    </a:lnTo>
                    <a:lnTo>
                      <a:pt x="294" y="429"/>
                    </a:lnTo>
                    <a:lnTo>
                      <a:pt x="291" y="423"/>
                    </a:lnTo>
                    <a:lnTo>
                      <a:pt x="288" y="416"/>
                    </a:lnTo>
                    <a:lnTo>
                      <a:pt x="284" y="410"/>
                    </a:lnTo>
                    <a:lnTo>
                      <a:pt x="283" y="404"/>
                    </a:lnTo>
                    <a:lnTo>
                      <a:pt x="281" y="396"/>
                    </a:lnTo>
                    <a:lnTo>
                      <a:pt x="277" y="393"/>
                    </a:lnTo>
                    <a:lnTo>
                      <a:pt x="275" y="390"/>
                    </a:lnTo>
                    <a:lnTo>
                      <a:pt x="274" y="386"/>
                    </a:lnTo>
                    <a:lnTo>
                      <a:pt x="271" y="383"/>
                    </a:lnTo>
                    <a:lnTo>
                      <a:pt x="271" y="374"/>
                    </a:lnTo>
                    <a:lnTo>
                      <a:pt x="274" y="366"/>
                    </a:lnTo>
                    <a:lnTo>
                      <a:pt x="277" y="358"/>
                    </a:lnTo>
                    <a:lnTo>
                      <a:pt x="281" y="352"/>
                    </a:lnTo>
                    <a:lnTo>
                      <a:pt x="286" y="344"/>
                    </a:lnTo>
                    <a:lnTo>
                      <a:pt x="292" y="338"/>
                    </a:lnTo>
                    <a:lnTo>
                      <a:pt x="297" y="331"/>
                    </a:lnTo>
                    <a:lnTo>
                      <a:pt x="301" y="323"/>
                    </a:lnTo>
                    <a:lnTo>
                      <a:pt x="306" y="314"/>
                    </a:lnTo>
                    <a:lnTo>
                      <a:pt x="312" y="306"/>
                    </a:lnTo>
                    <a:lnTo>
                      <a:pt x="317" y="298"/>
                    </a:lnTo>
                    <a:lnTo>
                      <a:pt x="323" y="292"/>
                    </a:lnTo>
                    <a:lnTo>
                      <a:pt x="329" y="285"/>
                    </a:lnTo>
                    <a:lnTo>
                      <a:pt x="337" y="279"/>
                    </a:lnTo>
                    <a:lnTo>
                      <a:pt x="343" y="274"/>
                    </a:lnTo>
                    <a:lnTo>
                      <a:pt x="350" y="269"/>
                    </a:lnTo>
                    <a:lnTo>
                      <a:pt x="352" y="266"/>
                    </a:lnTo>
                    <a:lnTo>
                      <a:pt x="353" y="265"/>
                    </a:lnTo>
                    <a:lnTo>
                      <a:pt x="353" y="263"/>
                    </a:lnTo>
                    <a:lnTo>
                      <a:pt x="353" y="260"/>
                    </a:lnTo>
                    <a:lnTo>
                      <a:pt x="352" y="259"/>
                    </a:lnTo>
                    <a:lnTo>
                      <a:pt x="350" y="259"/>
                    </a:lnTo>
                    <a:lnTo>
                      <a:pt x="349" y="259"/>
                    </a:lnTo>
                    <a:lnTo>
                      <a:pt x="346" y="259"/>
                    </a:lnTo>
                    <a:lnTo>
                      <a:pt x="344" y="260"/>
                    </a:lnTo>
                    <a:lnTo>
                      <a:pt x="343" y="262"/>
                    </a:lnTo>
                    <a:lnTo>
                      <a:pt x="341" y="262"/>
                    </a:lnTo>
                    <a:lnTo>
                      <a:pt x="340" y="262"/>
                    </a:lnTo>
                    <a:lnTo>
                      <a:pt x="335" y="266"/>
                    </a:lnTo>
                    <a:lnTo>
                      <a:pt x="330" y="271"/>
                    </a:lnTo>
                    <a:lnTo>
                      <a:pt x="326" y="274"/>
                    </a:lnTo>
                    <a:lnTo>
                      <a:pt x="321" y="279"/>
                    </a:lnTo>
                    <a:lnTo>
                      <a:pt x="317" y="282"/>
                    </a:lnTo>
                    <a:lnTo>
                      <a:pt x="312" y="286"/>
                    </a:lnTo>
                    <a:lnTo>
                      <a:pt x="309" y="291"/>
                    </a:lnTo>
                    <a:lnTo>
                      <a:pt x="304" y="295"/>
                    </a:lnTo>
                    <a:lnTo>
                      <a:pt x="303" y="302"/>
                    </a:lnTo>
                    <a:lnTo>
                      <a:pt x="298" y="305"/>
                    </a:lnTo>
                    <a:lnTo>
                      <a:pt x="295" y="308"/>
                    </a:lnTo>
                    <a:lnTo>
                      <a:pt x="294" y="312"/>
                    </a:lnTo>
                    <a:lnTo>
                      <a:pt x="286" y="321"/>
                    </a:lnTo>
                    <a:lnTo>
                      <a:pt x="280" y="331"/>
                    </a:lnTo>
                    <a:lnTo>
                      <a:pt x="274" y="340"/>
                    </a:lnTo>
                    <a:lnTo>
                      <a:pt x="266" y="347"/>
                    </a:lnTo>
                    <a:lnTo>
                      <a:pt x="258" y="355"/>
                    </a:lnTo>
                    <a:lnTo>
                      <a:pt x="251" y="361"/>
                    </a:lnTo>
                    <a:lnTo>
                      <a:pt x="240" y="364"/>
                    </a:lnTo>
                    <a:lnTo>
                      <a:pt x="229" y="366"/>
                    </a:lnTo>
                    <a:lnTo>
                      <a:pt x="226" y="364"/>
                    </a:lnTo>
                    <a:lnTo>
                      <a:pt x="222" y="364"/>
                    </a:lnTo>
                    <a:lnTo>
                      <a:pt x="219" y="364"/>
                    </a:lnTo>
                    <a:lnTo>
                      <a:pt x="217" y="361"/>
                    </a:lnTo>
                    <a:lnTo>
                      <a:pt x="212" y="360"/>
                    </a:lnTo>
                    <a:lnTo>
                      <a:pt x="209" y="357"/>
                    </a:lnTo>
                    <a:lnTo>
                      <a:pt x="205" y="354"/>
                    </a:lnTo>
                    <a:lnTo>
                      <a:pt x="203" y="351"/>
                    </a:lnTo>
                    <a:lnTo>
                      <a:pt x="200" y="346"/>
                    </a:lnTo>
                    <a:lnTo>
                      <a:pt x="199" y="343"/>
                    </a:lnTo>
                    <a:lnTo>
                      <a:pt x="196" y="338"/>
                    </a:lnTo>
                    <a:lnTo>
                      <a:pt x="196" y="334"/>
                    </a:lnTo>
                    <a:lnTo>
                      <a:pt x="197" y="331"/>
                    </a:lnTo>
                    <a:lnTo>
                      <a:pt x="196" y="328"/>
                    </a:lnTo>
                    <a:lnTo>
                      <a:pt x="194" y="325"/>
                    </a:lnTo>
                    <a:lnTo>
                      <a:pt x="194" y="321"/>
                    </a:lnTo>
                    <a:lnTo>
                      <a:pt x="194" y="312"/>
                    </a:lnTo>
                    <a:lnTo>
                      <a:pt x="194" y="303"/>
                    </a:lnTo>
                    <a:lnTo>
                      <a:pt x="196" y="294"/>
                    </a:lnTo>
                    <a:lnTo>
                      <a:pt x="197" y="285"/>
                    </a:lnTo>
                    <a:lnTo>
                      <a:pt x="199" y="276"/>
                    </a:lnTo>
                    <a:lnTo>
                      <a:pt x="202" y="268"/>
                    </a:lnTo>
                    <a:lnTo>
                      <a:pt x="205" y="259"/>
                    </a:lnTo>
                    <a:lnTo>
                      <a:pt x="208" y="251"/>
                    </a:lnTo>
                    <a:lnTo>
                      <a:pt x="209" y="246"/>
                    </a:lnTo>
                    <a:lnTo>
                      <a:pt x="212" y="243"/>
                    </a:lnTo>
                    <a:lnTo>
                      <a:pt x="212" y="239"/>
                    </a:lnTo>
                    <a:lnTo>
                      <a:pt x="214" y="236"/>
                    </a:lnTo>
                    <a:lnTo>
                      <a:pt x="217" y="228"/>
                    </a:lnTo>
                    <a:lnTo>
                      <a:pt x="222" y="220"/>
                    </a:lnTo>
                    <a:lnTo>
                      <a:pt x="225" y="213"/>
                    </a:lnTo>
                    <a:lnTo>
                      <a:pt x="229" y="207"/>
                    </a:lnTo>
                    <a:lnTo>
                      <a:pt x="234" y="199"/>
                    </a:lnTo>
                    <a:lnTo>
                      <a:pt x="237" y="191"/>
                    </a:lnTo>
                    <a:lnTo>
                      <a:pt x="242" y="184"/>
                    </a:lnTo>
                    <a:lnTo>
                      <a:pt x="245" y="177"/>
                    </a:lnTo>
                    <a:lnTo>
                      <a:pt x="249" y="170"/>
                    </a:lnTo>
                    <a:lnTo>
                      <a:pt x="254" y="164"/>
                    </a:lnTo>
                    <a:lnTo>
                      <a:pt x="258" y="156"/>
                    </a:lnTo>
                    <a:lnTo>
                      <a:pt x="265" y="150"/>
                    </a:lnTo>
                    <a:lnTo>
                      <a:pt x="269" y="144"/>
                    </a:lnTo>
                    <a:lnTo>
                      <a:pt x="274" y="138"/>
                    </a:lnTo>
                    <a:lnTo>
                      <a:pt x="280" y="132"/>
                    </a:lnTo>
                    <a:lnTo>
                      <a:pt x="286" y="125"/>
                    </a:lnTo>
                    <a:lnTo>
                      <a:pt x="292" y="122"/>
                    </a:lnTo>
                    <a:lnTo>
                      <a:pt x="297" y="118"/>
                    </a:lnTo>
                    <a:lnTo>
                      <a:pt x="301" y="113"/>
                    </a:lnTo>
                    <a:lnTo>
                      <a:pt x="306" y="109"/>
                    </a:lnTo>
                    <a:lnTo>
                      <a:pt x="310" y="104"/>
                    </a:lnTo>
                    <a:lnTo>
                      <a:pt x="315" y="101"/>
                    </a:lnTo>
                    <a:lnTo>
                      <a:pt x="321" y="96"/>
                    </a:lnTo>
                    <a:lnTo>
                      <a:pt x="327" y="95"/>
                    </a:lnTo>
                    <a:lnTo>
                      <a:pt x="332" y="93"/>
                    </a:lnTo>
                    <a:lnTo>
                      <a:pt x="335" y="90"/>
                    </a:lnTo>
                    <a:lnTo>
                      <a:pt x="340" y="87"/>
                    </a:lnTo>
                    <a:lnTo>
                      <a:pt x="344" y="84"/>
                    </a:lnTo>
                    <a:lnTo>
                      <a:pt x="347" y="81"/>
                    </a:lnTo>
                    <a:lnTo>
                      <a:pt x="352" y="78"/>
                    </a:lnTo>
                    <a:lnTo>
                      <a:pt x="356" y="76"/>
                    </a:lnTo>
                    <a:lnTo>
                      <a:pt x="361" y="75"/>
                    </a:lnTo>
                    <a:lnTo>
                      <a:pt x="363" y="72"/>
                    </a:lnTo>
                    <a:lnTo>
                      <a:pt x="366" y="70"/>
                    </a:lnTo>
                    <a:lnTo>
                      <a:pt x="369" y="69"/>
                    </a:lnTo>
                    <a:lnTo>
                      <a:pt x="370" y="67"/>
                    </a:lnTo>
                    <a:lnTo>
                      <a:pt x="375" y="67"/>
                    </a:lnTo>
                    <a:lnTo>
                      <a:pt x="376" y="66"/>
                    </a:lnTo>
                    <a:lnTo>
                      <a:pt x="379" y="64"/>
                    </a:lnTo>
                    <a:lnTo>
                      <a:pt x="381" y="61"/>
                    </a:lnTo>
                    <a:lnTo>
                      <a:pt x="389" y="58"/>
                    </a:lnTo>
                    <a:lnTo>
                      <a:pt x="396" y="55"/>
                    </a:lnTo>
                    <a:lnTo>
                      <a:pt x="404" y="52"/>
                    </a:lnTo>
                    <a:lnTo>
                      <a:pt x="410" y="47"/>
                    </a:lnTo>
                    <a:lnTo>
                      <a:pt x="416" y="43"/>
                    </a:lnTo>
                    <a:lnTo>
                      <a:pt x="424" y="40"/>
                    </a:lnTo>
                    <a:lnTo>
                      <a:pt x="430" y="35"/>
                    </a:lnTo>
                    <a:lnTo>
                      <a:pt x="438" y="34"/>
                    </a:lnTo>
                    <a:lnTo>
                      <a:pt x="445" y="30"/>
                    </a:lnTo>
                    <a:lnTo>
                      <a:pt x="453" y="26"/>
                    </a:lnTo>
                    <a:lnTo>
                      <a:pt x="461" y="23"/>
                    </a:lnTo>
                    <a:lnTo>
                      <a:pt x="468" y="20"/>
                    </a:lnTo>
                    <a:lnTo>
                      <a:pt x="476" y="18"/>
                    </a:lnTo>
                    <a:lnTo>
                      <a:pt x="485" y="15"/>
                    </a:lnTo>
                    <a:lnTo>
                      <a:pt x="493" y="12"/>
                    </a:lnTo>
                    <a:lnTo>
                      <a:pt x="500" y="11"/>
                    </a:lnTo>
                    <a:lnTo>
                      <a:pt x="508" y="9"/>
                    </a:lnTo>
                    <a:lnTo>
                      <a:pt x="517" y="6"/>
                    </a:lnTo>
                    <a:lnTo>
                      <a:pt x="525" y="6"/>
                    </a:lnTo>
                    <a:lnTo>
                      <a:pt x="534" y="4"/>
                    </a:lnTo>
                    <a:lnTo>
                      <a:pt x="542" y="3"/>
                    </a:lnTo>
                    <a:lnTo>
                      <a:pt x="551" y="1"/>
                    </a:lnTo>
                    <a:lnTo>
                      <a:pt x="559" y="1"/>
                    </a:lnTo>
                    <a:lnTo>
                      <a:pt x="568" y="0"/>
                    </a:lnTo>
                    <a:lnTo>
                      <a:pt x="572" y="0"/>
                    </a:lnTo>
                    <a:lnTo>
                      <a:pt x="575" y="0"/>
                    </a:lnTo>
                    <a:lnTo>
                      <a:pt x="578" y="1"/>
                    </a:lnTo>
                    <a:lnTo>
                      <a:pt x="583" y="1"/>
                    </a:lnTo>
                    <a:lnTo>
                      <a:pt x="586" y="3"/>
                    </a:lnTo>
                    <a:lnTo>
                      <a:pt x="589" y="3"/>
                    </a:lnTo>
                    <a:lnTo>
                      <a:pt x="594" y="3"/>
                    </a:lnTo>
                    <a:lnTo>
                      <a:pt x="597" y="0"/>
                    </a:lnTo>
                    <a:lnTo>
                      <a:pt x="597" y="0"/>
                    </a:lnTo>
                    <a:close/>
                  </a:path>
                </a:pathLst>
              </a:custGeom>
              <a:solidFill>
                <a:srgbClr val="A13228"/>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4" name="Freeform 49"/>
              <p:cNvSpPr>
                <a:spLocks/>
              </p:cNvSpPr>
              <p:nvPr/>
            </p:nvSpPr>
            <p:spPr bwMode="auto">
              <a:xfrm>
                <a:off x="3413125" y="365125"/>
                <a:ext cx="1511300" cy="2492375"/>
              </a:xfrm>
              <a:custGeom>
                <a:avLst/>
                <a:gdLst/>
                <a:ahLst/>
                <a:cxnLst>
                  <a:cxn ang="0">
                    <a:pos x="727" y="29"/>
                  </a:cxn>
                  <a:cxn ang="0">
                    <a:pos x="871" y="136"/>
                  </a:cxn>
                  <a:cxn ang="0">
                    <a:pos x="947" y="366"/>
                  </a:cxn>
                  <a:cxn ang="0">
                    <a:pos x="909" y="513"/>
                  </a:cxn>
                  <a:cxn ang="0">
                    <a:pos x="865" y="479"/>
                  </a:cxn>
                  <a:cxn ang="0">
                    <a:pos x="819" y="527"/>
                  </a:cxn>
                  <a:cxn ang="0">
                    <a:pos x="859" y="533"/>
                  </a:cxn>
                  <a:cxn ang="0">
                    <a:pos x="831" y="622"/>
                  </a:cxn>
                  <a:cxn ang="0">
                    <a:pos x="725" y="623"/>
                  </a:cxn>
                  <a:cxn ang="0">
                    <a:pos x="606" y="521"/>
                  </a:cxn>
                  <a:cxn ang="0">
                    <a:pos x="523" y="302"/>
                  </a:cxn>
                  <a:cxn ang="0">
                    <a:pos x="546" y="415"/>
                  </a:cxn>
                  <a:cxn ang="0">
                    <a:pos x="533" y="518"/>
                  </a:cxn>
                  <a:cxn ang="0">
                    <a:pos x="451" y="547"/>
                  </a:cxn>
                  <a:cxn ang="0">
                    <a:pos x="343" y="562"/>
                  </a:cxn>
                  <a:cxn ang="0">
                    <a:pos x="447" y="559"/>
                  </a:cxn>
                  <a:cxn ang="0">
                    <a:pos x="528" y="539"/>
                  </a:cxn>
                  <a:cxn ang="0">
                    <a:pos x="580" y="531"/>
                  </a:cxn>
                  <a:cxn ang="0">
                    <a:pos x="676" y="602"/>
                  </a:cxn>
                  <a:cxn ang="0">
                    <a:pos x="698" y="720"/>
                  </a:cxn>
                  <a:cxn ang="0">
                    <a:pos x="663" y="856"/>
                  </a:cxn>
                  <a:cxn ang="0">
                    <a:pos x="620" y="983"/>
                  </a:cxn>
                  <a:cxn ang="0">
                    <a:pos x="480" y="1035"/>
                  </a:cxn>
                  <a:cxn ang="0">
                    <a:pos x="413" y="1060"/>
                  </a:cxn>
                  <a:cxn ang="0">
                    <a:pos x="412" y="1077"/>
                  </a:cxn>
                  <a:cxn ang="0">
                    <a:pos x="508" y="1054"/>
                  </a:cxn>
                  <a:cxn ang="0">
                    <a:pos x="438" y="1161"/>
                  </a:cxn>
                  <a:cxn ang="0">
                    <a:pos x="458" y="1165"/>
                  </a:cxn>
                  <a:cxn ang="0">
                    <a:pos x="549" y="1061"/>
                  </a:cxn>
                  <a:cxn ang="0">
                    <a:pos x="592" y="1021"/>
                  </a:cxn>
                  <a:cxn ang="0">
                    <a:pos x="716" y="962"/>
                  </a:cxn>
                  <a:cxn ang="0">
                    <a:pos x="787" y="1078"/>
                  </a:cxn>
                  <a:cxn ang="0">
                    <a:pos x="785" y="1266"/>
                  </a:cxn>
                  <a:cxn ang="0">
                    <a:pos x="719" y="1421"/>
                  </a:cxn>
                  <a:cxn ang="0">
                    <a:pos x="653" y="1496"/>
                  </a:cxn>
                  <a:cxn ang="0">
                    <a:pos x="582" y="1541"/>
                  </a:cxn>
                  <a:cxn ang="0">
                    <a:pos x="474" y="1564"/>
                  </a:cxn>
                  <a:cxn ang="0">
                    <a:pos x="402" y="1567"/>
                  </a:cxn>
                  <a:cxn ang="0">
                    <a:pos x="352" y="1556"/>
                  </a:cxn>
                  <a:cxn ang="0">
                    <a:pos x="294" y="1547"/>
                  </a:cxn>
                  <a:cxn ang="0">
                    <a:pos x="222" y="1521"/>
                  </a:cxn>
                  <a:cxn ang="0">
                    <a:pos x="138" y="1464"/>
                  </a:cxn>
                  <a:cxn ang="0">
                    <a:pos x="70" y="1371"/>
                  </a:cxn>
                  <a:cxn ang="0">
                    <a:pos x="14" y="1176"/>
                  </a:cxn>
                  <a:cxn ang="0">
                    <a:pos x="18" y="998"/>
                  </a:cxn>
                  <a:cxn ang="0">
                    <a:pos x="105" y="1099"/>
                  </a:cxn>
                  <a:cxn ang="0">
                    <a:pos x="144" y="1141"/>
                  </a:cxn>
                  <a:cxn ang="0">
                    <a:pos x="98" y="1054"/>
                  </a:cxn>
                  <a:cxn ang="0">
                    <a:pos x="164" y="1015"/>
                  </a:cxn>
                  <a:cxn ang="0">
                    <a:pos x="98" y="1012"/>
                  </a:cxn>
                  <a:cxn ang="0">
                    <a:pos x="15" y="861"/>
                  </a:cxn>
                  <a:cxn ang="0">
                    <a:pos x="52" y="671"/>
                  </a:cxn>
                  <a:cxn ang="0">
                    <a:pos x="93" y="499"/>
                  </a:cxn>
                  <a:cxn ang="0">
                    <a:pos x="151" y="403"/>
                  </a:cxn>
                  <a:cxn ang="0">
                    <a:pos x="245" y="390"/>
                  </a:cxn>
                  <a:cxn ang="0">
                    <a:pos x="312" y="447"/>
                  </a:cxn>
                  <a:cxn ang="0">
                    <a:pos x="291" y="337"/>
                  </a:cxn>
                  <a:cxn ang="0">
                    <a:pos x="337" y="259"/>
                  </a:cxn>
                  <a:cxn ang="0">
                    <a:pos x="219" y="361"/>
                  </a:cxn>
                  <a:cxn ang="0">
                    <a:pos x="206" y="248"/>
                  </a:cxn>
                  <a:cxn ang="0">
                    <a:pos x="297" y="116"/>
                  </a:cxn>
                  <a:cxn ang="0">
                    <a:pos x="381" y="61"/>
                  </a:cxn>
                  <a:cxn ang="0">
                    <a:pos x="548" y="3"/>
                  </a:cxn>
                </a:cxnLst>
                <a:rect l="0" t="0" r="r" b="b"/>
                <a:pathLst>
                  <a:path w="952" h="1570">
                    <a:moveTo>
                      <a:pt x="594" y="1"/>
                    </a:moveTo>
                    <a:lnTo>
                      <a:pt x="601" y="0"/>
                    </a:lnTo>
                    <a:lnTo>
                      <a:pt x="609" y="1"/>
                    </a:lnTo>
                    <a:lnTo>
                      <a:pt x="617" y="1"/>
                    </a:lnTo>
                    <a:lnTo>
                      <a:pt x="624" y="3"/>
                    </a:lnTo>
                    <a:lnTo>
                      <a:pt x="632" y="3"/>
                    </a:lnTo>
                    <a:lnTo>
                      <a:pt x="640" y="5"/>
                    </a:lnTo>
                    <a:lnTo>
                      <a:pt x="647" y="6"/>
                    </a:lnTo>
                    <a:lnTo>
                      <a:pt x="653" y="8"/>
                    </a:lnTo>
                    <a:lnTo>
                      <a:pt x="661" y="11"/>
                    </a:lnTo>
                    <a:lnTo>
                      <a:pt x="669" y="12"/>
                    </a:lnTo>
                    <a:lnTo>
                      <a:pt x="676" y="14"/>
                    </a:lnTo>
                    <a:lnTo>
                      <a:pt x="683" y="15"/>
                    </a:lnTo>
                    <a:lnTo>
                      <a:pt x="690" y="18"/>
                    </a:lnTo>
                    <a:lnTo>
                      <a:pt x="698" y="20"/>
                    </a:lnTo>
                    <a:lnTo>
                      <a:pt x="706" y="21"/>
                    </a:lnTo>
                    <a:lnTo>
                      <a:pt x="713" y="23"/>
                    </a:lnTo>
                    <a:lnTo>
                      <a:pt x="716" y="24"/>
                    </a:lnTo>
                    <a:lnTo>
                      <a:pt x="718" y="26"/>
                    </a:lnTo>
                    <a:lnTo>
                      <a:pt x="721" y="27"/>
                    </a:lnTo>
                    <a:lnTo>
                      <a:pt x="724" y="27"/>
                    </a:lnTo>
                    <a:lnTo>
                      <a:pt x="727" y="29"/>
                    </a:lnTo>
                    <a:lnTo>
                      <a:pt x="730" y="29"/>
                    </a:lnTo>
                    <a:lnTo>
                      <a:pt x="733" y="31"/>
                    </a:lnTo>
                    <a:lnTo>
                      <a:pt x="735" y="32"/>
                    </a:lnTo>
                    <a:lnTo>
                      <a:pt x="744" y="35"/>
                    </a:lnTo>
                    <a:lnTo>
                      <a:pt x="753" y="38"/>
                    </a:lnTo>
                    <a:lnTo>
                      <a:pt x="761" y="43"/>
                    </a:lnTo>
                    <a:lnTo>
                      <a:pt x="768" y="47"/>
                    </a:lnTo>
                    <a:lnTo>
                      <a:pt x="776" y="52"/>
                    </a:lnTo>
                    <a:lnTo>
                      <a:pt x="784" y="58"/>
                    </a:lnTo>
                    <a:lnTo>
                      <a:pt x="791" y="64"/>
                    </a:lnTo>
                    <a:lnTo>
                      <a:pt x="799" y="69"/>
                    </a:lnTo>
                    <a:lnTo>
                      <a:pt x="807" y="75"/>
                    </a:lnTo>
                    <a:lnTo>
                      <a:pt x="813" y="81"/>
                    </a:lnTo>
                    <a:lnTo>
                      <a:pt x="819" y="86"/>
                    </a:lnTo>
                    <a:lnTo>
                      <a:pt x="827" y="92"/>
                    </a:lnTo>
                    <a:lnTo>
                      <a:pt x="833" y="98"/>
                    </a:lnTo>
                    <a:lnTo>
                      <a:pt x="839" y="104"/>
                    </a:lnTo>
                    <a:lnTo>
                      <a:pt x="846" y="110"/>
                    </a:lnTo>
                    <a:lnTo>
                      <a:pt x="853" y="116"/>
                    </a:lnTo>
                    <a:lnTo>
                      <a:pt x="859" y="122"/>
                    </a:lnTo>
                    <a:lnTo>
                      <a:pt x="865" y="129"/>
                    </a:lnTo>
                    <a:lnTo>
                      <a:pt x="871" y="136"/>
                    </a:lnTo>
                    <a:lnTo>
                      <a:pt x="876" y="142"/>
                    </a:lnTo>
                    <a:lnTo>
                      <a:pt x="880" y="148"/>
                    </a:lnTo>
                    <a:lnTo>
                      <a:pt x="886" y="156"/>
                    </a:lnTo>
                    <a:lnTo>
                      <a:pt x="889" y="164"/>
                    </a:lnTo>
                    <a:lnTo>
                      <a:pt x="894" y="171"/>
                    </a:lnTo>
                    <a:lnTo>
                      <a:pt x="903" y="185"/>
                    </a:lnTo>
                    <a:lnTo>
                      <a:pt x="912" y="201"/>
                    </a:lnTo>
                    <a:lnTo>
                      <a:pt x="918" y="217"/>
                    </a:lnTo>
                    <a:lnTo>
                      <a:pt x="923" y="233"/>
                    </a:lnTo>
                    <a:lnTo>
                      <a:pt x="928" y="250"/>
                    </a:lnTo>
                    <a:lnTo>
                      <a:pt x="931" y="266"/>
                    </a:lnTo>
                    <a:lnTo>
                      <a:pt x="935" y="282"/>
                    </a:lnTo>
                    <a:lnTo>
                      <a:pt x="941" y="299"/>
                    </a:lnTo>
                    <a:lnTo>
                      <a:pt x="943" y="305"/>
                    </a:lnTo>
                    <a:lnTo>
                      <a:pt x="944" y="311"/>
                    </a:lnTo>
                    <a:lnTo>
                      <a:pt x="947" y="317"/>
                    </a:lnTo>
                    <a:lnTo>
                      <a:pt x="951" y="325"/>
                    </a:lnTo>
                    <a:lnTo>
                      <a:pt x="951" y="331"/>
                    </a:lnTo>
                    <a:lnTo>
                      <a:pt x="952" y="335"/>
                    </a:lnTo>
                    <a:lnTo>
                      <a:pt x="952" y="341"/>
                    </a:lnTo>
                    <a:lnTo>
                      <a:pt x="951" y="346"/>
                    </a:lnTo>
                    <a:lnTo>
                      <a:pt x="947" y="366"/>
                    </a:lnTo>
                    <a:lnTo>
                      <a:pt x="947" y="383"/>
                    </a:lnTo>
                    <a:lnTo>
                      <a:pt x="946" y="403"/>
                    </a:lnTo>
                    <a:lnTo>
                      <a:pt x="941" y="423"/>
                    </a:lnTo>
                    <a:lnTo>
                      <a:pt x="940" y="435"/>
                    </a:lnTo>
                    <a:lnTo>
                      <a:pt x="938" y="447"/>
                    </a:lnTo>
                    <a:lnTo>
                      <a:pt x="937" y="458"/>
                    </a:lnTo>
                    <a:lnTo>
                      <a:pt x="934" y="472"/>
                    </a:lnTo>
                    <a:lnTo>
                      <a:pt x="932" y="476"/>
                    </a:lnTo>
                    <a:lnTo>
                      <a:pt x="932" y="482"/>
                    </a:lnTo>
                    <a:lnTo>
                      <a:pt x="931" y="488"/>
                    </a:lnTo>
                    <a:lnTo>
                      <a:pt x="929" y="493"/>
                    </a:lnTo>
                    <a:lnTo>
                      <a:pt x="929" y="499"/>
                    </a:lnTo>
                    <a:lnTo>
                      <a:pt x="928" y="504"/>
                    </a:lnTo>
                    <a:lnTo>
                      <a:pt x="924" y="508"/>
                    </a:lnTo>
                    <a:lnTo>
                      <a:pt x="920" y="513"/>
                    </a:lnTo>
                    <a:lnTo>
                      <a:pt x="918" y="514"/>
                    </a:lnTo>
                    <a:lnTo>
                      <a:pt x="917" y="514"/>
                    </a:lnTo>
                    <a:lnTo>
                      <a:pt x="915" y="514"/>
                    </a:lnTo>
                    <a:lnTo>
                      <a:pt x="914" y="514"/>
                    </a:lnTo>
                    <a:lnTo>
                      <a:pt x="912" y="514"/>
                    </a:lnTo>
                    <a:lnTo>
                      <a:pt x="911" y="513"/>
                    </a:lnTo>
                    <a:lnTo>
                      <a:pt x="909" y="513"/>
                    </a:lnTo>
                    <a:lnTo>
                      <a:pt x="908" y="511"/>
                    </a:lnTo>
                    <a:lnTo>
                      <a:pt x="905" y="507"/>
                    </a:lnTo>
                    <a:lnTo>
                      <a:pt x="902" y="504"/>
                    </a:lnTo>
                    <a:lnTo>
                      <a:pt x="898" y="501"/>
                    </a:lnTo>
                    <a:lnTo>
                      <a:pt x="895" y="498"/>
                    </a:lnTo>
                    <a:lnTo>
                      <a:pt x="891" y="496"/>
                    </a:lnTo>
                    <a:lnTo>
                      <a:pt x="888" y="495"/>
                    </a:lnTo>
                    <a:lnTo>
                      <a:pt x="883" y="491"/>
                    </a:lnTo>
                    <a:lnTo>
                      <a:pt x="880" y="487"/>
                    </a:lnTo>
                    <a:lnTo>
                      <a:pt x="883" y="485"/>
                    </a:lnTo>
                    <a:lnTo>
                      <a:pt x="886" y="482"/>
                    </a:lnTo>
                    <a:lnTo>
                      <a:pt x="888" y="478"/>
                    </a:lnTo>
                    <a:lnTo>
                      <a:pt x="889" y="475"/>
                    </a:lnTo>
                    <a:lnTo>
                      <a:pt x="886" y="472"/>
                    </a:lnTo>
                    <a:lnTo>
                      <a:pt x="885" y="470"/>
                    </a:lnTo>
                    <a:lnTo>
                      <a:pt x="883" y="467"/>
                    </a:lnTo>
                    <a:lnTo>
                      <a:pt x="880" y="469"/>
                    </a:lnTo>
                    <a:lnTo>
                      <a:pt x="877" y="473"/>
                    </a:lnTo>
                    <a:lnTo>
                      <a:pt x="876" y="476"/>
                    </a:lnTo>
                    <a:lnTo>
                      <a:pt x="871" y="481"/>
                    </a:lnTo>
                    <a:lnTo>
                      <a:pt x="868" y="482"/>
                    </a:lnTo>
                    <a:lnTo>
                      <a:pt x="865" y="479"/>
                    </a:lnTo>
                    <a:lnTo>
                      <a:pt x="862" y="478"/>
                    </a:lnTo>
                    <a:lnTo>
                      <a:pt x="859" y="476"/>
                    </a:lnTo>
                    <a:lnTo>
                      <a:pt x="857" y="473"/>
                    </a:lnTo>
                    <a:lnTo>
                      <a:pt x="854" y="472"/>
                    </a:lnTo>
                    <a:lnTo>
                      <a:pt x="853" y="469"/>
                    </a:lnTo>
                    <a:lnTo>
                      <a:pt x="851" y="465"/>
                    </a:lnTo>
                    <a:lnTo>
                      <a:pt x="851" y="461"/>
                    </a:lnTo>
                    <a:lnTo>
                      <a:pt x="849" y="459"/>
                    </a:lnTo>
                    <a:lnTo>
                      <a:pt x="848" y="461"/>
                    </a:lnTo>
                    <a:lnTo>
                      <a:pt x="846" y="461"/>
                    </a:lnTo>
                    <a:lnTo>
                      <a:pt x="845" y="461"/>
                    </a:lnTo>
                    <a:lnTo>
                      <a:pt x="845" y="465"/>
                    </a:lnTo>
                    <a:lnTo>
                      <a:pt x="845" y="470"/>
                    </a:lnTo>
                    <a:lnTo>
                      <a:pt x="848" y="476"/>
                    </a:lnTo>
                    <a:lnTo>
                      <a:pt x="849" y="479"/>
                    </a:lnTo>
                    <a:lnTo>
                      <a:pt x="843" y="505"/>
                    </a:lnTo>
                    <a:lnTo>
                      <a:pt x="840" y="510"/>
                    </a:lnTo>
                    <a:lnTo>
                      <a:pt x="836" y="514"/>
                    </a:lnTo>
                    <a:lnTo>
                      <a:pt x="833" y="518"/>
                    </a:lnTo>
                    <a:lnTo>
                      <a:pt x="828" y="521"/>
                    </a:lnTo>
                    <a:lnTo>
                      <a:pt x="823" y="524"/>
                    </a:lnTo>
                    <a:lnTo>
                      <a:pt x="819" y="527"/>
                    </a:lnTo>
                    <a:lnTo>
                      <a:pt x="814" y="528"/>
                    </a:lnTo>
                    <a:lnTo>
                      <a:pt x="810" y="531"/>
                    </a:lnTo>
                    <a:lnTo>
                      <a:pt x="811" y="536"/>
                    </a:lnTo>
                    <a:lnTo>
                      <a:pt x="813" y="537"/>
                    </a:lnTo>
                    <a:lnTo>
                      <a:pt x="816" y="537"/>
                    </a:lnTo>
                    <a:lnTo>
                      <a:pt x="819" y="536"/>
                    </a:lnTo>
                    <a:lnTo>
                      <a:pt x="822" y="534"/>
                    </a:lnTo>
                    <a:lnTo>
                      <a:pt x="825" y="531"/>
                    </a:lnTo>
                    <a:lnTo>
                      <a:pt x="828" y="531"/>
                    </a:lnTo>
                    <a:lnTo>
                      <a:pt x="831" y="530"/>
                    </a:lnTo>
                    <a:lnTo>
                      <a:pt x="839" y="527"/>
                    </a:lnTo>
                    <a:lnTo>
                      <a:pt x="843" y="531"/>
                    </a:lnTo>
                    <a:lnTo>
                      <a:pt x="846" y="539"/>
                    </a:lnTo>
                    <a:lnTo>
                      <a:pt x="846" y="547"/>
                    </a:lnTo>
                    <a:lnTo>
                      <a:pt x="845" y="554"/>
                    </a:lnTo>
                    <a:lnTo>
                      <a:pt x="848" y="559"/>
                    </a:lnTo>
                    <a:lnTo>
                      <a:pt x="853" y="556"/>
                    </a:lnTo>
                    <a:lnTo>
                      <a:pt x="856" y="550"/>
                    </a:lnTo>
                    <a:lnTo>
                      <a:pt x="856" y="542"/>
                    </a:lnTo>
                    <a:lnTo>
                      <a:pt x="856" y="534"/>
                    </a:lnTo>
                    <a:lnTo>
                      <a:pt x="856" y="533"/>
                    </a:lnTo>
                    <a:lnTo>
                      <a:pt x="859" y="533"/>
                    </a:lnTo>
                    <a:lnTo>
                      <a:pt x="863" y="534"/>
                    </a:lnTo>
                    <a:lnTo>
                      <a:pt x="866" y="536"/>
                    </a:lnTo>
                    <a:lnTo>
                      <a:pt x="868" y="536"/>
                    </a:lnTo>
                    <a:lnTo>
                      <a:pt x="871" y="537"/>
                    </a:lnTo>
                    <a:lnTo>
                      <a:pt x="874" y="541"/>
                    </a:lnTo>
                    <a:lnTo>
                      <a:pt x="877" y="542"/>
                    </a:lnTo>
                    <a:lnTo>
                      <a:pt x="879" y="544"/>
                    </a:lnTo>
                    <a:lnTo>
                      <a:pt x="879" y="553"/>
                    </a:lnTo>
                    <a:lnTo>
                      <a:pt x="879" y="560"/>
                    </a:lnTo>
                    <a:lnTo>
                      <a:pt x="877" y="568"/>
                    </a:lnTo>
                    <a:lnTo>
                      <a:pt x="874" y="577"/>
                    </a:lnTo>
                    <a:lnTo>
                      <a:pt x="871" y="585"/>
                    </a:lnTo>
                    <a:lnTo>
                      <a:pt x="866" y="593"/>
                    </a:lnTo>
                    <a:lnTo>
                      <a:pt x="860" y="599"/>
                    </a:lnTo>
                    <a:lnTo>
                      <a:pt x="854" y="603"/>
                    </a:lnTo>
                    <a:lnTo>
                      <a:pt x="853" y="606"/>
                    </a:lnTo>
                    <a:lnTo>
                      <a:pt x="851" y="608"/>
                    </a:lnTo>
                    <a:lnTo>
                      <a:pt x="848" y="609"/>
                    </a:lnTo>
                    <a:lnTo>
                      <a:pt x="845" y="611"/>
                    </a:lnTo>
                    <a:lnTo>
                      <a:pt x="840" y="616"/>
                    </a:lnTo>
                    <a:lnTo>
                      <a:pt x="836" y="619"/>
                    </a:lnTo>
                    <a:lnTo>
                      <a:pt x="831" y="622"/>
                    </a:lnTo>
                    <a:lnTo>
                      <a:pt x="825" y="623"/>
                    </a:lnTo>
                    <a:lnTo>
                      <a:pt x="819" y="625"/>
                    </a:lnTo>
                    <a:lnTo>
                      <a:pt x="814" y="626"/>
                    </a:lnTo>
                    <a:lnTo>
                      <a:pt x="808" y="628"/>
                    </a:lnTo>
                    <a:lnTo>
                      <a:pt x="802" y="631"/>
                    </a:lnTo>
                    <a:lnTo>
                      <a:pt x="799" y="631"/>
                    </a:lnTo>
                    <a:lnTo>
                      <a:pt x="797" y="631"/>
                    </a:lnTo>
                    <a:lnTo>
                      <a:pt x="796" y="631"/>
                    </a:lnTo>
                    <a:lnTo>
                      <a:pt x="793" y="631"/>
                    </a:lnTo>
                    <a:lnTo>
                      <a:pt x="791" y="631"/>
                    </a:lnTo>
                    <a:lnTo>
                      <a:pt x="790" y="631"/>
                    </a:lnTo>
                    <a:lnTo>
                      <a:pt x="788" y="631"/>
                    </a:lnTo>
                    <a:lnTo>
                      <a:pt x="787" y="632"/>
                    </a:lnTo>
                    <a:lnTo>
                      <a:pt x="784" y="629"/>
                    </a:lnTo>
                    <a:lnTo>
                      <a:pt x="779" y="628"/>
                    </a:lnTo>
                    <a:lnTo>
                      <a:pt x="774" y="626"/>
                    </a:lnTo>
                    <a:lnTo>
                      <a:pt x="770" y="626"/>
                    </a:lnTo>
                    <a:lnTo>
                      <a:pt x="767" y="626"/>
                    </a:lnTo>
                    <a:lnTo>
                      <a:pt x="762" y="626"/>
                    </a:lnTo>
                    <a:lnTo>
                      <a:pt x="758" y="625"/>
                    </a:lnTo>
                    <a:lnTo>
                      <a:pt x="753" y="623"/>
                    </a:lnTo>
                    <a:lnTo>
                      <a:pt x="725" y="623"/>
                    </a:lnTo>
                    <a:lnTo>
                      <a:pt x="695" y="590"/>
                    </a:lnTo>
                    <a:lnTo>
                      <a:pt x="687" y="590"/>
                    </a:lnTo>
                    <a:lnTo>
                      <a:pt x="689" y="586"/>
                    </a:lnTo>
                    <a:lnTo>
                      <a:pt x="687" y="585"/>
                    </a:lnTo>
                    <a:lnTo>
                      <a:pt x="686" y="583"/>
                    </a:lnTo>
                    <a:lnTo>
                      <a:pt x="684" y="583"/>
                    </a:lnTo>
                    <a:lnTo>
                      <a:pt x="683" y="582"/>
                    </a:lnTo>
                    <a:lnTo>
                      <a:pt x="680" y="582"/>
                    </a:lnTo>
                    <a:lnTo>
                      <a:pt x="678" y="580"/>
                    </a:lnTo>
                    <a:lnTo>
                      <a:pt x="676" y="579"/>
                    </a:lnTo>
                    <a:lnTo>
                      <a:pt x="670" y="571"/>
                    </a:lnTo>
                    <a:lnTo>
                      <a:pt x="663" y="565"/>
                    </a:lnTo>
                    <a:lnTo>
                      <a:pt x="657" y="559"/>
                    </a:lnTo>
                    <a:lnTo>
                      <a:pt x="647" y="553"/>
                    </a:lnTo>
                    <a:lnTo>
                      <a:pt x="640" y="548"/>
                    </a:lnTo>
                    <a:lnTo>
                      <a:pt x="631" y="542"/>
                    </a:lnTo>
                    <a:lnTo>
                      <a:pt x="623" y="537"/>
                    </a:lnTo>
                    <a:lnTo>
                      <a:pt x="615" y="531"/>
                    </a:lnTo>
                    <a:lnTo>
                      <a:pt x="612" y="530"/>
                    </a:lnTo>
                    <a:lnTo>
                      <a:pt x="611" y="527"/>
                    </a:lnTo>
                    <a:lnTo>
                      <a:pt x="608" y="524"/>
                    </a:lnTo>
                    <a:lnTo>
                      <a:pt x="606" y="521"/>
                    </a:lnTo>
                    <a:lnTo>
                      <a:pt x="605" y="518"/>
                    </a:lnTo>
                    <a:lnTo>
                      <a:pt x="601" y="514"/>
                    </a:lnTo>
                    <a:lnTo>
                      <a:pt x="598" y="513"/>
                    </a:lnTo>
                    <a:lnTo>
                      <a:pt x="595" y="511"/>
                    </a:lnTo>
                    <a:lnTo>
                      <a:pt x="594" y="499"/>
                    </a:lnTo>
                    <a:lnTo>
                      <a:pt x="591" y="485"/>
                    </a:lnTo>
                    <a:lnTo>
                      <a:pt x="588" y="473"/>
                    </a:lnTo>
                    <a:lnTo>
                      <a:pt x="583" y="461"/>
                    </a:lnTo>
                    <a:lnTo>
                      <a:pt x="580" y="452"/>
                    </a:lnTo>
                    <a:lnTo>
                      <a:pt x="577" y="444"/>
                    </a:lnTo>
                    <a:lnTo>
                      <a:pt x="574" y="435"/>
                    </a:lnTo>
                    <a:lnTo>
                      <a:pt x="571" y="426"/>
                    </a:lnTo>
                    <a:lnTo>
                      <a:pt x="565" y="412"/>
                    </a:lnTo>
                    <a:lnTo>
                      <a:pt x="559" y="398"/>
                    </a:lnTo>
                    <a:lnTo>
                      <a:pt x="552" y="386"/>
                    </a:lnTo>
                    <a:lnTo>
                      <a:pt x="546" y="372"/>
                    </a:lnTo>
                    <a:lnTo>
                      <a:pt x="540" y="358"/>
                    </a:lnTo>
                    <a:lnTo>
                      <a:pt x="534" y="346"/>
                    </a:lnTo>
                    <a:lnTo>
                      <a:pt x="529" y="331"/>
                    </a:lnTo>
                    <a:lnTo>
                      <a:pt x="525" y="317"/>
                    </a:lnTo>
                    <a:lnTo>
                      <a:pt x="523" y="309"/>
                    </a:lnTo>
                    <a:lnTo>
                      <a:pt x="523" y="302"/>
                    </a:lnTo>
                    <a:lnTo>
                      <a:pt x="522" y="292"/>
                    </a:lnTo>
                    <a:lnTo>
                      <a:pt x="519" y="285"/>
                    </a:lnTo>
                    <a:lnTo>
                      <a:pt x="517" y="277"/>
                    </a:lnTo>
                    <a:lnTo>
                      <a:pt x="514" y="271"/>
                    </a:lnTo>
                    <a:lnTo>
                      <a:pt x="511" y="263"/>
                    </a:lnTo>
                    <a:lnTo>
                      <a:pt x="508" y="257"/>
                    </a:lnTo>
                    <a:lnTo>
                      <a:pt x="505" y="257"/>
                    </a:lnTo>
                    <a:lnTo>
                      <a:pt x="503" y="257"/>
                    </a:lnTo>
                    <a:lnTo>
                      <a:pt x="502" y="259"/>
                    </a:lnTo>
                    <a:lnTo>
                      <a:pt x="500" y="262"/>
                    </a:lnTo>
                    <a:lnTo>
                      <a:pt x="505" y="279"/>
                    </a:lnTo>
                    <a:lnTo>
                      <a:pt x="510" y="295"/>
                    </a:lnTo>
                    <a:lnTo>
                      <a:pt x="514" y="314"/>
                    </a:lnTo>
                    <a:lnTo>
                      <a:pt x="517" y="331"/>
                    </a:lnTo>
                    <a:lnTo>
                      <a:pt x="522" y="348"/>
                    </a:lnTo>
                    <a:lnTo>
                      <a:pt x="526" y="364"/>
                    </a:lnTo>
                    <a:lnTo>
                      <a:pt x="533" y="381"/>
                    </a:lnTo>
                    <a:lnTo>
                      <a:pt x="540" y="397"/>
                    </a:lnTo>
                    <a:lnTo>
                      <a:pt x="542" y="401"/>
                    </a:lnTo>
                    <a:lnTo>
                      <a:pt x="543" y="406"/>
                    </a:lnTo>
                    <a:lnTo>
                      <a:pt x="545" y="410"/>
                    </a:lnTo>
                    <a:lnTo>
                      <a:pt x="546" y="415"/>
                    </a:lnTo>
                    <a:lnTo>
                      <a:pt x="549" y="424"/>
                    </a:lnTo>
                    <a:lnTo>
                      <a:pt x="552" y="432"/>
                    </a:lnTo>
                    <a:lnTo>
                      <a:pt x="556" y="439"/>
                    </a:lnTo>
                    <a:lnTo>
                      <a:pt x="559" y="447"/>
                    </a:lnTo>
                    <a:lnTo>
                      <a:pt x="560" y="456"/>
                    </a:lnTo>
                    <a:lnTo>
                      <a:pt x="563" y="464"/>
                    </a:lnTo>
                    <a:lnTo>
                      <a:pt x="566" y="473"/>
                    </a:lnTo>
                    <a:lnTo>
                      <a:pt x="568" y="482"/>
                    </a:lnTo>
                    <a:lnTo>
                      <a:pt x="566" y="488"/>
                    </a:lnTo>
                    <a:lnTo>
                      <a:pt x="565" y="493"/>
                    </a:lnTo>
                    <a:lnTo>
                      <a:pt x="563" y="499"/>
                    </a:lnTo>
                    <a:lnTo>
                      <a:pt x="559" y="504"/>
                    </a:lnTo>
                    <a:lnTo>
                      <a:pt x="556" y="504"/>
                    </a:lnTo>
                    <a:lnTo>
                      <a:pt x="554" y="505"/>
                    </a:lnTo>
                    <a:lnTo>
                      <a:pt x="552" y="508"/>
                    </a:lnTo>
                    <a:lnTo>
                      <a:pt x="552" y="510"/>
                    </a:lnTo>
                    <a:lnTo>
                      <a:pt x="548" y="511"/>
                    </a:lnTo>
                    <a:lnTo>
                      <a:pt x="545" y="513"/>
                    </a:lnTo>
                    <a:lnTo>
                      <a:pt x="542" y="513"/>
                    </a:lnTo>
                    <a:lnTo>
                      <a:pt x="539" y="514"/>
                    </a:lnTo>
                    <a:lnTo>
                      <a:pt x="536" y="516"/>
                    </a:lnTo>
                    <a:lnTo>
                      <a:pt x="533" y="518"/>
                    </a:lnTo>
                    <a:lnTo>
                      <a:pt x="529" y="519"/>
                    </a:lnTo>
                    <a:lnTo>
                      <a:pt x="526" y="522"/>
                    </a:lnTo>
                    <a:lnTo>
                      <a:pt x="523" y="524"/>
                    </a:lnTo>
                    <a:lnTo>
                      <a:pt x="520" y="525"/>
                    </a:lnTo>
                    <a:lnTo>
                      <a:pt x="517" y="525"/>
                    </a:lnTo>
                    <a:lnTo>
                      <a:pt x="514" y="525"/>
                    </a:lnTo>
                    <a:lnTo>
                      <a:pt x="510" y="525"/>
                    </a:lnTo>
                    <a:lnTo>
                      <a:pt x="507" y="525"/>
                    </a:lnTo>
                    <a:lnTo>
                      <a:pt x="503" y="527"/>
                    </a:lnTo>
                    <a:lnTo>
                      <a:pt x="500" y="528"/>
                    </a:lnTo>
                    <a:lnTo>
                      <a:pt x="496" y="530"/>
                    </a:lnTo>
                    <a:lnTo>
                      <a:pt x="493" y="531"/>
                    </a:lnTo>
                    <a:lnTo>
                      <a:pt x="490" y="531"/>
                    </a:lnTo>
                    <a:lnTo>
                      <a:pt x="485" y="534"/>
                    </a:lnTo>
                    <a:lnTo>
                      <a:pt x="482" y="536"/>
                    </a:lnTo>
                    <a:lnTo>
                      <a:pt x="479" y="537"/>
                    </a:lnTo>
                    <a:lnTo>
                      <a:pt x="476" y="541"/>
                    </a:lnTo>
                    <a:lnTo>
                      <a:pt x="473" y="542"/>
                    </a:lnTo>
                    <a:lnTo>
                      <a:pt x="467" y="542"/>
                    </a:lnTo>
                    <a:lnTo>
                      <a:pt x="461" y="542"/>
                    </a:lnTo>
                    <a:lnTo>
                      <a:pt x="456" y="544"/>
                    </a:lnTo>
                    <a:lnTo>
                      <a:pt x="451" y="547"/>
                    </a:lnTo>
                    <a:lnTo>
                      <a:pt x="445" y="550"/>
                    </a:lnTo>
                    <a:lnTo>
                      <a:pt x="441" y="553"/>
                    </a:lnTo>
                    <a:lnTo>
                      <a:pt x="436" y="554"/>
                    </a:lnTo>
                    <a:lnTo>
                      <a:pt x="430" y="556"/>
                    </a:lnTo>
                    <a:lnTo>
                      <a:pt x="424" y="556"/>
                    </a:lnTo>
                    <a:lnTo>
                      <a:pt x="418" y="556"/>
                    </a:lnTo>
                    <a:lnTo>
                      <a:pt x="412" y="557"/>
                    </a:lnTo>
                    <a:lnTo>
                      <a:pt x="405" y="557"/>
                    </a:lnTo>
                    <a:lnTo>
                      <a:pt x="399" y="557"/>
                    </a:lnTo>
                    <a:lnTo>
                      <a:pt x="393" y="557"/>
                    </a:lnTo>
                    <a:lnTo>
                      <a:pt x="387" y="559"/>
                    </a:lnTo>
                    <a:lnTo>
                      <a:pt x="381" y="559"/>
                    </a:lnTo>
                    <a:lnTo>
                      <a:pt x="375" y="559"/>
                    </a:lnTo>
                    <a:lnTo>
                      <a:pt x="369" y="559"/>
                    </a:lnTo>
                    <a:lnTo>
                      <a:pt x="363" y="560"/>
                    </a:lnTo>
                    <a:lnTo>
                      <a:pt x="356" y="560"/>
                    </a:lnTo>
                    <a:lnTo>
                      <a:pt x="350" y="560"/>
                    </a:lnTo>
                    <a:lnTo>
                      <a:pt x="344" y="560"/>
                    </a:lnTo>
                    <a:lnTo>
                      <a:pt x="338" y="560"/>
                    </a:lnTo>
                    <a:lnTo>
                      <a:pt x="332" y="560"/>
                    </a:lnTo>
                    <a:lnTo>
                      <a:pt x="337" y="562"/>
                    </a:lnTo>
                    <a:lnTo>
                      <a:pt x="343" y="562"/>
                    </a:lnTo>
                    <a:lnTo>
                      <a:pt x="347" y="563"/>
                    </a:lnTo>
                    <a:lnTo>
                      <a:pt x="353" y="563"/>
                    </a:lnTo>
                    <a:lnTo>
                      <a:pt x="358" y="565"/>
                    </a:lnTo>
                    <a:lnTo>
                      <a:pt x="364" y="565"/>
                    </a:lnTo>
                    <a:lnTo>
                      <a:pt x="370" y="565"/>
                    </a:lnTo>
                    <a:lnTo>
                      <a:pt x="376" y="565"/>
                    </a:lnTo>
                    <a:lnTo>
                      <a:pt x="383" y="565"/>
                    </a:lnTo>
                    <a:lnTo>
                      <a:pt x="387" y="565"/>
                    </a:lnTo>
                    <a:lnTo>
                      <a:pt x="393" y="565"/>
                    </a:lnTo>
                    <a:lnTo>
                      <a:pt x="399" y="565"/>
                    </a:lnTo>
                    <a:lnTo>
                      <a:pt x="405" y="565"/>
                    </a:lnTo>
                    <a:lnTo>
                      <a:pt x="412" y="563"/>
                    </a:lnTo>
                    <a:lnTo>
                      <a:pt x="418" y="565"/>
                    </a:lnTo>
                    <a:lnTo>
                      <a:pt x="422" y="565"/>
                    </a:lnTo>
                    <a:lnTo>
                      <a:pt x="427" y="563"/>
                    </a:lnTo>
                    <a:lnTo>
                      <a:pt x="428" y="563"/>
                    </a:lnTo>
                    <a:lnTo>
                      <a:pt x="431" y="563"/>
                    </a:lnTo>
                    <a:lnTo>
                      <a:pt x="435" y="562"/>
                    </a:lnTo>
                    <a:lnTo>
                      <a:pt x="438" y="562"/>
                    </a:lnTo>
                    <a:lnTo>
                      <a:pt x="441" y="562"/>
                    </a:lnTo>
                    <a:lnTo>
                      <a:pt x="444" y="560"/>
                    </a:lnTo>
                    <a:lnTo>
                      <a:pt x="447" y="559"/>
                    </a:lnTo>
                    <a:lnTo>
                      <a:pt x="450" y="560"/>
                    </a:lnTo>
                    <a:lnTo>
                      <a:pt x="453" y="559"/>
                    </a:lnTo>
                    <a:lnTo>
                      <a:pt x="456" y="557"/>
                    </a:lnTo>
                    <a:lnTo>
                      <a:pt x="458" y="556"/>
                    </a:lnTo>
                    <a:lnTo>
                      <a:pt x="459" y="556"/>
                    </a:lnTo>
                    <a:lnTo>
                      <a:pt x="459" y="554"/>
                    </a:lnTo>
                    <a:lnTo>
                      <a:pt x="459" y="553"/>
                    </a:lnTo>
                    <a:lnTo>
                      <a:pt x="459" y="553"/>
                    </a:lnTo>
                    <a:lnTo>
                      <a:pt x="465" y="551"/>
                    </a:lnTo>
                    <a:lnTo>
                      <a:pt x="473" y="550"/>
                    </a:lnTo>
                    <a:lnTo>
                      <a:pt x="479" y="550"/>
                    </a:lnTo>
                    <a:lnTo>
                      <a:pt x="487" y="550"/>
                    </a:lnTo>
                    <a:lnTo>
                      <a:pt x="493" y="551"/>
                    </a:lnTo>
                    <a:lnTo>
                      <a:pt x="500" y="550"/>
                    </a:lnTo>
                    <a:lnTo>
                      <a:pt x="507" y="548"/>
                    </a:lnTo>
                    <a:lnTo>
                      <a:pt x="511" y="545"/>
                    </a:lnTo>
                    <a:lnTo>
                      <a:pt x="514" y="545"/>
                    </a:lnTo>
                    <a:lnTo>
                      <a:pt x="517" y="545"/>
                    </a:lnTo>
                    <a:lnTo>
                      <a:pt x="520" y="544"/>
                    </a:lnTo>
                    <a:lnTo>
                      <a:pt x="523" y="542"/>
                    </a:lnTo>
                    <a:lnTo>
                      <a:pt x="526" y="541"/>
                    </a:lnTo>
                    <a:lnTo>
                      <a:pt x="528" y="539"/>
                    </a:lnTo>
                    <a:lnTo>
                      <a:pt x="531" y="539"/>
                    </a:lnTo>
                    <a:lnTo>
                      <a:pt x="533" y="541"/>
                    </a:lnTo>
                    <a:lnTo>
                      <a:pt x="536" y="539"/>
                    </a:lnTo>
                    <a:lnTo>
                      <a:pt x="539" y="539"/>
                    </a:lnTo>
                    <a:lnTo>
                      <a:pt x="540" y="539"/>
                    </a:lnTo>
                    <a:lnTo>
                      <a:pt x="543" y="539"/>
                    </a:lnTo>
                    <a:lnTo>
                      <a:pt x="546" y="539"/>
                    </a:lnTo>
                    <a:lnTo>
                      <a:pt x="548" y="539"/>
                    </a:lnTo>
                    <a:lnTo>
                      <a:pt x="549" y="537"/>
                    </a:lnTo>
                    <a:lnTo>
                      <a:pt x="552" y="534"/>
                    </a:lnTo>
                    <a:lnTo>
                      <a:pt x="554" y="534"/>
                    </a:lnTo>
                    <a:lnTo>
                      <a:pt x="556" y="534"/>
                    </a:lnTo>
                    <a:lnTo>
                      <a:pt x="557" y="534"/>
                    </a:lnTo>
                    <a:lnTo>
                      <a:pt x="560" y="534"/>
                    </a:lnTo>
                    <a:lnTo>
                      <a:pt x="562" y="533"/>
                    </a:lnTo>
                    <a:lnTo>
                      <a:pt x="563" y="533"/>
                    </a:lnTo>
                    <a:lnTo>
                      <a:pt x="566" y="533"/>
                    </a:lnTo>
                    <a:lnTo>
                      <a:pt x="568" y="533"/>
                    </a:lnTo>
                    <a:lnTo>
                      <a:pt x="571" y="531"/>
                    </a:lnTo>
                    <a:lnTo>
                      <a:pt x="574" y="531"/>
                    </a:lnTo>
                    <a:lnTo>
                      <a:pt x="577" y="531"/>
                    </a:lnTo>
                    <a:lnTo>
                      <a:pt x="580" y="531"/>
                    </a:lnTo>
                    <a:lnTo>
                      <a:pt x="583" y="530"/>
                    </a:lnTo>
                    <a:lnTo>
                      <a:pt x="586" y="530"/>
                    </a:lnTo>
                    <a:lnTo>
                      <a:pt x="589" y="530"/>
                    </a:lnTo>
                    <a:lnTo>
                      <a:pt x="592" y="528"/>
                    </a:lnTo>
                    <a:lnTo>
                      <a:pt x="598" y="534"/>
                    </a:lnTo>
                    <a:lnTo>
                      <a:pt x="605" y="539"/>
                    </a:lnTo>
                    <a:lnTo>
                      <a:pt x="611" y="544"/>
                    </a:lnTo>
                    <a:lnTo>
                      <a:pt x="618" y="548"/>
                    </a:lnTo>
                    <a:lnTo>
                      <a:pt x="624" y="553"/>
                    </a:lnTo>
                    <a:lnTo>
                      <a:pt x="631" y="557"/>
                    </a:lnTo>
                    <a:lnTo>
                      <a:pt x="637" y="562"/>
                    </a:lnTo>
                    <a:lnTo>
                      <a:pt x="643" y="568"/>
                    </a:lnTo>
                    <a:lnTo>
                      <a:pt x="647" y="570"/>
                    </a:lnTo>
                    <a:lnTo>
                      <a:pt x="652" y="573"/>
                    </a:lnTo>
                    <a:lnTo>
                      <a:pt x="653" y="577"/>
                    </a:lnTo>
                    <a:lnTo>
                      <a:pt x="657" y="582"/>
                    </a:lnTo>
                    <a:lnTo>
                      <a:pt x="660" y="586"/>
                    </a:lnTo>
                    <a:lnTo>
                      <a:pt x="661" y="591"/>
                    </a:lnTo>
                    <a:lnTo>
                      <a:pt x="666" y="594"/>
                    </a:lnTo>
                    <a:lnTo>
                      <a:pt x="670" y="596"/>
                    </a:lnTo>
                    <a:lnTo>
                      <a:pt x="673" y="599"/>
                    </a:lnTo>
                    <a:lnTo>
                      <a:pt x="676" y="602"/>
                    </a:lnTo>
                    <a:lnTo>
                      <a:pt x="680" y="603"/>
                    </a:lnTo>
                    <a:lnTo>
                      <a:pt x="684" y="606"/>
                    </a:lnTo>
                    <a:lnTo>
                      <a:pt x="687" y="609"/>
                    </a:lnTo>
                    <a:lnTo>
                      <a:pt x="689" y="612"/>
                    </a:lnTo>
                    <a:lnTo>
                      <a:pt x="692" y="616"/>
                    </a:lnTo>
                    <a:lnTo>
                      <a:pt x="692" y="620"/>
                    </a:lnTo>
                    <a:lnTo>
                      <a:pt x="698" y="626"/>
                    </a:lnTo>
                    <a:lnTo>
                      <a:pt x="702" y="632"/>
                    </a:lnTo>
                    <a:lnTo>
                      <a:pt x="706" y="640"/>
                    </a:lnTo>
                    <a:lnTo>
                      <a:pt x="709" y="648"/>
                    </a:lnTo>
                    <a:lnTo>
                      <a:pt x="709" y="655"/>
                    </a:lnTo>
                    <a:lnTo>
                      <a:pt x="710" y="663"/>
                    </a:lnTo>
                    <a:lnTo>
                      <a:pt x="710" y="672"/>
                    </a:lnTo>
                    <a:lnTo>
                      <a:pt x="712" y="680"/>
                    </a:lnTo>
                    <a:lnTo>
                      <a:pt x="710" y="684"/>
                    </a:lnTo>
                    <a:lnTo>
                      <a:pt x="709" y="691"/>
                    </a:lnTo>
                    <a:lnTo>
                      <a:pt x="707" y="695"/>
                    </a:lnTo>
                    <a:lnTo>
                      <a:pt x="704" y="700"/>
                    </a:lnTo>
                    <a:lnTo>
                      <a:pt x="702" y="704"/>
                    </a:lnTo>
                    <a:lnTo>
                      <a:pt x="699" y="710"/>
                    </a:lnTo>
                    <a:lnTo>
                      <a:pt x="698" y="715"/>
                    </a:lnTo>
                    <a:lnTo>
                      <a:pt x="698" y="720"/>
                    </a:lnTo>
                    <a:lnTo>
                      <a:pt x="698" y="729"/>
                    </a:lnTo>
                    <a:lnTo>
                      <a:pt x="696" y="738"/>
                    </a:lnTo>
                    <a:lnTo>
                      <a:pt x="695" y="746"/>
                    </a:lnTo>
                    <a:lnTo>
                      <a:pt x="692" y="753"/>
                    </a:lnTo>
                    <a:lnTo>
                      <a:pt x="690" y="761"/>
                    </a:lnTo>
                    <a:lnTo>
                      <a:pt x="689" y="769"/>
                    </a:lnTo>
                    <a:lnTo>
                      <a:pt x="686" y="778"/>
                    </a:lnTo>
                    <a:lnTo>
                      <a:pt x="684" y="786"/>
                    </a:lnTo>
                    <a:lnTo>
                      <a:pt x="683" y="789"/>
                    </a:lnTo>
                    <a:lnTo>
                      <a:pt x="681" y="793"/>
                    </a:lnTo>
                    <a:lnTo>
                      <a:pt x="680" y="796"/>
                    </a:lnTo>
                    <a:lnTo>
                      <a:pt x="681" y="799"/>
                    </a:lnTo>
                    <a:lnTo>
                      <a:pt x="678" y="805"/>
                    </a:lnTo>
                    <a:lnTo>
                      <a:pt x="675" y="812"/>
                    </a:lnTo>
                    <a:lnTo>
                      <a:pt x="673" y="816"/>
                    </a:lnTo>
                    <a:lnTo>
                      <a:pt x="670" y="822"/>
                    </a:lnTo>
                    <a:lnTo>
                      <a:pt x="669" y="828"/>
                    </a:lnTo>
                    <a:lnTo>
                      <a:pt x="667" y="833"/>
                    </a:lnTo>
                    <a:lnTo>
                      <a:pt x="666" y="839"/>
                    </a:lnTo>
                    <a:lnTo>
                      <a:pt x="663" y="845"/>
                    </a:lnTo>
                    <a:lnTo>
                      <a:pt x="663" y="850"/>
                    </a:lnTo>
                    <a:lnTo>
                      <a:pt x="663" y="856"/>
                    </a:lnTo>
                    <a:lnTo>
                      <a:pt x="661" y="861"/>
                    </a:lnTo>
                    <a:lnTo>
                      <a:pt x="660" y="864"/>
                    </a:lnTo>
                    <a:lnTo>
                      <a:pt x="663" y="871"/>
                    </a:lnTo>
                    <a:lnTo>
                      <a:pt x="666" y="879"/>
                    </a:lnTo>
                    <a:lnTo>
                      <a:pt x="667" y="885"/>
                    </a:lnTo>
                    <a:lnTo>
                      <a:pt x="669" y="891"/>
                    </a:lnTo>
                    <a:lnTo>
                      <a:pt x="670" y="899"/>
                    </a:lnTo>
                    <a:lnTo>
                      <a:pt x="670" y="905"/>
                    </a:lnTo>
                    <a:lnTo>
                      <a:pt x="670" y="913"/>
                    </a:lnTo>
                    <a:lnTo>
                      <a:pt x="670" y="922"/>
                    </a:lnTo>
                    <a:lnTo>
                      <a:pt x="669" y="926"/>
                    </a:lnTo>
                    <a:lnTo>
                      <a:pt x="667" y="931"/>
                    </a:lnTo>
                    <a:lnTo>
                      <a:pt x="664" y="934"/>
                    </a:lnTo>
                    <a:lnTo>
                      <a:pt x="663" y="939"/>
                    </a:lnTo>
                    <a:lnTo>
                      <a:pt x="660" y="943"/>
                    </a:lnTo>
                    <a:lnTo>
                      <a:pt x="657" y="946"/>
                    </a:lnTo>
                    <a:lnTo>
                      <a:pt x="655" y="951"/>
                    </a:lnTo>
                    <a:lnTo>
                      <a:pt x="652" y="956"/>
                    </a:lnTo>
                    <a:lnTo>
                      <a:pt x="644" y="965"/>
                    </a:lnTo>
                    <a:lnTo>
                      <a:pt x="637" y="972"/>
                    </a:lnTo>
                    <a:lnTo>
                      <a:pt x="629" y="978"/>
                    </a:lnTo>
                    <a:lnTo>
                      <a:pt x="620" y="983"/>
                    </a:lnTo>
                    <a:lnTo>
                      <a:pt x="611" y="989"/>
                    </a:lnTo>
                    <a:lnTo>
                      <a:pt x="601" y="994"/>
                    </a:lnTo>
                    <a:lnTo>
                      <a:pt x="592" y="1000"/>
                    </a:lnTo>
                    <a:lnTo>
                      <a:pt x="583" y="1005"/>
                    </a:lnTo>
                    <a:lnTo>
                      <a:pt x="575" y="1008"/>
                    </a:lnTo>
                    <a:lnTo>
                      <a:pt x="569" y="1011"/>
                    </a:lnTo>
                    <a:lnTo>
                      <a:pt x="563" y="1014"/>
                    </a:lnTo>
                    <a:lnTo>
                      <a:pt x="556" y="1015"/>
                    </a:lnTo>
                    <a:lnTo>
                      <a:pt x="549" y="1018"/>
                    </a:lnTo>
                    <a:lnTo>
                      <a:pt x="542" y="1020"/>
                    </a:lnTo>
                    <a:lnTo>
                      <a:pt x="534" y="1020"/>
                    </a:lnTo>
                    <a:lnTo>
                      <a:pt x="526" y="1020"/>
                    </a:lnTo>
                    <a:lnTo>
                      <a:pt x="520" y="1024"/>
                    </a:lnTo>
                    <a:lnTo>
                      <a:pt x="516" y="1026"/>
                    </a:lnTo>
                    <a:lnTo>
                      <a:pt x="510" y="1028"/>
                    </a:lnTo>
                    <a:lnTo>
                      <a:pt x="503" y="1028"/>
                    </a:lnTo>
                    <a:lnTo>
                      <a:pt x="497" y="1028"/>
                    </a:lnTo>
                    <a:lnTo>
                      <a:pt x="491" y="1029"/>
                    </a:lnTo>
                    <a:lnTo>
                      <a:pt x="485" y="1031"/>
                    </a:lnTo>
                    <a:lnTo>
                      <a:pt x="479" y="1034"/>
                    </a:lnTo>
                    <a:lnTo>
                      <a:pt x="480" y="1034"/>
                    </a:lnTo>
                    <a:lnTo>
                      <a:pt x="480" y="1035"/>
                    </a:lnTo>
                    <a:lnTo>
                      <a:pt x="480" y="1037"/>
                    </a:lnTo>
                    <a:lnTo>
                      <a:pt x="480" y="1038"/>
                    </a:lnTo>
                    <a:lnTo>
                      <a:pt x="479" y="1038"/>
                    </a:lnTo>
                    <a:lnTo>
                      <a:pt x="477" y="1038"/>
                    </a:lnTo>
                    <a:lnTo>
                      <a:pt x="474" y="1038"/>
                    </a:lnTo>
                    <a:lnTo>
                      <a:pt x="474" y="1038"/>
                    </a:lnTo>
                    <a:lnTo>
                      <a:pt x="473" y="1034"/>
                    </a:lnTo>
                    <a:lnTo>
                      <a:pt x="468" y="1034"/>
                    </a:lnTo>
                    <a:lnTo>
                      <a:pt x="465" y="1034"/>
                    </a:lnTo>
                    <a:lnTo>
                      <a:pt x="462" y="1037"/>
                    </a:lnTo>
                    <a:lnTo>
                      <a:pt x="459" y="1038"/>
                    </a:lnTo>
                    <a:lnTo>
                      <a:pt x="456" y="1040"/>
                    </a:lnTo>
                    <a:lnTo>
                      <a:pt x="451" y="1041"/>
                    </a:lnTo>
                    <a:lnTo>
                      <a:pt x="448" y="1041"/>
                    </a:lnTo>
                    <a:lnTo>
                      <a:pt x="444" y="1041"/>
                    </a:lnTo>
                    <a:lnTo>
                      <a:pt x="439" y="1044"/>
                    </a:lnTo>
                    <a:lnTo>
                      <a:pt x="435" y="1047"/>
                    </a:lnTo>
                    <a:lnTo>
                      <a:pt x="430" y="1049"/>
                    </a:lnTo>
                    <a:lnTo>
                      <a:pt x="425" y="1052"/>
                    </a:lnTo>
                    <a:lnTo>
                      <a:pt x="421" y="1054"/>
                    </a:lnTo>
                    <a:lnTo>
                      <a:pt x="416" y="1057"/>
                    </a:lnTo>
                    <a:lnTo>
                      <a:pt x="413" y="1060"/>
                    </a:lnTo>
                    <a:lnTo>
                      <a:pt x="409" y="1063"/>
                    </a:lnTo>
                    <a:lnTo>
                      <a:pt x="405" y="1063"/>
                    </a:lnTo>
                    <a:lnTo>
                      <a:pt x="402" y="1064"/>
                    </a:lnTo>
                    <a:lnTo>
                      <a:pt x="399" y="1066"/>
                    </a:lnTo>
                    <a:lnTo>
                      <a:pt x="398" y="1067"/>
                    </a:lnTo>
                    <a:lnTo>
                      <a:pt x="395" y="1069"/>
                    </a:lnTo>
                    <a:lnTo>
                      <a:pt x="393" y="1070"/>
                    </a:lnTo>
                    <a:lnTo>
                      <a:pt x="390" y="1073"/>
                    </a:lnTo>
                    <a:lnTo>
                      <a:pt x="387" y="1073"/>
                    </a:lnTo>
                    <a:lnTo>
                      <a:pt x="386" y="1075"/>
                    </a:lnTo>
                    <a:lnTo>
                      <a:pt x="386" y="1077"/>
                    </a:lnTo>
                    <a:lnTo>
                      <a:pt x="386" y="1080"/>
                    </a:lnTo>
                    <a:lnTo>
                      <a:pt x="387" y="1081"/>
                    </a:lnTo>
                    <a:lnTo>
                      <a:pt x="389" y="1083"/>
                    </a:lnTo>
                    <a:lnTo>
                      <a:pt x="392" y="1083"/>
                    </a:lnTo>
                    <a:lnTo>
                      <a:pt x="393" y="1081"/>
                    </a:lnTo>
                    <a:lnTo>
                      <a:pt x="396" y="1081"/>
                    </a:lnTo>
                    <a:lnTo>
                      <a:pt x="399" y="1080"/>
                    </a:lnTo>
                    <a:lnTo>
                      <a:pt x="402" y="1080"/>
                    </a:lnTo>
                    <a:lnTo>
                      <a:pt x="404" y="1080"/>
                    </a:lnTo>
                    <a:lnTo>
                      <a:pt x="407" y="1078"/>
                    </a:lnTo>
                    <a:lnTo>
                      <a:pt x="412" y="1077"/>
                    </a:lnTo>
                    <a:lnTo>
                      <a:pt x="415" y="1073"/>
                    </a:lnTo>
                    <a:lnTo>
                      <a:pt x="419" y="1073"/>
                    </a:lnTo>
                    <a:lnTo>
                      <a:pt x="424" y="1072"/>
                    </a:lnTo>
                    <a:lnTo>
                      <a:pt x="428" y="1070"/>
                    </a:lnTo>
                    <a:lnTo>
                      <a:pt x="433" y="1069"/>
                    </a:lnTo>
                    <a:lnTo>
                      <a:pt x="438" y="1067"/>
                    </a:lnTo>
                    <a:lnTo>
                      <a:pt x="441" y="1063"/>
                    </a:lnTo>
                    <a:lnTo>
                      <a:pt x="445" y="1063"/>
                    </a:lnTo>
                    <a:lnTo>
                      <a:pt x="451" y="1063"/>
                    </a:lnTo>
                    <a:lnTo>
                      <a:pt x="456" y="1061"/>
                    </a:lnTo>
                    <a:lnTo>
                      <a:pt x="461" y="1060"/>
                    </a:lnTo>
                    <a:lnTo>
                      <a:pt x="465" y="1058"/>
                    </a:lnTo>
                    <a:lnTo>
                      <a:pt x="470" y="1057"/>
                    </a:lnTo>
                    <a:lnTo>
                      <a:pt x="473" y="1055"/>
                    </a:lnTo>
                    <a:lnTo>
                      <a:pt x="477" y="1054"/>
                    </a:lnTo>
                    <a:lnTo>
                      <a:pt x="482" y="1052"/>
                    </a:lnTo>
                    <a:lnTo>
                      <a:pt x="487" y="1050"/>
                    </a:lnTo>
                    <a:lnTo>
                      <a:pt x="491" y="1050"/>
                    </a:lnTo>
                    <a:lnTo>
                      <a:pt x="494" y="1050"/>
                    </a:lnTo>
                    <a:lnTo>
                      <a:pt x="499" y="1050"/>
                    </a:lnTo>
                    <a:lnTo>
                      <a:pt x="503" y="1050"/>
                    </a:lnTo>
                    <a:lnTo>
                      <a:pt x="508" y="1054"/>
                    </a:lnTo>
                    <a:lnTo>
                      <a:pt x="513" y="1055"/>
                    </a:lnTo>
                    <a:lnTo>
                      <a:pt x="517" y="1060"/>
                    </a:lnTo>
                    <a:lnTo>
                      <a:pt x="516" y="1064"/>
                    </a:lnTo>
                    <a:lnTo>
                      <a:pt x="514" y="1070"/>
                    </a:lnTo>
                    <a:lnTo>
                      <a:pt x="513" y="1075"/>
                    </a:lnTo>
                    <a:lnTo>
                      <a:pt x="513" y="1080"/>
                    </a:lnTo>
                    <a:lnTo>
                      <a:pt x="511" y="1084"/>
                    </a:lnTo>
                    <a:lnTo>
                      <a:pt x="508" y="1087"/>
                    </a:lnTo>
                    <a:lnTo>
                      <a:pt x="505" y="1090"/>
                    </a:lnTo>
                    <a:lnTo>
                      <a:pt x="502" y="1093"/>
                    </a:lnTo>
                    <a:lnTo>
                      <a:pt x="499" y="1096"/>
                    </a:lnTo>
                    <a:lnTo>
                      <a:pt x="496" y="1099"/>
                    </a:lnTo>
                    <a:lnTo>
                      <a:pt x="493" y="1103"/>
                    </a:lnTo>
                    <a:lnTo>
                      <a:pt x="487" y="1110"/>
                    </a:lnTo>
                    <a:lnTo>
                      <a:pt x="480" y="1116"/>
                    </a:lnTo>
                    <a:lnTo>
                      <a:pt x="473" y="1122"/>
                    </a:lnTo>
                    <a:lnTo>
                      <a:pt x="467" y="1129"/>
                    </a:lnTo>
                    <a:lnTo>
                      <a:pt x="461" y="1135"/>
                    </a:lnTo>
                    <a:lnTo>
                      <a:pt x="454" y="1141"/>
                    </a:lnTo>
                    <a:lnTo>
                      <a:pt x="448" y="1148"/>
                    </a:lnTo>
                    <a:lnTo>
                      <a:pt x="444" y="1156"/>
                    </a:lnTo>
                    <a:lnTo>
                      <a:pt x="438" y="1161"/>
                    </a:lnTo>
                    <a:lnTo>
                      <a:pt x="433" y="1165"/>
                    </a:lnTo>
                    <a:lnTo>
                      <a:pt x="431" y="1170"/>
                    </a:lnTo>
                    <a:lnTo>
                      <a:pt x="430" y="1176"/>
                    </a:lnTo>
                    <a:lnTo>
                      <a:pt x="427" y="1182"/>
                    </a:lnTo>
                    <a:lnTo>
                      <a:pt x="425" y="1188"/>
                    </a:lnTo>
                    <a:lnTo>
                      <a:pt x="424" y="1194"/>
                    </a:lnTo>
                    <a:lnTo>
                      <a:pt x="419" y="1199"/>
                    </a:lnTo>
                    <a:lnTo>
                      <a:pt x="413" y="1227"/>
                    </a:lnTo>
                    <a:lnTo>
                      <a:pt x="415" y="1228"/>
                    </a:lnTo>
                    <a:lnTo>
                      <a:pt x="416" y="1230"/>
                    </a:lnTo>
                    <a:lnTo>
                      <a:pt x="416" y="1230"/>
                    </a:lnTo>
                    <a:lnTo>
                      <a:pt x="419" y="1230"/>
                    </a:lnTo>
                    <a:lnTo>
                      <a:pt x="424" y="1224"/>
                    </a:lnTo>
                    <a:lnTo>
                      <a:pt x="427" y="1216"/>
                    </a:lnTo>
                    <a:lnTo>
                      <a:pt x="430" y="1210"/>
                    </a:lnTo>
                    <a:lnTo>
                      <a:pt x="433" y="1202"/>
                    </a:lnTo>
                    <a:lnTo>
                      <a:pt x="436" y="1194"/>
                    </a:lnTo>
                    <a:lnTo>
                      <a:pt x="441" y="1188"/>
                    </a:lnTo>
                    <a:lnTo>
                      <a:pt x="444" y="1181"/>
                    </a:lnTo>
                    <a:lnTo>
                      <a:pt x="450" y="1175"/>
                    </a:lnTo>
                    <a:lnTo>
                      <a:pt x="453" y="1170"/>
                    </a:lnTo>
                    <a:lnTo>
                      <a:pt x="458" y="1165"/>
                    </a:lnTo>
                    <a:lnTo>
                      <a:pt x="462" y="1161"/>
                    </a:lnTo>
                    <a:lnTo>
                      <a:pt x="467" y="1155"/>
                    </a:lnTo>
                    <a:lnTo>
                      <a:pt x="471" y="1152"/>
                    </a:lnTo>
                    <a:lnTo>
                      <a:pt x="476" y="1147"/>
                    </a:lnTo>
                    <a:lnTo>
                      <a:pt x="480" y="1142"/>
                    </a:lnTo>
                    <a:lnTo>
                      <a:pt x="485" y="1138"/>
                    </a:lnTo>
                    <a:lnTo>
                      <a:pt x="491" y="1133"/>
                    </a:lnTo>
                    <a:lnTo>
                      <a:pt x="496" y="1129"/>
                    </a:lnTo>
                    <a:lnTo>
                      <a:pt x="500" y="1124"/>
                    </a:lnTo>
                    <a:lnTo>
                      <a:pt x="505" y="1119"/>
                    </a:lnTo>
                    <a:lnTo>
                      <a:pt x="510" y="1115"/>
                    </a:lnTo>
                    <a:lnTo>
                      <a:pt x="514" y="1110"/>
                    </a:lnTo>
                    <a:lnTo>
                      <a:pt x="517" y="1106"/>
                    </a:lnTo>
                    <a:lnTo>
                      <a:pt x="522" y="1099"/>
                    </a:lnTo>
                    <a:lnTo>
                      <a:pt x="526" y="1095"/>
                    </a:lnTo>
                    <a:lnTo>
                      <a:pt x="529" y="1090"/>
                    </a:lnTo>
                    <a:lnTo>
                      <a:pt x="533" y="1086"/>
                    </a:lnTo>
                    <a:lnTo>
                      <a:pt x="534" y="1080"/>
                    </a:lnTo>
                    <a:lnTo>
                      <a:pt x="537" y="1073"/>
                    </a:lnTo>
                    <a:lnTo>
                      <a:pt x="540" y="1069"/>
                    </a:lnTo>
                    <a:lnTo>
                      <a:pt x="545" y="1064"/>
                    </a:lnTo>
                    <a:lnTo>
                      <a:pt x="549" y="1061"/>
                    </a:lnTo>
                    <a:lnTo>
                      <a:pt x="549" y="1057"/>
                    </a:lnTo>
                    <a:lnTo>
                      <a:pt x="549" y="1054"/>
                    </a:lnTo>
                    <a:lnTo>
                      <a:pt x="552" y="1052"/>
                    </a:lnTo>
                    <a:lnTo>
                      <a:pt x="554" y="1049"/>
                    </a:lnTo>
                    <a:lnTo>
                      <a:pt x="557" y="1047"/>
                    </a:lnTo>
                    <a:lnTo>
                      <a:pt x="559" y="1044"/>
                    </a:lnTo>
                    <a:lnTo>
                      <a:pt x="562" y="1041"/>
                    </a:lnTo>
                    <a:lnTo>
                      <a:pt x="563" y="1038"/>
                    </a:lnTo>
                    <a:lnTo>
                      <a:pt x="565" y="1037"/>
                    </a:lnTo>
                    <a:lnTo>
                      <a:pt x="568" y="1035"/>
                    </a:lnTo>
                    <a:lnTo>
                      <a:pt x="569" y="1034"/>
                    </a:lnTo>
                    <a:lnTo>
                      <a:pt x="571" y="1031"/>
                    </a:lnTo>
                    <a:lnTo>
                      <a:pt x="572" y="1029"/>
                    </a:lnTo>
                    <a:lnTo>
                      <a:pt x="575" y="1028"/>
                    </a:lnTo>
                    <a:lnTo>
                      <a:pt x="578" y="1028"/>
                    </a:lnTo>
                    <a:lnTo>
                      <a:pt x="582" y="1028"/>
                    </a:lnTo>
                    <a:lnTo>
                      <a:pt x="583" y="1024"/>
                    </a:lnTo>
                    <a:lnTo>
                      <a:pt x="585" y="1023"/>
                    </a:lnTo>
                    <a:lnTo>
                      <a:pt x="586" y="1021"/>
                    </a:lnTo>
                    <a:lnTo>
                      <a:pt x="588" y="1021"/>
                    </a:lnTo>
                    <a:lnTo>
                      <a:pt x="591" y="1021"/>
                    </a:lnTo>
                    <a:lnTo>
                      <a:pt x="592" y="1021"/>
                    </a:lnTo>
                    <a:lnTo>
                      <a:pt x="595" y="1020"/>
                    </a:lnTo>
                    <a:lnTo>
                      <a:pt x="597" y="1020"/>
                    </a:lnTo>
                    <a:lnTo>
                      <a:pt x="605" y="1015"/>
                    </a:lnTo>
                    <a:lnTo>
                      <a:pt x="612" y="1011"/>
                    </a:lnTo>
                    <a:lnTo>
                      <a:pt x="620" y="1008"/>
                    </a:lnTo>
                    <a:lnTo>
                      <a:pt x="627" y="1003"/>
                    </a:lnTo>
                    <a:lnTo>
                      <a:pt x="635" y="998"/>
                    </a:lnTo>
                    <a:lnTo>
                      <a:pt x="641" y="994"/>
                    </a:lnTo>
                    <a:lnTo>
                      <a:pt x="649" y="989"/>
                    </a:lnTo>
                    <a:lnTo>
                      <a:pt x="653" y="983"/>
                    </a:lnTo>
                    <a:lnTo>
                      <a:pt x="657" y="982"/>
                    </a:lnTo>
                    <a:lnTo>
                      <a:pt x="660" y="980"/>
                    </a:lnTo>
                    <a:lnTo>
                      <a:pt x="663" y="978"/>
                    </a:lnTo>
                    <a:lnTo>
                      <a:pt x="666" y="975"/>
                    </a:lnTo>
                    <a:lnTo>
                      <a:pt x="672" y="974"/>
                    </a:lnTo>
                    <a:lnTo>
                      <a:pt x="678" y="971"/>
                    </a:lnTo>
                    <a:lnTo>
                      <a:pt x="684" y="969"/>
                    </a:lnTo>
                    <a:lnTo>
                      <a:pt x="690" y="966"/>
                    </a:lnTo>
                    <a:lnTo>
                      <a:pt x="696" y="965"/>
                    </a:lnTo>
                    <a:lnTo>
                      <a:pt x="702" y="963"/>
                    </a:lnTo>
                    <a:lnTo>
                      <a:pt x="710" y="962"/>
                    </a:lnTo>
                    <a:lnTo>
                      <a:pt x="716" y="962"/>
                    </a:lnTo>
                    <a:lnTo>
                      <a:pt x="722" y="966"/>
                    </a:lnTo>
                    <a:lnTo>
                      <a:pt x="729" y="971"/>
                    </a:lnTo>
                    <a:lnTo>
                      <a:pt x="733" y="975"/>
                    </a:lnTo>
                    <a:lnTo>
                      <a:pt x="738" y="982"/>
                    </a:lnTo>
                    <a:lnTo>
                      <a:pt x="742" y="988"/>
                    </a:lnTo>
                    <a:lnTo>
                      <a:pt x="747" y="992"/>
                    </a:lnTo>
                    <a:lnTo>
                      <a:pt x="753" y="998"/>
                    </a:lnTo>
                    <a:lnTo>
                      <a:pt x="758" y="1005"/>
                    </a:lnTo>
                    <a:lnTo>
                      <a:pt x="759" y="1009"/>
                    </a:lnTo>
                    <a:lnTo>
                      <a:pt x="761" y="1015"/>
                    </a:lnTo>
                    <a:lnTo>
                      <a:pt x="762" y="1018"/>
                    </a:lnTo>
                    <a:lnTo>
                      <a:pt x="765" y="1023"/>
                    </a:lnTo>
                    <a:lnTo>
                      <a:pt x="768" y="1028"/>
                    </a:lnTo>
                    <a:lnTo>
                      <a:pt x="770" y="1032"/>
                    </a:lnTo>
                    <a:lnTo>
                      <a:pt x="771" y="1037"/>
                    </a:lnTo>
                    <a:lnTo>
                      <a:pt x="773" y="1041"/>
                    </a:lnTo>
                    <a:lnTo>
                      <a:pt x="774" y="1047"/>
                    </a:lnTo>
                    <a:lnTo>
                      <a:pt x="776" y="1052"/>
                    </a:lnTo>
                    <a:lnTo>
                      <a:pt x="778" y="1057"/>
                    </a:lnTo>
                    <a:lnTo>
                      <a:pt x="781" y="1060"/>
                    </a:lnTo>
                    <a:lnTo>
                      <a:pt x="784" y="1069"/>
                    </a:lnTo>
                    <a:lnTo>
                      <a:pt x="787" y="1078"/>
                    </a:lnTo>
                    <a:lnTo>
                      <a:pt x="788" y="1089"/>
                    </a:lnTo>
                    <a:lnTo>
                      <a:pt x="790" y="1098"/>
                    </a:lnTo>
                    <a:lnTo>
                      <a:pt x="791" y="1109"/>
                    </a:lnTo>
                    <a:lnTo>
                      <a:pt x="793" y="1118"/>
                    </a:lnTo>
                    <a:lnTo>
                      <a:pt x="793" y="1129"/>
                    </a:lnTo>
                    <a:lnTo>
                      <a:pt x="793" y="1139"/>
                    </a:lnTo>
                    <a:lnTo>
                      <a:pt x="794" y="1141"/>
                    </a:lnTo>
                    <a:lnTo>
                      <a:pt x="794" y="1141"/>
                    </a:lnTo>
                    <a:lnTo>
                      <a:pt x="796" y="1141"/>
                    </a:lnTo>
                    <a:lnTo>
                      <a:pt x="796" y="1142"/>
                    </a:lnTo>
                    <a:lnTo>
                      <a:pt x="794" y="1152"/>
                    </a:lnTo>
                    <a:lnTo>
                      <a:pt x="794" y="1161"/>
                    </a:lnTo>
                    <a:lnTo>
                      <a:pt x="794" y="1170"/>
                    </a:lnTo>
                    <a:lnTo>
                      <a:pt x="794" y="1181"/>
                    </a:lnTo>
                    <a:lnTo>
                      <a:pt x="794" y="1194"/>
                    </a:lnTo>
                    <a:lnTo>
                      <a:pt x="793" y="1208"/>
                    </a:lnTo>
                    <a:lnTo>
                      <a:pt x="790" y="1224"/>
                    </a:lnTo>
                    <a:lnTo>
                      <a:pt x="790" y="1237"/>
                    </a:lnTo>
                    <a:lnTo>
                      <a:pt x="787" y="1243"/>
                    </a:lnTo>
                    <a:lnTo>
                      <a:pt x="785" y="1251"/>
                    </a:lnTo>
                    <a:lnTo>
                      <a:pt x="787" y="1259"/>
                    </a:lnTo>
                    <a:lnTo>
                      <a:pt x="785" y="1266"/>
                    </a:lnTo>
                    <a:lnTo>
                      <a:pt x="782" y="1277"/>
                    </a:lnTo>
                    <a:lnTo>
                      <a:pt x="779" y="1286"/>
                    </a:lnTo>
                    <a:lnTo>
                      <a:pt x="776" y="1297"/>
                    </a:lnTo>
                    <a:lnTo>
                      <a:pt x="771" y="1306"/>
                    </a:lnTo>
                    <a:lnTo>
                      <a:pt x="768" y="1317"/>
                    </a:lnTo>
                    <a:lnTo>
                      <a:pt x="764" y="1326"/>
                    </a:lnTo>
                    <a:lnTo>
                      <a:pt x="761" y="1335"/>
                    </a:lnTo>
                    <a:lnTo>
                      <a:pt x="756" y="1346"/>
                    </a:lnTo>
                    <a:lnTo>
                      <a:pt x="753" y="1349"/>
                    </a:lnTo>
                    <a:lnTo>
                      <a:pt x="751" y="1355"/>
                    </a:lnTo>
                    <a:lnTo>
                      <a:pt x="750" y="1361"/>
                    </a:lnTo>
                    <a:lnTo>
                      <a:pt x="745" y="1367"/>
                    </a:lnTo>
                    <a:lnTo>
                      <a:pt x="744" y="1374"/>
                    </a:lnTo>
                    <a:lnTo>
                      <a:pt x="741" y="1380"/>
                    </a:lnTo>
                    <a:lnTo>
                      <a:pt x="738" y="1386"/>
                    </a:lnTo>
                    <a:lnTo>
                      <a:pt x="735" y="1392"/>
                    </a:lnTo>
                    <a:lnTo>
                      <a:pt x="732" y="1398"/>
                    </a:lnTo>
                    <a:lnTo>
                      <a:pt x="729" y="1403"/>
                    </a:lnTo>
                    <a:lnTo>
                      <a:pt x="725" y="1409"/>
                    </a:lnTo>
                    <a:lnTo>
                      <a:pt x="722" y="1415"/>
                    </a:lnTo>
                    <a:lnTo>
                      <a:pt x="721" y="1418"/>
                    </a:lnTo>
                    <a:lnTo>
                      <a:pt x="719" y="1421"/>
                    </a:lnTo>
                    <a:lnTo>
                      <a:pt x="718" y="1424"/>
                    </a:lnTo>
                    <a:lnTo>
                      <a:pt x="715" y="1429"/>
                    </a:lnTo>
                    <a:lnTo>
                      <a:pt x="712" y="1432"/>
                    </a:lnTo>
                    <a:lnTo>
                      <a:pt x="710" y="1435"/>
                    </a:lnTo>
                    <a:lnTo>
                      <a:pt x="707" y="1438"/>
                    </a:lnTo>
                    <a:lnTo>
                      <a:pt x="706" y="1441"/>
                    </a:lnTo>
                    <a:lnTo>
                      <a:pt x="704" y="1444"/>
                    </a:lnTo>
                    <a:lnTo>
                      <a:pt x="702" y="1446"/>
                    </a:lnTo>
                    <a:lnTo>
                      <a:pt x="699" y="1447"/>
                    </a:lnTo>
                    <a:lnTo>
                      <a:pt x="698" y="1450"/>
                    </a:lnTo>
                    <a:lnTo>
                      <a:pt x="695" y="1453"/>
                    </a:lnTo>
                    <a:lnTo>
                      <a:pt x="690" y="1458"/>
                    </a:lnTo>
                    <a:lnTo>
                      <a:pt x="686" y="1461"/>
                    </a:lnTo>
                    <a:lnTo>
                      <a:pt x="683" y="1465"/>
                    </a:lnTo>
                    <a:lnTo>
                      <a:pt x="680" y="1469"/>
                    </a:lnTo>
                    <a:lnTo>
                      <a:pt x="676" y="1473"/>
                    </a:lnTo>
                    <a:lnTo>
                      <a:pt x="672" y="1478"/>
                    </a:lnTo>
                    <a:lnTo>
                      <a:pt x="669" y="1482"/>
                    </a:lnTo>
                    <a:lnTo>
                      <a:pt x="666" y="1487"/>
                    </a:lnTo>
                    <a:lnTo>
                      <a:pt x="661" y="1490"/>
                    </a:lnTo>
                    <a:lnTo>
                      <a:pt x="658" y="1493"/>
                    </a:lnTo>
                    <a:lnTo>
                      <a:pt x="653" y="1496"/>
                    </a:lnTo>
                    <a:lnTo>
                      <a:pt x="649" y="1499"/>
                    </a:lnTo>
                    <a:lnTo>
                      <a:pt x="644" y="1502"/>
                    </a:lnTo>
                    <a:lnTo>
                      <a:pt x="641" y="1507"/>
                    </a:lnTo>
                    <a:lnTo>
                      <a:pt x="638" y="1511"/>
                    </a:lnTo>
                    <a:lnTo>
                      <a:pt x="634" y="1511"/>
                    </a:lnTo>
                    <a:lnTo>
                      <a:pt x="629" y="1513"/>
                    </a:lnTo>
                    <a:lnTo>
                      <a:pt x="626" y="1516"/>
                    </a:lnTo>
                    <a:lnTo>
                      <a:pt x="623" y="1519"/>
                    </a:lnTo>
                    <a:lnTo>
                      <a:pt x="618" y="1522"/>
                    </a:lnTo>
                    <a:lnTo>
                      <a:pt x="615" y="1524"/>
                    </a:lnTo>
                    <a:lnTo>
                      <a:pt x="611" y="1525"/>
                    </a:lnTo>
                    <a:lnTo>
                      <a:pt x="608" y="1527"/>
                    </a:lnTo>
                    <a:lnTo>
                      <a:pt x="605" y="1527"/>
                    </a:lnTo>
                    <a:lnTo>
                      <a:pt x="603" y="1528"/>
                    </a:lnTo>
                    <a:lnTo>
                      <a:pt x="601" y="1530"/>
                    </a:lnTo>
                    <a:lnTo>
                      <a:pt x="598" y="1531"/>
                    </a:lnTo>
                    <a:lnTo>
                      <a:pt x="597" y="1533"/>
                    </a:lnTo>
                    <a:lnTo>
                      <a:pt x="595" y="1534"/>
                    </a:lnTo>
                    <a:lnTo>
                      <a:pt x="594" y="1536"/>
                    </a:lnTo>
                    <a:lnTo>
                      <a:pt x="591" y="1537"/>
                    </a:lnTo>
                    <a:lnTo>
                      <a:pt x="586" y="1539"/>
                    </a:lnTo>
                    <a:lnTo>
                      <a:pt x="582" y="1541"/>
                    </a:lnTo>
                    <a:lnTo>
                      <a:pt x="575" y="1542"/>
                    </a:lnTo>
                    <a:lnTo>
                      <a:pt x="571" y="1544"/>
                    </a:lnTo>
                    <a:lnTo>
                      <a:pt x="566" y="1547"/>
                    </a:lnTo>
                    <a:lnTo>
                      <a:pt x="562" y="1548"/>
                    </a:lnTo>
                    <a:lnTo>
                      <a:pt x="557" y="1550"/>
                    </a:lnTo>
                    <a:lnTo>
                      <a:pt x="552" y="1553"/>
                    </a:lnTo>
                    <a:lnTo>
                      <a:pt x="548" y="1554"/>
                    </a:lnTo>
                    <a:lnTo>
                      <a:pt x="543" y="1556"/>
                    </a:lnTo>
                    <a:lnTo>
                      <a:pt x="537" y="1557"/>
                    </a:lnTo>
                    <a:lnTo>
                      <a:pt x="533" y="1559"/>
                    </a:lnTo>
                    <a:lnTo>
                      <a:pt x="528" y="1560"/>
                    </a:lnTo>
                    <a:lnTo>
                      <a:pt x="523" y="1560"/>
                    </a:lnTo>
                    <a:lnTo>
                      <a:pt x="517" y="1562"/>
                    </a:lnTo>
                    <a:lnTo>
                      <a:pt x="513" y="1562"/>
                    </a:lnTo>
                    <a:lnTo>
                      <a:pt x="510" y="1564"/>
                    </a:lnTo>
                    <a:lnTo>
                      <a:pt x="508" y="1562"/>
                    </a:lnTo>
                    <a:lnTo>
                      <a:pt x="503" y="1560"/>
                    </a:lnTo>
                    <a:lnTo>
                      <a:pt x="500" y="1560"/>
                    </a:lnTo>
                    <a:lnTo>
                      <a:pt x="494" y="1562"/>
                    </a:lnTo>
                    <a:lnTo>
                      <a:pt x="488" y="1564"/>
                    </a:lnTo>
                    <a:lnTo>
                      <a:pt x="482" y="1564"/>
                    </a:lnTo>
                    <a:lnTo>
                      <a:pt x="474" y="1564"/>
                    </a:lnTo>
                    <a:lnTo>
                      <a:pt x="468" y="1564"/>
                    </a:lnTo>
                    <a:lnTo>
                      <a:pt x="462" y="1564"/>
                    </a:lnTo>
                    <a:lnTo>
                      <a:pt x="456" y="1565"/>
                    </a:lnTo>
                    <a:lnTo>
                      <a:pt x="450" y="1568"/>
                    </a:lnTo>
                    <a:lnTo>
                      <a:pt x="448" y="1568"/>
                    </a:lnTo>
                    <a:lnTo>
                      <a:pt x="445" y="1568"/>
                    </a:lnTo>
                    <a:lnTo>
                      <a:pt x="442" y="1570"/>
                    </a:lnTo>
                    <a:lnTo>
                      <a:pt x="439" y="1570"/>
                    </a:lnTo>
                    <a:lnTo>
                      <a:pt x="438" y="1570"/>
                    </a:lnTo>
                    <a:lnTo>
                      <a:pt x="435" y="1568"/>
                    </a:lnTo>
                    <a:lnTo>
                      <a:pt x="433" y="1567"/>
                    </a:lnTo>
                    <a:lnTo>
                      <a:pt x="431" y="1565"/>
                    </a:lnTo>
                    <a:lnTo>
                      <a:pt x="427" y="1565"/>
                    </a:lnTo>
                    <a:lnTo>
                      <a:pt x="422" y="1564"/>
                    </a:lnTo>
                    <a:lnTo>
                      <a:pt x="419" y="1564"/>
                    </a:lnTo>
                    <a:lnTo>
                      <a:pt x="416" y="1564"/>
                    </a:lnTo>
                    <a:lnTo>
                      <a:pt x="412" y="1562"/>
                    </a:lnTo>
                    <a:lnTo>
                      <a:pt x="409" y="1562"/>
                    </a:lnTo>
                    <a:lnTo>
                      <a:pt x="405" y="1564"/>
                    </a:lnTo>
                    <a:lnTo>
                      <a:pt x="401" y="1564"/>
                    </a:lnTo>
                    <a:lnTo>
                      <a:pt x="401" y="1565"/>
                    </a:lnTo>
                    <a:lnTo>
                      <a:pt x="402" y="1567"/>
                    </a:lnTo>
                    <a:lnTo>
                      <a:pt x="402" y="1568"/>
                    </a:lnTo>
                    <a:lnTo>
                      <a:pt x="401" y="1570"/>
                    </a:lnTo>
                    <a:lnTo>
                      <a:pt x="401" y="1567"/>
                    </a:lnTo>
                    <a:lnTo>
                      <a:pt x="401" y="1564"/>
                    </a:lnTo>
                    <a:lnTo>
                      <a:pt x="399" y="1562"/>
                    </a:lnTo>
                    <a:lnTo>
                      <a:pt x="396" y="1560"/>
                    </a:lnTo>
                    <a:lnTo>
                      <a:pt x="393" y="1560"/>
                    </a:lnTo>
                    <a:lnTo>
                      <a:pt x="390" y="1560"/>
                    </a:lnTo>
                    <a:lnTo>
                      <a:pt x="387" y="1560"/>
                    </a:lnTo>
                    <a:lnTo>
                      <a:pt x="384" y="1559"/>
                    </a:lnTo>
                    <a:lnTo>
                      <a:pt x="381" y="1559"/>
                    </a:lnTo>
                    <a:lnTo>
                      <a:pt x="379" y="1559"/>
                    </a:lnTo>
                    <a:lnTo>
                      <a:pt x="376" y="1559"/>
                    </a:lnTo>
                    <a:lnTo>
                      <a:pt x="373" y="1562"/>
                    </a:lnTo>
                    <a:lnTo>
                      <a:pt x="370" y="1560"/>
                    </a:lnTo>
                    <a:lnTo>
                      <a:pt x="367" y="1559"/>
                    </a:lnTo>
                    <a:lnTo>
                      <a:pt x="366" y="1559"/>
                    </a:lnTo>
                    <a:lnTo>
                      <a:pt x="363" y="1559"/>
                    </a:lnTo>
                    <a:lnTo>
                      <a:pt x="360" y="1559"/>
                    </a:lnTo>
                    <a:lnTo>
                      <a:pt x="358" y="1557"/>
                    </a:lnTo>
                    <a:lnTo>
                      <a:pt x="355" y="1557"/>
                    </a:lnTo>
                    <a:lnTo>
                      <a:pt x="352" y="1556"/>
                    </a:lnTo>
                    <a:lnTo>
                      <a:pt x="349" y="1554"/>
                    </a:lnTo>
                    <a:lnTo>
                      <a:pt x="346" y="1554"/>
                    </a:lnTo>
                    <a:lnTo>
                      <a:pt x="343" y="1554"/>
                    </a:lnTo>
                    <a:lnTo>
                      <a:pt x="340" y="1554"/>
                    </a:lnTo>
                    <a:lnTo>
                      <a:pt x="337" y="1554"/>
                    </a:lnTo>
                    <a:lnTo>
                      <a:pt x="334" y="1554"/>
                    </a:lnTo>
                    <a:lnTo>
                      <a:pt x="330" y="1553"/>
                    </a:lnTo>
                    <a:lnTo>
                      <a:pt x="329" y="1553"/>
                    </a:lnTo>
                    <a:lnTo>
                      <a:pt x="326" y="1554"/>
                    </a:lnTo>
                    <a:lnTo>
                      <a:pt x="324" y="1554"/>
                    </a:lnTo>
                    <a:lnTo>
                      <a:pt x="323" y="1554"/>
                    </a:lnTo>
                    <a:lnTo>
                      <a:pt x="320" y="1553"/>
                    </a:lnTo>
                    <a:lnTo>
                      <a:pt x="318" y="1553"/>
                    </a:lnTo>
                    <a:lnTo>
                      <a:pt x="315" y="1551"/>
                    </a:lnTo>
                    <a:lnTo>
                      <a:pt x="314" y="1551"/>
                    </a:lnTo>
                    <a:lnTo>
                      <a:pt x="311" y="1550"/>
                    </a:lnTo>
                    <a:lnTo>
                      <a:pt x="307" y="1551"/>
                    </a:lnTo>
                    <a:lnTo>
                      <a:pt x="304" y="1551"/>
                    </a:lnTo>
                    <a:lnTo>
                      <a:pt x="301" y="1551"/>
                    </a:lnTo>
                    <a:lnTo>
                      <a:pt x="300" y="1550"/>
                    </a:lnTo>
                    <a:lnTo>
                      <a:pt x="297" y="1548"/>
                    </a:lnTo>
                    <a:lnTo>
                      <a:pt x="294" y="1547"/>
                    </a:lnTo>
                    <a:lnTo>
                      <a:pt x="291" y="1547"/>
                    </a:lnTo>
                    <a:lnTo>
                      <a:pt x="286" y="1547"/>
                    </a:lnTo>
                    <a:lnTo>
                      <a:pt x="281" y="1544"/>
                    </a:lnTo>
                    <a:lnTo>
                      <a:pt x="277" y="1541"/>
                    </a:lnTo>
                    <a:lnTo>
                      <a:pt x="272" y="1539"/>
                    </a:lnTo>
                    <a:lnTo>
                      <a:pt x="266" y="1537"/>
                    </a:lnTo>
                    <a:lnTo>
                      <a:pt x="262" y="1537"/>
                    </a:lnTo>
                    <a:lnTo>
                      <a:pt x="257" y="1534"/>
                    </a:lnTo>
                    <a:lnTo>
                      <a:pt x="252" y="1533"/>
                    </a:lnTo>
                    <a:lnTo>
                      <a:pt x="248" y="1530"/>
                    </a:lnTo>
                    <a:lnTo>
                      <a:pt x="246" y="1528"/>
                    </a:lnTo>
                    <a:lnTo>
                      <a:pt x="243" y="1527"/>
                    </a:lnTo>
                    <a:lnTo>
                      <a:pt x="242" y="1527"/>
                    </a:lnTo>
                    <a:lnTo>
                      <a:pt x="239" y="1527"/>
                    </a:lnTo>
                    <a:lnTo>
                      <a:pt x="236" y="1527"/>
                    </a:lnTo>
                    <a:lnTo>
                      <a:pt x="234" y="1527"/>
                    </a:lnTo>
                    <a:lnTo>
                      <a:pt x="231" y="1525"/>
                    </a:lnTo>
                    <a:lnTo>
                      <a:pt x="229" y="1524"/>
                    </a:lnTo>
                    <a:lnTo>
                      <a:pt x="228" y="1524"/>
                    </a:lnTo>
                    <a:lnTo>
                      <a:pt x="225" y="1524"/>
                    </a:lnTo>
                    <a:lnTo>
                      <a:pt x="223" y="1522"/>
                    </a:lnTo>
                    <a:lnTo>
                      <a:pt x="222" y="1521"/>
                    </a:lnTo>
                    <a:lnTo>
                      <a:pt x="220" y="1519"/>
                    </a:lnTo>
                    <a:lnTo>
                      <a:pt x="219" y="1518"/>
                    </a:lnTo>
                    <a:lnTo>
                      <a:pt x="217" y="1514"/>
                    </a:lnTo>
                    <a:lnTo>
                      <a:pt x="216" y="1514"/>
                    </a:lnTo>
                    <a:lnTo>
                      <a:pt x="209" y="1510"/>
                    </a:lnTo>
                    <a:lnTo>
                      <a:pt x="203" y="1507"/>
                    </a:lnTo>
                    <a:lnTo>
                      <a:pt x="196" y="1504"/>
                    </a:lnTo>
                    <a:lnTo>
                      <a:pt x="190" y="1501"/>
                    </a:lnTo>
                    <a:lnTo>
                      <a:pt x="183" y="1498"/>
                    </a:lnTo>
                    <a:lnTo>
                      <a:pt x="177" y="1495"/>
                    </a:lnTo>
                    <a:lnTo>
                      <a:pt x="170" y="1492"/>
                    </a:lnTo>
                    <a:lnTo>
                      <a:pt x="164" y="1487"/>
                    </a:lnTo>
                    <a:lnTo>
                      <a:pt x="162" y="1485"/>
                    </a:lnTo>
                    <a:lnTo>
                      <a:pt x="160" y="1485"/>
                    </a:lnTo>
                    <a:lnTo>
                      <a:pt x="157" y="1484"/>
                    </a:lnTo>
                    <a:lnTo>
                      <a:pt x="156" y="1482"/>
                    </a:lnTo>
                    <a:lnTo>
                      <a:pt x="154" y="1481"/>
                    </a:lnTo>
                    <a:lnTo>
                      <a:pt x="151" y="1479"/>
                    </a:lnTo>
                    <a:lnTo>
                      <a:pt x="151" y="1478"/>
                    </a:lnTo>
                    <a:lnTo>
                      <a:pt x="150" y="1475"/>
                    </a:lnTo>
                    <a:lnTo>
                      <a:pt x="144" y="1469"/>
                    </a:lnTo>
                    <a:lnTo>
                      <a:pt x="138" y="1464"/>
                    </a:lnTo>
                    <a:lnTo>
                      <a:pt x="133" y="1459"/>
                    </a:lnTo>
                    <a:lnTo>
                      <a:pt x="127" y="1455"/>
                    </a:lnTo>
                    <a:lnTo>
                      <a:pt x="122" y="1449"/>
                    </a:lnTo>
                    <a:lnTo>
                      <a:pt x="116" y="1444"/>
                    </a:lnTo>
                    <a:lnTo>
                      <a:pt x="112" y="1438"/>
                    </a:lnTo>
                    <a:lnTo>
                      <a:pt x="107" y="1432"/>
                    </a:lnTo>
                    <a:lnTo>
                      <a:pt x="102" y="1429"/>
                    </a:lnTo>
                    <a:lnTo>
                      <a:pt x="99" y="1424"/>
                    </a:lnTo>
                    <a:lnTo>
                      <a:pt x="96" y="1420"/>
                    </a:lnTo>
                    <a:lnTo>
                      <a:pt x="95" y="1415"/>
                    </a:lnTo>
                    <a:lnTo>
                      <a:pt x="92" y="1410"/>
                    </a:lnTo>
                    <a:lnTo>
                      <a:pt x="90" y="1406"/>
                    </a:lnTo>
                    <a:lnTo>
                      <a:pt x="89" y="1401"/>
                    </a:lnTo>
                    <a:lnTo>
                      <a:pt x="85" y="1397"/>
                    </a:lnTo>
                    <a:lnTo>
                      <a:pt x="82" y="1394"/>
                    </a:lnTo>
                    <a:lnTo>
                      <a:pt x="81" y="1389"/>
                    </a:lnTo>
                    <a:lnTo>
                      <a:pt x="79" y="1386"/>
                    </a:lnTo>
                    <a:lnTo>
                      <a:pt x="79" y="1381"/>
                    </a:lnTo>
                    <a:lnTo>
                      <a:pt x="78" y="1378"/>
                    </a:lnTo>
                    <a:lnTo>
                      <a:pt x="76" y="1375"/>
                    </a:lnTo>
                    <a:lnTo>
                      <a:pt x="75" y="1372"/>
                    </a:lnTo>
                    <a:lnTo>
                      <a:pt x="70" y="1371"/>
                    </a:lnTo>
                    <a:lnTo>
                      <a:pt x="70" y="1363"/>
                    </a:lnTo>
                    <a:lnTo>
                      <a:pt x="69" y="1357"/>
                    </a:lnTo>
                    <a:lnTo>
                      <a:pt x="67" y="1351"/>
                    </a:lnTo>
                    <a:lnTo>
                      <a:pt x="66" y="1345"/>
                    </a:lnTo>
                    <a:lnTo>
                      <a:pt x="63" y="1338"/>
                    </a:lnTo>
                    <a:lnTo>
                      <a:pt x="61" y="1332"/>
                    </a:lnTo>
                    <a:lnTo>
                      <a:pt x="58" y="1326"/>
                    </a:lnTo>
                    <a:lnTo>
                      <a:pt x="56" y="1320"/>
                    </a:lnTo>
                    <a:lnTo>
                      <a:pt x="52" y="1308"/>
                    </a:lnTo>
                    <a:lnTo>
                      <a:pt x="49" y="1297"/>
                    </a:lnTo>
                    <a:lnTo>
                      <a:pt x="46" y="1286"/>
                    </a:lnTo>
                    <a:lnTo>
                      <a:pt x="43" y="1276"/>
                    </a:lnTo>
                    <a:lnTo>
                      <a:pt x="40" y="1265"/>
                    </a:lnTo>
                    <a:lnTo>
                      <a:pt x="35" y="1254"/>
                    </a:lnTo>
                    <a:lnTo>
                      <a:pt x="32" y="1243"/>
                    </a:lnTo>
                    <a:lnTo>
                      <a:pt x="29" y="1231"/>
                    </a:lnTo>
                    <a:lnTo>
                      <a:pt x="24" y="1219"/>
                    </a:lnTo>
                    <a:lnTo>
                      <a:pt x="23" y="1208"/>
                    </a:lnTo>
                    <a:lnTo>
                      <a:pt x="21" y="1199"/>
                    </a:lnTo>
                    <a:lnTo>
                      <a:pt x="20" y="1190"/>
                    </a:lnTo>
                    <a:lnTo>
                      <a:pt x="15" y="1182"/>
                    </a:lnTo>
                    <a:lnTo>
                      <a:pt x="14" y="1176"/>
                    </a:lnTo>
                    <a:lnTo>
                      <a:pt x="12" y="1170"/>
                    </a:lnTo>
                    <a:lnTo>
                      <a:pt x="10" y="1164"/>
                    </a:lnTo>
                    <a:lnTo>
                      <a:pt x="9" y="1158"/>
                    </a:lnTo>
                    <a:lnTo>
                      <a:pt x="6" y="1153"/>
                    </a:lnTo>
                    <a:lnTo>
                      <a:pt x="4" y="1141"/>
                    </a:lnTo>
                    <a:lnTo>
                      <a:pt x="3" y="1129"/>
                    </a:lnTo>
                    <a:lnTo>
                      <a:pt x="1" y="1118"/>
                    </a:lnTo>
                    <a:lnTo>
                      <a:pt x="4" y="1106"/>
                    </a:lnTo>
                    <a:lnTo>
                      <a:pt x="3" y="1101"/>
                    </a:lnTo>
                    <a:lnTo>
                      <a:pt x="3" y="1096"/>
                    </a:lnTo>
                    <a:lnTo>
                      <a:pt x="3" y="1093"/>
                    </a:lnTo>
                    <a:lnTo>
                      <a:pt x="3" y="1089"/>
                    </a:lnTo>
                    <a:lnTo>
                      <a:pt x="0" y="1072"/>
                    </a:lnTo>
                    <a:lnTo>
                      <a:pt x="0" y="1055"/>
                    </a:lnTo>
                    <a:lnTo>
                      <a:pt x="3" y="1038"/>
                    </a:lnTo>
                    <a:lnTo>
                      <a:pt x="4" y="1020"/>
                    </a:lnTo>
                    <a:lnTo>
                      <a:pt x="9" y="1018"/>
                    </a:lnTo>
                    <a:lnTo>
                      <a:pt x="10" y="1015"/>
                    </a:lnTo>
                    <a:lnTo>
                      <a:pt x="12" y="1009"/>
                    </a:lnTo>
                    <a:lnTo>
                      <a:pt x="14" y="1005"/>
                    </a:lnTo>
                    <a:lnTo>
                      <a:pt x="17" y="1001"/>
                    </a:lnTo>
                    <a:lnTo>
                      <a:pt x="18" y="998"/>
                    </a:lnTo>
                    <a:lnTo>
                      <a:pt x="21" y="995"/>
                    </a:lnTo>
                    <a:lnTo>
                      <a:pt x="24" y="992"/>
                    </a:lnTo>
                    <a:lnTo>
                      <a:pt x="26" y="991"/>
                    </a:lnTo>
                    <a:lnTo>
                      <a:pt x="29" y="991"/>
                    </a:lnTo>
                    <a:lnTo>
                      <a:pt x="32" y="991"/>
                    </a:lnTo>
                    <a:lnTo>
                      <a:pt x="36" y="994"/>
                    </a:lnTo>
                    <a:lnTo>
                      <a:pt x="41" y="995"/>
                    </a:lnTo>
                    <a:lnTo>
                      <a:pt x="44" y="998"/>
                    </a:lnTo>
                    <a:lnTo>
                      <a:pt x="47" y="1003"/>
                    </a:lnTo>
                    <a:lnTo>
                      <a:pt x="50" y="1008"/>
                    </a:lnTo>
                    <a:lnTo>
                      <a:pt x="53" y="1011"/>
                    </a:lnTo>
                    <a:lnTo>
                      <a:pt x="56" y="1015"/>
                    </a:lnTo>
                    <a:lnTo>
                      <a:pt x="59" y="1018"/>
                    </a:lnTo>
                    <a:lnTo>
                      <a:pt x="64" y="1020"/>
                    </a:lnTo>
                    <a:lnTo>
                      <a:pt x="72" y="1028"/>
                    </a:lnTo>
                    <a:lnTo>
                      <a:pt x="76" y="1038"/>
                    </a:lnTo>
                    <a:lnTo>
                      <a:pt x="81" y="1047"/>
                    </a:lnTo>
                    <a:lnTo>
                      <a:pt x="85" y="1058"/>
                    </a:lnTo>
                    <a:lnTo>
                      <a:pt x="89" y="1069"/>
                    </a:lnTo>
                    <a:lnTo>
                      <a:pt x="93" y="1080"/>
                    </a:lnTo>
                    <a:lnTo>
                      <a:pt x="98" y="1089"/>
                    </a:lnTo>
                    <a:lnTo>
                      <a:pt x="105" y="1099"/>
                    </a:lnTo>
                    <a:lnTo>
                      <a:pt x="108" y="1106"/>
                    </a:lnTo>
                    <a:lnTo>
                      <a:pt x="110" y="1112"/>
                    </a:lnTo>
                    <a:lnTo>
                      <a:pt x="112" y="1121"/>
                    </a:lnTo>
                    <a:lnTo>
                      <a:pt x="113" y="1129"/>
                    </a:lnTo>
                    <a:lnTo>
                      <a:pt x="116" y="1135"/>
                    </a:lnTo>
                    <a:lnTo>
                      <a:pt x="119" y="1142"/>
                    </a:lnTo>
                    <a:lnTo>
                      <a:pt x="124" y="1147"/>
                    </a:lnTo>
                    <a:lnTo>
                      <a:pt x="131" y="1152"/>
                    </a:lnTo>
                    <a:lnTo>
                      <a:pt x="134" y="1152"/>
                    </a:lnTo>
                    <a:lnTo>
                      <a:pt x="138" y="1152"/>
                    </a:lnTo>
                    <a:lnTo>
                      <a:pt x="141" y="1152"/>
                    </a:lnTo>
                    <a:lnTo>
                      <a:pt x="144" y="1152"/>
                    </a:lnTo>
                    <a:lnTo>
                      <a:pt x="147" y="1152"/>
                    </a:lnTo>
                    <a:lnTo>
                      <a:pt x="151" y="1152"/>
                    </a:lnTo>
                    <a:lnTo>
                      <a:pt x="153" y="1150"/>
                    </a:lnTo>
                    <a:lnTo>
                      <a:pt x="156" y="1147"/>
                    </a:lnTo>
                    <a:lnTo>
                      <a:pt x="154" y="1144"/>
                    </a:lnTo>
                    <a:lnTo>
                      <a:pt x="153" y="1142"/>
                    </a:lnTo>
                    <a:lnTo>
                      <a:pt x="151" y="1141"/>
                    </a:lnTo>
                    <a:lnTo>
                      <a:pt x="148" y="1141"/>
                    </a:lnTo>
                    <a:lnTo>
                      <a:pt x="145" y="1142"/>
                    </a:lnTo>
                    <a:lnTo>
                      <a:pt x="144" y="1141"/>
                    </a:lnTo>
                    <a:lnTo>
                      <a:pt x="142" y="1139"/>
                    </a:lnTo>
                    <a:lnTo>
                      <a:pt x="139" y="1139"/>
                    </a:lnTo>
                    <a:lnTo>
                      <a:pt x="138" y="1139"/>
                    </a:lnTo>
                    <a:lnTo>
                      <a:pt x="134" y="1139"/>
                    </a:lnTo>
                    <a:lnTo>
                      <a:pt x="133" y="1138"/>
                    </a:lnTo>
                    <a:lnTo>
                      <a:pt x="131" y="1138"/>
                    </a:lnTo>
                    <a:lnTo>
                      <a:pt x="128" y="1136"/>
                    </a:lnTo>
                    <a:lnTo>
                      <a:pt x="127" y="1135"/>
                    </a:lnTo>
                    <a:lnTo>
                      <a:pt x="125" y="1133"/>
                    </a:lnTo>
                    <a:lnTo>
                      <a:pt x="125" y="1132"/>
                    </a:lnTo>
                    <a:lnTo>
                      <a:pt x="124" y="1124"/>
                    </a:lnTo>
                    <a:lnTo>
                      <a:pt x="122" y="1116"/>
                    </a:lnTo>
                    <a:lnTo>
                      <a:pt x="121" y="1109"/>
                    </a:lnTo>
                    <a:lnTo>
                      <a:pt x="119" y="1103"/>
                    </a:lnTo>
                    <a:lnTo>
                      <a:pt x="116" y="1095"/>
                    </a:lnTo>
                    <a:lnTo>
                      <a:pt x="115" y="1089"/>
                    </a:lnTo>
                    <a:lnTo>
                      <a:pt x="110" y="1083"/>
                    </a:lnTo>
                    <a:lnTo>
                      <a:pt x="107" y="1075"/>
                    </a:lnTo>
                    <a:lnTo>
                      <a:pt x="104" y="1070"/>
                    </a:lnTo>
                    <a:lnTo>
                      <a:pt x="102" y="1064"/>
                    </a:lnTo>
                    <a:lnTo>
                      <a:pt x="101" y="1058"/>
                    </a:lnTo>
                    <a:lnTo>
                      <a:pt x="98" y="1054"/>
                    </a:lnTo>
                    <a:lnTo>
                      <a:pt x="98" y="1050"/>
                    </a:lnTo>
                    <a:lnTo>
                      <a:pt x="99" y="1047"/>
                    </a:lnTo>
                    <a:lnTo>
                      <a:pt x="101" y="1044"/>
                    </a:lnTo>
                    <a:lnTo>
                      <a:pt x="102" y="1041"/>
                    </a:lnTo>
                    <a:lnTo>
                      <a:pt x="104" y="1040"/>
                    </a:lnTo>
                    <a:lnTo>
                      <a:pt x="107" y="1038"/>
                    </a:lnTo>
                    <a:lnTo>
                      <a:pt x="110" y="1038"/>
                    </a:lnTo>
                    <a:lnTo>
                      <a:pt x="115" y="1038"/>
                    </a:lnTo>
                    <a:lnTo>
                      <a:pt x="118" y="1037"/>
                    </a:lnTo>
                    <a:lnTo>
                      <a:pt x="122" y="1035"/>
                    </a:lnTo>
                    <a:lnTo>
                      <a:pt x="125" y="1034"/>
                    </a:lnTo>
                    <a:lnTo>
                      <a:pt x="130" y="1034"/>
                    </a:lnTo>
                    <a:lnTo>
                      <a:pt x="133" y="1032"/>
                    </a:lnTo>
                    <a:lnTo>
                      <a:pt x="136" y="1031"/>
                    </a:lnTo>
                    <a:lnTo>
                      <a:pt x="141" y="1031"/>
                    </a:lnTo>
                    <a:lnTo>
                      <a:pt x="144" y="1029"/>
                    </a:lnTo>
                    <a:lnTo>
                      <a:pt x="148" y="1028"/>
                    </a:lnTo>
                    <a:lnTo>
                      <a:pt x="151" y="1026"/>
                    </a:lnTo>
                    <a:lnTo>
                      <a:pt x="154" y="1024"/>
                    </a:lnTo>
                    <a:lnTo>
                      <a:pt x="157" y="1021"/>
                    </a:lnTo>
                    <a:lnTo>
                      <a:pt x="160" y="1018"/>
                    </a:lnTo>
                    <a:lnTo>
                      <a:pt x="164" y="1015"/>
                    </a:lnTo>
                    <a:lnTo>
                      <a:pt x="165" y="1012"/>
                    </a:lnTo>
                    <a:lnTo>
                      <a:pt x="167" y="1008"/>
                    </a:lnTo>
                    <a:lnTo>
                      <a:pt x="164" y="1006"/>
                    </a:lnTo>
                    <a:lnTo>
                      <a:pt x="159" y="1006"/>
                    </a:lnTo>
                    <a:lnTo>
                      <a:pt x="154" y="1006"/>
                    </a:lnTo>
                    <a:lnTo>
                      <a:pt x="151" y="1008"/>
                    </a:lnTo>
                    <a:lnTo>
                      <a:pt x="147" y="1011"/>
                    </a:lnTo>
                    <a:lnTo>
                      <a:pt x="144" y="1012"/>
                    </a:lnTo>
                    <a:lnTo>
                      <a:pt x="139" y="1014"/>
                    </a:lnTo>
                    <a:lnTo>
                      <a:pt x="134" y="1015"/>
                    </a:lnTo>
                    <a:lnTo>
                      <a:pt x="131" y="1014"/>
                    </a:lnTo>
                    <a:lnTo>
                      <a:pt x="128" y="1015"/>
                    </a:lnTo>
                    <a:lnTo>
                      <a:pt x="125" y="1015"/>
                    </a:lnTo>
                    <a:lnTo>
                      <a:pt x="122" y="1017"/>
                    </a:lnTo>
                    <a:lnTo>
                      <a:pt x="119" y="1018"/>
                    </a:lnTo>
                    <a:lnTo>
                      <a:pt x="116" y="1018"/>
                    </a:lnTo>
                    <a:lnTo>
                      <a:pt x="113" y="1017"/>
                    </a:lnTo>
                    <a:lnTo>
                      <a:pt x="110" y="1015"/>
                    </a:lnTo>
                    <a:lnTo>
                      <a:pt x="107" y="1015"/>
                    </a:lnTo>
                    <a:lnTo>
                      <a:pt x="104" y="1015"/>
                    </a:lnTo>
                    <a:lnTo>
                      <a:pt x="101" y="1014"/>
                    </a:lnTo>
                    <a:lnTo>
                      <a:pt x="98" y="1012"/>
                    </a:lnTo>
                    <a:lnTo>
                      <a:pt x="95" y="1011"/>
                    </a:lnTo>
                    <a:lnTo>
                      <a:pt x="92" y="1009"/>
                    </a:lnTo>
                    <a:lnTo>
                      <a:pt x="89" y="1009"/>
                    </a:lnTo>
                    <a:lnTo>
                      <a:pt x="85" y="1008"/>
                    </a:lnTo>
                    <a:lnTo>
                      <a:pt x="81" y="1005"/>
                    </a:lnTo>
                    <a:lnTo>
                      <a:pt x="76" y="1000"/>
                    </a:lnTo>
                    <a:lnTo>
                      <a:pt x="70" y="995"/>
                    </a:lnTo>
                    <a:lnTo>
                      <a:pt x="66" y="992"/>
                    </a:lnTo>
                    <a:lnTo>
                      <a:pt x="61" y="988"/>
                    </a:lnTo>
                    <a:lnTo>
                      <a:pt x="56" y="983"/>
                    </a:lnTo>
                    <a:lnTo>
                      <a:pt x="52" y="978"/>
                    </a:lnTo>
                    <a:lnTo>
                      <a:pt x="47" y="972"/>
                    </a:lnTo>
                    <a:lnTo>
                      <a:pt x="41" y="962"/>
                    </a:lnTo>
                    <a:lnTo>
                      <a:pt x="33" y="949"/>
                    </a:lnTo>
                    <a:lnTo>
                      <a:pt x="29" y="937"/>
                    </a:lnTo>
                    <a:lnTo>
                      <a:pt x="26" y="925"/>
                    </a:lnTo>
                    <a:lnTo>
                      <a:pt x="21" y="913"/>
                    </a:lnTo>
                    <a:lnTo>
                      <a:pt x="20" y="900"/>
                    </a:lnTo>
                    <a:lnTo>
                      <a:pt x="17" y="887"/>
                    </a:lnTo>
                    <a:lnTo>
                      <a:pt x="15" y="874"/>
                    </a:lnTo>
                    <a:lnTo>
                      <a:pt x="15" y="867"/>
                    </a:lnTo>
                    <a:lnTo>
                      <a:pt x="15" y="861"/>
                    </a:lnTo>
                    <a:lnTo>
                      <a:pt x="14" y="853"/>
                    </a:lnTo>
                    <a:lnTo>
                      <a:pt x="12" y="847"/>
                    </a:lnTo>
                    <a:lnTo>
                      <a:pt x="17" y="839"/>
                    </a:lnTo>
                    <a:lnTo>
                      <a:pt x="17" y="830"/>
                    </a:lnTo>
                    <a:lnTo>
                      <a:pt x="15" y="822"/>
                    </a:lnTo>
                    <a:lnTo>
                      <a:pt x="17" y="813"/>
                    </a:lnTo>
                    <a:lnTo>
                      <a:pt x="18" y="807"/>
                    </a:lnTo>
                    <a:lnTo>
                      <a:pt x="20" y="798"/>
                    </a:lnTo>
                    <a:lnTo>
                      <a:pt x="21" y="790"/>
                    </a:lnTo>
                    <a:lnTo>
                      <a:pt x="23" y="782"/>
                    </a:lnTo>
                    <a:lnTo>
                      <a:pt x="26" y="772"/>
                    </a:lnTo>
                    <a:lnTo>
                      <a:pt x="27" y="761"/>
                    </a:lnTo>
                    <a:lnTo>
                      <a:pt x="30" y="750"/>
                    </a:lnTo>
                    <a:lnTo>
                      <a:pt x="33" y="740"/>
                    </a:lnTo>
                    <a:lnTo>
                      <a:pt x="38" y="730"/>
                    </a:lnTo>
                    <a:lnTo>
                      <a:pt x="41" y="720"/>
                    </a:lnTo>
                    <a:lnTo>
                      <a:pt x="44" y="710"/>
                    </a:lnTo>
                    <a:lnTo>
                      <a:pt x="47" y="700"/>
                    </a:lnTo>
                    <a:lnTo>
                      <a:pt x="49" y="692"/>
                    </a:lnTo>
                    <a:lnTo>
                      <a:pt x="50" y="686"/>
                    </a:lnTo>
                    <a:lnTo>
                      <a:pt x="50" y="678"/>
                    </a:lnTo>
                    <a:lnTo>
                      <a:pt x="52" y="671"/>
                    </a:lnTo>
                    <a:lnTo>
                      <a:pt x="53" y="665"/>
                    </a:lnTo>
                    <a:lnTo>
                      <a:pt x="55" y="657"/>
                    </a:lnTo>
                    <a:lnTo>
                      <a:pt x="56" y="651"/>
                    </a:lnTo>
                    <a:lnTo>
                      <a:pt x="59" y="645"/>
                    </a:lnTo>
                    <a:lnTo>
                      <a:pt x="61" y="634"/>
                    </a:lnTo>
                    <a:lnTo>
                      <a:pt x="64" y="625"/>
                    </a:lnTo>
                    <a:lnTo>
                      <a:pt x="66" y="616"/>
                    </a:lnTo>
                    <a:lnTo>
                      <a:pt x="67" y="605"/>
                    </a:lnTo>
                    <a:lnTo>
                      <a:pt x="67" y="594"/>
                    </a:lnTo>
                    <a:lnTo>
                      <a:pt x="69" y="582"/>
                    </a:lnTo>
                    <a:lnTo>
                      <a:pt x="70" y="570"/>
                    </a:lnTo>
                    <a:lnTo>
                      <a:pt x="75" y="559"/>
                    </a:lnTo>
                    <a:lnTo>
                      <a:pt x="76" y="553"/>
                    </a:lnTo>
                    <a:lnTo>
                      <a:pt x="78" y="547"/>
                    </a:lnTo>
                    <a:lnTo>
                      <a:pt x="78" y="541"/>
                    </a:lnTo>
                    <a:lnTo>
                      <a:pt x="79" y="533"/>
                    </a:lnTo>
                    <a:lnTo>
                      <a:pt x="81" y="527"/>
                    </a:lnTo>
                    <a:lnTo>
                      <a:pt x="84" y="522"/>
                    </a:lnTo>
                    <a:lnTo>
                      <a:pt x="85" y="516"/>
                    </a:lnTo>
                    <a:lnTo>
                      <a:pt x="90" y="511"/>
                    </a:lnTo>
                    <a:lnTo>
                      <a:pt x="92" y="505"/>
                    </a:lnTo>
                    <a:lnTo>
                      <a:pt x="93" y="499"/>
                    </a:lnTo>
                    <a:lnTo>
                      <a:pt x="95" y="493"/>
                    </a:lnTo>
                    <a:lnTo>
                      <a:pt x="95" y="487"/>
                    </a:lnTo>
                    <a:lnTo>
                      <a:pt x="96" y="481"/>
                    </a:lnTo>
                    <a:lnTo>
                      <a:pt x="98" y="476"/>
                    </a:lnTo>
                    <a:lnTo>
                      <a:pt x="101" y="472"/>
                    </a:lnTo>
                    <a:lnTo>
                      <a:pt x="105" y="467"/>
                    </a:lnTo>
                    <a:lnTo>
                      <a:pt x="108" y="462"/>
                    </a:lnTo>
                    <a:lnTo>
                      <a:pt x="112" y="458"/>
                    </a:lnTo>
                    <a:lnTo>
                      <a:pt x="115" y="453"/>
                    </a:lnTo>
                    <a:lnTo>
                      <a:pt x="118" y="449"/>
                    </a:lnTo>
                    <a:lnTo>
                      <a:pt x="119" y="444"/>
                    </a:lnTo>
                    <a:lnTo>
                      <a:pt x="124" y="439"/>
                    </a:lnTo>
                    <a:lnTo>
                      <a:pt x="127" y="435"/>
                    </a:lnTo>
                    <a:lnTo>
                      <a:pt x="131" y="432"/>
                    </a:lnTo>
                    <a:lnTo>
                      <a:pt x="133" y="426"/>
                    </a:lnTo>
                    <a:lnTo>
                      <a:pt x="136" y="423"/>
                    </a:lnTo>
                    <a:lnTo>
                      <a:pt x="139" y="418"/>
                    </a:lnTo>
                    <a:lnTo>
                      <a:pt x="141" y="413"/>
                    </a:lnTo>
                    <a:lnTo>
                      <a:pt x="144" y="412"/>
                    </a:lnTo>
                    <a:lnTo>
                      <a:pt x="147" y="409"/>
                    </a:lnTo>
                    <a:lnTo>
                      <a:pt x="148" y="406"/>
                    </a:lnTo>
                    <a:lnTo>
                      <a:pt x="151" y="403"/>
                    </a:lnTo>
                    <a:lnTo>
                      <a:pt x="153" y="400"/>
                    </a:lnTo>
                    <a:lnTo>
                      <a:pt x="156" y="398"/>
                    </a:lnTo>
                    <a:lnTo>
                      <a:pt x="159" y="397"/>
                    </a:lnTo>
                    <a:lnTo>
                      <a:pt x="162" y="398"/>
                    </a:lnTo>
                    <a:lnTo>
                      <a:pt x="164" y="397"/>
                    </a:lnTo>
                    <a:lnTo>
                      <a:pt x="165" y="392"/>
                    </a:lnTo>
                    <a:lnTo>
                      <a:pt x="168" y="389"/>
                    </a:lnTo>
                    <a:lnTo>
                      <a:pt x="171" y="389"/>
                    </a:lnTo>
                    <a:lnTo>
                      <a:pt x="177" y="383"/>
                    </a:lnTo>
                    <a:lnTo>
                      <a:pt x="183" y="381"/>
                    </a:lnTo>
                    <a:lnTo>
                      <a:pt x="190" y="380"/>
                    </a:lnTo>
                    <a:lnTo>
                      <a:pt x="197" y="380"/>
                    </a:lnTo>
                    <a:lnTo>
                      <a:pt x="205" y="380"/>
                    </a:lnTo>
                    <a:lnTo>
                      <a:pt x="213" y="381"/>
                    </a:lnTo>
                    <a:lnTo>
                      <a:pt x="219" y="381"/>
                    </a:lnTo>
                    <a:lnTo>
                      <a:pt x="226" y="380"/>
                    </a:lnTo>
                    <a:lnTo>
                      <a:pt x="228" y="383"/>
                    </a:lnTo>
                    <a:lnTo>
                      <a:pt x="229" y="383"/>
                    </a:lnTo>
                    <a:lnTo>
                      <a:pt x="232" y="383"/>
                    </a:lnTo>
                    <a:lnTo>
                      <a:pt x="234" y="383"/>
                    </a:lnTo>
                    <a:lnTo>
                      <a:pt x="240" y="386"/>
                    </a:lnTo>
                    <a:lnTo>
                      <a:pt x="245" y="390"/>
                    </a:lnTo>
                    <a:lnTo>
                      <a:pt x="251" y="395"/>
                    </a:lnTo>
                    <a:lnTo>
                      <a:pt x="255" y="401"/>
                    </a:lnTo>
                    <a:lnTo>
                      <a:pt x="258" y="406"/>
                    </a:lnTo>
                    <a:lnTo>
                      <a:pt x="263" y="412"/>
                    </a:lnTo>
                    <a:lnTo>
                      <a:pt x="268" y="418"/>
                    </a:lnTo>
                    <a:lnTo>
                      <a:pt x="272" y="423"/>
                    </a:lnTo>
                    <a:lnTo>
                      <a:pt x="275" y="429"/>
                    </a:lnTo>
                    <a:lnTo>
                      <a:pt x="280" y="435"/>
                    </a:lnTo>
                    <a:lnTo>
                      <a:pt x="283" y="441"/>
                    </a:lnTo>
                    <a:lnTo>
                      <a:pt x="288" y="446"/>
                    </a:lnTo>
                    <a:lnTo>
                      <a:pt x="292" y="452"/>
                    </a:lnTo>
                    <a:lnTo>
                      <a:pt x="297" y="456"/>
                    </a:lnTo>
                    <a:lnTo>
                      <a:pt x="303" y="459"/>
                    </a:lnTo>
                    <a:lnTo>
                      <a:pt x="309" y="464"/>
                    </a:lnTo>
                    <a:lnTo>
                      <a:pt x="312" y="462"/>
                    </a:lnTo>
                    <a:lnTo>
                      <a:pt x="314" y="461"/>
                    </a:lnTo>
                    <a:lnTo>
                      <a:pt x="315" y="459"/>
                    </a:lnTo>
                    <a:lnTo>
                      <a:pt x="317" y="456"/>
                    </a:lnTo>
                    <a:lnTo>
                      <a:pt x="317" y="453"/>
                    </a:lnTo>
                    <a:lnTo>
                      <a:pt x="317" y="452"/>
                    </a:lnTo>
                    <a:lnTo>
                      <a:pt x="314" y="449"/>
                    </a:lnTo>
                    <a:lnTo>
                      <a:pt x="312" y="447"/>
                    </a:lnTo>
                    <a:lnTo>
                      <a:pt x="311" y="444"/>
                    </a:lnTo>
                    <a:lnTo>
                      <a:pt x="307" y="442"/>
                    </a:lnTo>
                    <a:lnTo>
                      <a:pt x="306" y="441"/>
                    </a:lnTo>
                    <a:lnTo>
                      <a:pt x="304" y="439"/>
                    </a:lnTo>
                    <a:lnTo>
                      <a:pt x="300" y="435"/>
                    </a:lnTo>
                    <a:lnTo>
                      <a:pt x="295" y="430"/>
                    </a:lnTo>
                    <a:lnTo>
                      <a:pt x="292" y="424"/>
                    </a:lnTo>
                    <a:lnTo>
                      <a:pt x="289" y="418"/>
                    </a:lnTo>
                    <a:lnTo>
                      <a:pt x="286" y="412"/>
                    </a:lnTo>
                    <a:lnTo>
                      <a:pt x="283" y="406"/>
                    </a:lnTo>
                    <a:lnTo>
                      <a:pt x="283" y="400"/>
                    </a:lnTo>
                    <a:lnTo>
                      <a:pt x="281" y="392"/>
                    </a:lnTo>
                    <a:lnTo>
                      <a:pt x="277" y="390"/>
                    </a:lnTo>
                    <a:lnTo>
                      <a:pt x="275" y="386"/>
                    </a:lnTo>
                    <a:lnTo>
                      <a:pt x="274" y="383"/>
                    </a:lnTo>
                    <a:lnTo>
                      <a:pt x="269" y="380"/>
                    </a:lnTo>
                    <a:lnTo>
                      <a:pt x="271" y="371"/>
                    </a:lnTo>
                    <a:lnTo>
                      <a:pt x="272" y="363"/>
                    </a:lnTo>
                    <a:lnTo>
                      <a:pt x="277" y="355"/>
                    </a:lnTo>
                    <a:lnTo>
                      <a:pt x="280" y="349"/>
                    </a:lnTo>
                    <a:lnTo>
                      <a:pt x="286" y="343"/>
                    </a:lnTo>
                    <a:lnTo>
                      <a:pt x="291" y="337"/>
                    </a:lnTo>
                    <a:lnTo>
                      <a:pt x="295" y="329"/>
                    </a:lnTo>
                    <a:lnTo>
                      <a:pt x="300" y="322"/>
                    </a:lnTo>
                    <a:lnTo>
                      <a:pt x="304" y="314"/>
                    </a:lnTo>
                    <a:lnTo>
                      <a:pt x="309" y="305"/>
                    </a:lnTo>
                    <a:lnTo>
                      <a:pt x="315" y="297"/>
                    </a:lnTo>
                    <a:lnTo>
                      <a:pt x="320" y="289"/>
                    </a:lnTo>
                    <a:lnTo>
                      <a:pt x="326" y="283"/>
                    </a:lnTo>
                    <a:lnTo>
                      <a:pt x="334" y="276"/>
                    </a:lnTo>
                    <a:lnTo>
                      <a:pt x="340" y="271"/>
                    </a:lnTo>
                    <a:lnTo>
                      <a:pt x="347" y="266"/>
                    </a:lnTo>
                    <a:lnTo>
                      <a:pt x="349" y="263"/>
                    </a:lnTo>
                    <a:lnTo>
                      <a:pt x="350" y="262"/>
                    </a:lnTo>
                    <a:lnTo>
                      <a:pt x="350" y="260"/>
                    </a:lnTo>
                    <a:lnTo>
                      <a:pt x="350" y="257"/>
                    </a:lnTo>
                    <a:lnTo>
                      <a:pt x="349" y="256"/>
                    </a:lnTo>
                    <a:lnTo>
                      <a:pt x="347" y="256"/>
                    </a:lnTo>
                    <a:lnTo>
                      <a:pt x="346" y="256"/>
                    </a:lnTo>
                    <a:lnTo>
                      <a:pt x="343" y="256"/>
                    </a:lnTo>
                    <a:lnTo>
                      <a:pt x="341" y="257"/>
                    </a:lnTo>
                    <a:lnTo>
                      <a:pt x="340" y="259"/>
                    </a:lnTo>
                    <a:lnTo>
                      <a:pt x="338" y="259"/>
                    </a:lnTo>
                    <a:lnTo>
                      <a:pt x="337" y="259"/>
                    </a:lnTo>
                    <a:lnTo>
                      <a:pt x="332" y="263"/>
                    </a:lnTo>
                    <a:lnTo>
                      <a:pt x="327" y="268"/>
                    </a:lnTo>
                    <a:lnTo>
                      <a:pt x="323" y="271"/>
                    </a:lnTo>
                    <a:lnTo>
                      <a:pt x="318" y="276"/>
                    </a:lnTo>
                    <a:lnTo>
                      <a:pt x="314" y="279"/>
                    </a:lnTo>
                    <a:lnTo>
                      <a:pt x="309" y="283"/>
                    </a:lnTo>
                    <a:lnTo>
                      <a:pt x="306" y="288"/>
                    </a:lnTo>
                    <a:lnTo>
                      <a:pt x="301" y="292"/>
                    </a:lnTo>
                    <a:lnTo>
                      <a:pt x="300" y="299"/>
                    </a:lnTo>
                    <a:lnTo>
                      <a:pt x="295" y="302"/>
                    </a:lnTo>
                    <a:lnTo>
                      <a:pt x="292" y="305"/>
                    </a:lnTo>
                    <a:lnTo>
                      <a:pt x="291" y="309"/>
                    </a:lnTo>
                    <a:lnTo>
                      <a:pt x="283" y="318"/>
                    </a:lnTo>
                    <a:lnTo>
                      <a:pt x="277" y="328"/>
                    </a:lnTo>
                    <a:lnTo>
                      <a:pt x="271" y="337"/>
                    </a:lnTo>
                    <a:lnTo>
                      <a:pt x="263" y="344"/>
                    </a:lnTo>
                    <a:lnTo>
                      <a:pt x="255" y="352"/>
                    </a:lnTo>
                    <a:lnTo>
                      <a:pt x="248" y="358"/>
                    </a:lnTo>
                    <a:lnTo>
                      <a:pt x="237" y="361"/>
                    </a:lnTo>
                    <a:lnTo>
                      <a:pt x="226" y="363"/>
                    </a:lnTo>
                    <a:lnTo>
                      <a:pt x="223" y="361"/>
                    </a:lnTo>
                    <a:lnTo>
                      <a:pt x="219" y="361"/>
                    </a:lnTo>
                    <a:lnTo>
                      <a:pt x="216" y="361"/>
                    </a:lnTo>
                    <a:lnTo>
                      <a:pt x="214" y="358"/>
                    </a:lnTo>
                    <a:lnTo>
                      <a:pt x="209" y="357"/>
                    </a:lnTo>
                    <a:lnTo>
                      <a:pt x="206" y="354"/>
                    </a:lnTo>
                    <a:lnTo>
                      <a:pt x="202" y="351"/>
                    </a:lnTo>
                    <a:lnTo>
                      <a:pt x="200" y="348"/>
                    </a:lnTo>
                    <a:lnTo>
                      <a:pt x="197" y="343"/>
                    </a:lnTo>
                    <a:lnTo>
                      <a:pt x="196" y="340"/>
                    </a:lnTo>
                    <a:lnTo>
                      <a:pt x="193" y="335"/>
                    </a:lnTo>
                    <a:lnTo>
                      <a:pt x="193" y="331"/>
                    </a:lnTo>
                    <a:lnTo>
                      <a:pt x="194" y="328"/>
                    </a:lnTo>
                    <a:lnTo>
                      <a:pt x="193" y="325"/>
                    </a:lnTo>
                    <a:lnTo>
                      <a:pt x="191" y="322"/>
                    </a:lnTo>
                    <a:lnTo>
                      <a:pt x="191" y="318"/>
                    </a:lnTo>
                    <a:lnTo>
                      <a:pt x="191" y="309"/>
                    </a:lnTo>
                    <a:lnTo>
                      <a:pt x="191" y="300"/>
                    </a:lnTo>
                    <a:lnTo>
                      <a:pt x="193" y="291"/>
                    </a:lnTo>
                    <a:lnTo>
                      <a:pt x="194" y="282"/>
                    </a:lnTo>
                    <a:lnTo>
                      <a:pt x="197" y="273"/>
                    </a:lnTo>
                    <a:lnTo>
                      <a:pt x="200" y="265"/>
                    </a:lnTo>
                    <a:lnTo>
                      <a:pt x="203" y="256"/>
                    </a:lnTo>
                    <a:lnTo>
                      <a:pt x="206" y="248"/>
                    </a:lnTo>
                    <a:lnTo>
                      <a:pt x="209" y="243"/>
                    </a:lnTo>
                    <a:lnTo>
                      <a:pt x="211" y="240"/>
                    </a:lnTo>
                    <a:lnTo>
                      <a:pt x="213" y="236"/>
                    </a:lnTo>
                    <a:lnTo>
                      <a:pt x="213" y="233"/>
                    </a:lnTo>
                    <a:lnTo>
                      <a:pt x="217" y="225"/>
                    </a:lnTo>
                    <a:lnTo>
                      <a:pt x="220" y="217"/>
                    </a:lnTo>
                    <a:lnTo>
                      <a:pt x="225" y="211"/>
                    </a:lnTo>
                    <a:lnTo>
                      <a:pt x="228" y="204"/>
                    </a:lnTo>
                    <a:lnTo>
                      <a:pt x="232" y="196"/>
                    </a:lnTo>
                    <a:lnTo>
                      <a:pt x="237" y="188"/>
                    </a:lnTo>
                    <a:lnTo>
                      <a:pt x="240" y="182"/>
                    </a:lnTo>
                    <a:lnTo>
                      <a:pt x="245" y="174"/>
                    </a:lnTo>
                    <a:lnTo>
                      <a:pt x="249" y="168"/>
                    </a:lnTo>
                    <a:lnTo>
                      <a:pt x="254" y="161"/>
                    </a:lnTo>
                    <a:lnTo>
                      <a:pt x="258" y="155"/>
                    </a:lnTo>
                    <a:lnTo>
                      <a:pt x="263" y="148"/>
                    </a:lnTo>
                    <a:lnTo>
                      <a:pt x="269" y="142"/>
                    </a:lnTo>
                    <a:lnTo>
                      <a:pt x="274" y="136"/>
                    </a:lnTo>
                    <a:lnTo>
                      <a:pt x="280" y="130"/>
                    </a:lnTo>
                    <a:lnTo>
                      <a:pt x="286" y="124"/>
                    </a:lnTo>
                    <a:lnTo>
                      <a:pt x="292" y="119"/>
                    </a:lnTo>
                    <a:lnTo>
                      <a:pt x="297" y="116"/>
                    </a:lnTo>
                    <a:lnTo>
                      <a:pt x="301" y="112"/>
                    </a:lnTo>
                    <a:lnTo>
                      <a:pt x="306" y="107"/>
                    </a:lnTo>
                    <a:lnTo>
                      <a:pt x="309" y="104"/>
                    </a:lnTo>
                    <a:lnTo>
                      <a:pt x="314" y="99"/>
                    </a:lnTo>
                    <a:lnTo>
                      <a:pt x="320" y="96"/>
                    </a:lnTo>
                    <a:lnTo>
                      <a:pt x="326" y="93"/>
                    </a:lnTo>
                    <a:lnTo>
                      <a:pt x="330" y="92"/>
                    </a:lnTo>
                    <a:lnTo>
                      <a:pt x="335" y="90"/>
                    </a:lnTo>
                    <a:lnTo>
                      <a:pt x="338" y="87"/>
                    </a:lnTo>
                    <a:lnTo>
                      <a:pt x="343" y="84"/>
                    </a:lnTo>
                    <a:lnTo>
                      <a:pt x="346" y="81"/>
                    </a:lnTo>
                    <a:lnTo>
                      <a:pt x="350" y="78"/>
                    </a:lnTo>
                    <a:lnTo>
                      <a:pt x="355" y="76"/>
                    </a:lnTo>
                    <a:lnTo>
                      <a:pt x="360" y="75"/>
                    </a:lnTo>
                    <a:lnTo>
                      <a:pt x="361" y="72"/>
                    </a:lnTo>
                    <a:lnTo>
                      <a:pt x="364" y="70"/>
                    </a:lnTo>
                    <a:lnTo>
                      <a:pt x="367" y="69"/>
                    </a:lnTo>
                    <a:lnTo>
                      <a:pt x="370" y="67"/>
                    </a:lnTo>
                    <a:lnTo>
                      <a:pt x="373" y="67"/>
                    </a:lnTo>
                    <a:lnTo>
                      <a:pt x="376" y="64"/>
                    </a:lnTo>
                    <a:lnTo>
                      <a:pt x="378" y="63"/>
                    </a:lnTo>
                    <a:lnTo>
                      <a:pt x="381" y="61"/>
                    </a:lnTo>
                    <a:lnTo>
                      <a:pt x="389" y="58"/>
                    </a:lnTo>
                    <a:lnTo>
                      <a:pt x="395" y="55"/>
                    </a:lnTo>
                    <a:lnTo>
                      <a:pt x="402" y="50"/>
                    </a:lnTo>
                    <a:lnTo>
                      <a:pt x="409" y="47"/>
                    </a:lnTo>
                    <a:lnTo>
                      <a:pt x="416" y="43"/>
                    </a:lnTo>
                    <a:lnTo>
                      <a:pt x="422" y="38"/>
                    </a:lnTo>
                    <a:lnTo>
                      <a:pt x="430" y="35"/>
                    </a:lnTo>
                    <a:lnTo>
                      <a:pt x="436" y="34"/>
                    </a:lnTo>
                    <a:lnTo>
                      <a:pt x="444" y="31"/>
                    </a:lnTo>
                    <a:lnTo>
                      <a:pt x="451" y="26"/>
                    </a:lnTo>
                    <a:lnTo>
                      <a:pt x="459" y="23"/>
                    </a:lnTo>
                    <a:lnTo>
                      <a:pt x="467" y="20"/>
                    </a:lnTo>
                    <a:lnTo>
                      <a:pt x="474" y="18"/>
                    </a:lnTo>
                    <a:lnTo>
                      <a:pt x="482" y="15"/>
                    </a:lnTo>
                    <a:lnTo>
                      <a:pt x="491" y="12"/>
                    </a:lnTo>
                    <a:lnTo>
                      <a:pt x="499" y="11"/>
                    </a:lnTo>
                    <a:lnTo>
                      <a:pt x="507" y="9"/>
                    </a:lnTo>
                    <a:lnTo>
                      <a:pt x="514" y="8"/>
                    </a:lnTo>
                    <a:lnTo>
                      <a:pt x="523" y="6"/>
                    </a:lnTo>
                    <a:lnTo>
                      <a:pt x="531" y="5"/>
                    </a:lnTo>
                    <a:lnTo>
                      <a:pt x="540" y="3"/>
                    </a:lnTo>
                    <a:lnTo>
                      <a:pt x="548" y="3"/>
                    </a:lnTo>
                    <a:lnTo>
                      <a:pt x="557" y="1"/>
                    </a:lnTo>
                    <a:lnTo>
                      <a:pt x="565" y="0"/>
                    </a:lnTo>
                    <a:lnTo>
                      <a:pt x="569" y="0"/>
                    </a:lnTo>
                    <a:lnTo>
                      <a:pt x="572" y="0"/>
                    </a:lnTo>
                    <a:lnTo>
                      <a:pt x="575" y="1"/>
                    </a:lnTo>
                    <a:lnTo>
                      <a:pt x="578" y="3"/>
                    </a:lnTo>
                    <a:lnTo>
                      <a:pt x="583" y="3"/>
                    </a:lnTo>
                    <a:lnTo>
                      <a:pt x="586" y="3"/>
                    </a:lnTo>
                    <a:lnTo>
                      <a:pt x="589" y="3"/>
                    </a:lnTo>
                    <a:lnTo>
                      <a:pt x="594" y="1"/>
                    </a:lnTo>
                    <a:lnTo>
                      <a:pt x="594" y="1"/>
                    </a:lnTo>
                    <a:close/>
                  </a:path>
                </a:pathLst>
              </a:custGeom>
              <a:solidFill>
                <a:srgbClr val="A23129"/>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5" name="Freeform 50"/>
              <p:cNvSpPr>
                <a:spLocks/>
              </p:cNvSpPr>
              <p:nvPr/>
            </p:nvSpPr>
            <p:spPr bwMode="auto">
              <a:xfrm>
                <a:off x="3414713" y="373063"/>
                <a:ext cx="1497013" cy="2484438"/>
              </a:xfrm>
              <a:custGeom>
                <a:avLst/>
                <a:gdLst/>
                <a:ahLst/>
                <a:cxnLst>
                  <a:cxn ang="0">
                    <a:pos x="724" y="27"/>
                  </a:cxn>
                  <a:cxn ang="0">
                    <a:pos x="864" y="134"/>
                  </a:cxn>
                  <a:cxn ang="0">
                    <a:pos x="939" y="362"/>
                  </a:cxn>
                  <a:cxn ang="0">
                    <a:pos x="882" y="486"/>
                  </a:cxn>
                  <a:cxn ang="0">
                    <a:pos x="848" y="454"/>
                  </a:cxn>
                  <a:cxn ang="0">
                    <a:pos x="824" y="526"/>
                  </a:cxn>
                  <a:cxn ang="0">
                    <a:pos x="878" y="548"/>
                  </a:cxn>
                  <a:cxn ang="0">
                    <a:pos x="795" y="626"/>
                  </a:cxn>
                  <a:cxn ang="0">
                    <a:pos x="679" y="577"/>
                  </a:cxn>
                  <a:cxn ang="0">
                    <a:pos x="582" y="456"/>
                  </a:cxn>
                  <a:cxn ang="0">
                    <a:pos x="502" y="252"/>
                  </a:cxn>
                  <a:cxn ang="0">
                    <a:pos x="565" y="477"/>
                  </a:cxn>
                  <a:cxn ang="0">
                    <a:pos x="502" y="520"/>
                  </a:cxn>
                  <a:cxn ang="0">
                    <a:pos x="404" y="552"/>
                  </a:cxn>
                  <a:cxn ang="0">
                    <a:pos x="386" y="560"/>
                  </a:cxn>
                  <a:cxn ang="0">
                    <a:pos x="458" y="548"/>
                  </a:cxn>
                  <a:cxn ang="0">
                    <a:pos x="547" y="534"/>
                  </a:cxn>
                  <a:cxn ang="0">
                    <a:pos x="617" y="543"/>
                  </a:cxn>
                  <a:cxn ang="0">
                    <a:pos x="698" y="629"/>
                  </a:cxn>
                  <a:cxn ang="0">
                    <a:pos x="679" y="781"/>
                  </a:cxn>
                  <a:cxn ang="0">
                    <a:pos x="666" y="900"/>
                  </a:cxn>
                  <a:cxn ang="0">
                    <a:pos x="555" y="1010"/>
                  </a:cxn>
                  <a:cxn ang="0">
                    <a:pos x="467" y="1029"/>
                  </a:cxn>
                  <a:cxn ang="0">
                    <a:pos x="389" y="1068"/>
                  </a:cxn>
                  <a:cxn ang="0">
                    <a:pos x="450" y="1061"/>
                  </a:cxn>
                  <a:cxn ang="0">
                    <a:pos x="469" y="1117"/>
                  </a:cxn>
                  <a:cxn ang="0">
                    <a:pos x="432" y="1197"/>
                  </a:cxn>
                  <a:cxn ang="0">
                    <a:pos x="528" y="1085"/>
                  </a:cxn>
                  <a:cxn ang="0">
                    <a:pos x="581" y="1023"/>
                  </a:cxn>
                  <a:cxn ang="0">
                    <a:pos x="677" y="966"/>
                  </a:cxn>
                  <a:cxn ang="0">
                    <a:pos x="772" y="1036"/>
                  </a:cxn>
                  <a:cxn ang="0">
                    <a:pos x="792" y="1203"/>
                  </a:cxn>
                  <a:cxn ang="0">
                    <a:pos x="734" y="1387"/>
                  </a:cxn>
                  <a:cxn ang="0">
                    <a:pos x="675" y="1468"/>
                  </a:cxn>
                  <a:cxn ang="0">
                    <a:pos x="597" y="1526"/>
                  </a:cxn>
                  <a:cxn ang="0">
                    <a:pos x="507" y="1557"/>
                  </a:cxn>
                  <a:cxn ang="0">
                    <a:pos x="415" y="1559"/>
                  </a:cxn>
                  <a:cxn ang="0">
                    <a:pos x="366" y="1554"/>
                  </a:cxn>
                  <a:cxn ang="0">
                    <a:pos x="310" y="1545"/>
                  </a:cxn>
                  <a:cxn ang="0">
                    <a:pos x="233" y="1522"/>
                  </a:cxn>
                  <a:cxn ang="0">
                    <a:pos x="155" y="1477"/>
                  </a:cxn>
                  <a:cxn ang="0">
                    <a:pos x="83" y="1385"/>
                  </a:cxn>
                  <a:cxn ang="0">
                    <a:pos x="31" y="1228"/>
                  </a:cxn>
                  <a:cxn ang="0">
                    <a:pos x="3" y="1018"/>
                  </a:cxn>
                  <a:cxn ang="0">
                    <a:pos x="75" y="1033"/>
                  </a:cxn>
                  <a:cxn ang="0">
                    <a:pos x="155" y="1142"/>
                  </a:cxn>
                  <a:cxn ang="0">
                    <a:pos x="114" y="1084"/>
                  </a:cxn>
                  <a:cxn ang="0">
                    <a:pos x="144" y="1026"/>
                  </a:cxn>
                  <a:cxn ang="0">
                    <a:pos x="115" y="1013"/>
                  </a:cxn>
                  <a:cxn ang="0">
                    <a:pos x="25" y="921"/>
                  </a:cxn>
                  <a:cxn ang="0">
                    <a:pos x="43" y="718"/>
                  </a:cxn>
                  <a:cxn ang="0">
                    <a:pos x="81" y="529"/>
                  </a:cxn>
                  <a:cxn ang="0">
                    <a:pos x="135" y="418"/>
                  </a:cxn>
                  <a:cxn ang="0">
                    <a:pos x="225" y="375"/>
                  </a:cxn>
                  <a:cxn ang="0">
                    <a:pos x="313" y="456"/>
                  </a:cxn>
                  <a:cxn ang="0">
                    <a:pos x="282" y="346"/>
                  </a:cxn>
                  <a:cxn ang="0">
                    <a:pos x="339" y="254"/>
                  </a:cxn>
                  <a:cxn ang="0">
                    <a:pos x="225" y="358"/>
                  </a:cxn>
                  <a:cxn ang="0">
                    <a:pos x="201" y="260"/>
                  </a:cxn>
                  <a:cxn ang="0">
                    <a:pos x="288" y="120"/>
                  </a:cxn>
                  <a:cxn ang="0">
                    <a:pos x="377" y="62"/>
                  </a:cxn>
                  <a:cxn ang="0">
                    <a:pos x="530" y="3"/>
                  </a:cxn>
                </a:cxnLst>
                <a:rect l="0" t="0" r="r" b="b"/>
                <a:pathLst>
                  <a:path w="943" h="1565">
                    <a:moveTo>
                      <a:pt x="591" y="0"/>
                    </a:moveTo>
                    <a:lnTo>
                      <a:pt x="599" y="0"/>
                    </a:lnTo>
                    <a:lnTo>
                      <a:pt x="607" y="0"/>
                    </a:lnTo>
                    <a:lnTo>
                      <a:pt x="614" y="0"/>
                    </a:lnTo>
                    <a:lnTo>
                      <a:pt x="622" y="1"/>
                    </a:lnTo>
                    <a:lnTo>
                      <a:pt x="630" y="3"/>
                    </a:lnTo>
                    <a:lnTo>
                      <a:pt x="637" y="4"/>
                    </a:lnTo>
                    <a:lnTo>
                      <a:pt x="645" y="4"/>
                    </a:lnTo>
                    <a:lnTo>
                      <a:pt x="652" y="7"/>
                    </a:lnTo>
                    <a:lnTo>
                      <a:pt x="659" y="9"/>
                    </a:lnTo>
                    <a:lnTo>
                      <a:pt x="666" y="10"/>
                    </a:lnTo>
                    <a:lnTo>
                      <a:pt x="674" y="12"/>
                    </a:lnTo>
                    <a:lnTo>
                      <a:pt x="680" y="15"/>
                    </a:lnTo>
                    <a:lnTo>
                      <a:pt x="688" y="16"/>
                    </a:lnTo>
                    <a:lnTo>
                      <a:pt x="695" y="18"/>
                    </a:lnTo>
                    <a:lnTo>
                      <a:pt x="703" y="19"/>
                    </a:lnTo>
                    <a:lnTo>
                      <a:pt x="711" y="21"/>
                    </a:lnTo>
                    <a:lnTo>
                      <a:pt x="714" y="22"/>
                    </a:lnTo>
                    <a:lnTo>
                      <a:pt x="715" y="24"/>
                    </a:lnTo>
                    <a:lnTo>
                      <a:pt x="718" y="26"/>
                    </a:lnTo>
                    <a:lnTo>
                      <a:pt x="721" y="26"/>
                    </a:lnTo>
                    <a:lnTo>
                      <a:pt x="724" y="27"/>
                    </a:lnTo>
                    <a:lnTo>
                      <a:pt x="728" y="29"/>
                    </a:lnTo>
                    <a:lnTo>
                      <a:pt x="729" y="29"/>
                    </a:lnTo>
                    <a:lnTo>
                      <a:pt x="732" y="30"/>
                    </a:lnTo>
                    <a:lnTo>
                      <a:pt x="741" y="33"/>
                    </a:lnTo>
                    <a:lnTo>
                      <a:pt x="749" y="38"/>
                    </a:lnTo>
                    <a:lnTo>
                      <a:pt x="757" y="41"/>
                    </a:lnTo>
                    <a:lnTo>
                      <a:pt x="766" y="47"/>
                    </a:lnTo>
                    <a:lnTo>
                      <a:pt x="772" y="52"/>
                    </a:lnTo>
                    <a:lnTo>
                      <a:pt x="780" y="56"/>
                    </a:lnTo>
                    <a:lnTo>
                      <a:pt x="789" y="62"/>
                    </a:lnTo>
                    <a:lnTo>
                      <a:pt x="795" y="67"/>
                    </a:lnTo>
                    <a:lnTo>
                      <a:pt x="803" y="73"/>
                    </a:lnTo>
                    <a:lnTo>
                      <a:pt x="809" y="79"/>
                    </a:lnTo>
                    <a:lnTo>
                      <a:pt x="815" y="85"/>
                    </a:lnTo>
                    <a:lnTo>
                      <a:pt x="821" y="90"/>
                    </a:lnTo>
                    <a:lnTo>
                      <a:pt x="829" y="96"/>
                    </a:lnTo>
                    <a:lnTo>
                      <a:pt x="835" y="102"/>
                    </a:lnTo>
                    <a:lnTo>
                      <a:pt x="841" y="108"/>
                    </a:lnTo>
                    <a:lnTo>
                      <a:pt x="847" y="114"/>
                    </a:lnTo>
                    <a:lnTo>
                      <a:pt x="853" y="120"/>
                    </a:lnTo>
                    <a:lnTo>
                      <a:pt x="859" y="127"/>
                    </a:lnTo>
                    <a:lnTo>
                      <a:pt x="864" y="134"/>
                    </a:lnTo>
                    <a:lnTo>
                      <a:pt x="870" y="140"/>
                    </a:lnTo>
                    <a:lnTo>
                      <a:pt x="875" y="147"/>
                    </a:lnTo>
                    <a:lnTo>
                      <a:pt x="879" y="154"/>
                    </a:lnTo>
                    <a:lnTo>
                      <a:pt x="884" y="162"/>
                    </a:lnTo>
                    <a:lnTo>
                      <a:pt x="888" y="169"/>
                    </a:lnTo>
                    <a:lnTo>
                      <a:pt x="897" y="183"/>
                    </a:lnTo>
                    <a:lnTo>
                      <a:pt x="905" y="199"/>
                    </a:lnTo>
                    <a:lnTo>
                      <a:pt x="911" y="214"/>
                    </a:lnTo>
                    <a:lnTo>
                      <a:pt x="916" y="231"/>
                    </a:lnTo>
                    <a:lnTo>
                      <a:pt x="920" y="246"/>
                    </a:lnTo>
                    <a:lnTo>
                      <a:pt x="923" y="263"/>
                    </a:lnTo>
                    <a:lnTo>
                      <a:pt x="928" y="280"/>
                    </a:lnTo>
                    <a:lnTo>
                      <a:pt x="934" y="297"/>
                    </a:lnTo>
                    <a:lnTo>
                      <a:pt x="936" y="303"/>
                    </a:lnTo>
                    <a:lnTo>
                      <a:pt x="937" y="309"/>
                    </a:lnTo>
                    <a:lnTo>
                      <a:pt x="939" y="313"/>
                    </a:lnTo>
                    <a:lnTo>
                      <a:pt x="942" y="320"/>
                    </a:lnTo>
                    <a:lnTo>
                      <a:pt x="942" y="326"/>
                    </a:lnTo>
                    <a:lnTo>
                      <a:pt x="943" y="332"/>
                    </a:lnTo>
                    <a:lnTo>
                      <a:pt x="943" y="338"/>
                    </a:lnTo>
                    <a:lnTo>
                      <a:pt x="942" y="344"/>
                    </a:lnTo>
                    <a:lnTo>
                      <a:pt x="939" y="362"/>
                    </a:lnTo>
                    <a:lnTo>
                      <a:pt x="939" y="381"/>
                    </a:lnTo>
                    <a:lnTo>
                      <a:pt x="937" y="398"/>
                    </a:lnTo>
                    <a:lnTo>
                      <a:pt x="934" y="418"/>
                    </a:lnTo>
                    <a:lnTo>
                      <a:pt x="933" y="430"/>
                    </a:lnTo>
                    <a:lnTo>
                      <a:pt x="931" y="441"/>
                    </a:lnTo>
                    <a:lnTo>
                      <a:pt x="930" y="451"/>
                    </a:lnTo>
                    <a:lnTo>
                      <a:pt x="927" y="465"/>
                    </a:lnTo>
                    <a:lnTo>
                      <a:pt x="925" y="476"/>
                    </a:lnTo>
                    <a:lnTo>
                      <a:pt x="923" y="485"/>
                    </a:lnTo>
                    <a:lnTo>
                      <a:pt x="920" y="496"/>
                    </a:lnTo>
                    <a:lnTo>
                      <a:pt x="914" y="505"/>
                    </a:lnTo>
                    <a:lnTo>
                      <a:pt x="911" y="506"/>
                    </a:lnTo>
                    <a:lnTo>
                      <a:pt x="908" y="506"/>
                    </a:lnTo>
                    <a:lnTo>
                      <a:pt x="905" y="505"/>
                    </a:lnTo>
                    <a:lnTo>
                      <a:pt x="904" y="503"/>
                    </a:lnTo>
                    <a:lnTo>
                      <a:pt x="901" y="499"/>
                    </a:lnTo>
                    <a:lnTo>
                      <a:pt x="899" y="496"/>
                    </a:lnTo>
                    <a:lnTo>
                      <a:pt x="896" y="494"/>
                    </a:lnTo>
                    <a:lnTo>
                      <a:pt x="893" y="491"/>
                    </a:lnTo>
                    <a:lnTo>
                      <a:pt x="890" y="490"/>
                    </a:lnTo>
                    <a:lnTo>
                      <a:pt x="885" y="488"/>
                    </a:lnTo>
                    <a:lnTo>
                      <a:pt x="882" y="486"/>
                    </a:lnTo>
                    <a:lnTo>
                      <a:pt x="879" y="482"/>
                    </a:lnTo>
                    <a:lnTo>
                      <a:pt x="882" y="480"/>
                    </a:lnTo>
                    <a:lnTo>
                      <a:pt x="885" y="477"/>
                    </a:lnTo>
                    <a:lnTo>
                      <a:pt x="887" y="473"/>
                    </a:lnTo>
                    <a:lnTo>
                      <a:pt x="888" y="470"/>
                    </a:lnTo>
                    <a:lnTo>
                      <a:pt x="885" y="467"/>
                    </a:lnTo>
                    <a:lnTo>
                      <a:pt x="884" y="465"/>
                    </a:lnTo>
                    <a:lnTo>
                      <a:pt x="882" y="462"/>
                    </a:lnTo>
                    <a:lnTo>
                      <a:pt x="879" y="464"/>
                    </a:lnTo>
                    <a:lnTo>
                      <a:pt x="876" y="468"/>
                    </a:lnTo>
                    <a:lnTo>
                      <a:pt x="875" y="471"/>
                    </a:lnTo>
                    <a:lnTo>
                      <a:pt x="870" y="476"/>
                    </a:lnTo>
                    <a:lnTo>
                      <a:pt x="867" y="477"/>
                    </a:lnTo>
                    <a:lnTo>
                      <a:pt x="864" y="474"/>
                    </a:lnTo>
                    <a:lnTo>
                      <a:pt x="861" y="473"/>
                    </a:lnTo>
                    <a:lnTo>
                      <a:pt x="858" y="471"/>
                    </a:lnTo>
                    <a:lnTo>
                      <a:pt x="856" y="468"/>
                    </a:lnTo>
                    <a:lnTo>
                      <a:pt x="853" y="467"/>
                    </a:lnTo>
                    <a:lnTo>
                      <a:pt x="852" y="464"/>
                    </a:lnTo>
                    <a:lnTo>
                      <a:pt x="850" y="460"/>
                    </a:lnTo>
                    <a:lnTo>
                      <a:pt x="850" y="456"/>
                    </a:lnTo>
                    <a:lnTo>
                      <a:pt x="848" y="454"/>
                    </a:lnTo>
                    <a:lnTo>
                      <a:pt x="847" y="456"/>
                    </a:lnTo>
                    <a:lnTo>
                      <a:pt x="845" y="456"/>
                    </a:lnTo>
                    <a:lnTo>
                      <a:pt x="844" y="456"/>
                    </a:lnTo>
                    <a:lnTo>
                      <a:pt x="844" y="460"/>
                    </a:lnTo>
                    <a:lnTo>
                      <a:pt x="844" y="465"/>
                    </a:lnTo>
                    <a:lnTo>
                      <a:pt x="847" y="471"/>
                    </a:lnTo>
                    <a:lnTo>
                      <a:pt x="848" y="474"/>
                    </a:lnTo>
                    <a:lnTo>
                      <a:pt x="842" y="500"/>
                    </a:lnTo>
                    <a:lnTo>
                      <a:pt x="839" y="505"/>
                    </a:lnTo>
                    <a:lnTo>
                      <a:pt x="835" y="509"/>
                    </a:lnTo>
                    <a:lnTo>
                      <a:pt x="832" y="513"/>
                    </a:lnTo>
                    <a:lnTo>
                      <a:pt x="827" y="516"/>
                    </a:lnTo>
                    <a:lnTo>
                      <a:pt x="822" y="519"/>
                    </a:lnTo>
                    <a:lnTo>
                      <a:pt x="818" y="522"/>
                    </a:lnTo>
                    <a:lnTo>
                      <a:pt x="813" y="523"/>
                    </a:lnTo>
                    <a:lnTo>
                      <a:pt x="809" y="526"/>
                    </a:lnTo>
                    <a:lnTo>
                      <a:pt x="810" y="531"/>
                    </a:lnTo>
                    <a:lnTo>
                      <a:pt x="812" y="532"/>
                    </a:lnTo>
                    <a:lnTo>
                      <a:pt x="815" y="532"/>
                    </a:lnTo>
                    <a:lnTo>
                      <a:pt x="818" y="531"/>
                    </a:lnTo>
                    <a:lnTo>
                      <a:pt x="821" y="529"/>
                    </a:lnTo>
                    <a:lnTo>
                      <a:pt x="824" y="526"/>
                    </a:lnTo>
                    <a:lnTo>
                      <a:pt x="827" y="526"/>
                    </a:lnTo>
                    <a:lnTo>
                      <a:pt x="830" y="525"/>
                    </a:lnTo>
                    <a:lnTo>
                      <a:pt x="838" y="522"/>
                    </a:lnTo>
                    <a:lnTo>
                      <a:pt x="842" y="526"/>
                    </a:lnTo>
                    <a:lnTo>
                      <a:pt x="845" y="534"/>
                    </a:lnTo>
                    <a:lnTo>
                      <a:pt x="845" y="542"/>
                    </a:lnTo>
                    <a:lnTo>
                      <a:pt x="844" y="549"/>
                    </a:lnTo>
                    <a:lnTo>
                      <a:pt x="847" y="554"/>
                    </a:lnTo>
                    <a:lnTo>
                      <a:pt x="852" y="551"/>
                    </a:lnTo>
                    <a:lnTo>
                      <a:pt x="855" y="545"/>
                    </a:lnTo>
                    <a:lnTo>
                      <a:pt x="855" y="537"/>
                    </a:lnTo>
                    <a:lnTo>
                      <a:pt x="855" y="529"/>
                    </a:lnTo>
                    <a:lnTo>
                      <a:pt x="855" y="528"/>
                    </a:lnTo>
                    <a:lnTo>
                      <a:pt x="858" y="528"/>
                    </a:lnTo>
                    <a:lnTo>
                      <a:pt x="862" y="529"/>
                    </a:lnTo>
                    <a:lnTo>
                      <a:pt x="865" y="531"/>
                    </a:lnTo>
                    <a:lnTo>
                      <a:pt x="867" y="531"/>
                    </a:lnTo>
                    <a:lnTo>
                      <a:pt x="870" y="532"/>
                    </a:lnTo>
                    <a:lnTo>
                      <a:pt x="873" y="536"/>
                    </a:lnTo>
                    <a:lnTo>
                      <a:pt x="876" y="537"/>
                    </a:lnTo>
                    <a:lnTo>
                      <a:pt x="878" y="539"/>
                    </a:lnTo>
                    <a:lnTo>
                      <a:pt x="878" y="548"/>
                    </a:lnTo>
                    <a:lnTo>
                      <a:pt x="878" y="555"/>
                    </a:lnTo>
                    <a:lnTo>
                      <a:pt x="876" y="563"/>
                    </a:lnTo>
                    <a:lnTo>
                      <a:pt x="873" y="572"/>
                    </a:lnTo>
                    <a:lnTo>
                      <a:pt x="870" y="580"/>
                    </a:lnTo>
                    <a:lnTo>
                      <a:pt x="865" y="588"/>
                    </a:lnTo>
                    <a:lnTo>
                      <a:pt x="859" y="594"/>
                    </a:lnTo>
                    <a:lnTo>
                      <a:pt x="853" y="598"/>
                    </a:lnTo>
                    <a:lnTo>
                      <a:pt x="852" y="601"/>
                    </a:lnTo>
                    <a:lnTo>
                      <a:pt x="850" y="603"/>
                    </a:lnTo>
                    <a:lnTo>
                      <a:pt x="847" y="604"/>
                    </a:lnTo>
                    <a:lnTo>
                      <a:pt x="844" y="606"/>
                    </a:lnTo>
                    <a:lnTo>
                      <a:pt x="839" y="611"/>
                    </a:lnTo>
                    <a:lnTo>
                      <a:pt x="835" y="614"/>
                    </a:lnTo>
                    <a:lnTo>
                      <a:pt x="830" y="617"/>
                    </a:lnTo>
                    <a:lnTo>
                      <a:pt x="824" y="618"/>
                    </a:lnTo>
                    <a:lnTo>
                      <a:pt x="818" y="620"/>
                    </a:lnTo>
                    <a:lnTo>
                      <a:pt x="813" y="621"/>
                    </a:lnTo>
                    <a:lnTo>
                      <a:pt x="807" y="623"/>
                    </a:lnTo>
                    <a:lnTo>
                      <a:pt x="801" y="626"/>
                    </a:lnTo>
                    <a:lnTo>
                      <a:pt x="798" y="626"/>
                    </a:lnTo>
                    <a:lnTo>
                      <a:pt x="796" y="626"/>
                    </a:lnTo>
                    <a:lnTo>
                      <a:pt x="795" y="626"/>
                    </a:lnTo>
                    <a:lnTo>
                      <a:pt x="792" y="626"/>
                    </a:lnTo>
                    <a:lnTo>
                      <a:pt x="790" y="626"/>
                    </a:lnTo>
                    <a:lnTo>
                      <a:pt x="789" y="626"/>
                    </a:lnTo>
                    <a:lnTo>
                      <a:pt x="787" y="626"/>
                    </a:lnTo>
                    <a:lnTo>
                      <a:pt x="786" y="627"/>
                    </a:lnTo>
                    <a:lnTo>
                      <a:pt x="783" y="624"/>
                    </a:lnTo>
                    <a:lnTo>
                      <a:pt x="778" y="623"/>
                    </a:lnTo>
                    <a:lnTo>
                      <a:pt x="773" y="621"/>
                    </a:lnTo>
                    <a:lnTo>
                      <a:pt x="769" y="621"/>
                    </a:lnTo>
                    <a:lnTo>
                      <a:pt x="766" y="621"/>
                    </a:lnTo>
                    <a:lnTo>
                      <a:pt x="761" y="621"/>
                    </a:lnTo>
                    <a:lnTo>
                      <a:pt x="757" y="620"/>
                    </a:lnTo>
                    <a:lnTo>
                      <a:pt x="752" y="618"/>
                    </a:lnTo>
                    <a:lnTo>
                      <a:pt x="724" y="618"/>
                    </a:lnTo>
                    <a:lnTo>
                      <a:pt x="694" y="585"/>
                    </a:lnTo>
                    <a:lnTo>
                      <a:pt x="686" y="585"/>
                    </a:lnTo>
                    <a:lnTo>
                      <a:pt x="688" y="581"/>
                    </a:lnTo>
                    <a:lnTo>
                      <a:pt x="686" y="580"/>
                    </a:lnTo>
                    <a:lnTo>
                      <a:pt x="685" y="578"/>
                    </a:lnTo>
                    <a:lnTo>
                      <a:pt x="683" y="578"/>
                    </a:lnTo>
                    <a:lnTo>
                      <a:pt x="682" y="577"/>
                    </a:lnTo>
                    <a:lnTo>
                      <a:pt x="679" y="577"/>
                    </a:lnTo>
                    <a:lnTo>
                      <a:pt x="677" y="575"/>
                    </a:lnTo>
                    <a:lnTo>
                      <a:pt x="675" y="574"/>
                    </a:lnTo>
                    <a:lnTo>
                      <a:pt x="669" y="566"/>
                    </a:lnTo>
                    <a:lnTo>
                      <a:pt x="662" y="560"/>
                    </a:lnTo>
                    <a:lnTo>
                      <a:pt x="656" y="554"/>
                    </a:lnTo>
                    <a:lnTo>
                      <a:pt x="646" y="548"/>
                    </a:lnTo>
                    <a:lnTo>
                      <a:pt x="639" y="543"/>
                    </a:lnTo>
                    <a:lnTo>
                      <a:pt x="630" y="537"/>
                    </a:lnTo>
                    <a:lnTo>
                      <a:pt x="622" y="532"/>
                    </a:lnTo>
                    <a:lnTo>
                      <a:pt x="614" y="526"/>
                    </a:lnTo>
                    <a:lnTo>
                      <a:pt x="611" y="525"/>
                    </a:lnTo>
                    <a:lnTo>
                      <a:pt x="610" y="522"/>
                    </a:lnTo>
                    <a:lnTo>
                      <a:pt x="607" y="519"/>
                    </a:lnTo>
                    <a:lnTo>
                      <a:pt x="605" y="516"/>
                    </a:lnTo>
                    <a:lnTo>
                      <a:pt x="604" y="513"/>
                    </a:lnTo>
                    <a:lnTo>
                      <a:pt x="600" y="509"/>
                    </a:lnTo>
                    <a:lnTo>
                      <a:pt x="597" y="508"/>
                    </a:lnTo>
                    <a:lnTo>
                      <a:pt x="594" y="506"/>
                    </a:lnTo>
                    <a:lnTo>
                      <a:pt x="593" y="494"/>
                    </a:lnTo>
                    <a:lnTo>
                      <a:pt x="590" y="480"/>
                    </a:lnTo>
                    <a:lnTo>
                      <a:pt x="587" y="468"/>
                    </a:lnTo>
                    <a:lnTo>
                      <a:pt x="582" y="456"/>
                    </a:lnTo>
                    <a:lnTo>
                      <a:pt x="579" y="447"/>
                    </a:lnTo>
                    <a:lnTo>
                      <a:pt x="576" y="439"/>
                    </a:lnTo>
                    <a:lnTo>
                      <a:pt x="573" y="430"/>
                    </a:lnTo>
                    <a:lnTo>
                      <a:pt x="570" y="421"/>
                    </a:lnTo>
                    <a:lnTo>
                      <a:pt x="564" y="407"/>
                    </a:lnTo>
                    <a:lnTo>
                      <a:pt x="558" y="393"/>
                    </a:lnTo>
                    <a:lnTo>
                      <a:pt x="551" y="381"/>
                    </a:lnTo>
                    <a:lnTo>
                      <a:pt x="545" y="367"/>
                    </a:lnTo>
                    <a:lnTo>
                      <a:pt x="539" y="353"/>
                    </a:lnTo>
                    <a:lnTo>
                      <a:pt x="533" y="341"/>
                    </a:lnTo>
                    <a:lnTo>
                      <a:pt x="528" y="326"/>
                    </a:lnTo>
                    <a:lnTo>
                      <a:pt x="524" y="312"/>
                    </a:lnTo>
                    <a:lnTo>
                      <a:pt x="522" y="304"/>
                    </a:lnTo>
                    <a:lnTo>
                      <a:pt x="522" y="297"/>
                    </a:lnTo>
                    <a:lnTo>
                      <a:pt x="521" y="287"/>
                    </a:lnTo>
                    <a:lnTo>
                      <a:pt x="518" y="280"/>
                    </a:lnTo>
                    <a:lnTo>
                      <a:pt x="516" y="272"/>
                    </a:lnTo>
                    <a:lnTo>
                      <a:pt x="513" y="266"/>
                    </a:lnTo>
                    <a:lnTo>
                      <a:pt x="510" y="258"/>
                    </a:lnTo>
                    <a:lnTo>
                      <a:pt x="507" y="252"/>
                    </a:lnTo>
                    <a:lnTo>
                      <a:pt x="504" y="252"/>
                    </a:lnTo>
                    <a:lnTo>
                      <a:pt x="502" y="252"/>
                    </a:lnTo>
                    <a:lnTo>
                      <a:pt x="501" y="254"/>
                    </a:lnTo>
                    <a:lnTo>
                      <a:pt x="499" y="257"/>
                    </a:lnTo>
                    <a:lnTo>
                      <a:pt x="504" y="274"/>
                    </a:lnTo>
                    <a:lnTo>
                      <a:pt x="509" y="290"/>
                    </a:lnTo>
                    <a:lnTo>
                      <a:pt x="512" y="309"/>
                    </a:lnTo>
                    <a:lnTo>
                      <a:pt x="516" y="326"/>
                    </a:lnTo>
                    <a:lnTo>
                      <a:pt x="519" y="344"/>
                    </a:lnTo>
                    <a:lnTo>
                      <a:pt x="524" y="361"/>
                    </a:lnTo>
                    <a:lnTo>
                      <a:pt x="530" y="378"/>
                    </a:lnTo>
                    <a:lnTo>
                      <a:pt x="538" y="393"/>
                    </a:lnTo>
                    <a:lnTo>
                      <a:pt x="539" y="398"/>
                    </a:lnTo>
                    <a:lnTo>
                      <a:pt x="539" y="402"/>
                    </a:lnTo>
                    <a:lnTo>
                      <a:pt x="542" y="408"/>
                    </a:lnTo>
                    <a:lnTo>
                      <a:pt x="544" y="413"/>
                    </a:lnTo>
                    <a:lnTo>
                      <a:pt x="547" y="421"/>
                    </a:lnTo>
                    <a:lnTo>
                      <a:pt x="550" y="430"/>
                    </a:lnTo>
                    <a:lnTo>
                      <a:pt x="553" y="436"/>
                    </a:lnTo>
                    <a:lnTo>
                      <a:pt x="555" y="444"/>
                    </a:lnTo>
                    <a:lnTo>
                      <a:pt x="558" y="451"/>
                    </a:lnTo>
                    <a:lnTo>
                      <a:pt x="559" y="460"/>
                    </a:lnTo>
                    <a:lnTo>
                      <a:pt x="562" y="468"/>
                    </a:lnTo>
                    <a:lnTo>
                      <a:pt x="565" y="477"/>
                    </a:lnTo>
                    <a:lnTo>
                      <a:pt x="564" y="483"/>
                    </a:lnTo>
                    <a:lnTo>
                      <a:pt x="561" y="488"/>
                    </a:lnTo>
                    <a:lnTo>
                      <a:pt x="558" y="493"/>
                    </a:lnTo>
                    <a:lnTo>
                      <a:pt x="555" y="497"/>
                    </a:lnTo>
                    <a:lnTo>
                      <a:pt x="551" y="497"/>
                    </a:lnTo>
                    <a:lnTo>
                      <a:pt x="550" y="500"/>
                    </a:lnTo>
                    <a:lnTo>
                      <a:pt x="548" y="502"/>
                    </a:lnTo>
                    <a:lnTo>
                      <a:pt x="547" y="503"/>
                    </a:lnTo>
                    <a:lnTo>
                      <a:pt x="544" y="505"/>
                    </a:lnTo>
                    <a:lnTo>
                      <a:pt x="541" y="506"/>
                    </a:lnTo>
                    <a:lnTo>
                      <a:pt x="538" y="508"/>
                    </a:lnTo>
                    <a:lnTo>
                      <a:pt x="535" y="508"/>
                    </a:lnTo>
                    <a:lnTo>
                      <a:pt x="532" y="509"/>
                    </a:lnTo>
                    <a:lnTo>
                      <a:pt x="528" y="511"/>
                    </a:lnTo>
                    <a:lnTo>
                      <a:pt x="525" y="514"/>
                    </a:lnTo>
                    <a:lnTo>
                      <a:pt x="522" y="517"/>
                    </a:lnTo>
                    <a:lnTo>
                      <a:pt x="519" y="517"/>
                    </a:lnTo>
                    <a:lnTo>
                      <a:pt x="516" y="519"/>
                    </a:lnTo>
                    <a:lnTo>
                      <a:pt x="513" y="519"/>
                    </a:lnTo>
                    <a:lnTo>
                      <a:pt x="510" y="519"/>
                    </a:lnTo>
                    <a:lnTo>
                      <a:pt x="507" y="519"/>
                    </a:lnTo>
                    <a:lnTo>
                      <a:pt x="502" y="520"/>
                    </a:lnTo>
                    <a:lnTo>
                      <a:pt x="499" y="520"/>
                    </a:lnTo>
                    <a:lnTo>
                      <a:pt x="496" y="523"/>
                    </a:lnTo>
                    <a:lnTo>
                      <a:pt x="493" y="523"/>
                    </a:lnTo>
                    <a:lnTo>
                      <a:pt x="489" y="525"/>
                    </a:lnTo>
                    <a:lnTo>
                      <a:pt x="486" y="526"/>
                    </a:lnTo>
                    <a:lnTo>
                      <a:pt x="483" y="528"/>
                    </a:lnTo>
                    <a:lnTo>
                      <a:pt x="481" y="529"/>
                    </a:lnTo>
                    <a:lnTo>
                      <a:pt x="476" y="532"/>
                    </a:lnTo>
                    <a:lnTo>
                      <a:pt x="473" y="534"/>
                    </a:lnTo>
                    <a:lnTo>
                      <a:pt x="470" y="537"/>
                    </a:lnTo>
                    <a:lnTo>
                      <a:pt x="464" y="536"/>
                    </a:lnTo>
                    <a:lnTo>
                      <a:pt x="460" y="537"/>
                    </a:lnTo>
                    <a:lnTo>
                      <a:pt x="453" y="539"/>
                    </a:lnTo>
                    <a:lnTo>
                      <a:pt x="449" y="542"/>
                    </a:lnTo>
                    <a:lnTo>
                      <a:pt x="444" y="545"/>
                    </a:lnTo>
                    <a:lnTo>
                      <a:pt x="440" y="548"/>
                    </a:lnTo>
                    <a:lnTo>
                      <a:pt x="435" y="549"/>
                    </a:lnTo>
                    <a:lnTo>
                      <a:pt x="429" y="551"/>
                    </a:lnTo>
                    <a:lnTo>
                      <a:pt x="423" y="551"/>
                    </a:lnTo>
                    <a:lnTo>
                      <a:pt x="417" y="551"/>
                    </a:lnTo>
                    <a:lnTo>
                      <a:pt x="411" y="552"/>
                    </a:lnTo>
                    <a:lnTo>
                      <a:pt x="404" y="552"/>
                    </a:lnTo>
                    <a:lnTo>
                      <a:pt x="398" y="552"/>
                    </a:lnTo>
                    <a:lnTo>
                      <a:pt x="392" y="552"/>
                    </a:lnTo>
                    <a:lnTo>
                      <a:pt x="386" y="554"/>
                    </a:lnTo>
                    <a:lnTo>
                      <a:pt x="380" y="554"/>
                    </a:lnTo>
                    <a:lnTo>
                      <a:pt x="374" y="554"/>
                    </a:lnTo>
                    <a:lnTo>
                      <a:pt x="368" y="554"/>
                    </a:lnTo>
                    <a:lnTo>
                      <a:pt x="362" y="555"/>
                    </a:lnTo>
                    <a:lnTo>
                      <a:pt x="355" y="555"/>
                    </a:lnTo>
                    <a:lnTo>
                      <a:pt x="349" y="555"/>
                    </a:lnTo>
                    <a:lnTo>
                      <a:pt x="343" y="555"/>
                    </a:lnTo>
                    <a:lnTo>
                      <a:pt x="337" y="555"/>
                    </a:lnTo>
                    <a:lnTo>
                      <a:pt x="331" y="555"/>
                    </a:lnTo>
                    <a:lnTo>
                      <a:pt x="336" y="557"/>
                    </a:lnTo>
                    <a:lnTo>
                      <a:pt x="342" y="557"/>
                    </a:lnTo>
                    <a:lnTo>
                      <a:pt x="346" y="558"/>
                    </a:lnTo>
                    <a:lnTo>
                      <a:pt x="352" y="558"/>
                    </a:lnTo>
                    <a:lnTo>
                      <a:pt x="357" y="560"/>
                    </a:lnTo>
                    <a:lnTo>
                      <a:pt x="363" y="560"/>
                    </a:lnTo>
                    <a:lnTo>
                      <a:pt x="369" y="560"/>
                    </a:lnTo>
                    <a:lnTo>
                      <a:pt x="375" y="560"/>
                    </a:lnTo>
                    <a:lnTo>
                      <a:pt x="382" y="560"/>
                    </a:lnTo>
                    <a:lnTo>
                      <a:pt x="386" y="560"/>
                    </a:lnTo>
                    <a:lnTo>
                      <a:pt x="392" y="560"/>
                    </a:lnTo>
                    <a:lnTo>
                      <a:pt x="398" y="560"/>
                    </a:lnTo>
                    <a:lnTo>
                      <a:pt x="404" y="560"/>
                    </a:lnTo>
                    <a:lnTo>
                      <a:pt x="411" y="558"/>
                    </a:lnTo>
                    <a:lnTo>
                      <a:pt x="417" y="560"/>
                    </a:lnTo>
                    <a:lnTo>
                      <a:pt x="421" y="560"/>
                    </a:lnTo>
                    <a:lnTo>
                      <a:pt x="426" y="558"/>
                    </a:lnTo>
                    <a:lnTo>
                      <a:pt x="427" y="558"/>
                    </a:lnTo>
                    <a:lnTo>
                      <a:pt x="430" y="558"/>
                    </a:lnTo>
                    <a:lnTo>
                      <a:pt x="434" y="557"/>
                    </a:lnTo>
                    <a:lnTo>
                      <a:pt x="437" y="557"/>
                    </a:lnTo>
                    <a:lnTo>
                      <a:pt x="440" y="557"/>
                    </a:lnTo>
                    <a:lnTo>
                      <a:pt x="443" y="555"/>
                    </a:lnTo>
                    <a:lnTo>
                      <a:pt x="446" y="554"/>
                    </a:lnTo>
                    <a:lnTo>
                      <a:pt x="449" y="555"/>
                    </a:lnTo>
                    <a:lnTo>
                      <a:pt x="452" y="554"/>
                    </a:lnTo>
                    <a:lnTo>
                      <a:pt x="455" y="552"/>
                    </a:lnTo>
                    <a:lnTo>
                      <a:pt x="457" y="551"/>
                    </a:lnTo>
                    <a:lnTo>
                      <a:pt x="458" y="551"/>
                    </a:lnTo>
                    <a:lnTo>
                      <a:pt x="458" y="549"/>
                    </a:lnTo>
                    <a:lnTo>
                      <a:pt x="458" y="548"/>
                    </a:lnTo>
                    <a:lnTo>
                      <a:pt x="458" y="548"/>
                    </a:lnTo>
                    <a:lnTo>
                      <a:pt x="464" y="546"/>
                    </a:lnTo>
                    <a:lnTo>
                      <a:pt x="472" y="545"/>
                    </a:lnTo>
                    <a:lnTo>
                      <a:pt x="478" y="545"/>
                    </a:lnTo>
                    <a:lnTo>
                      <a:pt x="486" y="545"/>
                    </a:lnTo>
                    <a:lnTo>
                      <a:pt x="492" y="546"/>
                    </a:lnTo>
                    <a:lnTo>
                      <a:pt x="499" y="545"/>
                    </a:lnTo>
                    <a:lnTo>
                      <a:pt x="506" y="543"/>
                    </a:lnTo>
                    <a:lnTo>
                      <a:pt x="510" y="540"/>
                    </a:lnTo>
                    <a:lnTo>
                      <a:pt x="513" y="540"/>
                    </a:lnTo>
                    <a:lnTo>
                      <a:pt x="516" y="540"/>
                    </a:lnTo>
                    <a:lnTo>
                      <a:pt x="519" y="539"/>
                    </a:lnTo>
                    <a:lnTo>
                      <a:pt x="522" y="537"/>
                    </a:lnTo>
                    <a:lnTo>
                      <a:pt x="525" y="536"/>
                    </a:lnTo>
                    <a:lnTo>
                      <a:pt x="527" y="534"/>
                    </a:lnTo>
                    <a:lnTo>
                      <a:pt x="530" y="534"/>
                    </a:lnTo>
                    <a:lnTo>
                      <a:pt x="532" y="536"/>
                    </a:lnTo>
                    <a:lnTo>
                      <a:pt x="535" y="534"/>
                    </a:lnTo>
                    <a:lnTo>
                      <a:pt x="538" y="534"/>
                    </a:lnTo>
                    <a:lnTo>
                      <a:pt x="539" y="534"/>
                    </a:lnTo>
                    <a:lnTo>
                      <a:pt x="542" y="534"/>
                    </a:lnTo>
                    <a:lnTo>
                      <a:pt x="545" y="534"/>
                    </a:lnTo>
                    <a:lnTo>
                      <a:pt x="547" y="534"/>
                    </a:lnTo>
                    <a:lnTo>
                      <a:pt x="548" y="532"/>
                    </a:lnTo>
                    <a:lnTo>
                      <a:pt x="551" y="529"/>
                    </a:lnTo>
                    <a:lnTo>
                      <a:pt x="553" y="529"/>
                    </a:lnTo>
                    <a:lnTo>
                      <a:pt x="555" y="529"/>
                    </a:lnTo>
                    <a:lnTo>
                      <a:pt x="556" y="529"/>
                    </a:lnTo>
                    <a:lnTo>
                      <a:pt x="559" y="529"/>
                    </a:lnTo>
                    <a:lnTo>
                      <a:pt x="561" y="528"/>
                    </a:lnTo>
                    <a:lnTo>
                      <a:pt x="562" y="528"/>
                    </a:lnTo>
                    <a:lnTo>
                      <a:pt x="565" y="528"/>
                    </a:lnTo>
                    <a:lnTo>
                      <a:pt x="567" y="528"/>
                    </a:lnTo>
                    <a:lnTo>
                      <a:pt x="570" y="526"/>
                    </a:lnTo>
                    <a:lnTo>
                      <a:pt x="573" y="526"/>
                    </a:lnTo>
                    <a:lnTo>
                      <a:pt x="576" y="526"/>
                    </a:lnTo>
                    <a:lnTo>
                      <a:pt x="579" y="526"/>
                    </a:lnTo>
                    <a:lnTo>
                      <a:pt x="582" y="525"/>
                    </a:lnTo>
                    <a:lnTo>
                      <a:pt x="585" y="525"/>
                    </a:lnTo>
                    <a:lnTo>
                      <a:pt x="588" y="525"/>
                    </a:lnTo>
                    <a:lnTo>
                      <a:pt x="591" y="523"/>
                    </a:lnTo>
                    <a:lnTo>
                      <a:pt x="597" y="529"/>
                    </a:lnTo>
                    <a:lnTo>
                      <a:pt x="604" y="534"/>
                    </a:lnTo>
                    <a:lnTo>
                      <a:pt x="610" y="539"/>
                    </a:lnTo>
                    <a:lnTo>
                      <a:pt x="617" y="543"/>
                    </a:lnTo>
                    <a:lnTo>
                      <a:pt x="623" y="548"/>
                    </a:lnTo>
                    <a:lnTo>
                      <a:pt x="630" y="552"/>
                    </a:lnTo>
                    <a:lnTo>
                      <a:pt x="636" y="557"/>
                    </a:lnTo>
                    <a:lnTo>
                      <a:pt x="642" y="563"/>
                    </a:lnTo>
                    <a:lnTo>
                      <a:pt x="646" y="565"/>
                    </a:lnTo>
                    <a:lnTo>
                      <a:pt x="649" y="569"/>
                    </a:lnTo>
                    <a:lnTo>
                      <a:pt x="652" y="572"/>
                    </a:lnTo>
                    <a:lnTo>
                      <a:pt x="656" y="578"/>
                    </a:lnTo>
                    <a:lnTo>
                      <a:pt x="657" y="583"/>
                    </a:lnTo>
                    <a:lnTo>
                      <a:pt x="659" y="588"/>
                    </a:lnTo>
                    <a:lnTo>
                      <a:pt x="663" y="591"/>
                    </a:lnTo>
                    <a:lnTo>
                      <a:pt x="668" y="592"/>
                    </a:lnTo>
                    <a:lnTo>
                      <a:pt x="671" y="595"/>
                    </a:lnTo>
                    <a:lnTo>
                      <a:pt x="674" y="598"/>
                    </a:lnTo>
                    <a:lnTo>
                      <a:pt x="677" y="601"/>
                    </a:lnTo>
                    <a:lnTo>
                      <a:pt x="682" y="604"/>
                    </a:lnTo>
                    <a:lnTo>
                      <a:pt x="685" y="607"/>
                    </a:lnTo>
                    <a:lnTo>
                      <a:pt x="686" y="611"/>
                    </a:lnTo>
                    <a:lnTo>
                      <a:pt x="688" y="614"/>
                    </a:lnTo>
                    <a:lnTo>
                      <a:pt x="689" y="617"/>
                    </a:lnTo>
                    <a:lnTo>
                      <a:pt x="694" y="623"/>
                    </a:lnTo>
                    <a:lnTo>
                      <a:pt x="698" y="629"/>
                    </a:lnTo>
                    <a:lnTo>
                      <a:pt x="701" y="637"/>
                    </a:lnTo>
                    <a:lnTo>
                      <a:pt x="703" y="643"/>
                    </a:lnTo>
                    <a:lnTo>
                      <a:pt x="705" y="650"/>
                    </a:lnTo>
                    <a:lnTo>
                      <a:pt x="705" y="660"/>
                    </a:lnTo>
                    <a:lnTo>
                      <a:pt x="705" y="667"/>
                    </a:lnTo>
                    <a:lnTo>
                      <a:pt x="706" y="675"/>
                    </a:lnTo>
                    <a:lnTo>
                      <a:pt x="705" y="681"/>
                    </a:lnTo>
                    <a:lnTo>
                      <a:pt x="703" y="686"/>
                    </a:lnTo>
                    <a:lnTo>
                      <a:pt x="701" y="690"/>
                    </a:lnTo>
                    <a:lnTo>
                      <a:pt x="698" y="695"/>
                    </a:lnTo>
                    <a:lnTo>
                      <a:pt x="697" y="701"/>
                    </a:lnTo>
                    <a:lnTo>
                      <a:pt x="694" y="705"/>
                    </a:lnTo>
                    <a:lnTo>
                      <a:pt x="692" y="712"/>
                    </a:lnTo>
                    <a:lnTo>
                      <a:pt x="692" y="716"/>
                    </a:lnTo>
                    <a:lnTo>
                      <a:pt x="692" y="725"/>
                    </a:lnTo>
                    <a:lnTo>
                      <a:pt x="691" y="735"/>
                    </a:lnTo>
                    <a:lnTo>
                      <a:pt x="689" y="741"/>
                    </a:lnTo>
                    <a:lnTo>
                      <a:pt x="688" y="748"/>
                    </a:lnTo>
                    <a:lnTo>
                      <a:pt x="685" y="756"/>
                    </a:lnTo>
                    <a:lnTo>
                      <a:pt x="683" y="764"/>
                    </a:lnTo>
                    <a:lnTo>
                      <a:pt x="680" y="771"/>
                    </a:lnTo>
                    <a:lnTo>
                      <a:pt x="679" y="781"/>
                    </a:lnTo>
                    <a:lnTo>
                      <a:pt x="677" y="784"/>
                    </a:lnTo>
                    <a:lnTo>
                      <a:pt x="675" y="787"/>
                    </a:lnTo>
                    <a:lnTo>
                      <a:pt x="674" y="791"/>
                    </a:lnTo>
                    <a:lnTo>
                      <a:pt x="675" y="796"/>
                    </a:lnTo>
                    <a:lnTo>
                      <a:pt x="672" y="800"/>
                    </a:lnTo>
                    <a:lnTo>
                      <a:pt x="669" y="807"/>
                    </a:lnTo>
                    <a:lnTo>
                      <a:pt x="668" y="811"/>
                    </a:lnTo>
                    <a:lnTo>
                      <a:pt x="665" y="817"/>
                    </a:lnTo>
                    <a:lnTo>
                      <a:pt x="663" y="823"/>
                    </a:lnTo>
                    <a:lnTo>
                      <a:pt x="662" y="828"/>
                    </a:lnTo>
                    <a:lnTo>
                      <a:pt x="659" y="834"/>
                    </a:lnTo>
                    <a:lnTo>
                      <a:pt x="657" y="840"/>
                    </a:lnTo>
                    <a:lnTo>
                      <a:pt x="657" y="845"/>
                    </a:lnTo>
                    <a:lnTo>
                      <a:pt x="657" y="851"/>
                    </a:lnTo>
                    <a:lnTo>
                      <a:pt x="657" y="857"/>
                    </a:lnTo>
                    <a:lnTo>
                      <a:pt x="656" y="860"/>
                    </a:lnTo>
                    <a:lnTo>
                      <a:pt x="659" y="868"/>
                    </a:lnTo>
                    <a:lnTo>
                      <a:pt x="660" y="874"/>
                    </a:lnTo>
                    <a:lnTo>
                      <a:pt x="663" y="882"/>
                    </a:lnTo>
                    <a:lnTo>
                      <a:pt x="665" y="888"/>
                    </a:lnTo>
                    <a:lnTo>
                      <a:pt x="666" y="894"/>
                    </a:lnTo>
                    <a:lnTo>
                      <a:pt x="666" y="900"/>
                    </a:lnTo>
                    <a:lnTo>
                      <a:pt x="666" y="908"/>
                    </a:lnTo>
                    <a:lnTo>
                      <a:pt x="666" y="917"/>
                    </a:lnTo>
                    <a:lnTo>
                      <a:pt x="665" y="921"/>
                    </a:lnTo>
                    <a:lnTo>
                      <a:pt x="663" y="924"/>
                    </a:lnTo>
                    <a:lnTo>
                      <a:pt x="660" y="929"/>
                    </a:lnTo>
                    <a:lnTo>
                      <a:pt x="659" y="934"/>
                    </a:lnTo>
                    <a:lnTo>
                      <a:pt x="656" y="937"/>
                    </a:lnTo>
                    <a:lnTo>
                      <a:pt x="652" y="941"/>
                    </a:lnTo>
                    <a:lnTo>
                      <a:pt x="651" y="944"/>
                    </a:lnTo>
                    <a:lnTo>
                      <a:pt x="648" y="949"/>
                    </a:lnTo>
                    <a:lnTo>
                      <a:pt x="640" y="958"/>
                    </a:lnTo>
                    <a:lnTo>
                      <a:pt x="633" y="966"/>
                    </a:lnTo>
                    <a:lnTo>
                      <a:pt x="625" y="972"/>
                    </a:lnTo>
                    <a:lnTo>
                      <a:pt x="617" y="978"/>
                    </a:lnTo>
                    <a:lnTo>
                      <a:pt x="608" y="983"/>
                    </a:lnTo>
                    <a:lnTo>
                      <a:pt x="599" y="987"/>
                    </a:lnTo>
                    <a:lnTo>
                      <a:pt x="590" y="993"/>
                    </a:lnTo>
                    <a:lnTo>
                      <a:pt x="581" y="1000"/>
                    </a:lnTo>
                    <a:lnTo>
                      <a:pt x="574" y="1001"/>
                    </a:lnTo>
                    <a:lnTo>
                      <a:pt x="567" y="1004"/>
                    </a:lnTo>
                    <a:lnTo>
                      <a:pt x="561" y="1007"/>
                    </a:lnTo>
                    <a:lnTo>
                      <a:pt x="555" y="1010"/>
                    </a:lnTo>
                    <a:lnTo>
                      <a:pt x="547" y="1013"/>
                    </a:lnTo>
                    <a:lnTo>
                      <a:pt x="541" y="1015"/>
                    </a:lnTo>
                    <a:lnTo>
                      <a:pt x="533" y="1015"/>
                    </a:lnTo>
                    <a:lnTo>
                      <a:pt x="525" y="1015"/>
                    </a:lnTo>
                    <a:lnTo>
                      <a:pt x="519" y="1019"/>
                    </a:lnTo>
                    <a:lnTo>
                      <a:pt x="515" y="1021"/>
                    </a:lnTo>
                    <a:lnTo>
                      <a:pt x="509" y="1023"/>
                    </a:lnTo>
                    <a:lnTo>
                      <a:pt x="502" y="1023"/>
                    </a:lnTo>
                    <a:lnTo>
                      <a:pt x="496" y="1023"/>
                    </a:lnTo>
                    <a:lnTo>
                      <a:pt x="490" y="1024"/>
                    </a:lnTo>
                    <a:lnTo>
                      <a:pt x="484" y="1026"/>
                    </a:lnTo>
                    <a:lnTo>
                      <a:pt x="478" y="1029"/>
                    </a:lnTo>
                    <a:lnTo>
                      <a:pt x="479" y="1029"/>
                    </a:lnTo>
                    <a:lnTo>
                      <a:pt x="479" y="1030"/>
                    </a:lnTo>
                    <a:lnTo>
                      <a:pt x="479" y="1032"/>
                    </a:lnTo>
                    <a:lnTo>
                      <a:pt x="479" y="1033"/>
                    </a:lnTo>
                    <a:lnTo>
                      <a:pt x="478" y="1033"/>
                    </a:lnTo>
                    <a:lnTo>
                      <a:pt x="476" y="1033"/>
                    </a:lnTo>
                    <a:lnTo>
                      <a:pt x="473" y="1033"/>
                    </a:lnTo>
                    <a:lnTo>
                      <a:pt x="473" y="1033"/>
                    </a:lnTo>
                    <a:lnTo>
                      <a:pt x="472" y="1029"/>
                    </a:lnTo>
                    <a:lnTo>
                      <a:pt x="467" y="1029"/>
                    </a:lnTo>
                    <a:lnTo>
                      <a:pt x="464" y="1029"/>
                    </a:lnTo>
                    <a:lnTo>
                      <a:pt x="461" y="1032"/>
                    </a:lnTo>
                    <a:lnTo>
                      <a:pt x="458" y="1033"/>
                    </a:lnTo>
                    <a:lnTo>
                      <a:pt x="455" y="1035"/>
                    </a:lnTo>
                    <a:lnTo>
                      <a:pt x="450" y="1036"/>
                    </a:lnTo>
                    <a:lnTo>
                      <a:pt x="447" y="1036"/>
                    </a:lnTo>
                    <a:lnTo>
                      <a:pt x="443" y="1036"/>
                    </a:lnTo>
                    <a:lnTo>
                      <a:pt x="438" y="1039"/>
                    </a:lnTo>
                    <a:lnTo>
                      <a:pt x="434" y="1042"/>
                    </a:lnTo>
                    <a:lnTo>
                      <a:pt x="429" y="1044"/>
                    </a:lnTo>
                    <a:lnTo>
                      <a:pt x="424" y="1047"/>
                    </a:lnTo>
                    <a:lnTo>
                      <a:pt x="420" y="1049"/>
                    </a:lnTo>
                    <a:lnTo>
                      <a:pt x="415" y="1052"/>
                    </a:lnTo>
                    <a:lnTo>
                      <a:pt x="412" y="1055"/>
                    </a:lnTo>
                    <a:lnTo>
                      <a:pt x="408" y="1058"/>
                    </a:lnTo>
                    <a:lnTo>
                      <a:pt x="404" y="1058"/>
                    </a:lnTo>
                    <a:lnTo>
                      <a:pt x="401" y="1059"/>
                    </a:lnTo>
                    <a:lnTo>
                      <a:pt x="398" y="1061"/>
                    </a:lnTo>
                    <a:lnTo>
                      <a:pt x="397" y="1062"/>
                    </a:lnTo>
                    <a:lnTo>
                      <a:pt x="394" y="1064"/>
                    </a:lnTo>
                    <a:lnTo>
                      <a:pt x="392" y="1065"/>
                    </a:lnTo>
                    <a:lnTo>
                      <a:pt x="389" y="1068"/>
                    </a:lnTo>
                    <a:lnTo>
                      <a:pt x="386" y="1068"/>
                    </a:lnTo>
                    <a:lnTo>
                      <a:pt x="385" y="1070"/>
                    </a:lnTo>
                    <a:lnTo>
                      <a:pt x="385" y="1072"/>
                    </a:lnTo>
                    <a:lnTo>
                      <a:pt x="385" y="1075"/>
                    </a:lnTo>
                    <a:lnTo>
                      <a:pt x="386" y="1076"/>
                    </a:lnTo>
                    <a:lnTo>
                      <a:pt x="388" y="1078"/>
                    </a:lnTo>
                    <a:lnTo>
                      <a:pt x="391" y="1078"/>
                    </a:lnTo>
                    <a:lnTo>
                      <a:pt x="392" y="1076"/>
                    </a:lnTo>
                    <a:lnTo>
                      <a:pt x="395" y="1076"/>
                    </a:lnTo>
                    <a:lnTo>
                      <a:pt x="398" y="1075"/>
                    </a:lnTo>
                    <a:lnTo>
                      <a:pt x="401" y="1075"/>
                    </a:lnTo>
                    <a:lnTo>
                      <a:pt x="403" y="1075"/>
                    </a:lnTo>
                    <a:lnTo>
                      <a:pt x="406" y="1073"/>
                    </a:lnTo>
                    <a:lnTo>
                      <a:pt x="411" y="1072"/>
                    </a:lnTo>
                    <a:lnTo>
                      <a:pt x="415" y="1070"/>
                    </a:lnTo>
                    <a:lnTo>
                      <a:pt x="418" y="1068"/>
                    </a:lnTo>
                    <a:lnTo>
                      <a:pt x="424" y="1068"/>
                    </a:lnTo>
                    <a:lnTo>
                      <a:pt x="429" y="1067"/>
                    </a:lnTo>
                    <a:lnTo>
                      <a:pt x="432" y="1067"/>
                    </a:lnTo>
                    <a:lnTo>
                      <a:pt x="437" y="1065"/>
                    </a:lnTo>
                    <a:lnTo>
                      <a:pt x="441" y="1062"/>
                    </a:lnTo>
                    <a:lnTo>
                      <a:pt x="450" y="1061"/>
                    </a:lnTo>
                    <a:lnTo>
                      <a:pt x="460" y="1058"/>
                    </a:lnTo>
                    <a:lnTo>
                      <a:pt x="467" y="1055"/>
                    </a:lnTo>
                    <a:lnTo>
                      <a:pt x="475" y="1052"/>
                    </a:lnTo>
                    <a:lnTo>
                      <a:pt x="483" y="1049"/>
                    </a:lnTo>
                    <a:lnTo>
                      <a:pt x="490" y="1049"/>
                    </a:lnTo>
                    <a:lnTo>
                      <a:pt x="499" y="1049"/>
                    </a:lnTo>
                    <a:lnTo>
                      <a:pt x="507" y="1053"/>
                    </a:lnTo>
                    <a:lnTo>
                      <a:pt x="512" y="1058"/>
                    </a:lnTo>
                    <a:lnTo>
                      <a:pt x="512" y="1062"/>
                    </a:lnTo>
                    <a:lnTo>
                      <a:pt x="510" y="1067"/>
                    </a:lnTo>
                    <a:lnTo>
                      <a:pt x="510" y="1072"/>
                    </a:lnTo>
                    <a:lnTo>
                      <a:pt x="509" y="1076"/>
                    </a:lnTo>
                    <a:lnTo>
                      <a:pt x="507" y="1079"/>
                    </a:lnTo>
                    <a:lnTo>
                      <a:pt x="504" y="1084"/>
                    </a:lnTo>
                    <a:lnTo>
                      <a:pt x="501" y="1085"/>
                    </a:lnTo>
                    <a:lnTo>
                      <a:pt x="498" y="1088"/>
                    </a:lnTo>
                    <a:lnTo>
                      <a:pt x="493" y="1091"/>
                    </a:lnTo>
                    <a:lnTo>
                      <a:pt x="490" y="1094"/>
                    </a:lnTo>
                    <a:lnTo>
                      <a:pt x="489" y="1098"/>
                    </a:lnTo>
                    <a:lnTo>
                      <a:pt x="483" y="1105"/>
                    </a:lnTo>
                    <a:lnTo>
                      <a:pt x="475" y="1111"/>
                    </a:lnTo>
                    <a:lnTo>
                      <a:pt x="469" y="1117"/>
                    </a:lnTo>
                    <a:lnTo>
                      <a:pt x="463" y="1124"/>
                    </a:lnTo>
                    <a:lnTo>
                      <a:pt x="457" y="1130"/>
                    </a:lnTo>
                    <a:lnTo>
                      <a:pt x="450" y="1136"/>
                    </a:lnTo>
                    <a:lnTo>
                      <a:pt x="444" y="1143"/>
                    </a:lnTo>
                    <a:lnTo>
                      <a:pt x="438" y="1151"/>
                    </a:lnTo>
                    <a:lnTo>
                      <a:pt x="434" y="1156"/>
                    </a:lnTo>
                    <a:lnTo>
                      <a:pt x="429" y="1160"/>
                    </a:lnTo>
                    <a:lnTo>
                      <a:pt x="427" y="1165"/>
                    </a:lnTo>
                    <a:lnTo>
                      <a:pt x="426" y="1173"/>
                    </a:lnTo>
                    <a:lnTo>
                      <a:pt x="424" y="1179"/>
                    </a:lnTo>
                    <a:lnTo>
                      <a:pt x="423" y="1185"/>
                    </a:lnTo>
                    <a:lnTo>
                      <a:pt x="421" y="1189"/>
                    </a:lnTo>
                    <a:lnTo>
                      <a:pt x="418" y="1194"/>
                    </a:lnTo>
                    <a:lnTo>
                      <a:pt x="412" y="1222"/>
                    </a:lnTo>
                    <a:lnTo>
                      <a:pt x="414" y="1223"/>
                    </a:lnTo>
                    <a:lnTo>
                      <a:pt x="415" y="1225"/>
                    </a:lnTo>
                    <a:lnTo>
                      <a:pt x="415" y="1225"/>
                    </a:lnTo>
                    <a:lnTo>
                      <a:pt x="418" y="1225"/>
                    </a:lnTo>
                    <a:lnTo>
                      <a:pt x="423" y="1219"/>
                    </a:lnTo>
                    <a:lnTo>
                      <a:pt x="426" y="1211"/>
                    </a:lnTo>
                    <a:lnTo>
                      <a:pt x="429" y="1205"/>
                    </a:lnTo>
                    <a:lnTo>
                      <a:pt x="432" y="1197"/>
                    </a:lnTo>
                    <a:lnTo>
                      <a:pt x="435" y="1189"/>
                    </a:lnTo>
                    <a:lnTo>
                      <a:pt x="440" y="1183"/>
                    </a:lnTo>
                    <a:lnTo>
                      <a:pt x="443" y="1176"/>
                    </a:lnTo>
                    <a:lnTo>
                      <a:pt x="449" y="1170"/>
                    </a:lnTo>
                    <a:lnTo>
                      <a:pt x="452" y="1165"/>
                    </a:lnTo>
                    <a:lnTo>
                      <a:pt x="457" y="1160"/>
                    </a:lnTo>
                    <a:lnTo>
                      <a:pt x="461" y="1156"/>
                    </a:lnTo>
                    <a:lnTo>
                      <a:pt x="466" y="1150"/>
                    </a:lnTo>
                    <a:lnTo>
                      <a:pt x="470" y="1147"/>
                    </a:lnTo>
                    <a:lnTo>
                      <a:pt x="475" y="1142"/>
                    </a:lnTo>
                    <a:lnTo>
                      <a:pt x="479" y="1137"/>
                    </a:lnTo>
                    <a:lnTo>
                      <a:pt x="484" y="1133"/>
                    </a:lnTo>
                    <a:lnTo>
                      <a:pt x="490" y="1128"/>
                    </a:lnTo>
                    <a:lnTo>
                      <a:pt x="495" y="1124"/>
                    </a:lnTo>
                    <a:lnTo>
                      <a:pt x="499" y="1119"/>
                    </a:lnTo>
                    <a:lnTo>
                      <a:pt x="504" y="1114"/>
                    </a:lnTo>
                    <a:lnTo>
                      <a:pt x="509" y="1110"/>
                    </a:lnTo>
                    <a:lnTo>
                      <a:pt x="513" y="1105"/>
                    </a:lnTo>
                    <a:lnTo>
                      <a:pt x="516" y="1101"/>
                    </a:lnTo>
                    <a:lnTo>
                      <a:pt x="521" y="1094"/>
                    </a:lnTo>
                    <a:lnTo>
                      <a:pt x="525" y="1090"/>
                    </a:lnTo>
                    <a:lnTo>
                      <a:pt x="528" y="1085"/>
                    </a:lnTo>
                    <a:lnTo>
                      <a:pt x="532" y="1081"/>
                    </a:lnTo>
                    <a:lnTo>
                      <a:pt x="533" y="1075"/>
                    </a:lnTo>
                    <a:lnTo>
                      <a:pt x="536" y="1068"/>
                    </a:lnTo>
                    <a:lnTo>
                      <a:pt x="539" y="1064"/>
                    </a:lnTo>
                    <a:lnTo>
                      <a:pt x="544" y="1059"/>
                    </a:lnTo>
                    <a:lnTo>
                      <a:pt x="548" y="1056"/>
                    </a:lnTo>
                    <a:lnTo>
                      <a:pt x="548" y="1052"/>
                    </a:lnTo>
                    <a:lnTo>
                      <a:pt x="548" y="1049"/>
                    </a:lnTo>
                    <a:lnTo>
                      <a:pt x="551" y="1047"/>
                    </a:lnTo>
                    <a:lnTo>
                      <a:pt x="553" y="1044"/>
                    </a:lnTo>
                    <a:lnTo>
                      <a:pt x="556" y="1042"/>
                    </a:lnTo>
                    <a:lnTo>
                      <a:pt x="558" y="1039"/>
                    </a:lnTo>
                    <a:lnTo>
                      <a:pt x="561" y="1036"/>
                    </a:lnTo>
                    <a:lnTo>
                      <a:pt x="562" y="1033"/>
                    </a:lnTo>
                    <a:lnTo>
                      <a:pt x="564" y="1032"/>
                    </a:lnTo>
                    <a:lnTo>
                      <a:pt x="567" y="1030"/>
                    </a:lnTo>
                    <a:lnTo>
                      <a:pt x="568" y="1029"/>
                    </a:lnTo>
                    <a:lnTo>
                      <a:pt x="570" y="1026"/>
                    </a:lnTo>
                    <a:lnTo>
                      <a:pt x="571" y="1024"/>
                    </a:lnTo>
                    <a:lnTo>
                      <a:pt x="574" y="1023"/>
                    </a:lnTo>
                    <a:lnTo>
                      <a:pt x="577" y="1023"/>
                    </a:lnTo>
                    <a:lnTo>
                      <a:pt x="581" y="1023"/>
                    </a:lnTo>
                    <a:lnTo>
                      <a:pt x="582" y="1019"/>
                    </a:lnTo>
                    <a:lnTo>
                      <a:pt x="584" y="1018"/>
                    </a:lnTo>
                    <a:lnTo>
                      <a:pt x="585" y="1016"/>
                    </a:lnTo>
                    <a:lnTo>
                      <a:pt x="587" y="1016"/>
                    </a:lnTo>
                    <a:lnTo>
                      <a:pt x="590" y="1016"/>
                    </a:lnTo>
                    <a:lnTo>
                      <a:pt x="591" y="1016"/>
                    </a:lnTo>
                    <a:lnTo>
                      <a:pt x="594" y="1015"/>
                    </a:lnTo>
                    <a:lnTo>
                      <a:pt x="596" y="1015"/>
                    </a:lnTo>
                    <a:lnTo>
                      <a:pt x="604" y="1010"/>
                    </a:lnTo>
                    <a:lnTo>
                      <a:pt x="611" y="1006"/>
                    </a:lnTo>
                    <a:lnTo>
                      <a:pt x="619" y="1003"/>
                    </a:lnTo>
                    <a:lnTo>
                      <a:pt x="626" y="998"/>
                    </a:lnTo>
                    <a:lnTo>
                      <a:pt x="634" y="993"/>
                    </a:lnTo>
                    <a:lnTo>
                      <a:pt x="640" y="989"/>
                    </a:lnTo>
                    <a:lnTo>
                      <a:pt x="648" y="984"/>
                    </a:lnTo>
                    <a:lnTo>
                      <a:pt x="652" y="978"/>
                    </a:lnTo>
                    <a:lnTo>
                      <a:pt x="656" y="977"/>
                    </a:lnTo>
                    <a:lnTo>
                      <a:pt x="659" y="975"/>
                    </a:lnTo>
                    <a:lnTo>
                      <a:pt x="662" y="973"/>
                    </a:lnTo>
                    <a:lnTo>
                      <a:pt x="665" y="970"/>
                    </a:lnTo>
                    <a:lnTo>
                      <a:pt x="671" y="969"/>
                    </a:lnTo>
                    <a:lnTo>
                      <a:pt x="677" y="966"/>
                    </a:lnTo>
                    <a:lnTo>
                      <a:pt x="683" y="964"/>
                    </a:lnTo>
                    <a:lnTo>
                      <a:pt x="689" y="961"/>
                    </a:lnTo>
                    <a:lnTo>
                      <a:pt x="695" y="960"/>
                    </a:lnTo>
                    <a:lnTo>
                      <a:pt x="701" y="958"/>
                    </a:lnTo>
                    <a:lnTo>
                      <a:pt x="709" y="957"/>
                    </a:lnTo>
                    <a:lnTo>
                      <a:pt x="715" y="957"/>
                    </a:lnTo>
                    <a:lnTo>
                      <a:pt x="721" y="961"/>
                    </a:lnTo>
                    <a:lnTo>
                      <a:pt x="728" y="966"/>
                    </a:lnTo>
                    <a:lnTo>
                      <a:pt x="732" y="970"/>
                    </a:lnTo>
                    <a:lnTo>
                      <a:pt x="737" y="977"/>
                    </a:lnTo>
                    <a:lnTo>
                      <a:pt x="741" y="983"/>
                    </a:lnTo>
                    <a:lnTo>
                      <a:pt x="746" y="987"/>
                    </a:lnTo>
                    <a:lnTo>
                      <a:pt x="752" y="993"/>
                    </a:lnTo>
                    <a:lnTo>
                      <a:pt x="757" y="1000"/>
                    </a:lnTo>
                    <a:lnTo>
                      <a:pt x="758" y="1004"/>
                    </a:lnTo>
                    <a:lnTo>
                      <a:pt x="760" y="1010"/>
                    </a:lnTo>
                    <a:lnTo>
                      <a:pt x="761" y="1013"/>
                    </a:lnTo>
                    <a:lnTo>
                      <a:pt x="764" y="1018"/>
                    </a:lnTo>
                    <a:lnTo>
                      <a:pt x="767" y="1023"/>
                    </a:lnTo>
                    <a:lnTo>
                      <a:pt x="769" y="1027"/>
                    </a:lnTo>
                    <a:lnTo>
                      <a:pt x="770" y="1032"/>
                    </a:lnTo>
                    <a:lnTo>
                      <a:pt x="772" y="1036"/>
                    </a:lnTo>
                    <a:lnTo>
                      <a:pt x="773" y="1042"/>
                    </a:lnTo>
                    <a:lnTo>
                      <a:pt x="775" y="1047"/>
                    </a:lnTo>
                    <a:lnTo>
                      <a:pt x="777" y="1052"/>
                    </a:lnTo>
                    <a:lnTo>
                      <a:pt x="780" y="1055"/>
                    </a:lnTo>
                    <a:lnTo>
                      <a:pt x="783" y="1064"/>
                    </a:lnTo>
                    <a:lnTo>
                      <a:pt x="786" y="1073"/>
                    </a:lnTo>
                    <a:lnTo>
                      <a:pt x="787" y="1084"/>
                    </a:lnTo>
                    <a:lnTo>
                      <a:pt x="789" y="1093"/>
                    </a:lnTo>
                    <a:lnTo>
                      <a:pt x="790" y="1104"/>
                    </a:lnTo>
                    <a:lnTo>
                      <a:pt x="792" y="1113"/>
                    </a:lnTo>
                    <a:lnTo>
                      <a:pt x="792" y="1124"/>
                    </a:lnTo>
                    <a:lnTo>
                      <a:pt x="792" y="1134"/>
                    </a:lnTo>
                    <a:lnTo>
                      <a:pt x="793" y="1136"/>
                    </a:lnTo>
                    <a:lnTo>
                      <a:pt x="793" y="1136"/>
                    </a:lnTo>
                    <a:lnTo>
                      <a:pt x="795" y="1136"/>
                    </a:lnTo>
                    <a:lnTo>
                      <a:pt x="795" y="1137"/>
                    </a:lnTo>
                    <a:lnTo>
                      <a:pt x="793" y="1147"/>
                    </a:lnTo>
                    <a:lnTo>
                      <a:pt x="793" y="1156"/>
                    </a:lnTo>
                    <a:lnTo>
                      <a:pt x="793" y="1165"/>
                    </a:lnTo>
                    <a:lnTo>
                      <a:pt x="793" y="1176"/>
                    </a:lnTo>
                    <a:lnTo>
                      <a:pt x="793" y="1189"/>
                    </a:lnTo>
                    <a:lnTo>
                      <a:pt x="792" y="1203"/>
                    </a:lnTo>
                    <a:lnTo>
                      <a:pt x="789" y="1219"/>
                    </a:lnTo>
                    <a:lnTo>
                      <a:pt x="789" y="1232"/>
                    </a:lnTo>
                    <a:lnTo>
                      <a:pt x="786" y="1238"/>
                    </a:lnTo>
                    <a:lnTo>
                      <a:pt x="784" y="1246"/>
                    </a:lnTo>
                    <a:lnTo>
                      <a:pt x="786" y="1254"/>
                    </a:lnTo>
                    <a:lnTo>
                      <a:pt x="784" y="1261"/>
                    </a:lnTo>
                    <a:lnTo>
                      <a:pt x="781" y="1272"/>
                    </a:lnTo>
                    <a:lnTo>
                      <a:pt x="778" y="1281"/>
                    </a:lnTo>
                    <a:lnTo>
                      <a:pt x="775" y="1292"/>
                    </a:lnTo>
                    <a:lnTo>
                      <a:pt x="770" y="1301"/>
                    </a:lnTo>
                    <a:lnTo>
                      <a:pt x="767" y="1312"/>
                    </a:lnTo>
                    <a:lnTo>
                      <a:pt x="763" y="1321"/>
                    </a:lnTo>
                    <a:lnTo>
                      <a:pt x="760" y="1330"/>
                    </a:lnTo>
                    <a:lnTo>
                      <a:pt x="755" y="1341"/>
                    </a:lnTo>
                    <a:lnTo>
                      <a:pt x="752" y="1344"/>
                    </a:lnTo>
                    <a:lnTo>
                      <a:pt x="750" y="1350"/>
                    </a:lnTo>
                    <a:lnTo>
                      <a:pt x="749" y="1356"/>
                    </a:lnTo>
                    <a:lnTo>
                      <a:pt x="744" y="1362"/>
                    </a:lnTo>
                    <a:lnTo>
                      <a:pt x="743" y="1369"/>
                    </a:lnTo>
                    <a:lnTo>
                      <a:pt x="740" y="1375"/>
                    </a:lnTo>
                    <a:lnTo>
                      <a:pt x="737" y="1381"/>
                    </a:lnTo>
                    <a:lnTo>
                      <a:pt x="734" y="1387"/>
                    </a:lnTo>
                    <a:lnTo>
                      <a:pt x="731" y="1393"/>
                    </a:lnTo>
                    <a:lnTo>
                      <a:pt x="728" y="1398"/>
                    </a:lnTo>
                    <a:lnTo>
                      <a:pt x="724" y="1404"/>
                    </a:lnTo>
                    <a:lnTo>
                      <a:pt x="721" y="1410"/>
                    </a:lnTo>
                    <a:lnTo>
                      <a:pt x="720" y="1413"/>
                    </a:lnTo>
                    <a:lnTo>
                      <a:pt x="718" y="1416"/>
                    </a:lnTo>
                    <a:lnTo>
                      <a:pt x="717" y="1419"/>
                    </a:lnTo>
                    <a:lnTo>
                      <a:pt x="714" y="1424"/>
                    </a:lnTo>
                    <a:lnTo>
                      <a:pt x="711" y="1427"/>
                    </a:lnTo>
                    <a:lnTo>
                      <a:pt x="709" y="1430"/>
                    </a:lnTo>
                    <a:lnTo>
                      <a:pt x="706" y="1433"/>
                    </a:lnTo>
                    <a:lnTo>
                      <a:pt x="705" y="1436"/>
                    </a:lnTo>
                    <a:lnTo>
                      <a:pt x="703" y="1439"/>
                    </a:lnTo>
                    <a:lnTo>
                      <a:pt x="701" y="1441"/>
                    </a:lnTo>
                    <a:lnTo>
                      <a:pt x="698" y="1442"/>
                    </a:lnTo>
                    <a:lnTo>
                      <a:pt x="697" y="1445"/>
                    </a:lnTo>
                    <a:lnTo>
                      <a:pt x="694" y="1448"/>
                    </a:lnTo>
                    <a:lnTo>
                      <a:pt x="689" y="1453"/>
                    </a:lnTo>
                    <a:lnTo>
                      <a:pt x="685" y="1456"/>
                    </a:lnTo>
                    <a:lnTo>
                      <a:pt x="682" y="1460"/>
                    </a:lnTo>
                    <a:lnTo>
                      <a:pt x="679" y="1464"/>
                    </a:lnTo>
                    <a:lnTo>
                      <a:pt x="675" y="1468"/>
                    </a:lnTo>
                    <a:lnTo>
                      <a:pt x="671" y="1473"/>
                    </a:lnTo>
                    <a:lnTo>
                      <a:pt x="668" y="1477"/>
                    </a:lnTo>
                    <a:lnTo>
                      <a:pt x="665" y="1482"/>
                    </a:lnTo>
                    <a:lnTo>
                      <a:pt x="660" y="1485"/>
                    </a:lnTo>
                    <a:lnTo>
                      <a:pt x="657" y="1488"/>
                    </a:lnTo>
                    <a:lnTo>
                      <a:pt x="652" y="1491"/>
                    </a:lnTo>
                    <a:lnTo>
                      <a:pt x="648" y="1494"/>
                    </a:lnTo>
                    <a:lnTo>
                      <a:pt x="643" y="1497"/>
                    </a:lnTo>
                    <a:lnTo>
                      <a:pt x="640" y="1502"/>
                    </a:lnTo>
                    <a:lnTo>
                      <a:pt x="637" y="1506"/>
                    </a:lnTo>
                    <a:lnTo>
                      <a:pt x="633" y="1506"/>
                    </a:lnTo>
                    <a:lnTo>
                      <a:pt x="628" y="1508"/>
                    </a:lnTo>
                    <a:lnTo>
                      <a:pt x="625" y="1511"/>
                    </a:lnTo>
                    <a:lnTo>
                      <a:pt x="622" y="1514"/>
                    </a:lnTo>
                    <a:lnTo>
                      <a:pt x="617" y="1517"/>
                    </a:lnTo>
                    <a:lnTo>
                      <a:pt x="614" y="1519"/>
                    </a:lnTo>
                    <a:lnTo>
                      <a:pt x="610" y="1520"/>
                    </a:lnTo>
                    <a:lnTo>
                      <a:pt x="607" y="1522"/>
                    </a:lnTo>
                    <a:lnTo>
                      <a:pt x="604" y="1522"/>
                    </a:lnTo>
                    <a:lnTo>
                      <a:pt x="602" y="1523"/>
                    </a:lnTo>
                    <a:lnTo>
                      <a:pt x="600" y="1525"/>
                    </a:lnTo>
                    <a:lnTo>
                      <a:pt x="597" y="1526"/>
                    </a:lnTo>
                    <a:lnTo>
                      <a:pt x="596" y="1528"/>
                    </a:lnTo>
                    <a:lnTo>
                      <a:pt x="594" y="1529"/>
                    </a:lnTo>
                    <a:lnTo>
                      <a:pt x="593" y="1531"/>
                    </a:lnTo>
                    <a:lnTo>
                      <a:pt x="590" y="1532"/>
                    </a:lnTo>
                    <a:lnTo>
                      <a:pt x="585" y="1534"/>
                    </a:lnTo>
                    <a:lnTo>
                      <a:pt x="581" y="1536"/>
                    </a:lnTo>
                    <a:lnTo>
                      <a:pt x="574" y="1537"/>
                    </a:lnTo>
                    <a:lnTo>
                      <a:pt x="570" y="1539"/>
                    </a:lnTo>
                    <a:lnTo>
                      <a:pt x="565" y="1542"/>
                    </a:lnTo>
                    <a:lnTo>
                      <a:pt x="561" y="1543"/>
                    </a:lnTo>
                    <a:lnTo>
                      <a:pt x="556" y="1545"/>
                    </a:lnTo>
                    <a:lnTo>
                      <a:pt x="551" y="1548"/>
                    </a:lnTo>
                    <a:lnTo>
                      <a:pt x="547" y="1549"/>
                    </a:lnTo>
                    <a:lnTo>
                      <a:pt x="542" y="1551"/>
                    </a:lnTo>
                    <a:lnTo>
                      <a:pt x="536" y="1552"/>
                    </a:lnTo>
                    <a:lnTo>
                      <a:pt x="532" y="1554"/>
                    </a:lnTo>
                    <a:lnTo>
                      <a:pt x="527" y="1555"/>
                    </a:lnTo>
                    <a:lnTo>
                      <a:pt x="522" y="1555"/>
                    </a:lnTo>
                    <a:lnTo>
                      <a:pt x="516" y="1557"/>
                    </a:lnTo>
                    <a:lnTo>
                      <a:pt x="512" y="1557"/>
                    </a:lnTo>
                    <a:lnTo>
                      <a:pt x="509" y="1559"/>
                    </a:lnTo>
                    <a:lnTo>
                      <a:pt x="507" y="1557"/>
                    </a:lnTo>
                    <a:lnTo>
                      <a:pt x="502" y="1555"/>
                    </a:lnTo>
                    <a:lnTo>
                      <a:pt x="499" y="1555"/>
                    </a:lnTo>
                    <a:lnTo>
                      <a:pt x="493" y="1557"/>
                    </a:lnTo>
                    <a:lnTo>
                      <a:pt x="487" y="1559"/>
                    </a:lnTo>
                    <a:lnTo>
                      <a:pt x="481" y="1559"/>
                    </a:lnTo>
                    <a:lnTo>
                      <a:pt x="473" y="1559"/>
                    </a:lnTo>
                    <a:lnTo>
                      <a:pt x="467" y="1559"/>
                    </a:lnTo>
                    <a:lnTo>
                      <a:pt x="461" y="1559"/>
                    </a:lnTo>
                    <a:lnTo>
                      <a:pt x="455" y="1560"/>
                    </a:lnTo>
                    <a:lnTo>
                      <a:pt x="449" y="1563"/>
                    </a:lnTo>
                    <a:lnTo>
                      <a:pt x="447" y="1563"/>
                    </a:lnTo>
                    <a:lnTo>
                      <a:pt x="444" y="1563"/>
                    </a:lnTo>
                    <a:lnTo>
                      <a:pt x="441" y="1565"/>
                    </a:lnTo>
                    <a:lnTo>
                      <a:pt x="438" y="1565"/>
                    </a:lnTo>
                    <a:lnTo>
                      <a:pt x="437" y="1565"/>
                    </a:lnTo>
                    <a:lnTo>
                      <a:pt x="434" y="1563"/>
                    </a:lnTo>
                    <a:lnTo>
                      <a:pt x="432" y="1562"/>
                    </a:lnTo>
                    <a:lnTo>
                      <a:pt x="430" y="1560"/>
                    </a:lnTo>
                    <a:lnTo>
                      <a:pt x="426" y="1560"/>
                    </a:lnTo>
                    <a:lnTo>
                      <a:pt x="421" y="1559"/>
                    </a:lnTo>
                    <a:lnTo>
                      <a:pt x="418" y="1559"/>
                    </a:lnTo>
                    <a:lnTo>
                      <a:pt x="415" y="1559"/>
                    </a:lnTo>
                    <a:lnTo>
                      <a:pt x="411" y="1557"/>
                    </a:lnTo>
                    <a:lnTo>
                      <a:pt x="408" y="1557"/>
                    </a:lnTo>
                    <a:lnTo>
                      <a:pt x="404" y="1559"/>
                    </a:lnTo>
                    <a:lnTo>
                      <a:pt x="400" y="1559"/>
                    </a:lnTo>
                    <a:lnTo>
                      <a:pt x="400" y="1560"/>
                    </a:lnTo>
                    <a:lnTo>
                      <a:pt x="401" y="1562"/>
                    </a:lnTo>
                    <a:lnTo>
                      <a:pt x="401" y="1563"/>
                    </a:lnTo>
                    <a:lnTo>
                      <a:pt x="400" y="1565"/>
                    </a:lnTo>
                    <a:lnTo>
                      <a:pt x="400" y="1562"/>
                    </a:lnTo>
                    <a:lnTo>
                      <a:pt x="400" y="1559"/>
                    </a:lnTo>
                    <a:lnTo>
                      <a:pt x="398" y="1557"/>
                    </a:lnTo>
                    <a:lnTo>
                      <a:pt x="395" y="1555"/>
                    </a:lnTo>
                    <a:lnTo>
                      <a:pt x="392" y="1555"/>
                    </a:lnTo>
                    <a:lnTo>
                      <a:pt x="389" y="1555"/>
                    </a:lnTo>
                    <a:lnTo>
                      <a:pt x="386" y="1555"/>
                    </a:lnTo>
                    <a:lnTo>
                      <a:pt x="383" y="1554"/>
                    </a:lnTo>
                    <a:lnTo>
                      <a:pt x="380" y="1554"/>
                    </a:lnTo>
                    <a:lnTo>
                      <a:pt x="378" y="1554"/>
                    </a:lnTo>
                    <a:lnTo>
                      <a:pt x="375" y="1554"/>
                    </a:lnTo>
                    <a:lnTo>
                      <a:pt x="372" y="1557"/>
                    </a:lnTo>
                    <a:lnTo>
                      <a:pt x="369" y="1555"/>
                    </a:lnTo>
                    <a:lnTo>
                      <a:pt x="366" y="1554"/>
                    </a:lnTo>
                    <a:lnTo>
                      <a:pt x="365" y="1554"/>
                    </a:lnTo>
                    <a:lnTo>
                      <a:pt x="362" y="1554"/>
                    </a:lnTo>
                    <a:lnTo>
                      <a:pt x="359" y="1554"/>
                    </a:lnTo>
                    <a:lnTo>
                      <a:pt x="357" y="1552"/>
                    </a:lnTo>
                    <a:lnTo>
                      <a:pt x="354" y="1552"/>
                    </a:lnTo>
                    <a:lnTo>
                      <a:pt x="351" y="1551"/>
                    </a:lnTo>
                    <a:lnTo>
                      <a:pt x="348" y="1549"/>
                    </a:lnTo>
                    <a:lnTo>
                      <a:pt x="345" y="1549"/>
                    </a:lnTo>
                    <a:lnTo>
                      <a:pt x="342" y="1549"/>
                    </a:lnTo>
                    <a:lnTo>
                      <a:pt x="339" y="1549"/>
                    </a:lnTo>
                    <a:lnTo>
                      <a:pt x="336" y="1549"/>
                    </a:lnTo>
                    <a:lnTo>
                      <a:pt x="333" y="1549"/>
                    </a:lnTo>
                    <a:lnTo>
                      <a:pt x="329" y="1548"/>
                    </a:lnTo>
                    <a:lnTo>
                      <a:pt x="328" y="1548"/>
                    </a:lnTo>
                    <a:lnTo>
                      <a:pt x="325" y="1549"/>
                    </a:lnTo>
                    <a:lnTo>
                      <a:pt x="323" y="1549"/>
                    </a:lnTo>
                    <a:lnTo>
                      <a:pt x="322" y="1549"/>
                    </a:lnTo>
                    <a:lnTo>
                      <a:pt x="319" y="1548"/>
                    </a:lnTo>
                    <a:lnTo>
                      <a:pt x="317" y="1548"/>
                    </a:lnTo>
                    <a:lnTo>
                      <a:pt x="314" y="1546"/>
                    </a:lnTo>
                    <a:lnTo>
                      <a:pt x="313" y="1546"/>
                    </a:lnTo>
                    <a:lnTo>
                      <a:pt x="310" y="1545"/>
                    </a:lnTo>
                    <a:lnTo>
                      <a:pt x="306" y="1546"/>
                    </a:lnTo>
                    <a:lnTo>
                      <a:pt x="303" y="1546"/>
                    </a:lnTo>
                    <a:lnTo>
                      <a:pt x="300" y="1546"/>
                    </a:lnTo>
                    <a:lnTo>
                      <a:pt x="299" y="1545"/>
                    </a:lnTo>
                    <a:lnTo>
                      <a:pt x="296" y="1543"/>
                    </a:lnTo>
                    <a:lnTo>
                      <a:pt x="293" y="1542"/>
                    </a:lnTo>
                    <a:lnTo>
                      <a:pt x="290" y="1542"/>
                    </a:lnTo>
                    <a:lnTo>
                      <a:pt x="285" y="1542"/>
                    </a:lnTo>
                    <a:lnTo>
                      <a:pt x="280" y="1539"/>
                    </a:lnTo>
                    <a:lnTo>
                      <a:pt x="276" y="1536"/>
                    </a:lnTo>
                    <a:lnTo>
                      <a:pt x="271" y="1534"/>
                    </a:lnTo>
                    <a:lnTo>
                      <a:pt x="265" y="1532"/>
                    </a:lnTo>
                    <a:lnTo>
                      <a:pt x="261" y="1532"/>
                    </a:lnTo>
                    <a:lnTo>
                      <a:pt x="256" y="1529"/>
                    </a:lnTo>
                    <a:lnTo>
                      <a:pt x="251" y="1528"/>
                    </a:lnTo>
                    <a:lnTo>
                      <a:pt x="247" y="1525"/>
                    </a:lnTo>
                    <a:lnTo>
                      <a:pt x="245" y="1523"/>
                    </a:lnTo>
                    <a:lnTo>
                      <a:pt x="242" y="1522"/>
                    </a:lnTo>
                    <a:lnTo>
                      <a:pt x="241" y="1522"/>
                    </a:lnTo>
                    <a:lnTo>
                      <a:pt x="238" y="1522"/>
                    </a:lnTo>
                    <a:lnTo>
                      <a:pt x="235" y="1522"/>
                    </a:lnTo>
                    <a:lnTo>
                      <a:pt x="233" y="1522"/>
                    </a:lnTo>
                    <a:lnTo>
                      <a:pt x="230" y="1520"/>
                    </a:lnTo>
                    <a:lnTo>
                      <a:pt x="228" y="1519"/>
                    </a:lnTo>
                    <a:lnTo>
                      <a:pt x="227" y="1519"/>
                    </a:lnTo>
                    <a:lnTo>
                      <a:pt x="224" y="1519"/>
                    </a:lnTo>
                    <a:lnTo>
                      <a:pt x="222" y="1517"/>
                    </a:lnTo>
                    <a:lnTo>
                      <a:pt x="221" y="1516"/>
                    </a:lnTo>
                    <a:lnTo>
                      <a:pt x="219" y="1514"/>
                    </a:lnTo>
                    <a:lnTo>
                      <a:pt x="218" y="1513"/>
                    </a:lnTo>
                    <a:lnTo>
                      <a:pt x="216" y="1509"/>
                    </a:lnTo>
                    <a:lnTo>
                      <a:pt x="215" y="1509"/>
                    </a:lnTo>
                    <a:lnTo>
                      <a:pt x="208" y="1505"/>
                    </a:lnTo>
                    <a:lnTo>
                      <a:pt x="202" y="1502"/>
                    </a:lnTo>
                    <a:lnTo>
                      <a:pt x="195" y="1499"/>
                    </a:lnTo>
                    <a:lnTo>
                      <a:pt x="189" y="1496"/>
                    </a:lnTo>
                    <a:lnTo>
                      <a:pt x="182" y="1493"/>
                    </a:lnTo>
                    <a:lnTo>
                      <a:pt x="176" y="1490"/>
                    </a:lnTo>
                    <a:lnTo>
                      <a:pt x="169" y="1487"/>
                    </a:lnTo>
                    <a:lnTo>
                      <a:pt x="163" y="1482"/>
                    </a:lnTo>
                    <a:lnTo>
                      <a:pt x="161" y="1480"/>
                    </a:lnTo>
                    <a:lnTo>
                      <a:pt x="159" y="1480"/>
                    </a:lnTo>
                    <a:lnTo>
                      <a:pt x="156" y="1479"/>
                    </a:lnTo>
                    <a:lnTo>
                      <a:pt x="155" y="1477"/>
                    </a:lnTo>
                    <a:lnTo>
                      <a:pt x="153" y="1476"/>
                    </a:lnTo>
                    <a:lnTo>
                      <a:pt x="152" y="1474"/>
                    </a:lnTo>
                    <a:lnTo>
                      <a:pt x="150" y="1471"/>
                    </a:lnTo>
                    <a:lnTo>
                      <a:pt x="150" y="1470"/>
                    </a:lnTo>
                    <a:lnTo>
                      <a:pt x="144" y="1464"/>
                    </a:lnTo>
                    <a:lnTo>
                      <a:pt x="140" y="1459"/>
                    </a:lnTo>
                    <a:lnTo>
                      <a:pt x="133" y="1454"/>
                    </a:lnTo>
                    <a:lnTo>
                      <a:pt x="127" y="1450"/>
                    </a:lnTo>
                    <a:lnTo>
                      <a:pt x="123" y="1445"/>
                    </a:lnTo>
                    <a:lnTo>
                      <a:pt x="118" y="1439"/>
                    </a:lnTo>
                    <a:lnTo>
                      <a:pt x="114" y="1434"/>
                    </a:lnTo>
                    <a:lnTo>
                      <a:pt x="109" y="1427"/>
                    </a:lnTo>
                    <a:lnTo>
                      <a:pt x="104" y="1424"/>
                    </a:lnTo>
                    <a:lnTo>
                      <a:pt x="101" y="1421"/>
                    </a:lnTo>
                    <a:lnTo>
                      <a:pt x="98" y="1416"/>
                    </a:lnTo>
                    <a:lnTo>
                      <a:pt x="97" y="1411"/>
                    </a:lnTo>
                    <a:lnTo>
                      <a:pt x="95" y="1405"/>
                    </a:lnTo>
                    <a:lnTo>
                      <a:pt x="92" y="1401"/>
                    </a:lnTo>
                    <a:lnTo>
                      <a:pt x="91" y="1396"/>
                    </a:lnTo>
                    <a:lnTo>
                      <a:pt x="88" y="1392"/>
                    </a:lnTo>
                    <a:lnTo>
                      <a:pt x="84" y="1389"/>
                    </a:lnTo>
                    <a:lnTo>
                      <a:pt x="83" y="1385"/>
                    </a:lnTo>
                    <a:lnTo>
                      <a:pt x="81" y="1381"/>
                    </a:lnTo>
                    <a:lnTo>
                      <a:pt x="81" y="1378"/>
                    </a:lnTo>
                    <a:lnTo>
                      <a:pt x="80" y="1373"/>
                    </a:lnTo>
                    <a:lnTo>
                      <a:pt x="78" y="1370"/>
                    </a:lnTo>
                    <a:lnTo>
                      <a:pt x="77" y="1369"/>
                    </a:lnTo>
                    <a:lnTo>
                      <a:pt x="72" y="1367"/>
                    </a:lnTo>
                    <a:lnTo>
                      <a:pt x="72" y="1359"/>
                    </a:lnTo>
                    <a:lnTo>
                      <a:pt x="72" y="1353"/>
                    </a:lnTo>
                    <a:lnTo>
                      <a:pt x="71" y="1347"/>
                    </a:lnTo>
                    <a:lnTo>
                      <a:pt x="69" y="1341"/>
                    </a:lnTo>
                    <a:lnTo>
                      <a:pt x="66" y="1335"/>
                    </a:lnTo>
                    <a:lnTo>
                      <a:pt x="63" y="1329"/>
                    </a:lnTo>
                    <a:lnTo>
                      <a:pt x="62" y="1323"/>
                    </a:lnTo>
                    <a:lnTo>
                      <a:pt x="58" y="1317"/>
                    </a:lnTo>
                    <a:lnTo>
                      <a:pt x="54" y="1303"/>
                    </a:lnTo>
                    <a:lnTo>
                      <a:pt x="49" y="1291"/>
                    </a:lnTo>
                    <a:lnTo>
                      <a:pt x="46" y="1281"/>
                    </a:lnTo>
                    <a:lnTo>
                      <a:pt x="45" y="1271"/>
                    </a:lnTo>
                    <a:lnTo>
                      <a:pt x="42" y="1261"/>
                    </a:lnTo>
                    <a:lnTo>
                      <a:pt x="39" y="1251"/>
                    </a:lnTo>
                    <a:lnTo>
                      <a:pt x="34" y="1240"/>
                    </a:lnTo>
                    <a:lnTo>
                      <a:pt x="31" y="1228"/>
                    </a:lnTo>
                    <a:lnTo>
                      <a:pt x="26" y="1214"/>
                    </a:lnTo>
                    <a:lnTo>
                      <a:pt x="25" y="1205"/>
                    </a:lnTo>
                    <a:lnTo>
                      <a:pt x="23" y="1196"/>
                    </a:lnTo>
                    <a:lnTo>
                      <a:pt x="22" y="1186"/>
                    </a:lnTo>
                    <a:lnTo>
                      <a:pt x="17" y="1179"/>
                    </a:lnTo>
                    <a:lnTo>
                      <a:pt x="16" y="1173"/>
                    </a:lnTo>
                    <a:lnTo>
                      <a:pt x="14" y="1166"/>
                    </a:lnTo>
                    <a:lnTo>
                      <a:pt x="11" y="1160"/>
                    </a:lnTo>
                    <a:lnTo>
                      <a:pt x="11" y="1154"/>
                    </a:lnTo>
                    <a:lnTo>
                      <a:pt x="6" y="1150"/>
                    </a:lnTo>
                    <a:lnTo>
                      <a:pt x="6" y="1137"/>
                    </a:lnTo>
                    <a:lnTo>
                      <a:pt x="5" y="1127"/>
                    </a:lnTo>
                    <a:lnTo>
                      <a:pt x="3" y="1114"/>
                    </a:lnTo>
                    <a:lnTo>
                      <a:pt x="6" y="1104"/>
                    </a:lnTo>
                    <a:lnTo>
                      <a:pt x="5" y="1099"/>
                    </a:lnTo>
                    <a:lnTo>
                      <a:pt x="5" y="1094"/>
                    </a:lnTo>
                    <a:lnTo>
                      <a:pt x="5" y="1088"/>
                    </a:lnTo>
                    <a:lnTo>
                      <a:pt x="5" y="1084"/>
                    </a:lnTo>
                    <a:lnTo>
                      <a:pt x="0" y="1068"/>
                    </a:lnTo>
                    <a:lnTo>
                      <a:pt x="0" y="1052"/>
                    </a:lnTo>
                    <a:lnTo>
                      <a:pt x="3" y="1035"/>
                    </a:lnTo>
                    <a:lnTo>
                      <a:pt x="3" y="1018"/>
                    </a:lnTo>
                    <a:lnTo>
                      <a:pt x="8" y="1016"/>
                    </a:lnTo>
                    <a:lnTo>
                      <a:pt x="11" y="1012"/>
                    </a:lnTo>
                    <a:lnTo>
                      <a:pt x="11" y="1006"/>
                    </a:lnTo>
                    <a:lnTo>
                      <a:pt x="14" y="1001"/>
                    </a:lnTo>
                    <a:lnTo>
                      <a:pt x="16" y="1000"/>
                    </a:lnTo>
                    <a:lnTo>
                      <a:pt x="19" y="995"/>
                    </a:lnTo>
                    <a:lnTo>
                      <a:pt x="20" y="992"/>
                    </a:lnTo>
                    <a:lnTo>
                      <a:pt x="23" y="989"/>
                    </a:lnTo>
                    <a:lnTo>
                      <a:pt x="25" y="987"/>
                    </a:lnTo>
                    <a:lnTo>
                      <a:pt x="28" y="986"/>
                    </a:lnTo>
                    <a:lnTo>
                      <a:pt x="32" y="986"/>
                    </a:lnTo>
                    <a:lnTo>
                      <a:pt x="35" y="989"/>
                    </a:lnTo>
                    <a:lnTo>
                      <a:pt x="40" y="990"/>
                    </a:lnTo>
                    <a:lnTo>
                      <a:pt x="43" y="993"/>
                    </a:lnTo>
                    <a:lnTo>
                      <a:pt x="46" y="998"/>
                    </a:lnTo>
                    <a:lnTo>
                      <a:pt x="49" y="1003"/>
                    </a:lnTo>
                    <a:lnTo>
                      <a:pt x="52" y="1006"/>
                    </a:lnTo>
                    <a:lnTo>
                      <a:pt x="55" y="1010"/>
                    </a:lnTo>
                    <a:lnTo>
                      <a:pt x="58" y="1013"/>
                    </a:lnTo>
                    <a:lnTo>
                      <a:pt x="63" y="1015"/>
                    </a:lnTo>
                    <a:lnTo>
                      <a:pt x="71" y="1023"/>
                    </a:lnTo>
                    <a:lnTo>
                      <a:pt x="75" y="1033"/>
                    </a:lnTo>
                    <a:lnTo>
                      <a:pt x="80" y="1042"/>
                    </a:lnTo>
                    <a:lnTo>
                      <a:pt x="84" y="1053"/>
                    </a:lnTo>
                    <a:lnTo>
                      <a:pt x="88" y="1064"/>
                    </a:lnTo>
                    <a:lnTo>
                      <a:pt x="92" y="1075"/>
                    </a:lnTo>
                    <a:lnTo>
                      <a:pt x="97" y="1084"/>
                    </a:lnTo>
                    <a:lnTo>
                      <a:pt x="104" y="1094"/>
                    </a:lnTo>
                    <a:lnTo>
                      <a:pt x="107" y="1101"/>
                    </a:lnTo>
                    <a:lnTo>
                      <a:pt x="109" y="1107"/>
                    </a:lnTo>
                    <a:lnTo>
                      <a:pt x="111" y="1116"/>
                    </a:lnTo>
                    <a:lnTo>
                      <a:pt x="112" y="1124"/>
                    </a:lnTo>
                    <a:lnTo>
                      <a:pt x="115" y="1130"/>
                    </a:lnTo>
                    <a:lnTo>
                      <a:pt x="118" y="1137"/>
                    </a:lnTo>
                    <a:lnTo>
                      <a:pt x="123" y="1142"/>
                    </a:lnTo>
                    <a:lnTo>
                      <a:pt x="130" y="1147"/>
                    </a:lnTo>
                    <a:lnTo>
                      <a:pt x="133" y="1147"/>
                    </a:lnTo>
                    <a:lnTo>
                      <a:pt x="137" y="1147"/>
                    </a:lnTo>
                    <a:lnTo>
                      <a:pt x="140" y="1147"/>
                    </a:lnTo>
                    <a:lnTo>
                      <a:pt x="143" y="1147"/>
                    </a:lnTo>
                    <a:lnTo>
                      <a:pt x="146" y="1147"/>
                    </a:lnTo>
                    <a:lnTo>
                      <a:pt x="150" y="1147"/>
                    </a:lnTo>
                    <a:lnTo>
                      <a:pt x="152" y="1145"/>
                    </a:lnTo>
                    <a:lnTo>
                      <a:pt x="155" y="1142"/>
                    </a:lnTo>
                    <a:lnTo>
                      <a:pt x="153" y="1139"/>
                    </a:lnTo>
                    <a:lnTo>
                      <a:pt x="152" y="1137"/>
                    </a:lnTo>
                    <a:lnTo>
                      <a:pt x="150" y="1136"/>
                    </a:lnTo>
                    <a:lnTo>
                      <a:pt x="147" y="1136"/>
                    </a:lnTo>
                    <a:lnTo>
                      <a:pt x="144" y="1137"/>
                    </a:lnTo>
                    <a:lnTo>
                      <a:pt x="143" y="1136"/>
                    </a:lnTo>
                    <a:lnTo>
                      <a:pt x="141" y="1134"/>
                    </a:lnTo>
                    <a:lnTo>
                      <a:pt x="138" y="1134"/>
                    </a:lnTo>
                    <a:lnTo>
                      <a:pt x="137" y="1134"/>
                    </a:lnTo>
                    <a:lnTo>
                      <a:pt x="133" y="1134"/>
                    </a:lnTo>
                    <a:lnTo>
                      <a:pt x="132" y="1133"/>
                    </a:lnTo>
                    <a:lnTo>
                      <a:pt x="130" y="1133"/>
                    </a:lnTo>
                    <a:lnTo>
                      <a:pt x="127" y="1131"/>
                    </a:lnTo>
                    <a:lnTo>
                      <a:pt x="126" y="1130"/>
                    </a:lnTo>
                    <a:lnTo>
                      <a:pt x="124" y="1128"/>
                    </a:lnTo>
                    <a:lnTo>
                      <a:pt x="124" y="1127"/>
                    </a:lnTo>
                    <a:lnTo>
                      <a:pt x="123" y="1119"/>
                    </a:lnTo>
                    <a:lnTo>
                      <a:pt x="121" y="1111"/>
                    </a:lnTo>
                    <a:lnTo>
                      <a:pt x="120" y="1104"/>
                    </a:lnTo>
                    <a:lnTo>
                      <a:pt x="118" y="1098"/>
                    </a:lnTo>
                    <a:lnTo>
                      <a:pt x="115" y="1090"/>
                    </a:lnTo>
                    <a:lnTo>
                      <a:pt x="114" y="1084"/>
                    </a:lnTo>
                    <a:lnTo>
                      <a:pt x="109" y="1078"/>
                    </a:lnTo>
                    <a:lnTo>
                      <a:pt x="106" y="1070"/>
                    </a:lnTo>
                    <a:lnTo>
                      <a:pt x="103" y="1065"/>
                    </a:lnTo>
                    <a:lnTo>
                      <a:pt x="101" y="1059"/>
                    </a:lnTo>
                    <a:lnTo>
                      <a:pt x="100" y="1053"/>
                    </a:lnTo>
                    <a:lnTo>
                      <a:pt x="97" y="1049"/>
                    </a:lnTo>
                    <a:lnTo>
                      <a:pt x="98" y="1045"/>
                    </a:lnTo>
                    <a:lnTo>
                      <a:pt x="98" y="1042"/>
                    </a:lnTo>
                    <a:lnTo>
                      <a:pt x="100" y="1039"/>
                    </a:lnTo>
                    <a:lnTo>
                      <a:pt x="101" y="1038"/>
                    </a:lnTo>
                    <a:lnTo>
                      <a:pt x="104" y="1036"/>
                    </a:lnTo>
                    <a:lnTo>
                      <a:pt x="107" y="1036"/>
                    </a:lnTo>
                    <a:lnTo>
                      <a:pt x="111" y="1035"/>
                    </a:lnTo>
                    <a:lnTo>
                      <a:pt x="115" y="1035"/>
                    </a:lnTo>
                    <a:lnTo>
                      <a:pt x="118" y="1033"/>
                    </a:lnTo>
                    <a:lnTo>
                      <a:pt x="123" y="1032"/>
                    </a:lnTo>
                    <a:lnTo>
                      <a:pt x="126" y="1032"/>
                    </a:lnTo>
                    <a:lnTo>
                      <a:pt x="129" y="1030"/>
                    </a:lnTo>
                    <a:lnTo>
                      <a:pt x="132" y="1029"/>
                    </a:lnTo>
                    <a:lnTo>
                      <a:pt x="137" y="1029"/>
                    </a:lnTo>
                    <a:lnTo>
                      <a:pt x="140" y="1027"/>
                    </a:lnTo>
                    <a:lnTo>
                      <a:pt x="144" y="1026"/>
                    </a:lnTo>
                    <a:lnTo>
                      <a:pt x="147" y="1024"/>
                    </a:lnTo>
                    <a:lnTo>
                      <a:pt x="150" y="1023"/>
                    </a:lnTo>
                    <a:lnTo>
                      <a:pt x="155" y="1019"/>
                    </a:lnTo>
                    <a:lnTo>
                      <a:pt x="158" y="1018"/>
                    </a:lnTo>
                    <a:lnTo>
                      <a:pt x="159" y="1013"/>
                    </a:lnTo>
                    <a:lnTo>
                      <a:pt x="163" y="1010"/>
                    </a:lnTo>
                    <a:lnTo>
                      <a:pt x="164" y="1007"/>
                    </a:lnTo>
                    <a:lnTo>
                      <a:pt x="166" y="1003"/>
                    </a:lnTo>
                    <a:lnTo>
                      <a:pt x="163" y="1001"/>
                    </a:lnTo>
                    <a:lnTo>
                      <a:pt x="158" y="1001"/>
                    </a:lnTo>
                    <a:lnTo>
                      <a:pt x="153" y="1001"/>
                    </a:lnTo>
                    <a:lnTo>
                      <a:pt x="150" y="1003"/>
                    </a:lnTo>
                    <a:lnTo>
                      <a:pt x="146" y="1006"/>
                    </a:lnTo>
                    <a:lnTo>
                      <a:pt x="143" y="1007"/>
                    </a:lnTo>
                    <a:lnTo>
                      <a:pt x="138" y="1009"/>
                    </a:lnTo>
                    <a:lnTo>
                      <a:pt x="133" y="1010"/>
                    </a:lnTo>
                    <a:lnTo>
                      <a:pt x="130" y="1009"/>
                    </a:lnTo>
                    <a:lnTo>
                      <a:pt x="127" y="1010"/>
                    </a:lnTo>
                    <a:lnTo>
                      <a:pt x="124" y="1010"/>
                    </a:lnTo>
                    <a:lnTo>
                      <a:pt x="121" y="1012"/>
                    </a:lnTo>
                    <a:lnTo>
                      <a:pt x="118" y="1013"/>
                    </a:lnTo>
                    <a:lnTo>
                      <a:pt x="115" y="1013"/>
                    </a:lnTo>
                    <a:lnTo>
                      <a:pt x="112" y="1012"/>
                    </a:lnTo>
                    <a:lnTo>
                      <a:pt x="109" y="1010"/>
                    </a:lnTo>
                    <a:lnTo>
                      <a:pt x="106" y="1010"/>
                    </a:lnTo>
                    <a:lnTo>
                      <a:pt x="103" y="1010"/>
                    </a:lnTo>
                    <a:lnTo>
                      <a:pt x="100" y="1009"/>
                    </a:lnTo>
                    <a:lnTo>
                      <a:pt x="97" y="1007"/>
                    </a:lnTo>
                    <a:lnTo>
                      <a:pt x="94" y="1006"/>
                    </a:lnTo>
                    <a:lnTo>
                      <a:pt x="91" y="1004"/>
                    </a:lnTo>
                    <a:lnTo>
                      <a:pt x="88" y="1004"/>
                    </a:lnTo>
                    <a:lnTo>
                      <a:pt x="84" y="1003"/>
                    </a:lnTo>
                    <a:lnTo>
                      <a:pt x="80" y="1000"/>
                    </a:lnTo>
                    <a:lnTo>
                      <a:pt x="75" y="995"/>
                    </a:lnTo>
                    <a:lnTo>
                      <a:pt x="69" y="990"/>
                    </a:lnTo>
                    <a:lnTo>
                      <a:pt x="65" y="987"/>
                    </a:lnTo>
                    <a:lnTo>
                      <a:pt x="60" y="983"/>
                    </a:lnTo>
                    <a:lnTo>
                      <a:pt x="55" y="978"/>
                    </a:lnTo>
                    <a:lnTo>
                      <a:pt x="51" y="973"/>
                    </a:lnTo>
                    <a:lnTo>
                      <a:pt x="46" y="967"/>
                    </a:lnTo>
                    <a:lnTo>
                      <a:pt x="40" y="957"/>
                    </a:lnTo>
                    <a:lnTo>
                      <a:pt x="34" y="944"/>
                    </a:lnTo>
                    <a:lnTo>
                      <a:pt x="29" y="934"/>
                    </a:lnTo>
                    <a:lnTo>
                      <a:pt x="25" y="921"/>
                    </a:lnTo>
                    <a:lnTo>
                      <a:pt x="22" y="908"/>
                    </a:lnTo>
                    <a:lnTo>
                      <a:pt x="20" y="895"/>
                    </a:lnTo>
                    <a:lnTo>
                      <a:pt x="17" y="883"/>
                    </a:lnTo>
                    <a:lnTo>
                      <a:pt x="16" y="869"/>
                    </a:lnTo>
                    <a:lnTo>
                      <a:pt x="17" y="863"/>
                    </a:lnTo>
                    <a:lnTo>
                      <a:pt x="17" y="856"/>
                    </a:lnTo>
                    <a:lnTo>
                      <a:pt x="16" y="848"/>
                    </a:lnTo>
                    <a:lnTo>
                      <a:pt x="14" y="842"/>
                    </a:lnTo>
                    <a:lnTo>
                      <a:pt x="17" y="834"/>
                    </a:lnTo>
                    <a:lnTo>
                      <a:pt x="17" y="825"/>
                    </a:lnTo>
                    <a:lnTo>
                      <a:pt x="17" y="817"/>
                    </a:lnTo>
                    <a:lnTo>
                      <a:pt x="19" y="808"/>
                    </a:lnTo>
                    <a:lnTo>
                      <a:pt x="20" y="800"/>
                    </a:lnTo>
                    <a:lnTo>
                      <a:pt x="22" y="793"/>
                    </a:lnTo>
                    <a:lnTo>
                      <a:pt x="25" y="785"/>
                    </a:lnTo>
                    <a:lnTo>
                      <a:pt x="26" y="777"/>
                    </a:lnTo>
                    <a:lnTo>
                      <a:pt x="28" y="767"/>
                    </a:lnTo>
                    <a:lnTo>
                      <a:pt x="31" y="756"/>
                    </a:lnTo>
                    <a:lnTo>
                      <a:pt x="34" y="745"/>
                    </a:lnTo>
                    <a:lnTo>
                      <a:pt x="37" y="736"/>
                    </a:lnTo>
                    <a:lnTo>
                      <a:pt x="40" y="727"/>
                    </a:lnTo>
                    <a:lnTo>
                      <a:pt x="43" y="718"/>
                    </a:lnTo>
                    <a:lnTo>
                      <a:pt x="46" y="707"/>
                    </a:lnTo>
                    <a:lnTo>
                      <a:pt x="49" y="696"/>
                    </a:lnTo>
                    <a:lnTo>
                      <a:pt x="51" y="690"/>
                    </a:lnTo>
                    <a:lnTo>
                      <a:pt x="51" y="683"/>
                    </a:lnTo>
                    <a:lnTo>
                      <a:pt x="52" y="676"/>
                    </a:lnTo>
                    <a:lnTo>
                      <a:pt x="54" y="669"/>
                    </a:lnTo>
                    <a:lnTo>
                      <a:pt x="55" y="661"/>
                    </a:lnTo>
                    <a:lnTo>
                      <a:pt x="57" y="653"/>
                    </a:lnTo>
                    <a:lnTo>
                      <a:pt x="60" y="647"/>
                    </a:lnTo>
                    <a:lnTo>
                      <a:pt x="63" y="641"/>
                    </a:lnTo>
                    <a:lnTo>
                      <a:pt x="65" y="630"/>
                    </a:lnTo>
                    <a:lnTo>
                      <a:pt x="66" y="621"/>
                    </a:lnTo>
                    <a:lnTo>
                      <a:pt x="68" y="614"/>
                    </a:lnTo>
                    <a:lnTo>
                      <a:pt x="69" y="603"/>
                    </a:lnTo>
                    <a:lnTo>
                      <a:pt x="69" y="591"/>
                    </a:lnTo>
                    <a:lnTo>
                      <a:pt x="71" y="578"/>
                    </a:lnTo>
                    <a:lnTo>
                      <a:pt x="72" y="566"/>
                    </a:lnTo>
                    <a:lnTo>
                      <a:pt x="77" y="555"/>
                    </a:lnTo>
                    <a:lnTo>
                      <a:pt x="77" y="549"/>
                    </a:lnTo>
                    <a:lnTo>
                      <a:pt x="78" y="543"/>
                    </a:lnTo>
                    <a:lnTo>
                      <a:pt x="80" y="537"/>
                    </a:lnTo>
                    <a:lnTo>
                      <a:pt x="81" y="529"/>
                    </a:lnTo>
                    <a:lnTo>
                      <a:pt x="81" y="523"/>
                    </a:lnTo>
                    <a:lnTo>
                      <a:pt x="84" y="517"/>
                    </a:lnTo>
                    <a:lnTo>
                      <a:pt x="88" y="513"/>
                    </a:lnTo>
                    <a:lnTo>
                      <a:pt x="91" y="508"/>
                    </a:lnTo>
                    <a:lnTo>
                      <a:pt x="94" y="502"/>
                    </a:lnTo>
                    <a:lnTo>
                      <a:pt x="95" y="496"/>
                    </a:lnTo>
                    <a:lnTo>
                      <a:pt x="95" y="490"/>
                    </a:lnTo>
                    <a:lnTo>
                      <a:pt x="95" y="483"/>
                    </a:lnTo>
                    <a:lnTo>
                      <a:pt x="97" y="477"/>
                    </a:lnTo>
                    <a:lnTo>
                      <a:pt x="98" y="473"/>
                    </a:lnTo>
                    <a:lnTo>
                      <a:pt x="101" y="468"/>
                    </a:lnTo>
                    <a:lnTo>
                      <a:pt x="104" y="464"/>
                    </a:lnTo>
                    <a:lnTo>
                      <a:pt x="109" y="459"/>
                    </a:lnTo>
                    <a:lnTo>
                      <a:pt x="111" y="454"/>
                    </a:lnTo>
                    <a:lnTo>
                      <a:pt x="114" y="450"/>
                    </a:lnTo>
                    <a:lnTo>
                      <a:pt x="117" y="445"/>
                    </a:lnTo>
                    <a:lnTo>
                      <a:pt x="120" y="439"/>
                    </a:lnTo>
                    <a:lnTo>
                      <a:pt x="123" y="436"/>
                    </a:lnTo>
                    <a:lnTo>
                      <a:pt x="127" y="431"/>
                    </a:lnTo>
                    <a:lnTo>
                      <a:pt x="130" y="427"/>
                    </a:lnTo>
                    <a:lnTo>
                      <a:pt x="132" y="422"/>
                    </a:lnTo>
                    <a:lnTo>
                      <a:pt x="135" y="418"/>
                    </a:lnTo>
                    <a:lnTo>
                      <a:pt x="138" y="413"/>
                    </a:lnTo>
                    <a:lnTo>
                      <a:pt x="140" y="408"/>
                    </a:lnTo>
                    <a:lnTo>
                      <a:pt x="143" y="407"/>
                    </a:lnTo>
                    <a:lnTo>
                      <a:pt x="146" y="404"/>
                    </a:lnTo>
                    <a:lnTo>
                      <a:pt x="147" y="401"/>
                    </a:lnTo>
                    <a:lnTo>
                      <a:pt x="150" y="398"/>
                    </a:lnTo>
                    <a:lnTo>
                      <a:pt x="152" y="395"/>
                    </a:lnTo>
                    <a:lnTo>
                      <a:pt x="155" y="393"/>
                    </a:lnTo>
                    <a:lnTo>
                      <a:pt x="158" y="392"/>
                    </a:lnTo>
                    <a:lnTo>
                      <a:pt x="161" y="393"/>
                    </a:lnTo>
                    <a:lnTo>
                      <a:pt x="163" y="392"/>
                    </a:lnTo>
                    <a:lnTo>
                      <a:pt x="164" y="387"/>
                    </a:lnTo>
                    <a:lnTo>
                      <a:pt x="167" y="384"/>
                    </a:lnTo>
                    <a:lnTo>
                      <a:pt x="170" y="384"/>
                    </a:lnTo>
                    <a:lnTo>
                      <a:pt x="176" y="378"/>
                    </a:lnTo>
                    <a:lnTo>
                      <a:pt x="182" y="376"/>
                    </a:lnTo>
                    <a:lnTo>
                      <a:pt x="189" y="375"/>
                    </a:lnTo>
                    <a:lnTo>
                      <a:pt x="196" y="375"/>
                    </a:lnTo>
                    <a:lnTo>
                      <a:pt x="204" y="375"/>
                    </a:lnTo>
                    <a:lnTo>
                      <a:pt x="212" y="376"/>
                    </a:lnTo>
                    <a:lnTo>
                      <a:pt x="218" y="376"/>
                    </a:lnTo>
                    <a:lnTo>
                      <a:pt x="225" y="375"/>
                    </a:lnTo>
                    <a:lnTo>
                      <a:pt x="227" y="378"/>
                    </a:lnTo>
                    <a:lnTo>
                      <a:pt x="228" y="378"/>
                    </a:lnTo>
                    <a:lnTo>
                      <a:pt x="231" y="378"/>
                    </a:lnTo>
                    <a:lnTo>
                      <a:pt x="233" y="378"/>
                    </a:lnTo>
                    <a:lnTo>
                      <a:pt x="239" y="381"/>
                    </a:lnTo>
                    <a:lnTo>
                      <a:pt x="244" y="385"/>
                    </a:lnTo>
                    <a:lnTo>
                      <a:pt x="250" y="390"/>
                    </a:lnTo>
                    <a:lnTo>
                      <a:pt x="254" y="396"/>
                    </a:lnTo>
                    <a:lnTo>
                      <a:pt x="257" y="401"/>
                    </a:lnTo>
                    <a:lnTo>
                      <a:pt x="262" y="407"/>
                    </a:lnTo>
                    <a:lnTo>
                      <a:pt x="267" y="413"/>
                    </a:lnTo>
                    <a:lnTo>
                      <a:pt x="271" y="418"/>
                    </a:lnTo>
                    <a:lnTo>
                      <a:pt x="274" y="424"/>
                    </a:lnTo>
                    <a:lnTo>
                      <a:pt x="279" y="430"/>
                    </a:lnTo>
                    <a:lnTo>
                      <a:pt x="282" y="436"/>
                    </a:lnTo>
                    <a:lnTo>
                      <a:pt x="287" y="441"/>
                    </a:lnTo>
                    <a:lnTo>
                      <a:pt x="291" y="447"/>
                    </a:lnTo>
                    <a:lnTo>
                      <a:pt x="296" y="451"/>
                    </a:lnTo>
                    <a:lnTo>
                      <a:pt x="302" y="454"/>
                    </a:lnTo>
                    <a:lnTo>
                      <a:pt x="308" y="459"/>
                    </a:lnTo>
                    <a:lnTo>
                      <a:pt x="311" y="457"/>
                    </a:lnTo>
                    <a:lnTo>
                      <a:pt x="313" y="456"/>
                    </a:lnTo>
                    <a:lnTo>
                      <a:pt x="314" y="454"/>
                    </a:lnTo>
                    <a:lnTo>
                      <a:pt x="316" y="451"/>
                    </a:lnTo>
                    <a:lnTo>
                      <a:pt x="316" y="445"/>
                    </a:lnTo>
                    <a:lnTo>
                      <a:pt x="311" y="441"/>
                    </a:lnTo>
                    <a:lnTo>
                      <a:pt x="308" y="436"/>
                    </a:lnTo>
                    <a:lnTo>
                      <a:pt x="303" y="433"/>
                    </a:lnTo>
                    <a:lnTo>
                      <a:pt x="299" y="428"/>
                    </a:lnTo>
                    <a:lnTo>
                      <a:pt x="296" y="422"/>
                    </a:lnTo>
                    <a:lnTo>
                      <a:pt x="293" y="418"/>
                    </a:lnTo>
                    <a:lnTo>
                      <a:pt x="290" y="413"/>
                    </a:lnTo>
                    <a:lnTo>
                      <a:pt x="287" y="407"/>
                    </a:lnTo>
                    <a:lnTo>
                      <a:pt x="285" y="401"/>
                    </a:lnTo>
                    <a:lnTo>
                      <a:pt x="284" y="395"/>
                    </a:lnTo>
                    <a:lnTo>
                      <a:pt x="282" y="387"/>
                    </a:lnTo>
                    <a:lnTo>
                      <a:pt x="277" y="385"/>
                    </a:lnTo>
                    <a:lnTo>
                      <a:pt x="276" y="381"/>
                    </a:lnTo>
                    <a:lnTo>
                      <a:pt x="274" y="378"/>
                    </a:lnTo>
                    <a:lnTo>
                      <a:pt x="271" y="375"/>
                    </a:lnTo>
                    <a:lnTo>
                      <a:pt x="271" y="366"/>
                    </a:lnTo>
                    <a:lnTo>
                      <a:pt x="274" y="358"/>
                    </a:lnTo>
                    <a:lnTo>
                      <a:pt x="277" y="352"/>
                    </a:lnTo>
                    <a:lnTo>
                      <a:pt x="282" y="346"/>
                    </a:lnTo>
                    <a:lnTo>
                      <a:pt x="287" y="338"/>
                    </a:lnTo>
                    <a:lnTo>
                      <a:pt x="291" y="332"/>
                    </a:lnTo>
                    <a:lnTo>
                      <a:pt x="296" y="326"/>
                    </a:lnTo>
                    <a:lnTo>
                      <a:pt x="300" y="318"/>
                    </a:lnTo>
                    <a:lnTo>
                      <a:pt x="305" y="309"/>
                    </a:lnTo>
                    <a:lnTo>
                      <a:pt x="310" y="301"/>
                    </a:lnTo>
                    <a:lnTo>
                      <a:pt x="314" y="294"/>
                    </a:lnTo>
                    <a:lnTo>
                      <a:pt x="320" y="286"/>
                    </a:lnTo>
                    <a:lnTo>
                      <a:pt x="326" y="278"/>
                    </a:lnTo>
                    <a:lnTo>
                      <a:pt x="333" y="272"/>
                    </a:lnTo>
                    <a:lnTo>
                      <a:pt x="339" y="266"/>
                    </a:lnTo>
                    <a:lnTo>
                      <a:pt x="346" y="261"/>
                    </a:lnTo>
                    <a:lnTo>
                      <a:pt x="348" y="258"/>
                    </a:lnTo>
                    <a:lnTo>
                      <a:pt x="349" y="257"/>
                    </a:lnTo>
                    <a:lnTo>
                      <a:pt x="349" y="255"/>
                    </a:lnTo>
                    <a:lnTo>
                      <a:pt x="349" y="252"/>
                    </a:lnTo>
                    <a:lnTo>
                      <a:pt x="348" y="251"/>
                    </a:lnTo>
                    <a:lnTo>
                      <a:pt x="346" y="251"/>
                    </a:lnTo>
                    <a:lnTo>
                      <a:pt x="345" y="251"/>
                    </a:lnTo>
                    <a:lnTo>
                      <a:pt x="342" y="251"/>
                    </a:lnTo>
                    <a:lnTo>
                      <a:pt x="340" y="252"/>
                    </a:lnTo>
                    <a:lnTo>
                      <a:pt x="339" y="254"/>
                    </a:lnTo>
                    <a:lnTo>
                      <a:pt x="337" y="254"/>
                    </a:lnTo>
                    <a:lnTo>
                      <a:pt x="336" y="254"/>
                    </a:lnTo>
                    <a:lnTo>
                      <a:pt x="331" y="258"/>
                    </a:lnTo>
                    <a:lnTo>
                      <a:pt x="326" y="263"/>
                    </a:lnTo>
                    <a:lnTo>
                      <a:pt x="322" y="266"/>
                    </a:lnTo>
                    <a:lnTo>
                      <a:pt x="317" y="271"/>
                    </a:lnTo>
                    <a:lnTo>
                      <a:pt x="313" y="274"/>
                    </a:lnTo>
                    <a:lnTo>
                      <a:pt x="308" y="278"/>
                    </a:lnTo>
                    <a:lnTo>
                      <a:pt x="305" y="283"/>
                    </a:lnTo>
                    <a:lnTo>
                      <a:pt x="300" y="287"/>
                    </a:lnTo>
                    <a:lnTo>
                      <a:pt x="299" y="294"/>
                    </a:lnTo>
                    <a:lnTo>
                      <a:pt x="294" y="297"/>
                    </a:lnTo>
                    <a:lnTo>
                      <a:pt x="291" y="300"/>
                    </a:lnTo>
                    <a:lnTo>
                      <a:pt x="290" y="304"/>
                    </a:lnTo>
                    <a:lnTo>
                      <a:pt x="282" y="313"/>
                    </a:lnTo>
                    <a:lnTo>
                      <a:pt x="276" y="323"/>
                    </a:lnTo>
                    <a:lnTo>
                      <a:pt x="270" y="332"/>
                    </a:lnTo>
                    <a:lnTo>
                      <a:pt x="262" y="339"/>
                    </a:lnTo>
                    <a:lnTo>
                      <a:pt x="254" y="347"/>
                    </a:lnTo>
                    <a:lnTo>
                      <a:pt x="247" y="353"/>
                    </a:lnTo>
                    <a:lnTo>
                      <a:pt x="236" y="356"/>
                    </a:lnTo>
                    <a:lnTo>
                      <a:pt x="225" y="358"/>
                    </a:lnTo>
                    <a:lnTo>
                      <a:pt x="222" y="356"/>
                    </a:lnTo>
                    <a:lnTo>
                      <a:pt x="218" y="356"/>
                    </a:lnTo>
                    <a:lnTo>
                      <a:pt x="215" y="356"/>
                    </a:lnTo>
                    <a:lnTo>
                      <a:pt x="213" y="353"/>
                    </a:lnTo>
                    <a:lnTo>
                      <a:pt x="208" y="352"/>
                    </a:lnTo>
                    <a:lnTo>
                      <a:pt x="205" y="349"/>
                    </a:lnTo>
                    <a:lnTo>
                      <a:pt x="201" y="346"/>
                    </a:lnTo>
                    <a:lnTo>
                      <a:pt x="199" y="343"/>
                    </a:lnTo>
                    <a:lnTo>
                      <a:pt x="196" y="338"/>
                    </a:lnTo>
                    <a:lnTo>
                      <a:pt x="195" y="335"/>
                    </a:lnTo>
                    <a:lnTo>
                      <a:pt x="192" y="330"/>
                    </a:lnTo>
                    <a:lnTo>
                      <a:pt x="192" y="326"/>
                    </a:lnTo>
                    <a:lnTo>
                      <a:pt x="193" y="323"/>
                    </a:lnTo>
                    <a:lnTo>
                      <a:pt x="192" y="320"/>
                    </a:lnTo>
                    <a:lnTo>
                      <a:pt x="190" y="317"/>
                    </a:lnTo>
                    <a:lnTo>
                      <a:pt x="190" y="313"/>
                    </a:lnTo>
                    <a:lnTo>
                      <a:pt x="190" y="304"/>
                    </a:lnTo>
                    <a:lnTo>
                      <a:pt x="190" y="295"/>
                    </a:lnTo>
                    <a:lnTo>
                      <a:pt x="192" y="286"/>
                    </a:lnTo>
                    <a:lnTo>
                      <a:pt x="195" y="277"/>
                    </a:lnTo>
                    <a:lnTo>
                      <a:pt x="198" y="268"/>
                    </a:lnTo>
                    <a:lnTo>
                      <a:pt x="201" y="260"/>
                    </a:lnTo>
                    <a:lnTo>
                      <a:pt x="204" y="251"/>
                    </a:lnTo>
                    <a:lnTo>
                      <a:pt x="207" y="243"/>
                    </a:lnTo>
                    <a:lnTo>
                      <a:pt x="210" y="238"/>
                    </a:lnTo>
                    <a:lnTo>
                      <a:pt x="212" y="235"/>
                    </a:lnTo>
                    <a:lnTo>
                      <a:pt x="215" y="232"/>
                    </a:lnTo>
                    <a:lnTo>
                      <a:pt x="215" y="228"/>
                    </a:lnTo>
                    <a:lnTo>
                      <a:pt x="218" y="220"/>
                    </a:lnTo>
                    <a:lnTo>
                      <a:pt x="222" y="214"/>
                    </a:lnTo>
                    <a:lnTo>
                      <a:pt x="227" y="206"/>
                    </a:lnTo>
                    <a:lnTo>
                      <a:pt x="230" y="199"/>
                    </a:lnTo>
                    <a:lnTo>
                      <a:pt x="235" y="192"/>
                    </a:lnTo>
                    <a:lnTo>
                      <a:pt x="238" y="185"/>
                    </a:lnTo>
                    <a:lnTo>
                      <a:pt x="242" y="177"/>
                    </a:lnTo>
                    <a:lnTo>
                      <a:pt x="247" y="171"/>
                    </a:lnTo>
                    <a:lnTo>
                      <a:pt x="251" y="163"/>
                    </a:lnTo>
                    <a:lnTo>
                      <a:pt x="256" y="157"/>
                    </a:lnTo>
                    <a:lnTo>
                      <a:pt x="261" y="151"/>
                    </a:lnTo>
                    <a:lnTo>
                      <a:pt x="265" y="143"/>
                    </a:lnTo>
                    <a:lnTo>
                      <a:pt x="271" y="137"/>
                    </a:lnTo>
                    <a:lnTo>
                      <a:pt x="276" y="131"/>
                    </a:lnTo>
                    <a:lnTo>
                      <a:pt x="282" y="127"/>
                    </a:lnTo>
                    <a:lnTo>
                      <a:pt x="288" y="120"/>
                    </a:lnTo>
                    <a:lnTo>
                      <a:pt x="294" y="117"/>
                    </a:lnTo>
                    <a:lnTo>
                      <a:pt x="299" y="113"/>
                    </a:lnTo>
                    <a:lnTo>
                      <a:pt x="302" y="108"/>
                    </a:lnTo>
                    <a:lnTo>
                      <a:pt x="306" y="104"/>
                    </a:lnTo>
                    <a:lnTo>
                      <a:pt x="311" y="101"/>
                    </a:lnTo>
                    <a:lnTo>
                      <a:pt x="316" y="96"/>
                    </a:lnTo>
                    <a:lnTo>
                      <a:pt x="320" y="93"/>
                    </a:lnTo>
                    <a:lnTo>
                      <a:pt x="326" y="90"/>
                    </a:lnTo>
                    <a:lnTo>
                      <a:pt x="331" y="88"/>
                    </a:lnTo>
                    <a:lnTo>
                      <a:pt x="336" y="87"/>
                    </a:lnTo>
                    <a:lnTo>
                      <a:pt x="339" y="84"/>
                    </a:lnTo>
                    <a:lnTo>
                      <a:pt x="343" y="81"/>
                    </a:lnTo>
                    <a:lnTo>
                      <a:pt x="348" y="78"/>
                    </a:lnTo>
                    <a:lnTo>
                      <a:pt x="351" y="76"/>
                    </a:lnTo>
                    <a:lnTo>
                      <a:pt x="355" y="73"/>
                    </a:lnTo>
                    <a:lnTo>
                      <a:pt x="360" y="73"/>
                    </a:lnTo>
                    <a:lnTo>
                      <a:pt x="363" y="70"/>
                    </a:lnTo>
                    <a:lnTo>
                      <a:pt x="365" y="68"/>
                    </a:lnTo>
                    <a:lnTo>
                      <a:pt x="368" y="67"/>
                    </a:lnTo>
                    <a:lnTo>
                      <a:pt x="371" y="65"/>
                    </a:lnTo>
                    <a:lnTo>
                      <a:pt x="374" y="64"/>
                    </a:lnTo>
                    <a:lnTo>
                      <a:pt x="377" y="62"/>
                    </a:lnTo>
                    <a:lnTo>
                      <a:pt x="380" y="61"/>
                    </a:lnTo>
                    <a:lnTo>
                      <a:pt x="383" y="58"/>
                    </a:lnTo>
                    <a:lnTo>
                      <a:pt x="389" y="55"/>
                    </a:lnTo>
                    <a:lnTo>
                      <a:pt x="397" y="52"/>
                    </a:lnTo>
                    <a:lnTo>
                      <a:pt x="403" y="49"/>
                    </a:lnTo>
                    <a:lnTo>
                      <a:pt x="411" y="44"/>
                    </a:lnTo>
                    <a:lnTo>
                      <a:pt x="417" y="41"/>
                    </a:lnTo>
                    <a:lnTo>
                      <a:pt x="423" y="36"/>
                    </a:lnTo>
                    <a:lnTo>
                      <a:pt x="430" y="33"/>
                    </a:lnTo>
                    <a:lnTo>
                      <a:pt x="437" y="32"/>
                    </a:lnTo>
                    <a:lnTo>
                      <a:pt x="444" y="29"/>
                    </a:lnTo>
                    <a:lnTo>
                      <a:pt x="452" y="24"/>
                    </a:lnTo>
                    <a:lnTo>
                      <a:pt x="460" y="21"/>
                    </a:lnTo>
                    <a:lnTo>
                      <a:pt x="467" y="18"/>
                    </a:lnTo>
                    <a:lnTo>
                      <a:pt x="475" y="16"/>
                    </a:lnTo>
                    <a:lnTo>
                      <a:pt x="483" y="13"/>
                    </a:lnTo>
                    <a:lnTo>
                      <a:pt x="490" y="12"/>
                    </a:lnTo>
                    <a:lnTo>
                      <a:pt x="498" y="9"/>
                    </a:lnTo>
                    <a:lnTo>
                      <a:pt x="507" y="7"/>
                    </a:lnTo>
                    <a:lnTo>
                      <a:pt x="515" y="6"/>
                    </a:lnTo>
                    <a:lnTo>
                      <a:pt x="522" y="4"/>
                    </a:lnTo>
                    <a:lnTo>
                      <a:pt x="530" y="3"/>
                    </a:lnTo>
                    <a:lnTo>
                      <a:pt x="539" y="3"/>
                    </a:lnTo>
                    <a:lnTo>
                      <a:pt x="547" y="1"/>
                    </a:lnTo>
                    <a:lnTo>
                      <a:pt x="556" y="1"/>
                    </a:lnTo>
                    <a:lnTo>
                      <a:pt x="565" y="0"/>
                    </a:lnTo>
                    <a:lnTo>
                      <a:pt x="568" y="0"/>
                    </a:lnTo>
                    <a:lnTo>
                      <a:pt x="571" y="0"/>
                    </a:lnTo>
                    <a:lnTo>
                      <a:pt x="574" y="1"/>
                    </a:lnTo>
                    <a:lnTo>
                      <a:pt x="577" y="1"/>
                    </a:lnTo>
                    <a:lnTo>
                      <a:pt x="581" y="3"/>
                    </a:lnTo>
                    <a:lnTo>
                      <a:pt x="584" y="3"/>
                    </a:lnTo>
                    <a:lnTo>
                      <a:pt x="588" y="1"/>
                    </a:lnTo>
                    <a:lnTo>
                      <a:pt x="591" y="0"/>
                    </a:lnTo>
                    <a:lnTo>
                      <a:pt x="591" y="0"/>
                    </a:lnTo>
                    <a:close/>
                  </a:path>
                </a:pathLst>
              </a:custGeom>
              <a:solidFill>
                <a:srgbClr val="A6302A"/>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6" name="Freeform 51"/>
              <p:cNvSpPr>
                <a:spLocks/>
              </p:cNvSpPr>
              <p:nvPr/>
            </p:nvSpPr>
            <p:spPr bwMode="auto">
              <a:xfrm>
                <a:off x="3419475" y="377825"/>
                <a:ext cx="1482725" cy="2479675"/>
              </a:xfrm>
              <a:custGeom>
                <a:avLst/>
                <a:gdLst/>
                <a:ahLst/>
                <a:cxnLst>
                  <a:cxn ang="0">
                    <a:pos x="718" y="27"/>
                  </a:cxn>
                  <a:cxn ang="0">
                    <a:pos x="856" y="134"/>
                  </a:cxn>
                  <a:cxn ang="0">
                    <a:pos x="930" y="361"/>
                  </a:cxn>
                  <a:cxn ang="0">
                    <a:pos x="879" y="483"/>
                  </a:cxn>
                  <a:cxn ang="0">
                    <a:pos x="845" y="451"/>
                  </a:cxn>
                  <a:cxn ang="0">
                    <a:pos x="821" y="523"/>
                  </a:cxn>
                  <a:cxn ang="0">
                    <a:pos x="875" y="545"/>
                  </a:cxn>
                  <a:cxn ang="0">
                    <a:pos x="792" y="623"/>
                  </a:cxn>
                  <a:cxn ang="0">
                    <a:pos x="676" y="574"/>
                  </a:cxn>
                  <a:cxn ang="0">
                    <a:pos x="579" y="453"/>
                  </a:cxn>
                  <a:cxn ang="0">
                    <a:pos x="499" y="249"/>
                  </a:cxn>
                  <a:cxn ang="0">
                    <a:pos x="559" y="474"/>
                  </a:cxn>
                  <a:cxn ang="0">
                    <a:pos x="496" y="516"/>
                  </a:cxn>
                  <a:cxn ang="0">
                    <a:pos x="401" y="549"/>
                  </a:cxn>
                  <a:cxn ang="0">
                    <a:pos x="383" y="557"/>
                  </a:cxn>
                  <a:cxn ang="0">
                    <a:pos x="455" y="545"/>
                  </a:cxn>
                  <a:cxn ang="0">
                    <a:pos x="544" y="531"/>
                  </a:cxn>
                  <a:cxn ang="0">
                    <a:pos x="614" y="540"/>
                  </a:cxn>
                  <a:cxn ang="0">
                    <a:pos x="694" y="629"/>
                  </a:cxn>
                  <a:cxn ang="0">
                    <a:pos x="672" y="776"/>
                  </a:cxn>
                  <a:cxn ang="0">
                    <a:pos x="660" y="897"/>
                  </a:cxn>
                  <a:cxn ang="0">
                    <a:pos x="550" y="1007"/>
                  </a:cxn>
                  <a:cxn ang="0">
                    <a:pos x="464" y="1026"/>
                  </a:cxn>
                  <a:cxn ang="0">
                    <a:pos x="386" y="1065"/>
                  </a:cxn>
                  <a:cxn ang="0">
                    <a:pos x="447" y="1061"/>
                  </a:cxn>
                  <a:cxn ang="0">
                    <a:pos x="463" y="1114"/>
                  </a:cxn>
                  <a:cxn ang="0">
                    <a:pos x="429" y="1194"/>
                  </a:cxn>
                  <a:cxn ang="0">
                    <a:pos x="525" y="1082"/>
                  </a:cxn>
                  <a:cxn ang="0">
                    <a:pos x="578" y="1020"/>
                  </a:cxn>
                  <a:cxn ang="0">
                    <a:pos x="674" y="963"/>
                  </a:cxn>
                  <a:cxn ang="0">
                    <a:pos x="769" y="1033"/>
                  </a:cxn>
                  <a:cxn ang="0">
                    <a:pos x="789" y="1200"/>
                  </a:cxn>
                  <a:cxn ang="0">
                    <a:pos x="731" y="1384"/>
                  </a:cxn>
                  <a:cxn ang="0">
                    <a:pos x="672" y="1465"/>
                  </a:cxn>
                  <a:cxn ang="0">
                    <a:pos x="594" y="1523"/>
                  </a:cxn>
                  <a:cxn ang="0">
                    <a:pos x="504" y="1554"/>
                  </a:cxn>
                  <a:cxn ang="0">
                    <a:pos x="412" y="1556"/>
                  </a:cxn>
                  <a:cxn ang="0">
                    <a:pos x="363" y="1551"/>
                  </a:cxn>
                  <a:cxn ang="0">
                    <a:pos x="307" y="1542"/>
                  </a:cxn>
                  <a:cxn ang="0">
                    <a:pos x="230" y="1519"/>
                  </a:cxn>
                  <a:cxn ang="0">
                    <a:pos x="147" y="1467"/>
                  </a:cxn>
                  <a:cxn ang="0">
                    <a:pos x="78" y="1369"/>
                  </a:cxn>
                  <a:cxn ang="0">
                    <a:pos x="22" y="1185"/>
                  </a:cxn>
                  <a:cxn ang="0">
                    <a:pos x="11" y="1000"/>
                  </a:cxn>
                  <a:cxn ang="0">
                    <a:pos x="89" y="1072"/>
                  </a:cxn>
                  <a:cxn ang="0">
                    <a:pos x="144" y="1133"/>
                  </a:cxn>
                  <a:cxn ang="0">
                    <a:pos x="98" y="1056"/>
                  </a:cxn>
                  <a:cxn ang="0">
                    <a:pos x="155" y="1015"/>
                  </a:cxn>
                  <a:cxn ang="0">
                    <a:pos x="100" y="1007"/>
                  </a:cxn>
                  <a:cxn ang="0">
                    <a:pos x="14" y="868"/>
                  </a:cxn>
                  <a:cxn ang="0">
                    <a:pos x="51" y="683"/>
                  </a:cxn>
                  <a:cxn ang="0">
                    <a:pos x="91" y="505"/>
                  </a:cxn>
                  <a:cxn ang="0">
                    <a:pos x="143" y="401"/>
                  </a:cxn>
                  <a:cxn ang="0">
                    <a:pos x="230" y="375"/>
                  </a:cxn>
                  <a:cxn ang="0">
                    <a:pos x="310" y="438"/>
                  </a:cxn>
                  <a:cxn ang="0">
                    <a:pos x="297" y="317"/>
                  </a:cxn>
                  <a:cxn ang="0">
                    <a:pos x="323" y="260"/>
                  </a:cxn>
                  <a:cxn ang="0">
                    <a:pos x="210" y="350"/>
                  </a:cxn>
                  <a:cxn ang="0">
                    <a:pos x="212" y="232"/>
                  </a:cxn>
                  <a:cxn ang="0">
                    <a:pos x="305" y="102"/>
                  </a:cxn>
                  <a:cxn ang="0">
                    <a:pos x="397" y="52"/>
                  </a:cxn>
                  <a:cxn ang="0">
                    <a:pos x="562" y="0"/>
                  </a:cxn>
                </a:cxnLst>
                <a:rect l="0" t="0" r="r" b="b"/>
                <a:pathLst>
                  <a:path w="934" h="1562">
                    <a:moveTo>
                      <a:pt x="588" y="1"/>
                    </a:moveTo>
                    <a:lnTo>
                      <a:pt x="596" y="0"/>
                    </a:lnTo>
                    <a:lnTo>
                      <a:pt x="604" y="0"/>
                    </a:lnTo>
                    <a:lnTo>
                      <a:pt x="611" y="1"/>
                    </a:lnTo>
                    <a:lnTo>
                      <a:pt x="619" y="1"/>
                    </a:lnTo>
                    <a:lnTo>
                      <a:pt x="627" y="3"/>
                    </a:lnTo>
                    <a:lnTo>
                      <a:pt x="633" y="4"/>
                    </a:lnTo>
                    <a:lnTo>
                      <a:pt x="640" y="6"/>
                    </a:lnTo>
                    <a:lnTo>
                      <a:pt x="648" y="7"/>
                    </a:lnTo>
                    <a:lnTo>
                      <a:pt x="654" y="9"/>
                    </a:lnTo>
                    <a:lnTo>
                      <a:pt x="662" y="10"/>
                    </a:lnTo>
                    <a:lnTo>
                      <a:pt x="669" y="12"/>
                    </a:lnTo>
                    <a:lnTo>
                      <a:pt x="676" y="15"/>
                    </a:lnTo>
                    <a:lnTo>
                      <a:pt x="683" y="16"/>
                    </a:lnTo>
                    <a:lnTo>
                      <a:pt x="691" y="18"/>
                    </a:lnTo>
                    <a:lnTo>
                      <a:pt x="698" y="19"/>
                    </a:lnTo>
                    <a:lnTo>
                      <a:pt x="706" y="21"/>
                    </a:lnTo>
                    <a:lnTo>
                      <a:pt x="708" y="23"/>
                    </a:lnTo>
                    <a:lnTo>
                      <a:pt x="711" y="24"/>
                    </a:lnTo>
                    <a:lnTo>
                      <a:pt x="714" y="26"/>
                    </a:lnTo>
                    <a:lnTo>
                      <a:pt x="717" y="27"/>
                    </a:lnTo>
                    <a:lnTo>
                      <a:pt x="718" y="27"/>
                    </a:lnTo>
                    <a:lnTo>
                      <a:pt x="721" y="29"/>
                    </a:lnTo>
                    <a:lnTo>
                      <a:pt x="725" y="30"/>
                    </a:lnTo>
                    <a:lnTo>
                      <a:pt x="728" y="32"/>
                    </a:lnTo>
                    <a:lnTo>
                      <a:pt x="735" y="35"/>
                    </a:lnTo>
                    <a:lnTo>
                      <a:pt x="744" y="38"/>
                    </a:lnTo>
                    <a:lnTo>
                      <a:pt x="752" y="42"/>
                    </a:lnTo>
                    <a:lnTo>
                      <a:pt x="760" y="47"/>
                    </a:lnTo>
                    <a:lnTo>
                      <a:pt x="767" y="52"/>
                    </a:lnTo>
                    <a:lnTo>
                      <a:pt x="775" y="58"/>
                    </a:lnTo>
                    <a:lnTo>
                      <a:pt x="783" y="62"/>
                    </a:lnTo>
                    <a:lnTo>
                      <a:pt x="790" y="68"/>
                    </a:lnTo>
                    <a:lnTo>
                      <a:pt x="796" y="75"/>
                    </a:lnTo>
                    <a:lnTo>
                      <a:pt x="803" y="79"/>
                    </a:lnTo>
                    <a:lnTo>
                      <a:pt x="809" y="85"/>
                    </a:lnTo>
                    <a:lnTo>
                      <a:pt x="815" y="91"/>
                    </a:lnTo>
                    <a:lnTo>
                      <a:pt x="823" y="98"/>
                    </a:lnTo>
                    <a:lnTo>
                      <a:pt x="829" y="102"/>
                    </a:lnTo>
                    <a:lnTo>
                      <a:pt x="835" y="108"/>
                    </a:lnTo>
                    <a:lnTo>
                      <a:pt x="841" y="114"/>
                    </a:lnTo>
                    <a:lnTo>
                      <a:pt x="845" y="121"/>
                    </a:lnTo>
                    <a:lnTo>
                      <a:pt x="852" y="127"/>
                    </a:lnTo>
                    <a:lnTo>
                      <a:pt x="856" y="134"/>
                    </a:lnTo>
                    <a:lnTo>
                      <a:pt x="862" y="140"/>
                    </a:lnTo>
                    <a:lnTo>
                      <a:pt x="867" y="148"/>
                    </a:lnTo>
                    <a:lnTo>
                      <a:pt x="872" y="154"/>
                    </a:lnTo>
                    <a:lnTo>
                      <a:pt x="876" y="162"/>
                    </a:lnTo>
                    <a:lnTo>
                      <a:pt x="879" y="170"/>
                    </a:lnTo>
                    <a:lnTo>
                      <a:pt x="890" y="183"/>
                    </a:lnTo>
                    <a:lnTo>
                      <a:pt x="898" y="199"/>
                    </a:lnTo>
                    <a:lnTo>
                      <a:pt x="902" y="214"/>
                    </a:lnTo>
                    <a:lnTo>
                      <a:pt x="907" y="229"/>
                    </a:lnTo>
                    <a:lnTo>
                      <a:pt x="911" y="245"/>
                    </a:lnTo>
                    <a:lnTo>
                      <a:pt x="914" y="261"/>
                    </a:lnTo>
                    <a:lnTo>
                      <a:pt x="919" y="278"/>
                    </a:lnTo>
                    <a:lnTo>
                      <a:pt x="924" y="294"/>
                    </a:lnTo>
                    <a:lnTo>
                      <a:pt x="927" y="300"/>
                    </a:lnTo>
                    <a:lnTo>
                      <a:pt x="928" y="306"/>
                    </a:lnTo>
                    <a:lnTo>
                      <a:pt x="930" y="314"/>
                    </a:lnTo>
                    <a:lnTo>
                      <a:pt x="933" y="318"/>
                    </a:lnTo>
                    <a:lnTo>
                      <a:pt x="933" y="324"/>
                    </a:lnTo>
                    <a:lnTo>
                      <a:pt x="934" y="330"/>
                    </a:lnTo>
                    <a:lnTo>
                      <a:pt x="934" y="336"/>
                    </a:lnTo>
                    <a:lnTo>
                      <a:pt x="931" y="343"/>
                    </a:lnTo>
                    <a:lnTo>
                      <a:pt x="930" y="361"/>
                    </a:lnTo>
                    <a:lnTo>
                      <a:pt x="928" y="378"/>
                    </a:lnTo>
                    <a:lnTo>
                      <a:pt x="928" y="396"/>
                    </a:lnTo>
                    <a:lnTo>
                      <a:pt x="925" y="416"/>
                    </a:lnTo>
                    <a:lnTo>
                      <a:pt x="922" y="428"/>
                    </a:lnTo>
                    <a:lnTo>
                      <a:pt x="922" y="438"/>
                    </a:lnTo>
                    <a:lnTo>
                      <a:pt x="920" y="448"/>
                    </a:lnTo>
                    <a:lnTo>
                      <a:pt x="917" y="461"/>
                    </a:lnTo>
                    <a:lnTo>
                      <a:pt x="914" y="471"/>
                    </a:lnTo>
                    <a:lnTo>
                      <a:pt x="914" y="480"/>
                    </a:lnTo>
                    <a:lnTo>
                      <a:pt x="913" y="490"/>
                    </a:lnTo>
                    <a:lnTo>
                      <a:pt x="907" y="499"/>
                    </a:lnTo>
                    <a:lnTo>
                      <a:pt x="902" y="500"/>
                    </a:lnTo>
                    <a:lnTo>
                      <a:pt x="901" y="500"/>
                    </a:lnTo>
                    <a:lnTo>
                      <a:pt x="899" y="499"/>
                    </a:lnTo>
                    <a:lnTo>
                      <a:pt x="896" y="497"/>
                    </a:lnTo>
                    <a:lnTo>
                      <a:pt x="894" y="493"/>
                    </a:lnTo>
                    <a:lnTo>
                      <a:pt x="893" y="490"/>
                    </a:lnTo>
                    <a:lnTo>
                      <a:pt x="890" y="488"/>
                    </a:lnTo>
                    <a:lnTo>
                      <a:pt x="888" y="487"/>
                    </a:lnTo>
                    <a:lnTo>
                      <a:pt x="885" y="487"/>
                    </a:lnTo>
                    <a:lnTo>
                      <a:pt x="882" y="485"/>
                    </a:lnTo>
                    <a:lnTo>
                      <a:pt x="879" y="483"/>
                    </a:lnTo>
                    <a:lnTo>
                      <a:pt x="876" y="479"/>
                    </a:lnTo>
                    <a:lnTo>
                      <a:pt x="879" y="477"/>
                    </a:lnTo>
                    <a:lnTo>
                      <a:pt x="882" y="474"/>
                    </a:lnTo>
                    <a:lnTo>
                      <a:pt x="884" y="470"/>
                    </a:lnTo>
                    <a:lnTo>
                      <a:pt x="885" y="467"/>
                    </a:lnTo>
                    <a:lnTo>
                      <a:pt x="882" y="464"/>
                    </a:lnTo>
                    <a:lnTo>
                      <a:pt x="881" y="462"/>
                    </a:lnTo>
                    <a:lnTo>
                      <a:pt x="879" y="459"/>
                    </a:lnTo>
                    <a:lnTo>
                      <a:pt x="876" y="461"/>
                    </a:lnTo>
                    <a:lnTo>
                      <a:pt x="873" y="465"/>
                    </a:lnTo>
                    <a:lnTo>
                      <a:pt x="872" y="468"/>
                    </a:lnTo>
                    <a:lnTo>
                      <a:pt x="867" y="473"/>
                    </a:lnTo>
                    <a:lnTo>
                      <a:pt x="864" y="474"/>
                    </a:lnTo>
                    <a:lnTo>
                      <a:pt x="861" y="471"/>
                    </a:lnTo>
                    <a:lnTo>
                      <a:pt x="858" y="470"/>
                    </a:lnTo>
                    <a:lnTo>
                      <a:pt x="855" y="468"/>
                    </a:lnTo>
                    <a:lnTo>
                      <a:pt x="853" y="465"/>
                    </a:lnTo>
                    <a:lnTo>
                      <a:pt x="850" y="464"/>
                    </a:lnTo>
                    <a:lnTo>
                      <a:pt x="849" y="461"/>
                    </a:lnTo>
                    <a:lnTo>
                      <a:pt x="847" y="457"/>
                    </a:lnTo>
                    <a:lnTo>
                      <a:pt x="847" y="453"/>
                    </a:lnTo>
                    <a:lnTo>
                      <a:pt x="845" y="451"/>
                    </a:lnTo>
                    <a:lnTo>
                      <a:pt x="844" y="453"/>
                    </a:lnTo>
                    <a:lnTo>
                      <a:pt x="842" y="453"/>
                    </a:lnTo>
                    <a:lnTo>
                      <a:pt x="841" y="453"/>
                    </a:lnTo>
                    <a:lnTo>
                      <a:pt x="841" y="457"/>
                    </a:lnTo>
                    <a:lnTo>
                      <a:pt x="841" y="462"/>
                    </a:lnTo>
                    <a:lnTo>
                      <a:pt x="844" y="468"/>
                    </a:lnTo>
                    <a:lnTo>
                      <a:pt x="845" y="471"/>
                    </a:lnTo>
                    <a:lnTo>
                      <a:pt x="839" y="497"/>
                    </a:lnTo>
                    <a:lnTo>
                      <a:pt x="836" y="502"/>
                    </a:lnTo>
                    <a:lnTo>
                      <a:pt x="832" y="506"/>
                    </a:lnTo>
                    <a:lnTo>
                      <a:pt x="829" y="510"/>
                    </a:lnTo>
                    <a:lnTo>
                      <a:pt x="824" y="513"/>
                    </a:lnTo>
                    <a:lnTo>
                      <a:pt x="819" y="516"/>
                    </a:lnTo>
                    <a:lnTo>
                      <a:pt x="815" y="519"/>
                    </a:lnTo>
                    <a:lnTo>
                      <a:pt x="810" y="520"/>
                    </a:lnTo>
                    <a:lnTo>
                      <a:pt x="806" y="523"/>
                    </a:lnTo>
                    <a:lnTo>
                      <a:pt x="807" y="528"/>
                    </a:lnTo>
                    <a:lnTo>
                      <a:pt x="809" y="529"/>
                    </a:lnTo>
                    <a:lnTo>
                      <a:pt x="812" y="529"/>
                    </a:lnTo>
                    <a:lnTo>
                      <a:pt x="815" y="528"/>
                    </a:lnTo>
                    <a:lnTo>
                      <a:pt x="818" y="526"/>
                    </a:lnTo>
                    <a:lnTo>
                      <a:pt x="821" y="523"/>
                    </a:lnTo>
                    <a:lnTo>
                      <a:pt x="824" y="523"/>
                    </a:lnTo>
                    <a:lnTo>
                      <a:pt x="827" y="522"/>
                    </a:lnTo>
                    <a:lnTo>
                      <a:pt x="835" y="519"/>
                    </a:lnTo>
                    <a:lnTo>
                      <a:pt x="839" y="523"/>
                    </a:lnTo>
                    <a:lnTo>
                      <a:pt x="842" y="531"/>
                    </a:lnTo>
                    <a:lnTo>
                      <a:pt x="842" y="539"/>
                    </a:lnTo>
                    <a:lnTo>
                      <a:pt x="841" y="546"/>
                    </a:lnTo>
                    <a:lnTo>
                      <a:pt x="844" y="551"/>
                    </a:lnTo>
                    <a:lnTo>
                      <a:pt x="849" y="548"/>
                    </a:lnTo>
                    <a:lnTo>
                      <a:pt x="852" y="542"/>
                    </a:lnTo>
                    <a:lnTo>
                      <a:pt x="852" y="534"/>
                    </a:lnTo>
                    <a:lnTo>
                      <a:pt x="852" y="526"/>
                    </a:lnTo>
                    <a:lnTo>
                      <a:pt x="852" y="525"/>
                    </a:lnTo>
                    <a:lnTo>
                      <a:pt x="855" y="525"/>
                    </a:lnTo>
                    <a:lnTo>
                      <a:pt x="859" y="526"/>
                    </a:lnTo>
                    <a:lnTo>
                      <a:pt x="862" y="528"/>
                    </a:lnTo>
                    <a:lnTo>
                      <a:pt x="864" y="528"/>
                    </a:lnTo>
                    <a:lnTo>
                      <a:pt x="867" y="529"/>
                    </a:lnTo>
                    <a:lnTo>
                      <a:pt x="870" y="533"/>
                    </a:lnTo>
                    <a:lnTo>
                      <a:pt x="873" y="534"/>
                    </a:lnTo>
                    <a:lnTo>
                      <a:pt x="875" y="536"/>
                    </a:lnTo>
                    <a:lnTo>
                      <a:pt x="875" y="545"/>
                    </a:lnTo>
                    <a:lnTo>
                      <a:pt x="875" y="552"/>
                    </a:lnTo>
                    <a:lnTo>
                      <a:pt x="873" y="560"/>
                    </a:lnTo>
                    <a:lnTo>
                      <a:pt x="870" y="569"/>
                    </a:lnTo>
                    <a:lnTo>
                      <a:pt x="867" y="577"/>
                    </a:lnTo>
                    <a:lnTo>
                      <a:pt x="862" y="585"/>
                    </a:lnTo>
                    <a:lnTo>
                      <a:pt x="856" y="591"/>
                    </a:lnTo>
                    <a:lnTo>
                      <a:pt x="850" y="595"/>
                    </a:lnTo>
                    <a:lnTo>
                      <a:pt x="849" y="598"/>
                    </a:lnTo>
                    <a:lnTo>
                      <a:pt x="847" y="600"/>
                    </a:lnTo>
                    <a:lnTo>
                      <a:pt x="844" y="601"/>
                    </a:lnTo>
                    <a:lnTo>
                      <a:pt x="841" y="603"/>
                    </a:lnTo>
                    <a:lnTo>
                      <a:pt x="836" y="608"/>
                    </a:lnTo>
                    <a:lnTo>
                      <a:pt x="832" y="611"/>
                    </a:lnTo>
                    <a:lnTo>
                      <a:pt x="827" y="614"/>
                    </a:lnTo>
                    <a:lnTo>
                      <a:pt x="821" y="615"/>
                    </a:lnTo>
                    <a:lnTo>
                      <a:pt x="815" y="617"/>
                    </a:lnTo>
                    <a:lnTo>
                      <a:pt x="810" y="618"/>
                    </a:lnTo>
                    <a:lnTo>
                      <a:pt x="804" y="620"/>
                    </a:lnTo>
                    <a:lnTo>
                      <a:pt x="798" y="623"/>
                    </a:lnTo>
                    <a:lnTo>
                      <a:pt x="795" y="623"/>
                    </a:lnTo>
                    <a:lnTo>
                      <a:pt x="793" y="623"/>
                    </a:lnTo>
                    <a:lnTo>
                      <a:pt x="792" y="623"/>
                    </a:lnTo>
                    <a:lnTo>
                      <a:pt x="789" y="623"/>
                    </a:lnTo>
                    <a:lnTo>
                      <a:pt x="787" y="623"/>
                    </a:lnTo>
                    <a:lnTo>
                      <a:pt x="786" y="623"/>
                    </a:lnTo>
                    <a:lnTo>
                      <a:pt x="784" y="623"/>
                    </a:lnTo>
                    <a:lnTo>
                      <a:pt x="783" y="624"/>
                    </a:lnTo>
                    <a:lnTo>
                      <a:pt x="780" y="621"/>
                    </a:lnTo>
                    <a:lnTo>
                      <a:pt x="775" y="620"/>
                    </a:lnTo>
                    <a:lnTo>
                      <a:pt x="770" y="618"/>
                    </a:lnTo>
                    <a:lnTo>
                      <a:pt x="766" y="618"/>
                    </a:lnTo>
                    <a:lnTo>
                      <a:pt x="763" y="618"/>
                    </a:lnTo>
                    <a:lnTo>
                      <a:pt x="758" y="618"/>
                    </a:lnTo>
                    <a:lnTo>
                      <a:pt x="754" y="617"/>
                    </a:lnTo>
                    <a:lnTo>
                      <a:pt x="749" y="615"/>
                    </a:lnTo>
                    <a:lnTo>
                      <a:pt x="721" y="615"/>
                    </a:lnTo>
                    <a:lnTo>
                      <a:pt x="691" y="582"/>
                    </a:lnTo>
                    <a:lnTo>
                      <a:pt x="683" y="582"/>
                    </a:lnTo>
                    <a:lnTo>
                      <a:pt x="685" y="578"/>
                    </a:lnTo>
                    <a:lnTo>
                      <a:pt x="683" y="577"/>
                    </a:lnTo>
                    <a:lnTo>
                      <a:pt x="682" y="575"/>
                    </a:lnTo>
                    <a:lnTo>
                      <a:pt x="680" y="575"/>
                    </a:lnTo>
                    <a:lnTo>
                      <a:pt x="679" y="574"/>
                    </a:lnTo>
                    <a:lnTo>
                      <a:pt x="676" y="574"/>
                    </a:lnTo>
                    <a:lnTo>
                      <a:pt x="674" y="572"/>
                    </a:lnTo>
                    <a:lnTo>
                      <a:pt x="672" y="571"/>
                    </a:lnTo>
                    <a:lnTo>
                      <a:pt x="666" y="563"/>
                    </a:lnTo>
                    <a:lnTo>
                      <a:pt x="659" y="557"/>
                    </a:lnTo>
                    <a:lnTo>
                      <a:pt x="653" y="551"/>
                    </a:lnTo>
                    <a:lnTo>
                      <a:pt x="643" y="545"/>
                    </a:lnTo>
                    <a:lnTo>
                      <a:pt x="636" y="540"/>
                    </a:lnTo>
                    <a:lnTo>
                      <a:pt x="627" y="534"/>
                    </a:lnTo>
                    <a:lnTo>
                      <a:pt x="619" y="529"/>
                    </a:lnTo>
                    <a:lnTo>
                      <a:pt x="611" y="523"/>
                    </a:lnTo>
                    <a:lnTo>
                      <a:pt x="608" y="522"/>
                    </a:lnTo>
                    <a:lnTo>
                      <a:pt x="607" y="519"/>
                    </a:lnTo>
                    <a:lnTo>
                      <a:pt x="604" y="516"/>
                    </a:lnTo>
                    <a:lnTo>
                      <a:pt x="602" y="513"/>
                    </a:lnTo>
                    <a:lnTo>
                      <a:pt x="601" y="510"/>
                    </a:lnTo>
                    <a:lnTo>
                      <a:pt x="597" y="506"/>
                    </a:lnTo>
                    <a:lnTo>
                      <a:pt x="594" y="505"/>
                    </a:lnTo>
                    <a:lnTo>
                      <a:pt x="591" y="503"/>
                    </a:lnTo>
                    <a:lnTo>
                      <a:pt x="590" y="491"/>
                    </a:lnTo>
                    <a:lnTo>
                      <a:pt x="587" y="477"/>
                    </a:lnTo>
                    <a:lnTo>
                      <a:pt x="584" y="465"/>
                    </a:lnTo>
                    <a:lnTo>
                      <a:pt x="579" y="453"/>
                    </a:lnTo>
                    <a:lnTo>
                      <a:pt x="576" y="444"/>
                    </a:lnTo>
                    <a:lnTo>
                      <a:pt x="573" y="436"/>
                    </a:lnTo>
                    <a:lnTo>
                      <a:pt x="570" y="427"/>
                    </a:lnTo>
                    <a:lnTo>
                      <a:pt x="567" y="418"/>
                    </a:lnTo>
                    <a:lnTo>
                      <a:pt x="561" y="404"/>
                    </a:lnTo>
                    <a:lnTo>
                      <a:pt x="555" y="390"/>
                    </a:lnTo>
                    <a:lnTo>
                      <a:pt x="548" y="378"/>
                    </a:lnTo>
                    <a:lnTo>
                      <a:pt x="542" y="364"/>
                    </a:lnTo>
                    <a:lnTo>
                      <a:pt x="536" y="350"/>
                    </a:lnTo>
                    <a:lnTo>
                      <a:pt x="530" y="338"/>
                    </a:lnTo>
                    <a:lnTo>
                      <a:pt x="525" y="323"/>
                    </a:lnTo>
                    <a:lnTo>
                      <a:pt x="521" y="309"/>
                    </a:lnTo>
                    <a:lnTo>
                      <a:pt x="519" y="301"/>
                    </a:lnTo>
                    <a:lnTo>
                      <a:pt x="519" y="294"/>
                    </a:lnTo>
                    <a:lnTo>
                      <a:pt x="518" y="284"/>
                    </a:lnTo>
                    <a:lnTo>
                      <a:pt x="515" y="277"/>
                    </a:lnTo>
                    <a:lnTo>
                      <a:pt x="513" y="269"/>
                    </a:lnTo>
                    <a:lnTo>
                      <a:pt x="510" y="263"/>
                    </a:lnTo>
                    <a:lnTo>
                      <a:pt x="507" y="255"/>
                    </a:lnTo>
                    <a:lnTo>
                      <a:pt x="504" y="249"/>
                    </a:lnTo>
                    <a:lnTo>
                      <a:pt x="501" y="249"/>
                    </a:lnTo>
                    <a:lnTo>
                      <a:pt x="499" y="249"/>
                    </a:lnTo>
                    <a:lnTo>
                      <a:pt x="498" y="251"/>
                    </a:lnTo>
                    <a:lnTo>
                      <a:pt x="496" y="254"/>
                    </a:lnTo>
                    <a:lnTo>
                      <a:pt x="501" y="271"/>
                    </a:lnTo>
                    <a:lnTo>
                      <a:pt x="506" y="287"/>
                    </a:lnTo>
                    <a:lnTo>
                      <a:pt x="509" y="306"/>
                    </a:lnTo>
                    <a:lnTo>
                      <a:pt x="512" y="324"/>
                    </a:lnTo>
                    <a:lnTo>
                      <a:pt x="515" y="341"/>
                    </a:lnTo>
                    <a:lnTo>
                      <a:pt x="519" y="358"/>
                    </a:lnTo>
                    <a:lnTo>
                      <a:pt x="525" y="375"/>
                    </a:lnTo>
                    <a:lnTo>
                      <a:pt x="533" y="390"/>
                    </a:lnTo>
                    <a:lnTo>
                      <a:pt x="533" y="396"/>
                    </a:lnTo>
                    <a:lnTo>
                      <a:pt x="535" y="401"/>
                    </a:lnTo>
                    <a:lnTo>
                      <a:pt x="536" y="407"/>
                    </a:lnTo>
                    <a:lnTo>
                      <a:pt x="538" y="412"/>
                    </a:lnTo>
                    <a:lnTo>
                      <a:pt x="542" y="421"/>
                    </a:lnTo>
                    <a:lnTo>
                      <a:pt x="544" y="428"/>
                    </a:lnTo>
                    <a:lnTo>
                      <a:pt x="547" y="436"/>
                    </a:lnTo>
                    <a:lnTo>
                      <a:pt x="550" y="442"/>
                    </a:lnTo>
                    <a:lnTo>
                      <a:pt x="552" y="450"/>
                    </a:lnTo>
                    <a:lnTo>
                      <a:pt x="555" y="457"/>
                    </a:lnTo>
                    <a:lnTo>
                      <a:pt x="556" y="465"/>
                    </a:lnTo>
                    <a:lnTo>
                      <a:pt x="559" y="474"/>
                    </a:lnTo>
                    <a:lnTo>
                      <a:pt x="558" y="480"/>
                    </a:lnTo>
                    <a:lnTo>
                      <a:pt x="555" y="485"/>
                    </a:lnTo>
                    <a:lnTo>
                      <a:pt x="552" y="488"/>
                    </a:lnTo>
                    <a:lnTo>
                      <a:pt x="548" y="494"/>
                    </a:lnTo>
                    <a:lnTo>
                      <a:pt x="545" y="494"/>
                    </a:lnTo>
                    <a:lnTo>
                      <a:pt x="542" y="496"/>
                    </a:lnTo>
                    <a:lnTo>
                      <a:pt x="541" y="497"/>
                    </a:lnTo>
                    <a:lnTo>
                      <a:pt x="541" y="500"/>
                    </a:lnTo>
                    <a:lnTo>
                      <a:pt x="538" y="502"/>
                    </a:lnTo>
                    <a:lnTo>
                      <a:pt x="533" y="502"/>
                    </a:lnTo>
                    <a:lnTo>
                      <a:pt x="530" y="503"/>
                    </a:lnTo>
                    <a:lnTo>
                      <a:pt x="529" y="503"/>
                    </a:lnTo>
                    <a:lnTo>
                      <a:pt x="525" y="505"/>
                    </a:lnTo>
                    <a:lnTo>
                      <a:pt x="522" y="506"/>
                    </a:lnTo>
                    <a:lnTo>
                      <a:pt x="519" y="508"/>
                    </a:lnTo>
                    <a:lnTo>
                      <a:pt x="516" y="511"/>
                    </a:lnTo>
                    <a:lnTo>
                      <a:pt x="515" y="514"/>
                    </a:lnTo>
                    <a:lnTo>
                      <a:pt x="510" y="514"/>
                    </a:lnTo>
                    <a:lnTo>
                      <a:pt x="507" y="514"/>
                    </a:lnTo>
                    <a:lnTo>
                      <a:pt x="504" y="514"/>
                    </a:lnTo>
                    <a:lnTo>
                      <a:pt x="501" y="516"/>
                    </a:lnTo>
                    <a:lnTo>
                      <a:pt x="496" y="516"/>
                    </a:lnTo>
                    <a:lnTo>
                      <a:pt x="493" y="517"/>
                    </a:lnTo>
                    <a:lnTo>
                      <a:pt x="490" y="519"/>
                    </a:lnTo>
                    <a:lnTo>
                      <a:pt x="487" y="519"/>
                    </a:lnTo>
                    <a:lnTo>
                      <a:pt x="484" y="520"/>
                    </a:lnTo>
                    <a:lnTo>
                      <a:pt x="481" y="522"/>
                    </a:lnTo>
                    <a:lnTo>
                      <a:pt x="478" y="523"/>
                    </a:lnTo>
                    <a:lnTo>
                      <a:pt x="475" y="526"/>
                    </a:lnTo>
                    <a:lnTo>
                      <a:pt x="473" y="529"/>
                    </a:lnTo>
                    <a:lnTo>
                      <a:pt x="470" y="531"/>
                    </a:lnTo>
                    <a:lnTo>
                      <a:pt x="467" y="533"/>
                    </a:lnTo>
                    <a:lnTo>
                      <a:pt x="461" y="533"/>
                    </a:lnTo>
                    <a:lnTo>
                      <a:pt x="455" y="533"/>
                    </a:lnTo>
                    <a:lnTo>
                      <a:pt x="450" y="534"/>
                    </a:lnTo>
                    <a:lnTo>
                      <a:pt x="446" y="537"/>
                    </a:lnTo>
                    <a:lnTo>
                      <a:pt x="441" y="542"/>
                    </a:lnTo>
                    <a:lnTo>
                      <a:pt x="437" y="545"/>
                    </a:lnTo>
                    <a:lnTo>
                      <a:pt x="432" y="546"/>
                    </a:lnTo>
                    <a:lnTo>
                      <a:pt x="426" y="548"/>
                    </a:lnTo>
                    <a:lnTo>
                      <a:pt x="420" y="548"/>
                    </a:lnTo>
                    <a:lnTo>
                      <a:pt x="414" y="548"/>
                    </a:lnTo>
                    <a:lnTo>
                      <a:pt x="408" y="549"/>
                    </a:lnTo>
                    <a:lnTo>
                      <a:pt x="401" y="549"/>
                    </a:lnTo>
                    <a:lnTo>
                      <a:pt x="395" y="549"/>
                    </a:lnTo>
                    <a:lnTo>
                      <a:pt x="389" y="549"/>
                    </a:lnTo>
                    <a:lnTo>
                      <a:pt x="383" y="551"/>
                    </a:lnTo>
                    <a:lnTo>
                      <a:pt x="377" y="551"/>
                    </a:lnTo>
                    <a:lnTo>
                      <a:pt x="371" y="551"/>
                    </a:lnTo>
                    <a:lnTo>
                      <a:pt x="365" y="551"/>
                    </a:lnTo>
                    <a:lnTo>
                      <a:pt x="359" y="552"/>
                    </a:lnTo>
                    <a:lnTo>
                      <a:pt x="352" y="552"/>
                    </a:lnTo>
                    <a:lnTo>
                      <a:pt x="346" y="552"/>
                    </a:lnTo>
                    <a:lnTo>
                      <a:pt x="340" y="552"/>
                    </a:lnTo>
                    <a:lnTo>
                      <a:pt x="334" y="552"/>
                    </a:lnTo>
                    <a:lnTo>
                      <a:pt x="328" y="552"/>
                    </a:lnTo>
                    <a:lnTo>
                      <a:pt x="333" y="554"/>
                    </a:lnTo>
                    <a:lnTo>
                      <a:pt x="339" y="554"/>
                    </a:lnTo>
                    <a:lnTo>
                      <a:pt x="343" y="555"/>
                    </a:lnTo>
                    <a:lnTo>
                      <a:pt x="349" y="555"/>
                    </a:lnTo>
                    <a:lnTo>
                      <a:pt x="354" y="557"/>
                    </a:lnTo>
                    <a:lnTo>
                      <a:pt x="360" y="557"/>
                    </a:lnTo>
                    <a:lnTo>
                      <a:pt x="366" y="557"/>
                    </a:lnTo>
                    <a:lnTo>
                      <a:pt x="372" y="557"/>
                    </a:lnTo>
                    <a:lnTo>
                      <a:pt x="379" y="557"/>
                    </a:lnTo>
                    <a:lnTo>
                      <a:pt x="383" y="557"/>
                    </a:lnTo>
                    <a:lnTo>
                      <a:pt x="389" y="557"/>
                    </a:lnTo>
                    <a:lnTo>
                      <a:pt x="395" y="557"/>
                    </a:lnTo>
                    <a:lnTo>
                      <a:pt x="401" y="557"/>
                    </a:lnTo>
                    <a:lnTo>
                      <a:pt x="408" y="555"/>
                    </a:lnTo>
                    <a:lnTo>
                      <a:pt x="414" y="557"/>
                    </a:lnTo>
                    <a:lnTo>
                      <a:pt x="418" y="557"/>
                    </a:lnTo>
                    <a:lnTo>
                      <a:pt x="423" y="555"/>
                    </a:lnTo>
                    <a:lnTo>
                      <a:pt x="424" y="555"/>
                    </a:lnTo>
                    <a:lnTo>
                      <a:pt x="427" y="555"/>
                    </a:lnTo>
                    <a:lnTo>
                      <a:pt x="431" y="554"/>
                    </a:lnTo>
                    <a:lnTo>
                      <a:pt x="434" y="554"/>
                    </a:lnTo>
                    <a:lnTo>
                      <a:pt x="437" y="554"/>
                    </a:lnTo>
                    <a:lnTo>
                      <a:pt x="440" y="552"/>
                    </a:lnTo>
                    <a:lnTo>
                      <a:pt x="443" y="551"/>
                    </a:lnTo>
                    <a:lnTo>
                      <a:pt x="446" y="552"/>
                    </a:lnTo>
                    <a:lnTo>
                      <a:pt x="449" y="551"/>
                    </a:lnTo>
                    <a:lnTo>
                      <a:pt x="452" y="549"/>
                    </a:lnTo>
                    <a:lnTo>
                      <a:pt x="454" y="548"/>
                    </a:lnTo>
                    <a:lnTo>
                      <a:pt x="455" y="548"/>
                    </a:lnTo>
                    <a:lnTo>
                      <a:pt x="455" y="546"/>
                    </a:lnTo>
                    <a:lnTo>
                      <a:pt x="455" y="545"/>
                    </a:lnTo>
                    <a:lnTo>
                      <a:pt x="455" y="545"/>
                    </a:lnTo>
                    <a:lnTo>
                      <a:pt x="461" y="543"/>
                    </a:lnTo>
                    <a:lnTo>
                      <a:pt x="469" y="542"/>
                    </a:lnTo>
                    <a:lnTo>
                      <a:pt x="475" y="542"/>
                    </a:lnTo>
                    <a:lnTo>
                      <a:pt x="483" y="542"/>
                    </a:lnTo>
                    <a:lnTo>
                      <a:pt x="489" y="543"/>
                    </a:lnTo>
                    <a:lnTo>
                      <a:pt x="496" y="542"/>
                    </a:lnTo>
                    <a:lnTo>
                      <a:pt x="503" y="540"/>
                    </a:lnTo>
                    <a:lnTo>
                      <a:pt x="507" y="537"/>
                    </a:lnTo>
                    <a:lnTo>
                      <a:pt x="510" y="537"/>
                    </a:lnTo>
                    <a:lnTo>
                      <a:pt x="513" y="537"/>
                    </a:lnTo>
                    <a:lnTo>
                      <a:pt x="516" y="536"/>
                    </a:lnTo>
                    <a:lnTo>
                      <a:pt x="519" y="534"/>
                    </a:lnTo>
                    <a:lnTo>
                      <a:pt x="522" y="533"/>
                    </a:lnTo>
                    <a:lnTo>
                      <a:pt x="524" y="531"/>
                    </a:lnTo>
                    <a:lnTo>
                      <a:pt x="527" y="531"/>
                    </a:lnTo>
                    <a:lnTo>
                      <a:pt x="529" y="533"/>
                    </a:lnTo>
                    <a:lnTo>
                      <a:pt x="532" y="531"/>
                    </a:lnTo>
                    <a:lnTo>
                      <a:pt x="535" y="531"/>
                    </a:lnTo>
                    <a:lnTo>
                      <a:pt x="536" y="531"/>
                    </a:lnTo>
                    <a:lnTo>
                      <a:pt x="539" y="531"/>
                    </a:lnTo>
                    <a:lnTo>
                      <a:pt x="542" y="531"/>
                    </a:lnTo>
                    <a:lnTo>
                      <a:pt x="544" y="531"/>
                    </a:lnTo>
                    <a:lnTo>
                      <a:pt x="545" y="529"/>
                    </a:lnTo>
                    <a:lnTo>
                      <a:pt x="548" y="526"/>
                    </a:lnTo>
                    <a:lnTo>
                      <a:pt x="550" y="526"/>
                    </a:lnTo>
                    <a:lnTo>
                      <a:pt x="552" y="526"/>
                    </a:lnTo>
                    <a:lnTo>
                      <a:pt x="553" y="526"/>
                    </a:lnTo>
                    <a:lnTo>
                      <a:pt x="556" y="526"/>
                    </a:lnTo>
                    <a:lnTo>
                      <a:pt x="558" y="525"/>
                    </a:lnTo>
                    <a:lnTo>
                      <a:pt x="559" y="525"/>
                    </a:lnTo>
                    <a:lnTo>
                      <a:pt x="562" y="525"/>
                    </a:lnTo>
                    <a:lnTo>
                      <a:pt x="564" y="525"/>
                    </a:lnTo>
                    <a:lnTo>
                      <a:pt x="567" y="523"/>
                    </a:lnTo>
                    <a:lnTo>
                      <a:pt x="570" y="523"/>
                    </a:lnTo>
                    <a:lnTo>
                      <a:pt x="573" y="523"/>
                    </a:lnTo>
                    <a:lnTo>
                      <a:pt x="576" y="523"/>
                    </a:lnTo>
                    <a:lnTo>
                      <a:pt x="579" y="522"/>
                    </a:lnTo>
                    <a:lnTo>
                      <a:pt x="582" y="522"/>
                    </a:lnTo>
                    <a:lnTo>
                      <a:pt x="585" y="522"/>
                    </a:lnTo>
                    <a:lnTo>
                      <a:pt x="588" y="520"/>
                    </a:lnTo>
                    <a:lnTo>
                      <a:pt x="594" y="526"/>
                    </a:lnTo>
                    <a:lnTo>
                      <a:pt x="601" y="531"/>
                    </a:lnTo>
                    <a:lnTo>
                      <a:pt x="607" y="536"/>
                    </a:lnTo>
                    <a:lnTo>
                      <a:pt x="614" y="540"/>
                    </a:lnTo>
                    <a:lnTo>
                      <a:pt x="620" y="545"/>
                    </a:lnTo>
                    <a:lnTo>
                      <a:pt x="627" y="549"/>
                    </a:lnTo>
                    <a:lnTo>
                      <a:pt x="633" y="554"/>
                    </a:lnTo>
                    <a:lnTo>
                      <a:pt x="639" y="560"/>
                    </a:lnTo>
                    <a:lnTo>
                      <a:pt x="643" y="562"/>
                    </a:lnTo>
                    <a:lnTo>
                      <a:pt x="646" y="566"/>
                    </a:lnTo>
                    <a:lnTo>
                      <a:pt x="649" y="571"/>
                    </a:lnTo>
                    <a:lnTo>
                      <a:pt x="651" y="575"/>
                    </a:lnTo>
                    <a:lnTo>
                      <a:pt x="653" y="582"/>
                    </a:lnTo>
                    <a:lnTo>
                      <a:pt x="656" y="586"/>
                    </a:lnTo>
                    <a:lnTo>
                      <a:pt x="659" y="591"/>
                    </a:lnTo>
                    <a:lnTo>
                      <a:pt x="663" y="592"/>
                    </a:lnTo>
                    <a:lnTo>
                      <a:pt x="666" y="595"/>
                    </a:lnTo>
                    <a:lnTo>
                      <a:pt x="669" y="598"/>
                    </a:lnTo>
                    <a:lnTo>
                      <a:pt x="672" y="601"/>
                    </a:lnTo>
                    <a:lnTo>
                      <a:pt x="677" y="603"/>
                    </a:lnTo>
                    <a:lnTo>
                      <a:pt x="679" y="606"/>
                    </a:lnTo>
                    <a:lnTo>
                      <a:pt x="682" y="609"/>
                    </a:lnTo>
                    <a:lnTo>
                      <a:pt x="683" y="614"/>
                    </a:lnTo>
                    <a:lnTo>
                      <a:pt x="683" y="617"/>
                    </a:lnTo>
                    <a:lnTo>
                      <a:pt x="689" y="623"/>
                    </a:lnTo>
                    <a:lnTo>
                      <a:pt x="694" y="629"/>
                    </a:lnTo>
                    <a:lnTo>
                      <a:pt x="695" y="635"/>
                    </a:lnTo>
                    <a:lnTo>
                      <a:pt x="697" y="641"/>
                    </a:lnTo>
                    <a:lnTo>
                      <a:pt x="698" y="649"/>
                    </a:lnTo>
                    <a:lnTo>
                      <a:pt x="698" y="657"/>
                    </a:lnTo>
                    <a:lnTo>
                      <a:pt x="698" y="664"/>
                    </a:lnTo>
                    <a:lnTo>
                      <a:pt x="698" y="672"/>
                    </a:lnTo>
                    <a:lnTo>
                      <a:pt x="697" y="678"/>
                    </a:lnTo>
                    <a:lnTo>
                      <a:pt x="695" y="683"/>
                    </a:lnTo>
                    <a:lnTo>
                      <a:pt x="694" y="687"/>
                    </a:lnTo>
                    <a:lnTo>
                      <a:pt x="691" y="693"/>
                    </a:lnTo>
                    <a:lnTo>
                      <a:pt x="689" y="698"/>
                    </a:lnTo>
                    <a:lnTo>
                      <a:pt x="688" y="702"/>
                    </a:lnTo>
                    <a:lnTo>
                      <a:pt x="686" y="709"/>
                    </a:lnTo>
                    <a:lnTo>
                      <a:pt x="685" y="713"/>
                    </a:lnTo>
                    <a:lnTo>
                      <a:pt x="685" y="722"/>
                    </a:lnTo>
                    <a:lnTo>
                      <a:pt x="683" y="732"/>
                    </a:lnTo>
                    <a:lnTo>
                      <a:pt x="682" y="739"/>
                    </a:lnTo>
                    <a:lnTo>
                      <a:pt x="680" y="745"/>
                    </a:lnTo>
                    <a:lnTo>
                      <a:pt x="677" y="753"/>
                    </a:lnTo>
                    <a:lnTo>
                      <a:pt x="676" y="761"/>
                    </a:lnTo>
                    <a:lnTo>
                      <a:pt x="672" y="768"/>
                    </a:lnTo>
                    <a:lnTo>
                      <a:pt x="672" y="776"/>
                    </a:lnTo>
                    <a:lnTo>
                      <a:pt x="669" y="781"/>
                    </a:lnTo>
                    <a:lnTo>
                      <a:pt x="668" y="784"/>
                    </a:lnTo>
                    <a:lnTo>
                      <a:pt x="666" y="788"/>
                    </a:lnTo>
                    <a:lnTo>
                      <a:pt x="668" y="793"/>
                    </a:lnTo>
                    <a:lnTo>
                      <a:pt x="665" y="797"/>
                    </a:lnTo>
                    <a:lnTo>
                      <a:pt x="662" y="804"/>
                    </a:lnTo>
                    <a:lnTo>
                      <a:pt x="659" y="810"/>
                    </a:lnTo>
                    <a:lnTo>
                      <a:pt x="657" y="814"/>
                    </a:lnTo>
                    <a:lnTo>
                      <a:pt x="656" y="819"/>
                    </a:lnTo>
                    <a:lnTo>
                      <a:pt x="654" y="825"/>
                    </a:lnTo>
                    <a:lnTo>
                      <a:pt x="653" y="831"/>
                    </a:lnTo>
                    <a:lnTo>
                      <a:pt x="649" y="837"/>
                    </a:lnTo>
                    <a:lnTo>
                      <a:pt x="649" y="842"/>
                    </a:lnTo>
                    <a:lnTo>
                      <a:pt x="649" y="848"/>
                    </a:lnTo>
                    <a:lnTo>
                      <a:pt x="649" y="856"/>
                    </a:lnTo>
                    <a:lnTo>
                      <a:pt x="648" y="860"/>
                    </a:lnTo>
                    <a:lnTo>
                      <a:pt x="651" y="868"/>
                    </a:lnTo>
                    <a:lnTo>
                      <a:pt x="654" y="874"/>
                    </a:lnTo>
                    <a:lnTo>
                      <a:pt x="656" y="880"/>
                    </a:lnTo>
                    <a:lnTo>
                      <a:pt x="659" y="885"/>
                    </a:lnTo>
                    <a:lnTo>
                      <a:pt x="659" y="891"/>
                    </a:lnTo>
                    <a:lnTo>
                      <a:pt x="660" y="897"/>
                    </a:lnTo>
                    <a:lnTo>
                      <a:pt x="660" y="905"/>
                    </a:lnTo>
                    <a:lnTo>
                      <a:pt x="660" y="912"/>
                    </a:lnTo>
                    <a:lnTo>
                      <a:pt x="659" y="917"/>
                    </a:lnTo>
                    <a:lnTo>
                      <a:pt x="656" y="921"/>
                    </a:lnTo>
                    <a:lnTo>
                      <a:pt x="654" y="926"/>
                    </a:lnTo>
                    <a:lnTo>
                      <a:pt x="653" y="929"/>
                    </a:lnTo>
                    <a:lnTo>
                      <a:pt x="649" y="934"/>
                    </a:lnTo>
                    <a:lnTo>
                      <a:pt x="646" y="937"/>
                    </a:lnTo>
                    <a:lnTo>
                      <a:pt x="645" y="941"/>
                    </a:lnTo>
                    <a:lnTo>
                      <a:pt x="642" y="944"/>
                    </a:lnTo>
                    <a:lnTo>
                      <a:pt x="636" y="954"/>
                    </a:lnTo>
                    <a:lnTo>
                      <a:pt x="628" y="961"/>
                    </a:lnTo>
                    <a:lnTo>
                      <a:pt x="620" y="967"/>
                    </a:lnTo>
                    <a:lnTo>
                      <a:pt x="611" y="974"/>
                    </a:lnTo>
                    <a:lnTo>
                      <a:pt x="604" y="978"/>
                    </a:lnTo>
                    <a:lnTo>
                      <a:pt x="594" y="984"/>
                    </a:lnTo>
                    <a:lnTo>
                      <a:pt x="585" y="989"/>
                    </a:lnTo>
                    <a:lnTo>
                      <a:pt x="576" y="995"/>
                    </a:lnTo>
                    <a:lnTo>
                      <a:pt x="570" y="997"/>
                    </a:lnTo>
                    <a:lnTo>
                      <a:pt x="562" y="1000"/>
                    </a:lnTo>
                    <a:lnTo>
                      <a:pt x="556" y="1004"/>
                    </a:lnTo>
                    <a:lnTo>
                      <a:pt x="550" y="1007"/>
                    </a:lnTo>
                    <a:lnTo>
                      <a:pt x="544" y="1009"/>
                    </a:lnTo>
                    <a:lnTo>
                      <a:pt x="538" y="1010"/>
                    </a:lnTo>
                    <a:lnTo>
                      <a:pt x="530" y="1012"/>
                    </a:lnTo>
                    <a:lnTo>
                      <a:pt x="522" y="1012"/>
                    </a:lnTo>
                    <a:lnTo>
                      <a:pt x="516" y="1016"/>
                    </a:lnTo>
                    <a:lnTo>
                      <a:pt x="512" y="1018"/>
                    </a:lnTo>
                    <a:lnTo>
                      <a:pt x="506" y="1020"/>
                    </a:lnTo>
                    <a:lnTo>
                      <a:pt x="499" y="1020"/>
                    </a:lnTo>
                    <a:lnTo>
                      <a:pt x="493" y="1020"/>
                    </a:lnTo>
                    <a:lnTo>
                      <a:pt x="487" y="1021"/>
                    </a:lnTo>
                    <a:lnTo>
                      <a:pt x="481" y="1023"/>
                    </a:lnTo>
                    <a:lnTo>
                      <a:pt x="475" y="1026"/>
                    </a:lnTo>
                    <a:lnTo>
                      <a:pt x="476" y="1026"/>
                    </a:lnTo>
                    <a:lnTo>
                      <a:pt x="476" y="1027"/>
                    </a:lnTo>
                    <a:lnTo>
                      <a:pt x="476" y="1029"/>
                    </a:lnTo>
                    <a:lnTo>
                      <a:pt x="476" y="1030"/>
                    </a:lnTo>
                    <a:lnTo>
                      <a:pt x="475" y="1030"/>
                    </a:lnTo>
                    <a:lnTo>
                      <a:pt x="473" y="1030"/>
                    </a:lnTo>
                    <a:lnTo>
                      <a:pt x="470" y="1030"/>
                    </a:lnTo>
                    <a:lnTo>
                      <a:pt x="470" y="1030"/>
                    </a:lnTo>
                    <a:lnTo>
                      <a:pt x="469" y="1026"/>
                    </a:lnTo>
                    <a:lnTo>
                      <a:pt x="464" y="1026"/>
                    </a:lnTo>
                    <a:lnTo>
                      <a:pt x="461" y="1026"/>
                    </a:lnTo>
                    <a:lnTo>
                      <a:pt x="458" y="1029"/>
                    </a:lnTo>
                    <a:lnTo>
                      <a:pt x="455" y="1030"/>
                    </a:lnTo>
                    <a:lnTo>
                      <a:pt x="452" y="1032"/>
                    </a:lnTo>
                    <a:lnTo>
                      <a:pt x="447" y="1033"/>
                    </a:lnTo>
                    <a:lnTo>
                      <a:pt x="444" y="1033"/>
                    </a:lnTo>
                    <a:lnTo>
                      <a:pt x="440" y="1033"/>
                    </a:lnTo>
                    <a:lnTo>
                      <a:pt x="435" y="1036"/>
                    </a:lnTo>
                    <a:lnTo>
                      <a:pt x="431" y="1039"/>
                    </a:lnTo>
                    <a:lnTo>
                      <a:pt x="426" y="1041"/>
                    </a:lnTo>
                    <a:lnTo>
                      <a:pt x="421" y="1044"/>
                    </a:lnTo>
                    <a:lnTo>
                      <a:pt x="417" y="1046"/>
                    </a:lnTo>
                    <a:lnTo>
                      <a:pt x="412" y="1049"/>
                    </a:lnTo>
                    <a:lnTo>
                      <a:pt x="409" y="1052"/>
                    </a:lnTo>
                    <a:lnTo>
                      <a:pt x="405" y="1055"/>
                    </a:lnTo>
                    <a:lnTo>
                      <a:pt x="401" y="1055"/>
                    </a:lnTo>
                    <a:lnTo>
                      <a:pt x="398" y="1056"/>
                    </a:lnTo>
                    <a:lnTo>
                      <a:pt x="395" y="1058"/>
                    </a:lnTo>
                    <a:lnTo>
                      <a:pt x="394" y="1059"/>
                    </a:lnTo>
                    <a:lnTo>
                      <a:pt x="391" y="1061"/>
                    </a:lnTo>
                    <a:lnTo>
                      <a:pt x="389" y="1062"/>
                    </a:lnTo>
                    <a:lnTo>
                      <a:pt x="386" y="1065"/>
                    </a:lnTo>
                    <a:lnTo>
                      <a:pt x="383" y="1065"/>
                    </a:lnTo>
                    <a:lnTo>
                      <a:pt x="382" y="1067"/>
                    </a:lnTo>
                    <a:lnTo>
                      <a:pt x="382" y="1069"/>
                    </a:lnTo>
                    <a:lnTo>
                      <a:pt x="382" y="1072"/>
                    </a:lnTo>
                    <a:lnTo>
                      <a:pt x="383" y="1073"/>
                    </a:lnTo>
                    <a:lnTo>
                      <a:pt x="385" y="1075"/>
                    </a:lnTo>
                    <a:lnTo>
                      <a:pt x="388" y="1075"/>
                    </a:lnTo>
                    <a:lnTo>
                      <a:pt x="389" y="1073"/>
                    </a:lnTo>
                    <a:lnTo>
                      <a:pt x="392" y="1073"/>
                    </a:lnTo>
                    <a:lnTo>
                      <a:pt x="395" y="1072"/>
                    </a:lnTo>
                    <a:lnTo>
                      <a:pt x="398" y="1072"/>
                    </a:lnTo>
                    <a:lnTo>
                      <a:pt x="400" y="1072"/>
                    </a:lnTo>
                    <a:lnTo>
                      <a:pt x="403" y="1070"/>
                    </a:lnTo>
                    <a:lnTo>
                      <a:pt x="408" y="1069"/>
                    </a:lnTo>
                    <a:lnTo>
                      <a:pt x="412" y="1067"/>
                    </a:lnTo>
                    <a:lnTo>
                      <a:pt x="415" y="1067"/>
                    </a:lnTo>
                    <a:lnTo>
                      <a:pt x="421" y="1067"/>
                    </a:lnTo>
                    <a:lnTo>
                      <a:pt x="426" y="1067"/>
                    </a:lnTo>
                    <a:lnTo>
                      <a:pt x="431" y="1065"/>
                    </a:lnTo>
                    <a:lnTo>
                      <a:pt x="435" y="1065"/>
                    </a:lnTo>
                    <a:lnTo>
                      <a:pt x="438" y="1062"/>
                    </a:lnTo>
                    <a:lnTo>
                      <a:pt x="447" y="1061"/>
                    </a:lnTo>
                    <a:lnTo>
                      <a:pt x="457" y="1058"/>
                    </a:lnTo>
                    <a:lnTo>
                      <a:pt x="464" y="1055"/>
                    </a:lnTo>
                    <a:lnTo>
                      <a:pt x="470" y="1052"/>
                    </a:lnTo>
                    <a:lnTo>
                      <a:pt x="478" y="1049"/>
                    </a:lnTo>
                    <a:lnTo>
                      <a:pt x="484" y="1049"/>
                    </a:lnTo>
                    <a:lnTo>
                      <a:pt x="492" y="1049"/>
                    </a:lnTo>
                    <a:lnTo>
                      <a:pt x="501" y="1053"/>
                    </a:lnTo>
                    <a:lnTo>
                      <a:pt x="506" y="1058"/>
                    </a:lnTo>
                    <a:lnTo>
                      <a:pt x="506" y="1061"/>
                    </a:lnTo>
                    <a:lnTo>
                      <a:pt x="504" y="1065"/>
                    </a:lnTo>
                    <a:lnTo>
                      <a:pt x="504" y="1070"/>
                    </a:lnTo>
                    <a:lnTo>
                      <a:pt x="503" y="1075"/>
                    </a:lnTo>
                    <a:lnTo>
                      <a:pt x="501" y="1078"/>
                    </a:lnTo>
                    <a:lnTo>
                      <a:pt x="498" y="1081"/>
                    </a:lnTo>
                    <a:lnTo>
                      <a:pt x="495" y="1084"/>
                    </a:lnTo>
                    <a:lnTo>
                      <a:pt x="490" y="1085"/>
                    </a:lnTo>
                    <a:lnTo>
                      <a:pt x="487" y="1088"/>
                    </a:lnTo>
                    <a:lnTo>
                      <a:pt x="484" y="1091"/>
                    </a:lnTo>
                    <a:lnTo>
                      <a:pt x="483" y="1095"/>
                    </a:lnTo>
                    <a:lnTo>
                      <a:pt x="475" y="1102"/>
                    </a:lnTo>
                    <a:lnTo>
                      <a:pt x="469" y="1108"/>
                    </a:lnTo>
                    <a:lnTo>
                      <a:pt x="463" y="1114"/>
                    </a:lnTo>
                    <a:lnTo>
                      <a:pt x="455" y="1121"/>
                    </a:lnTo>
                    <a:lnTo>
                      <a:pt x="449" y="1127"/>
                    </a:lnTo>
                    <a:lnTo>
                      <a:pt x="443" y="1133"/>
                    </a:lnTo>
                    <a:lnTo>
                      <a:pt x="438" y="1140"/>
                    </a:lnTo>
                    <a:lnTo>
                      <a:pt x="432" y="1148"/>
                    </a:lnTo>
                    <a:lnTo>
                      <a:pt x="427" y="1153"/>
                    </a:lnTo>
                    <a:lnTo>
                      <a:pt x="423" y="1157"/>
                    </a:lnTo>
                    <a:lnTo>
                      <a:pt x="421" y="1163"/>
                    </a:lnTo>
                    <a:lnTo>
                      <a:pt x="420" y="1170"/>
                    </a:lnTo>
                    <a:lnTo>
                      <a:pt x="420" y="1176"/>
                    </a:lnTo>
                    <a:lnTo>
                      <a:pt x="418" y="1182"/>
                    </a:lnTo>
                    <a:lnTo>
                      <a:pt x="417" y="1188"/>
                    </a:lnTo>
                    <a:lnTo>
                      <a:pt x="414" y="1193"/>
                    </a:lnTo>
                    <a:lnTo>
                      <a:pt x="409" y="1219"/>
                    </a:lnTo>
                    <a:lnTo>
                      <a:pt x="411" y="1220"/>
                    </a:lnTo>
                    <a:lnTo>
                      <a:pt x="412" y="1222"/>
                    </a:lnTo>
                    <a:lnTo>
                      <a:pt x="412" y="1222"/>
                    </a:lnTo>
                    <a:lnTo>
                      <a:pt x="415" y="1222"/>
                    </a:lnTo>
                    <a:lnTo>
                      <a:pt x="420" y="1216"/>
                    </a:lnTo>
                    <a:lnTo>
                      <a:pt x="423" y="1208"/>
                    </a:lnTo>
                    <a:lnTo>
                      <a:pt x="426" y="1202"/>
                    </a:lnTo>
                    <a:lnTo>
                      <a:pt x="429" y="1194"/>
                    </a:lnTo>
                    <a:lnTo>
                      <a:pt x="432" y="1186"/>
                    </a:lnTo>
                    <a:lnTo>
                      <a:pt x="437" y="1180"/>
                    </a:lnTo>
                    <a:lnTo>
                      <a:pt x="440" y="1173"/>
                    </a:lnTo>
                    <a:lnTo>
                      <a:pt x="446" y="1167"/>
                    </a:lnTo>
                    <a:lnTo>
                      <a:pt x="449" y="1162"/>
                    </a:lnTo>
                    <a:lnTo>
                      <a:pt x="454" y="1157"/>
                    </a:lnTo>
                    <a:lnTo>
                      <a:pt x="458" y="1153"/>
                    </a:lnTo>
                    <a:lnTo>
                      <a:pt x="463" y="1147"/>
                    </a:lnTo>
                    <a:lnTo>
                      <a:pt x="467" y="1144"/>
                    </a:lnTo>
                    <a:lnTo>
                      <a:pt x="472" y="1139"/>
                    </a:lnTo>
                    <a:lnTo>
                      <a:pt x="476" y="1134"/>
                    </a:lnTo>
                    <a:lnTo>
                      <a:pt x="481" y="1130"/>
                    </a:lnTo>
                    <a:lnTo>
                      <a:pt x="487" y="1125"/>
                    </a:lnTo>
                    <a:lnTo>
                      <a:pt x="492" y="1121"/>
                    </a:lnTo>
                    <a:lnTo>
                      <a:pt x="496" y="1116"/>
                    </a:lnTo>
                    <a:lnTo>
                      <a:pt x="501" y="1111"/>
                    </a:lnTo>
                    <a:lnTo>
                      <a:pt x="506" y="1107"/>
                    </a:lnTo>
                    <a:lnTo>
                      <a:pt x="510" y="1102"/>
                    </a:lnTo>
                    <a:lnTo>
                      <a:pt x="513" y="1098"/>
                    </a:lnTo>
                    <a:lnTo>
                      <a:pt x="518" y="1091"/>
                    </a:lnTo>
                    <a:lnTo>
                      <a:pt x="522" y="1087"/>
                    </a:lnTo>
                    <a:lnTo>
                      <a:pt x="525" y="1082"/>
                    </a:lnTo>
                    <a:lnTo>
                      <a:pt x="529" y="1078"/>
                    </a:lnTo>
                    <a:lnTo>
                      <a:pt x="530" y="1072"/>
                    </a:lnTo>
                    <a:lnTo>
                      <a:pt x="533" y="1065"/>
                    </a:lnTo>
                    <a:lnTo>
                      <a:pt x="536" y="1061"/>
                    </a:lnTo>
                    <a:lnTo>
                      <a:pt x="541" y="1056"/>
                    </a:lnTo>
                    <a:lnTo>
                      <a:pt x="545" y="1053"/>
                    </a:lnTo>
                    <a:lnTo>
                      <a:pt x="545" y="1049"/>
                    </a:lnTo>
                    <a:lnTo>
                      <a:pt x="545" y="1046"/>
                    </a:lnTo>
                    <a:lnTo>
                      <a:pt x="548" y="1044"/>
                    </a:lnTo>
                    <a:lnTo>
                      <a:pt x="550" y="1041"/>
                    </a:lnTo>
                    <a:lnTo>
                      <a:pt x="553" y="1039"/>
                    </a:lnTo>
                    <a:lnTo>
                      <a:pt x="555" y="1036"/>
                    </a:lnTo>
                    <a:lnTo>
                      <a:pt x="558" y="1033"/>
                    </a:lnTo>
                    <a:lnTo>
                      <a:pt x="559" y="1030"/>
                    </a:lnTo>
                    <a:lnTo>
                      <a:pt x="561" y="1029"/>
                    </a:lnTo>
                    <a:lnTo>
                      <a:pt x="564" y="1027"/>
                    </a:lnTo>
                    <a:lnTo>
                      <a:pt x="565" y="1026"/>
                    </a:lnTo>
                    <a:lnTo>
                      <a:pt x="567" y="1023"/>
                    </a:lnTo>
                    <a:lnTo>
                      <a:pt x="568" y="1021"/>
                    </a:lnTo>
                    <a:lnTo>
                      <a:pt x="571" y="1020"/>
                    </a:lnTo>
                    <a:lnTo>
                      <a:pt x="574" y="1020"/>
                    </a:lnTo>
                    <a:lnTo>
                      <a:pt x="578" y="1020"/>
                    </a:lnTo>
                    <a:lnTo>
                      <a:pt x="579" y="1016"/>
                    </a:lnTo>
                    <a:lnTo>
                      <a:pt x="581" y="1015"/>
                    </a:lnTo>
                    <a:lnTo>
                      <a:pt x="582" y="1013"/>
                    </a:lnTo>
                    <a:lnTo>
                      <a:pt x="584" y="1013"/>
                    </a:lnTo>
                    <a:lnTo>
                      <a:pt x="587" y="1013"/>
                    </a:lnTo>
                    <a:lnTo>
                      <a:pt x="588" y="1013"/>
                    </a:lnTo>
                    <a:lnTo>
                      <a:pt x="591" y="1012"/>
                    </a:lnTo>
                    <a:lnTo>
                      <a:pt x="593" y="1012"/>
                    </a:lnTo>
                    <a:lnTo>
                      <a:pt x="601" y="1007"/>
                    </a:lnTo>
                    <a:lnTo>
                      <a:pt x="608" y="1003"/>
                    </a:lnTo>
                    <a:lnTo>
                      <a:pt x="616" y="1000"/>
                    </a:lnTo>
                    <a:lnTo>
                      <a:pt x="623" y="995"/>
                    </a:lnTo>
                    <a:lnTo>
                      <a:pt x="631" y="990"/>
                    </a:lnTo>
                    <a:lnTo>
                      <a:pt x="637" y="986"/>
                    </a:lnTo>
                    <a:lnTo>
                      <a:pt x="645" y="981"/>
                    </a:lnTo>
                    <a:lnTo>
                      <a:pt x="649" y="975"/>
                    </a:lnTo>
                    <a:lnTo>
                      <a:pt x="653" y="974"/>
                    </a:lnTo>
                    <a:lnTo>
                      <a:pt x="656" y="972"/>
                    </a:lnTo>
                    <a:lnTo>
                      <a:pt x="659" y="970"/>
                    </a:lnTo>
                    <a:lnTo>
                      <a:pt x="662" y="967"/>
                    </a:lnTo>
                    <a:lnTo>
                      <a:pt x="668" y="966"/>
                    </a:lnTo>
                    <a:lnTo>
                      <a:pt x="674" y="963"/>
                    </a:lnTo>
                    <a:lnTo>
                      <a:pt x="680" y="961"/>
                    </a:lnTo>
                    <a:lnTo>
                      <a:pt x="686" y="958"/>
                    </a:lnTo>
                    <a:lnTo>
                      <a:pt x="692" y="957"/>
                    </a:lnTo>
                    <a:lnTo>
                      <a:pt x="698" y="955"/>
                    </a:lnTo>
                    <a:lnTo>
                      <a:pt x="706" y="954"/>
                    </a:lnTo>
                    <a:lnTo>
                      <a:pt x="712" y="954"/>
                    </a:lnTo>
                    <a:lnTo>
                      <a:pt x="718" y="958"/>
                    </a:lnTo>
                    <a:lnTo>
                      <a:pt x="725" y="963"/>
                    </a:lnTo>
                    <a:lnTo>
                      <a:pt x="729" y="967"/>
                    </a:lnTo>
                    <a:lnTo>
                      <a:pt x="734" y="974"/>
                    </a:lnTo>
                    <a:lnTo>
                      <a:pt x="738" y="980"/>
                    </a:lnTo>
                    <a:lnTo>
                      <a:pt x="743" y="984"/>
                    </a:lnTo>
                    <a:lnTo>
                      <a:pt x="749" y="990"/>
                    </a:lnTo>
                    <a:lnTo>
                      <a:pt x="754" y="997"/>
                    </a:lnTo>
                    <a:lnTo>
                      <a:pt x="755" y="1001"/>
                    </a:lnTo>
                    <a:lnTo>
                      <a:pt x="757" y="1007"/>
                    </a:lnTo>
                    <a:lnTo>
                      <a:pt x="758" y="1010"/>
                    </a:lnTo>
                    <a:lnTo>
                      <a:pt x="761" y="1015"/>
                    </a:lnTo>
                    <a:lnTo>
                      <a:pt x="764" y="1020"/>
                    </a:lnTo>
                    <a:lnTo>
                      <a:pt x="766" y="1024"/>
                    </a:lnTo>
                    <a:lnTo>
                      <a:pt x="767" y="1029"/>
                    </a:lnTo>
                    <a:lnTo>
                      <a:pt x="769" y="1033"/>
                    </a:lnTo>
                    <a:lnTo>
                      <a:pt x="770" y="1039"/>
                    </a:lnTo>
                    <a:lnTo>
                      <a:pt x="772" y="1044"/>
                    </a:lnTo>
                    <a:lnTo>
                      <a:pt x="774" y="1049"/>
                    </a:lnTo>
                    <a:lnTo>
                      <a:pt x="777" y="1052"/>
                    </a:lnTo>
                    <a:lnTo>
                      <a:pt x="780" y="1061"/>
                    </a:lnTo>
                    <a:lnTo>
                      <a:pt x="783" y="1070"/>
                    </a:lnTo>
                    <a:lnTo>
                      <a:pt x="784" y="1081"/>
                    </a:lnTo>
                    <a:lnTo>
                      <a:pt x="786" y="1090"/>
                    </a:lnTo>
                    <a:lnTo>
                      <a:pt x="787" y="1101"/>
                    </a:lnTo>
                    <a:lnTo>
                      <a:pt x="789" y="1110"/>
                    </a:lnTo>
                    <a:lnTo>
                      <a:pt x="789" y="1121"/>
                    </a:lnTo>
                    <a:lnTo>
                      <a:pt x="789" y="1131"/>
                    </a:lnTo>
                    <a:lnTo>
                      <a:pt x="790" y="1133"/>
                    </a:lnTo>
                    <a:lnTo>
                      <a:pt x="790" y="1133"/>
                    </a:lnTo>
                    <a:lnTo>
                      <a:pt x="792" y="1133"/>
                    </a:lnTo>
                    <a:lnTo>
                      <a:pt x="792" y="1134"/>
                    </a:lnTo>
                    <a:lnTo>
                      <a:pt x="790" y="1144"/>
                    </a:lnTo>
                    <a:lnTo>
                      <a:pt x="790" y="1153"/>
                    </a:lnTo>
                    <a:lnTo>
                      <a:pt x="790" y="1162"/>
                    </a:lnTo>
                    <a:lnTo>
                      <a:pt x="790" y="1173"/>
                    </a:lnTo>
                    <a:lnTo>
                      <a:pt x="790" y="1186"/>
                    </a:lnTo>
                    <a:lnTo>
                      <a:pt x="789" y="1200"/>
                    </a:lnTo>
                    <a:lnTo>
                      <a:pt x="786" y="1216"/>
                    </a:lnTo>
                    <a:lnTo>
                      <a:pt x="786" y="1229"/>
                    </a:lnTo>
                    <a:lnTo>
                      <a:pt x="783" y="1235"/>
                    </a:lnTo>
                    <a:lnTo>
                      <a:pt x="781" y="1243"/>
                    </a:lnTo>
                    <a:lnTo>
                      <a:pt x="783" y="1251"/>
                    </a:lnTo>
                    <a:lnTo>
                      <a:pt x="781" y="1258"/>
                    </a:lnTo>
                    <a:lnTo>
                      <a:pt x="778" y="1269"/>
                    </a:lnTo>
                    <a:lnTo>
                      <a:pt x="775" y="1278"/>
                    </a:lnTo>
                    <a:lnTo>
                      <a:pt x="772" y="1289"/>
                    </a:lnTo>
                    <a:lnTo>
                      <a:pt x="767" y="1298"/>
                    </a:lnTo>
                    <a:lnTo>
                      <a:pt x="764" y="1309"/>
                    </a:lnTo>
                    <a:lnTo>
                      <a:pt x="760" y="1318"/>
                    </a:lnTo>
                    <a:lnTo>
                      <a:pt x="757" y="1327"/>
                    </a:lnTo>
                    <a:lnTo>
                      <a:pt x="752" y="1338"/>
                    </a:lnTo>
                    <a:lnTo>
                      <a:pt x="749" y="1341"/>
                    </a:lnTo>
                    <a:lnTo>
                      <a:pt x="747" y="1347"/>
                    </a:lnTo>
                    <a:lnTo>
                      <a:pt x="746" y="1353"/>
                    </a:lnTo>
                    <a:lnTo>
                      <a:pt x="741" y="1359"/>
                    </a:lnTo>
                    <a:lnTo>
                      <a:pt x="740" y="1366"/>
                    </a:lnTo>
                    <a:lnTo>
                      <a:pt x="737" y="1372"/>
                    </a:lnTo>
                    <a:lnTo>
                      <a:pt x="734" y="1378"/>
                    </a:lnTo>
                    <a:lnTo>
                      <a:pt x="731" y="1384"/>
                    </a:lnTo>
                    <a:lnTo>
                      <a:pt x="728" y="1390"/>
                    </a:lnTo>
                    <a:lnTo>
                      <a:pt x="725" y="1395"/>
                    </a:lnTo>
                    <a:lnTo>
                      <a:pt x="721" y="1401"/>
                    </a:lnTo>
                    <a:lnTo>
                      <a:pt x="718" y="1407"/>
                    </a:lnTo>
                    <a:lnTo>
                      <a:pt x="717" y="1410"/>
                    </a:lnTo>
                    <a:lnTo>
                      <a:pt x="715" y="1413"/>
                    </a:lnTo>
                    <a:lnTo>
                      <a:pt x="714" y="1416"/>
                    </a:lnTo>
                    <a:lnTo>
                      <a:pt x="711" y="1421"/>
                    </a:lnTo>
                    <a:lnTo>
                      <a:pt x="708" y="1424"/>
                    </a:lnTo>
                    <a:lnTo>
                      <a:pt x="706" y="1427"/>
                    </a:lnTo>
                    <a:lnTo>
                      <a:pt x="703" y="1430"/>
                    </a:lnTo>
                    <a:lnTo>
                      <a:pt x="702" y="1433"/>
                    </a:lnTo>
                    <a:lnTo>
                      <a:pt x="700" y="1436"/>
                    </a:lnTo>
                    <a:lnTo>
                      <a:pt x="698" y="1438"/>
                    </a:lnTo>
                    <a:lnTo>
                      <a:pt x="695" y="1439"/>
                    </a:lnTo>
                    <a:lnTo>
                      <a:pt x="694" y="1442"/>
                    </a:lnTo>
                    <a:lnTo>
                      <a:pt x="691" y="1445"/>
                    </a:lnTo>
                    <a:lnTo>
                      <a:pt x="686" y="1450"/>
                    </a:lnTo>
                    <a:lnTo>
                      <a:pt x="682" y="1453"/>
                    </a:lnTo>
                    <a:lnTo>
                      <a:pt x="679" y="1457"/>
                    </a:lnTo>
                    <a:lnTo>
                      <a:pt x="676" y="1461"/>
                    </a:lnTo>
                    <a:lnTo>
                      <a:pt x="672" y="1465"/>
                    </a:lnTo>
                    <a:lnTo>
                      <a:pt x="668" y="1470"/>
                    </a:lnTo>
                    <a:lnTo>
                      <a:pt x="665" y="1474"/>
                    </a:lnTo>
                    <a:lnTo>
                      <a:pt x="662" y="1479"/>
                    </a:lnTo>
                    <a:lnTo>
                      <a:pt x="657" y="1482"/>
                    </a:lnTo>
                    <a:lnTo>
                      <a:pt x="654" y="1485"/>
                    </a:lnTo>
                    <a:lnTo>
                      <a:pt x="649" y="1488"/>
                    </a:lnTo>
                    <a:lnTo>
                      <a:pt x="645" y="1491"/>
                    </a:lnTo>
                    <a:lnTo>
                      <a:pt x="640" y="1494"/>
                    </a:lnTo>
                    <a:lnTo>
                      <a:pt x="637" y="1499"/>
                    </a:lnTo>
                    <a:lnTo>
                      <a:pt x="634" y="1503"/>
                    </a:lnTo>
                    <a:lnTo>
                      <a:pt x="630" y="1503"/>
                    </a:lnTo>
                    <a:lnTo>
                      <a:pt x="625" y="1505"/>
                    </a:lnTo>
                    <a:lnTo>
                      <a:pt x="622" y="1508"/>
                    </a:lnTo>
                    <a:lnTo>
                      <a:pt x="619" y="1511"/>
                    </a:lnTo>
                    <a:lnTo>
                      <a:pt x="614" y="1514"/>
                    </a:lnTo>
                    <a:lnTo>
                      <a:pt x="611" y="1516"/>
                    </a:lnTo>
                    <a:lnTo>
                      <a:pt x="607" y="1517"/>
                    </a:lnTo>
                    <a:lnTo>
                      <a:pt x="604" y="1519"/>
                    </a:lnTo>
                    <a:lnTo>
                      <a:pt x="601" y="1519"/>
                    </a:lnTo>
                    <a:lnTo>
                      <a:pt x="599" y="1520"/>
                    </a:lnTo>
                    <a:lnTo>
                      <a:pt x="597" y="1522"/>
                    </a:lnTo>
                    <a:lnTo>
                      <a:pt x="594" y="1523"/>
                    </a:lnTo>
                    <a:lnTo>
                      <a:pt x="593" y="1525"/>
                    </a:lnTo>
                    <a:lnTo>
                      <a:pt x="591" y="1526"/>
                    </a:lnTo>
                    <a:lnTo>
                      <a:pt x="590" y="1528"/>
                    </a:lnTo>
                    <a:lnTo>
                      <a:pt x="587" y="1529"/>
                    </a:lnTo>
                    <a:lnTo>
                      <a:pt x="582" y="1531"/>
                    </a:lnTo>
                    <a:lnTo>
                      <a:pt x="578" y="1533"/>
                    </a:lnTo>
                    <a:lnTo>
                      <a:pt x="571" y="1534"/>
                    </a:lnTo>
                    <a:lnTo>
                      <a:pt x="567" y="1536"/>
                    </a:lnTo>
                    <a:lnTo>
                      <a:pt x="562" y="1539"/>
                    </a:lnTo>
                    <a:lnTo>
                      <a:pt x="558" y="1540"/>
                    </a:lnTo>
                    <a:lnTo>
                      <a:pt x="553" y="1542"/>
                    </a:lnTo>
                    <a:lnTo>
                      <a:pt x="548" y="1545"/>
                    </a:lnTo>
                    <a:lnTo>
                      <a:pt x="544" y="1546"/>
                    </a:lnTo>
                    <a:lnTo>
                      <a:pt x="539" y="1548"/>
                    </a:lnTo>
                    <a:lnTo>
                      <a:pt x="533" y="1549"/>
                    </a:lnTo>
                    <a:lnTo>
                      <a:pt x="529" y="1551"/>
                    </a:lnTo>
                    <a:lnTo>
                      <a:pt x="524" y="1552"/>
                    </a:lnTo>
                    <a:lnTo>
                      <a:pt x="519" y="1552"/>
                    </a:lnTo>
                    <a:lnTo>
                      <a:pt x="513" y="1554"/>
                    </a:lnTo>
                    <a:lnTo>
                      <a:pt x="509" y="1554"/>
                    </a:lnTo>
                    <a:lnTo>
                      <a:pt x="506" y="1556"/>
                    </a:lnTo>
                    <a:lnTo>
                      <a:pt x="504" y="1554"/>
                    </a:lnTo>
                    <a:lnTo>
                      <a:pt x="499" y="1552"/>
                    </a:lnTo>
                    <a:lnTo>
                      <a:pt x="496" y="1552"/>
                    </a:lnTo>
                    <a:lnTo>
                      <a:pt x="490" y="1554"/>
                    </a:lnTo>
                    <a:lnTo>
                      <a:pt x="484" y="1556"/>
                    </a:lnTo>
                    <a:lnTo>
                      <a:pt x="478" y="1556"/>
                    </a:lnTo>
                    <a:lnTo>
                      <a:pt x="470" y="1556"/>
                    </a:lnTo>
                    <a:lnTo>
                      <a:pt x="464" y="1556"/>
                    </a:lnTo>
                    <a:lnTo>
                      <a:pt x="458" y="1556"/>
                    </a:lnTo>
                    <a:lnTo>
                      <a:pt x="452" y="1557"/>
                    </a:lnTo>
                    <a:lnTo>
                      <a:pt x="446" y="1560"/>
                    </a:lnTo>
                    <a:lnTo>
                      <a:pt x="444" y="1560"/>
                    </a:lnTo>
                    <a:lnTo>
                      <a:pt x="441" y="1560"/>
                    </a:lnTo>
                    <a:lnTo>
                      <a:pt x="438" y="1562"/>
                    </a:lnTo>
                    <a:lnTo>
                      <a:pt x="435" y="1562"/>
                    </a:lnTo>
                    <a:lnTo>
                      <a:pt x="434" y="1562"/>
                    </a:lnTo>
                    <a:lnTo>
                      <a:pt x="431" y="1560"/>
                    </a:lnTo>
                    <a:lnTo>
                      <a:pt x="429" y="1559"/>
                    </a:lnTo>
                    <a:lnTo>
                      <a:pt x="427" y="1557"/>
                    </a:lnTo>
                    <a:lnTo>
                      <a:pt x="423" y="1557"/>
                    </a:lnTo>
                    <a:lnTo>
                      <a:pt x="418" y="1556"/>
                    </a:lnTo>
                    <a:lnTo>
                      <a:pt x="415" y="1556"/>
                    </a:lnTo>
                    <a:lnTo>
                      <a:pt x="412" y="1556"/>
                    </a:lnTo>
                    <a:lnTo>
                      <a:pt x="408" y="1554"/>
                    </a:lnTo>
                    <a:lnTo>
                      <a:pt x="405" y="1554"/>
                    </a:lnTo>
                    <a:lnTo>
                      <a:pt x="401" y="1556"/>
                    </a:lnTo>
                    <a:lnTo>
                      <a:pt x="397" y="1556"/>
                    </a:lnTo>
                    <a:lnTo>
                      <a:pt x="397" y="1557"/>
                    </a:lnTo>
                    <a:lnTo>
                      <a:pt x="398" y="1559"/>
                    </a:lnTo>
                    <a:lnTo>
                      <a:pt x="398" y="1560"/>
                    </a:lnTo>
                    <a:lnTo>
                      <a:pt x="397" y="1562"/>
                    </a:lnTo>
                    <a:lnTo>
                      <a:pt x="397" y="1559"/>
                    </a:lnTo>
                    <a:lnTo>
                      <a:pt x="397" y="1556"/>
                    </a:lnTo>
                    <a:lnTo>
                      <a:pt x="395" y="1554"/>
                    </a:lnTo>
                    <a:lnTo>
                      <a:pt x="392" y="1552"/>
                    </a:lnTo>
                    <a:lnTo>
                      <a:pt x="389" y="1552"/>
                    </a:lnTo>
                    <a:lnTo>
                      <a:pt x="386" y="1552"/>
                    </a:lnTo>
                    <a:lnTo>
                      <a:pt x="383" y="1552"/>
                    </a:lnTo>
                    <a:lnTo>
                      <a:pt x="380" y="1551"/>
                    </a:lnTo>
                    <a:lnTo>
                      <a:pt x="377" y="1551"/>
                    </a:lnTo>
                    <a:lnTo>
                      <a:pt x="375" y="1551"/>
                    </a:lnTo>
                    <a:lnTo>
                      <a:pt x="372" y="1551"/>
                    </a:lnTo>
                    <a:lnTo>
                      <a:pt x="369" y="1554"/>
                    </a:lnTo>
                    <a:lnTo>
                      <a:pt x="366" y="1552"/>
                    </a:lnTo>
                    <a:lnTo>
                      <a:pt x="363" y="1551"/>
                    </a:lnTo>
                    <a:lnTo>
                      <a:pt x="362" y="1551"/>
                    </a:lnTo>
                    <a:lnTo>
                      <a:pt x="359" y="1551"/>
                    </a:lnTo>
                    <a:lnTo>
                      <a:pt x="356" y="1551"/>
                    </a:lnTo>
                    <a:lnTo>
                      <a:pt x="354" y="1549"/>
                    </a:lnTo>
                    <a:lnTo>
                      <a:pt x="351" y="1549"/>
                    </a:lnTo>
                    <a:lnTo>
                      <a:pt x="348" y="1548"/>
                    </a:lnTo>
                    <a:lnTo>
                      <a:pt x="345" y="1546"/>
                    </a:lnTo>
                    <a:lnTo>
                      <a:pt x="342" y="1546"/>
                    </a:lnTo>
                    <a:lnTo>
                      <a:pt x="339" y="1546"/>
                    </a:lnTo>
                    <a:lnTo>
                      <a:pt x="336" y="1546"/>
                    </a:lnTo>
                    <a:lnTo>
                      <a:pt x="333" y="1546"/>
                    </a:lnTo>
                    <a:lnTo>
                      <a:pt x="330" y="1546"/>
                    </a:lnTo>
                    <a:lnTo>
                      <a:pt x="326" y="1545"/>
                    </a:lnTo>
                    <a:lnTo>
                      <a:pt x="325" y="1545"/>
                    </a:lnTo>
                    <a:lnTo>
                      <a:pt x="322" y="1546"/>
                    </a:lnTo>
                    <a:lnTo>
                      <a:pt x="320" y="1546"/>
                    </a:lnTo>
                    <a:lnTo>
                      <a:pt x="319" y="1546"/>
                    </a:lnTo>
                    <a:lnTo>
                      <a:pt x="316" y="1545"/>
                    </a:lnTo>
                    <a:lnTo>
                      <a:pt x="314" y="1545"/>
                    </a:lnTo>
                    <a:lnTo>
                      <a:pt x="311" y="1543"/>
                    </a:lnTo>
                    <a:lnTo>
                      <a:pt x="310" y="1543"/>
                    </a:lnTo>
                    <a:lnTo>
                      <a:pt x="307" y="1542"/>
                    </a:lnTo>
                    <a:lnTo>
                      <a:pt x="303" y="1543"/>
                    </a:lnTo>
                    <a:lnTo>
                      <a:pt x="300" y="1543"/>
                    </a:lnTo>
                    <a:lnTo>
                      <a:pt x="297" y="1543"/>
                    </a:lnTo>
                    <a:lnTo>
                      <a:pt x="296" y="1542"/>
                    </a:lnTo>
                    <a:lnTo>
                      <a:pt x="293" y="1540"/>
                    </a:lnTo>
                    <a:lnTo>
                      <a:pt x="290" y="1539"/>
                    </a:lnTo>
                    <a:lnTo>
                      <a:pt x="287" y="1539"/>
                    </a:lnTo>
                    <a:lnTo>
                      <a:pt x="282" y="1539"/>
                    </a:lnTo>
                    <a:lnTo>
                      <a:pt x="277" y="1536"/>
                    </a:lnTo>
                    <a:lnTo>
                      <a:pt x="273" y="1533"/>
                    </a:lnTo>
                    <a:lnTo>
                      <a:pt x="268" y="1531"/>
                    </a:lnTo>
                    <a:lnTo>
                      <a:pt x="262" y="1529"/>
                    </a:lnTo>
                    <a:lnTo>
                      <a:pt x="258" y="1529"/>
                    </a:lnTo>
                    <a:lnTo>
                      <a:pt x="253" y="1526"/>
                    </a:lnTo>
                    <a:lnTo>
                      <a:pt x="248" y="1525"/>
                    </a:lnTo>
                    <a:lnTo>
                      <a:pt x="244" y="1522"/>
                    </a:lnTo>
                    <a:lnTo>
                      <a:pt x="242" y="1520"/>
                    </a:lnTo>
                    <a:lnTo>
                      <a:pt x="239" y="1519"/>
                    </a:lnTo>
                    <a:lnTo>
                      <a:pt x="238" y="1519"/>
                    </a:lnTo>
                    <a:lnTo>
                      <a:pt x="235" y="1519"/>
                    </a:lnTo>
                    <a:lnTo>
                      <a:pt x="232" y="1519"/>
                    </a:lnTo>
                    <a:lnTo>
                      <a:pt x="230" y="1519"/>
                    </a:lnTo>
                    <a:lnTo>
                      <a:pt x="227" y="1517"/>
                    </a:lnTo>
                    <a:lnTo>
                      <a:pt x="225" y="1516"/>
                    </a:lnTo>
                    <a:lnTo>
                      <a:pt x="224" y="1516"/>
                    </a:lnTo>
                    <a:lnTo>
                      <a:pt x="221" y="1516"/>
                    </a:lnTo>
                    <a:lnTo>
                      <a:pt x="219" y="1514"/>
                    </a:lnTo>
                    <a:lnTo>
                      <a:pt x="218" y="1513"/>
                    </a:lnTo>
                    <a:lnTo>
                      <a:pt x="216" y="1511"/>
                    </a:lnTo>
                    <a:lnTo>
                      <a:pt x="215" y="1510"/>
                    </a:lnTo>
                    <a:lnTo>
                      <a:pt x="213" y="1506"/>
                    </a:lnTo>
                    <a:lnTo>
                      <a:pt x="212" y="1506"/>
                    </a:lnTo>
                    <a:lnTo>
                      <a:pt x="205" y="1502"/>
                    </a:lnTo>
                    <a:lnTo>
                      <a:pt x="199" y="1499"/>
                    </a:lnTo>
                    <a:lnTo>
                      <a:pt x="192" y="1496"/>
                    </a:lnTo>
                    <a:lnTo>
                      <a:pt x="186" y="1493"/>
                    </a:lnTo>
                    <a:lnTo>
                      <a:pt x="179" y="1490"/>
                    </a:lnTo>
                    <a:lnTo>
                      <a:pt x="173" y="1487"/>
                    </a:lnTo>
                    <a:lnTo>
                      <a:pt x="166" y="1484"/>
                    </a:lnTo>
                    <a:lnTo>
                      <a:pt x="160" y="1479"/>
                    </a:lnTo>
                    <a:lnTo>
                      <a:pt x="156" y="1477"/>
                    </a:lnTo>
                    <a:lnTo>
                      <a:pt x="153" y="1474"/>
                    </a:lnTo>
                    <a:lnTo>
                      <a:pt x="150" y="1471"/>
                    </a:lnTo>
                    <a:lnTo>
                      <a:pt x="147" y="1467"/>
                    </a:lnTo>
                    <a:lnTo>
                      <a:pt x="143" y="1461"/>
                    </a:lnTo>
                    <a:lnTo>
                      <a:pt x="137" y="1456"/>
                    </a:lnTo>
                    <a:lnTo>
                      <a:pt x="132" y="1451"/>
                    </a:lnTo>
                    <a:lnTo>
                      <a:pt x="127" y="1447"/>
                    </a:lnTo>
                    <a:lnTo>
                      <a:pt x="123" y="1442"/>
                    </a:lnTo>
                    <a:lnTo>
                      <a:pt x="118" y="1438"/>
                    </a:lnTo>
                    <a:lnTo>
                      <a:pt x="114" y="1431"/>
                    </a:lnTo>
                    <a:lnTo>
                      <a:pt x="109" y="1425"/>
                    </a:lnTo>
                    <a:lnTo>
                      <a:pt x="104" y="1422"/>
                    </a:lnTo>
                    <a:lnTo>
                      <a:pt x="100" y="1418"/>
                    </a:lnTo>
                    <a:lnTo>
                      <a:pt x="98" y="1413"/>
                    </a:lnTo>
                    <a:lnTo>
                      <a:pt x="97" y="1408"/>
                    </a:lnTo>
                    <a:lnTo>
                      <a:pt x="95" y="1404"/>
                    </a:lnTo>
                    <a:lnTo>
                      <a:pt x="94" y="1399"/>
                    </a:lnTo>
                    <a:lnTo>
                      <a:pt x="91" y="1395"/>
                    </a:lnTo>
                    <a:lnTo>
                      <a:pt x="88" y="1390"/>
                    </a:lnTo>
                    <a:lnTo>
                      <a:pt x="85" y="1387"/>
                    </a:lnTo>
                    <a:lnTo>
                      <a:pt x="85" y="1382"/>
                    </a:lnTo>
                    <a:lnTo>
                      <a:pt x="83" y="1379"/>
                    </a:lnTo>
                    <a:lnTo>
                      <a:pt x="81" y="1375"/>
                    </a:lnTo>
                    <a:lnTo>
                      <a:pt x="81" y="1372"/>
                    </a:lnTo>
                    <a:lnTo>
                      <a:pt x="78" y="1369"/>
                    </a:lnTo>
                    <a:lnTo>
                      <a:pt x="77" y="1366"/>
                    </a:lnTo>
                    <a:lnTo>
                      <a:pt x="72" y="1364"/>
                    </a:lnTo>
                    <a:lnTo>
                      <a:pt x="72" y="1356"/>
                    </a:lnTo>
                    <a:lnTo>
                      <a:pt x="72" y="1350"/>
                    </a:lnTo>
                    <a:lnTo>
                      <a:pt x="71" y="1344"/>
                    </a:lnTo>
                    <a:lnTo>
                      <a:pt x="69" y="1340"/>
                    </a:lnTo>
                    <a:lnTo>
                      <a:pt x="68" y="1333"/>
                    </a:lnTo>
                    <a:lnTo>
                      <a:pt x="65" y="1327"/>
                    </a:lnTo>
                    <a:lnTo>
                      <a:pt x="63" y="1321"/>
                    </a:lnTo>
                    <a:lnTo>
                      <a:pt x="60" y="1315"/>
                    </a:lnTo>
                    <a:lnTo>
                      <a:pt x="52" y="1298"/>
                    </a:lnTo>
                    <a:lnTo>
                      <a:pt x="49" y="1288"/>
                    </a:lnTo>
                    <a:lnTo>
                      <a:pt x="46" y="1278"/>
                    </a:lnTo>
                    <a:lnTo>
                      <a:pt x="43" y="1269"/>
                    </a:lnTo>
                    <a:lnTo>
                      <a:pt x="42" y="1260"/>
                    </a:lnTo>
                    <a:lnTo>
                      <a:pt x="39" y="1249"/>
                    </a:lnTo>
                    <a:lnTo>
                      <a:pt x="36" y="1238"/>
                    </a:lnTo>
                    <a:lnTo>
                      <a:pt x="31" y="1226"/>
                    </a:lnTo>
                    <a:lnTo>
                      <a:pt x="26" y="1212"/>
                    </a:lnTo>
                    <a:lnTo>
                      <a:pt x="25" y="1202"/>
                    </a:lnTo>
                    <a:lnTo>
                      <a:pt x="23" y="1193"/>
                    </a:lnTo>
                    <a:lnTo>
                      <a:pt x="22" y="1185"/>
                    </a:lnTo>
                    <a:lnTo>
                      <a:pt x="17" y="1176"/>
                    </a:lnTo>
                    <a:lnTo>
                      <a:pt x="16" y="1170"/>
                    </a:lnTo>
                    <a:lnTo>
                      <a:pt x="14" y="1165"/>
                    </a:lnTo>
                    <a:lnTo>
                      <a:pt x="11" y="1159"/>
                    </a:lnTo>
                    <a:lnTo>
                      <a:pt x="11" y="1153"/>
                    </a:lnTo>
                    <a:lnTo>
                      <a:pt x="6" y="1148"/>
                    </a:lnTo>
                    <a:lnTo>
                      <a:pt x="6" y="1136"/>
                    </a:lnTo>
                    <a:lnTo>
                      <a:pt x="3" y="1125"/>
                    </a:lnTo>
                    <a:lnTo>
                      <a:pt x="3" y="1114"/>
                    </a:lnTo>
                    <a:lnTo>
                      <a:pt x="5" y="1102"/>
                    </a:lnTo>
                    <a:lnTo>
                      <a:pt x="5" y="1098"/>
                    </a:lnTo>
                    <a:lnTo>
                      <a:pt x="3" y="1093"/>
                    </a:lnTo>
                    <a:lnTo>
                      <a:pt x="3" y="1087"/>
                    </a:lnTo>
                    <a:lnTo>
                      <a:pt x="3" y="1082"/>
                    </a:lnTo>
                    <a:lnTo>
                      <a:pt x="0" y="1065"/>
                    </a:lnTo>
                    <a:lnTo>
                      <a:pt x="0" y="1050"/>
                    </a:lnTo>
                    <a:lnTo>
                      <a:pt x="0" y="1033"/>
                    </a:lnTo>
                    <a:lnTo>
                      <a:pt x="2" y="1016"/>
                    </a:lnTo>
                    <a:lnTo>
                      <a:pt x="6" y="1015"/>
                    </a:lnTo>
                    <a:lnTo>
                      <a:pt x="8" y="1010"/>
                    </a:lnTo>
                    <a:lnTo>
                      <a:pt x="10" y="1004"/>
                    </a:lnTo>
                    <a:lnTo>
                      <a:pt x="11" y="1000"/>
                    </a:lnTo>
                    <a:lnTo>
                      <a:pt x="14" y="997"/>
                    </a:lnTo>
                    <a:lnTo>
                      <a:pt x="16" y="993"/>
                    </a:lnTo>
                    <a:lnTo>
                      <a:pt x="19" y="990"/>
                    </a:lnTo>
                    <a:lnTo>
                      <a:pt x="20" y="987"/>
                    </a:lnTo>
                    <a:lnTo>
                      <a:pt x="23" y="984"/>
                    </a:lnTo>
                    <a:lnTo>
                      <a:pt x="25" y="983"/>
                    </a:lnTo>
                    <a:lnTo>
                      <a:pt x="29" y="983"/>
                    </a:lnTo>
                    <a:lnTo>
                      <a:pt x="32" y="986"/>
                    </a:lnTo>
                    <a:lnTo>
                      <a:pt x="37" y="987"/>
                    </a:lnTo>
                    <a:lnTo>
                      <a:pt x="40" y="990"/>
                    </a:lnTo>
                    <a:lnTo>
                      <a:pt x="43" y="995"/>
                    </a:lnTo>
                    <a:lnTo>
                      <a:pt x="46" y="1000"/>
                    </a:lnTo>
                    <a:lnTo>
                      <a:pt x="49" y="1003"/>
                    </a:lnTo>
                    <a:lnTo>
                      <a:pt x="52" y="1007"/>
                    </a:lnTo>
                    <a:lnTo>
                      <a:pt x="55" y="1010"/>
                    </a:lnTo>
                    <a:lnTo>
                      <a:pt x="60" y="1012"/>
                    </a:lnTo>
                    <a:lnTo>
                      <a:pt x="68" y="1020"/>
                    </a:lnTo>
                    <a:lnTo>
                      <a:pt x="72" y="1030"/>
                    </a:lnTo>
                    <a:lnTo>
                      <a:pt x="77" y="1039"/>
                    </a:lnTo>
                    <a:lnTo>
                      <a:pt x="81" y="1050"/>
                    </a:lnTo>
                    <a:lnTo>
                      <a:pt x="85" y="1061"/>
                    </a:lnTo>
                    <a:lnTo>
                      <a:pt x="89" y="1072"/>
                    </a:lnTo>
                    <a:lnTo>
                      <a:pt x="94" y="1081"/>
                    </a:lnTo>
                    <a:lnTo>
                      <a:pt x="101" y="1091"/>
                    </a:lnTo>
                    <a:lnTo>
                      <a:pt x="104" y="1098"/>
                    </a:lnTo>
                    <a:lnTo>
                      <a:pt x="106" y="1104"/>
                    </a:lnTo>
                    <a:lnTo>
                      <a:pt x="108" y="1113"/>
                    </a:lnTo>
                    <a:lnTo>
                      <a:pt x="109" y="1121"/>
                    </a:lnTo>
                    <a:lnTo>
                      <a:pt x="112" y="1127"/>
                    </a:lnTo>
                    <a:lnTo>
                      <a:pt x="115" y="1134"/>
                    </a:lnTo>
                    <a:lnTo>
                      <a:pt x="120" y="1139"/>
                    </a:lnTo>
                    <a:lnTo>
                      <a:pt x="127" y="1144"/>
                    </a:lnTo>
                    <a:lnTo>
                      <a:pt x="130" y="1144"/>
                    </a:lnTo>
                    <a:lnTo>
                      <a:pt x="134" y="1144"/>
                    </a:lnTo>
                    <a:lnTo>
                      <a:pt x="137" y="1144"/>
                    </a:lnTo>
                    <a:lnTo>
                      <a:pt x="140" y="1144"/>
                    </a:lnTo>
                    <a:lnTo>
                      <a:pt x="143" y="1144"/>
                    </a:lnTo>
                    <a:lnTo>
                      <a:pt x="147" y="1144"/>
                    </a:lnTo>
                    <a:lnTo>
                      <a:pt x="149" y="1142"/>
                    </a:lnTo>
                    <a:lnTo>
                      <a:pt x="152" y="1139"/>
                    </a:lnTo>
                    <a:lnTo>
                      <a:pt x="150" y="1136"/>
                    </a:lnTo>
                    <a:lnTo>
                      <a:pt x="149" y="1134"/>
                    </a:lnTo>
                    <a:lnTo>
                      <a:pt x="147" y="1133"/>
                    </a:lnTo>
                    <a:lnTo>
                      <a:pt x="144" y="1133"/>
                    </a:lnTo>
                    <a:lnTo>
                      <a:pt x="141" y="1134"/>
                    </a:lnTo>
                    <a:lnTo>
                      <a:pt x="140" y="1133"/>
                    </a:lnTo>
                    <a:lnTo>
                      <a:pt x="138" y="1131"/>
                    </a:lnTo>
                    <a:lnTo>
                      <a:pt x="135" y="1131"/>
                    </a:lnTo>
                    <a:lnTo>
                      <a:pt x="134" y="1131"/>
                    </a:lnTo>
                    <a:lnTo>
                      <a:pt x="130" y="1131"/>
                    </a:lnTo>
                    <a:lnTo>
                      <a:pt x="129" y="1130"/>
                    </a:lnTo>
                    <a:lnTo>
                      <a:pt x="127" y="1130"/>
                    </a:lnTo>
                    <a:lnTo>
                      <a:pt x="124" y="1128"/>
                    </a:lnTo>
                    <a:lnTo>
                      <a:pt x="123" y="1127"/>
                    </a:lnTo>
                    <a:lnTo>
                      <a:pt x="121" y="1125"/>
                    </a:lnTo>
                    <a:lnTo>
                      <a:pt x="121" y="1124"/>
                    </a:lnTo>
                    <a:lnTo>
                      <a:pt x="120" y="1116"/>
                    </a:lnTo>
                    <a:lnTo>
                      <a:pt x="118" y="1108"/>
                    </a:lnTo>
                    <a:lnTo>
                      <a:pt x="117" y="1101"/>
                    </a:lnTo>
                    <a:lnTo>
                      <a:pt x="115" y="1095"/>
                    </a:lnTo>
                    <a:lnTo>
                      <a:pt x="112" y="1087"/>
                    </a:lnTo>
                    <a:lnTo>
                      <a:pt x="111" y="1081"/>
                    </a:lnTo>
                    <a:lnTo>
                      <a:pt x="106" y="1075"/>
                    </a:lnTo>
                    <a:lnTo>
                      <a:pt x="103" y="1067"/>
                    </a:lnTo>
                    <a:lnTo>
                      <a:pt x="100" y="1062"/>
                    </a:lnTo>
                    <a:lnTo>
                      <a:pt x="98" y="1056"/>
                    </a:lnTo>
                    <a:lnTo>
                      <a:pt x="97" y="1050"/>
                    </a:lnTo>
                    <a:lnTo>
                      <a:pt x="94" y="1046"/>
                    </a:lnTo>
                    <a:lnTo>
                      <a:pt x="95" y="1042"/>
                    </a:lnTo>
                    <a:lnTo>
                      <a:pt x="95" y="1039"/>
                    </a:lnTo>
                    <a:lnTo>
                      <a:pt x="98" y="1038"/>
                    </a:lnTo>
                    <a:lnTo>
                      <a:pt x="100" y="1036"/>
                    </a:lnTo>
                    <a:lnTo>
                      <a:pt x="101" y="1036"/>
                    </a:lnTo>
                    <a:lnTo>
                      <a:pt x="104" y="1035"/>
                    </a:lnTo>
                    <a:lnTo>
                      <a:pt x="109" y="1035"/>
                    </a:lnTo>
                    <a:lnTo>
                      <a:pt x="114" y="1035"/>
                    </a:lnTo>
                    <a:lnTo>
                      <a:pt x="117" y="1033"/>
                    </a:lnTo>
                    <a:lnTo>
                      <a:pt x="121" y="1032"/>
                    </a:lnTo>
                    <a:lnTo>
                      <a:pt x="124" y="1030"/>
                    </a:lnTo>
                    <a:lnTo>
                      <a:pt x="127" y="1029"/>
                    </a:lnTo>
                    <a:lnTo>
                      <a:pt x="130" y="1029"/>
                    </a:lnTo>
                    <a:lnTo>
                      <a:pt x="134" y="1027"/>
                    </a:lnTo>
                    <a:lnTo>
                      <a:pt x="137" y="1026"/>
                    </a:lnTo>
                    <a:lnTo>
                      <a:pt x="141" y="1026"/>
                    </a:lnTo>
                    <a:lnTo>
                      <a:pt x="146" y="1024"/>
                    </a:lnTo>
                    <a:lnTo>
                      <a:pt x="149" y="1021"/>
                    </a:lnTo>
                    <a:lnTo>
                      <a:pt x="152" y="1018"/>
                    </a:lnTo>
                    <a:lnTo>
                      <a:pt x="155" y="1015"/>
                    </a:lnTo>
                    <a:lnTo>
                      <a:pt x="156" y="1012"/>
                    </a:lnTo>
                    <a:lnTo>
                      <a:pt x="160" y="1007"/>
                    </a:lnTo>
                    <a:lnTo>
                      <a:pt x="161" y="1004"/>
                    </a:lnTo>
                    <a:lnTo>
                      <a:pt x="163" y="1000"/>
                    </a:lnTo>
                    <a:lnTo>
                      <a:pt x="160" y="998"/>
                    </a:lnTo>
                    <a:lnTo>
                      <a:pt x="155" y="998"/>
                    </a:lnTo>
                    <a:lnTo>
                      <a:pt x="150" y="998"/>
                    </a:lnTo>
                    <a:lnTo>
                      <a:pt x="147" y="1000"/>
                    </a:lnTo>
                    <a:lnTo>
                      <a:pt x="143" y="1003"/>
                    </a:lnTo>
                    <a:lnTo>
                      <a:pt x="140" y="1004"/>
                    </a:lnTo>
                    <a:lnTo>
                      <a:pt x="135" y="1006"/>
                    </a:lnTo>
                    <a:lnTo>
                      <a:pt x="130" y="1007"/>
                    </a:lnTo>
                    <a:lnTo>
                      <a:pt x="127" y="1006"/>
                    </a:lnTo>
                    <a:lnTo>
                      <a:pt x="124" y="1007"/>
                    </a:lnTo>
                    <a:lnTo>
                      <a:pt x="121" y="1007"/>
                    </a:lnTo>
                    <a:lnTo>
                      <a:pt x="118" y="1009"/>
                    </a:lnTo>
                    <a:lnTo>
                      <a:pt x="115" y="1010"/>
                    </a:lnTo>
                    <a:lnTo>
                      <a:pt x="112" y="1010"/>
                    </a:lnTo>
                    <a:lnTo>
                      <a:pt x="109" y="1009"/>
                    </a:lnTo>
                    <a:lnTo>
                      <a:pt x="106" y="1007"/>
                    </a:lnTo>
                    <a:lnTo>
                      <a:pt x="103" y="1007"/>
                    </a:lnTo>
                    <a:lnTo>
                      <a:pt x="100" y="1007"/>
                    </a:lnTo>
                    <a:lnTo>
                      <a:pt x="97" y="1006"/>
                    </a:lnTo>
                    <a:lnTo>
                      <a:pt x="94" y="1004"/>
                    </a:lnTo>
                    <a:lnTo>
                      <a:pt x="91" y="1003"/>
                    </a:lnTo>
                    <a:lnTo>
                      <a:pt x="88" y="1001"/>
                    </a:lnTo>
                    <a:lnTo>
                      <a:pt x="85" y="1001"/>
                    </a:lnTo>
                    <a:lnTo>
                      <a:pt x="81" y="1000"/>
                    </a:lnTo>
                    <a:lnTo>
                      <a:pt x="77" y="997"/>
                    </a:lnTo>
                    <a:lnTo>
                      <a:pt x="72" y="992"/>
                    </a:lnTo>
                    <a:lnTo>
                      <a:pt x="66" y="987"/>
                    </a:lnTo>
                    <a:lnTo>
                      <a:pt x="62" y="984"/>
                    </a:lnTo>
                    <a:lnTo>
                      <a:pt x="57" y="980"/>
                    </a:lnTo>
                    <a:lnTo>
                      <a:pt x="52" y="975"/>
                    </a:lnTo>
                    <a:lnTo>
                      <a:pt x="48" y="970"/>
                    </a:lnTo>
                    <a:lnTo>
                      <a:pt x="43" y="964"/>
                    </a:lnTo>
                    <a:lnTo>
                      <a:pt x="37" y="954"/>
                    </a:lnTo>
                    <a:lnTo>
                      <a:pt x="31" y="941"/>
                    </a:lnTo>
                    <a:lnTo>
                      <a:pt x="26" y="931"/>
                    </a:lnTo>
                    <a:lnTo>
                      <a:pt x="23" y="918"/>
                    </a:lnTo>
                    <a:lnTo>
                      <a:pt x="20" y="906"/>
                    </a:lnTo>
                    <a:lnTo>
                      <a:pt x="19" y="892"/>
                    </a:lnTo>
                    <a:lnTo>
                      <a:pt x="17" y="880"/>
                    </a:lnTo>
                    <a:lnTo>
                      <a:pt x="14" y="868"/>
                    </a:lnTo>
                    <a:lnTo>
                      <a:pt x="16" y="860"/>
                    </a:lnTo>
                    <a:lnTo>
                      <a:pt x="16" y="853"/>
                    </a:lnTo>
                    <a:lnTo>
                      <a:pt x="14" y="846"/>
                    </a:lnTo>
                    <a:lnTo>
                      <a:pt x="14" y="839"/>
                    </a:lnTo>
                    <a:lnTo>
                      <a:pt x="17" y="831"/>
                    </a:lnTo>
                    <a:lnTo>
                      <a:pt x="17" y="822"/>
                    </a:lnTo>
                    <a:lnTo>
                      <a:pt x="17" y="813"/>
                    </a:lnTo>
                    <a:lnTo>
                      <a:pt x="19" y="805"/>
                    </a:lnTo>
                    <a:lnTo>
                      <a:pt x="20" y="797"/>
                    </a:lnTo>
                    <a:lnTo>
                      <a:pt x="22" y="790"/>
                    </a:lnTo>
                    <a:lnTo>
                      <a:pt x="25" y="782"/>
                    </a:lnTo>
                    <a:lnTo>
                      <a:pt x="26" y="773"/>
                    </a:lnTo>
                    <a:lnTo>
                      <a:pt x="28" y="762"/>
                    </a:lnTo>
                    <a:lnTo>
                      <a:pt x="31" y="753"/>
                    </a:lnTo>
                    <a:lnTo>
                      <a:pt x="34" y="744"/>
                    </a:lnTo>
                    <a:lnTo>
                      <a:pt x="37" y="735"/>
                    </a:lnTo>
                    <a:lnTo>
                      <a:pt x="40" y="725"/>
                    </a:lnTo>
                    <a:lnTo>
                      <a:pt x="43" y="716"/>
                    </a:lnTo>
                    <a:lnTo>
                      <a:pt x="46" y="706"/>
                    </a:lnTo>
                    <a:lnTo>
                      <a:pt x="48" y="695"/>
                    </a:lnTo>
                    <a:lnTo>
                      <a:pt x="49" y="689"/>
                    </a:lnTo>
                    <a:lnTo>
                      <a:pt x="51" y="683"/>
                    </a:lnTo>
                    <a:lnTo>
                      <a:pt x="52" y="675"/>
                    </a:lnTo>
                    <a:lnTo>
                      <a:pt x="54" y="667"/>
                    </a:lnTo>
                    <a:lnTo>
                      <a:pt x="55" y="660"/>
                    </a:lnTo>
                    <a:lnTo>
                      <a:pt x="59" y="652"/>
                    </a:lnTo>
                    <a:lnTo>
                      <a:pt x="60" y="646"/>
                    </a:lnTo>
                    <a:lnTo>
                      <a:pt x="65" y="640"/>
                    </a:lnTo>
                    <a:lnTo>
                      <a:pt x="65" y="631"/>
                    </a:lnTo>
                    <a:lnTo>
                      <a:pt x="66" y="621"/>
                    </a:lnTo>
                    <a:lnTo>
                      <a:pt x="68" y="612"/>
                    </a:lnTo>
                    <a:lnTo>
                      <a:pt x="69" y="603"/>
                    </a:lnTo>
                    <a:lnTo>
                      <a:pt x="69" y="591"/>
                    </a:lnTo>
                    <a:lnTo>
                      <a:pt x="69" y="578"/>
                    </a:lnTo>
                    <a:lnTo>
                      <a:pt x="72" y="566"/>
                    </a:lnTo>
                    <a:lnTo>
                      <a:pt x="75" y="555"/>
                    </a:lnTo>
                    <a:lnTo>
                      <a:pt x="77" y="548"/>
                    </a:lnTo>
                    <a:lnTo>
                      <a:pt x="78" y="542"/>
                    </a:lnTo>
                    <a:lnTo>
                      <a:pt x="78" y="536"/>
                    </a:lnTo>
                    <a:lnTo>
                      <a:pt x="80" y="528"/>
                    </a:lnTo>
                    <a:lnTo>
                      <a:pt x="81" y="522"/>
                    </a:lnTo>
                    <a:lnTo>
                      <a:pt x="83" y="516"/>
                    </a:lnTo>
                    <a:lnTo>
                      <a:pt x="86" y="511"/>
                    </a:lnTo>
                    <a:lnTo>
                      <a:pt x="91" y="505"/>
                    </a:lnTo>
                    <a:lnTo>
                      <a:pt x="92" y="500"/>
                    </a:lnTo>
                    <a:lnTo>
                      <a:pt x="92" y="494"/>
                    </a:lnTo>
                    <a:lnTo>
                      <a:pt x="94" y="488"/>
                    </a:lnTo>
                    <a:lnTo>
                      <a:pt x="94" y="482"/>
                    </a:lnTo>
                    <a:lnTo>
                      <a:pt x="95" y="476"/>
                    </a:lnTo>
                    <a:lnTo>
                      <a:pt x="97" y="471"/>
                    </a:lnTo>
                    <a:lnTo>
                      <a:pt x="98" y="465"/>
                    </a:lnTo>
                    <a:lnTo>
                      <a:pt x="103" y="462"/>
                    </a:lnTo>
                    <a:lnTo>
                      <a:pt x="106" y="457"/>
                    </a:lnTo>
                    <a:lnTo>
                      <a:pt x="109" y="453"/>
                    </a:lnTo>
                    <a:lnTo>
                      <a:pt x="112" y="448"/>
                    </a:lnTo>
                    <a:lnTo>
                      <a:pt x="115" y="442"/>
                    </a:lnTo>
                    <a:lnTo>
                      <a:pt x="118" y="438"/>
                    </a:lnTo>
                    <a:lnTo>
                      <a:pt x="121" y="433"/>
                    </a:lnTo>
                    <a:lnTo>
                      <a:pt x="124" y="430"/>
                    </a:lnTo>
                    <a:lnTo>
                      <a:pt x="129" y="425"/>
                    </a:lnTo>
                    <a:lnTo>
                      <a:pt x="130" y="421"/>
                    </a:lnTo>
                    <a:lnTo>
                      <a:pt x="132" y="416"/>
                    </a:lnTo>
                    <a:lnTo>
                      <a:pt x="135" y="410"/>
                    </a:lnTo>
                    <a:lnTo>
                      <a:pt x="137" y="405"/>
                    </a:lnTo>
                    <a:lnTo>
                      <a:pt x="140" y="404"/>
                    </a:lnTo>
                    <a:lnTo>
                      <a:pt x="143" y="401"/>
                    </a:lnTo>
                    <a:lnTo>
                      <a:pt x="144" y="398"/>
                    </a:lnTo>
                    <a:lnTo>
                      <a:pt x="147" y="395"/>
                    </a:lnTo>
                    <a:lnTo>
                      <a:pt x="149" y="392"/>
                    </a:lnTo>
                    <a:lnTo>
                      <a:pt x="152" y="390"/>
                    </a:lnTo>
                    <a:lnTo>
                      <a:pt x="155" y="389"/>
                    </a:lnTo>
                    <a:lnTo>
                      <a:pt x="158" y="390"/>
                    </a:lnTo>
                    <a:lnTo>
                      <a:pt x="160" y="389"/>
                    </a:lnTo>
                    <a:lnTo>
                      <a:pt x="161" y="384"/>
                    </a:lnTo>
                    <a:lnTo>
                      <a:pt x="164" y="381"/>
                    </a:lnTo>
                    <a:lnTo>
                      <a:pt x="167" y="381"/>
                    </a:lnTo>
                    <a:lnTo>
                      <a:pt x="173" y="375"/>
                    </a:lnTo>
                    <a:lnTo>
                      <a:pt x="179" y="373"/>
                    </a:lnTo>
                    <a:lnTo>
                      <a:pt x="186" y="372"/>
                    </a:lnTo>
                    <a:lnTo>
                      <a:pt x="193" y="372"/>
                    </a:lnTo>
                    <a:lnTo>
                      <a:pt x="201" y="372"/>
                    </a:lnTo>
                    <a:lnTo>
                      <a:pt x="209" y="373"/>
                    </a:lnTo>
                    <a:lnTo>
                      <a:pt x="215" y="373"/>
                    </a:lnTo>
                    <a:lnTo>
                      <a:pt x="222" y="372"/>
                    </a:lnTo>
                    <a:lnTo>
                      <a:pt x="224" y="375"/>
                    </a:lnTo>
                    <a:lnTo>
                      <a:pt x="225" y="375"/>
                    </a:lnTo>
                    <a:lnTo>
                      <a:pt x="228" y="375"/>
                    </a:lnTo>
                    <a:lnTo>
                      <a:pt x="230" y="375"/>
                    </a:lnTo>
                    <a:lnTo>
                      <a:pt x="236" y="378"/>
                    </a:lnTo>
                    <a:lnTo>
                      <a:pt x="241" y="382"/>
                    </a:lnTo>
                    <a:lnTo>
                      <a:pt x="247" y="387"/>
                    </a:lnTo>
                    <a:lnTo>
                      <a:pt x="251" y="393"/>
                    </a:lnTo>
                    <a:lnTo>
                      <a:pt x="254" y="398"/>
                    </a:lnTo>
                    <a:lnTo>
                      <a:pt x="259" y="404"/>
                    </a:lnTo>
                    <a:lnTo>
                      <a:pt x="264" y="410"/>
                    </a:lnTo>
                    <a:lnTo>
                      <a:pt x="268" y="415"/>
                    </a:lnTo>
                    <a:lnTo>
                      <a:pt x="271" y="421"/>
                    </a:lnTo>
                    <a:lnTo>
                      <a:pt x="276" y="427"/>
                    </a:lnTo>
                    <a:lnTo>
                      <a:pt x="279" y="433"/>
                    </a:lnTo>
                    <a:lnTo>
                      <a:pt x="284" y="438"/>
                    </a:lnTo>
                    <a:lnTo>
                      <a:pt x="288" y="444"/>
                    </a:lnTo>
                    <a:lnTo>
                      <a:pt x="293" y="448"/>
                    </a:lnTo>
                    <a:lnTo>
                      <a:pt x="299" y="451"/>
                    </a:lnTo>
                    <a:lnTo>
                      <a:pt x="305" y="456"/>
                    </a:lnTo>
                    <a:lnTo>
                      <a:pt x="308" y="454"/>
                    </a:lnTo>
                    <a:lnTo>
                      <a:pt x="310" y="453"/>
                    </a:lnTo>
                    <a:lnTo>
                      <a:pt x="311" y="451"/>
                    </a:lnTo>
                    <a:lnTo>
                      <a:pt x="313" y="448"/>
                    </a:lnTo>
                    <a:lnTo>
                      <a:pt x="313" y="442"/>
                    </a:lnTo>
                    <a:lnTo>
                      <a:pt x="310" y="438"/>
                    </a:lnTo>
                    <a:lnTo>
                      <a:pt x="305" y="431"/>
                    </a:lnTo>
                    <a:lnTo>
                      <a:pt x="302" y="428"/>
                    </a:lnTo>
                    <a:lnTo>
                      <a:pt x="297" y="424"/>
                    </a:lnTo>
                    <a:lnTo>
                      <a:pt x="294" y="419"/>
                    </a:lnTo>
                    <a:lnTo>
                      <a:pt x="291" y="413"/>
                    </a:lnTo>
                    <a:lnTo>
                      <a:pt x="288" y="408"/>
                    </a:lnTo>
                    <a:lnTo>
                      <a:pt x="287" y="402"/>
                    </a:lnTo>
                    <a:lnTo>
                      <a:pt x="284" y="398"/>
                    </a:lnTo>
                    <a:lnTo>
                      <a:pt x="284" y="390"/>
                    </a:lnTo>
                    <a:lnTo>
                      <a:pt x="282" y="384"/>
                    </a:lnTo>
                    <a:lnTo>
                      <a:pt x="277" y="381"/>
                    </a:lnTo>
                    <a:lnTo>
                      <a:pt x="276" y="378"/>
                    </a:lnTo>
                    <a:lnTo>
                      <a:pt x="274" y="375"/>
                    </a:lnTo>
                    <a:lnTo>
                      <a:pt x="271" y="372"/>
                    </a:lnTo>
                    <a:lnTo>
                      <a:pt x="271" y="363"/>
                    </a:lnTo>
                    <a:lnTo>
                      <a:pt x="273" y="355"/>
                    </a:lnTo>
                    <a:lnTo>
                      <a:pt x="276" y="349"/>
                    </a:lnTo>
                    <a:lnTo>
                      <a:pt x="281" y="343"/>
                    </a:lnTo>
                    <a:lnTo>
                      <a:pt x="285" y="336"/>
                    </a:lnTo>
                    <a:lnTo>
                      <a:pt x="290" y="330"/>
                    </a:lnTo>
                    <a:lnTo>
                      <a:pt x="294" y="324"/>
                    </a:lnTo>
                    <a:lnTo>
                      <a:pt x="297" y="317"/>
                    </a:lnTo>
                    <a:lnTo>
                      <a:pt x="302" y="307"/>
                    </a:lnTo>
                    <a:lnTo>
                      <a:pt x="307" y="300"/>
                    </a:lnTo>
                    <a:lnTo>
                      <a:pt x="313" y="291"/>
                    </a:lnTo>
                    <a:lnTo>
                      <a:pt x="317" y="283"/>
                    </a:lnTo>
                    <a:lnTo>
                      <a:pt x="323" y="275"/>
                    </a:lnTo>
                    <a:lnTo>
                      <a:pt x="330" y="269"/>
                    </a:lnTo>
                    <a:lnTo>
                      <a:pt x="336" y="263"/>
                    </a:lnTo>
                    <a:lnTo>
                      <a:pt x="343" y="258"/>
                    </a:lnTo>
                    <a:lnTo>
                      <a:pt x="345" y="255"/>
                    </a:lnTo>
                    <a:lnTo>
                      <a:pt x="346" y="254"/>
                    </a:lnTo>
                    <a:lnTo>
                      <a:pt x="346" y="252"/>
                    </a:lnTo>
                    <a:lnTo>
                      <a:pt x="346" y="249"/>
                    </a:lnTo>
                    <a:lnTo>
                      <a:pt x="345" y="248"/>
                    </a:lnTo>
                    <a:lnTo>
                      <a:pt x="343" y="248"/>
                    </a:lnTo>
                    <a:lnTo>
                      <a:pt x="342" y="248"/>
                    </a:lnTo>
                    <a:lnTo>
                      <a:pt x="339" y="248"/>
                    </a:lnTo>
                    <a:lnTo>
                      <a:pt x="337" y="249"/>
                    </a:lnTo>
                    <a:lnTo>
                      <a:pt x="336" y="251"/>
                    </a:lnTo>
                    <a:lnTo>
                      <a:pt x="334" y="251"/>
                    </a:lnTo>
                    <a:lnTo>
                      <a:pt x="333" y="251"/>
                    </a:lnTo>
                    <a:lnTo>
                      <a:pt x="328" y="255"/>
                    </a:lnTo>
                    <a:lnTo>
                      <a:pt x="323" y="260"/>
                    </a:lnTo>
                    <a:lnTo>
                      <a:pt x="319" y="263"/>
                    </a:lnTo>
                    <a:lnTo>
                      <a:pt x="314" y="268"/>
                    </a:lnTo>
                    <a:lnTo>
                      <a:pt x="310" y="271"/>
                    </a:lnTo>
                    <a:lnTo>
                      <a:pt x="305" y="275"/>
                    </a:lnTo>
                    <a:lnTo>
                      <a:pt x="302" y="280"/>
                    </a:lnTo>
                    <a:lnTo>
                      <a:pt x="297" y="284"/>
                    </a:lnTo>
                    <a:lnTo>
                      <a:pt x="296" y="291"/>
                    </a:lnTo>
                    <a:lnTo>
                      <a:pt x="291" y="294"/>
                    </a:lnTo>
                    <a:lnTo>
                      <a:pt x="288" y="297"/>
                    </a:lnTo>
                    <a:lnTo>
                      <a:pt x="287" y="301"/>
                    </a:lnTo>
                    <a:lnTo>
                      <a:pt x="279" y="310"/>
                    </a:lnTo>
                    <a:lnTo>
                      <a:pt x="273" y="320"/>
                    </a:lnTo>
                    <a:lnTo>
                      <a:pt x="267" y="329"/>
                    </a:lnTo>
                    <a:lnTo>
                      <a:pt x="259" y="336"/>
                    </a:lnTo>
                    <a:lnTo>
                      <a:pt x="251" y="344"/>
                    </a:lnTo>
                    <a:lnTo>
                      <a:pt x="244" y="350"/>
                    </a:lnTo>
                    <a:lnTo>
                      <a:pt x="233" y="353"/>
                    </a:lnTo>
                    <a:lnTo>
                      <a:pt x="222" y="355"/>
                    </a:lnTo>
                    <a:lnTo>
                      <a:pt x="219" y="353"/>
                    </a:lnTo>
                    <a:lnTo>
                      <a:pt x="215" y="353"/>
                    </a:lnTo>
                    <a:lnTo>
                      <a:pt x="212" y="353"/>
                    </a:lnTo>
                    <a:lnTo>
                      <a:pt x="210" y="350"/>
                    </a:lnTo>
                    <a:lnTo>
                      <a:pt x="205" y="349"/>
                    </a:lnTo>
                    <a:lnTo>
                      <a:pt x="202" y="346"/>
                    </a:lnTo>
                    <a:lnTo>
                      <a:pt x="198" y="343"/>
                    </a:lnTo>
                    <a:lnTo>
                      <a:pt x="196" y="340"/>
                    </a:lnTo>
                    <a:lnTo>
                      <a:pt x="193" y="335"/>
                    </a:lnTo>
                    <a:lnTo>
                      <a:pt x="192" y="332"/>
                    </a:lnTo>
                    <a:lnTo>
                      <a:pt x="189" y="327"/>
                    </a:lnTo>
                    <a:lnTo>
                      <a:pt x="189" y="323"/>
                    </a:lnTo>
                    <a:lnTo>
                      <a:pt x="190" y="320"/>
                    </a:lnTo>
                    <a:lnTo>
                      <a:pt x="189" y="317"/>
                    </a:lnTo>
                    <a:lnTo>
                      <a:pt x="187" y="314"/>
                    </a:lnTo>
                    <a:lnTo>
                      <a:pt x="187" y="310"/>
                    </a:lnTo>
                    <a:lnTo>
                      <a:pt x="187" y="301"/>
                    </a:lnTo>
                    <a:lnTo>
                      <a:pt x="189" y="292"/>
                    </a:lnTo>
                    <a:lnTo>
                      <a:pt x="190" y="283"/>
                    </a:lnTo>
                    <a:lnTo>
                      <a:pt x="192" y="274"/>
                    </a:lnTo>
                    <a:lnTo>
                      <a:pt x="195" y="265"/>
                    </a:lnTo>
                    <a:lnTo>
                      <a:pt x="198" y="257"/>
                    </a:lnTo>
                    <a:lnTo>
                      <a:pt x="202" y="248"/>
                    </a:lnTo>
                    <a:lnTo>
                      <a:pt x="205" y="240"/>
                    </a:lnTo>
                    <a:lnTo>
                      <a:pt x="209" y="237"/>
                    </a:lnTo>
                    <a:lnTo>
                      <a:pt x="212" y="232"/>
                    </a:lnTo>
                    <a:lnTo>
                      <a:pt x="213" y="229"/>
                    </a:lnTo>
                    <a:lnTo>
                      <a:pt x="213" y="225"/>
                    </a:lnTo>
                    <a:lnTo>
                      <a:pt x="218" y="219"/>
                    </a:lnTo>
                    <a:lnTo>
                      <a:pt x="221" y="211"/>
                    </a:lnTo>
                    <a:lnTo>
                      <a:pt x="225" y="203"/>
                    </a:lnTo>
                    <a:lnTo>
                      <a:pt x="230" y="196"/>
                    </a:lnTo>
                    <a:lnTo>
                      <a:pt x="233" y="189"/>
                    </a:lnTo>
                    <a:lnTo>
                      <a:pt x="238" y="182"/>
                    </a:lnTo>
                    <a:lnTo>
                      <a:pt x="242" y="176"/>
                    </a:lnTo>
                    <a:lnTo>
                      <a:pt x="247" y="168"/>
                    </a:lnTo>
                    <a:lnTo>
                      <a:pt x="250" y="162"/>
                    </a:lnTo>
                    <a:lnTo>
                      <a:pt x="254" y="156"/>
                    </a:lnTo>
                    <a:lnTo>
                      <a:pt x="261" y="148"/>
                    </a:lnTo>
                    <a:lnTo>
                      <a:pt x="265" y="142"/>
                    </a:lnTo>
                    <a:lnTo>
                      <a:pt x="270" y="136"/>
                    </a:lnTo>
                    <a:lnTo>
                      <a:pt x="276" y="130"/>
                    </a:lnTo>
                    <a:lnTo>
                      <a:pt x="282" y="125"/>
                    </a:lnTo>
                    <a:lnTo>
                      <a:pt x="288" y="119"/>
                    </a:lnTo>
                    <a:lnTo>
                      <a:pt x="293" y="114"/>
                    </a:lnTo>
                    <a:lnTo>
                      <a:pt x="297" y="111"/>
                    </a:lnTo>
                    <a:lnTo>
                      <a:pt x="302" y="107"/>
                    </a:lnTo>
                    <a:lnTo>
                      <a:pt x="305" y="102"/>
                    </a:lnTo>
                    <a:lnTo>
                      <a:pt x="310" y="99"/>
                    </a:lnTo>
                    <a:lnTo>
                      <a:pt x="314" y="96"/>
                    </a:lnTo>
                    <a:lnTo>
                      <a:pt x="319" y="93"/>
                    </a:lnTo>
                    <a:lnTo>
                      <a:pt x="325" y="90"/>
                    </a:lnTo>
                    <a:lnTo>
                      <a:pt x="330" y="88"/>
                    </a:lnTo>
                    <a:lnTo>
                      <a:pt x="334" y="85"/>
                    </a:lnTo>
                    <a:lnTo>
                      <a:pt x="339" y="82"/>
                    </a:lnTo>
                    <a:lnTo>
                      <a:pt x="342" y="81"/>
                    </a:lnTo>
                    <a:lnTo>
                      <a:pt x="346" y="78"/>
                    </a:lnTo>
                    <a:lnTo>
                      <a:pt x="349" y="75"/>
                    </a:lnTo>
                    <a:lnTo>
                      <a:pt x="354" y="73"/>
                    </a:lnTo>
                    <a:lnTo>
                      <a:pt x="359" y="73"/>
                    </a:lnTo>
                    <a:lnTo>
                      <a:pt x="362" y="70"/>
                    </a:lnTo>
                    <a:lnTo>
                      <a:pt x="363" y="68"/>
                    </a:lnTo>
                    <a:lnTo>
                      <a:pt x="368" y="67"/>
                    </a:lnTo>
                    <a:lnTo>
                      <a:pt x="371" y="65"/>
                    </a:lnTo>
                    <a:lnTo>
                      <a:pt x="374" y="64"/>
                    </a:lnTo>
                    <a:lnTo>
                      <a:pt x="377" y="62"/>
                    </a:lnTo>
                    <a:lnTo>
                      <a:pt x="380" y="59"/>
                    </a:lnTo>
                    <a:lnTo>
                      <a:pt x="382" y="58"/>
                    </a:lnTo>
                    <a:lnTo>
                      <a:pt x="389" y="55"/>
                    </a:lnTo>
                    <a:lnTo>
                      <a:pt x="397" y="52"/>
                    </a:lnTo>
                    <a:lnTo>
                      <a:pt x="403" y="49"/>
                    </a:lnTo>
                    <a:lnTo>
                      <a:pt x="409" y="44"/>
                    </a:lnTo>
                    <a:lnTo>
                      <a:pt x="415" y="41"/>
                    </a:lnTo>
                    <a:lnTo>
                      <a:pt x="421" y="38"/>
                    </a:lnTo>
                    <a:lnTo>
                      <a:pt x="429" y="33"/>
                    </a:lnTo>
                    <a:lnTo>
                      <a:pt x="435" y="32"/>
                    </a:lnTo>
                    <a:lnTo>
                      <a:pt x="443" y="29"/>
                    </a:lnTo>
                    <a:lnTo>
                      <a:pt x="450" y="24"/>
                    </a:lnTo>
                    <a:lnTo>
                      <a:pt x="458" y="21"/>
                    </a:lnTo>
                    <a:lnTo>
                      <a:pt x="466" y="19"/>
                    </a:lnTo>
                    <a:lnTo>
                      <a:pt x="473" y="16"/>
                    </a:lnTo>
                    <a:lnTo>
                      <a:pt x="481" y="13"/>
                    </a:lnTo>
                    <a:lnTo>
                      <a:pt x="489" y="12"/>
                    </a:lnTo>
                    <a:lnTo>
                      <a:pt x="496" y="10"/>
                    </a:lnTo>
                    <a:lnTo>
                      <a:pt x="504" y="7"/>
                    </a:lnTo>
                    <a:lnTo>
                      <a:pt x="512" y="7"/>
                    </a:lnTo>
                    <a:lnTo>
                      <a:pt x="521" y="4"/>
                    </a:lnTo>
                    <a:lnTo>
                      <a:pt x="529" y="4"/>
                    </a:lnTo>
                    <a:lnTo>
                      <a:pt x="536" y="3"/>
                    </a:lnTo>
                    <a:lnTo>
                      <a:pt x="545" y="1"/>
                    </a:lnTo>
                    <a:lnTo>
                      <a:pt x="553" y="1"/>
                    </a:lnTo>
                    <a:lnTo>
                      <a:pt x="562" y="0"/>
                    </a:lnTo>
                    <a:lnTo>
                      <a:pt x="565" y="0"/>
                    </a:lnTo>
                    <a:lnTo>
                      <a:pt x="568" y="0"/>
                    </a:lnTo>
                    <a:lnTo>
                      <a:pt x="571" y="1"/>
                    </a:lnTo>
                    <a:lnTo>
                      <a:pt x="574" y="1"/>
                    </a:lnTo>
                    <a:lnTo>
                      <a:pt x="578" y="3"/>
                    </a:lnTo>
                    <a:lnTo>
                      <a:pt x="581" y="3"/>
                    </a:lnTo>
                    <a:lnTo>
                      <a:pt x="584" y="3"/>
                    </a:lnTo>
                    <a:lnTo>
                      <a:pt x="588" y="1"/>
                    </a:lnTo>
                    <a:lnTo>
                      <a:pt x="588" y="1"/>
                    </a:lnTo>
                    <a:close/>
                  </a:path>
                </a:pathLst>
              </a:custGeom>
              <a:solidFill>
                <a:srgbClr val="AA2F2C"/>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7" name="Freeform 52"/>
              <p:cNvSpPr>
                <a:spLocks/>
              </p:cNvSpPr>
              <p:nvPr/>
            </p:nvSpPr>
            <p:spPr bwMode="auto">
              <a:xfrm>
                <a:off x="3422650" y="384175"/>
                <a:ext cx="1468438" cy="2473325"/>
              </a:xfrm>
              <a:custGeom>
                <a:avLst/>
                <a:gdLst/>
                <a:ahLst/>
                <a:cxnLst>
                  <a:cxn ang="0">
                    <a:pos x="715" y="26"/>
                  </a:cxn>
                  <a:cxn ang="0">
                    <a:pos x="850" y="133"/>
                  </a:cxn>
                  <a:cxn ang="0">
                    <a:pos x="920" y="360"/>
                  </a:cxn>
                  <a:cxn ang="0">
                    <a:pos x="877" y="478"/>
                  </a:cxn>
                  <a:cxn ang="0">
                    <a:pos x="843" y="447"/>
                  </a:cxn>
                  <a:cxn ang="0">
                    <a:pos x="819" y="519"/>
                  </a:cxn>
                  <a:cxn ang="0">
                    <a:pos x="873" y="541"/>
                  </a:cxn>
                  <a:cxn ang="0">
                    <a:pos x="790" y="619"/>
                  </a:cxn>
                  <a:cxn ang="0">
                    <a:pos x="674" y="570"/>
                  </a:cxn>
                  <a:cxn ang="0">
                    <a:pos x="577" y="449"/>
                  </a:cxn>
                  <a:cxn ang="0">
                    <a:pos x="497" y="245"/>
                  </a:cxn>
                  <a:cxn ang="0">
                    <a:pos x="554" y="470"/>
                  </a:cxn>
                  <a:cxn ang="0">
                    <a:pos x="493" y="510"/>
                  </a:cxn>
                  <a:cxn ang="0">
                    <a:pos x="399" y="545"/>
                  </a:cxn>
                  <a:cxn ang="0">
                    <a:pos x="381" y="553"/>
                  </a:cxn>
                  <a:cxn ang="0">
                    <a:pos x="453" y="541"/>
                  </a:cxn>
                  <a:cxn ang="0">
                    <a:pos x="542" y="527"/>
                  </a:cxn>
                  <a:cxn ang="0">
                    <a:pos x="612" y="536"/>
                  </a:cxn>
                  <a:cxn ang="0">
                    <a:pos x="689" y="627"/>
                  </a:cxn>
                  <a:cxn ang="0">
                    <a:pos x="664" y="772"/>
                  </a:cxn>
                  <a:cxn ang="0">
                    <a:pos x="655" y="893"/>
                  </a:cxn>
                  <a:cxn ang="0">
                    <a:pos x="548" y="1002"/>
                  </a:cxn>
                  <a:cxn ang="0">
                    <a:pos x="462" y="1022"/>
                  </a:cxn>
                  <a:cxn ang="0">
                    <a:pos x="384" y="1061"/>
                  </a:cxn>
                  <a:cxn ang="0">
                    <a:pos x="447" y="1060"/>
                  </a:cxn>
                  <a:cxn ang="0">
                    <a:pos x="456" y="1110"/>
                  </a:cxn>
                  <a:cxn ang="0">
                    <a:pos x="427" y="1190"/>
                  </a:cxn>
                  <a:cxn ang="0">
                    <a:pos x="523" y="1078"/>
                  </a:cxn>
                  <a:cxn ang="0">
                    <a:pos x="576" y="1016"/>
                  </a:cxn>
                  <a:cxn ang="0">
                    <a:pos x="672" y="959"/>
                  </a:cxn>
                  <a:cxn ang="0">
                    <a:pos x="767" y="1029"/>
                  </a:cxn>
                  <a:cxn ang="0">
                    <a:pos x="787" y="1196"/>
                  </a:cxn>
                  <a:cxn ang="0">
                    <a:pos x="729" y="1380"/>
                  </a:cxn>
                  <a:cxn ang="0">
                    <a:pos x="670" y="1461"/>
                  </a:cxn>
                  <a:cxn ang="0">
                    <a:pos x="592" y="1519"/>
                  </a:cxn>
                  <a:cxn ang="0">
                    <a:pos x="502" y="1550"/>
                  </a:cxn>
                  <a:cxn ang="0">
                    <a:pos x="410" y="1552"/>
                  </a:cxn>
                  <a:cxn ang="0">
                    <a:pos x="361" y="1547"/>
                  </a:cxn>
                  <a:cxn ang="0">
                    <a:pos x="305" y="1538"/>
                  </a:cxn>
                  <a:cxn ang="0">
                    <a:pos x="228" y="1515"/>
                  </a:cxn>
                  <a:cxn ang="0">
                    <a:pos x="147" y="1463"/>
                  </a:cxn>
                  <a:cxn ang="0">
                    <a:pos x="81" y="1366"/>
                  </a:cxn>
                  <a:cxn ang="0">
                    <a:pos x="23" y="1181"/>
                  </a:cxn>
                  <a:cxn ang="0">
                    <a:pos x="11" y="997"/>
                  </a:cxn>
                  <a:cxn ang="0">
                    <a:pos x="87" y="1068"/>
                  </a:cxn>
                  <a:cxn ang="0">
                    <a:pos x="142" y="1129"/>
                  </a:cxn>
                  <a:cxn ang="0">
                    <a:pos x="96" y="1052"/>
                  </a:cxn>
                  <a:cxn ang="0">
                    <a:pos x="153" y="1012"/>
                  </a:cxn>
                  <a:cxn ang="0">
                    <a:pos x="98" y="1003"/>
                  </a:cxn>
                  <a:cxn ang="0">
                    <a:pos x="15" y="864"/>
                  </a:cxn>
                  <a:cxn ang="0">
                    <a:pos x="52" y="680"/>
                  </a:cxn>
                  <a:cxn ang="0">
                    <a:pos x="90" y="502"/>
                  </a:cxn>
                  <a:cxn ang="0">
                    <a:pos x="141" y="397"/>
                  </a:cxn>
                  <a:cxn ang="0">
                    <a:pos x="228" y="371"/>
                  </a:cxn>
                  <a:cxn ang="0">
                    <a:pos x="308" y="432"/>
                  </a:cxn>
                  <a:cxn ang="0">
                    <a:pos x="297" y="314"/>
                  </a:cxn>
                  <a:cxn ang="0">
                    <a:pos x="321" y="256"/>
                  </a:cxn>
                  <a:cxn ang="0">
                    <a:pos x="208" y="346"/>
                  </a:cxn>
                  <a:cxn ang="0">
                    <a:pos x="211" y="228"/>
                  </a:cxn>
                  <a:cxn ang="0">
                    <a:pos x="306" y="101"/>
                  </a:cxn>
                  <a:cxn ang="0">
                    <a:pos x="396" y="51"/>
                  </a:cxn>
                  <a:cxn ang="0">
                    <a:pos x="560" y="0"/>
                  </a:cxn>
                </a:cxnLst>
                <a:rect l="0" t="0" r="r" b="b"/>
                <a:pathLst>
                  <a:path w="925" h="1558">
                    <a:moveTo>
                      <a:pt x="585" y="0"/>
                    </a:moveTo>
                    <a:lnTo>
                      <a:pt x="592" y="0"/>
                    </a:lnTo>
                    <a:lnTo>
                      <a:pt x="600" y="0"/>
                    </a:lnTo>
                    <a:lnTo>
                      <a:pt x="608" y="0"/>
                    </a:lnTo>
                    <a:lnTo>
                      <a:pt x="615" y="0"/>
                    </a:lnTo>
                    <a:lnTo>
                      <a:pt x="623" y="2"/>
                    </a:lnTo>
                    <a:lnTo>
                      <a:pt x="631" y="3"/>
                    </a:lnTo>
                    <a:lnTo>
                      <a:pt x="637" y="5"/>
                    </a:lnTo>
                    <a:lnTo>
                      <a:pt x="644" y="6"/>
                    </a:lnTo>
                    <a:lnTo>
                      <a:pt x="651" y="8"/>
                    </a:lnTo>
                    <a:lnTo>
                      <a:pt x="658" y="9"/>
                    </a:lnTo>
                    <a:lnTo>
                      <a:pt x="666" y="11"/>
                    </a:lnTo>
                    <a:lnTo>
                      <a:pt x="674" y="14"/>
                    </a:lnTo>
                    <a:lnTo>
                      <a:pt x="680" y="15"/>
                    </a:lnTo>
                    <a:lnTo>
                      <a:pt x="687" y="17"/>
                    </a:lnTo>
                    <a:lnTo>
                      <a:pt x="695" y="17"/>
                    </a:lnTo>
                    <a:lnTo>
                      <a:pt x="703" y="19"/>
                    </a:lnTo>
                    <a:lnTo>
                      <a:pt x="704" y="22"/>
                    </a:lnTo>
                    <a:lnTo>
                      <a:pt x="707" y="23"/>
                    </a:lnTo>
                    <a:lnTo>
                      <a:pt x="710" y="25"/>
                    </a:lnTo>
                    <a:lnTo>
                      <a:pt x="712" y="26"/>
                    </a:lnTo>
                    <a:lnTo>
                      <a:pt x="715" y="26"/>
                    </a:lnTo>
                    <a:lnTo>
                      <a:pt x="718" y="28"/>
                    </a:lnTo>
                    <a:lnTo>
                      <a:pt x="719" y="29"/>
                    </a:lnTo>
                    <a:lnTo>
                      <a:pt x="723" y="31"/>
                    </a:lnTo>
                    <a:lnTo>
                      <a:pt x="732" y="34"/>
                    </a:lnTo>
                    <a:lnTo>
                      <a:pt x="739" y="37"/>
                    </a:lnTo>
                    <a:lnTo>
                      <a:pt x="747" y="42"/>
                    </a:lnTo>
                    <a:lnTo>
                      <a:pt x="755" y="46"/>
                    </a:lnTo>
                    <a:lnTo>
                      <a:pt x="762" y="52"/>
                    </a:lnTo>
                    <a:lnTo>
                      <a:pt x="770" y="57"/>
                    </a:lnTo>
                    <a:lnTo>
                      <a:pt x="778" y="63"/>
                    </a:lnTo>
                    <a:lnTo>
                      <a:pt x="785" y="68"/>
                    </a:lnTo>
                    <a:lnTo>
                      <a:pt x="791" y="74"/>
                    </a:lnTo>
                    <a:lnTo>
                      <a:pt x="798" y="80"/>
                    </a:lnTo>
                    <a:lnTo>
                      <a:pt x="804" y="84"/>
                    </a:lnTo>
                    <a:lnTo>
                      <a:pt x="810" y="91"/>
                    </a:lnTo>
                    <a:lnTo>
                      <a:pt x="816" y="97"/>
                    </a:lnTo>
                    <a:lnTo>
                      <a:pt x="822" y="103"/>
                    </a:lnTo>
                    <a:lnTo>
                      <a:pt x="828" y="107"/>
                    </a:lnTo>
                    <a:lnTo>
                      <a:pt x="834" y="113"/>
                    </a:lnTo>
                    <a:lnTo>
                      <a:pt x="839" y="121"/>
                    </a:lnTo>
                    <a:lnTo>
                      <a:pt x="845" y="127"/>
                    </a:lnTo>
                    <a:lnTo>
                      <a:pt x="850" y="133"/>
                    </a:lnTo>
                    <a:lnTo>
                      <a:pt x="854" y="140"/>
                    </a:lnTo>
                    <a:lnTo>
                      <a:pt x="860" y="147"/>
                    </a:lnTo>
                    <a:lnTo>
                      <a:pt x="865" y="153"/>
                    </a:lnTo>
                    <a:lnTo>
                      <a:pt x="868" y="161"/>
                    </a:lnTo>
                    <a:lnTo>
                      <a:pt x="873" y="169"/>
                    </a:lnTo>
                    <a:lnTo>
                      <a:pt x="882" y="182"/>
                    </a:lnTo>
                    <a:lnTo>
                      <a:pt x="889" y="198"/>
                    </a:lnTo>
                    <a:lnTo>
                      <a:pt x="896" y="213"/>
                    </a:lnTo>
                    <a:lnTo>
                      <a:pt x="900" y="228"/>
                    </a:lnTo>
                    <a:lnTo>
                      <a:pt x="903" y="244"/>
                    </a:lnTo>
                    <a:lnTo>
                      <a:pt x="906" y="259"/>
                    </a:lnTo>
                    <a:lnTo>
                      <a:pt x="911" y="276"/>
                    </a:lnTo>
                    <a:lnTo>
                      <a:pt x="915" y="293"/>
                    </a:lnTo>
                    <a:lnTo>
                      <a:pt x="918" y="299"/>
                    </a:lnTo>
                    <a:lnTo>
                      <a:pt x="920" y="305"/>
                    </a:lnTo>
                    <a:lnTo>
                      <a:pt x="922" y="310"/>
                    </a:lnTo>
                    <a:lnTo>
                      <a:pt x="923" y="316"/>
                    </a:lnTo>
                    <a:lnTo>
                      <a:pt x="923" y="322"/>
                    </a:lnTo>
                    <a:lnTo>
                      <a:pt x="925" y="329"/>
                    </a:lnTo>
                    <a:lnTo>
                      <a:pt x="925" y="336"/>
                    </a:lnTo>
                    <a:lnTo>
                      <a:pt x="923" y="342"/>
                    </a:lnTo>
                    <a:lnTo>
                      <a:pt x="920" y="360"/>
                    </a:lnTo>
                    <a:lnTo>
                      <a:pt x="920" y="377"/>
                    </a:lnTo>
                    <a:lnTo>
                      <a:pt x="918" y="394"/>
                    </a:lnTo>
                    <a:lnTo>
                      <a:pt x="915" y="412"/>
                    </a:lnTo>
                    <a:lnTo>
                      <a:pt x="914" y="424"/>
                    </a:lnTo>
                    <a:lnTo>
                      <a:pt x="912" y="434"/>
                    </a:lnTo>
                    <a:lnTo>
                      <a:pt x="911" y="443"/>
                    </a:lnTo>
                    <a:lnTo>
                      <a:pt x="909" y="455"/>
                    </a:lnTo>
                    <a:lnTo>
                      <a:pt x="908" y="464"/>
                    </a:lnTo>
                    <a:lnTo>
                      <a:pt x="906" y="475"/>
                    </a:lnTo>
                    <a:lnTo>
                      <a:pt x="905" y="483"/>
                    </a:lnTo>
                    <a:lnTo>
                      <a:pt x="899" y="492"/>
                    </a:lnTo>
                    <a:lnTo>
                      <a:pt x="896" y="493"/>
                    </a:lnTo>
                    <a:lnTo>
                      <a:pt x="894" y="493"/>
                    </a:lnTo>
                    <a:lnTo>
                      <a:pt x="894" y="492"/>
                    </a:lnTo>
                    <a:lnTo>
                      <a:pt x="891" y="490"/>
                    </a:lnTo>
                    <a:lnTo>
                      <a:pt x="889" y="486"/>
                    </a:lnTo>
                    <a:lnTo>
                      <a:pt x="888" y="484"/>
                    </a:lnTo>
                    <a:lnTo>
                      <a:pt x="886" y="483"/>
                    </a:lnTo>
                    <a:lnTo>
                      <a:pt x="883" y="481"/>
                    </a:lnTo>
                    <a:lnTo>
                      <a:pt x="882" y="481"/>
                    </a:lnTo>
                    <a:lnTo>
                      <a:pt x="880" y="481"/>
                    </a:lnTo>
                    <a:lnTo>
                      <a:pt x="877" y="478"/>
                    </a:lnTo>
                    <a:lnTo>
                      <a:pt x="874" y="475"/>
                    </a:lnTo>
                    <a:lnTo>
                      <a:pt x="877" y="473"/>
                    </a:lnTo>
                    <a:lnTo>
                      <a:pt x="880" y="470"/>
                    </a:lnTo>
                    <a:lnTo>
                      <a:pt x="882" y="466"/>
                    </a:lnTo>
                    <a:lnTo>
                      <a:pt x="883" y="463"/>
                    </a:lnTo>
                    <a:lnTo>
                      <a:pt x="880" y="460"/>
                    </a:lnTo>
                    <a:lnTo>
                      <a:pt x="879" y="458"/>
                    </a:lnTo>
                    <a:lnTo>
                      <a:pt x="877" y="455"/>
                    </a:lnTo>
                    <a:lnTo>
                      <a:pt x="874" y="457"/>
                    </a:lnTo>
                    <a:lnTo>
                      <a:pt x="871" y="461"/>
                    </a:lnTo>
                    <a:lnTo>
                      <a:pt x="870" y="464"/>
                    </a:lnTo>
                    <a:lnTo>
                      <a:pt x="865" y="469"/>
                    </a:lnTo>
                    <a:lnTo>
                      <a:pt x="862" y="470"/>
                    </a:lnTo>
                    <a:lnTo>
                      <a:pt x="859" y="467"/>
                    </a:lnTo>
                    <a:lnTo>
                      <a:pt x="856" y="466"/>
                    </a:lnTo>
                    <a:lnTo>
                      <a:pt x="853" y="464"/>
                    </a:lnTo>
                    <a:lnTo>
                      <a:pt x="851" y="461"/>
                    </a:lnTo>
                    <a:lnTo>
                      <a:pt x="848" y="460"/>
                    </a:lnTo>
                    <a:lnTo>
                      <a:pt x="847" y="457"/>
                    </a:lnTo>
                    <a:lnTo>
                      <a:pt x="845" y="453"/>
                    </a:lnTo>
                    <a:lnTo>
                      <a:pt x="845" y="449"/>
                    </a:lnTo>
                    <a:lnTo>
                      <a:pt x="843" y="447"/>
                    </a:lnTo>
                    <a:lnTo>
                      <a:pt x="842" y="449"/>
                    </a:lnTo>
                    <a:lnTo>
                      <a:pt x="840" y="449"/>
                    </a:lnTo>
                    <a:lnTo>
                      <a:pt x="839" y="449"/>
                    </a:lnTo>
                    <a:lnTo>
                      <a:pt x="839" y="453"/>
                    </a:lnTo>
                    <a:lnTo>
                      <a:pt x="839" y="458"/>
                    </a:lnTo>
                    <a:lnTo>
                      <a:pt x="842" y="464"/>
                    </a:lnTo>
                    <a:lnTo>
                      <a:pt x="843" y="467"/>
                    </a:lnTo>
                    <a:lnTo>
                      <a:pt x="837" y="493"/>
                    </a:lnTo>
                    <a:lnTo>
                      <a:pt x="834" y="498"/>
                    </a:lnTo>
                    <a:lnTo>
                      <a:pt x="830" y="502"/>
                    </a:lnTo>
                    <a:lnTo>
                      <a:pt x="827" y="506"/>
                    </a:lnTo>
                    <a:lnTo>
                      <a:pt x="822" y="509"/>
                    </a:lnTo>
                    <a:lnTo>
                      <a:pt x="817" y="512"/>
                    </a:lnTo>
                    <a:lnTo>
                      <a:pt x="813" y="515"/>
                    </a:lnTo>
                    <a:lnTo>
                      <a:pt x="808" y="516"/>
                    </a:lnTo>
                    <a:lnTo>
                      <a:pt x="804" y="519"/>
                    </a:lnTo>
                    <a:lnTo>
                      <a:pt x="805" y="524"/>
                    </a:lnTo>
                    <a:lnTo>
                      <a:pt x="807" y="525"/>
                    </a:lnTo>
                    <a:lnTo>
                      <a:pt x="810" y="525"/>
                    </a:lnTo>
                    <a:lnTo>
                      <a:pt x="813" y="524"/>
                    </a:lnTo>
                    <a:lnTo>
                      <a:pt x="816" y="522"/>
                    </a:lnTo>
                    <a:lnTo>
                      <a:pt x="819" y="519"/>
                    </a:lnTo>
                    <a:lnTo>
                      <a:pt x="822" y="519"/>
                    </a:lnTo>
                    <a:lnTo>
                      <a:pt x="825" y="518"/>
                    </a:lnTo>
                    <a:lnTo>
                      <a:pt x="833" y="515"/>
                    </a:lnTo>
                    <a:lnTo>
                      <a:pt x="837" y="519"/>
                    </a:lnTo>
                    <a:lnTo>
                      <a:pt x="840" y="527"/>
                    </a:lnTo>
                    <a:lnTo>
                      <a:pt x="840" y="535"/>
                    </a:lnTo>
                    <a:lnTo>
                      <a:pt x="839" y="542"/>
                    </a:lnTo>
                    <a:lnTo>
                      <a:pt x="842" y="547"/>
                    </a:lnTo>
                    <a:lnTo>
                      <a:pt x="847" y="544"/>
                    </a:lnTo>
                    <a:lnTo>
                      <a:pt x="850" y="538"/>
                    </a:lnTo>
                    <a:lnTo>
                      <a:pt x="850" y="530"/>
                    </a:lnTo>
                    <a:lnTo>
                      <a:pt x="850" y="522"/>
                    </a:lnTo>
                    <a:lnTo>
                      <a:pt x="850" y="521"/>
                    </a:lnTo>
                    <a:lnTo>
                      <a:pt x="853" y="521"/>
                    </a:lnTo>
                    <a:lnTo>
                      <a:pt x="857" y="522"/>
                    </a:lnTo>
                    <a:lnTo>
                      <a:pt x="860" y="524"/>
                    </a:lnTo>
                    <a:lnTo>
                      <a:pt x="862" y="524"/>
                    </a:lnTo>
                    <a:lnTo>
                      <a:pt x="865" y="525"/>
                    </a:lnTo>
                    <a:lnTo>
                      <a:pt x="868" y="529"/>
                    </a:lnTo>
                    <a:lnTo>
                      <a:pt x="871" y="530"/>
                    </a:lnTo>
                    <a:lnTo>
                      <a:pt x="873" y="532"/>
                    </a:lnTo>
                    <a:lnTo>
                      <a:pt x="873" y="541"/>
                    </a:lnTo>
                    <a:lnTo>
                      <a:pt x="873" y="548"/>
                    </a:lnTo>
                    <a:lnTo>
                      <a:pt x="871" y="556"/>
                    </a:lnTo>
                    <a:lnTo>
                      <a:pt x="868" y="565"/>
                    </a:lnTo>
                    <a:lnTo>
                      <a:pt x="865" y="573"/>
                    </a:lnTo>
                    <a:lnTo>
                      <a:pt x="860" y="581"/>
                    </a:lnTo>
                    <a:lnTo>
                      <a:pt x="854" y="587"/>
                    </a:lnTo>
                    <a:lnTo>
                      <a:pt x="848" y="591"/>
                    </a:lnTo>
                    <a:lnTo>
                      <a:pt x="847" y="594"/>
                    </a:lnTo>
                    <a:lnTo>
                      <a:pt x="845" y="596"/>
                    </a:lnTo>
                    <a:lnTo>
                      <a:pt x="842" y="597"/>
                    </a:lnTo>
                    <a:lnTo>
                      <a:pt x="839" y="599"/>
                    </a:lnTo>
                    <a:lnTo>
                      <a:pt x="834" y="604"/>
                    </a:lnTo>
                    <a:lnTo>
                      <a:pt x="830" y="607"/>
                    </a:lnTo>
                    <a:lnTo>
                      <a:pt x="825" y="610"/>
                    </a:lnTo>
                    <a:lnTo>
                      <a:pt x="819" y="611"/>
                    </a:lnTo>
                    <a:lnTo>
                      <a:pt x="813" y="613"/>
                    </a:lnTo>
                    <a:lnTo>
                      <a:pt x="808" y="614"/>
                    </a:lnTo>
                    <a:lnTo>
                      <a:pt x="802" y="616"/>
                    </a:lnTo>
                    <a:lnTo>
                      <a:pt x="796" y="619"/>
                    </a:lnTo>
                    <a:lnTo>
                      <a:pt x="793" y="619"/>
                    </a:lnTo>
                    <a:lnTo>
                      <a:pt x="791" y="619"/>
                    </a:lnTo>
                    <a:lnTo>
                      <a:pt x="790" y="619"/>
                    </a:lnTo>
                    <a:lnTo>
                      <a:pt x="787" y="619"/>
                    </a:lnTo>
                    <a:lnTo>
                      <a:pt x="785" y="619"/>
                    </a:lnTo>
                    <a:lnTo>
                      <a:pt x="784" y="619"/>
                    </a:lnTo>
                    <a:lnTo>
                      <a:pt x="782" y="619"/>
                    </a:lnTo>
                    <a:lnTo>
                      <a:pt x="781" y="620"/>
                    </a:lnTo>
                    <a:lnTo>
                      <a:pt x="778" y="617"/>
                    </a:lnTo>
                    <a:lnTo>
                      <a:pt x="773" y="616"/>
                    </a:lnTo>
                    <a:lnTo>
                      <a:pt x="768" y="614"/>
                    </a:lnTo>
                    <a:lnTo>
                      <a:pt x="764" y="614"/>
                    </a:lnTo>
                    <a:lnTo>
                      <a:pt x="761" y="614"/>
                    </a:lnTo>
                    <a:lnTo>
                      <a:pt x="756" y="614"/>
                    </a:lnTo>
                    <a:lnTo>
                      <a:pt x="752" y="613"/>
                    </a:lnTo>
                    <a:lnTo>
                      <a:pt x="747" y="611"/>
                    </a:lnTo>
                    <a:lnTo>
                      <a:pt x="719" y="611"/>
                    </a:lnTo>
                    <a:lnTo>
                      <a:pt x="689" y="578"/>
                    </a:lnTo>
                    <a:lnTo>
                      <a:pt x="681" y="578"/>
                    </a:lnTo>
                    <a:lnTo>
                      <a:pt x="683" y="574"/>
                    </a:lnTo>
                    <a:lnTo>
                      <a:pt x="681" y="573"/>
                    </a:lnTo>
                    <a:lnTo>
                      <a:pt x="680" y="571"/>
                    </a:lnTo>
                    <a:lnTo>
                      <a:pt x="678" y="571"/>
                    </a:lnTo>
                    <a:lnTo>
                      <a:pt x="677" y="570"/>
                    </a:lnTo>
                    <a:lnTo>
                      <a:pt x="674" y="570"/>
                    </a:lnTo>
                    <a:lnTo>
                      <a:pt x="672" y="568"/>
                    </a:lnTo>
                    <a:lnTo>
                      <a:pt x="670" y="567"/>
                    </a:lnTo>
                    <a:lnTo>
                      <a:pt x="664" y="559"/>
                    </a:lnTo>
                    <a:lnTo>
                      <a:pt x="657" y="553"/>
                    </a:lnTo>
                    <a:lnTo>
                      <a:pt x="651" y="547"/>
                    </a:lnTo>
                    <a:lnTo>
                      <a:pt x="641" y="541"/>
                    </a:lnTo>
                    <a:lnTo>
                      <a:pt x="634" y="536"/>
                    </a:lnTo>
                    <a:lnTo>
                      <a:pt x="625" y="530"/>
                    </a:lnTo>
                    <a:lnTo>
                      <a:pt x="617" y="525"/>
                    </a:lnTo>
                    <a:lnTo>
                      <a:pt x="609" y="519"/>
                    </a:lnTo>
                    <a:lnTo>
                      <a:pt x="606" y="518"/>
                    </a:lnTo>
                    <a:lnTo>
                      <a:pt x="605" y="515"/>
                    </a:lnTo>
                    <a:lnTo>
                      <a:pt x="602" y="512"/>
                    </a:lnTo>
                    <a:lnTo>
                      <a:pt x="600" y="509"/>
                    </a:lnTo>
                    <a:lnTo>
                      <a:pt x="599" y="506"/>
                    </a:lnTo>
                    <a:lnTo>
                      <a:pt x="595" y="502"/>
                    </a:lnTo>
                    <a:lnTo>
                      <a:pt x="592" y="501"/>
                    </a:lnTo>
                    <a:lnTo>
                      <a:pt x="589" y="499"/>
                    </a:lnTo>
                    <a:lnTo>
                      <a:pt x="588" y="487"/>
                    </a:lnTo>
                    <a:lnTo>
                      <a:pt x="585" y="473"/>
                    </a:lnTo>
                    <a:lnTo>
                      <a:pt x="582" y="461"/>
                    </a:lnTo>
                    <a:lnTo>
                      <a:pt x="577" y="449"/>
                    </a:lnTo>
                    <a:lnTo>
                      <a:pt x="574" y="440"/>
                    </a:lnTo>
                    <a:lnTo>
                      <a:pt x="571" y="432"/>
                    </a:lnTo>
                    <a:lnTo>
                      <a:pt x="568" y="423"/>
                    </a:lnTo>
                    <a:lnTo>
                      <a:pt x="565" y="414"/>
                    </a:lnTo>
                    <a:lnTo>
                      <a:pt x="559" y="400"/>
                    </a:lnTo>
                    <a:lnTo>
                      <a:pt x="553" y="386"/>
                    </a:lnTo>
                    <a:lnTo>
                      <a:pt x="546" y="374"/>
                    </a:lnTo>
                    <a:lnTo>
                      <a:pt x="540" y="360"/>
                    </a:lnTo>
                    <a:lnTo>
                      <a:pt x="534" y="346"/>
                    </a:lnTo>
                    <a:lnTo>
                      <a:pt x="528" y="334"/>
                    </a:lnTo>
                    <a:lnTo>
                      <a:pt x="523" y="319"/>
                    </a:lnTo>
                    <a:lnTo>
                      <a:pt x="519" y="305"/>
                    </a:lnTo>
                    <a:lnTo>
                      <a:pt x="517" y="297"/>
                    </a:lnTo>
                    <a:lnTo>
                      <a:pt x="517" y="290"/>
                    </a:lnTo>
                    <a:lnTo>
                      <a:pt x="516" y="280"/>
                    </a:lnTo>
                    <a:lnTo>
                      <a:pt x="513" y="273"/>
                    </a:lnTo>
                    <a:lnTo>
                      <a:pt x="511" y="265"/>
                    </a:lnTo>
                    <a:lnTo>
                      <a:pt x="508" y="259"/>
                    </a:lnTo>
                    <a:lnTo>
                      <a:pt x="505" y="251"/>
                    </a:lnTo>
                    <a:lnTo>
                      <a:pt x="502" y="245"/>
                    </a:lnTo>
                    <a:lnTo>
                      <a:pt x="499" y="245"/>
                    </a:lnTo>
                    <a:lnTo>
                      <a:pt x="497" y="245"/>
                    </a:lnTo>
                    <a:lnTo>
                      <a:pt x="496" y="247"/>
                    </a:lnTo>
                    <a:lnTo>
                      <a:pt x="494" y="250"/>
                    </a:lnTo>
                    <a:lnTo>
                      <a:pt x="499" y="267"/>
                    </a:lnTo>
                    <a:lnTo>
                      <a:pt x="504" y="283"/>
                    </a:lnTo>
                    <a:lnTo>
                      <a:pt x="505" y="302"/>
                    </a:lnTo>
                    <a:lnTo>
                      <a:pt x="508" y="320"/>
                    </a:lnTo>
                    <a:lnTo>
                      <a:pt x="511" y="339"/>
                    </a:lnTo>
                    <a:lnTo>
                      <a:pt x="516" y="355"/>
                    </a:lnTo>
                    <a:lnTo>
                      <a:pt x="522" y="372"/>
                    </a:lnTo>
                    <a:lnTo>
                      <a:pt x="530" y="388"/>
                    </a:lnTo>
                    <a:lnTo>
                      <a:pt x="530" y="394"/>
                    </a:lnTo>
                    <a:lnTo>
                      <a:pt x="531" y="400"/>
                    </a:lnTo>
                    <a:lnTo>
                      <a:pt x="533" y="406"/>
                    </a:lnTo>
                    <a:lnTo>
                      <a:pt x="534" y="411"/>
                    </a:lnTo>
                    <a:lnTo>
                      <a:pt x="537" y="420"/>
                    </a:lnTo>
                    <a:lnTo>
                      <a:pt x="540" y="426"/>
                    </a:lnTo>
                    <a:lnTo>
                      <a:pt x="543" y="434"/>
                    </a:lnTo>
                    <a:lnTo>
                      <a:pt x="545" y="440"/>
                    </a:lnTo>
                    <a:lnTo>
                      <a:pt x="548" y="447"/>
                    </a:lnTo>
                    <a:lnTo>
                      <a:pt x="550" y="453"/>
                    </a:lnTo>
                    <a:lnTo>
                      <a:pt x="553" y="461"/>
                    </a:lnTo>
                    <a:lnTo>
                      <a:pt x="554" y="470"/>
                    </a:lnTo>
                    <a:lnTo>
                      <a:pt x="553" y="476"/>
                    </a:lnTo>
                    <a:lnTo>
                      <a:pt x="550" y="481"/>
                    </a:lnTo>
                    <a:lnTo>
                      <a:pt x="546" y="484"/>
                    </a:lnTo>
                    <a:lnTo>
                      <a:pt x="542" y="489"/>
                    </a:lnTo>
                    <a:lnTo>
                      <a:pt x="540" y="489"/>
                    </a:lnTo>
                    <a:lnTo>
                      <a:pt x="537" y="490"/>
                    </a:lnTo>
                    <a:lnTo>
                      <a:pt x="536" y="493"/>
                    </a:lnTo>
                    <a:lnTo>
                      <a:pt x="534" y="495"/>
                    </a:lnTo>
                    <a:lnTo>
                      <a:pt x="531" y="496"/>
                    </a:lnTo>
                    <a:lnTo>
                      <a:pt x="528" y="498"/>
                    </a:lnTo>
                    <a:lnTo>
                      <a:pt x="525" y="498"/>
                    </a:lnTo>
                    <a:lnTo>
                      <a:pt x="522" y="499"/>
                    </a:lnTo>
                    <a:lnTo>
                      <a:pt x="520" y="499"/>
                    </a:lnTo>
                    <a:lnTo>
                      <a:pt x="517" y="501"/>
                    </a:lnTo>
                    <a:lnTo>
                      <a:pt x="514" y="504"/>
                    </a:lnTo>
                    <a:lnTo>
                      <a:pt x="513" y="507"/>
                    </a:lnTo>
                    <a:lnTo>
                      <a:pt x="510" y="507"/>
                    </a:lnTo>
                    <a:lnTo>
                      <a:pt x="507" y="509"/>
                    </a:lnTo>
                    <a:lnTo>
                      <a:pt x="504" y="509"/>
                    </a:lnTo>
                    <a:lnTo>
                      <a:pt x="499" y="510"/>
                    </a:lnTo>
                    <a:lnTo>
                      <a:pt x="496" y="510"/>
                    </a:lnTo>
                    <a:lnTo>
                      <a:pt x="493" y="510"/>
                    </a:lnTo>
                    <a:lnTo>
                      <a:pt x="490" y="512"/>
                    </a:lnTo>
                    <a:lnTo>
                      <a:pt x="487" y="513"/>
                    </a:lnTo>
                    <a:lnTo>
                      <a:pt x="482" y="515"/>
                    </a:lnTo>
                    <a:lnTo>
                      <a:pt x="479" y="516"/>
                    </a:lnTo>
                    <a:lnTo>
                      <a:pt x="478" y="518"/>
                    </a:lnTo>
                    <a:lnTo>
                      <a:pt x="474" y="519"/>
                    </a:lnTo>
                    <a:lnTo>
                      <a:pt x="473" y="522"/>
                    </a:lnTo>
                    <a:lnTo>
                      <a:pt x="470" y="524"/>
                    </a:lnTo>
                    <a:lnTo>
                      <a:pt x="467" y="525"/>
                    </a:lnTo>
                    <a:lnTo>
                      <a:pt x="464" y="529"/>
                    </a:lnTo>
                    <a:lnTo>
                      <a:pt x="458" y="527"/>
                    </a:lnTo>
                    <a:lnTo>
                      <a:pt x="453" y="529"/>
                    </a:lnTo>
                    <a:lnTo>
                      <a:pt x="447" y="530"/>
                    </a:lnTo>
                    <a:lnTo>
                      <a:pt x="442" y="533"/>
                    </a:lnTo>
                    <a:lnTo>
                      <a:pt x="439" y="536"/>
                    </a:lnTo>
                    <a:lnTo>
                      <a:pt x="435" y="539"/>
                    </a:lnTo>
                    <a:lnTo>
                      <a:pt x="430" y="542"/>
                    </a:lnTo>
                    <a:lnTo>
                      <a:pt x="424" y="544"/>
                    </a:lnTo>
                    <a:lnTo>
                      <a:pt x="418" y="544"/>
                    </a:lnTo>
                    <a:lnTo>
                      <a:pt x="412" y="544"/>
                    </a:lnTo>
                    <a:lnTo>
                      <a:pt x="406" y="545"/>
                    </a:lnTo>
                    <a:lnTo>
                      <a:pt x="399" y="545"/>
                    </a:lnTo>
                    <a:lnTo>
                      <a:pt x="393" y="545"/>
                    </a:lnTo>
                    <a:lnTo>
                      <a:pt x="387" y="545"/>
                    </a:lnTo>
                    <a:lnTo>
                      <a:pt x="381" y="547"/>
                    </a:lnTo>
                    <a:lnTo>
                      <a:pt x="375" y="547"/>
                    </a:lnTo>
                    <a:lnTo>
                      <a:pt x="369" y="547"/>
                    </a:lnTo>
                    <a:lnTo>
                      <a:pt x="363" y="547"/>
                    </a:lnTo>
                    <a:lnTo>
                      <a:pt x="357" y="548"/>
                    </a:lnTo>
                    <a:lnTo>
                      <a:pt x="350" y="548"/>
                    </a:lnTo>
                    <a:lnTo>
                      <a:pt x="344" y="548"/>
                    </a:lnTo>
                    <a:lnTo>
                      <a:pt x="338" y="548"/>
                    </a:lnTo>
                    <a:lnTo>
                      <a:pt x="332" y="548"/>
                    </a:lnTo>
                    <a:lnTo>
                      <a:pt x="326" y="548"/>
                    </a:lnTo>
                    <a:lnTo>
                      <a:pt x="331" y="550"/>
                    </a:lnTo>
                    <a:lnTo>
                      <a:pt x="337" y="550"/>
                    </a:lnTo>
                    <a:lnTo>
                      <a:pt x="341" y="551"/>
                    </a:lnTo>
                    <a:lnTo>
                      <a:pt x="347" y="551"/>
                    </a:lnTo>
                    <a:lnTo>
                      <a:pt x="352" y="553"/>
                    </a:lnTo>
                    <a:lnTo>
                      <a:pt x="358" y="553"/>
                    </a:lnTo>
                    <a:lnTo>
                      <a:pt x="364" y="553"/>
                    </a:lnTo>
                    <a:lnTo>
                      <a:pt x="370" y="553"/>
                    </a:lnTo>
                    <a:lnTo>
                      <a:pt x="377" y="553"/>
                    </a:lnTo>
                    <a:lnTo>
                      <a:pt x="381" y="553"/>
                    </a:lnTo>
                    <a:lnTo>
                      <a:pt x="387" y="553"/>
                    </a:lnTo>
                    <a:lnTo>
                      <a:pt x="393" y="553"/>
                    </a:lnTo>
                    <a:lnTo>
                      <a:pt x="399" y="553"/>
                    </a:lnTo>
                    <a:lnTo>
                      <a:pt x="406" y="551"/>
                    </a:lnTo>
                    <a:lnTo>
                      <a:pt x="412" y="553"/>
                    </a:lnTo>
                    <a:lnTo>
                      <a:pt x="416" y="553"/>
                    </a:lnTo>
                    <a:lnTo>
                      <a:pt x="421" y="551"/>
                    </a:lnTo>
                    <a:lnTo>
                      <a:pt x="422" y="551"/>
                    </a:lnTo>
                    <a:lnTo>
                      <a:pt x="425" y="551"/>
                    </a:lnTo>
                    <a:lnTo>
                      <a:pt x="429" y="550"/>
                    </a:lnTo>
                    <a:lnTo>
                      <a:pt x="432" y="550"/>
                    </a:lnTo>
                    <a:lnTo>
                      <a:pt x="435" y="550"/>
                    </a:lnTo>
                    <a:lnTo>
                      <a:pt x="438" y="548"/>
                    </a:lnTo>
                    <a:lnTo>
                      <a:pt x="441" y="547"/>
                    </a:lnTo>
                    <a:lnTo>
                      <a:pt x="444" y="548"/>
                    </a:lnTo>
                    <a:lnTo>
                      <a:pt x="447" y="547"/>
                    </a:lnTo>
                    <a:lnTo>
                      <a:pt x="450" y="545"/>
                    </a:lnTo>
                    <a:lnTo>
                      <a:pt x="452" y="544"/>
                    </a:lnTo>
                    <a:lnTo>
                      <a:pt x="453" y="544"/>
                    </a:lnTo>
                    <a:lnTo>
                      <a:pt x="453" y="542"/>
                    </a:lnTo>
                    <a:lnTo>
                      <a:pt x="453" y="541"/>
                    </a:lnTo>
                    <a:lnTo>
                      <a:pt x="453" y="541"/>
                    </a:lnTo>
                    <a:lnTo>
                      <a:pt x="459" y="539"/>
                    </a:lnTo>
                    <a:lnTo>
                      <a:pt x="467" y="538"/>
                    </a:lnTo>
                    <a:lnTo>
                      <a:pt x="473" y="538"/>
                    </a:lnTo>
                    <a:lnTo>
                      <a:pt x="481" y="538"/>
                    </a:lnTo>
                    <a:lnTo>
                      <a:pt x="487" y="539"/>
                    </a:lnTo>
                    <a:lnTo>
                      <a:pt x="494" y="538"/>
                    </a:lnTo>
                    <a:lnTo>
                      <a:pt x="501" y="536"/>
                    </a:lnTo>
                    <a:lnTo>
                      <a:pt x="505" y="533"/>
                    </a:lnTo>
                    <a:lnTo>
                      <a:pt x="508" y="533"/>
                    </a:lnTo>
                    <a:lnTo>
                      <a:pt x="511" y="533"/>
                    </a:lnTo>
                    <a:lnTo>
                      <a:pt x="514" y="532"/>
                    </a:lnTo>
                    <a:lnTo>
                      <a:pt x="517" y="530"/>
                    </a:lnTo>
                    <a:lnTo>
                      <a:pt x="520" y="529"/>
                    </a:lnTo>
                    <a:lnTo>
                      <a:pt x="522" y="527"/>
                    </a:lnTo>
                    <a:lnTo>
                      <a:pt x="525" y="527"/>
                    </a:lnTo>
                    <a:lnTo>
                      <a:pt x="527" y="529"/>
                    </a:lnTo>
                    <a:lnTo>
                      <a:pt x="530" y="527"/>
                    </a:lnTo>
                    <a:lnTo>
                      <a:pt x="533" y="527"/>
                    </a:lnTo>
                    <a:lnTo>
                      <a:pt x="534" y="527"/>
                    </a:lnTo>
                    <a:lnTo>
                      <a:pt x="537" y="527"/>
                    </a:lnTo>
                    <a:lnTo>
                      <a:pt x="540" y="527"/>
                    </a:lnTo>
                    <a:lnTo>
                      <a:pt x="542" y="527"/>
                    </a:lnTo>
                    <a:lnTo>
                      <a:pt x="543" y="525"/>
                    </a:lnTo>
                    <a:lnTo>
                      <a:pt x="546" y="522"/>
                    </a:lnTo>
                    <a:lnTo>
                      <a:pt x="548" y="522"/>
                    </a:lnTo>
                    <a:lnTo>
                      <a:pt x="550" y="522"/>
                    </a:lnTo>
                    <a:lnTo>
                      <a:pt x="551" y="522"/>
                    </a:lnTo>
                    <a:lnTo>
                      <a:pt x="554" y="522"/>
                    </a:lnTo>
                    <a:lnTo>
                      <a:pt x="556" y="521"/>
                    </a:lnTo>
                    <a:lnTo>
                      <a:pt x="557" y="521"/>
                    </a:lnTo>
                    <a:lnTo>
                      <a:pt x="560" y="521"/>
                    </a:lnTo>
                    <a:lnTo>
                      <a:pt x="562" y="521"/>
                    </a:lnTo>
                    <a:lnTo>
                      <a:pt x="565" y="519"/>
                    </a:lnTo>
                    <a:lnTo>
                      <a:pt x="568" y="519"/>
                    </a:lnTo>
                    <a:lnTo>
                      <a:pt x="571" y="519"/>
                    </a:lnTo>
                    <a:lnTo>
                      <a:pt x="574" y="519"/>
                    </a:lnTo>
                    <a:lnTo>
                      <a:pt x="577" y="518"/>
                    </a:lnTo>
                    <a:lnTo>
                      <a:pt x="580" y="518"/>
                    </a:lnTo>
                    <a:lnTo>
                      <a:pt x="583" y="518"/>
                    </a:lnTo>
                    <a:lnTo>
                      <a:pt x="586" y="516"/>
                    </a:lnTo>
                    <a:lnTo>
                      <a:pt x="592" y="522"/>
                    </a:lnTo>
                    <a:lnTo>
                      <a:pt x="599" y="527"/>
                    </a:lnTo>
                    <a:lnTo>
                      <a:pt x="605" y="532"/>
                    </a:lnTo>
                    <a:lnTo>
                      <a:pt x="612" y="536"/>
                    </a:lnTo>
                    <a:lnTo>
                      <a:pt x="618" y="541"/>
                    </a:lnTo>
                    <a:lnTo>
                      <a:pt x="625" y="545"/>
                    </a:lnTo>
                    <a:lnTo>
                      <a:pt x="631" y="550"/>
                    </a:lnTo>
                    <a:lnTo>
                      <a:pt x="637" y="556"/>
                    </a:lnTo>
                    <a:lnTo>
                      <a:pt x="641" y="558"/>
                    </a:lnTo>
                    <a:lnTo>
                      <a:pt x="644" y="562"/>
                    </a:lnTo>
                    <a:lnTo>
                      <a:pt x="647" y="568"/>
                    </a:lnTo>
                    <a:lnTo>
                      <a:pt x="647" y="573"/>
                    </a:lnTo>
                    <a:lnTo>
                      <a:pt x="651" y="579"/>
                    </a:lnTo>
                    <a:lnTo>
                      <a:pt x="652" y="585"/>
                    </a:lnTo>
                    <a:lnTo>
                      <a:pt x="655" y="588"/>
                    </a:lnTo>
                    <a:lnTo>
                      <a:pt x="660" y="591"/>
                    </a:lnTo>
                    <a:lnTo>
                      <a:pt x="663" y="594"/>
                    </a:lnTo>
                    <a:lnTo>
                      <a:pt x="666" y="596"/>
                    </a:lnTo>
                    <a:lnTo>
                      <a:pt x="669" y="599"/>
                    </a:lnTo>
                    <a:lnTo>
                      <a:pt x="674" y="602"/>
                    </a:lnTo>
                    <a:lnTo>
                      <a:pt x="675" y="605"/>
                    </a:lnTo>
                    <a:lnTo>
                      <a:pt x="678" y="608"/>
                    </a:lnTo>
                    <a:lnTo>
                      <a:pt x="680" y="611"/>
                    </a:lnTo>
                    <a:lnTo>
                      <a:pt x="680" y="616"/>
                    </a:lnTo>
                    <a:lnTo>
                      <a:pt x="686" y="620"/>
                    </a:lnTo>
                    <a:lnTo>
                      <a:pt x="689" y="627"/>
                    </a:lnTo>
                    <a:lnTo>
                      <a:pt x="692" y="633"/>
                    </a:lnTo>
                    <a:lnTo>
                      <a:pt x="692" y="639"/>
                    </a:lnTo>
                    <a:lnTo>
                      <a:pt x="692" y="646"/>
                    </a:lnTo>
                    <a:lnTo>
                      <a:pt x="692" y="653"/>
                    </a:lnTo>
                    <a:lnTo>
                      <a:pt x="692" y="660"/>
                    </a:lnTo>
                    <a:lnTo>
                      <a:pt x="692" y="668"/>
                    </a:lnTo>
                    <a:lnTo>
                      <a:pt x="690" y="672"/>
                    </a:lnTo>
                    <a:lnTo>
                      <a:pt x="689" y="679"/>
                    </a:lnTo>
                    <a:lnTo>
                      <a:pt x="687" y="683"/>
                    </a:lnTo>
                    <a:lnTo>
                      <a:pt x="686" y="689"/>
                    </a:lnTo>
                    <a:lnTo>
                      <a:pt x="683" y="694"/>
                    </a:lnTo>
                    <a:lnTo>
                      <a:pt x="681" y="700"/>
                    </a:lnTo>
                    <a:lnTo>
                      <a:pt x="680" y="705"/>
                    </a:lnTo>
                    <a:lnTo>
                      <a:pt x="678" y="711"/>
                    </a:lnTo>
                    <a:lnTo>
                      <a:pt x="678" y="720"/>
                    </a:lnTo>
                    <a:lnTo>
                      <a:pt x="677" y="728"/>
                    </a:lnTo>
                    <a:lnTo>
                      <a:pt x="675" y="735"/>
                    </a:lnTo>
                    <a:lnTo>
                      <a:pt x="674" y="741"/>
                    </a:lnTo>
                    <a:lnTo>
                      <a:pt x="670" y="749"/>
                    </a:lnTo>
                    <a:lnTo>
                      <a:pt x="669" y="755"/>
                    </a:lnTo>
                    <a:lnTo>
                      <a:pt x="666" y="763"/>
                    </a:lnTo>
                    <a:lnTo>
                      <a:pt x="664" y="772"/>
                    </a:lnTo>
                    <a:lnTo>
                      <a:pt x="663" y="775"/>
                    </a:lnTo>
                    <a:lnTo>
                      <a:pt x="660" y="780"/>
                    </a:lnTo>
                    <a:lnTo>
                      <a:pt x="660" y="786"/>
                    </a:lnTo>
                    <a:lnTo>
                      <a:pt x="660" y="789"/>
                    </a:lnTo>
                    <a:lnTo>
                      <a:pt x="657" y="795"/>
                    </a:lnTo>
                    <a:lnTo>
                      <a:pt x="655" y="800"/>
                    </a:lnTo>
                    <a:lnTo>
                      <a:pt x="652" y="806"/>
                    </a:lnTo>
                    <a:lnTo>
                      <a:pt x="651" y="810"/>
                    </a:lnTo>
                    <a:lnTo>
                      <a:pt x="649" y="815"/>
                    </a:lnTo>
                    <a:lnTo>
                      <a:pt x="647" y="821"/>
                    </a:lnTo>
                    <a:lnTo>
                      <a:pt x="646" y="827"/>
                    </a:lnTo>
                    <a:lnTo>
                      <a:pt x="643" y="832"/>
                    </a:lnTo>
                    <a:lnTo>
                      <a:pt x="643" y="838"/>
                    </a:lnTo>
                    <a:lnTo>
                      <a:pt x="644" y="846"/>
                    </a:lnTo>
                    <a:lnTo>
                      <a:pt x="644" y="853"/>
                    </a:lnTo>
                    <a:lnTo>
                      <a:pt x="643" y="858"/>
                    </a:lnTo>
                    <a:lnTo>
                      <a:pt x="646" y="865"/>
                    </a:lnTo>
                    <a:lnTo>
                      <a:pt x="647" y="872"/>
                    </a:lnTo>
                    <a:lnTo>
                      <a:pt x="651" y="876"/>
                    </a:lnTo>
                    <a:lnTo>
                      <a:pt x="652" y="882"/>
                    </a:lnTo>
                    <a:lnTo>
                      <a:pt x="654" y="887"/>
                    </a:lnTo>
                    <a:lnTo>
                      <a:pt x="655" y="893"/>
                    </a:lnTo>
                    <a:lnTo>
                      <a:pt x="655" y="901"/>
                    </a:lnTo>
                    <a:lnTo>
                      <a:pt x="655" y="908"/>
                    </a:lnTo>
                    <a:lnTo>
                      <a:pt x="654" y="913"/>
                    </a:lnTo>
                    <a:lnTo>
                      <a:pt x="651" y="917"/>
                    </a:lnTo>
                    <a:lnTo>
                      <a:pt x="649" y="921"/>
                    </a:lnTo>
                    <a:lnTo>
                      <a:pt x="647" y="925"/>
                    </a:lnTo>
                    <a:lnTo>
                      <a:pt x="644" y="928"/>
                    </a:lnTo>
                    <a:lnTo>
                      <a:pt x="641" y="931"/>
                    </a:lnTo>
                    <a:lnTo>
                      <a:pt x="640" y="936"/>
                    </a:lnTo>
                    <a:lnTo>
                      <a:pt x="637" y="940"/>
                    </a:lnTo>
                    <a:lnTo>
                      <a:pt x="631" y="950"/>
                    </a:lnTo>
                    <a:lnTo>
                      <a:pt x="623" y="957"/>
                    </a:lnTo>
                    <a:lnTo>
                      <a:pt x="615" y="963"/>
                    </a:lnTo>
                    <a:lnTo>
                      <a:pt x="608" y="968"/>
                    </a:lnTo>
                    <a:lnTo>
                      <a:pt x="599" y="974"/>
                    </a:lnTo>
                    <a:lnTo>
                      <a:pt x="591" y="979"/>
                    </a:lnTo>
                    <a:lnTo>
                      <a:pt x="582" y="983"/>
                    </a:lnTo>
                    <a:lnTo>
                      <a:pt x="572" y="989"/>
                    </a:lnTo>
                    <a:lnTo>
                      <a:pt x="566" y="993"/>
                    </a:lnTo>
                    <a:lnTo>
                      <a:pt x="560" y="996"/>
                    </a:lnTo>
                    <a:lnTo>
                      <a:pt x="553" y="999"/>
                    </a:lnTo>
                    <a:lnTo>
                      <a:pt x="548" y="1002"/>
                    </a:lnTo>
                    <a:lnTo>
                      <a:pt x="542" y="1005"/>
                    </a:lnTo>
                    <a:lnTo>
                      <a:pt x="536" y="1006"/>
                    </a:lnTo>
                    <a:lnTo>
                      <a:pt x="528" y="1008"/>
                    </a:lnTo>
                    <a:lnTo>
                      <a:pt x="520" y="1008"/>
                    </a:lnTo>
                    <a:lnTo>
                      <a:pt x="514" y="1012"/>
                    </a:lnTo>
                    <a:lnTo>
                      <a:pt x="510" y="1014"/>
                    </a:lnTo>
                    <a:lnTo>
                      <a:pt x="504" y="1016"/>
                    </a:lnTo>
                    <a:lnTo>
                      <a:pt x="497" y="1016"/>
                    </a:lnTo>
                    <a:lnTo>
                      <a:pt x="491" y="1016"/>
                    </a:lnTo>
                    <a:lnTo>
                      <a:pt x="485" y="1017"/>
                    </a:lnTo>
                    <a:lnTo>
                      <a:pt x="479" y="1019"/>
                    </a:lnTo>
                    <a:lnTo>
                      <a:pt x="473" y="1022"/>
                    </a:lnTo>
                    <a:lnTo>
                      <a:pt x="474" y="1022"/>
                    </a:lnTo>
                    <a:lnTo>
                      <a:pt x="474" y="1023"/>
                    </a:lnTo>
                    <a:lnTo>
                      <a:pt x="474" y="1025"/>
                    </a:lnTo>
                    <a:lnTo>
                      <a:pt x="474" y="1026"/>
                    </a:lnTo>
                    <a:lnTo>
                      <a:pt x="473" y="1026"/>
                    </a:lnTo>
                    <a:lnTo>
                      <a:pt x="471" y="1026"/>
                    </a:lnTo>
                    <a:lnTo>
                      <a:pt x="468" y="1026"/>
                    </a:lnTo>
                    <a:lnTo>
                      <a:pt x="468" y="1026"/>
                    </a:lnTo>
                    <a:lnTo>
                      <a:pt x="467" y="1022"/>
                    </a:lnTo>
                    <a:lnTo>
                      <a:pt x="462" y="1022"/>
                    </a:lnTo>
                    <a:lnTo>
                      <a:pt x="459" y="1022"/>
                    </a:lnTo>
                    <a:lnTo>
                      <a:pt x="456" y="1025"/>
                    </a:lnTo>
                    <a:lnTo>
                      <a:pt x="453" y="1026"/>
                    </a:lnTo>
                    <a:lnTo>
                      <a:pt x="450" y="1028"/>
                    </a:lnTo>
                    <a:lnTo>
                      <a:pt x="445" y="1029"/>
                    </a:lnTo>
                    <a:lnTo>
                      <a:pt x="442" y="1029"/>
                    </a:lnTo>
                    <a:lnTo>
                      <a:pt x="438" y="1029"/>
                    </a:lnTo>
                    <a:lnTo>
                      <a:pt x="433" y="1032"/>
                    </a:lnTo>
                    <a:lnTo>
                      <a:pt x="429" y="1035"/>
                    </a:lnTo>
                    <a:lnTo>
                      <a:pt x="424" y="1037"/>
                    </a:lnTo>
                    <a:lnTo>
                      <a:pt x="419" y="1040"/>
                    </a:lnTo>
                    <a:lnTo>
                      <a:pt x="415" y="1042"/>
                    </a:lnTo>
                    <a:lnTo>
                      <a:pt x="410" y="1045"/>
                    </a:lnTo>
                    <a:lnTo>
                      <a:pt x="407" y="1048"/>
                    </a:lnTo>
                    <a:lnTo>
                      <a:pt x="403" y="1051"/>
                    </a:lnTo>
                    <a:lnTo>
                      <a:pt x="399" y="1051"/>
                    </a:lnTo>
                    <a:lnTo>
                      <a:pt x="396" y="1052"/>
                    </a:lnTo>
                    <a:lnTo>
                      <a:pt x="393" y="1054"/>
                    </a:lnTo>
                    <a:lnTo>
                      <a:pt x="392" y="1055"/>
                    </a:lnTo>
                    <a:lnTo>
                      <a:pt x="389" y="1057"/>
                    </a:lnTo>
                    <a:lnTo>
                      <a:pt x="387" y="1058"/>
                    </a:lnTo>
                    <a:lnTo>
                      <a:pt x="384" y="1061"/>
                    </a:lnTo>
                    <a:lnTo>
                      <a:pt x="381" y="1061"/>
                    </a:lnTo>
                    <a:lnTo>
                      <a:pt x="380" y="1063"/>
                    </a:lnTo>
                    <a:lnTo>
                      <a:pt x="380" y="1065"/>
                    </a:lnTo>
                    <a:lnTo>
                      <a:pt x="380" y="1068"/>
                    </a:lnTo>
                    <a:lnTo>
                      <a:pt x="381" y="1069"/>
                    </a:lnTo>
                    <a:lnTo>
                      <a:pt x="383" y="1071"/>
                    </a:lnTo>
                    <a:lnTo>
                      <a:pt x="386" y="1071"/>
                    </a:lnTo>
                    <a:lnTo>
                      <a:pt x="387" y="1069"/>
                    </a:lnTo>
                    <a:lnTo>
                      <a:pt x="390" y="1069"/>
                    </a:lnTo>
                    <a:lnTo>
                      <a:pt x="393" y="1068"/>
                    </a:lnTo>
                    <a:lnTo>
                      <a:pt x="396" y="1068"/>
                    </a:lnTo>
                    <a:lnTo>
                      <a:pt x="398" y="1068"/>
                    </a:lnTo>
                    <a:lnTo>
                      <a:pt x="401" y="1066"/>
                    </a:lnTo>
                    <a:lnTo>
                      <a:pt x="406" y="1065"/>
                    </a:lnTo>
                    <a:lnTo>
                      <a:pt x="410" y="1063"/>
                    </a:lnTo>
                    <a:lnTo>
                      <a:pt x="415" y="1063"/>
                    </a:lnTo>
                    <a:lnTo>
                      <a:pt x="419" y="1065"/>
                    </a:lnTo>
                    <a:lnTo>
                      <a:pt x="424" y="1065"/>
                    </a:lnTo>
                    <a:lnTo>
                      <a:pt x="429" y="1065"/>
                    </a:lnTo>
                    <a:lnTo>
                      <a:pt x="433" y="1063"/>
                    </a:lnTo>
                    <a:lnTo>
                      <a:pt x="436" y="1060"/>
                    </a:lnTo>
                    <a:lnTo>
                      <a:pt x="447" y="1060"/>
                    </a:lnTo>
                    <a:lnTo>
                      <a:pt x="455" y="1057"/>
                    </a:lnTo>
                    <a:lnTo>
                      <a:pt x="461" y="1054"/>
                    </a:lnTo>
                    <a:lnTo>
                      <a:pt x="467" y="1051"/>
                    </a:lnTo>
                    <a:lnTo>
                      <a:pt x="473" y="1048"/>
                    </a:lnTo>
                    <a:lnTo>
                      <a:pt x="479" y="1046"/>
                    </a:lnTo>
                    <a:lnTo>
                      <a:pt x="487" y="1048"/>
                    </a:lnTo>
                    <a:lnTo>
                      <a:pt x="496" y="1052"/>
                    </a:lnTo>
                    <a:lnTo>
                      <a:pt x="501" y="1055"/>
                    </a:lnTo>
                    <a:lnTo>
                      <a:pt x="501" y="1060"/>
                    </a:lnTo>
                    <a:lnTo>
                      <a:pt x="499" y="1063"/>
                    </a:lnTo>
                    <a:lnTo>
                      <a:pt x="497" y="1068"/>
                    </a:lnTo>
                    <a:lnTo>
                      <a:pt x="497" y="1072"/>
                    </a:lnTo>
                    <a:lnTo>
                      <a:pt x="496" y="1075"/>
                    </a:lnTo>
                    <a:lnTo>
                      <a:pt x="493" y="1078"/>
                    </a:lnTo>
                    <a:lnTo>
                      <a:pt x="490" y="1080"/>
                    </a:lnTo>
                    <a:lnTo>
                      <a:pt x="485" y="1083"/>
                    </a:lnTo>
                    <a:lnTo>
                      <a:pt x="482" y="1084"/>
                    </a:lnTo>
                    <a:lnTo>
                      <a:pt x="479" y="1087"/>
                    </a:lnTo>
                    <a:lnTo>
                      <a:pt x="476" y="1091"/>
                    </a:lnTo>
                    <a:lnTo>
                      <a:pt x="470" y="1098"/>
                    </a:lnTo>
                    <a:lnTo>
                      <a:pt x="464" y="1104"/>
                    </a:lnTo>
                    <a:lnTo>
                      <a:pt x="456" y="1110"/>
                    </a:lnTo>
                    <a:lnTo>
                      <a:pt x="450" y="1117"/>
                    </a:lnTo>
                    <a:lnTo>
                      <a:pt x="444" y="1123"/>
                    </a:lnTo>
                    <a:lnTo>
                      <a:pt x="438" y="1129"/>
                    </a:lnTo>
                    <a:lnTo>
                      <a:pt x="432" y="1136"/>
                    </a:lnTo>
                    <a:lnTo>
                      <a:pt x="427" y="1144"/>
                    </a:lnTo>
                    <a:lnTo>
                      <a:pt x="421" y="1149"/>
                    </a:lnTo>
                    <a:lnTo>
                      <a:pt x="418" y="1153"/>
                    </a:lnTo>
                    <a:lnTo>
                      <a:pt x="416" y="1159"/>
                    </a:lnTo>
                    <a:lnTo>
                      <a:pt x="416" y="1166"/>
                    </a:lnTo>
                    <a:lnTo>
                      <a:pt x="416" y="1172"/>
                    </a:lnTo>
                    <a:lnTo>
                      <a:pt x="415" y="1178"/>
                    </a:lnTo>
                    <a:lnTo>
                      <a:pt x="413" y="1184"/>
                    </a:lnTo>
                    <a:lnTo>
                      <a:pt x="410" y="1189"/>
                    </a:lnTo>
                    <a:lnTo>
                      <a:pt x="407" y="1215"/>
                    </a:lnTo>
                    <a:lnTo>
                      <a:pt x="409" y="1216"/>
                    </a:lnTo>
                    <a:lnTo>
                      <a:pt x="410" y="1218"/>
                    </a:lnTo>
                    <a:lnTo>
                      <a:pt x="410" y="1218"/>
                    </a:lnTo>
                    <a:lnTo>
                      <a:pt x="413" y="1218"/>
                    </a:lnTo>
                    <a:lnTo>
                      <a:pt x="418" y="1212"/>
                    </a:lnTo>
                    <a:lnTo>
                      <a:pt x="421" y="1204"/>
                    </a:lnTo>
                    <a:lnTo>
                      <a:pt x="424" y="1198"/>
                    </a:lnTo>
                    <a:lnTo>
                      <a:pt x="427" y="1190"/>
                    </a:lnTo>
                    <a:lnTo>
                      <a:pt x="430" y="1182"/>
                    </a:lnTo>
                    <a:lnTo>
                      <a:pt x="435" y="1176"/>
                    </a:lnTo>
                    <a:lnTo>
                      <a:pt x="438" y="1169"/>
                    </a:lnTo>
                    <a:lnTo>
                      <a:pt x="444" y="1163"/>
                    </a:lnTo>
                    <a:lnTo>
                      <a:pt x="447" y="1158"/>
                    </a:lnTo>
                    <a:lnTo>
                      <a:pt x="452" y="1153"/>
                    </a:lnTo>
                    <a:lnTo>
                      <a:pt x="456" y="1149"/>
                    </a:lnTo>
                    <a:lnTo>
                      <a:pt x="461" y="1143"/>
                    </a:lnTo>
                    <a:lnTo>
                      <a:pt x="465" y="1140"/>
                    </a:lnTo>
                    <a:lnTo>
                      <a:pt x="470" y="1135"/>
                    </a:lnTo>
                    <a:lnTo>
                      <a:pt x="474" y="1130"/>
                    </a:lnTo>
                    <a:lnTo>
                      <a:pt x="479" y="1126"/>
                    </a:lnTo>
                    <a:lnTo>
                      <a:pt x="485" y="1121"/>
                    </a:lnTo>
                    <a:lnTo>
                      <a:pt x="490" y="1117"/>
                    </a:lnTo>
                    <a:lnTo>
                      <a:pt x="494" y="1112"/>
                    </a:lnTo>
                    <a:lnTo>
                      <a:pt x="499" y="1107"/>
                    </a:lnTo>
                    <a:lnTo>
                      <a:pt x="504" y="1103"/>
                    </a:lnTo>
                    <a:lnTo>
                      <a:pt x="508" y="1098"/>
                    </a:lnTo>
                    <a:lnTo>
                      <a:pt x="511" y="1094"/>
                    </a:lnTo>
                    <a:lnTo>
                      <a:pt x="516" y="1087"/>
                    </a:lnTo>
                    <a:lnTo>
                      <a:pt x="520" y="1083"/>
                    </a:lnTo>
                    <a:lnTo>
                      <a:pt x="523" y="1078"/>
                    </a:lnTo>
                    <a:lnTo>
                      <a:pt x="527" y="1074"/>
                    </a:lnTo>
                    <a:lnTo>
                      <a:pt x="528" y="1068"/>
                    </a:lnTo>
                    <a:lnTo>
                      <a:pt x="531" y="1061"/>
                    </a:lnTo>
                    <a:lnTo>
                      <a:pt x="534" y="1057"/>
                    </a:lnTo>
                    <a:lnTo>
                      <a:pt x="539" y="1052"/>
                    </a:lnTo>
                    <a:lnTo>
                      <a:pt x="543" y="1049"/>
                    </a:lnTo>
                    <a:lnTo>
                      <a:pt x="543" y="1045"/>
                    </a:lnTo>
                    <a:lnTo>
                      <a:pt x="543" y="1042"/>
                    </a:lnTo>
                    <a:lnTo>
                      <a:pt x="546" y="1040"/>
                    </a:lnTo>
                    <a:lnTo>
                      <a:pt x="548" y="1037"/>
                    </a:lnTo>
                    <a:lnTo>
                      <a:pt x="551" y="1035"/>
                    </a:lnTo>
                    <a:lnTo>
                      <a:pt x="553" y="1032"/>
                    </a:lnTo>
                    <a:lnTo>
                      <a:pt x="556" y="1029"/>
                    </a:lnTo>
                    <a:lnTo>
                      <a:pt x="557" y="1026"/>
                    </a:lnTo>
                    <a:lnTo>
                      <a:pt x="559" y="1025"/>
                    </a:lnTo>
                    <a:lnTo>
                      <a:pt x="562" y="1023"/>
                    </a:lnTo>
                    <a:lnTo>
                      <a:pt x="563" y="1022"/>
                    </a:lnTo>
                    <a:lnTo>
                      <a:pt x="565" y="1019"/>
                    </a:lnTo>
                    <a:lnTo>
                      <a:pt x="566" y="1017"/>
                    </a:lnTo>
                    <a:lnTo>
                      <a:pt x="569" y="1016"/>
                    </a:lnTo>
                    <a:lnTo>
                      <a:pt x="572" y="1016"/>
                    </a:lnTo>
                    <a:lnTo>
                      <a:pt x="576" y="1016"/>
                    </a:lnTo>
                    <a:lnTo>
                      <a:pt x="577" y="1012"/>
                    </a:lnTo>
                    <a:lnTo>
                      <a:pt x="579" y="1011"/>
                    </a:lnTo>
                    <a:lnTo>
                      <a:pt x="580" y="1009"/>
                    </a:lnTo>
                    <a:lnTo>
                      <a:pt x="582" y="1009"/>
                    </a:lnTo>
                    <a:lnTo>
                      <a:pt x="585" y="1009"/>
                    </a:lnTo>
                    <a:lnTo>
                      <a:pt x="586" y="1009"/>
                    </a:lnTo>
                    <a:lnTo>
                      <a:pt x="589" y="1008"/>
                    </a:lnTo>
                    <a:lnTo>
                      <a:pt x="591" y="1008"/>
                    </a:lnTo>
                    <a:lnTo>
                      <a:pt x="599" y="1003"/>
                    </a:lnTo>
                    <a:lnTo>
                      <a:pt x="606" y="999"/>
                    </a:lnTo>
                    <a:lnTo>
                      <a:pt x="614" y="996"/>
                    </a:lnTo>
                    <a:lnTo>
                      <a:pt x="621" y="991"/>
                    </a:lnTo>
                    <a:lnTo>
                      <a:pt x="629" y="986"/>
                    </a:lnTo>
                    <a:lnTo>
                      <a:pt x="635" y="982"/>
                    </a:lnTo>
                    <a:lnTo>
                      <a:pt x="643" y="977"/>
                    </a:lnTo>
                    <a:lnTo>
                      <a:pt x="647" y="971"/>
                    </a:lnTo>
                    <a:lnTo>
                      <a:pt x="651" y="970"/>
                    </a:lnTo>
                    <a:lnTo>
                      <a:pt x="654" y="968"/>
                    </a:lnTo>
                    <a:lnTo>
                      <a:pt x="657" y="966"/>
                    </a:lnTo>
                    <a:lnTo>
                      <a:pt x="660" y="963"/>
                    </a:lnTo>
                    <a:lnTo>
                      <a:pt x="666" y="962"/>
                    </a:lnTo>
                    <a:lnTo>
                      <a:pt x="672" y="959"/>
                    </a:lnTo>
                    <a:lnTo>
                      <a:pt x="678" y="957"/>
                    </a:lnTo>
                    <a:lnTo>
                      <a:pt x="684" y="954"/>
                    </a:lnTo>
                    <a:lnTo>
                      <a:pt x="690" y="953"/>
                    </a:lnTo>
                    <a:lnTo>
                      <a:pt x="696" y="951"/>
                    </a:lnTo>
                    <a:lnTo>
                      <a:pt x="704" y="950"/>
                    </a:lnTo>
                    <a:lnTo>
                      <a:pt x="710" y="950"/>
                    </a:lnTo>
                    <a:lnTo>
                      <a:pt x="716" y="954"/>
                    </a:lnTo>
                    <a:lnTo>
                      <a:pt x="723" y="959"/>
                    </a:lnTo>
                    <a:lnTo>
                      <a:pt x="727" y="963"/>
                    </a:lnTo>
                    <a:lnTo>
                      <a:pt x="732" y="970"/>
                    </a:lnTo>
                    <a:lnTo>
                      <a:pt x="736" y="976"/>
                    </a:lnTo>
                    <a:lnTo>
                      <a:pt x="741" y="980"/>
                    </a:lnTo>
                    <a:lnTo>
                      <a:pt x="747" y="986"/>
                    </a:lnTo>
                    <a:lnTo>
                      <a:pt x="752" y="993"/>
                    </a:lnTo>
                    <a:lnTo>
                      <a:pt x="753" y="997"/>
                    </a:lnTo>
                    <a:lnTo>
                      <a:pt x="755" y="1003"/>
                    </a:lnTo>
                    <a:lnTo>
                      <a:pt x="756" y="1006"/>
                    </a:lnTo>
                    <a:lnTo>
                      <a:pt x="759" y="1011"/>
                    </a:lnTo>
                    <a:lnTo>
                      <a:pt x="762" y="1016"/>
                    </a:lnTo>
                    <a:lnTo>
                      <a:pt x="764" y="1020"/>
                    </a:lnTo>
                    <a:lnTo>
                      <a:pt x="765" y="1025"/>
                    </a:lnTo>
                    <a:lnTo>
                      <a:pt x="767" y="1029"/>
                    </a:lnTo>
                    <a:lnTo>
                      <a:pt x="768" y="1035"/>
                    </a:lnTo>
                    <a:lnTo>
                      <a:pt x="770" y="1040"/>
                    </a:lnTo>
                    <a:lnTo>
                      <a:pt x="772" y="1045"/>
                    </a:lnTo>
                    <a:lnTo>
                      <a:pt x="775" y="1048"/>
                    </a:lnTo>
                    <a:lnTo>
                      <a:pt x="778" y="1057"/>
                    </a:lnTo>
                    <a:lnTo>
                      <a:pt x="781" y="1066"/>
                    </a:lnTo>
                    <a:lnTo>
                      <a:pt x="782" y="1077"/>
                    </a:lnTo>
                    <a:lnTo>
                      <a:pt x="784" y="1086"/>
                    </a:lnTo>
                    <a:lnTo>
                      <a:pt x="785" y="1097"/>
                    </a:lnTo>
                    <a:lnTo>
                      <a:pt x="787" y="1106"/>
                    </a:lnTo>
                    <a:lnTo>
                      <a:pt x="787" y="1117"/>
                    </a:lnTo>
                    <a:lnTo>
                      <a:pt x="787" y="1127"/>
                    </a:lnTo>
                    <a:lnTo>
                      <a:pt x="788" y="1129"/>
                    </a:lnTo>
                    <a:lnTo>
                      <a:pt x="788" y="1129"/>
                    </a:lnTo>
                    <a:lnTo>
                      <a:pt x="790" y="1129"/>
                    </a:lnTo>
                    <a:lnTo>
                      <a:pt x="790" y="1130"/>
                    </a:lnTo>
                    <a:lnTo>
                      <a:pt x="788" y="1140"/>
                    </a:lnTo>
                    <a:lnTo>
                      <a:pt x="788" y="1149"/>
                    </a:lnTo>
                    <a:lnTo>
                      <a:pt x="788" y="1158"/>
                    </a:lnTo>
                    <a:lnTo>
                      <a:pt x="788" y="1169"/>
                    </a:lnTo>
                    <a:lnTo>
                      <a:pt x="788" y="1182"/>
                    </a:lnTo>
                    <a:lnTo>
                      <a:pt x="787" y="1196"/>
                    </a:lnTo>
                    <a:lnTo>
                      <a:pt x="784" y="1212"/>
                    </a:lnTo>
                    <a:lnTo>
                      <a:pt x="784" y="1225"/>
                    </a:lnTo>
                    <a:lnTo>
                      <a:pt x="781" y="1231"/>
                    </a:lnTo>
                    <a:lnTo>
                      <a:pt x="779" y="1239"/>
                    </a:lnTo>
                    <a:lnTo>
                      <a:pt x="781" y="1247"/>
                    </a:lnTo>
                    <a:lnTo>
                      <a:pt x="779" y="1254"/>
                    </a:lnTo>
                    <a:lnTo>
                      <a:pt x="776" y="1265"/>
                    </a:lnTo>
                    <a:lnTo>
                      <a:pt x="773" y="1274"/>
                    </a:lnTo>
                    <a:lnTo>
                      <a:pt x="770" y="1285"/>
                    </a:lnTo>
                    <a:lnTo>
                      <a:pt x="765" y="1294"/>
                    </a:lnTo>
                    <a:lnTo>
                      <a:pt x="762" y="1305"/>
                    </a:lnTo>
                    <a:lnTo>
                      <a:pt x="758" y="1314"/>
                    </a:lnTo>
                    <a:lnTo>
                      <a:pt x="755" y="1323"/>
                    </a:lnTo>
                    <a:lnTo>
                      <a:pt x="750" y="1334"/>
                    </a:lnTo>
                    <a:lnTo>
                      <a:pt x="747" y="1337"/>
                    </a:lnTo>
                    <a:lnTo>
                      <a:pt x="745" y="1343"/>
                    </a:lnTo>
                    <a:lnTo>
                      <a:pt x="744" y="1349"/>
                    </a:lnTo>
                    <a:lnTo>
                      <a:pt x="739" y="1355"/>
                    </a:lnTo>
                    <a:lnTo>
                      <a:pt x="738" y="1362"/>
                    </a:lnTo>
                    <a:lnTo>
                      <a:pt x="735" y="1368"/>
                    </a:lnTo>
                    <a:lnTo>
                      <a:pt x="732" y="1374"/>
                    </a:lnTo>
                    <a:lnTo>
                      <a:pt x="729" y="1380"/>
                    </a:lnTo>
                    <a:lnTo>
                      <a:pt x="726" y="1386"/>
                    </a:lnTo>
                    <a:lnTo>
                      <a:pt x="723" y="1391"/>
                    </a:lnTo>
                    <a:lnTo>
                      <a:pt x="719" y="1397"/>
                    </a:lnTo>
                    <a:lnTo>
                      <a:pt x="716" y="1403"/>
                    </a:lnTo>
                    <a:lnTo>
                      <a:pt x="715" y="1406"/>
                    </a:lnTo>
                    <a:lnTo>
                      <a:pt x="713" y="1409"/>
                    </a:lnTo>
                    <a:lnTo>
                      <a:pt x="712" y="1412"/>
                    </a:lnTo>
                    <a:lnTo>
                      <a:pt x="709" y="1417"/>
                    </a:lnTo>
                    <a:lnTo>
                      <a:pt x="706" y="1420"/>
                    </a:lnTo>
                    <a:lnTo>
                      <a:pt x="704" y="1423"/>
                    </a:lnTo>
                    <a:lnTo>
                      <a:pt x="701" y="1426"/>
                    </a:lnTo>
                    <a:lnTo>
                      <a:pt x="700" y="1429"/>
                    </a:lnTo>
                    <a:lnTo>
                      <a:pt x="698" y="1432"/>
                    </a:lnTo>
                    <a:lnTo>
                      <a:pt x="696" y="1434"/>
                    </a:lnTo>
                    <a:lnTo>
                      <a:pt x="693" y="1435"/>
                    </a:lnTo>
                    <a:lnTo>
                      <a:pt x="692" y="1438"/>
                    </a:lnTo>
                    <a:lnTo>
                      <a:pt x="689" y="1441"/>
                    </a:lnTo>
                    <a:lnTo>
                      <a:pt x="684" y="1446"/>
                    </a:lnTo>
                    <a:lnTo>
                      <a:pt x="680" y="1449"/>
                    </a:lnTo>
                    <a:lnTo>
                      <a:pt x="677" y="1453"/>
                    </a:lnTo>
                    <a:lnTo>
                      <a:pt x="674" y="1457"/>
                    </a:lnTo>
                    <a:lnTo>
                      <a:pt x="670" y="1461"/>
                    </a:lnTo>
                    <a:lnTo>
                      <a:pt x="666" y="1466"/>
                    </a:lnTo>
                    <a:lnTo>
                      <a:pt x="663" y="1470"/>
                    </a:lnTo>
                    <a:lnTo>
                      <a:pt x="660" y="1475"/>
                    </a:lnTo>
                    <a:lnTo>
                      <a:pt x="655" y="1478"/>
                    </a:lnTo>
                    <a:lnTo>
                      <a:pt x="652" y="1481"/>
                    </a:lnTo>
                    <a:lnTo>
                      <a:pt x="647" y="1484"/>
                    </a:lnTo>
                    <a:lnTo>
                      <a:pt x="643" y="1487"/>
                    </a:lnTo>
                    <a:lnTo>
                      <a:pt x="638" y="1490"/>
                    </a:lnTo>
                    <a:lnTo>
                      <a:pt x="635" y="1495"/>
                    </a:lnTo>
                    <a:lnTo>
                      <a:pt x="632" y="1499"/>
                    </a:lnTo>
                    <a:lnTo>
                      <a:pt x="628" y="1499"/>
                    </a:lnTo>
                    <a:lnTo>
                      <a:pt x="623" y="1501"/>
                    </a:lnTo>
                    <a:lnTo>
                      <a:pt x="620" y="1504"/>
                    </a:lnTo>
                    <a:lnTo>
                      <a:pt x="617" y="1507"/>
                    </a:lnTo>
                    <a:lnTo>
                      <a:pt x="612" y="1510"/>
                    </a:lnTo>
                    <a:lnTo>
                      <a:pt x="609" y="1512"/>
                    </a:lnTo>
                    <a:lnTo>
                      <a:pt x="605" y="1513"/>
                    </a:lnTo>
                    <a:lnTo>
                      <a:pt x="602" y="1515"/>
                    </a:lnTo>
                    <a:lnTo>
                      <a:pt x="599" y="1515"/>
                    </a:lnTo>
                    <a:lnTo>
                      <a:pt x="597" y="1516"/>
                    </a:lnTo>
                    <a:lnTo>
                      <a:pt x="595" y="1518"/>
                    </a:lnTo>
                    <a:lnTo>
                      <a:pt x="592" y="1519"/>
                    </a:lnTo>
                    <a:lnTo>
                      <a:pt x="591" y="1521"/>
                    </a:lnTo>
                    <a:lnTo>
                      <a:pt x="589" y="1522"/>
                    </a:lnTo>
                    <a:lnTo>
                      <a:pt x="588" y="1524"/>
                    </a:lnTo>
                    <a:lnTo>
                      <a:pt x="585" y="1525"/>
                    </a:lnTo>
                    <a:lnTo>
                      <a:pt x="580" y="1527"/>
                    </a:lnTo>
                    <a:lnTo>
                      <a:pt x="576" y="1529"/>
                    </a:lnTo>
                    <a:lnTo>
                      <a:pt x="569" y="1530"/>
                    </a:lnTo>
                    <a:lnTo>
                      <a:pt x="565" y="1532"/>
                    </a:lnTo>
                    <a:lnTo>
                      <a:pt x="560" y="1535"/>
                    </a:lnTo>
                    <a:lnTo>
                      <a:pt x="556" y="1536"/>
                    </a:lnTo>
                    <a:lnTo>
                      <a:pt x="551" y="1538"/>
                    </a:lnTo>
                    <a:lnTo>
                      <a:pt x="546" y="1541"/>
                    </a:lnTo>
                    <a:lnTo>
                      <a:pt x="542" y="1542"/>
                    </a:lnTo>
                    <a:lnTo>
                      <a:pt x="537" y="1544"/>
                    </a:lnTo>
                    <a:lnTo>
                      <a:pt x="531" y="1545"/>
                    </a:lnTo>
                    <a:lnTo>
                      <a:pt x="527" y="1547"/>
                    </a:lnTo>
                    <a:lnTo>
                      <a:pt x="522" y="1548"/>
                    </a:lnTo>
                    <a:lnTo>
                      <a:pt x="517" y="1548"/>
                    </a:lnTo>
                    <a:lnTo>
                      <a:pt x="511" y="1550"/>
                    </a:lnTo>
                    <a:lnTo>
                      <a:pt x="507" y="1550"/>
                    </a:lnTo>
                    <a:lnTo>
                      <a:pt x="504" y="1552"/>
                    </a:lnTo>
                    <a:lnTo>
                      <a:pt x="502" y="1550"/>
                    </a:lnTo>
                    <a:lnTo>
                      <a:pt x="497" y="1548"/>
                    </a:lnTo>
                    <a:lnTo>
                      <a:pt x="494" y="1548"/>
                    </a:lnTo>
                    <a:lnTo>
                      <a:pt x="488" y="1550"/>
                    </a:lnTo>
                    <a:lnTo>
                      <a:pt x="482" y="1552"/>
                    </a:lnTo>
                    <a:lnTo>
                      <a:pt x="476" y="1552"/>
                    </a:lnTo>
                    <a:lnTo>
                      <a:pt x="468" y="1552"/>
                    </a:lnTo>
                    <a:lnTo>
                      <a:pt x="462" y="1552"/>
                    </a:lnTo>
                    <a:lnTo>
                      <a:pt x="456" y="1552"/>
                    </a:lnTo>
                    <a:lnTo>
                      <a:pt x="450" y="1553"/>
                    </a:lnTo>
                    <a:lnTo>
                      <a:pt x="444" y="1556"/>
                    </a:lnTo>
                    <a:lnTo>
                      <a:pt x="442" y="1556"/>
                    </a:lnTo>
                    <a:lnTo>
                      <a:pt x="439" y="1556"/>
                    </a:lnTo>
                    <a:lnTo>
                      <a:pt x="436" y="1558"/>
                    </a:lnTo>
                    <a:lnTo>
                      <a:pt x="433" y="1558"/>
                    </a:lnTo>
                    <a:lnTo>
                      <a:pt x="432" y="1558"/>
                    </a:lnTo>
                    <a:lnTo>
                      <a:pt x="429" y="1556"/>
                    </a:lnTo>
                    <a:lnTo>
                      <a:pt x="427" y="1555"/>
                    </a:lnTo>
                    <a:lnTo>
                      <a:pt x="425" y="1553"/>
                    </a:lnTo>
                    <a:lnTo>
                      <a:pt x="421" y="1553"/>
                    </a:lnTo>
                    <a:lnTo>
                      <a:pt x="416" y="1552"/>
                    </a:lnTo>
                    <a:lnTo>
                      <a:pt x="413" y="1552"/>
                    </a:lnTo>
                    <a:lnTo>
                      <a:pt x="410" y="1552"/>
                    </a:lnTo>
                    <a:lnTo>
                      <a:pt x="406" y="1550"/>
                    </a:lnTo>
                    <a:lnTo>
                      <a:pt x="403" y="1550"/>
                    </a:lnTo>
                    <a:lnTo>
                      <a:pt x="399" y="1552"/>
                    </a:lnTo>
                    <a:lnTo>
                      <a:pt x="395" y="1552"/>
                    </a:lnTo>
                    <a:lnTo>
                      <a:pt x="395" y="1553"/>
                    </a:lnTo>
                    <a:lnTo>
                      <a:pt x="396" y="1555"/>
                    </a:lnTo>
                    <a:lnTo>
                      <a:pt x="396" y="1556"/>
                    </a:lnTo>
                    <a:lnTo>
                      <a:pt x="395" y="1558"/>
                    </a:lnTo>
                    <a:lnTo>
                      <a:pt x="395" y="1555"/>
                    </a:lnTo>
                    <a:lnTo>
                      <a:pt x="395" y="1552"/>
                    </a:lnTo>
                    <a:lnTo>
                      <a:pt x="393" y="1550"/>
                    </a:lnTo>
                    <a:lnTo>
                      <a:pt x="390" y="1548"/>
                    </a:lnTo>
                    <a:lnTo>
                      <a:pt x="387" y="1548"/>
                    </a:lnTo>
                    <a:lnTo>
                      <a:pt x="384" y="1548"/>
                    </a:lnTo>
                    <a:lnTo>
                      <a:pt x="381" y="1548"/>
                    </a:lnTo>
                    <a:lnTo>
                      <a:pt x="378" y="1547"/>
                    </a:lnTo>
                    <a:lnTo>
                      <a:pt x="375" y="1547"/>
                    </a:lnTo>
                    <a:lnTo>
                      <a:pt x="373" y="1547"/>
                    </a:lnTo>
                    <a:lnTo>
                      <a:pt x="370" y="1547"/>
                    </a:lnTo>
                    <a:lnTo>
                      <a:pt x="367" y="1550"/>
                    </a:lnTo>
                    <a:lnTo>
                      <a:pt x="364" y="1548"/>
                    </a:lnTo>
                    <a:lnTo>
                      <a:pt x="361" y="1547"/>
                    </a:lnTo>
                    <a:lnTo>
                      <a:pt x="360" y="1547"/>
                    </a:lnTo>
                    <a:lnTo>
                      <a:pt x="357" y="1547"/>
                    </a:lnTo>
                    <a:lnTo>
                      <a:pt x="354" y="1547"/>
                    </a:lnTo>
                    <a:lnTo>
                      <a:pt x="352" y="1545"/>
                    </a:lnTo>
                    <a:lnTo>
                      <a:pt x="349" y="1545"/>
                    </a:lnTo>
                    <a:lnTo>
                      <a:pt x="346" y="1544"/>
                    </a:lnTo>
                    <a:lnTo>
                      <a:pt x="343" y="1542"/>
                    </a:lnTo>
                    <a:lnTo>
                      <a:pt x="340" y="1542"/>
                    </a:lnTo>
                    <a:lnTo>
                      <a:pt x="337" y="1542"/>
                    </a:lnTo>
                    <a:lnTo>
                      <a:pt x="334" y="1542"/>
                    </a:lnTo>
                    <a:lnTo>
                      <a:pt x="331" y="1542"/>
                    </a:lnTo>
                    <a:lnTo>
                      <a:pt x="328" y="1542"/>
                    </a:lnTo>
                    <a:lnTo>
                      <a:pt x="324" y="1541"/>
                    </a:lnTo>
                    <a:lnTo>
                      <a:pt x="323" y="1541"/>
                    </a:lnTo>
                    <a:lnTo>
                      <a:pt x="320" y="1542"/>
                    </a:lnTo>
                    <a:lnTo>
                      <a:pt x="318" y="1542"/>
                    </a:lnTo>
                    <a:lnTo>
                      <a:pt x="317" y="1542"/>
                    </a:lnTo>
                    <a:lnTo>
                      <a:pt x="314" y="1541"/>
                    </a:lnTo>
                    <a:lnTo>
                      <a:pt x="312" y="1541"/>
                    </a:lnTo>
                    <a:lnTo>
                      <a:pt x="309" y="1539"/>
                    </a:lnTo>
                    <a:lnTo>
                      <a:pt x="308" y="1539"/>
                    </a:lnTo>
                    <a:lnTo>
                      <a:pt x="305" y="1538"/>
                    </a:lnTo>
                    <a:lnTo>
                      <a:pt x="301" y="1539"/>
                    </a:lnTo>
                    <a:lnTo>
                      <a:pt x="298" y="1539"/>
                    </a:lnTo>
                    <a:lnTo>
                      <a:pt x="295" y="1539"/>
                    </a:lnTo>
                    <a:lnTo>
                      <a:pt x="294" y="1538"/>
                    </a:lnTo>
                    <a:lnTo>
                      <a:pt x="291" y="1536"/>
                    </a:lnTo>
                    <a:lnTo>
                      <a:pt x="288" y="1535"/>
                    </a:lnTo>
                    <a:lnTo>
                      <a:pt x="285" y="1535"/>
                    </a:lnTo>
                    <a:lnTo>
                      <a:pt x="280" y="1535"/>
                    </a:lnTo>
                    <a:lnTo>
                      <a:pt x="275" y="1532"/>
                    </a:lnTo>
                    <a:lnTo>
                      <a:pt x="271" y="1529"/>
                    </a:lnTo>
                    <a:lnTo>
                      <a:pt x="266" y="1527"/>
                    </a:lnTo>
                    <a:lnTo>
                      <a:pt x="260" y="1525"/>
                    </a:lnTo>
                    <a:lnTo>
                      <a:pt x="256" y="1525"/>
                    </a:lnTo>
                    <a:lnTo>
                      <a:pt x="251" y="1522"/>
                    </a:lnTo>
                    <a:lnTo>
                      <a:pt x="246" y="1521"/>
                    </a:lnTo>
                    <a:lnTo>
                      <a:pt x="242" y="1518"/>
                    </a:lnTo>
                    <a:lnTo>
                      <a:pt x="240" y="1516"/>
                    </a:lnTo>
                    <a:lnTo>
                      <a:pt x="237" y="1515"/>
                    </a:lnTo>
                    <a:lnTo>
                      <a:pt x="236" y="1515"/>
                    </a:lnTo>
                    <a:lnTo>
                      <a:pt x="233" y="1515"/>
                    </a:lnTo>
                    <a:lnTo>
                      <a:pt x="230" y="1515"/>
                    </a:lnTo>
                    <a:lnTo>
                      <a:pt x="228" y="1515"/>
                    </a:lnTo>
                    <a:lnTo>
                      <a:pt x="225" y="1513"/>
                    </a:lnTo>
                    <a:lnTo>
                      <a:pt x="223" y="1512"/>
                    </a:lnTo>
                    <a:lnTo>
                      <a:pt x="222" y="1512"/>
                    </a:lnTo>
                    <a:lnTo>
                      <a:pt x="219" y="1512"/>
                    </a:lnTo>
                    <a:lnTo>
                      <a:pt x="217" y="1510"/>
                    </a:lnTo>
                    <a:lnTo>
                      <a:pt x="216" y="1509"/>
                    </a:lnTo>
                    <a:lnTo>
                      <a:pt x="214" y="1507"/>
                    </a:lnTo>
                    <a:lnTo>
                      <a:pt x="213" y="1506"/>
                    </a:lnTo>
                    <a:lnTo>
                      <a:pt x="211" y="1502"/>
                    </a:lnTo>
                    <a:lnTo>
                      <a:pt x="210" y="1502"/>
                    </a:lnTo>
                    <a:lnTo>
                      <a:pt x="203" y="1498"/>
                    </a:lnTo>
                    <a:lnTo>
                      <a:pt x="197" y="1495"/>
                    </a:lnTo>
                    <a:lnTo>
                      <a:pt x="190" y="1492"/>
                    </a:lnTo>
                    <a:lnTo>
                      <a:pt x="184" y="1489"/>
                    </a:lnTo>
                    <a:lnTo>
                      <a:pt x="177" y="1486"/>
                    </a:lnTo>
                    <a:lnTo>
                      <a:pt x="171" y="1483"/>
                    </a:lnTo>
                    <a:lnTo>
                      <a:pt x="164" y="1480"/>
                    </a:lnTo>
                    <a:lnTo>
                      <a:pt x="158" y="1475"/>
                    </a:lnTo>
                    <a:lnTo>
                      <a:pt x="154" y="1473"/>
                    </a:lnTo>
                    <a:lnTo>
                      <a:pt x="151" y="1470"/>
                    </a:lnTo>
                    <a:lnTo>
                      <a:pt x="148" y="1466"/>
                    </a:lnTo>
                    <a:lnTo>
                      <a:pt x="147" y="1463"/>
                    </a:lnTo>
                    <a:lnTo>
                      <a:pt x="141" y="1457"/>
                    </a:lnTo>
                    <a:lnTo>
                      <a:pt x="136" y="1452"/>
                    </a:lnTo>
                    <a:lnTo>
                      <a:pt x="132" y="1447"/>
                    </a:lnTo>
                    <a:lnTo>
                      <a:pt x="127" y="1443"/>
                    </a:lnTo>
                    <a:lnTo>
                      <a:pt x="122" y="1438"/>
                    </a:lnTo>
                    <a:lnTo>
                      <a:pt x="119" y="1434"/>
                    </a:lnTo>
                    <a:lnTo>
                      <a:pt x="115" y="1427"/>
                    </a:lnTo>
                    <a:lnTo>
                      <a:pt x="110" y="1421"/>
                    </a:lnTo>
                    <a:lnTo>
                      <a:pt x="106" y="1418"/>
                    </a:lnTo>
                    <a:lnTo>
                      <a:pt x="102" y="1414"/>
                    </a:lnTo>
                    <a:lnTo>
                      <a:pt x="99" y="1409"/>
                    </a:lnTo>
                    <a:lnTo>
                      <a:pt x="98" y="1404"/>
                    </a:lnTo>
                    <a:lnTo>
                      <a:pt x="96" y="1401"/>
                    </a:lnTo>
                    <a:lnTo>
                      <a:pt x="95" y="1395"/>
                    </a:lnTo>
                    <a:lnTo>
                      <a:pt x="93" y="1391"/>
                    </a:lnTo>
                    <a:lnTo>
                      <a:pt x="90" y="1386"/>
                    </a:lnTo>
                    <a:lnTo>
                      <a:pt x="87" y="1383"/>
                    </a:lnTo>
                    <a:lnTo>
                      <a:pt x="86" y="1380"/>
                    </a:lnTo>
                    <a:lnTo>
                      <a:pt x="84" y="1375"/>
                    </a:lnTo>
                    <a:lnTo>
                      <a:pt x="83" y="1372"/>
                    </a:lnTo>
                    <a:lnTo>
                      <a:pt x="83" y="1369"/>
                    </a:lnTo>
                    <a:lnTo>
                      <a:pt x="81" y="1366"/>
                    </a:lnTo>
                    <a:lnTo>
                      <a:pt x="78" y="1363"/>
                    </a:lnTo>
                    <a:lnTo>
                      <a:pt x="75" y="1362"/>
                    </a:lnTo>
                    <a:lnTo>
                      <a:pt x="75" y="1354"/>
                    </a:lnTo>
                    <a:lnTo>
                      <a:pt x="73" y="1348"/>
                    </a:lnTo>
                    <a:lnTo>
                      <a:pt x="72" y="1342"/>
                    </a:lnTo>
                    <a:lnTo>
                      <a:pt x="70" y="1336"/>
                    </a:lnTo>
                    <a:lnTo>
                      <a:pt x="69" y="1331"/>
                    </a:lnTo>
                    <a:lnTo>
                      <a:pt x="67" y="1325"/>
                    </a:lnTo>
                    <a:lnTo>
                      <a:pt x="64" y="1319"/>
                    </a:lnTo>
                    <a:lnTo>
                      <a:pt x="61" y="1313"/>
                    </a:lnTo>
                    <a:lnTo>
                      <a:pt x="53" y="1294"/>
                    </a:lnTo>
                    <a:lnTo>
                      <a:pt x="50" y="1284"/>
                    </a:lnTo>
                    <a:lnTo>
                      <a:pt x="47" y="1274"/>
                    </a:lnTo>
                    <a:lnTo>
                      <a:pt x="44" y="1265"/>
                    </a:lnTo>
                    <a:lnTo>
                      <a:pt x="43" y="1257"/>
                    </a:lnTo>
                    <a:lnTo>
                      <a:pt x="40" y="1247"/>
                    </a:lnTo>
                    <a:lnTo>
                      <a:pt x="37" y="1236"/>
                    </a:lnTo>
                    <a:lnTo>
                      <a:pt x="34" y="1224"/>
                    </a:lnTo>
                    <a:lnTo>
                      <a:pt x="27" y="1208"/>
                    </a:lnTo>
                    <a:lnTo>
                      <a:pt x="27" y="1199"/>
                    </a:lnTo>
                    <a:lnTo>
                      <a:pt x="26" y="1190"/>
                    </a:lnTo>
                    <a:lnTo>
                      <a:pt x="23" y="1181"/>
                    </a:lnTo>
                    <a:lnTo>
                      <a:pt x="18" y="1173"/>
                    </a:lnTo>
                    <a:lnTo>
                      <a:pt x="17" y="1167"/>
                    </a:lnTo>
                    <a:lnTo>
                      <a:pt x="14" y="1163"/>
                    </a:lnTo>
                    <a:lnTo>
                      <a:pt x="12" y="1156"/>
                    </a:lnTo>
                    <a:lnTo>
                      <a:pt x="11" y="1150"/>
                    </a:lnTo>
                    <a:lnTo>
                      <a:pt x="8" y="1146"/>
                    </a:lnTo>
                    <a:lnTo>
                      <a:pt x="8" y="1133"/>
                    </a:lnTo>
                    <a:lnTo>
                      <a:pt x="4" y="1123"/>
                    </a:lnTo>
                    <a:lnTo>
                      <a:pt x="4" y="1114"/>
                    </a:lnTo>
                    <a:lnTo>
                      <a:pt x="6" y="1101"/>
                    </a:lnTo>
                    <a:lnTo>
                      <a:pt x="6" y="1097"/>
                    </a:lnTo>
                    <a:lnTo>
                      <a:pt x="4" y="1091"/>
                    </a:lnTo>
                    <a:lnTo>
                      <a:pt x="4" y="1084"/>
                    </a:lnTo>
                    <a:lnTo>
                      <a:pt x="4" y="1080"/>
                    </a:lnTo>
                    <a:lnTo>
                      <a:pt x="1" y="1063"/>
                    </a:lnTo>
                    <a:lnTo>
                      <a:pt x="0" y="1048"/>
                    </a:lnTo>
                    <a:lnTo>
                      <a:pt x="0" y="1032"/>
                    </a:lnTo>
                    <a:lnTo>
                      <a:pt x="1" y="1016"/>
                    </a:lnTo>
                    <a:lnTo>
                      <a:pt x="6" y="1012"/>
                    </a:lnTo>
                    <a:lnTo>
                      <a:pt x="8" y="1008"/>
                    </a:lnTo>
                    <a:lnTo>
                      <a:pt x="8" y="1002"/>
                    </a:lnTo>
                    <a:lnTo>
                      <a:pt x="11" y="997"/>
                    </a:lnTo>
                    <a:lnTo>
                      <a:pt x="12" y="994"/>
                    </a:lnTo>
                    <a:lnTo>
                      <a:pt x="15" y="991"/>
                    </a:lnTo>
                    <a:lnTo>
                      <a:pt x="17" y="986"/>
                    </a:lnTo>
                    <a:lnTo>
                      <a:pt x="18" y="983"/>
                    </a:lnTo>
                    <a:lnTo>
                      <a:pt x="21" y="980"/>
                    </a:lnTo>
                    <a:lnTo>
                      <a:pt x="23" y="979"/>
                    </a:lnTo>
                    <a:lnTo>
                      <a:pt x="27" y="979"/>
                    </a:lnTo>
                    <a:lnTo>
                      <a:pt x="30" y="982"/>
                    </a:lnTo>
                    <a:lnTo>
                      <a:pt x="35" y="983"/>
                    </a:lnTo>
                    <a:lnTo>
                      <a:pt x="38" y="986"/>
                    </a:lnTo>
                    <a:lnTo>
                      <a:pt x="41" y="991"/>
                    </a:lnTo>
                    <a:lnTo>
                      <a:pt x="44" y="996"/>
                    </a:lnTo>
                    <a:lnTo>
                      <a:pt x="47" y="999"/>
                    </a:lnTo>
                    <a:lnTo>
                      <a:pt x="50" y="1003"/>
                    </a:lnTo>
                    <a:lnTo>
                      <a:pt x="53" y="1006"/>
                    </a:lnTo>
                    <a:lnTo>
                      <a:pt x="58" y="1008"/>
                    </a:lnTo>
                    <a:lnTo>
                      <a:pt x="66" y="1016"/>
                    </a:lnTo>
                    <a:lnTo>
                      <a:pt x="70" y="1026"/>
                    </a:lnTo>
                    <a:lnTo>
                      <a:pt x="75" y="1035"/>
                    </a:lnTo>
                    <a:lnTo>
                      <a:pt x="79" y="1046"/>
                    </a:lnTo>
                    <a:lnTo>
                      <a:pt x="83" y="1057"/>
                    </a:lnTo>
                    <a:lnTo>
                      <a:pt x="87" y="1068"/>
                    </a:lnTo>
                    <a:lnTo>
                      <a:pt x="92" y="1077"/>
                    </a:lnTo>
                    <a:lnTo>
                      <a:pt x="99" y="1087"/>
                    </a:lnTo>
                    <a:lnTo>
                      <a:pt x="102" y="1094"/>
                    </a:lnTo>
                    <a:lnTo>
                      <a:pt x="104" y="1100"/>
                    </a:lnTo>
                    <a:lnTo>
                      <a:pt x="106" y="1109"/>
                    </a:lnTo>
                    <a:lnTo>
                      <a:pt x="107" y="1117"/>
                    </a:lnTo>
                    <a:lnTo>
                      <a:pt x="110" y="1123"/>
                    </a:lnTo>
                    <a:lnTo>
                      <a:pt x="113" y="1130"/>
                    </a:lnTo>
                    <a:lnTo>
                      <a:pt x="118" y="1135"/>
                    </a:lnTo>
                    <a:lnTo>
                      <a:pt x="125" y="1140"/>
                    </a:lnTo>
                    <a:lnTo>
                      <a:pt x="128" y="1140"/>
                    </a:lnTo>
                    <a:lnTo>
                      <a:pt x="132" y="1140"/>
                    </a:lnTo>
                    <a:lnTo>
                      <a:pt x="135" y="1140"/>
                    </a:lnTo>
                    <a:lnTo>
                      <a:pt x="138" y="1140"/>
                    </a:lnTo>
                    <a:lnTo>
                      <a:pt x="141" y="1140"/>
                    </a:lnTo>
                    <a:lnTo>
                      <a:pt x="145" y="1140"/>
                    </a:lnTo>
                    <a:lnTo>
                      <a:pt x="147" y="1138"/>
                    </a:lnTo>
                    <a:lnTo>
                      <a:pt x="150" y="1135"/>
                    </a:lnTo>
                    <a:lnTo>
                      <a:pt x="148" y="1132"/>
                    </a:lnTo>
                    <a:lnTo>
                      <a:pt x="147" y="1130"/>
                    </a:lnTo>
                    <a:lnTo>
                      <a:pt x="145" y="1129"/>
                    </a:lnTo>
                    <a:lnTo>
                      <a:pt x="142" y="1129"/>
                    </a:lnTo>
                    <a:lnTo>
                      <a:pt x="139" y="1130"/>
                    </a:lnTo>
                    <a:lnTo>
                      <a:pt x="138" y="1129"/>
                    </a:lnTo>
                    <a:lnTo>
                      <a:pt x="136" y="1127"/>
                    </a:lnTo>
                    <a:lnTo>
                      <a:pt x="133" y="1127"/>
                    </a:lnTo>
                    <a:lnTo>
                      <a:pt x="132" y="1127"/>
                    </a:lnTo>
                    <a:lnTo>
                      <a:pt x="128" y="1127"/>
                    </a:lnTo>
                    <a:lnTo>
                      <a:pt x="127" y="1126"/>
                    </a:lnTo>
                    <a:lnTo>
                      <a:pt x="125" y="1126"/>
                    </a:lnTo>
                    <a:lnTo>
                      <a:pt x="122" y="1124"/>
                    </a:lnTo>
                    <a:lnTo>
                      <a:pt x="121" y="1123"/>
                    </a:lnTo>
                    <a:lnTo>
                      <a:pt x="119" y="1121"/>
                    </a:lnTo>
                    <a:lnTo>
                      <a:pt x="119" y="1120"/>
                    </a:lnTo>
                    <a:lnTo>
                      <a:pt x="118" y="1112"/>
                    </a:lnTo>
                    <a:lnTo>
                      <a:pt x="116" y="1104"/>
                    </a:lnTo>
                    <a:lnTo>
                      <a:pt x="115" y="1097"/>
                    </a:lnTo>
                    <a:lnTo>
                      <a:pt x="113" y="1091"/>
                    </a:lnTo>
                    <a:lnTo>
                      <a:pt x="110" y="1083"/>
                    </a:lnTo>
                    <a:lnTo>
                      <a:pt x="109" y="1077"/>
                    </a:lnTo>
                    <a:lnTo>
                      <a:pt x="104" y="1071"/>
                    </a:lnTo>
                    <a:lnTo>
                      <a:pt x="101" y="1063"/>
                    </a:lnTo>
                    <a:lnTo>
                      <a:pt x="98" y="1058"/>
                    </a:lnTo>
                    <a:lnTo>
                      <a:pt x="96" y="1052"/>
                    </a:lnTo>
                    <a:lnTo>
                      <a:pt x="95" y="1046"/>
                    </a:lnTo>
                    <a:lnTo>
                      <a:pt x="92" y="1042"/>
                    </a:lnTo>
                    <a:lnTo>
                      <a:pt x="93" y="1038"/>
                    </a:lnTo>
                    <a:lnTo>
                      <a:pt x="93" y="1035"/>
                    </a:lnTo>
                    <a:lnTo>
                      <a:pt x="96" y="1035"/>
                    </a:lnTo>
                    <a:lnTo>
                      <a:pt x="98" y="1034"/>
                    </a:lnTo>
                    <a:lnTo>
                      <a:pt x="101" y="1032"/>
                    </a:lnTo>
                    <a:lnTo>
                      <a:pt x="104" y="1032"/>
                    </a:lnTo>
                    <a:lnTo>
                      <a:pt x="109" y="1032"/>
                    </a:lnTo>
                    <a:lnTo>
                      <a:pt x="112" y="1032"/>
                    </a:lnTo>
                    <a:lnTo>
                      <a:pt x="116" y="1031"/>
                    </a:lnTo>
                    <a:lnTo>
                      <a:pt x="119" y="1029"/>
                    </a:lnTo>
                    <a:lnTo>
                      <a:pt x="122" y="1029"/>
                    </a:lnTo>
                    <a:lnTo>
                      <a:pt x="125" y="1028"/>
                    </a:lnTo>
                    <a:lnTo>
                      <a:pt x="128" y="1026"/>
                    </a:lnTo>
                    <a:lnTo>
                      <a:pt x="133" y="1025"/>
                    </a:lnTo>
                    <a:lnTo>
                      <a:pt x="136" y="1023"/>
                    </a:lnTo>
                    <a:lnTo>
                      <a:pt x="141" y="1023"/>
                    </a:lnTo>
                    <a:lnTo>
                      <a:pt x="144" y="1022"/>
                    </a:lnTo>
                    <a:lnTo>
                      <a:pt x="147" y="1019"/>
                    </a:lnTo>
                    <a:lnTo>
                      <a:pt x="150" y="1016"/>
                    </a:lnTo>
                    <a:lnTo>
                      <a:pt x="153" y="1012"/>
                    </a:lnTo>
                    <a:lnTo>
                      <a:pt x="154" y="1008"/>
                    </a:lnTo>
                    <a:lnTo>
                      <a:pt x="158" y="1003"/>
                    </a:lnTo>
                    <a:lnTo>
                      <a:pt x="159" y="1000"/>
                    </a:lnTo>
                    <a:lnTo>
                      <a:pt x="161" y="996"/>
                    </a:lnTo>
                    <a:lnTo>
                      <a:pt x="158" y="994"/>
                    </a:lnTo>
                    <a:lnTo>
                      <a:pt x="153" y="994"/>
                    </a:lnTo>
                    <a:lnTo>
                      <a:pt x="148" y="994"/>
                    </a:lnTo>
                    <a:lnTo>
                      <a:pt x="145" y="996"/>
                    </a:lnTo>
                    <a:lnTo>
                      <a:pt x="141" y="999"/>
                    </a:lnTo>
                    <a:lnTo>
                      <a:pt x="138" y="1000"/>
                    </a:lnTo>
                    <a:lnTo>
                      <a:pt x="133" y="1002"/>
                    </a:lnTo>
                    <a:lnTo>
                      <a:pt x="128" y="1003"/>
                    </a:lnTo>
                    <a:lnTo>
                      <a:pt x="125" y="1002"/>
                    </a:lnTo>
                    <a:lnTo>
                      <a:pt x="122" y="1003"/>
                    </a:lnTo>
                    <a:lnTo>
                      <a:pt x="119" y="1003"/>
                    </a:lnTo>
                    <a:lnTo>
                      <a:pt x="116" y="1005"/>
                    </a:lnTo>
                    <a:lnTo>
                      <a:pt x="113" y="1006"/>
                    </a:lnTo>
                    <a:lnTo>
                      <a:pt x="110" y="1006"/>
                    </a:lnTo>
                    <a:lnTo>
                      <a:pt x="107" y="1005"/>
                    </a:lnTo>
                    <a:lnTo>
                      <a:pt x="104" y="1003"/>
                    </a:lnTo>
                    <a:lnTo>
                      <a:pt x="101" y="1003"/>
                    </a:lnTo>
                    <a:lnTo>
                      <a:pt x="98" y="1003"/>
                    </a:lnTo>
                    <a:lnTo>
                      <a:pt x="95" y="1002"/>
                    </a:lnTo>
                    <a:lnTo>
                      <a:pt x="92" y="1000"/>
                    </a:lnTo>
                    <a:lnTo>
                      <a:pt x="89" y="999"/>
                    </a:lnTo>
                    <a:lnTo>
                      <a:pt x="86" y="997"/>
                    </a:lnTo>
                    <a:lnTo>
                      <a:pt x="83" y="997"/>
                    </a:lnTo>
                    <a:lnTo>
                      <a:pt x="79" y="996"/>
                    </a:lnTo>
                    <a:lnTo>
                      <a:pt x="75" y="993"/>
                    </a:lnTo>
                    <a:lnTo>
                      <a:pt x="70" y="988"/>
                    </a:lnTo>
                    <a:lnTo>
                      <a:pt x="64" y="983"/>
                    </a:lnTo>
                    <a:lnTo>
                      <a:pt x="60" y="980"/>
                    </a:lnTo>
                    <a:lnTo>
                      <a:pt x="55" y="976"/>
                    </a:lnTo>
                    <a:lnTo>
                      <a:pt x="50" y="971"/>
                    </a:lnTo>
                    <a:lnTo>
                      <a:pt x="46" y="966"/>
                    </a:lnTo>
                    <a:lnTo>
                      <a:pt x="41" y="960"/>
                    </a:lnTo>
                    <a:lnTo>
                      <a:pt x="35" y="950"/>
                    </a:lnTo>
                    <a:lnTo>
                      <a:pt x="29" y="937"/>
                    </a:lnTo>
                    <a:lnTo>
                      <a:pt x="24" y="927"/>
                    </a:lnTo>
                    <a:lnTo>
                      <a:pt x="21" y="914"/>
                    </a:lnTo>
                    <a:lnTo>
                      <a:pt x="20" y="902"/>
                    </a:lnTo>
                    <a:lnTo>
                      <a:pt x="18" y="890"/>
                    </a:lnTo>
                    <a:lnTo>
                      <a:pt x="17" y="876"/>
                    </a:lnTo>
                    <a:lnTo>
                      <a:pt x="15" y="864"/>
                    </a:lnTo>
                    <a:lnTo>
                      <a:pt x="15" y="856"/>
                    </a:lnTo>
                    <a:lnTo>
                      <a:pt x="15" y="849"/>
                    </a:lnTo>
                    <a:lnTo>
                      <a:pt x="15" y="842"/>
                    </a:lnTo>
                    <a:lnTo>
                      <a:pt x="14" y="835"/>
                    </a:lnTo>
                    <a:lnTo>
                      <a:pt x="18" y="827"/>
                    </a:lnTo>
                    <a:lnTo>
                      <a:pt x="18" y="818"/>
                    </a:lnTo>
                    <a:lnTo>
                      <a:pt x="18" y="809"/>
                    </a:lnTo>
                    <a:lnTo>
                      <a:pt x="20" y="801"/>
                    </a:lnTo>
                    <a:lnTo>
                      <a:pt x="21" y="793"/>
                    </a:lnTo>
                    <a:lnTo>
                      <a:pt x="23" y="786"/>
                    </a:lnTo>
                    <a:lnTo>
                      <a:pt x="26" y="777"/>
                    </a:lnTo>
                    <a:lnTo>
                      <a:pt x="27" y="769"/>
                    </a:lnTo>
                    <a:lnTo>
                      <a:pt x="30" y="758"/>
                    </a:lnTo>
                    <a:lnTo>
                      <a:pt x="32" y="749"/>
                    </a:lnTo>
                    <a:lnTo>
                      <a:pt x="35" y="740"/>
                    </a:lnTo>
                    <a:lnTo>
                      <a:pt x="38" y="731"/>
                    </a:lnTo>
                    <a:lnTo>
                      <a:pt x="41" y="723"/>
                    </a:lnTo>
                    <a:lnTo>
                      <a:pt x="44" y="714"/>
                    </a:lnTo>
                    <a:lnTo>
                      <a:pt x="47" y="705"/>
                    </a:lnTo>
                    <a:lnTo>
                      <a:pt x="49" y="694"/>
                    </a:lnTo>
                    <a:lnTo>
                      <a:pt x="50" y="688"/>
                    </a:lnTo>
                    <a:lnTo>
                      <a:pt x="52" y="680"/>
                    </a:lnTo>
                    <a:lnTo>
                      <a:pt x="53" y="672"/>
                    </a:lnTo>
                    <a:lnTo>
                      <a:pt x="55" y="665"/>
                    </a:lnTo>
                    <a:lnTo>
                      <a:pt x="57" y="657"/>
                    </a:lnTo>
                    <a:lnTo>
                      <a:pt x="60" y="649"/>
                    </a:lnTo>
                    <a:lnTo>
                      <a:pt x="63" y="643"/>
                    </a:lnTo>
                    <a:lnTo>
                      <a:pt x="66" y="637"/>
                    </a:lnTo>
                    <a:lnTo>
                      <a:pt x="67" y="628"/>
                    </a:lnTo>
                    <a:lnTo>
                      <a:pt x="67" y="620"/>
                    </a:lnTo>
                    <a:lnTo>
                      <a:pt x="69" y="611"/>
                    </a:lnTo>
                    <a:lnTo>
                      <a:pt x="70" y="602"/>
                    </a:lnTo>
                    <a:lnTo>
                      <a:pt x="70" y="590"/>
                    </a:lnTo>
                    <a:lnTo>
                      <a:pt x="70" y="576"/>
                    </a:lnTo>
                    <a:lnTo>
                      <a:pt x="72" y="564"/>
                    </a:lnTo>
                    <a:lnTo>
                      <a:pt x="76" y="551"/>
                    </a:lnTo>
                    <a:lnTo>
                      <a:pt x="76" y="545"/>
                    </a:lnTo>
                    <a:lnTo>
                      <a:pt x="78" y="539"/>
                    </a:lnTo>
                    <a:lnTo>
                      <a:pt x="79" y="533"/>
                    </a:lnTo>
                    <a:lnTo>
                      <a:pt x="79" y="525"/>
                    </a:lnTo>
                    <a:lnTo>
                      <a:pt x="81" y="519"/>
                    </a:lnTo>
                    <a:lnTo>
                      <a:pt x="84" y="513"/>
                    </a:lnTo>
                    <a:lnTo>
                      <a:pt x="86" y="507"/>
                    </a:lnTo>
                    <a:lnTo>
                      <a:pt x="90" y="502"/>
                    </a:lnTo>
                    <a:lnTo>
                      <a:pt x="92" y="496"/>
                    </a:lnTo>
                    <a:lnTo>
                      <a:pt x="93" y="492"/>
                    </a:lnTo>
                    <a:lnTo>
                      <a:pt x="93" y="486"/>
                    </a:lnTo>
                    <a:lnTo>
                      <a:pt x="93" y="479"/>
                    </a:lnTo>
                    <a:lnTo>
                      <a:pt x="93" y="473"/>
                    </a:lnTo>
                    <a:lnTo>
                      <a:pt x="95" y="467"/>
                    </a:lnTo>
                    <a:lnTo>
                      <a:pt x="98" y="463"/>
                    </a:lnTo>
                    <a:lnTo>
                      <a:pt x="102" y="460"/>
                    </a:lnTo>
                    <a:lnTo>
                      <a:pt x="106" y="455"/>
                    </a:lnTo>
                    <a:lnTo>
                      <a:pt x="109" y="450"/>
                    </a:lnTo>
                    <a:lnTo>
                      <a:pt x="112" y="446"/>
                    </a:lnTo>
                    <a:lnTo>
                      <a:pt x="113" y="440"/>
                    </a:lnTo>
                    <a:lnTo>
                      <a:pt x="116" y="435"/>
                    </a:lnTo>
                    <a:lnTo>
                      <a:pt x="119" y="430"/>
                    </a:lnTo>
                    <a:lnTo>
                      <a:pt x="122" y="426"/>
                    </a:lnTo>
                    <a:lnTo>
                      <a:pt x="127" y="423"/>
                    </a:lnTo>
                    <a:lnTo>
                      <a:pt x="128" y="418"/>
                    </a:lnTo>
                    <a:lnTo>
                      <a:pt x="132" y="412"/>
                    </a:lnTo>
                    <a:lnTo>
                      <a:pt x="133" y="406"/>
                    </a:lnTo>
                    <a:lnTo>
                      <a:pt x="135" y="401"/>
                    </a:lnTo>
                    <a:lnTo>
                      <a:pt x="138" y="400"/>
                    </a:lnTo>
                    <a:lnTo>
                      <a:pt x="141" y="397"/>
                    </a:lnTo>
                    <a:lnTo>
                      <a:pt x="142" y="394"/>
                    </a:lnTo>
                    <a:lnTo>
                      <a:pt x="145" y="391"/>
                    </a:lnTo>
                    <a:lnTo>
                      <a:pt x="147" y="388"/>
                    </a:lnTo>
                    <a:lnTo>
                      <a:pt x="150" y="386"/>
                    </a:lnTo>
                    <a:lnTo>
                      <a:pt x="153" y="385"/>
                    </a:lnTo>
                    <a:lnTo>
                      <a:pt x="156" y="386"/>
                    </a:lnTo>
                    <a:lnTo>
                      <a:pt x="158" y="385"/>
                    </a:lnTo>
                    <a:lnTo>
                      <a:pt x="159" y="380"/>
                    </a:lnTo>
                    <a:lnTo>
                      <a:pt x="162" y="377"/>
                    </a:lnTo>
                    <a:lnTo>
                      <a:pt x="165" y="377"/>
                    </a:lnTo>
                    <a:lnTo>
                      <a:pt x="171" y="371"/>
                    </a:lnTo>
                    <a:lnTo>
                      <a:pt x="177" y="369"/>
                    </a:lnTo>
                    <a:lnTo>
                      <a:pt x="184" y="368"/>
                    </a:lnTo>
                    <a:lnTo>
                      <a:pt x="191" y="368"/>
                    </a:lnTo>
                    <a:lnTo>
                      <a:pt x="199" y="368"/>
                    </a:lnTo>
                    <a:lnTo>
                      <a:pt x="207" y="369"/>
                    </a:lnTo>
                    <a:lnTo>
                      <a:pt x="213" y="369"/>
                    </a:lnTo>
                    <a:lnTo>
                      <a:pt x="220" y="368"/>
                    </a:lnTo>
                    <a:lnTo>
                      <a:pt x="222" y="371"/>
                    </a:lnTo>
                    <a:lnTo>
                      <a:pt x="223" y="371"/>
                    </a:lnTo>
                    <a:lnTo>
                      <a:pt x="226" y="371"/>
                    </a:lnTo>
                    <a:lnTo>
                      <a:pt x="228" y="371"/>
                    </a:lnTo>
                    <a:lnTo>
                      <a:pt x="234" y="374"/>
                    </a:lnTo>
                    <a:lnTo>
                      <a:pt x="239" y="378"/>
                    </a:lnTo>
                    <a:lnTo>
                      <a:pt x="245" y="383"/>
                    </a:lnTo>
                    <a:lnTo>
                      <a:pt x="249" y="389"/>
                    </a:lnTo>
                    <a:lnTo>
                      <a:pt x="252" y="394"/>
                    </a:lnTo>
                    <a:lnTo>
                      <a:pt x="257" y="400"/>
                    </a:lnTo>
                    <a:lnTo>
                      <a:pt x="262" y="406"/>
                    </a:lnTo>
                    <a:lnTo>
                      <a:pt x="266" y="411"/>
                    </a:lnTo>
                    <a:lnTo>
                      <a:pt x="269" y="417"/>
                    </a:lnTo>
                    <a:lnTo>
                      <a:pt x="274" y="423"/>
                    </a:lnTo>
                    <a:lnTo>
                      <a:pt x="277" y="429"/>
                    </a:lnTo>
                    <a:lnTo>
                      <a:pt x="282" y="434"/>
                    </a:lnTo>
                    <a:lnTo>
                      <a:pt x="286" y="440"/>
                    </a:lnTo>
                    <a:lnTo>
                      <a:pt x="291" y="444"/>
                    </a:lnTo>
                    <a:lnTo>
                      <a:pt x="297" y="447"/>
                    </a:lnTo>
                    <a:lnTo>
                      <a:pt x="303" y="452"/>
                    </a:lnTo>
                    <a:lnTo>
                      <a:pt x="306" y="450"/>
                    </a:lnTo>
                    <a:lnTo>
                      <a:pt x="308" y="449"/>
                    </a:lnTo>
                    <a:lnTo>
                      <a:pt x="309" y="447"/>
                    </a:lnTo>
                    <a:lnTo>
                      <a:pt x="311" y="444"/>
                    </a:lnTo>
                    <a:lnTo>
                      <a:pt x="311" y="438"/>
                    </a:lnTo>
                    <a:lnTo>
                      <a:pt x="308" y="432"/>
                    </a:lnTo>
                    <a:lnTo>
                      <a:pt x="305" y="426"/>
                    </a:lnTo>
                    <a:lnTo>
                      <a:pt x="300" y="423"/>
                    </a:lnTo>
                    <a:lnTo>
                      <a:pt x="297" y="418"/>
                    </a:lnTo>
                    <a:lnTo>
                      <a:pt x="294" y="412"/>
                    </a:lnTo>
                    <a:lnTo>
                      <a:pt x="291" y="408"/>
                    </a:lnTo>
                    <a:lnTo>
                      <a:pt x="288" y="403"/>
                    </a:lnTo>
                    <a:lnTo>
                      <a:pt x="286" y="398"/>
                    </a:lnTo>
                    <a:lnTo>
                      <a:pt x="285" y="392"/>
                    </a:lnTo>
                    <a:lnTo>
                      <a:pt x="283" y="386"/>
                    </a:lnTo>
                    <a:lnTo>
                      <a:pt x="282" y="380"/>
                    </a:lnTo>
                    <a:lnTo>
                      <a:pt x="277" y="377"/>
                    </a:lnTo>
                    <a:lnTo>
                      <a:pt x="275" y="374"/>
                    </a:lnTo>
                    <a:lnTo>
                      <a:pt x="274" y="369"/>
                    </a:lnTo>
                    <a:lnTo>
                      <a:pt x="271" y="368"/>
                    </a:lnTo>
                    <a:lnTo>
                      <a:pt x="271" y="359"/>
                    </a:lnTo>
                    <a:lnTo>
                      <a:pt x="274" y="351"/>
                    </a:lnTo>
                    <a:lnTo>
                      <a:pt x="277" y="345"/>
                    </a:lnTo>
                    <a:lnTo>
                      <a:pt x="280" y="339"/>
                    </a:lnTo>
                    <a:lnTo>
                      <a:pt x="285" y="334"/>
                    </a:lnTo>
                    <a:lnTo>
                      <a:pt x="289" y="328"/>
                    </a:lnTo>
                    <a:lnTo>
                      <a:pt x="294" y="322"/>
                    </a:lnTo>
                    <a:lnTo>
                      <a:pt x="297" y="314"/>
                    </a:lnTo>
                    <a:lnTo>
                      <a:pt x="301" y="305"/>
                    </a:lnTo>
                    <a:lnTo>
                      <a:pt x="306" y="297"/>
                    </a:lnTo>
                    <a:lnTo>
                      <a:pt x="311" y="288"/>
                    </a:lnTo>
                    <a:lnTo>
                      <a:pt x="317" y="280"/>
                    </a:lnTo>
                    <a:lnTo>
                      <a:pt x="321" y="273"/>
                    </a:lnTo>
                    <a:lnTo>
                      <a:pt x="328" y="265"/>
                    </a:lnTo>
                    <a:lnTo>
                      <a:pt x="334" y="259"/>
                    </a:lnTo>
                    <a:lnTo>
                      <a:pt x="341" y="254"/>
                    </a:lnTo>
                    <a:lnTo>
                      <a:pt x="343" y="251"/>
                    </a:lnTo>
                    <a:lnTo>
                      <a:pt x="344" y="250"/>
                    </a:lnTo>
                    <a:lnTo>
                      <a:pt x="344" y="248"/>
                    </a:lnTo>
                    <a:lnTo>
                      <a:pt x="344" y="245"/>
                    </a:lnTo>
                    <a:lnTo>
                      <a:pt x="343" y="244"/>
                    </a:lnTo>
                    <a:lnTo>
                      <a:pt x="341" y="244"/>
                    </a:lnTo>
                    <a:lnTo>
                      <a:pt x="340" y="244"/>
                    </a:lnTo>
                    <a:lnTo>
                      <a:pt x="337" y="244"/>
                    </a:lnTo>
                    <a:lnTo>
                      <a:pt x="335" y="245"/>
                    </a:lnTo>
                    <a:lnTo>
                      <a:pt x="334" y="247"/>
                    </a:lnTo>
                    <a:lnTo>
                      <a:pt x="332" y="247"/>
                    </a:lnTo>
                    <a:lnTo>
                      <a:pt x="331" y="247"/>
                    </a:lnTo>
                    <a:lnTo>
                      <a:pt x="326" y="251"/>
                    </a:lnTo>
                    <a:lnTo>
                      <a:pt x="321" y="256"/>
                    </a:lnTo>
                    <a:lnTo>
                      <a:pt x="317" y="259"/>
                    </a:lnTo>
                    <a:lnTo>
                      <a:pt x="312" y="264"/>
                    </a:lnTo>
                    <a:lnTo>
                      <a:pt x="308" y="267"/>
                    </a:lnTo>
                    <a:lnTo>
                      <a:pt x="303" y="271"/>
                    </a:lnTo>
                    <a:lnTo>
                      <a:pt x="300" y="276"/>
                    </a:lnTo>
                    <a:lnTo>
                      <a:pt x="295" y="280"/>
                    </a:lnTo>
                    <a:lnTo>
                      <a:pt x="294" y="287"/>
                    </a:lnTo>
                    <a:lnTo>
                      <a:pt x="289" y="290"/>
                    </a:lnTo>
                    <a:lnTo>
                      <a:pt x="286" y="293"/>
                    </a:lnTo>
                    <a:lnTo>
                      <a:pt x="285" y="297"/>
                    </a:lnTo>
                    <a:lnTo>
                      <a:pt x="277" y="306"/>
                    </a:lnTo>
                    <a:lnTo>
                      <a:pt x="271" y="316"/>
                    </a:lnTo>
                    <a:lnTo>
                      <a:pt x="265" y="325"/>
                    </a:lnTo>
                    <a:lnTo>
                      <a:pt x="257" y="332"/>
                    </a:lnTo>
                    <a:lnTo>
                      <a:pt x="249" y="340"/>
                    </a:lnTo>
                    <a:lnTo>
                      <a:pt x="242" y="346"/>
                    </a:lnTo>
                    <a:lnTo>
                      <a:pt x="231" y="349"/>
                    </a:lnTo>
                    <a:lnTo>
                      <a:pt x="220" y="351"/>
                    </a:lnTo>
                    <a:lnTo>
                      <a:pt x="217" y="349"/>
                    </a:lnTo>
                    <a:lnTo>
                      <a:pt x="213" y="349"/>
                    </a:lnTo>
                    <a:lnTo>
                      <a:pt x="210" y="349"/>
                    </a:lnTo>
                    <a:lnTo>
                      <a:pt x="208" y="346"/>
                    </a:lnTo>
                    <a:lnTo>
                      <a:pt x="203" y="345"/>
                    </a:lnTo>
                    <a:lnTo>
                      <a:pt x="200" y="342"/>
                    </a:lnTo>
                    <a:lnTo>
                      <a:pt x="196" y="339"/>
                    </a:lnTo>
                    <a:lnTo>
                      <a:pt x="194" y="336"/>
                    </a:lnTo>
                    <a:lnTo>
                      <a:pt x="191" y="331"/>
                    </a:lnTo>
                    <a:lnTo>
                      <a:pt x="190" y="328"/>
                    </a:lnTo>
                    <a:lnTo>
                      <a:pt x="187" y="323"/>
                    </a:lnTo>
                    <a:lnTo>
                      <a:pt x="187" y="319"/>
                    </a:lnTo>
                    <a:lnTo>
                      <a:pt x="188" y="316"/>
                    </a:lnTo>
                    <a:lnTo>
                      <a:pt x="187" y="313"/>
                    </a:lnTo>
                    <a:lnTo>
                      <a:pt x="185" y="310"/>
                    </a:lnTo>
                    <a:lnTo>
                      <a:pt x="185" y="306"/>
                    </a:lnTo>
                    <a:lnTo>
                      <a:pt x="185" y="297"/>
                    </a:lnTo>
                    <a:lnTo>
                      <a:pt x="187" y="288"/>
                    </a:lnTo>
                    <a:lnTo>
                      <a:pt x="188" y="279"/>
                    </a:lnTo>
                    <a:lnTo>
                      <a:pt x="191" y="270"/>
                    </a:lnTo>
                    <a:lnTo>
                      <a:pt x="194" y="261"/>
                    </a:lnTo>
                    <a:lnTo>
                      <a:pt x="197" y="253"/>
                    </a:lnTo>
                    <a:lnTo>
                      <a:pt x="202" y="244"/>
                    </a:lnTo>
                    <a:lnTo>
                      <a:pt x="205" y="236"/>
                    </a:lnTo>
                    <a:lnTo>
                      <a:pt x="208" y="233"/>
                    </a:lnTo>
                    <a:lnTo>
                      <a:pt x="211" y="228"/>
                    </a:lnTo>
                    <a:lnTo>
                      <a:pt x="213" y="225"/>
                    </a:lnTo>
                    <a:lnTo>
                      <a:pt x="214" y="221"/>
                    </a:lnTo>
                    <a:lnTo>
                      <a:pt x="219" y="215"/>
                    </a:lnTo>
                    <a:lnTo>
                      <a:pt x="222" y="207"/>
                    </a:lnTo>
                    <a:lnTo>
                      <a:pt x="226" y="201"/>
                    </a:lnTo>
                    <a:lnTo>
                      <a:pt x="230" y="193"/>
                    </a:lnTo>
                    <a:lnTo>
                      <a:pt x="234" y="185"/>
                    </a:lnTo>
                    <a:lnTo>
                      <a:pt x="239" y="179"/>
                    </a:lnTo>
                    <a:lnTo>
                      <a:pt x="242" y="172"/>
                    </a:lnTo>
                    <a:lnTo>
                      <a:pt x="246" y="166"/>
                    </a:lnTo>
                    <a:lnTo>
                      <a:pt x="251" y="159"/>
                    </a:lnTo>
                    <a:lnTo>
                      <a:pt x="256" y="152"/>
                    </a:lnTo>
                    <a:lnTo>
                      <a:pt x="260" y="146"/>
                    </a:lnTo>
                    <a:lnTo>
                      <a:pt x="265" y="140"/>
                    </a:lnTo>
                    <a:lnTo>
                      <a:pt x="271" y="133"/>
                    </a:lnTo>
                    <a:lnTo>
                      <a:pt x="277" y="127"/>
                    </a:lnTo>
                    <a:lnTo>
                      <a:pt x="283" y="121"/>
                    </a:lnTo>
                    <a:lnTo>
                      <a:pt x="289" y="117"/>
                    </a:lnTo>
                    <a:lnTo>
                      <a:pt x="294" y="112"/>
                    </a:lnTo>
                    <a:lnTo>
                      <a:pt x="298" y="109"/>
                    </a:lnTo>
                    <a:lnTo>
                      <a:pt x="301" y="104"/>
                    </a:lnTo>
                    <a:lnTo>
                      <a:pt x="306" y="101"/>
                    </a:lnTo>
                    <a:lnTo>
                      <a:pt x="309" y="97"/>
                    </a:lnTo>
                    <a:lnTo>
                      <a:pt x="314" y="94"/>
                    </a:lnTo>
                    <a:lnTo>
                      <a:pt x="318" y="91"/>
                    </a:lnTo>
                    <a:lnTo>
                      <a:pt x="324" y="87"/>
                    </a:lnTo>
                    <a:lnTo>
                      <a:pt x="329" y="86"/>
                    </a:lnTo>
                    <a:lnTo>
                      <a:pt x="334" y="84"/>
                    </a:lnTo>
                    <a:lnTo>
                      <a:pt x="337" y="81"/>
                    </a:lnTo>
                    <a:lnTo>
                      <a:pt x="341" y="78"/>
                    </a:lnTo>
                    <a:lnTo>
                      <a:pt x="346" y="77"/>
                    </a:lnTo>
                    <a:lnTo>
                      <a:pt x="349" y="74"/>
                    </a:lnTo>
                    <a:lnTo>
                      <a:pt x="354" y="72"/>
                    </a:lnTo>
                    <a:lnTo>
                      <a:pt x="358" y="72"/>
                    </a:lnTo>
                    <a:lnTo>
                      <a:pt x="361" y="69"/>
                    </a:lnTo>
                    <a:lnTo>
                      <a:pt x="364" y="66"/>
                    </a:lnTo>
                    <a:lnTo>
                      <a:pt x="367" y="64"/>
                    </a:lnTo>
                    <a:lnTo>
                      <a:pt x="370" y="63"/>
                    </a:lnTo>
                    <a:lnTo>
                      <a:pt x="373" y="63"/>
                    </a:lnTo>
                    <a:lnTo>
                      <a:pt x="377" y="60"/>
                    </a:lnTo>
                    <a:lnTo>
                      <a:pt x="380" y="58"/>
                    </a:lnTo>
                    <a:lnTo>
                      <a:pt x="383" y="55"/>
                    </a:lnTo>
                    <a:lnTo>
                      <a:pt x="390" y="54"/>
                    </a:lnTo>
                    <a:lnTo>
                      <a:pt x="396" y="51"/>
                    </a:lnTo>
                    <a:lnTo>
                      <a:pt x="403" y="46"/>
                    </a:lnTo>
                    <a:lnTo>
                      <a:pt x="409" y="43"/>
                    </a:lnTo>
                    <a:lnTo>
                      <a:pt x="415" y="40"/>
                    </a:lnTo>
                    <a:lnTo>
                      <a:pt x="421" y="37"/>
                    </a:lnTo>
                    <a:lnTo>
                      <a:pt x="429" y="34"/>
                    </a:lnTo>
                    <a:lnTo>
                      <a:pt x="436" y="31"/>
                    </a:lnTo>
                    <a:lnTo>
                      <a:pt x="442" y="28"/>
                    </a:lnTo>
                    <a:lnTo>
                      <a:pt x="450" y="23"/>
                    </a:lnTo>
                    <a:lnTo>
                      <a:pt x="458" y="20"/>
                    </a:lnTo>
                    <a:lnTo>
                      <a:pt x="465" y="19"/>
                    </a:lnTo>
                    <a:lnTo>
                      <a:pt x="473" y="15"/>
                    </a:lnTo>
                    <a:lnTo>
                      <a:pt x="481" y="14"/>
                    </a:lnTo>
                    <a:lnTo>
                      <a:pt x="488" y="11"/>
                    </a:lnTo>
                    <a:lnTo>
                      <a:pt x="496" y="9"/>
                    </a:lnTo>
                    <a:lnTo>
                      <a:pt x="504" y="8"/>
                    </a:lnTo>
                    <a:lnTo>
                      <a:pt x="511" y="6"/>
                    </a:lnTo>
                    <a:lnTo>
                      <a:pt x="519" y="5"/>
                    </a:lnTo>
                    <a:lnTo>
                      <a:pt x="527" y="3"/>
                    </a:lnTo>
                    <a:lnTo>
                      <a:pt x="536" y="2"/>
                    </a:lnTo>
                    <a:lnTo>
                      <a:pt x="543" y="2"/>
                    </a:lnTo>
                    <a:lnTo>
                      <a:pt x="553" y="0"/>
                    </a:lnTo>
                    <a:lnTo>
                      <a:pt x="560" y="0"/>
                    </a:lnTo>
                    <a:lnTo>
                      <a:pt x="565" y="0"/>
                    </a:lnTo>
                    <a:lnTo>
                      <a:pt x="568" y="0"/>
                    </a:lnTo>
                    <a:lnTo>
                      <a:pt x="569" y="0"/>
                    </a:lnTo>
                    <a:lnTo>
                      <a:pt x="572" y="2"/>
                    </a:lnTo>
                    <a:lnTo>
                      <a:pt x="576" y="2"/>
                    </a:lnTo>
                    <a:lnTo>
                      <a:pt x="579" y="2"/>
                    </a:lnTo>
                    <a:lnTo>
                      <a:pt x="582" y="2"/>
                    </a:lnTo>
                    <a:lnTo>
                      <a:pt x="585" y="0"/>
                    </a:lnTo>
                    <a:lnTo>
                      <a:pt x="585" y="0"/>
                    </a:lnTo>
                    <a:close/>
                  </a:path>
                </a:pathLst>
              </a:custGeom>
              <a:solidFill>
                <a:srgbClr val="AE2D2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8" name="Freeform 53"/>
              <p:cNvSpPr>
                <a:spLocks/>
              </p:cNvSpPr>
              <p:nvPr/>
            </p:nvSpPr>
            <p:spPr bwMode="auto">
              <a:xfrm>
                <a:off x="3424238" y="388938"/>
                <a:ext cx="1455738" cy="2468563"/>
              </a:xfrm>
              <a:custGeom>
                <a:avLst/>
                <a:gdLst/>
                <a:ahLst/>
                <a:cxnLst>
                  <a:cxn ang="0">
                    <a:pos x="712" y="28"/>
                  </a:cxn>
                  <a:cxn ang="0">
                    <a:pos x="844" y="133"/>
                  </a:cxn>
                  <a:cxn ang="0">
                    <a:pos x="911" y="359"/>
                  </a:cxn>
                  <a:cxn ang="0">
                    <a:pos x="876" y="475"/>
                  </a:cxn>
                  <a:cxn ang="0">
                    <a:pos x="842" y="444"/>
                  </a:cxn>
                  <a:cxn ang="0">
                    <a:pos x="818" y="516"/>
                  </a:cxn>
                  <a:cxn ang="0">
                    <a:pos x="872" y="538"/>
                  </a:cxn>
                  <a:cxn ang="0">
                    <a:pos x="789" y="616"/>
                  </a:cxn>
                  <a:cxn ang="0">
                    <a:pos x="673" y="567"/>
                  </a:cxn>
                  <a:cxn ang="0">
                    <a:pos x="576" y="446"/>
                  </a:cxn>
                  <a:cxn ang="0">
                    <a:pos x="496" y="242"/>
                  </a:cxn>
                  <a:cxn ang="0">
                    <a:pos x="550" y="467"/>
                  </a:cxn>
                  <a:cxn ang="0">
                    <a:pos x="489" y="507"/>
                  </a:cxn>
                  <a:cxn ang="0">
                    <a:pos x="398" y="542"/>
                  </a:cxn>
                  <a:cxn ang="0">
                    <a:pos x="380" y="550"/>
                  </a:cxn>
                  <a:cxn ang="0">
                    <a:pos x="452" y="538"/>
                  </a:cxn>
                  <a:cxn ang="0">
                    <a:pos x="541" y="524"/>
                  </a:cxn>
                  <a:cxn ang="0">
                    <a:pos x="611" y="533"/>
                  </a:cxn>
                  <a:cxn ang="0">
                    <a:pos x="685" y="627"/>
                  </a:cxn>
                  <a:cxn ang="0">
                    <a:pos x="654" y="786"/>
                  </a:cxn>
                  <a:cxn ang="0">
                    <a:pos x="646" y="913"/>
                  </a:cxn>
                  <a:cxn ang="0">
                    <a:pos x="519" y="1005"/>
                  </a:cxn>
                  <a:cxn ang="0">
                    <a:pos x="449" y="1025"/>
                  </a:cxn>
                  <a:cxn ang="0">
                    <a:pos x="379" y="1065"/>
                  </a:cxn>
                  <a:cxn ang="0">
                    <a:pos x="470" y="1048"/>
                  </a:cxn>
                  <a:cxn ang="0">
                    <a:pos x="428" y="1133"/>
                  </a:cxn>
                  <a:cxn ang="0">
                    <a:pos x="443" y="1160"/>
                  </a:cxn>
                  <a:cxn ang="0">
                    <a:pos x="533" y="1054"/>
                  </a:cxn>
                  <a:cxn ang="0">
                    <a:pos x="581" y="1006"/>
                  </a:cxn>
                  <a:cxn ang="0">
                    <a:pos x="695" y="948"/>
                  </a:cxn>
                  <a:cxn ang="0">
                    <a:pos x="774" y="1045"/>
                  </a:cxn>
                  <a:cxn ang="0">
                    <a:pos x="778" y="1236"/>
                  </a:cxn>
                  <a:cxn ang="0">
                    <a:pos x="715" y="1400"/>
                  </a:cxn>
                  <a:cxn ang="0">
                    <a:pos x="654" y="1475"/>
                  </a:cxn>
                  <a:cxn ang="0">
                    <a:pos x="584" y="1522"/>
                  </a:cxn>
                  <a:cxn ang="0">
                    <a:pos x="481" y="1549"/>
                  </a:cxn>
                  <a:cxn ang="0">
                    <a:pos x="394" y="1549"/>
                  </a:cxn>
                  <a:cxn ang="0">
                    <a:pos x="351" y="1542"/>
                  </a:cxn>
                  <a:cxn ang="0">
                    <a:pos x="293" y="1535"/>
                  </a:cxn>
                  <a:cxn ang="0">
                    <a:pos x="218" y="1509"/>
                  </a:cxn>
                  <a:cxn ang="0">
                    <a:pos x="127" y="1440"/>
                  </a:cxn>
                  <a:cxn ang="0">
                    <a:pos x="74" y="1334"/>
                  </a:cxn>
                  <a:cxn ang="0">
                    <a:pos x="7" y="1121"/>
                  </a:cxn>
                  <a:cxn ang="0">
                    <a:pos x="29" y="979"/>
                  </a:cxn>
                  <a:cxn ang="0">
                    <a:pos x="112" y="1127"/>
                  </a:cxn>
                  <a:cxn ang="0">
                    <a:pos x="124" y="1123"/>
                  </a:cxn>
                  <a:cxn ang="0">
                    <a:pos x="105" y="1032"/>
                  </a:cxn>
                  <a:cxn ang="0">
                    <a:pos x="144" y="993"/>
                  </a:cxn>
                  <a:cxn ang="0">
                    <a:pos x="69" y="985"/>
                  </a:cxn>
                  <a:cxn ang="0">
                    <a:pos x="20" y="798"/>
                  </a:cxn>
                  <a:cxn ang="0">
                    <a:pos x="71" y="619"/>
                  </a:cxn>
                  <a:cxn ang="0">
                    <a:pos x="101" y="458"/>
                  </a:cxn>
                  <a:cxn ang="0">
                    <a:pos x="158" y="377"/>
                  </a:cxn>
                  <a:cxn ang="0">
                    <a:pos x="265" y="408"/>
                  </a:cxn>
                  <a:cxn ang="0">
                    <a:pos x="285" y="389"/>
                  </a:cxn>
                  <a:cxn ang="0">
                    <a:pos x="340" y="251"/>
                  </a:cxn>
                  <a:cxn ang="0">
                    <a:pos x="288" y="287"/>
                  </a:cxn>
                  <a:cxn ang="0">
                    <a:pos x="186" y="316"/>
                  </a:cxn>
                  <a:cxn ang="0">
                    <a:pos x="239" y="176"/>
                  </a:cxn>
                  <a:cxn ang="0">
                    <a:pos x="342" y="78"/>
                  </a:cxn>
                  <a:cxn ang="0">
                    <a:pos x="451" y="23"/>
                  </a:cxn>
                  <a:cxn ang="0">
                    <a:pos x="582" y="0"/>
                  </a:cxn>
                </a:cxnLst>
                <a:rect l="0" t="0" r="r" b="b"/>
                <a:pathLst>
                  <a:path w="917" h="1555">
                    <a:moveTo>
                      <a:pt x="582" y="0"/>
                    </a:moveTo>
                    <a:lnTo>
                      <a:pt x="591" y="0"/>
                    </a:lnTo>
                    <a:lnTo>
                      <a:pt x="599" y="0"/>
                    </a:lnTo>
                    <a:lnTo>
                      <a:pt x="607" y="0"/>
                    </a:lnTo>
                    <a:lnTo>
                      <a:pt x="614" y="2"/>
                    </a:lnTo>
                    <a:lnTo>
                      <a:pt x="620" y="3"/>
                    </a:lnTo>
                    <a:lnTo>
                      <a:pt x="628" y="3"/>
                    </a:lnTo>
                    <a:lnTo>
                      <a:pt x="634" y="5"/>
                    </a:lnTo>
                    <a:lnTo>
                      <a:pt x="642" y="6"/>
                    </a:lnTo>
                    <a:lnTo>
                      <a:pt x="650" y="8"/>
                    </a:lnTo>
                    <a:lnTo>
                      <a:pt x="656" y="9"/>
                    </a:lnTo>
                    <a:lnTo>
                      <a:pt x="663" y="11"/>
                    </a:lnTo>
                    <a:lnTo>
                      <a:pt x="669" y="14"/>
                    </a:lnTo>
                    <a:lnTo>
                      <a:pt x="677" y="14"/>
                    </a:lnTo>
                    <a:lnTo>
                      <a:pt x="685" y="17"/>
                    </a:lnTo>
                    <a:lnTo>
                      <a:pt x="692" y="17"/>
                    </a:lnTo>
                    <a:lnTo>
                      <a:pt x="700" y="19"/>
                    </a:lnTo>
                    <a:lnTo>
                      <a:pt x="702" y="22"/>
                    </a:lnTo>
                    <a:lnTo>
                      <a:pt x="705" y="23"/>
                    </a:lnTo>
                    <a:lnTo>
                      <a:pt x="706" y="25"/>
                    </a:lnTo>
                    <a:lnTo>
                      <a:pt x="709" y="26"/>
                    </a:lnTo>
                    <a:lnTo>
                      <a:pt x="712" y="28"/>
                    </a:lnTo>
                    <a:lnTo>
                      <a:pt x="714" y="29"/>
                    </a:lnTo>
                    <a:lnTo>
                      <a:pt x="717" y="31"/>
                    </a:lnTo>
                    <a:lnTo>
                      <a:pt x="720" y="32"/>
                    </a:lnTo>
                    <a:lnTo>
                      <a:pt x="729" y="35"/>
                    </a:lnTo>
                    <a:lnTo>
                      <a:pt x="737" y="39"/>
                    </a:lnTo>
                    <a:lnTo>
                      <a:pt x="744" y="43"/>
                    </a:lnTo>
                    <a:lnTo>
                      <a:pt x="752" y="48"/>
                    </a:lnTo>
                    <a:lnTo>
                      <a:pt x="760" y="52"/>
                    </a:lnTo>
                    <a:lnTo>
                      <a:pt x="766" y="57"/>
                    </a:lnTo>
                    <a:lnTo>
                      <a:pt x="774" y="63"/>
                    </a:lnTo>
                    <a:lnTo>
                      <a:pt x="781" y="69"/>
                    </a:lnTo>
                    <a:lnTo>
                      <a:pt x="787" y="74"/>
                    </a:lnTo>
                    <a:lnTo>
                      <a:pt x="793" y="80"/>
                    </a:lnTo>
                    <a:lnTo>
                      <a:pt x="800" y="86"/>
                    </a:lnTo>
                    <a:lnTo>
                      <a:pt x="806" y="91"/>
                    </a:lnTo>
                    <a:lnTo>
                      <a:pt x="812" y="97"/>
                    </a:lnTo>
                    <a:lnTo>
                      <a:pt x="818" y="103"/>
                    </a:lnTo>
                    <a:lnTo>
                      <a:pt x="824" y="109"/>
                    </a:lnTo>
                    <a:lnTo>
                      <a:pt x="829" y="115"/>
                    </a:lnTo>
                    <a:lnTo>
                      <a:pt x="835" y="121"/>
                    </a:lnTo>
                    <a:lnTo>
                      <a:pt x="839" y="127"/>
                    </a:lnTo>
                    <a:lnTo>
                      <a:pt x="844" y="133"/>
                    </a:lnTo>
                    <a:lnTo>
                      <a:pt x="850" y="140"/>
                    </a:lnTo>
                    <a:lnTo>
                      <a:pt x="853" y="147"/>
                    </a:lnTo>
                    <a:lnTo>
                      <a:pt x="858" y="153"/>
                    </a:lnTo>
                    <a:lnTo>
                      <a:pt x="862" y="161"/>
                    </a:lnTo>
                    <a:lnTo>
                      <a:pt x="867" y="169"/>
                    </a:lnTo>
                    <a:lnTo>
                      <a:pt x="876" y="182"/>
                    </a:lnTo>
                    <a:lnTo>
                      <a:pt x="882" y="198"/>
                    </a:lnTo>
                    <a:lnTo>
                      <a:pt x="888" y="212"/>
                    </a:lnTo>
                    <a:lnTo>
                      <a:pt x="893" y="227"/>
                    </a:lnTo>
                    <a:lnTo>
                      <a:pt x="896" y="242"/>
                    </a:lnTo>
                    <a:lnTo>
                      <a:pt x="899" y="259"/>
                    </a:lnTo>
                    <a:lnTo>
                      <a:pt x="904" y="274"/>
                    </a:lnTo>
                    <a:lnTo>
                      <a:pt x="908" y="291"/>
                    </a:lnTo>
                    <a:lnTo>
                      <a:pt x="910" y="297"/>
                    </a:lnTo>
                    <a:lnTo>
                      <a:pt x="911" y="302"/>
                    </a:lnTo>
                    <a:lnTo>
                      <a:pt x="913" y="308"/>
                    </a:lnTo>
                    <a:lnTo>
                      <a:pt x="916" y="314"/>
                    </a:lnTo>
                    <a:lnTo>
                      <a:pt x="916" y="320"/>
                    </a:lnTo>
                    <a:lnTo>
                      <a:pt x="917" y="328"/>
                    </a:lnTo>
                    <a:lnTo>
                      <a:pt x="917" y="334"/>
                    </a:lnTo>
                    <a:lnTo>
                      <a:pt x="914" y="340"/>
                    </a:lnTo>
                    <a:lnTo>
                      <a:pt x="911" y="359"/>
                    </a:lnTo>
                    <a:lnTo>
                      <a:pt x="911" y="374"/>
                    </a:lnTo>
                    <a:lnTo>
                      <a:pt x="911" y="391"/>
                    </a:lnTo>
                    <a:lnTo>
                      <a:pt x="908" y="411"/>
                    </a:lnTo>
                    <a:lnTo>
                      <a:pt x="905" y="421"/>
                    </a:lnTo>
                    <a:lnTo>
                      <a:pt x="905" y="431"/>
                    </a:lnTo>
                    <a:lnTo>
                      <a:pt x="904" y="438"/>
                    </a:lnTo>
                    <a:lnTo>
                      <a:pt x="902" y="450"/>
                    </a:lnTo>
                    <a:lnTo>
                      <a:pt x="899" y="460"/>
                    </a:lnTo>
                    <a:lnTo>
                      <a:pt x="901" y="469"/>
                    </a:lnTo>
                    <a:lnTo>
                      <a:pt x="899" y="476"/>
                    </a:lnTo>
                    <a:lnTo>
                      <a:pt x="893" y="486"/>
                    </a:lnTo>
                    <a:lnTo>
                      <a:pt x="890" y="487"/>
                    </a:lnTo>
                    <a:lnTo>
                      <a:pt x="890" y="487"/>
                    </a:lnTo>
                    <a:lnTo>
                      <a:pt x="888" y="486"/>
                    </a:lnTo>
                    <a:lnTo>
                      <a:pt x="887" y="484"/>
                    </a:lnTo>
                    <a:lnTo>
                      <a:pt x="885" y="481"/>
                    </a:lnTo>
                    <a:lnTo>
                      <a:pt x="884" y="478"/>
                    </a:lnTo>
                    <a:lnTo>
                      <a:pt x="882" y="476"/>
                    </a:lnTo>
                    <a:lnTo>
                      <a:pt x="881" y="476"/>
                    </a:lnTo>
                    <a:lnTo>
                      <a:pt x="879" y="478"/>
                    </a:lnTo>
                    <a:lnTo>
                      <a:pt x="879" y="476"/>
                    </a:lnTo>
                    <a:lnTo>
                      <a:pt x="876" y="475"/>
                    </a:lnTo>
                    <a:lnTo>
                      <a:pt x="873" y="472"/>
                    </a:lnTo>
                    <a:lnTo>
                      <a:pt x="876" y="470"/>
                    </a:lnTo>
                    <a:lnTo>
                      <a:pt x="879" y="467"/>
                    </a:lnTo>
                    <a:lnTo>
                      <a:pt x="881" y="463"/>
                    </a:lnTo>
                    <a:lnTo>
                      <a:pt x="882" y="460"/>
                    </a:lnTo>
                    <a:lnTo>
                      <a:pt x="879" y="457"/>
                    </a:lnTo>
                    <a:lnTo>
                      <a:pt x="878" y="455"/>
                    </a:lnTo>
                    <a:lnTo>
                      <a:pt x="876" y="452"/>
                    </a:lnTo>
                    <a:lnTo>
                      <a:pt x="873" y="454"/>
                    </a:lnTo>
                    <a:lnTo>
                      <a:pt x="870" y="458"/>
                    </a:lnTo>
                    <a:lnTo>
                      <a:pt x="869" y="461"/>
                    </a:lnTo>
                    <a:lnTo>
                      <a:pt x="864" y="466"/>
                    </a:lnTo>
                    <a:lnTo>
                      <a:pt x="861" y="467"/>
                    </a:lnTo>
                    <a:lnTo>
                      <a:pt x="858" y="464"/>
                    </a:lnTo>
                    <a:lnTo>
                      <a:pt x="855" y="463"/>
                    </a:lnTo>
                    <a:lnTo>
                      <a:pt x="852" y="461"/>
                    </a:lnTo>
                    <a:lnTo>
                      <a:pt x="850" y="458"/>
                    </a:lnTo>
                    <a:lnTo>
                      <a:pt x="847" y="457"/>
                    </a:lnTo>
                    <a:lnTo>
                      <a:pt x="846" y="454"/>
                    </a:lnTo>
                    <a:lnTo>
                      <a:pt x="844" y="450"/>
                    </a:lnTo>
                    <a:lnTo>
                      <a:pt x="844" y="446"/>
                    </a:lnTo>
                    <a:lnTo>
                      <a:pt x="842" y="444"/>
                    </a:lnTo>
                    <a:lnTo>
                      <a:pt x="841" y="446"/>
                    </a:lnTo>
                    <a:lnTo>
                      <a:pt x="839" y="446"/>
                    </a:lnTo>
                    <a:lnTo>
                      <a:pt x="838" y="446"/>
                    </a:lnTo>
                    <a:lnTo>
                      <a:pt x="838" y="450"/>
                    </a:lnTo>
                    <a:lnTo>
                      <a:pt x="838" y="455"/>
                    </a:lnTo>
                    <a:lnTo>
                      <a:pt x="841" y="461"/>
                    </a:lnTo>
                    <a:lnTo>
                      <a:pt x="842" y="464"/>
                    </a:lnTo>
                    <a:lnTo>
                      <a:pt x="836" y="490"/>
                    </a:lnTo>
                    <a:lnTo>
                      <a:pt x="833" y="495"/>
                    </a:lnTo>
                    <a:lnTo>
                      <a:pt x="829" y="499"/>
                    </a:lnTo>
                    <a:lnTo>
                      <a:pt x="826" y="503"/>
                    </a:lnTo>
                    <a:lnTo>
                      <a:pt x="821" y="506"/>
                    </a:lnTo>
                    <a:lnTo>
                      <a:pt x="816" y="509"/>
                    </a:lnTo>
                    <a:lnTo>
                      <a:pt x="812" y="512"/>
                    </a:lnTo>
                    <a:lnTo>
                      <a:pt x="807" y="513"/>
                    </a:lnTo>
                    <a:lnTo>
                      <a:pt x="803" y="516"/>
                    </a:lnTo>
                    <a:lnTo>
                      <a:pt x="804" y="521"/>
                    </a:lnTo>
                    <a:lnTo>
                      <a:pt x="806" y="522"/>
                    </a:lnTo>
                    <a:lnTo>
                      <a:pt x="809" y="522"/>
                    </a:lnTo>
                    <a:lnTo>
                      <a:pt x="812" y="521"/>
                    </a:lnTo>
                    <a:lnTo>
                      <a:pt x="815" y="519"/>
                    </a:lnTo>
                    <a:lnTo>
                      <a:pt x="818" y="516"/>
                    </a:lnTo>
                    <a:lnTo>
                      <a:pt x="821" y="516"/>
                    </a:lnTo>
                    <a:lnTo>
                      <a:pt x="824" y="515"/>
                    </a:lnTo>
                    <a:lnTo>
                      <a:pt x="832" y="512"/>
                    </a:lnTo>
                    <a:lnTo>
                      <a:pt x="836" y="516"/>
                    </a:lnTo>
                    <a:lnTo>
                      <a:pt x="839" y="524"/>
                    </a:lnTo>
                    <a:lnTo>
                      <a:pt x="839" y="532"/>
                    </a:lnTo>
                    <a:lnTo>
                      <a:pt x="838" y="539"/>
                    </a:lnTo>
                    <a:lnTo>
                      <a:pt x="841" y="544"/>
                    </a:lnTo>
                    <a:lnTo>
                      <a:pt x="846" y="541"/>
                    </a:lnTo>
                    <a:lnTo>
                      <a:pt x="849" y="535"/>
                    </a:lnTo>
                    <a:lnTo>
                      <a:pt x="849" y="527"/>
                    </a:lnTo>
                    <a:lnTo>
                      <a:pt x="849" y="519"/>
                    </a:lnTo>
                    <a:lnTo>
                      <a:pt x="849" y="518"/>
                    </a:lnTo>
                    <a:lnTo>
                      <a:pt x="852" y="518"/>
                    </a:lnTo>
                    <a:lnTo>
                      <a:pt x="856" y="519"/>
                    </a:lnTo>
                    <a:lnTo>
                      <a:pt x="859" y="521"/>
                    </a:lnTo>
                    <a:lnTo>
                      <a:pt x="861" y="521"/>
                    </a:lnTo>
                    <a:lnTo>
                      <a:pt x="864" y="522"/>
                    </a:lnTo>
                    <a:lnTo>
                      <a:pt x="867" y="526"/>
                    </a:lnTo>
                    <a:lnTo>
                      <a:pt x="870" y="527"/>
                    </a:lnTo>
                    <a:lnTo>
                      <a:pt x="872" y="529"/>
                    </a:lnTo>
                    <a:lnTo>
                      <a:pt x="872" y="538"/>
                    </a:lnTo>
                    <a:lnTo>
                      <a:pt x="872" y="545"/>
                    </a:lnTo>
                    <a:lnTo>
                      <a:pt x="870" y="553"/>
                    </a:lnTo>
                    <a:lnTo>
                      <a:pt x="867" y="562"/>
                    </a:lnTo>
                    <a:lnTo>
                      <a:pt x="864" y="570"/>
                    </a:lnTo>
                    <a:lnTo>
                      <a:pt x="859" y="578"/>
                    </a:lnTo>
                    <a:lnTo>
                      <a:pt x="853" y="584"/>
                    </a:lnTo>
                    <a:lnTo>
                      <a:pt x="847" y="588"/>
                    </a:lnTo>
                    <a:lnTo>
                      <a:pt x="846" y="591"/>
                    </a:lnTo>
                    <a:lnTo>
                      <a:pt x="844" y="593"/>
                    </a:lnTo>
                    <a:lnTo>
                      <a:pt x="841" y="594"/>
                    </a:lnTo>
                    <a:lnTo>
                      <a:pt x="838" y="596"/>
                    </a:lnTo>
                    <a:lnTo>
                      <a:pt x="833" y="601"/>
                    </a:lnTo>
                    <a:lnTo>
                      <a:pt x="829" y="604"/>
                    </a:lnTo>
                    <a:lnTo>
                      <a:pt x="824" y="607"/>
                    </a:lnTo>
                    <a:lnTo>
                      <a:pt x="818" y="608"/>
                    </a:lnTo>
                    <a:lnTo>
                      <a:pt x="812" y="610"/>
                    </a:lnTo>
                    <a:lnTo>
                      <a:pt x="807" y="611"/>
                    </a:lnTo>
                    <a:lnTo>
                      <a:pt x="801" y="613"/>
                    </a:lnTo>
                    <a:lnTo>
                      <a:pt x="795" y="616"/>
                    </a:lnTo>
                    <a:lnTo>
                      <a:pt x="792" y="616"/>
                    </a:lnTo>
                    <a:lnTo>
                      <a:pt x="790" y="616"/>
                    </a:lnTo>
                    <a:lnTo>
                      <a:pt x="789" y="616"/>
                    </a:lnTo>
                    <a:lnTo>
                      <a:pt x="786" y="616"/>
                    </a:lnTo>
                    <a:lnTo>
                      <a:pt x="784" y="616"/>
                    </a:lnTo>
                    <a:lnTo>
                      <a:pt x="783" y="616"/>
                    </a:lnTo>
                    <a:lnTo>
                      <a:pt x="781" y="616"/>
                    </a:lnTo>
                    <a:lnTo>
                      <a:pt x="780" y="617"/>
                    </a:lnTo>
                    <a:lnTo>
                      <a:pt x="777" y="614"/>
                    </a:lnTo>
                    <a:lnTo>
                      <a:pt x="772" y="613"/>
                    </a:lnTo>
                    <a:lnTo>
                      <a:pt x="767" y="611"/>
                    </a:lnTo>
                    <a:lnTo>
                      <a:pt x="763" y="611"/>
                    </a:lnTo>
                    <a:lnTo>
                      <a:pt x="760" y="611"/>
                    </a:lnTo>
                    <a:lnTo>
                      <a:pt x="755" y="611"/>
                    </a:lnTo>
                    <a:lnTo>
                      <a:pt x="751" y="610"/>
                    </a:lnTo>
                    <a:lnTo>
                      <a:pt x="746" y="608"/>
                    </a:lnTo>
                    <a:lnTo>
                      <a:pt x="718" y="608"/>
                    </a:lnTo>
                    <a:lnTo>
                      <a:pt x="688" y="575"/>
                    </a:lnTo>
                    <a:lnTo>
                      <a:pt x="680" y="575"/>
                    </a:lnTo>
                    <a:lnTo>
                      <a:pt x="682" y="571"/>
                    </a:lnTo>
                    <a:lnTo>
                      <a:pt x="680" y="570"/>
                    </a:lnTo>
                    <a:lnTo>
                      <a:pt x="679" y="568"/>
                    </a:lnTo>
                    <a:lnTo>
                      <a:pt x="677" y="568"/>
                    </a:lnTo>
                    <a:lnTo>
                      <a:pt x="676" y="567"/>
                    </a:lnTo>
                    <a:lnTo>
                      <a:pt x="673" y="567"/>
                    </a:lnTo>
                    <a:lnTo>
                      <a:pt x="671" y="565"/>
                    </a:lnTo>
                    <a:lnTo>
                      <a:pt x="669" y="564"/>
                    </a:lnTo>
                    <a:lnTo>
                      <a:pt x="663" y="556"/>
                    </a:lnTo>
                    <a:lnTo>
                      <a:pt x="656" y="550"/>
                    </a:lnTo>
                    <a:lnTo>
                      <a:pt x="650" y="544"/>
                    </a:lnTo>
                    <a:lnTo>
                      <a:pt x="640" y="538"/>
                    </a:lnTo>
                    <a:lnTo>
                      <a:pt x="633" y="533"/>
                    </a:lnTo>
                    <a:lnTo>
                      <a:pt x="624" y="527"/>
                    </a:lnTo>
                    <a:lnTo>
                      <a:pt x="616" y="522"/>
                    </a:lnTo>
                    <a:lnTo>
                      <a:pt x="608" y="516"/>
                    </a:lnTo>
                    <a:lnTo>
                      <a:pt x="605" y="515"/>
                    </a:lnTo>
                    <a:lnTo>
                      <a:pt x="604" y="512"/>
                    </a:lnTo>
                    <a:lnTo>
                      <a:pt x="601" y="509"/>
                    </a:lnTo>
                    <a:lnTo>
                      <a:pt x="599" y="506"/>
                    </a:lnTo>
                    <a:lnTo>
                      <a:pt x="598" y="503"/>
                    </a:lnTo>
                    <a:lnTo>
                      <a:pt x="594" y="499"/>
                    </a:lnTo>
                    <a:lnTo>
                      <a:pt x="591" y="498"/>
                    </a:lnTo>
                    <a:lnTo>
                      <a:pt x="588" y="496"/>
                    </a:lnTo>
                    <a:lnTo>
                      <a:pt x="587" y="484"/>
                    </a:lnTo>
                    <a:lnTo>
                      <a:pt x="584" y="470"/>
                    </a:lnTo>
                    <a:lnTo>
                      <a:pt x="581" y="458"/>
                    </a:lnTo>
                    <a:lnTo>
                      <a:pt x="576" y="446"/>
                    </a:lnTo>
                    <a:lnTo>
                      <a:pt x="573" y="437"/>
                    </a:lnTo>
                    <a:lnTo>
                      <a:pt x="570" y="429"/>
                    </a:lnTo>
                    <a:lnTo>
                      <a:pt x="567" y="420"/>
                    </a:lnTo>
                    <a:lnTo>
                      <a:pt x="564" y="411"/>
                    </a:lnTo>
                    <a:lnTo>
                      <a:pt x="558" y="397"/>
                    </a:lnTo>
                    <a:lnTo>
                      <a:pt x="552" y="383"/>
                    </a:lnTo>
                    <a:lnTo>
                      <a:pt x="545" y="371"/>
                    </a:lnTo>
                    <a:lnTo>
                      <a:pt x="539" y="357"/>
                    </a:lnTo>
                    <a:lnTo>
                      <a:pt x="533" y="343"/>
                    </a:lnTo>
                    <a:lnTo>
                      <a:pt x="527" y="331"/>
                    </a:lnTo>
                    <a:lnTo>
                      <a:pt x="522" y="316"/>
                    </a:lnTo>
                    <a:lnTo>
                      <a:pt x="518" y="302"/>
                    </a:lnTo>
                    <a:lnTo>
                      <a:pt x="516" y="294"/>
                    </a:lnTo>
                    <a:lnTo>
                      <a:pt x="516" y="287"/>
                    </a:lnTo>
                    <a:lnTo>
                      <a:pt x="515" y="277"/>
                    </a:lnTo>
                    <a:lnTo>
                      <a:pt x="512" y="270"/>
                    </a:lnTo>
                    <a:lnTo>
                      <a:pt x="510" y="262"/>
                    </a:lnTo>
                    <a:lnTo>
                      <a:pt x="507" y="256"/>
                    </a:lnTo>
                    <a:lnTo>
                      <a:pt x="504" y="248"/>
                    </a:lnTo>
                    <a:lnTo>
                      <a:pt x="501" y="242"/>
                    </a:lnTo>
                    <a:lnTo>
                      <a:pt x="498" y="242"/>
                    </a:lnTo>
                    <a:lnTo>
                      <a:pt x="496" y="242"/>
                    </a:lnTo>
                    <a:lnTo>
                      <a:pt x="495" y="244"/>
                    </a:lnTo>
                    <a:lnTo>
                      <a:pt x="493" y="247"/>
                    </a:lnTo>
                    <a:lnTo>
                      <a:pt x="498" y="264"/>
                    </a:lnTo>
                    <a:lnTo>
                      <a:pt x="501" y="282"/>
                    </a:lnTo>
                    <a:lnTo>
                      <a:pt x="504" y="299"/>
                    </a:lnTo>
                    <a:lnTo>
                      <a:pt x="507" y="317"/>
                    </a:lnTo>
                    <a:lnTo>
                      <a:pt x="510" y="336"/>
                    </a:lnTo>
                    <a:lnTo>
                      <a:pt x="513" y="354"/>
                    </a:lnTo>
                    <a:lnTo>
                      <a:pt x="519" y="371"/>
                    </a:lnTo>
                    <a:lnTo>
                      <a:pt x="526" y="386"/>
                    </a:lnTo>
                    <a:lnTo>
                      <a:pt x="527" y="392"/>
                    </a:lnTo>
                    <a:lnTo>
                      <a:pt x="529" y="398"/>
                    </a:lnTo>
                    <a:lnTo>
                      <a:pt x="530" y="405"/>
                    </a:lnTo>
                    <a:lnTo>
                      <a:pt x="532" y="411"/>
                    </a:lnTo>
                    <a:lnTo>
                      <a:pt x="535" y="418"/>
                    </a:lnTo>
                    <a:lnTo>
                      <a:pt x="538" y="426"/>
                    </a:lnTo>
                    <a:lnTo>
                      <a:pt x="539" y="432"/>
                    </a:lnTo>
                    <a:lnTo>
                      <a:pt x="542" y="438"/>
                    </a:lnTo>
                    <a:lnTo>
                      <a:pt x="544" y="446"/>
                    </a:lnTo>
                    <a:lnTo>
                      <a:pt x="545" y="452"/>
                    </a:lnTo>
                    <a:lnTo>
                      <a:pt x="549" y="460"/>
                    </a:lnTo>
                    <a:lnTo>
                      <a:pt x="550" y="467"/>
                    </a:lnTo>
                    <a:lnTo>
                      <a:pt x="549" y="473"/>
                    </a:lnTo>
                    <a:lnTo>
                      <a:pt x="545" y="476"/>
                    </a:lnTo>
                    <a:lnTo>
                      <a:pt x="542" y="480"/>
                    </a:lnTo>
                    <a:lnTo>
                      <a:pt x="538" y="484"/>
                    </a:lnTo>
                    <a:lnTo>
                      <a:pt x="535" y="486"/>
                    </a:lnTo>
                    <a:lnTo>
                      <a:pt x="533" y="487"/>
                    </a:lnTo>
                    <a:lnTo>
                      <a:pt x="532" y="489"/>
                    </a:lnTo>
                    <a:lnTo>
                      <a:pt x="530" y="490"/>
                    </a:lnTo>
                    <a:lnTo>
                      <a:pt x="527" y="493"/>
                    </a:lnTo>
                    <a:lnTo>
                      <a:pt x="524" y="493"/>
                    </a:lnTo>
                    <a:lnTo>
                      <a:pt x="521" y="493"/>
                    </a:lnTo>
                    <a:lnTo>
                      <a:pt x="518" y="495"/>
                    </a:lnTo>
                    <a:lnTo>
                      <a:pt x="516" y="496"/>
                    </a:lnTo>
                    <a:lnTo>
                      <a:pt x="513" y="496"/>
                    </a:lnTo>
                    <a:lnTo>
                      <a:pt x="512" y="499"/>
                    </a:lnTo>
                    <a:lnTo>
                      <a:pt x="509" y="503"/>
                    </a:lnTo>
                    <a:lnTo>
                      <a:pt x="506" y="504"/>
                    </a:lnTo>
                    <a:lnTo>
                      <a:pt x="503" y="504"/>
                    </a:lnTo>
                    <a:lnTo>
                      <a:pt x="500" y="506"/>
                    </a:lnTo>
                    <a:lnTo>
                      <a:pt x="496" y="506"/>
                    </a:lnTo>
                    <a:lnTo>
                      <a:pt x="493" y="506"/>
                    </a:lnTo>
                    <a:lnTo>
                      <a:pt x="489" y="507"/>
                    </a:lnTo>
                    <a:lnTo>
                      <a:pt x="486" y="507"/>
                    </a:lnTo>
                    <a:lnTo>
                      <a:pt x="483" y="510"/>
                    </a:lnTo>
                    <a:lnTo>
                      <a:pt x="480" y="510"/>
                    </a:lnTo>
                    <a:lnTo>
                      <a:pt x="477" y="512"/>
                    </a:lnTo>
                    <a:lnTo>
                      <a:pt x="475" y="513"/>
                    </a:lnTo>
                    <a:lnTo>
                      <a:pt x="472" y="515"/>
                    </a:lnTo>
                    <a:lnTo>
                      <a:pt x="470" y="518"/>
                    </a:lnTo>
                    <a:lnTo>
                      <a:pt x="467" y="519"/>
                    </a:lnTo>
                    <a:lnTo>
                      <a:pt x="464" y="522"/>
                    </a:lnTo>
                    <a:lnTo>
                      <a:pt x="461" y="524"/>
                    </a:lnTo>
                    <a:lnTo>
                      <a:pt x="455" y="522"/>
                    </a:lnTo>
                    <a:lnTo>
                      <a:pt x="451" y="524"/>
                    </a:lnTo>
                    <a:lnTo>
                      <a:pt x="446" y="527"/>
                    </a:lnTo>
                    <a:lnTo>
                      <a:pt x="441" y="530"/>
                    </a:lnTo>
                    <a:lnTo>
                      <a:pt x="438" y="533"/>
                    </a:lnTo>
                    <a:lnTo>
                      <a:pt x="434" y="536"/>
                    </a:lnTo>
                    <a:lnTo>
                      <a:pt x="429" y="539"/>
                    </a:lnTo>
                    <a:lnTo>
                      <a:pt x="423" y="541"/>
                    </a:lnTo>
                    <a:lnTo>
                      <a:pt x="417" y="541"/>
                    </a:lnTo>
                    <a:lnTo>
                      <a:pt x="411" y="541"/>
                    </a:lnTo>
                    <a:lnTo>
                      <a:pt x="405" y="542"/>
                    </a:lnTo>
                    <a:lnTo>
                      <a:pt x="398" y="542"/>
                    </a:lnTo>
                    <a:lnTo>
                      <a:pt x="392" y="542"/>
                    </a:lnTo>
                    <a:lnTo>
                      <a:pt x="386" y="542"/>
                    </a:lnTo>
                    <a:lnTo>
                      <a:pt x="380" y="544"/>
                    </a:lnTo>
                    <a:lnTo>
                      <a:pt x="374" y="544"/>
                    </a:lnTo>
                    <a:lnTo>
                      <a:pt x="368" y="544"/>
                    </a:lnTo>
                    <a:lnTo>
                      <a:pt x="362" y="544"/>
                    </a:lnTo>
                    <a:lnTo>
                      <a:pt x="356" y="545"/>
                    </a:lnTo>
                    <a:lnTo>
                      <a:pt x="349" y="545"/>
                    </a:lnTo>
                    <a:lnTo>
                      <a:pt x="343" y="545"/>
                    </a:lnTo>
                    <a:lnTo>
                      <a:pt x="337" y="545"/>
                    </a:lnTo>
                    <a:lnTo>
                      <a:pt x="331" y="545"/>
                    </a:lnTo>
                    <a:lnTo>
                      <a:pt x="325" y="545"/>
                    </a:lnTo>
                    <a:lnTo>
                      <a:pt x="330" y="547"/>
                    </a:lnTo>
                    <a:lnTo>
                      <a:pt x="336" y="547"/>
                    </a:lnTo>
                    <a:lnTo>
                      <a:pt x="340" y="548"/>
                    </a:lnTo>
                    <a:lnTo>
                      <a:pt x="346" y="548"/>
                    </a:lnTo>
                    <a:lnTo>
                      <a:pt x="351" y="550"/>
                    </a:lnTo>
                    <a:lnTo>
                      <a:pt x="357" y="550"/>
                    </a:lnTo>
                    <a:lnTo>
                      <a:pt x="363" y="550"/>
                    </a:lnTo>
                    <a:lnTo>
                      <a:pt x="369" y="550"/>
                    </a:lnTo>
                    <a:lnTo>
                      <a:pt x="376" y="550"/>
                    </a:lnTo>
                    <a:lnTo>
                      <a:pt x="380" y="550"/>
                    </a:lnTo>
                    <a:lnTo>
                      <a:pt x="386" y="550"/>
                    </a:lnTo>
                    <a:lnTo>
                      <a:pt x="392" y="550"/>
                    </a:lnTo>
                    <a:lnTo>
                      <a:pt x="398" y="550"/>
                    </a:lnTo>
                    <a:lnTo>
                      <a:pt x="405" y="548"/>
                    </a:lnTo>
                    <a:lnTo>
                      <a:pt x="411" y="550"/>
                    </a:lnTo>
                    <a:lnTo>
                      <a:pt x="415" y="550"/>
                    </a:lnTo>
                    <a:lnTo>
                      <a:pt x="420" y="548"/>
                    </a:lnTo>
                    <a:lnTo>
                      <a:pt x="421" y="548"/>
                    </a:lnTo>
                    <a:lnTo>
                      <a:pt x="424" y="548"/>
                    </a:lnTo>
                    <a:lnTo>
                      <a:pt x="428" y="547"/>
                    </a:lnTo>
                    <a:lnTo>
                      <a:pt x="431" y="547"/>
                    </a:lnTo>
                    <a:lnTo>
                      <a:pt x="434" y="547"/>
                    </a:lnTo>
                    <a:lnTo>
                      <a:pt x="437" y="545"/>
                    </a:lnTo>
                    <a:lnTo>
                      <a:pt x="440" y="544"/>
                    </a:lnTo>
                    <a:lnTo>
                      <a:pt x="443" y="545"/>
                    </a:lnTo>
                    <a:lnTo>
                      <a:pt x="446" y="544"/>
                    </a:lnTo>
                    <a:lnTo>
                      <a:pt x="449" y="542"/>
                    </a:lnTo>
                    <a:lnTo>
                      <a:pt x="451" y="541"/>
                    </a:lnTo>
                    <a:lnTo>
                      <a:pt x="452" y="541"/>
                    </a:lnTo>
                    <a:lnTo>
                      <a:pt x="452" y="539"/>
                    </a:lnTo>
                    <a:lnTo>
                      <a:pt x="452" y="538"/>
                    </a:lnTo>
                    <a:lnTo>
                      <a:pt x="452" y="538"/>
                    </a:lnTo>
                    <a:lnTo>
                      <a:pt x="458" y="536"/>
                    </a:lnTo>
                    <a:lnTo>
                      <a:pt x="466" y="535"/>
                    </a:lnTo>
                    <a:lnTo>
                      <a:pt x="472" y="535"/>
                    </a:lnTo>
                    <a:lnTo>
                      <a:pt x="480" y="535"/>
                    </a:lnTo>
                    <a:lnTo>
                      <a:pt x="486" y="536"/>
                    </a:lnTo>
                    <a:lnTo>
                      <a:pt x="493" y="535"/>
                    </a:lnTo>
                    <a:lnTo>
                      <a:pt x="500" y="533"/>
                    </a:lnTo>
                    <a:lnTo>
                      <a:pt x="504" y="530"/>
                    </a:lnTo>
                    <a:lnTo>
                      <a:pt x="507" y="530"/>
                    </a:lnTo>
                    <a:lnTo>
                      <a:pt x="510" y="530"/>
                    </a:lnTo>
                    <a:lnTo>
                      <a:pt x="513" y="529"/>
                    </a:lnTo>
                    <a:lnTo>
                      <a:pt x="516" y="527"/>
                    </a:lnTo>
                    <a:lnTo>
                      <a:pt x="519" y="526"/>
                    </a:lnTo>
                    <a:lnTo>
                      <a:pt x="521" y="524"/>
                    </a:lnTo>
                    <a:lnTo>
                      <a:pt x="524" y="524"/>
                    </a:lnTo>
                    <a:lnTo>
                      <a:pt x="526" y="526"/>
                    </a:lnTo>
                    <a:lnTo>
                      <a:pt x="529" y="524"/>
                    </a:lnTo>
                    <a:lnTo>
                      <a:pt x="532" y="524"/>
                    </a:lnTo>
                    <a:lnTo>
                      <a:pt x="533" y="524"/>
                    </a:lnTo>
                    <a:lnTo>
                      <a:pt x="536" y="524"/>
                    </a:lnTo>
                    <a:lnTo>
                      <a:pt x="539" y="524"/>
                    </a:lnTo>
                    <a:lnTo>
                      <a:pt x="541" y="524"/>
                    </a:lnTo>
                    <a:lnTo>
                      <a:pt x="542" y="522"/>
                    </a:lnTo>
                    <a:lnTo>
                      <a:pt x="545" y="519"/>
                    </a:lnTo>
                    <a:lnTo>
                      <a:pt x="547" y="519"/>
                    </a:lnTo>
                    <a:lnTo>
                      <a:pt x="549" y="519"/>
                    </a:lnTo>
                    <a:lnTo>
                      <a:pt x="550" y="519"/>
                    </a:lnTo>
                    <a:lnTo>
                      <a:pt x="553" y="519"/>
                    </a:lnTo>
                    <a:lnTo>
                      <a:pt x="555" y="518"/>
                    </a:lnTo>
                    <a:lnTo>
                      <a:pt x="556" y="518"/>
                    </a:lnTo>
                    <a:lnTo>
                      <a:pt x="559" y="518"/>
                    </a:lnTo>
                    <a:lnTo>
                      <a:pt x="561" y="518"/>
                    </a:lnTo>
                    <a:lnTo>
                      <a:pt x="564" y="516"/>
                    </a:lnTo>
                    <a:lnTo>
                      <a:pt x="567" y="516"/>
                    </a:lnTo>
                    <a:lnTo>
                      <a:pt x="570" y="516"/>
                    </a:lnTo>
                    <a:lnTo>
                      <a:pt x="573" y="516"/>
                    </a:lnTo>
                    <a:lnTo>
                      <a:pt x="576" y="515"/>
                    </a:lnTo>
                    <a:lnTo>
                      <a:pt x="579" y="515"/>
                    </a:lnTo>
                    <a:lnTo>
                      <a:pt x="582" y="515"/>
                    </a:lnTo>
                    <a:lnTo>
                      <a:pt x="585" y="513"/>
                    </a:lnTo>
                    <a:lnTo>
                      <a:pt x="591" y="519"/>
                    </a:lnTo>
                    <a:lnTo>
                      <a:pt x="598" y="524"/>
                    </a:lnTo>
                    <a:lnTo>
                      <a:pt x="604" y="529"/>
                    </a:lnTo>
                    <a:lnTo>
                      <a:pt x="611" y="533"/>
                    </a:lnTo>
                    <a:lnTo>
                      <a:pt x="617" y="538"/>
                    </a:lnTo>
                    <a:lnTo>
                      <a:pt x="624" y="542"/>
                    </a:lnTo>
                    <a:lnTo>
                      <a:pt x="630" y="547"/>
                    </a:lnTo>
                    <a:lnTo>
                      <a:pt x="636" y="553"/>
                    </a:lnTo>
                    <a:lnTo>
                      <a:pt x="640" y="555"/>
                    </a:lnTo>
                    <a:lnTo>
                      <a:pt x="643" y="559"/>
                    </a:lnTo>
                    <a:lnTo>
                      <a:pt x="645" y="565"/>
                    </a:lnTo>
                    <a:lnTo>
                      <a:pt x="646" y="571"/>
                    </a:lnTo>
                    <a:lnTo>
                      <a:pt x="648" y="578"/>
                    </a:lnTo>
                    <a:lnTo>
                      <a:pt x="650" y="584"/>
                    </a:lnTo>
                    <a:lnTo>
                      <a:pt x="653" y="588"/>
                    </a:lnTo>
                    <a:lnTo>
                      <a:pt x="657" y="590"/>
                    </a:lnTo>
                    <a:lnTo>
                      <a:pt x="660" y="593"/>
                    </a:lnTo>
                    <a:lnTo>
                      <a:pt x="663" y="596"/>
                    </a:lnTo>
                    <a:lnTo>
                      <a:pt x="666" y="599"/>
                    </a:lnTo>
                    <a:lnTo>
                      <a:pt x="669" y="601"/>
                    </a:lnTo>
                    <a:lnTo>
                      <a:pt x="673" y="604"/>
                    </a:lnTo>
                    <a:lnTo>
                      <a:pt x="676" y="607"/>
                    </a:lnTo>
                    <a:lnTo>
                      <a:pt x="676" y="611"/>
                    </a:lnTo>
                    <a:lnTo>
                      <a:pt x="677" y="614"/>
                    </a:lnTo>
                    <a:lnTo>
                      <a:pt x="682" y="620"/>
                    </a:lnTo>
                    <a:lnTo>
                      <a:pt x="685" y="627"/>
                    </a:lnTo>
                    <a:lnTo>
                      <a:pt x="688" y="631"/>
                    </a:lnTo>
                    <a:lnTo>
                      <a:pt x="688" y="637"/>
                    </a:lnTo>
                    <a:lnTo>
                      <a:pt x="688" y="643"/>
                    </a:lnTo>
                    <a:lnTo>
                      <a:pt x="686" y="650"/>
                    </a:lnTo>
                    <a:lnTo>
                      <a:pt x="686" y="657"/>
                    </a:lnTo>
                    <a:lnTo>
                      <a:pt x="686" y="665"/>
                    </a:lnTo>
                    <a:lnTo>
                      <a:pt x="685" y="676"/>
                    </a:lnTo>
                    <a:lnTo>
                      <a:pt x="680" y="686"/>
                    </a:lnTo>
                    <a:lnTo>
                      <a:pt x="676" y="697"/>
                    </a:lnTo>
                    <a:lnTo>
                      <a:pt x="674" y="708"/>
                    </a:lnTo>
                    <a:lnTo>
                      <a:pt x="673" y="717"/>
                    </a:lnTo>
                    <a:lnTo>
                      <a:pt x="673" y="725"/>
                    </a:lnTo>
                    <a:lnTo>
                      <a:pt x="669" y="732"/>
                    </a:lnTo>
                    <a:lnTo>
                      <a:pt x="668" y="738"/>
                    </a:lnTo>
                    <a:lnTo>
                      <a:pt x="665" y="746"/>
                    </a:lnTo>
                    <a:lnTo>
                      <a:pt x="663" y="752"/>
                    </a:lnTo>
                    <a:lnTo>
                      <a:pt x="660" y="760"/>
                    </a:lnTo>
                    <a:lnTo>
                      <a:pt x="659" y="769"/>
                    </a:lnTo>
                    <a:lnTo>
                      <a:pt x="657" y="772"/>
                    </a:lnTo>
                    <a:lnTo>
                      <a:pt x="656" y="777"/>
                    </a:lnTo>
                    <a:lnTo>
                      <a:pt x="654" y="783"/>
                    </a:lnTo>
                    <a:lnTo>
                      <a:pt x="654" y="786"/>
                    </a:lnTo>
                    <a:lnTo>
                      <a:pt x="651" y="792"/>
                    </a:lnTo>
                    <a:lnTo>
                      <a:pt x="648" y="797"/>
                    </a:lnTo>
                    <a:lnTo>
                      <a:pt x="646" y="803"/>
                    </a:lnTo>
                    <a:lnTo>
                      <a:pt x="645" y="807"/>
                    </a:lnTo>
                    <a:lnTo>
                      <a:pt x="643" y="812"/>
                    </a:lnTo>
                    <a:lnTo>
                      <a:pt x="642" y="818"/>
                    </a:lnTo>
                    <a:lnTo>
                      <a:pt x="640" y="823"/>
                    </a:lnTo>
                    <a:lnTo>
                      <a:pt x="637" y="829"/>
                    </a:lnTo>
                    <a:lnTo>
                      <a:pt x="637" y="835"/>
                    </a:lnTo>
                    <a:lnTo>
                      <a:pt x="639" y="844"/>
                    </a:lnTo>
                    <a:lnTo>
                      <a:pt x="639" y="852"/>
                    </a:lnTo>
                    <a:lnTo>
                      <a:pt x="637" y="856"/>
                    </a:lnTo>
                    <a:lnTo>
                      <a:pt x="640" y="864"/>
                    </a:lnTo>
                    <a:lnTo>
                      <a:pt x="643" y="870"/>
                    </a:lnTo>
                    <a:lnTo>
                      <a:pt x="646" y="875"/>
                    </a:lnTo>
                    <a:lnTo>
                      <a:pt x="648" y="879"/>
                    </a:lnTo>
                    <a:lnTo>
                      <a:pt x="650" y="885"/>
                    </a:lnTo>
                    <a:lnTo>
                      <a:pt x="651" y="890"/>
                    </a:lnTo>
                    <a:lnTo>
                      <a:pt x="651" y="898"/>
                    </a:lnTo>
                    <a:lnTo>
                      <a:pt x="651" y="905"/>
                    </a:lnTo>
                    <a:lnTo>
                      <a:pt x="650" y="910"/>
                    </a:lnTo>
                    <a:lnTo>
                      <a:pt x="646" y="913"/>
                    </a:lnTo>
                    <a:lnTo>
                      <a:pt x="645" y="918"/>
                    </a:lnTo>
                    <a:lnTo>
                      <a:pt x="643" y="921"/>
                    </a:lnTo>
                    <a:lnTo>
                      <a:pt x="640" y="925"/>
                    </a:lnTo>
                    <a:lnTo>
                      <a:pt x="637" y="928"/>
                    </a:lnTo>
                    <a:lnTo>
                      <a:pt x="634" y="931"/>
                    </a:lnTo>
                    <a:lnTo>
                      <a:pt x="633" y="936"/>
                    </a:lnTo>
                    <a:lnTo>
                      <a:pt x="625" y="945"/>
                    </a:lnTo>
                    <a:lnTo>
                      <a:pt x="619" y="953"/>
                    </a:lnTo>
                    <a:lnTo>
                      <a:pt x="611" y="959"/>
                    </a:lnTo>
                    <a:lnTo>
                      <a:pt x="604" y="963"/>
                    </a:lnTo>
                    <a:lnTo>
                      <a:pt x="596" y="970"/>
                    </a:lnTo>
                    <a:lnTo>
                      <a:pt x="588" y="974"/>
                    </a:lnTo>
                    <a:lnTo>
                      <a:pt x="579" y="980"/>
                    </a:lnTo>
                    <a:lnTo>
                      <a:pt x="570" y="985"/>
                    </a:lnTo>
                    <a:lnTo>
                      <a:pt x="564" y="988"/>
                    </a:lnTo>
                    <a:lnTo>
                      <a:pt x="558" y="991"/>
                    </a:lnTo>
                    <a:lnTo>
                      <a:pt x="552" y="996"/>
                    </a:lnTo>
                    <a:lnTo>
                      <a:pt x="545" y="999"/>
                    </a:lnTo>
                    <a:lnTo>
                      <a:pt x="539" y="1002"/>
                    </a:lnTo>
                    <a:lnTo>
                      <a:pt x="533" y="1003"/>
                    </a:lnTo>
                    <a:lnTo>
                      <a:pt x="527" y="1005"/>
                    </a:lnTo>
                    <a:lnTo>
                      <a:pt x="519" y="1005"/>
                    </a:lnTo>
                    <a:lnTo>
                      <a:pt x="513" y="1009"/>
                    </a:lnTo>
                    <a:lnTo>
                      <a:pt x="509" y="1011"/>
                    </a:lnTo>
                    <a:lnTo>
                      <a:pt x="503" y="1013"/>
                    </a:lnTo>
                    <a:lnTo>
                      <a:pt x="496" y="1013"/>
                    </a:lnTo>
                    <a:lnTo>
                      <a:pt x="490" y="1013"/>
                    </a:lnTo>
                    <a:lnTo>
                      <a:pt x="484" y="1014"/>
                    </a:lnTo>
                    <a:lnTo>
                      <a:pt x="478" y="1016"/>
                    </a:lnTo>
                    <a:lnTo>
                      <a:pt x="472" y="1019"/>
                    </a:lnTo>
                    <a:lnTo>
                      <a:pt x="473" y="1019"/>
                    </a:lnTo>
                    <a:lnTo>
                      <a:pt x="473" y="1020"/>
                    </a:lnTo>
                    <a:lnTo>
                      <a:pt x="473" y="1022"/>
                    </a:lnTo>
                    <a:lnTo>
                      <a:pt x="473" y="1023"/>
                    </a:lnTo>
                    <a:lnTo>
                      <a:pt x="472" y="1023"/>
                    </a:lnTo>
                    <a:lnTo>
                      <a:pt x="470" y="1023"/>
                    </a:lnTo>
                    <a:lnTo>
                      <a:pt x="467" y="1023"/>
                    </a:lnTo>
                    <a:lnTo>
                      <a:pt x="467" y="1023"/>
                    </a:lnTo>
                    <a:lnTo>
                      <a:pt x="466" y="1019"/>
                    </a:lnTo>
                    <a:lnTo>
                      <a:pt x="461" y="1019"/>
                    </a:lnTo>
                    <a:lnTo>
                      <a:pt x="458" y="1019"/>
                    </a:lnTo>
                    <a:lnTo>
                      <a:pt x="455" y="1022"/>
                    </a:lnTo>
                    <a:lnTo>
                      <a:pt x="452" y="1023"/>
                    </a:lnTo>
                    <a:lnTo>
                      <a:pt x="449" y="1025"/>
                    </a:lnTo>
                    <a:lnTo>
                      <a:pt x="444" y="1026"/>
                    </a:lnTo>
                    <a:lnTo>
                      <a:pt x="441" y="1026"/>
                    </a:lnTo>
                    <a:lnTo>
                      <a:pt x="437" y="1026"/>
                    </a:lnTo>
                    <a:lnTo>
                      <a:pt x="432" y="1029"/>
                    </a:lnTo>
                    <a:lnTo>
                      <a:pt x="428" y="1032"/>
                    </a:lnTo>
                    <a:lnTo>
                      <a:pt x="423" y="1034"/>
                    </a:lnTo>
                    <a:lnTo>
                      <a:pt x="418" y="1037"/>
                    </a:lnTo>
                    <a:lnTo>
                      <a:pt x="414" y="1039"/>
                    </a:lnTo>
                    <a:lnTo>
                      <a:pt x="409" y="1042"/>
                    </a:lnTo>
                    <a:lnTo>
                      <a:pt x="406" y="1045"/>
                    </a:lnTo>
                    <a:lnTo>
                      <a:pt x="402" y="1048"/>
                    </a:lnTo>
                    <a:lnTo>
                      <a:pt x="398" y="1048"/>
                    </a:lnTo>
                    <a:lnTo>
                      <a:pt x="395" y="1049"/>
                    </a:lnTo>
                    <a:lnTo>
                      <a:pt x="392" y="1051"/>
                    </a:lnTo>
                    <a:lnTo>
                      <a:pt x="391" y="1052"/>
                    </a:lnTo>
                    <a:lnTo>
                      <a:pt x="388" y="1054"/>
                    </a:lnTo>
                    <a:lnTo>
                      <a:pt x="386" y="1055"/>
                    </a:lnTo>
                    <a:lnTo>
                      <a:pt x="383" y="1058"/>
                    </a:lnTo>
                    <a:lnTo>
                      <a:pt x="380" y="1058"/>
                    </a:lnTo>
                    <a:lnTo>
                      <a:pt x="379" y="1060"/>
                    </a:lnTo>
                    <a:lnTo>
                      <a:pt x="379" y="1062"/>
                    </a:lnTo>
                    <a:lnTo>
                      <a:pt x="379" y="1065"/>
                    </a:lnTo>
                    <a:lnTo>
                      <a:pt x="380" y="1066"/>
                    </a:lnTo>
                    <a:lnTo>
                      <a:pt x="382" y="1068"/>
                    </a:lnTo>
                    <a:lnTo>
                      <a:pt x="385" y="1068"/>
                    </a:lnTo>
                    <a:lnTo>
                      <a:pt x="386" y="1066"/>
                    </a:lnTo>
                    <a:lnTo>
                      <a:pt x="389" y="1066"/>
                    </a:lnTo>
                    <a:lnTo>
                      <a:pt x="392" y="1065"/>
                    </a:lnTo>
                    <a:lnTo>
                      <a:pt x="395" y="1065"/>
                    </a:lnTo>
                    <a:lnTo>
                      <a:pt x="397" y="1065"/>
                    </a:lnTo>
                    <a:lnTo>
                      <a:pt x="400" y="1063"/>
                    </a:lnTo>
                    <a:lnTo>
                      <a:pt x="405" y="1062"/>
                    </a:lnTo>
                    <a:lnTo>
                      <a:pt x="409" y="1062"/>
                    </a:lnTo>
                    <a:lnTo>
                      <a:pt x="414" y="1062"/>
                    </a:lnTo>
                    <a:lnTo>
                      <a:pt x="418" y="1063"/>
                    </a:lnTo>
                    <a:lnTo>
                      <a:pt x="423" y="1063"/>
                    </a:lnTo>
                    <a:lnTo>
                      <a:pt x="429" y="1065"/>
                    </a:lnTo>
                    <a:lnTo>
                      <a:pt x="432" y="1063"/>
                    </a:lnTo>
                    <a:lnTo>
                      <a:pt x="437" y="1060"/>
                    </a:lnTo>
                    <a:lnTo>
                      <a:pt x="446" y="1060"/>
                    </a:lnTo>
                    <a:lnTo>
                      <a:pt x="454" y="1057"/>
                    </a:lnTo>
                    <a:lnTo>
                      <a:pt x="460" y="1054"/>
                    </a:lnTo>
                    <a:lnTo>
                      <a:pt x="464" y="1051"/>
                    </a:lnTo>
                    <a:lnTo>
                      <a:pt x="470" y="1048"/>
                    </a:lnTo>
                    <a:lnTo>
                      <a:pt x="475" y="1046"/>
                    </a:lnTo>
                    <a:lnTo>
                      <a:pt x="483" y="1048"/>
                    </a:lnTo>
                    <a:lnTo>
                      <a:pt x="490" y="1052"/>
                    </a:lnTo>
                    <a:lnTo>
                      <a:pt x="495" y="1055"/>
                    </a:lnTo>
                    <a:lnTo>
                      <a:pt x="496" y="1058"/>
                    </a:lnTo>
                    <a:lnTo>
                      <a:pt x="495" y="1062"/>
                    </a:lnTo>
                    <a:lnTo>
                      <a:pt x="493" y="1066"/>
                    </a:lnTo>
                    <a:lnTo>
                      <a:pt x="493" y="1071"/>
                    </a:lnTo>
                    <a:lnTo>
                      <a:pt x="492" y="1074"/>
                    </a:lnTo>
                    <a:lnTo>
                      <a:pt x="489" y="1075"/>
                    </a:lnTo>
                    <a:lnTo>
                      <a:pt x="484" y="1078"/>
                    </a:lnTo>
                    <a:lnTo>
                      <a:pt x="481" y="1080"/>
                    </a:lnTo>
                    <a:lnTo>
                      <a:pt x="478" y="1081"/>
                    </a:lnTo>
                    <a:lnTo>
                      <a:pt x="475" y="1084"/>
                    </a:lnTo>
                    <a:lnTo>
                      <a:pt x="472" y="1088"/>
                    </a:lnTo>
                    <a:lnTo>
                      <a:pt x="466" y="1095"/>
                    </a:lnTo>
                    <a:lnTo>
                      <a:pt x="458" y="1101"/>
                    </a:lnTo>
                    <a:lnTo>
                      <a:pt x="452" y="1107"/>
                    </a:lnTo>
                    <a:lnTo>
                      <a:pt x="446" y="1114"/>
                    </a:lnTo>
                    <a:lnTo>
                      <a:pt x="440" y="1120"/>
                    </a:lnTo>
                    <a:lnTo>
                      <a:pt x="434" y="1126"/>
                    </a:lnTo>
                    <a:lnTo>
                      <a:pt x="428" y="1133"/>
                    </a:lnTo>
                    <a:lnTo>
                      <a:pt x="423" y="1143"/>
                    </a:lnTo>
                    <a:lnTo>
                      <a:pt x="417" y="1146"/>
                    </a:lnTo>
                    <a:lnTo>
                      <a:pt x="414" y="1150"/>
                    </a:lnTo>
                    <a:lnTo>
                      <a:pt x="412" y="1156"/>
                    </a:lnTo>
                    <a:lnTo>
                      <a:pt x="412" y="1163"/>
                    </a:lnTo>
                    <a:lnTo>
                      <a:pt x="412" y="1169"/>
                    </a:lnTo>
                    <a:lnTo>
                      <a:pt x="412" y="1175"/>
                    </a:lnTo>
                    <a:lnTo>
                      <a:pt x="411" y="1181"/>
                    </a:lnTo>
                    <a:lnTo>
                      <a:pt x="408" y="1187"/>
                    </a:lnTo>
                    <a:lnTo>
                      <a:pt x="406" y="1212"/>
                    </a:lnTo>
                    <a:lnTo>
                      <a:pt x="408" y="1213"/>
                    </a:lnTo>
                    <a:lnTo>
                      <a:pt x="409" y="1215"/>
                    </a:lnTo>
                    <a:lnTo>
                      <a:pt x="409" y="1215"/>
                    </a:lnTo>
                    <a:lnTo>
                      <a:pt x="412" y="1215"/>
                    </a:lnTo>
                    <a:lnTo>
                      <a:pt x="417" y="1209"/>
                    </a:lnTo>
                    <a:lnTo>
                      <a:pt x="420" y="1201"/>
                    </a:lnTo>
                    <a:lnTo>
                      <a:pt x="423" y="1195"/>
                    </a:lnTo>
                    <a:lnTo>
                      <a:pt x="426" y="1187"/>
                    </a:lnTo>
                    <a:lnTo>
                      <a:pt x="429" y="1179"/>
                    </a:lnTo>
                    <a:lnTo>
                      <a:pt x="434" y="1173"/>
                    </a:lnTo>
                    <a:lnTo>
                      <a:pt x="437" y="1166"/>
                    </a:lnTo>
                    <a:lnTo>
                      <a:pt x="443" y="1160"/>
                    </a:lnTo>
                    <a:lnTo>
                      <a:pt x="446" y="1155"/>
                    </a:lnTo>
                    <a:lnTo>
                      <a:pt x="451" y="1150"/>
                    </a:lnTo>
                    <a:lnTo>
                      <a:pt x="455" y="1146"/>
                    </a:lnTo>
                    <a:lnTo>
                      <a:pt x="460" y="1140"/>
                    </a:lnTo>
                    <a:lnTo>
                      <a:pt x="464" y="1137"/>
                    </a:lnTo>
                    <a:lnTo>
                      <a:pt x="469" y="1132"/>
                    </a:lnTo>
                    <a:lnTo>
                      <a:pt x="473" y="1127"/>
                    </a:lnTo>
                    <a:lnTo>
                      <a:pt x="478" y="1123"/>
                    </a:lnTo>
                    <a:lnTo>
                      <a:pt x="484" y="1118"/>
                    </a:lnTo>
                    <a:lnTo>
                      <a:pt x="489" y="1114"/>
                    </a:lnTo>
                    <a:lnTo>
                      <a:pt x="493" y="1109"/>
                    </a:lnTo>
                    <a:lnTo>
                      <a:pt x="498" y="1104"/>
                    </a:lnTo>
                    <a:lnTo>
                      <a:pt x="503" y="1100"/>
                    </a:lnTo>
                    <a:lnTo>
                      <a:pt x="507" y="1095"/>
                    </a:lnTo>
                    <a:lnTo>
                      <a:pt x="510" y="1091"/>
                    </a:lnTo>
                    <a:lnTo>
                      <a:pt x="515" y="1084"/>
                    </a:lnTo>
                    <a:lnTo>
                      <a:pt x="519" y="1080"/>
                    </a:lnTo>
                    <a:lnTo>
                      <a:pt x="522" y="1075"/>
                    </a:lnTo>
                    <a:lnTo>
                      <a:pt x="526" y="1071"/>
                    </a:lnTo>
                    <a:lnTo>
                      <a:pt x="527" y="1065"/>
                    </a:lnTo>
                    <a:lnTo>
                      <a:pt x="530" y="1058"/>
                    </a:lnTo>
                    <a:lnTo>
                      <a:pt x="533" y="1054"/>
                    </a:lnTo>
                    <a:lnTo>
                      <a:pt x="538" y="1049"/>
                    </a:lnTo>
                    <a:lnTo>
                      <a:pt x="542" y="1046"/>
                    </a:lnTo>
                    <a:lnTo>
                      <a:pt x="542" y="1042"/>
                    </a:lnTo>
                    <a:lnTo>
                      <a:pt x="542" y="1039"/>
                    </a:lnTo>
                    <a:lnTo>
                      <a:pt x="545" y="1037"/>
                    </a:lnTo>
                    <a:lnTo>
                      <a:pt x="547" y="1034"/>
                    </a:lnTo>
                    <a:lnTo>
                      <a:pt x="550" y="1032"/>
                    </a:lnTo>
                    <a:lnTo>
                      <a:pt x="552" y="1029"/>
                    </a:lnTo>
                    <a:lnTo>
                      <a:pt x="555" y="1026"/>
                    </a:lnTo>
                    <a:lnTo>
                      <a:pt x="556" y="1023"/>
                    </a:lnTo>
                    <a:lnTo>
                      <a:pt x="558" y="1022"/>
                    </a:lnTo>
                    <a:lnTo>
                      <a:pt x="561" y="1020"/>
                    </a:lnTo>
                    <a:lnTo>
                      <a:pt x="562" y="1019"/>
                    </a:lnTo>
                    <a:lnTo>
                      <a:pt x="564" y="1016"/>
                    </a:lnTo>
                    <a:lnTo>
                      <a:pt x="565" y="1014"/>
                    </a:lnTo>
                    <a:lnTo>
                      <a:pt x="568" y="1013"/>
                    </a:lnTo>
                    <a:lnTo>
                      <a:pt x="571" y="1013"/>
                    </a:lnTo>
                    <a:lnTo>
                      <a:pt x="575" y="1013"/>
                    </a:lnTo>
                    <a:lnTo>
                      <a:pt x="576" y="1009"/>
                    </a:lnTo>
                    <a:lnTo>
                      <a:pt x="578" y="1008"/>
                    </a:lnTo>
                    <a:lnTo>
                      <a:pt x="579" y="1006"/>
                    </a:lnTo>
                    <a:lnTo>
                      <a:pt x="581" y="1006"/>
                    </a:lnTo>
                    <a:lnTo>
                      <a:pt x="584" y="1006"/>
                    </a:lnTo>
                    <a:lnTo>
                      <a:pt x="585" y="1006"/>
                    </a:lnTo>
                    <a:lnTo>
                      <a:pt x="588" y="1005"/>
                    </a:lnTo>
                    <a:lnTo>
                      <a:pt x="590" y="1005"/>
                    </a:lnTo>
                    <a:lnTo>
                      <a:pt x="598" y="1000"/>
                    </a:lnTo>
                    <a:lnTo>
                      <a:pt x="605" y="996"/>
                    </a:lnTo>
                    <a:lnTo>
                      <a:pt x="613" y="993"/>
                    </a:lnTo>
                    <a:lnTo>
                      <a:pt x="620" y="988"/>
                    </a:lnTo>
                    <a:lnTo>
                      <a:pt x="628" y="983"/>
                    </a:lnTo>
                    <a:lnTo>
                      <a:pt x="634" y="979"/>
                    </a:lnTo>
                    <a:lnTo>
                      <a:pt x="642" y="974"/>
                    </a:lnTo>
                    <a:lnTo>
                      <a:pt x="646" y="968"/>
                    </a:lnTo>
                    <a:lnTo>
                      <a:pt x="650" y="967"/>
                    </a:lnTo>
                    <a:lnTo>
                      <a:pt x="653" y="965"/>
                    </a:lnTo>
                    <a:lnTo>
                      <a:pt x="656" y="963"/>
                    </a:lnTo>
                    <a:lnTo>
                      <a:pt x="659" y="960"/>
                    </a:lnTo>
                    <a:lnTo>
                      <a:pt x="665" y="959"/>
                    </a:lnTo>
                    <a:lnTo>
                      <a:pt x="671" y="956"/>
                    </a:lnTo>
                    <a:lnTo>
                      <a:pt x="677" y="954"/>
                    </a:lnTo>
                    <a:lnTo>
                      <a:pt x="683" y="951"/>
                    </a:lnTo>
                    <a:lnTo>
                      <a:pt x="689" y="950"/>
                    </a:lnTo>
                    <a:lnTo>
                      <a:pt x="695" y="948"/>
                    </a:lnTo>
                    <a:lnTo>
                      <a:pt x="703" y="947"/>
                    </a:lnTo>
                    <a:lnTo>
                      <a:pt x="709" y="947"/>
                    </a:lnTo>
                    <a:lnTo>
                      <a:pt x="715" y="951"/>
                    </a:lnTo>
                    <a:lnTo>
                      <a:pt x="722" y="956"/>
                    </a:lnTo>
                    <a:lnTo>
                      <a:pt x="726" y="960"/>
                    </a:lnTo>
                    <a:lnTo>
                      <a:pt x="731" y="967"/>
                    </a:lnTo>
                    <a:lnTo>
                      <a:pt x="735" y="973"/>
                    </a:lnTo>
                    <a:lnTo>
                      <a:pt x="740" y="977"/>
                    </a:lnTo>
                    <a:lnTo>
                      <a:pt x="746" y="983"/>
                    </a:lnTo>
                    <a:lnTo>
                      <a:pt x="751" y="990"/>
                    </a:lnTo>
                    <a:lnTo>
                      <a:pt x="752" y="994"/>
                    </a:lnTo>
                    <a:lnTo>
                      <a:pt x="754" y="1000"/>
                    </a:lnTo>
                    <a:lnTo>
                      <a:pt x="755" y="1003"/>
                    </a:lnTo>
                    <a:lnTo>
                      <a:pt x="758" y="1008"/>
                    </a:lnTo>
                    <a:lnTo>
                      <a:pt x="761" y="1013"/>
                    </a:lnTo>
                    <a:lnTo>
                      <a:pt x="763" y="1017"/>
                    </a:lnTo>
                    <a:lnTo>
                      <a:pt x="764" y="1022"/>
                    </a:lnTo>
                    <a:lnTo>
                      <a:pt x="766" y="1026"/>
                    </a:lnTo>
                    <a:lnTo>
                      <a:pt x="767" y="1032"/>
                    </a:lnTo>
                    <a:lnTo>
                      <a:pt x="769" y="1037"/>
                    </a:lnTo>
                    <a:lnTo>
                      <a:pt x="771" y="1042"/>
                    </a:lnTo>
                    <a:lnTo>
                      <a:pt x="774" y="1045"/>
                    </a:lnTo>
                    <a:lnTo>
                      <a:pt x="777" y="1054"/>
                    </a:lnTo>
                    <a:lnTo>
                      <a:pt x="780" y="1063"/>
                    </a:lnTo>
                    <a:lnTo>
                      <a:pt x="781" y="1074"/>
                    </a:lnTo>
                    <a:lnTo>
                      <a:pt x="783" y="1083"/>
                    </a:lnTo>
                    <a:lnTo>
                      <a:pt x="784" y="1094"/>
                    </a:lnTo>
                    <a:lnTo>
                      <a:pt x="786" y="1103"/>
                    </a:lnTo>
                    <a:lnTo>
                      <a:pt x="786" y="1114"/>
                    </a:lnTo>
                    <a:lnTo>
                      <a:pt x="786" y="1124"/>
                    </a:lnTo>
                    <a:lnTo>
                      <a:pt x="787" y="1126"/>
                    </a:lnTo>
                    <a:lnTo>
                      <a:pt x="787" y="1126"/>
                    </a:lnTo>
                    <a:lnTo>
                      <a:pt x="789" y="1126"/>
                    </a:lnTo>
                    <a:lnTo>
                      <a:pt x="789" y="1127"/>
                    </a:lnTo>
                    <a:lnTo>
                      <a:pt x="787" y="1137"/>
                    </a:lnTo>
                    <a:lnTo>
                      <a:pt x="787" y="1146"/>
                    </a:lnTo>
                    <a:lnTo>
                      <a:pt x="787" y="1155"/>
                    </a:lnTo>
                    <a:lnTo>
                      <a:pt x="787" y="1166"/>
                    </a:lnTo>
                    <a:lnTo>
                      <a:pt x="787" y="1179"/>
                    </a:lnTo>
                    <a:lnTo>
                      <a:pt x="786" y="1193"/>
                    </a:lnTo>
                    <a:lnTo>
                      <a:pt x="783" y="1209"/>
                    </a:lnTo>
                    <a:lnTo>
                      <a:pt x="783" y="1222"/>
                    </a:lnTo>
                    <a:lnTo>
                      <a:pt x="780" y="1228"/>
                    </a:lnTo>
                    <a:lnTo>
                      <a:pt x="778" y="1236"/>
                    </a:lnTo>
                    <a:lnTo>
                      <a:pt x="780" y="1244"/>
                    </a:lnTo>
                    <a:lnTo>
                      <a:pt x="778" y="1251"/>
                    </a:lnTo>
                    <a:lnTo>
                      <a:pt x="775" y="1262"/>
                    </a:lnTo>
                    <a:lnTo>
                      <a:pt x="772" y="1271"/>
                    </a:lnTo>
                    <a:lnTo>
                      <a:pt x="769" y="1282"/>
                    </a:lnTo>
                    <a:lnTo>
                      <a:pt x="764" y="1291"/>
                    </a:lnTo>
                    <a:lnTo>
                      <a:pt x="761" y="1302"/>
                    </a:lnTo>
                    <a:lnTo>
                      <a:pt x="757" y="1311"/>
                    </a:lnTo>
                    <a:lnTo>
                      <a:pt x="754" y="1320"/>
                    </a:lnTo>
                    <a:lnTo>
                      <a:pt x="749" y="1331"/>
                    </a:lnTo>
                    <a:lnTo>
                      <a:pt x="746" y="1334"/>
                    </a:lnTo>
                    <a:lnTo>
                      <a:pt x="744" y="1340"/>
                    </a:lnTo>
                    <a:lnTo>
                      <a:pt x="743" y="1346"/>
                    </a:lnTo>
                    <a:lnTo>
                      <a:pt x="738" y="1352"/>
                    </a:lnTo>
                    <a:lnTo>
                      <a:pt x="737" y="1359"/>
                    </a:lnTo>
                    <a:lnTo>
                      <a:pt x="734" y="1365"/>
                    </a:lnTo>
                    <a:lnTo>
                      <a:pt x="731" y="1371"/>
                    </a:lnTo>
                    <a:lnTo>
                      <a:pt x="728" y="1377"/>
                    </a:lnTo>
                    <a:lnTo>
                      <a:pt x="725" y="1383"/>
                    </a:lnTo>
                    <a:lnTo>
                      <a:pt x="722" y="1388"/>
                    </a:lnTo>
                    <a:lnTo>
                      <a:pt x="718" y="1394"/>
                    </a:lnTo>
                    <a:lnTo>
                      <a:pt x="715" y="1400"/>
                    </a:lnTo>
                    <a:lnTo>
                      <a:pt x="714" y="1403"/>
                    </a:lnTo>
                    <a:lnTo>
                      <a:pt x="712" y="1406"/>
                    </a:lnTo>
                    <a:lnTo>
                      <a:pt x="711" y="1409"/>
                    </a:lnTo>
                    <a:lnTo>
                      <a:pt x="708" y="1414"/>
                    </a:lnTo>
                    <a:lnTo>
                      <a:pt x="705" y="1417"/>
                    </a:lnTo>
                    <a:lnTo>
                      <a:pt x="703" y="1420"/>
                    </a:lnTo>
                    <a:lnTo>
                      <a:pt x="700" y="1423"/>
                    </a:lnTo>
                    <a:lnTo>
                      <a:pt x="699" y="1426"/>
                    </a:lnTo>
                    <a:lnTo>
                      <a:pt x="697" y="1429"/>
                    </a:lnTo>
                    <a:lnTo>
                      <a:pt x="695" y="1431"/>
                    </a:lnTo>
                    <a:lnTo>
                      <a:pt x="692" y="1432"/>
                    </a:lnTo>
                    <a:lnTo>
                      <a:pt x="691" y="1435"/>
                    </a:lnTo>
                    <a:lnTo>
                      <a:pt x="688" y="1438"/>
                    </a:lnTo>
                    <a:lnTo>
                      <a:pt x="683" y="1443"/>
                    </a:lnTo>
                    <a:lnTo>
                      <a:pt x="679" y="1446"/>
                    </a:lnTo>
                    <a:lnTo>
                      <a:pt x="676" y="1450"/>
                    </a:lnTo>
                    <a:lnTo>
                      <a:pt x="673" y="1454"/>
                    </a:lnTo>
                    <a:lnTo>
                      <a:pt x="669" y="1458"/>
                    </a:lnTo>
                    <a:lnTo>
                      <a:pt x="665" y="1463"/>
                    </a:lnTo>
                    <a:lnTo>
                      <a:pt x="662" y="1467"/>
                    </a:lnTo>
                    <a:lnTo>
                      <a:pt x="659" y="1472"/>
                    </a:lnTo>
                    <a:lnTo>
                      <a:pt x="654" y="1475"/>
                    </a:lnTo>
                    <a:lnTo>
                      <a:pt x="651" y="1478"/>
                    </a:lnTo>
                    <a:lnTo>
                      <a:pt x="646" y="1481"/>
                    </a:lnTo>
                    <a:lnTo>
                      <a:pt x="642" y="1484"/>
                    </a:lnTo>
                    <a:lnTo>
                      <a:pt x="637" y="1487"/>
                    </a:lnTo>
                    <a:lnTo>
                      <a:pt x="634" y="1492"/>
                    </a:lnTo>
                    <a:lnTo>
                      <a:pt x="631" y="1496"/>
                    </a:lnTo>
                    <a:lnTo>
                      <a:pt x="627" y="1496"/>
                    </a:lnTo>
                    <a:lnTo>
                      <a:pt x="622" y="1498"/>
                    </a:lnTo>
                    <a:lnTo>
                      <a:pt x="619" y="1501"/>
                    </a:lnTo>
                    <a:lnTo>
                      <a:pt x="616" y="1504"/>
                    </a:lnTo>
                    <a:lnTo>
                      <a:pt x="611" y="1507"/>
                    </a:lnTo>
                    <a:lnTo>
                      <a:pt x="608" y="1509"/>
                    </a:lnTo>
                    <a:lnTo>
                      <a:pt x="604" y="1510"/>
                    </a:lnTo>
                    <a:lnTo>
                      <a:pt x="601" y="1512"/>
                    </a:lnTo>
                    <a:lnTo>
                      <a:pt x="598" y="1512"/>
                    </a:lnTo>
                    <a:lnTo>
                      <a:pt x="596" y="1513"/>
                    </a:lnTo>
                    <a:lnTo>
                      <a:pt x="594" y="1515"/>
                    </a:lnTo>
                    <a:lnTo>
                      <a:pt x="591" y="1516"/>
                    </a:lnTo>
                    <a:lnTo>
                      <a:pt x="590" y="1518"/>
                    </a:lnTo>
                    <a:lnTo>
                      <a:pt x="588" y="1519"/>
                    </a:lnTo>
                    <a:lnTo>
                      <a:pt x="587" y="1521"/>
                    </a:lnTo>
                    <a:lnTo>
                      <a:pt x="584" y="1522"/>
                    </a:lnTo>
                    <a:lnTo>
                      <a:pt x="579" y="1524"/>
                    </a:lnTo>
                    <a:lnTo>
                      <a:pt x="575" y="1526"/>
                    </a:lnTo>
                    <a:lnTo>
                      <a:pt x="568" y="1527"/>
                    </a:lnTo>
                    <a:lnTo>
                      <a:pt x="564" y="1529"/>
                    </a:lnTo>
                    <a:lnTo>
                      <a:pt x="559" y="1532"/>
                    </a:lnTo>
                    <a:lnTo>
                      <a:pt x="555" y="1533"/>
                    </a:lnTo>
                    <a:lnTo>
                      <a:pt x="550" y="1535"/>
                    </a:lnTo>
                    <a:lnTo>
                      <a:pt x="545" y="1538"/>
                    </a:lnTo>
                    <a:lnTo>
                      <a:pt x="541" y="1539"/>
                    </a:lnTo>
                    <a:lnTo>
                      <a:pt x="536" y="1541"/>
                    </a:lnTo>
                    <a:lnTo>
                      <a:pt x="530" y="1542"/>
                    </a:lnTo>
                    <a:lnTo>
                      <a:pt x="526" y="1544"/>
                    </a:lnTo>
                    <a:lnTo>
                      <a:pt x="521" y="1545"/>
                    </a:lnTo>
                    <a:lnTo>
                      <a:pt x="516" y="1545"/>
                    </a:lnTo>
                    <a:lnTo>
                      <a:pt x="510" y="1547"/>
                    </a:lnTo>
                    <a:lnTo>
                      <a:pt x="506" y="1547"/>
                    </a:lnTo>
                    <a:lnTo>
                      <a:pt x="503" y="1549"/>
                    </a:lnTo>
                    <a:lnTo>
                      <a:pt x="501" y="1547"/>
                    </a:lnTo>
                    <a:lnTo>
                      <a:pt x="496" y="1545"/>
                    </a:lnTo>
                    <a:lnTo>
                      <a:pt x="493" y="1545"/>
                    </a:lnTo>
                    <a:lnTo>
                      <a:pt x="487" y="1547"/>
                    </a:lnTo>
                    <a:lnTo>
                      <a:pt x="481" y="1549"/>
                    </a:lnTo>
                    <a:lnTo>
                      <a:pt x="475" y="1549"/>
                    </a:lnTo>
                    <a:lnTo>
                      <a:pt x="467" y="1549"/>
                    </a:lnTo>
                    <a:lnTo>
                      <a:pt x="461" y="1549"/>
                    </a:lnTo>
                    <a:lnTo>
                      <a:pt x="455" y="1549"/>
                    </a:lnTo>
                    <a:lnTo>
                      <a:pt x="449" y="1550"/>
                    </a:lnTo>
                    <a:lnTo>
                      <a:pt x="443" y="1553"/>
                    </a:lnTo>
                    <a:lnTo>
                      <a:pt x="441" y="1553"/>
                    </a:lnTo>
                    <a:lnTo>
                      <a:pt x="438" y="1553"/>
                    </a:lnTo>
                    <a:lnTo>
                      <a:pt x="435" y="1555"/>
                    </a:lnTo>
                    <a:lnTo>
                      <a:pt x="432" y="1555"/>
                    </a:lnTo>
                    <a:lnTo>
                      <a:pt x="431" y="1555"/>
                    </a:lnTo>
                    <a:lnTo>
                      <a:pt x="428" y="1553"/>
                    </a:lnTo>
                    <a:lnTo>
                      <a:pt x="426" y="1552"/>
                    </a:lnTo>
                    <a:lnTo>
                      <a:pt x="424" y="1550"/>
                    </a:lnTo>
                    <a:lnTo>
                      <a:pt x="420" y="1550"/>
                    </a:lnTo>
                    <a:lnTo>
                      <a:pt x="415" y="1549"/>
                    </a:lnTo>
                    <a:lnTo>
                      <a:pt x="412" y="1549"/>
                    </a:lnTo>
                    <a:lnTo>
                      <a:pt x="409" y="1549"/>
                    </a:lnTo>
                    <a:lnTo>
                      <a:pt x="405" y="1547"/>
                    </a:lnTo>
                    <a:lnTo>
                      <a:pt x="402" y="1547"/>
                    </a:lnTo>
                    <a:lnTo>
                      <a:pt x="398" y="1549"/>
                    </a:lnTo>
                    <a:lnTo>
                      <a:pt x="394" y="1549"/>
                    </a:lnTo>
                    <a:lnTo>
                      <a:pt x="394" y="1550"/>
                    </a:lnTo>
                    <a:lnTo>
                      <a:pt x="395" y="1552"/>
                    </a:lnTo>
                    <a:lnTo>
                      <a:pt x="395" y="1553"/>
                    </a:lnTo>
                    <a:lnTo>
                      <a:pt x="394" y="1555"/>
                    </a:lnTo>
                    <a:lnTo>
                      <a:pt x="394" y="1552"/>
                    </a:lnTo>
                    <a:lnTo>
                      <a:pt x="394" y="1549"/>
                    </a:lnTo>
                    <a:lnTo>
                      <a:pt x="392" y="1547"/>
                    </a:lnTo>
                    <a:lnTo>
                      <a:pt x="389" y="1545"/>
                    </a:lnTo>
                    <a:lnTo>
                      <a:pt x="386" y="1545"/>
                    </a:lnTo>
                    <a:lnTo>
                      <a:pt x="383" y="1545"/>
                    </a:lnTo>
                    <a:lnTo>
                      <a:pt x="380" y="1545"/>
                    </a:lnTo>
                    <a:lnTo>
                      <a:pt x="377" y="1544"/>
                    </a:lnTo>
                    <a:lnTo>
                      <a:pt x="374" y="1544"/>
                    </a:lnTo>
                    <a:lnTo>
                      <a:pt x="372" y="1544"/>
                    </a:lnTo>
                    <a:lnTo>
                      <a:pt x="369" y="1544"/>
                    </a:lnTo>
                    <a:lnTo>
                      <a:pt x="366" y="1547"/>
                    </a:lnTo>
                    <a:lnTo>
                      <a:pt x="363" y="1545"/>
                    </a:lnTo>
                    <a:lnTo>
                      <a:pt x="360" y="1544"/>
                    </a:lnTo>
                    <a:lnTo>
                      <a:pt x="359" y="1544"/>
                    </a:lnTo>
                    <a:lnTo>
                      <a:pt x="356" y="1544"/>
                    </a:lnTo>
                    <a:lnTo>
                      <a:pt x="353" y="1544"/>
                    </a:lnTo>
                    <a:lnTo>
                      <a:pt x="351" y="1542"/>
                    </a:lnTo>
                    <a:lnTo>
                      <a:pt x="348" y="1542"/>
                    </a:lnTo>
                    <a:lnTo>
                      <a:pt x="345" y="1541"/>
                    </a:lnTo>
                    <a:lnTo>
                      <a:pt x="342" y="1539"/>
                    </a:lnTo>
                    <a:lnTo>
                      <a:pt x="339" y="1539"/>
                    </a:lnTo>
                    <a:lnTo>
                      <a:pt x="336" y="1539"/>
                    </a:lnTo>
                    <a:lnTo>
                      <a:pt x="333" y="1539"/>
                    </a:lnTo>
                    <a:lnTo>
                      <a:pt x="330" y="1539"/>
                    </a:lnTo>
                    <a:lnTo>
                      <a:pt x="327" y="1539"/>
                    </a:lnTo>
                    <a:lnTo>
                      <a:pt x="323" y="1538"/>
                    </a:lnTo>
                    <a:lnTo>
                      <a:pt x="322" y="1538"/>
                    </a:lnTo>
                    <a:lnTo>
                      <a:pt x="319" y="1539"/>
                    </a:lnTo>
                    <a:lnTo>
                      <a:pt x="317" y="1539"/>
                    </a:lnTo>
                    <a:lnTo>
                      <a:pt x="316" y="1539"/>
                    </a:lnTo>
                    <a:lnTo>
                      <a:pt x="313" y="1538"/>
                    </a:lnTo>
                    <a:lnTo>
                      <a:pt x="311" y="1538"/>
                    </a:lnTo>
                    <a:lnTo>
                      <a:pt x="308" y="1536"/>
                    </a:lnTo>
                    <a:lnTo>
                      <a:pt x="307" y="1536"/>
                    </a:lnTo>
                    <a:lnTo>
                      <a:pt x="304" y="1535"/>
                    </a:lnTo>
                    <a:lnTo>
                      <a:pt x="300" y="1536"/>
                    </a:lnTo>
                    <a:lnTo>
                      <a:pt x="297" y="1536"/>
                    </a:lnTo>
                    <a:lnTo>
                      <a:pt x="294" y="1536"/>
                    </a:lnTo>
                    <a:lnTo>
                      <a:pt x="293" y="1535"/>
                    </a:lnTo>
                    <a:lnTo>
                      <a:pt x="290" y="1533"/>
                    </a:lnTo>
                    <a:lnTo>
                      <a:pt x="287" y="1532"/>
                    </a:lnTo>
                    <a:lnTo>
                      <a:pt x="284" y="1532"/>
                    </a:lnTo>
                    <a:lnTo>
                      <a:pt x="279" y="1532"/>
                    </a:lnTo>
                    <a:lnTo>
                      <a:pt x="274" y="1529"/>
                    </a:lnTo>
                    <a:lnTo>
                      <a:pt x="270" y="1526"/>
                    </a:lnTo>
                    <a:lnTo>
                      <a:pt x="265" y="1524"/>
                    </a:lnTo>
                    <a:lnTo>
                      <a:pt x="259" y="1522"/>
                    </a:lnTo>
                    <a:lnTo>
                      <a:pt x="255" y="1522"/>
                    </a:lnTo>
                    <a:lnTo>
                      <a:pt x="250" y="1519"/>
                    </a:lnTo>
                    <a:lnTo>
                      <a:pt x="245" y="1518"/>
                    </a:lnTo>
                    <a:lnTo>
                      <a:pt x="241" y="1515"/>
                    </a:lnTo>
                    <a:lnTo>
                      <a:pt x="239" y="1513"/>
                    </a:lnTo>
                    <a:lnTo>
                      <a:pt x="236" y="1512"/>
                    </a:lnTo>
                    <a:lnTo>
                      <a:pt x="235" y="1512"/>
                    </a:lnTo>
                    <a:lnTo>
                      <a:pt x="232" y="1512"/>
                    </a:lnTo>
                    <a:lnTo>
                      <a:pt x="229" y="1512"/>
                    </a:lnTo>
                    <a:lnTo>
                      <a:pt x="227" y="1512"/>
                    </a:lnTo>
                    <a:lnTo>
                      <a:pt x="224" y="1510"/>
                    </a:lnTo>
                    <a:lnTo>
                      <a:pt x="222" y="1509"/>
                    </a:lnTo>
                    <a:lnTo>
                      <a:pt x="221" y="1509"/>
                    </a:lnTo>
                    <a:lnTo>
                      <a:pt x="218" y="1509"/>
                    </a:lnTo>
                    <a:lnTo>
                      <a:pt x="216" y="1507"/>
                    </a:lnTo>
                    <a:lnTo>
                      <a:pt x="215" y="1506"/>
                    </a:lnTo>
                    <a:lnTo>
                      <a:pt x="213" y="1504"/>
                    </a:lnTo>
                    <a:lnTo>
                      <a:pt x="212" y="1503"/>
                    </a:lnTo>
                    <a:lnTo>
                      <a:pt x="210" y="1499"/>
                    </a:lnTo>
                    <a:lnTo>
                      <a:pt x="209" y="1499"/>
                    </a:lnTo>
                    <a:lnTo>
                      <a:pt x="202" y="1495"/>
                    </a:lnTo>
                    <a:lnTo>
                      <a:pt x="196" y="1492"/>
                    </a:lnTo>
                    <a:lnTo>
                      <a:pt x="189" y="1489"/>
                    </a:lnTo>
                    <a:lnTo>
                      <a:pt x="183" y="1486"/>
                    </a:lnTo>
                    <a:lnTo>
                      <a:pt x="176" y="1483"/>
                    </a:lnTo>
                    <a:lnTo>
                      <a:pt x="170" y="1480"/>
                    </a:lnTo>
                    <a:lnTo>
                      <a:pt x="163" y="1477"/>
                    </a:lnTo>
                    <a:lnTo>
                      <a:pt x="157" y="1472"/>
                    </a:lnTo>
                    <a:lnTo>
                      <a:pt x="153" y="1470"/>
                    </a:lnTo>
                    <a:lnTo>
                      <a:pt x="150" y="1467"/>
                    </a:lnTo>
                    <a:lnTo>
                      <a:pt x="149" y="1463"/>
                    </a:lnTo>
                    <a:lnTo>
                      <a:pt x="147" y="1460"/>
                    </a:lnTo>
                    <a:lnTo>
                      <a:pt x="141" y="1454"/>
                    </a:lnTo>
                    <a:lnTo>
                      <a:pt x="137" y="1449"/>
                    </a:lnTo>
                    <a:lnTo>
                      <a:pt x="132" y="1444"/>
                    </a:lnTo>
                    <a:lnTo>
                      <a:pt x="127" y="1440"/>
                    </a:lnTo>
                    <a:lnTo>
                      <a:pt x="124" y="1435"/>
                    </a:lnTo>
                    <a:lnTo>
                      <a:pt x="120" y="1431"/>
                    </a:lnTo>
                    <a:lnTo>
                      <a:pt x="117" y="1424"/>
                    </a:lnTo>
                    <a:lnTo>
                      <a:pt x="112" y="1418"/>
                    </a:lnTo>
                    <a:lnTo>
                      <a:pt x="108" y="1415"/>
                    </a:lnTo>
                    <a:lnTo>
                      <a:pt x="105" y="1412"/>
                    </a:lnTo>
                    <a:lnTo>
                      <a:pt x="101" y="1408"/>
                    </a:lnTo>
                    <a:lnTo>
                      <a:pt x="100" y="1403"/>
                    </a:lnTo>
                    <a:lnTo>
                      <a:pt x="98" y="1398"/>
                    </a:lnTo>
                    <a:lnTo>
                      <a:pt x="97" y="1394"/>
                    </a:lnTo>
                    <a:lnTo>
                      <a:pt x="95" y="1389"/>
                    </a:lnTo>
                    <a:lnTo>
                      <a:pt x="92" y="1385"/>
                    </a:lnTo>
                    <a:lnTo>
                      <a:pt x="89" y="1382"/>
                    </a:lnTo>
                    <a:lnTo>
                      <a:pt x="88" y="1379"/>
                    </a:lnTo>
                    <a:lnTo>
                      <a:pt x="86" y="1374"/>
                    </a:lnTo>
                    <a:lnTo>
                      <a:pt x="86" y="1369"/>
                    </a:lnTo>
                    <a:lnTo>
                      <a:pt x="85" y="1366"/>
                    </a:lnTo>
                    <a:lnTo>
                      <a:pt x="83" y="1363"/>
                    </a:lnTo>
                    <a:lnTo>
                      <a:pt x="80" y="1360"/>
                    </a:lnTo>
                    <a:lnTo>
                      <a:pt x="77" y="1359"/>
                    </a:lnTo>
                    <a:lnTo>
                      <a:pt x="75" y="1346"/>
                    </a:lnTo>
                    <a:lnTo>
                      <a:pt x="74" y="1334"/>
                    </a:lnTo>
                    <a:lnTo>
                      <a:pt x="69" y="1323"/>
                    </a:lnTo>
                    <a:lnTo>
                      <a:pt x="65" y="1311"/>
                    </a:lnTo>
                    <a:lnTo>
                      <a:pt x="54" y="1291"/>
                    </a:lnTo>
                    <a:lnTo>
                      <a:pt x="51" y="1281"/>
                    </a:lnTo>
                    <a:lnTo>
                      <a:pt x="49" y="1271"/>
                    </a:lnTo>
                    <a:lnTo>
                      <a:pt x="46" y="1264"/>
                    </a:lnTo>
                    <a:lnTo>
                      <a:pt x="45" y="1256"/>
                    </a:lnTo>
                    <a:lnTo>
                      <a:pt x="43" y="1247"/>
                    </a:lnTo>
                    <a:lnTo>
                      <a:pt x="40" y="1236"/>
                    </a:lnTo>
                    <a:lnTo>
                      <a:pt x="36" y="1222"/>
                    </a:lnTo>
                    <a:lnTo>
                      <a:pt x="31" y="1207"/>
                    </a:lnTo>
                    <a:lnTo>
                      <a:pt x="29" y="1198"/>
                    </a:lnTo>
                    <a:lnTo>
                      <a:pt x="28" y="1189"/>
                    </a:lnTo>
                    <a:lnTo>
                      <a:pt x="25" y="1179"/>
                    </a:lnTo>
                    <a:lnTo>
                      <a:pt x="20" y="1172"/>
                    </a:lnTo>
                    <a:lnTo>
                      <a:pt x="19" y="1166"/>
                    </a:lnTo>
                    <a:lnTo>
                      <a:pt x="16" y="1161"/>
                    </a:lnTo>
                    <a:lnTo>
                      <a:pt x="13" y="1155"/>
                    </a:lnTo>
                    <a:lnTo>
                      <a:pt x="13" y="1149"/>
                    </a:lnTo>
                    <a:lnTo>
                      <a:pt x="10" y="1143"/>
                    </a:lnTo>
                    <a:lnTo>
                      <a:pt x="8" y="1132"/>
                    </a:lnTo>
                    <a:lnTo>
                      <a:pt x="7" y="1121"/>
                    </a:lnTo>
                    <a:lnTo>
                      <a:pt x="5" y="1112"/>
                    </a:lnTo>
                    <a:lnTo>
                      <a:pt x="8" y="1101"/>
                    </a:lnTo>
                    <a:lnTo>
                      <a:pt x="8" y="1097"/>
                    </a:lnTo>
                    <a:lnTo>
                      <a:pt x="7" y="1089"/>
                    </a:lnTo>
                    <a:lnTo>
                      <a:pt x="7" y="1083"/>
                    </a:lnTo>
                    <a:lnTo>
                      <a:pt x="7" y="1078"/>
                    </a:lnTo>
                    <a:lnTo>
                      <a:pt x="2" y="1062"/>
                    </a:lnTo>
                    <a:lnTo>
                      <a:pt x="0" y="1046"/>
                    </a:lnTo>
                    <a:lnTo>
                      <a:pt x="0" y="1031"/>
                    </a:lnTo>
                    <a:lnTo>
                      <a:pt x="0" y="1014"/>
                    </a:lnTo>
                    <a:lnTo>
                      <a:pt x="5" y="1013"/>
                    </a:lnTo>
                    <a:lnTo>
                      <a:pt x="8" y="1006"/>
                    </a:lnTo>
                    <a:lnTo>
                      <a:pt x="8" y="1000"/>
                    </a:lnTo>
                    <a:lnTo>
                      <a:pt x="10" y="996"/>
                    </a:lnTo>
                    <a:lnTo>
                      <a:pt x="13" y="993"/>
                    </a:lnTo>
                    <a:lnTo>
                      <a:pt x="14" y="990"/>
                    </a:lnTo>
                    <a:lnTo>
                      <a:pt x="17" y="985"/>
                    </a:lnTo>
                    <a:lnTo>
                      <a:pt x="19" y="980"/>
                    </a:lnTo>
                    <a:lnTo>
                      <a:pt x="20" y="977"/>
                    </a:lnTo>
                    <a:lnTo>
                      <a:pt x="23" y="976"/>
                    </a:lnTo>
                    <a:lnTo>
                      <a:pt x="26" y="976"/>
                    </a:lnTo>
                    <a:lnTo>
                      <a:pt x="29" y="979"/>
                    </a:lnTo>
                    <a:lnTo>
                      <a:pt x="34" y="980"/>
                    </a:lnTo>
                    <a:lnTo>
                      <a:pt x="37" y="983"/>
                    </a:lnTo>
                    <a:lnTo>
                      <a:pt x="40" y="988"/>
                    </a:lnTo>
                    <a:lnTo>
                      <a:pt x="43" y="993"/>
                    </a:lnTo>
                    <a:lnTo>
                      <a:pt x="46" y="996"/>
                    </a:lnTo>
                    <a:lnTo>
                      <a:pt x="49" y="1000"/>
                    </a:lnTo>
                    <a:lnTo>
                      <a:pt x="52" y="1003"/>
                    </a:lnTo>
                    <a:lnTo>
                      <a:pt x="57" y="1005"/>
                    </a:lnTo>
                    <a:lnTo>
                      <a:pt x="65" y="1013"/>
                    </a:lnTo>
                    <a:lnTo>
                      <a:pt x="69" y="1023"/>
                    </a:lnTo>
                    <a:lnTo>
                      <a:pt x="74" y="1032"/>
                    </a:lnTo>
                    <a:lnTo>
                      <a:pt x="78" y="1043"/>
                    </a:lnTo>
                    <a:lnTo>
                      <a:pt x="82" y="1054"/>
                    </a:lnTo>
                    <a:lnTo>
                      <a:pt x="86" y="1065"/>
                    </a:lnTo>
                    <a:lnTo>
                      <a:pt x="91" y="1074"/>
                    </a:lnTo>
                    <a:lnTo>
                      <a:pt x="98" y="1084"/>
                    </a:lnTo>
                    <a:lnTo>
                      <a:pt x="101" y="1091"/>
                    </a:lnTo>
                    <a:lnTo>
                      <a:pt x="103" y="1097"/>
                    </a:lnTo>
                    <a:lnTo>
                      <a:pt x="105" y="1106"/>
                    </a:lnTo>
                    <a:lnTo>
                      <a:pt x="106" y="1114"/>
                    </a:lnTo>
                    <a:lnTo>
                      <a:pt x="109" y="1120"/>
                    </a:lnTo>
                    <a:lnTo>
                      <a:pt x="112" y="1127"/>
                    </a:lnTo>
                    <a:lnTo>
                      <a:pt x="117" y="1132"/>
                    </a:lnTo>
                    <a:lnTo>
                      <a:pt x="124" y="1137"/>
                    </a:lnTo>
                    <a:lnTo>
                      <a:pt x="127" y="1137"/>
                    </a:lnTo>
                    <a:lnTo>
                      <a:pt x="131" y="1137"/>
                    </a:lnTo>
                    <a:lnTo>
                      <a:pt x="134" y="1137"/>
                    </a:lnTo>
                    <a:lnTo>
                      <a:pt x="137" y="1137"/>
                    </a:lnTo>
                    <a:lnTo>
                      <a:pt x="140" y="1137"/>
                    </a:lnTo>
                    <a:lnTo>
                      <a:pt x="144" y="1137"/>
                    </a:lnTo>
                    <a:lnTo>
                      <a:pt x="146" y="1135"/>
                    </a:lnTo>
                    <a:lnTo>
                      <a:pt x="149" y="1132"/>
                    </a:lnTo>
                    <a:lnTo>
                      <a:pt x="147" y="1129"/>
                    </a:lnTo>
                    <a:lnTo>
                      <a:pt x="146" y="1127"/>
                    </a:lnTo>
                    <a:lnTo>
                      <a:pt x="144" y="1126"/>
                    </a:lnTo>
                    <a:lnTo>
                      <a:pt x="141" y="1126"/>
                    </a:lnTo>
                    <a:lnTo>
                      <a:pt x="138" y="1127"/>
                    </a:lnTo>
                    <a:lnTo>
                      <a:pt x="137" y="1126"/>
                    </a:lnTo>
                    <a:lnTo>
                      <a:pt x="135" y="1124"/>
                    </a:lnTo>
                    <a:lnTo>
                      <a:pt x="132" y="1124"/>
                    </a:lnTo>
                    <a:lnTo>
                      <a:pt x="131" y="1124"/>
                    </a:lnTo>
                    <a:lnTo>
                      <a:pt x="127" y="1124"/>
                    </a:lnTo>
                    <a:lnTo>
                      <a:pt x="126" y="1123"/>
                    </a:lnTo>
                    <a:lnTo>
                      <a:pt x="124" y="1123"/>
                    </a:lnTo>
                    <a:lnTo>
                      <a:pt x="121" y="1121"/>
                    </a:lnTo>
                    <a:lnTo>
                      <a:pt x="120" y="1120"/>
                    </a:lnTo>
                    <a:lnTo>
                      <a:pt x="118" y="1118"/>
                    </a:lnTo>
                    <a:lnTo>
                      <a:pt x="118" y="1117"/>
                    </a:lnTo>
                    <a:lnTo>
                      <a:pt x="117" y="1109"/>
                    </a:lnTo>
                    <a:lnTo>
                      <a:pt x="115" y="1101"/>
                    </a:lnTo>
                    <a:lnTo>
                      <a:pt x="114" y="1094"/>
                    </a:lnTo>
                    <a:lnTo>
                      <a:pt x="112" y="1088"/>
                    </a:lnTo>
                    <a:lnTo>
                      <a:pt x="109" y="1080"/>
                    </a:lnTo>
                    <a:lnTo>
                      <a:pt x="108" y="1074"/>
                    </a:lnTo>
                    <a:lnTo>
                      <a:pt x="103" y="1068"/>
                    </a:lnTo>
                    <a:lnTo>
                      <a:pt x="100" y="1060"/>
                    </a:lnTo>
                    <a:lnTo>
                      <a:pt x="97" y="1055"/>
                    </a:lnTo>
                    <a:lnTo>
                      <a:pt x="95" y="1049"/>
                    </a:lnTo>
                    <a:lnTo>
                      <a:pt x="94" y="1043"/>
                    </a:lnTo>
                    <a:lnTo>
                      <a:pt x="91" y="1039"/>
                    </a:lnTo>
                    <a:lnTo>
                      <a:pt x="92" y="1035"/>
                    </a:lnTo>
                    <a:lnTo>
                      <a:pt x="94" y="1034"/>
                    </a:lnTo>
                    <a:lnTo>
                      <a:pt x="95" y="1032"/>
                    </a:lnTo>
                    <a:lnTo>
                      <a:pt x="98" y="1032"/>
                    </a:lnTo>
                    <a:lnTo>
                      <a:pt x="101" y="1032"/>
                    </a:lnTo>
                    <a:lnTo>
                      <a:pt x="105" y="1032"/>
                    </a:lnTo>
                    <a:lnTo>
                      <a:pt x="108" y="1032"/>
                    </a:lnTo>
                    <a:lnTo>
                      <a:pt x="112" y="1032"/>
                    </a:lnTo>
                    <a:lnTo>
                      <a:pt x="117" y="1031"/>
                    </a:lnTo>
                    <a:lnTo>
                      <a:pt x="120" y="1029"/>
                    </a:lnTo>
                    <a:lnTo>
                      <a:pt x="123" y="1028"/>
                    </a:lnTo>
                    <a:lnTo>
                      <a:pt x="126" y="1026"/>
                    </a:lnTo>
                    <a:lnTo>
                      <a:pt x="129" y="1025"/>
                    </a:lnTo>
                    <a:lnTo>
                      <a:pt x="132" y="1023"/>
                    </a:lnTo>
                    <a:lnTo>
                      <a:pt x="137" y="1023"/>
                    </a:lnTo>
                    <a:lnTo>
                      <a:pt x="140" y="1022"/>
                    </a:lnTo>
                    <a:lnTo>
                      <a:pt x="144" y="1020"/>
                    </a:lnTo>
                    <a:lnTo>
                      <a:pt x="147" y="1017"/>
                    </a:lnTo>
                    <a:lnTo>
                      <a:pt x="150" y="1014"/>
                    </a:lnTo>
                    <a:lnTo>
                      <a:pt x="152" y="1009"/>
                    </a:lnTo>
                    <a:lnTo>
                      <a:pt x="155" y="1006"/>
                    </a:lnTo>
                    <a:lnTo>
                      <a:pt x="157" y="1002"/>
                    </a:lnTo>
                    <a:lnTo>
                      <a:pt x="158" y="997"/>
                    </a:lnTo>
                    <a:lnTo>
                      <a:pt x="160" y="993"/>
                    </a:lnTo>
                    <a:lnTo>
                      <a:pt x="157" y="991"/>
                    </a:lnTo>
                    <a:lnTo>
                      <a:pt x="152" y="991"/>
                    </a:lnTo>
                    <a:lnTo>
                      <a:pt x="147" y="991"/>
                    </a:lnTo>
                    <a:lnTo>
                      <a:pt x="144" y="993"/>
                    </a:lnTo>
                    <a:lnTo>
                      <a:pt x="140" y="996"/>
                    </a:lnTo>
                    <a:lnTo>
                      <a:pt x="137" y="997"/>
                    </a:lnTo>
                    <a:lnTo>
                      <a:pt x="132" y="999"/>
                    </a:lnTo>
                    <a:lnTo>
                      <a:pt x="127" y="1000"/>
                    </a:lnTo>
                    <a:lnTo>
                      <a:pt x="124" y="999"/>
                    </a:lnTo>
                    <a:lnTo>
                      <a:pt x="121" y="1000"/>
                    </a:lnTo>
                    <a:lnTo>
                      <a:pt x="118" y="1000"/>
                    </a:lnTo>
                    <a:lnTo>
                      <a:pt x="115" y="1002"/>
                    </a:lnTo>
                    <a:lnTo>
                      <a:pt x="112" y="1003"/>
                    </a:lnTo>
                    <a:lnTo>
                      <a:pt x="109" y="1003"/>
                    </a:lnTo>
                    <a:lnTo>
                      <a:pt x="106" y="1002"/>
                    </a:lnTo>
                    <a:lnTo>
                      <a:pt x="103" y="1000"/>
                    </a:lnTo>
                    <a:lnTo>
                      <a:pt x="100" y="1000"/>
                    </a:lnTo>
                    <a:lnTo>
                      <a:pt x="97" y="1000"/>
                    </a:lnTo>
                    <a:lnTo>
                      <a:pt x="94" y="999"/>
                    </a:lnTo>
                    <a:lnTo>
                      <a:pt x="91" y="997"/>
                    </a:lnTo>
                    <a:lnTo>
                      <a:pt x="88" y="996"/>
                    </a:lnTo>
                    <a:lnTo>
                      <a:pt x="85" y="994"/>
                    </a:lnTo>
                    <a:lnTo>
                      <a:pt x="82" y="994"/>
                    </a:lnTo>
                    <a:lnTo>
                      <a:pt x="78" y="993"/>
                    </a:lnTo>
                    <a:lnTo>
                      <a:pt x="74" y="990"/>
                    </a:lnTo>
                    <a:lnTo>
                      <a:pt x="69" y="985"/>
                    </a:lnTo>
                    <a:lnTo>
                      <a:pt x="63" y="980"/>
                    </a:lnTo>
                    <a:lnTo>
                      <a:pt x="59" y="977"/>
                    </a:lnTo>
                    <a:lnTo>
                      <a:pt x="54" y="973"/>
                    </a:lnTo>
                    <a:lnTo>
                      <a:pt x="49" y="968"/>
                    </a:lnTo>
                    <a:lnTo>
                      <a:pt x="45" y="963"/>
                    </a:lnTo>
                    <a:lnTo>
                      <a:pt x="40" y="957"/>
                    </a:lnTo>
                    <a:lnTo>
                      <a:pt x="34" y="947"/>
                    </a:lnTo>
                    <a:lnTo>
                      <a:pt x="28" y="934"/>
                    </a:lnTo>
                    <a:lnTo>
                      <a:pt x="25" y="924"/>
                    </a:lnTo>
                    <a:lnTo>
                      <a:pt x="22" y="911"/>
                    </a:lnTo>
                    <a:lnTo>
                      <a:pt x="20" y="899"/>
                    </a:lnTo>
                    <a:lnTo>
                      <a:pt x="19" y="887"/>
                    </a:lnTo>
                    <a:lnTo>
                      <a:pt x="17" y="875"/>
                    </a:lnTo>
                    <a:lnTo>
                      <a:pt x="16" y="861"/>
                    </a:lnTo>
                    <a:lnTo>
                      <a:pt x="17" y="853"/>
                    </a:lnTo>
                    <a:lnTo>
                      <a:pt x="17" y="847"/>
                    </a:lnTo>
                    <a:lnTo>
                      <a:pt x="17" y="839"/>
                    </a:lnTo>
                    <a:lnTo>
                      <a:pt x="16" y="832"/>
                    </a:lnTo>
                    <a:lnTo>
                      <a:pt x="19" y="824"/>
                    </a:lnTo>
                    <a:lnTo>
                      <a:pt x="20" y="815"/>
                    </a:lnTo>
                    <a:lnTo>
                      <a:pt x="19" y="806"/>
                    </a:lnTo>
                    <a:lnTo>
                      <a:pt x="20" y="798"/>
                    </a:lnTo>
                    <a:lnTo>
                      <a:pt x="22" y="790"/>
                    </a:lnTo>
                    <a:lnTo>
                      <a:pt x="25" y="781"/>
                    </a:lnTo>
                    <a:lnTo>
                      <a:pt x="28" y="774"/>
                    </a:lnTo>
                    <a:lnTo>
                      <a:pt x="29" y="766"/>
                    </a:lnTo>
                    <a:lnTo>
                      <a:pt x="33" y="755"/>
                    </a:lnTo>
                    <a:lnTo>
                      <a:pt x="34" y="746"/>
                    </a:lnTo>
                    <a:lnTo>
                      <a:pt x="37" y="737"/>
                    </a:lnTo>
                    <a:lnTo>
                      <a:pt x="40" y="729"/>
                    </a:lnTo>
                    <a:lnTo>
                      <a:pt x="43" y="722"/>
                    </a:lnTo>
                    <a:lnTo>
                      <a:pt x="46" y="712"/>
                    </a:lnTo>
                    <a:lnTo>
                      <a:pt x="49" y="703"/>
                    </a:lnTo>
                    <a:lnTo>
                      <a:pt x="51" y="692"/>
                    </a:lnTo>
                    <a:lnTo>
                      <a:pt x="52" y="686"/>
                    </a:lnTo>
                    <a:lnTo>
                      <a:pt x="56" y="679"/>
                    </a:lnTo>
                    <a:lnTo>
                      <a:pt x="56" y="673"/>
                    </a:lnTo>
                    <a:lnTo>
                      <a:pt x="59" y="663"/>
                    </a:lnTo>
                    <a:lnTo>
                      <a:pt x="60" y="656"/>
                    </a:lnTo>
                    <a:lnTo>
                      <a:pt x="63" y="650"/>
                    </a:lnTo>
                    <a:lnTo>
                      <a:pt x="65" y="642"/>
                    </a:lnTo>
                    <a:lnTo>
                      <a:pt x="69" y="636"/>
                    </a:lnTo>
                    <a:lnTo>
                      <a:pt x="69" y="627"/>
                    </a:lnTo>
                    <a:lnTo>
                      <a:pt x="71" y="619"/>
                    </a:lnTo>
                    <a:lnTo>
                      <a:pt x="71" y="611"/>
                    </a:lnTo>
                    <a:lnTo>
                      <a:pt x="72" y="602"/>
                    </a:lnTo>
                    <a:lnTo>
                      <a:pt x="72" y="590"/>
                    </a:lnTo>
                    <a:lnTo>
                      <a:pt x="72" y="575"/>
                    </a:lnTo>
                    <a:lnTo>
                      <a:pt x="74" y="562"/>
                    </a:lnTo>
                    <a:lnTo>
                      <a:pt x="78" y="552"/>
                    </a:lnTo>
                    <a:lnTo>
                      <a:pt x="78" y="545"/>
                    </a:lnTo>
                    <a:lnTo>
                      <a:pt x="80" y="538"/>
                    </a:lnTo>
                    <a:lnTo>
                      <a:pt x="80" y="532"/>
                    </a:lnTo>
                    <a:lnTo>
                      <a:pt x="82" y="524"/>
                    </a:lnTo>
                    <a:lnTo>
                      <a:pt x="83" y="518"/>
                    </a:lnTo>
                    <a:lnTo>
                      <a:pt x="85" y="512"/>
                    </a:lnTo>
                    <a:lnTo>
                      <a:pt x="88" y="506"/>
                    </a:lnTo>
                    <a:lnTo>
                      <a:pt x="92" y="501"/>
                    </a:lnTo>
                    <a:lnTo>
                      <a:pt x="94" y="495"/>
                    </a:lnTo>
                    <a:lnTo>
                      <a:pt x="94" y="489"/>
                    </a:lnTo>
                    <a:lnTo>
                      <a:pt x="94" y="484"/>
                    </a:lnTo>
                    <a:lnTo>
                      <a:pt x="94" y="478"/>
                    </a:lnTo>
                    <a:lnTo>
                      <a:pt x="94" y="472"/>
                    </a:lnTo>
                    <a:lnTo>
                      <a:pt x="95" y="466"/>
                    </a:lnTo>
                    <a:lnTo>
                      <a:pt x="98" y="461"/>
                    </a:lnTo>
                    <a:lnTo>
                      <a:pt x="101" y="458"/>
                    </a:lnTo>
                    <a:lnTo>
                      <a:pt x="106" y="454"/>
                    </a:lnTo>
                    <a:lnTo>
                      <a:pt x="108" y="449"/>
                    </a:lnTo>
                    <a:lnTo>
                      <a:pt x="111" y="443"/>
                    </a:lnTo>
                    <a:lnTo>
                      <a:pt x="114" y="438"/>
                    </a:lnTo>
                    <a:lnTo>
                      <a:pt x="117" y="434"/>
                    </a:lnTo>
                    <a:lnTo>
                      <a:pt x="120" y="429"/>
                    </a:lnTo>
                    <a:lnTo>
                      <a:pt x="123" y="424"/>
                    </a:lnTo>
                    <a:lnTo>
                      <a:pt x="127" y="421"/>
                    </a:lnTo>
                    <a:lnTo>
                      <a:pt x="127" y="415"/>
                    </a:lnTo>
                    <a:lnTo>
                      <a:pt x="131" y="409"/>
                    </a:lnTo>
                    <a:lnTo>
                      <a:pt x="132" y="405"/>
                    </a:lnTo>
                    <a:lnTo>
                      <a:pt x="134" y="398"/>
                    </a:lnTo>
                    <a:lnTo>
                      <a:pt x="137" y="397"/>
                    </a:lnTo>
                    <a:lnTo>
                      <a:pt x="140" y="394"/>
                    </a:lnTo>
                    <a:lnTo>
                      <a:pt x="141" y="391"/>
                    </a:lnTo>
                    <a:lnTo>
                      <a:pt x="144" y="388"/>
                    </a:lnTo>
                    <a:lnTo>
                      <a:pt x="146" y="385"/>
                    </a:lnTo>
                    <a:lnTo>
                      <a:pt x="149" y="383"/>
                    </a:lnTo>
                    <a:lnTo>
                      <a:pt x="152" y="382"/>
                    </a:lnTo>
                    <a:lnTo>
                      <a:pt x="155" y="383"/>
                    </a:lnTo>
                    <a:lnTo>
                      <a:pt x="157" y="382"/>
                    </a:lnTo>
                    <a:lnTo>
                      <a:pt x="158" y="377"/>
                    </a:lnTo>
                    <a:lnTo>
                      <a:pt x="161" y="374"/>
                    </a:lnTo>
                    <a:lnTo>
                      <a:pt x="164" y="374"/>
                    </a:lnTo>
                    <a:lnTo>
                      <a:pt x="170" y="368"/>
                    </a:lnTo>
                    <a:lnTo>
                      <a:pt x="176" y="366"/>
                    </a:lnTo>
                    <a:lnTo>
                      <a:pt x="183" y="365"/>
                    </a:lnTo>
                    <a:lnTo>
                      <a:pt x="190" y="365"/>
                    </a:lnTo>
                    <a:lnTo>
                      <a:pt x="198" y="365"/>
                    </a:lnTo>
                    <a:lnTo>
                      <a:pt x="206" y="366"/>
                    </a:lnTo>
                    <a:lnTo>
                      <a:pt x="212" y="366"/>
                    </a:lnTo>
                    <a:lnTo>
                      <a:pt x="219" y="365"/>
                    </a:lnTo>
                    <a:lnTo>
                      <a:pt x="221" y="368"/>
                    </a:lnTo>
                    <a:lnTo>
                      <a:pt x="222" y="368"/>
                    </a:lnTo>
                    <a:lnTo>
                      <a:pt x="225" y="368"/>
                    </a:lnTo>
                    <a:lnTo>
                      <a:pt x="227" y="368"/>
                    </a:lnTo>
                    <a:lnTo>
                      <a:pt x="233" y="371"/>
                    </a:lnTo>
                    <a:lnTo>
                      <a:pt x="238" y="375"/>
                    </a:lnTo>
                    <a:lnTo>
                      <a:pt x="244" y="380"/>
                    </a:lnTo>
                    <a:lnTo>
                      <a:pt x="248" y="386"/>
                    </a:lnTo>
                    <a:lnTo>
                      <a:pt x="251" y="391"/>
                    </a:lnTo>
                    <a:lnTo>
                      <a:pt x="256" y="397"/>
                    </a:lnTo>
                    <a:lnTo>
                      <a:pt x="261" y="403"/>
                    </a:lnTo>
                    <a:lnTo>
                      <a:pt x="265" y="408"/>
                    </a:lnTo>
                    <a:lnTo>
                      <a:pt x="268" y="414"/>
                    </a:lnTo>
                    <a:lnTo>
                      <a:pt x="273" y="420"/>
                    </a:lnTo>
                    <a:lnTo>
                      <a:pt x="276" y="426"/>
                    </a:lnTo>
                    <a:lnTo>
                      <a:pt x="281" y="431"/>
                    </a:lnTo>
                    <a:lnTo>
                      <a:pt x="285" y="437"/>
                    </a:lnTo>
                    <a:lnTo>
                      <a:pt x="290" y="441"/>
                    </a:lnTo>
                    <a:lnTo>
                      <a:pt x="296" y="444"/>
                    </a:lnTo>
                    <a:lnTo>
                      <a:pt x="302" y="449"/>
                    </a:lnTo>
                    <a:lnTo>
                      <a:pt x="305" y="447"/>
                    </a:lnTo>
                    <a:lnTo>
                      <a:pt x="307" y="446"/>
                    </a:lnTo>
                    <a:lnTo>
                      <a:pt x="308" y="444"/>
                    </a:lnTo>
                    <a:lnTo>
                      <a:pt x="310" y="441"/>
                    </a:lnTo>
                    <a:lnTo>
                      <a:pt x="310" y="435"/>
                    </a:lnTo>
                    <a:lnTo>
                      <a:pt x="307" y="429"/>
                    </a:lnTo>
                    <a:lnTo>
                      <a:pt x="304" y="423"/>
                    </a:lnTo>
                    <a:lnTo>
                      <a:pt x="300" y="417"/>
                    </a:lnTo>
                    <a:lnTo>
                      <a:pt x="296" y="412"/>
                    </a:lnTo>
                    <a:lnTo>
                      <a:pt x="293" y="409"/>
                    </a:lnTo>
                    <a:lnTo>
                      <a:pt x="290" y="405"/>
                    </a:lnTo>
                    <a:lnTo>
                      <a:pt x="288" y="400"/>
                    </a:lnTo>
                    <a:lnTo>
                      <a:pt x="287" y="394"/>
                    </a:lnTo>
                    <a:lnTo>
                      <a:pt x="285" y="389"/>
                    </a:lnTo>
                    <a:lnTo>
                      <a:pt x="284" y="383"/>
                    </a:lnTo>
                    <a:lnTo>
                      <a:pt x="284" y="375"/>
                    </a:lnTo>
                    <a:lnTo>
                      <a:pt x="279" y="374"/>
                    </a:lnTo>
                    <a:lnTo>
                      <a:pt x="278" y="369"/>
                    </a:lnTo>
                    <a:lnTo>
                      <a:pt x="276" y="366"/>
                    </a:lnTo>
                    <a:lnTo>
                      <a:pt x="273" y="363"/>
                    </a:lnTo>
                    <a:lnTo>
                      <a:pt x="273" y="354"/>
                    </a:lnTo>
                    <a:lnTo>
                      <a:pt x="274" y="348"/>
                    </a:lnTo>
                    <a:lnTo>
                      <a:pt x="278" y="342"/>
                    </a:lnTo>
                    <a:lnTo>
                      <a:pt x="281" y="336"/>
                    </a:lnTo>
                    <a:lnTo>
                      <a:pt x="285" y="331"/>
                    </a:lnTo>
                    <a:lnTo>
                      <a:pt x="290" y="326"/>
                    </a:lnTo>
                    <a:lnTo>
                      <a:pt x="293" y="320"/>
                    </a:lnTo>
                    <a:lnTo>
                      <a:pt x="297" y="313"/>
                    </a:lnTo>
                    <a:lnTo>
                      <a:pt x="302" y="303"/>
                    </a:lnTo>
                    <a:lnTo>
                      <a:pt x="307" y="296"/>
                    </a:lnTo>
                    <a:lnTo>
                      <a:pt x="311" y="287"/>
                    </a:lnTo>
                    <a:lnTo>
                      <a:pt x="316" y="277"/>
                    </a:lnTo>
                    <a:lnTo>
                      <a:pt x="320" y="270"/>
                    </a:lnTo>
                    <a:lnTo>
                      <a:pt x="327" y="262"/>
                    </a:lnTo>
                    <a:lnTo>
                      <a:pt x="333" y="256"/>
                    </a:lnTo>
                    <a:lnTo>
                      <a:pt x="340" y="251"/>
                    </a:lnTo>
                    <a:lnTo>
                      <a:pt x="342" y="248"/>
                    </a:lnTo>
                    <a:lnTo>
                      <a:pt x="343" y="247"/>
                    </a:lnTo>
                    <a:lnTo>
                      <a:pt x="343" y="245"/>
                    </a:lnTo>
                    <a:lnTo>
                      <a:pt x="343" y="242"/>
                    </a:lnTo>
                    <a:lnTo>
                      <a:pt x="342" y="241"/>
                    </a:lnTo>
                    <a:lnTo>
                      <a:pt x="340" y="241"/>
                    </a:lnTo>
                    <a:lnTo>
                      <a:pt x="339" y="241"/>
                    </a:lnTo>
                    <a:lnTo>
                      <a:pt x="336" y="241"/>
                    </a:lnTo>
                    <a:lnTo>
                      <a:pt x="334" y="242"/>
                    </a:lnTo>
                    <a:lnTo>
                      <a:pt x="333" y="244"/>
                    </a:lnTo>
                    <a:lnTo>
                      <a:pt x="331" y="244"/>
                    </a:lnTo>
                    <a:lnTo>
                      <a:pt x="330" y="244"/>
                    </a:lnTo>
                    <a:lnTo>
                      <a:pt x="325" y="248"/>
                    </a:lnTo>
                    <a:lnTo>
                      <a:pt x="320" y="253"/>
                    </a:lnTo>
                    <a:lnTo>
                      <a:pt x="316" y="256"/>
                    </a:lnTo>
                    <a:lnTo>
                      <a:pt x="311" y="261"/>
                    </a:lnTo>
                    <a:lnTo>
                      <a:pt x="307" y="264"/>
                    </a:lnTo>
                    <a:lnTo>
                      <a:pt x="302" y="268"/>
                    </a:lnTo>
                    <a:lnTo>
                      <a:pt x="299" y="273"/>
                    </a:lnTo>
                    <a:lnTo>
                      <a:pt x="294" y="277"/>
                    </a:lnTo>
                    <a:lnTo>
                      <a:pt x="293" y="284"/>
                    </a:lnTo>
                    <a:lnTo>
                      <a:pt x="288" y="287"/>
                    </a:lnTo>
                    <a:lnTo>
                      <a:pt x="285" y="290"/>
                    </a:lnTo>
                    <a:lnTo>
                      <a:pt x="284" y="294"/>
                    </a:lnTo>
                    <a:lnTo>
                      <a:pt x="276" y="303"/>
                    </a:lnTo>
                    <a:lnTo>
                      <a:pt x="270" y="313"/>
                    </a:lnTo>
                    <a:lnTo>
                      <a:pt x="264" y="322"/>
                    </a:lnTo>
                    <a:lnTo>
                      <a:pt x="256" y="329"/>
                    </a:lnTo>
                    <a:lnTo>
                      <a:pt x="248" y="337"/>
                    </a:lnTo>
                    <a:lnTo>
                      <a:pt x="241" y="343"/>
                    </a:lnTo>
                    <a:lnTo>
                      <a:pt x="230" y="346"/>
                    </a:lnTo>
                    <a:lnTo>
                      <a:pt x="219" y="348"/>
                    </a:lnTo>
                    <a:lnTo>
                      <a:pt x="216" y="346"/>
                    </a:lnTo>
                    <a:lnTo>
                      <a:pt x="212" y="346"/>
                    </a:lnTo>
                    <a:lnTo>
                      <a:pt x="209" y="346"/>
                    </a:lnTo>
                    <a:lnTo>
                      <a:pt x="207" y="343"/>
                    </a:lnTo>
                    <a:lnTo>
                      <a:pt x="202" y="342"/>
                    </a:lnTo>
                    <a:lnTo>
                      <a:pt x="199" y="339"/>
                    </a:lnTo>
                    <a:lnTo>
                      <a:pt x="195" y="336"/>
                    </a:lnTo>
                    <a:lnTo>
                      <a:pt x="193" y="333"/>
                    </a:lnTo>
                    <a:lnTo>
                      <a:pt x="190" y="328"/>
                    </a:lnTo>
                    <a:lnTo>
                      <a:pt x="189" y="325"/>
                    </a:lnTo>
                    <a:lnTo>
                      <a:pt x="186" y="320"/>
                    </a:lnTo>
                    <a:lnTo>
                      <a:pt x="186" y="316"/>
                    </a:lnTo>
                    <a:lnTo>
                      <a:pt x="187" y="313"/>
                    </a:lnTo>
                    <a:lnTo>
                      <a:pt x="186" y="310"/>
                    </a:lnTo>
                    <a:lnTo>
                      <a:pt x="184" y="307"/>
                    </a:lnTo>
                    <a:lnTo>
                      <a:pt x="184" y="303"/>
                    </a:lnTo>
                    <a:lnTo>
                      <a:pt x="184" y="294"/>
                    </a:lnTo>
                    <a:lnTo>
                      <a:pt x="186" y="285"/>
                    </a:lnTo>
                    <a:lnTo>
                      <a:pt x="187" y="276"/>
                    </a:lnTo>
                    <a:lnTo>
                      <a:pt x="190" y="267"/>
                    </a:lnTo>
                    <a:lnTo>
                      <a:pt x="195" y="258"/>
                    </a:lnTo>
                    <a:lnTo>
                      <a:pt x="199" y="250"/>
                    </a:lnTo>
                    <a:lnTo>
                      <a:pt x="202" y="241"/>
                    </a:lnTo>
                    <a:lnTo>
                      <a:pt x="206" y="233"/>
                    </a:lnTo>
                    <a:lnTo>
                      <a:pt x="209" y="230"/>
                    </a:lnTo>
                    <a:lnTo>
                      <a:pt x="212" y="227"/>
                    </a:lnTo>
                    <a:lnTo>
                      <a:pt x="215" y="222"/>
                    </a:lnTo>
                    <a:lnTo>
                      <a:pt x="215" y="219"/>
                    </a:lnTo>
                    <a:lnTo>
                      <a:pt x="219" y="212"/>
                    </a:lnTo>
                    <a:lnTo>
                      <a:pt x="224" y="205"/>
                    </a:lnTo>
                    <a:lnTo>
                      <a:pt x="227" y="198"/>
                    </a:lnTo>
                    <a:lnTo>
                      <a:pt x="232" y="190"/>
                    </a:lnTo>
                    <a:lnTo>
                      <a:pt x="235" y="184"/>
                    </a:lnTo>
                    <a:lnTo>
                      <a:pt x="239" y="176"/>
                    </a:lnTo>
                    <a:lnTo>
                      <a:pt x="244" y="170"/>
                    </a:lnTo>
                    <a:lnTo>
                      <a:pt x="248" y="163"/>
                    </a:lnTo>
                    <a:lnTo>
                      <a:pt x="253" y="156"/>
                    </a:lnTo>
                    <a:lnTo>
                      <a:pt x="258" y="150"/>
                    </a:lnTo>
                    <a:lnTo>
                      <a:pt x="262" y="144"/>
                    </a:lnTo>
                    <a:lnTo>
                      <a:pt x="267" y="138"/>
                    </a:lnTo>
                    <a:lnTo>
                      <a:pt x="273" y="132"/>
                    </a:lnTo>
                    <a:lnTo>
                      <a:pt x="278" y="126"/>
                    </a:lnTo>
                    <a:lnTo>
                      <a:pt x="284" y="120"/>
                    </a:lnTo>
                    <a:lnTo>
                      <a:pt x="290" y="115"/>
                    </a:lnTo>
                    <a:lnTo>
                      <a:pt x="296" y="110"/>
                    </a:lnTo>
                    <a:lnTo>
                      <a:pt x="299" y="107"/>
                    </a:lnTo>
                    <a:lnTo>
                      <a:pt x="304" y="103"/>
                    </a:lnTo>
                    <a:lnTo>
                      <a:pt x="307" y="100"/>
                    </a:lnTo>
                    <a:lnTo>
                      <a:pt x="311" y="95"/>
                    </a:lnTo>
                    <a:lnTo>
                      <a:pt x="314" y="92"/>
                    </a:lnTo>
                    <a:lnTo>
                      <a:pt x="319" y="89"/>
                    </a:lnTo>
                    <a:lnTo>
                      <a:pt x="325" y="88"/>
                    </a:lnTo>
                    <a:lnTo>
                      <a:pt x="330" y="86"/>
                    </a:lnTo>
                    <a:lnTo>
                      <a:pt x="334" y="83"/>
                    </a:lnTo>
                    <a:lnTo>
                      <a:pt x="339" y="81"/>
                    </a:lnTo>
                    <a:lnTo>
                      <a:pt x="342" y="78"/>
                    </a:lnTo>
                    <a:lnTo>
                      <a:pt x="346" y="75"/>
                    </a:lnTo>
                    <a:lnTo>
                      <a:pt x="349" y="74"/>
                    </a:lnTo>
                    <a:lnTo>
                      <a:pt x="354" y="72"/>
                    </a:lnTo>
                    <a:lnTo>
                      <a:pt x="359" y="72"/>
                    </a:lnTo>
                    <a:lnTo>
                      <a:pt x="362" y="69"/>
                    </a:lnTo>
                    <a:lnTo>
                      <a:pt x="365" y="66"/>
                    </a:lnTo>
                    <a:lnTo>
                      <a:pt x="368" y="65"/>
                    </a:lnTo>
                    <a:lnTo>
                      <a:pt x="371" y="63"/>
                    </a:lnTo>
                    <a:lnTo>
                      <a:pt x="376" y="61"/>
                    </a:lnTo>
                    <a:lnTo>
                      <a:pt x="379" y="60"/>
                    </a:lnTo>
                    <a:lnTo>
                      <a:pt x="382" y="57"/>
                    </a:lnTo>
                    <a:lnTo>
                      <a:pt x="383" y="55"/>
                    </a:lnTo>
                    <a:lnTo>
                      <a:pt x="391" y="52"/>
                    </a:lnTo>
                    <a:lnTo>
                      <a:pt x="397" y="49"/>
                    </a:lnTo>
                    <a:lnTo>
                      <a:pt x="405" y="46"/>
                    </a:lnTo>
                    <a:lnTo>
                      <a:pt x="409" y="43"/>
                    </a:lnTo>
                    <a:lnTo>
                      <a:pt x="415" y="40"/>
                    </a:lnTo>
                    <a:lnTo>
                      <a:pt x="423" y="35"/>
                    </a:lnTo>
                    <a:lnTo>
                      <a:pt x="429" y="34"/>
                    </a:lnTo>
                    <a:lnTo>
                      <a:pt x="435" y="31"/>
                    </a:lnTo>
                    <a:lnTo>
                      <a:pt x="443" y="28"/>
                    </a:lnTo>
                    <a:lnTo>
                      <a:pt x="451" y="23"/>
                    </a:lnTo>
                    <a:lnTo>
                      <a:pt x="458" y="20"/>
                    </a:lnTo>
                    <a:lnTo>
                      <a:pt x="466" y="19"/>
                    </a:lnTo>
                    <a:lnTo>
                      <a:pt x="473" y="16"/>
                    </a:lnTo>
                    <a:lnTo>
                      <a:pt x="481" y="14"/>
                    </a:lnTo>
                    <a:lnTo>
                      <a:pt x="487" y="11"/>
                    </a:lnTo>
                    <a:lnTo>
                      <a:pt x="495" y="9"/>
                    </a:lnTo>
                    <a:lnTo>
                      <a:pt x="503" y="8"/>
                    </a:lnTo>
                    <a:lnTo>
                      <a:pt x="510" y="6"/>
                    </a:lnTo>
                    <a:lnTo>
                      <a:pt x="519" y="5"/>
                    </a:lnTo>
                    <a:lnTo>
                      <a:pt x="527" y="5"/>
                    </a:lnTo>
                    <a:lnTo>
                      <a:pt x="535" y="3"/>
                    </a:lnTo>
                    <a:lnTo>
                      <a:pt x="542" y="2"/>
                    </a:lnTo>
                    <a:lnTo>
                      <a:pt x="552" y="2"/>
                    </a:lnTo>
                    <a:lnTo>
                      <a:pt x="559" y="0"/>
                    </a:lnTo>
                    <a:lnTo>
                      <a:pt x="564" y="0"/>
                    </a:lnTo>
                    <a:lnTo>
                      <a:pt x="567" y="0"/>
                    </a:lnTo>
                    <a:lnTo>
                      <a:pt x="568" y="2"/>
                    </a:lnTo>
                    <a:lnTo>
                      <a:pt x="571" y="2"/>
                    </a:lnTo>
                    <a:lnTo>
                      <a:pt x="575" y="3"/>
                    </a:lnTo>
                    <a:lnTo>
                      <a:pt x="576" y="3"/>
                    </a:lnTo>
                    <a:lnTo>
                      <a:pt x="579" y="3"/>
                    </a:lnTo>
                    <a:lnTo>
                      <a:pt x="582" y="0"/>
                    </a:lnTo>
                    <a:lnTo>
                      <a:pt x="582" y="0"/>
                    </a:lnTo>
                    <a:close/>
                  </a:path>
                </a:pathLst>
              </a:custGeom>
              <a:solidFill>
                <a:srgbClr val="B12A2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9" name="Freeform 54"/>
              <p:cNvSpPr>
                <a:spLocks/>
              </p:cNvSpPr>
              <p:nvPr/>
            </p:nvSpPr>
            <p:spPr bwMode="auto">
              <a:xfrm>
                <a:off x="3427413" y="396875"/>
                <a:ext cx="1441450" cy="2460625"/>
              </a:xfrm>
              <a:custGeom>
                <a:avLst/>
                <a:gdLst/>
                <a:ahLst/>
                <a:cxnLst>
                  <a:cxn ang="0">
                    <a:pos x="709" y="26"/>
                  </a:cxn>
                  <a:cxn ang="0">
                    <a:pos x="837" y="132"/>
                  </a:cxn>
                  <a:cxn ang="0">
                    <a:pos x="903" y="355"/>
                  </a:cxn>
                  <a:cxn ang="0">
                    <a:pos x="879" y="458"/>
                  </a:cxn>
                  <a:cxn ang="0">
                    <a:pos x="836" y="445"/>
                  </a:cxn>
                  <a:cxn ang="0">
                    <a:pos x="834" y="511"/>
                  </a:cxn>
                  <a:cxn ang="0">
                    <a:pos x="862" y="565"/>
                  </a:cxn>
                  <a:cxn ang="0">
                    <a:pos x="779" y="611"/>
                  </a:cxn>
                  <a:cxn ang="0">
                    <a:pos x="654" y="545"/>
                  </a:cxn>
                  <a:cxn ang="0">
                    <a:pos x="562" y="406"/>
                  </a:cxn>
                  <a:cxn ang="0">
                    <a:pos x="499" y="277"/>
                  </a:cxn>
                  <a:cxn ang="0">
                    <a:pos x="540" y="471"/>
                  </a:cxn>
                  <a:cxn ang="0">
                    <a:pos x="485" y="501"/>
                  </a:cxn>
                  <a:cxn ang="0">
                    <a:pos x="396" y="537"/>
                  </a:cxn>
                  <a:cxn ang="0">
                    <a:pos x="378" y="545"/>
                  </a:cxn>
                  <a:cxn ang="0">
                    <a:pos x="450" y="533"/>
                  </a:cxn>
                  <a:cxn ang="0">
                    <a:pos x="539" y="519"/>
                  </a:cxn>
                  <a:cxn ang="0">
                    <a:pos x="609" y="528"/>
                  </a:cxn>
                  <a:cxn ang="0">
                    <a:pos x="681" y="623"/>
                  </a:cxn>
                  <a:cxn ang="0">
                    <a:pos x="648" y="781"/>
                  </a:cxn>
                  <a:cxn ang="0">
                    <a:pos x="641" y="908"/>
                  </a:cxn>
                  <a:cxn ang="0">
                    <a:pos x="517" y="1000"/>
                  </a:cxn>
                  <a:cxn ang="0">
                    <a:pos x="447" y="1020"/>
                  </a:cxn>
                  <a:cxn ang="0">
                    <a:pos x="377" y="1060"/>
                  </a:cxn>
                  <a:cxn ang="0">
                    <a:pos x="465" y="1046"/>
                  </a:cxn>
                  <a:cxn ang="0">
                    <a:pos x="422" y="1128"/>
                  </a:cxn>
                  <a:cxn ang="0">
                    <a:pos x="441" y="1155"/>
                  </a:cxn>
                  <a:cxn ang="0">
                    <a:pos x="531" y="1049"/>
                  </a:cxn>
                  <a:cxn ang="0">
                    <a:pos x="579" y="1001"/>
                  </a:cxn>
                  <a:cxn ang="0">
                    <a:pos x="693" y="943"/>
                  </a:cxn>
                  <a:cxn ang="0">
                    <a:pos x="772" y="1040"/>
                  </a:cxn>
                  <a:cxn ang="0">
                    <a:pos x="776" y="1231"/>
                  </a:cxn>
                  <a:cxn ang="0">
                    <a:pos x="713" y="1395"/>
                  </a:cxn>
                  <a:cxn ang="0">
                    <a:pos x="652" y="1470"/>
                  </a:cxn>
                  <a:cxn ang="0">
                    <a:pos x="582" y="1517"/>
                  </a:cxn>
                  <a:cxn ang="0">
                    <a:pos x="479" y="1544"/>
                  </a:cxn>
                  <a:cxn ang="0">
                    <a:pos x="392" y="1544"/>
                  </a:cxn>
                  <a:cxn ang="0">
                    <a:pos x="349" y="1537"/>
                  </a:cxn>
                  <a:cxn ang="0">
                    <a:pos x="291" y="1530"/>
                  </a:cxn>
                  <a:cxn ang="0">
                    <a:pos x="216" y="1504"/>
                  </a:cxn>
                  <a:cxn ang="0">
                    <a:pos x="129" y="1435"/>
                  </a:cxn>
                  <a:cxn ang="0">
                    <a:pos x="75" y="1331"/>
                  </a:cxn>
                  <a:cxn ang="0">
                    <a:pos x="8" y="1118"/>
                  </a:cxn>
                  <a:cxn ang="0">
                    <a:pos x="27" y="974"/>
                  </a:cxn>
                  <a:cxn ang="0">
                    <a:pos x="110" y="1122"/>
                  </a:cxn>
                  <a:cxn ang="0">
                    <a:pos x="122" y="1118"/>
                  </a:cxn>
                  <a:cxn ang="0">
                    <a:pos x="103" y="1029"/>
                  </a:cxn>
                  <a:cxn ang="0">
                    <a:pos x="142" y="988"/>
                  </a:cxn>
                  <a:cxn ang="0">
                    <a:pos x="67" y="980"/>
                  </a:cxn>
                  <a:cxn ang="0">
                    <a:pos x="21" y="793"/>
                  </a:cxn>
                  <a:cxn ang="0">
                    <a:pos x="72" y="615"/>
                  </a:cxn>
                  <a:cxn ang="0">
                    <a:pos x="101" y="453"/>
                  </a:cxn>
                  <a:cxn ang="0">
                    <a:pos x="156" y="372"/>
                  </a:cxn>
                  <a:cxn ang="0">
                    <a:pos x="263" y="403"/>
                  </a:cxn>
                  <a:cxn ang="0">
                    <a:pos x="285" y="383"/>
                  </a:cxn>
                  <a:cxn ang="0">
                    <a:pos x="338" y="246"/>
                  </a:cxn>
                  <a:cxn ang="0">
                    <a:pos x="286" y="282"/>
                  </a:cxn>
                  <a:cxn ang="0">
                    <a:pos x="184" y="311"/>
                  </a:cxn>
                  <a:cxn ang="0">
                    <a:pos x="240" y="173"/>
                  </a:cxn>
                  <a:cxn ang="0">
                    <a:pos x="341" y="76"/>
                  </a:cxn>
                  <a:cxn ang="0">
                    <a:pos x="450" y="21"/>
                  </a:cxn>
                  <a:cxn ang="0">
                    <a:pos x="580" y="0"/>
                  </a:cxn>
                </a:cxnLst>
                <a:rect l="0" t="0" r="r" b="b"/>
                <a:pathLst>
                  <a:path w="908" h="1550">
                    <a:moveTo>
                      <a:pt x="580" y="0"/>
                    </a:moveTo>
                    <a:lnTo>
                      <a:pt x="588" y="0"/>
                    </a:lnTo>
                    <a:lnTo>
                      <a:pt x="596" y="0"/>
                    </a:lnTo>
                    <a:lnTo>
                      <a:pt x="603" y="0"/>
                    </a:lnTo>
                    <a:lnTo>
                      <a:pt x="611" y="0"/>
                    </a:lnTo>
                    <a:lnTo>
                      <a:pt x="618" y="1"/>
                    </a:lnTo>
                    <a:lnTo>
                      <a:pt x="625" y="3"/>
                    </a:lnTo>
                    <a:lnTo>
                      <a:pt x="632" y="3"/>
                    </a:lnTo>
                    <a:lnTo>
                      <a:pt x="638" y="4"/>
                    </a:lnTo>
                    <a:lnTo>
                      <a:pt x="646" y="6"/>
                    </a:lnTo>
                    <a:lnTo>
                      <a:pt x="652" y="7"/>
                    </a:lnTo>
                    <a:lnTo>
                      <a:pt x="660" y="9"/>
                    </a:lnTo>
                    <a:lnTo>
                      <a:pt x="666" y="12"/>
                    </a:lnTo>
                    <a:lnTo>
                      <a:pt x="674" y="14"/>
                    </a:lnTo>
                    <a:lnTo>
                      <a:pt x="681" y="15"/>
                    </a:lnTo>
                    <a:lnTo>
                      <a:pt x="689" y="15"/>
                    </a:lnTo>
                    <a:lnTo>
                      <a:pt x="697" y="17"/>
                    </a:lnTo>
                    <a:lnTo>
                      <a:pt x="698" y="20"/>
                    </a:lnTo>
                    <a:lnTo>
                      <a:pt x="701" y="21"/>
                    </a:lnTo>
                    <a:lnTo>
                      <a:pt x="703" y="23"/>
                    </a:lnTo>
                    <a:lnTo>
                      <a:pt x="706" y="24"/>
                    </a:lnTo>
                    <a:lnTo>
                      <a:pt x="709" y="26"/>
                    </a:lnTo>
                    <a:lnTo>
                      <a:pt x="710" y="27"/>
                    </a:lnTo>
                    <a:lnTo>
                      <a:pt x="713" y="29"/>
                    </a:lnTo>
                    <a:lnTo>
                      <a:pt x="715" y="30"/>
                    </a:lnTo>
                    <a:lnTo>
                      <a:pt x="724" y="34"/>
                    </a:lnTo>
                    <a:lnTo>
                      <a:pt x="732" y="37"/>
                    </a:lnTo>
                    <a:lnTo>
                      <a:pt x="741" y="41"/>
                    </a:lnTo>
                    <a:lnTo>
                      <a:pt x="747" y="46"/>
                    </a:lnTo>
                    <a:lnTo>
                      <a:pt x="755" y="50"/>
                    </a:lnTo>
                    <a:lnTo>
                      <a:pt x="761" y="56"/>
                    </a:lnTo>
                    <a:lnTo>
                      <a:pt x="769" y="61"/>
                    </a:lnTo>
                    <a:lnTo>
                      <a:pt x="776" y="67"/>
                    </a:lnTo>
                    <a:lnTo>
                      <a:pt x="782" y="73"/>
                    </a:lnTo>
                    <a:lnTo>
                      <a:pt x="788" y="78"/>
                    </a:lnTo>
                    <a:lnTo>
                      <a:pt x="795" y="84"/>
                    </a:lnTo>
                    <a:lnTo>
                      <a:pt x="801" y="90"/>
                    </a:lnTo>
                    <a:lnTo>
                      <a:pt x="807" y="96"/>
                    </a:lnTo>
                    <a:lnTo>
                      <a:pt x="813" y="101"/>
                    </a:lnTo>
                    <a:lnTo>
                      <a:pt x="818" y="107"/>
                    </a:lnTo>
                    <a:lnTo>
                      <a:pt x="824" y="113"/>
                    </a:lnTo>
                    <a:lnTo>
                      <a:pt x="828" y="119"/>
                    </a:lnTo>
                    <a:lnTo>
                      <a:pt x="833" y="125"/>
                    </a:lnTo>
                    <a:lnTo>
                      <a:pt x="837" y="132"/>
                    </a:lnTo>
                    <a:lnTo>
                      <a:pt x="842" y="138"/>
                    </a:lnTo>
                    <a:lnTo>
                      <a:pt x="847" y="145"/>
                    </a:lnTo>
                    <a:lnTo>
                      <a:pt x="851" y="151"/>
                    </a:lnTo>
                    <a:lnTo>
                      <a:pt x="856" y="159"/>
                    </a:lnTo>
                    <a:lnTo>
                      <a:pt x="859" y="167"/>
                    </a:lnTo>
                    <a:lnTo>
                      <a:pt x="870" y="181"/>
                    </a:lnTo>
                    <a:lnTo>
                      <a:pt x="876" y="196"/>
                    </a:lnTo>
                    <a:lnTo>
                      <a:pt x="880" y="210"/>
                    </a:lnTo>
                    <a:lnTo>
                      <a:pt x="885" y="225"/>
                    </a:lnTo>
                    <a:lnTo>
                      <a:pt x="888" y="240"/>
                    </a:lnTo>
                    <a:lnTo>
                      <a:pt x="891" y="256"/>
                    </a:lnTo>
                    <a:lnTo>
                      <a:pt x="896" y="271"/>
                    </a:lnTo>
                    <a:lnTo>
                      <a:pt x="900" y="288"/>
                    </a:lnTo>
                    <a:lnTo>
                      <a:pt x="902" y="294"/>
                    </a:lnTo>
                    <a:lnTo>
                      <a:pt x="903" y="298"/>
                    </a:lnTo>
                    <a:lnTo>
                      <a:pt x="905" y="305"/>
                    </a:lnTo>
                    <a:lnTo>
                      <a:pt x="906" y="311"/>
                    </a:lnTo>
                    <a:lnTo>
                      <a:pt x="906" y="317"/>
                    </a:lnTo>
                    <a:lnTo>
                      <a:pt x="908" y="324"/>
                    </a:lnTo>
                    <a:lnTo>
                      <a:pt x="908" y="332"/>
                    </a:lnTo>
                    <a:lnTo>
                      <a:pt x="905" y="338"/>
                    </a:lnTo>
                    <a:lnTo>
                      <a:pt x="903" y="355"/>
                    </a:lnTo>
                    <a:lnTo>
                      <a:pt x="903" y="372"/>
                    </a:lnTo>
                    <a:lnTo>
                      <a:pt x="902" y="387"/>
                    </a:lnTo>
                    <a:lnTo>
                      <a:pt x="899" y="406"/>
                    </a:lnTo>
                    <a:lnTo>
                      <a:pt x="897" y="418"/>
                    </a:lnTo>
                    <a:lnTo>
                      <a:pt x="897" y="424"/>
                    </a:lnTo>
                    <a:lnTo>
                      <a:pt x="896" y="433"/>
                    </a:lnTo>
                    <a:lnTo>
                      <a:pt x="894" y="444"/>
                    </a:lnTo>
                    <a:lnTo>
                      <a:pt x="893" y="453"/>
                    </a:lnTo>
                    <a:lnTo>
                      <a:pt x="893" y="461"/>
                    </a:lnTo>
                    <a:lnTo>
                      <a:pt x="891" y="470"/>
                    </a:lnTo>
                    <a:lnTo>
                      <a:pt x="886" y="478"/>
                    </a:lnTo>
                    <a:lnTo>
                      <a:pt x="883" y="479"/>
                    </a:lnTo>
                    <a:lnTo>
                      <a:pt x="883" y="479"/>
                    </a:lnTo>
                    <a:lnTo>
                      <a:pt x="883" y="478"/>
                    </a:lnTo>
                    <a:lnTo>
                      <a:pt x="880" y="476"/>
                    </a:lnTo>
                    <a:lnTo>
                      <a:pt x="879" y="470"/>
                    </a:lnTo>
                    <a:lnTo>
                      <a:pt x="877" y="470"/>
                    </a:lnTo>
                    <a:lnTo>
                      <a:pt x="876" y="471"/>
                    </a:lnTo>
                    <a:lnTo>
                      <a:pt x="871" y="467"/>
                    </a:lnTo>
                    <a:lnTo>
                      <a:pt x="874" y="465"/>
                    </a:lnTo>
                    <a:lnTo>
                      <a:pt x="877" y="462"/>
                    </a:lnTo>
                    <a:lnTo>
                      <a:pt x="879" y="458"/>
                    </a:lnTo>
                    <a:lnTo>
                      <a:pt x="880" y="455"/>
                    </a:lnTo>
                    <a:lnTo>
                      <a:pt x="877" y="452"/>
                    </a:lnTo>
                    <a:lnTo>
                      <a:pt x="876" y="450"/>
                    </a:lnTo>
                    <a:lnTo>
                      <a:pt x="874" y="447"/>
                    </a:lnTo>
                    <a:lnTo>
                      <a:pt x="871" y="449"/>
                    </a:lnTo>
                    <a:lnTo>
                      <a:pt x="868" y="453"/>
                    </a:lnTo>
                    <a:lnTo>
                      <a:pt x="867" y="456"/>
                    </a:lnTo>
                    <a:lnTo>
                      <a:pt x="862" y="461"/>
                    </a:lnTo>
                    <a:lnTo>
                      <a:pt x="859" y="462"/>
                    </a:lnTo>
                    <a:lnTo>
                      <a:pt x="856" y="459"/>
                    </a:lnTo>
                    <a:lnTo>
                      <a:pt x="853" y="458"/>
                    </a:lnTo>
                    <a:lnTo>
                      <a:pt x="850" y="456"/>
                    </a:lnTo>
                    <a:lnTo>
                      <a:pt x="848" y="453"/>
                    </a:lnTo>
                    <a:lnTo>
                      <a:pt x="845" y="452"/>
                    </a:lnTo>
                    <a:lnTo>
                      <a:pt x="844" y="449"/>
                    </a:lnTo>
                    <a:lnTo>
                      <a:pt x="842" y="445"/>
                    </a:lnTo>
                    <a:lnTo>
                      <a:pt x="842" y="441"/>
                    </a:lnTo>
                    <a:lnTo>
                      <a:pt x="840" y="439"/>
                    </a:lnTo>
                    <a:lnTo>
                      <a:pt x="839" y="441"/>
                    </a:lnTo>
                    <a:lnTo>
                      <a:pt x="837" y="441"/>
                    </a:lnTo>
                    <a:lnTo>
                      <a:pt x="836" y="441"/>
                    </a:lnTo>
                    <a:lnTo>
                      <a:pt x="836" y="445"/>
                    </a:lnTo>
                    <a:lnTo>
                      <a:pt x="836" y="450"/>
                    </a:lnTo>
                    <a:lnTo>
                      <a:pt x="839" y="456"/>
                    </a:lnTo>
                    <a:lnTo>
                      <a:pt x="840" y="459"/>
                    </a:lnTo>
                    <a:lnTo>
                      <a:pt x="834" y="485"/>
                    </a:lnTo>
                    <a:lnTo>
                      <a:pt x="831" y="490"/>
                    </a:lnTo>
                    <a:lnTo>
                      <a:pt x="827" y="494"/>
                    </a:lnTo>
                    <a:lnTo>
                      <a:pt x="824" y="498"/>
                    </a:lnTo>
                    <a:lnTo>
                      <a:pt x="819" y="501"/>
                    </a:lnTo>
                    <a:lnTo>
                      <a:pt x="814" y="504"/>
                    </a:lnTo>
                    <a:lnTo>
                      <a:pt x="810" y="507"/>
                    </a:lnTo>
                    <a:lnTo>
                      <a:pt x="805" y="508"/>
                    </a:lnTo>
                    <a:lnTo>
                      <a:pt x="801" y="511"/>
                    </a:lnTo>
                    <a:lnTo>
                      <a:pt x="802" y="516"/>
                    </a:lnTo>
                    <a:lnTo>
                      <a:pt x="804" y="517"/>
                    </a:lnTo>
                    <a:lnTo>
                      <a:pt x="807" y="517"/>
                    </a:lnTo>
                    <a:lnTo>
                      <a:pt x="810" y="516"/>
                    </a:lnTo>
                    <a:lnTo>
                      <a:pt x="813" y="514"/>
                    </a:lnTo>
                    <a:lnTo>
                      <a:pt x="816" y="511"/>
                    </a:lnTo>
                    <a:lnTo>
                      <a:pt x="819" y="511"/>
                    </a:lnTo>
                    <a:lnTo>
                      <a:pt x="822" y="510"/>
                    </a:lnTo>
                    <a:lnTo>
                      <a:pt x="830" y="507"/>
                    </a:lnTo>
                    <a:lnTo>
                      <a:pt x="834" y="511"/>
                    </a:lnTo>
                    <a:lnTo>
                      <a:pt x="837" y="519"/>
                    </a:lnTo>
                    <a:lnTo>
                      <a:pt x="837" y="527"/>
                    </a:lnTo>
                    <a:lnTo>
                      <a:pt x="836" y="534"/>
                    </a:lnTo>
                    <a:lnTo>
                      <a:pt x="839" y="539"/>
                    </a:lnTo>
                    <a:lnTo>
                      <a:pt x="844" y="536"/>
                    </a:lnTo>
                    <a:lnTo>
                      <a:pt x="847" y="530"/>
                    </a:lnTo>
                    <a:lnTo>
                      <a:pt x="847" y="522"/>
                    </a:lnTo>
                    <a:lnTo>
                      <a:pt x="847" y="514"/>
                    </a:lnTo>
                    <a:lnTo>
                      <a:pt x="847" y="513"/>
                    </a:lnTo>
                    <a:lnTo>
                      <a:pt x="850" y="513"/>
                    </a:lnTo>
                    <a:lnTo>
                      <a:pt x="854" y="514"/>
                    </a:lnTo>
                    <a:lnTo>
                      <a:pt x="857" y="516"/>
                    </a:lnTo>
                    <a:lnTo>
                      <a:pt x="859" y="516"/>
                    </a:lnTo>
                    <a:lnTo>
                      <a:pt x="862" y="517"/>
                    </a:lnTo>
                    <a:lnTo>
                      <a:pt x="865" y="521"/>
                    </a:lnTo>
                    <a:lnTo>
                      <a:pt x="868" y="522"/>
                    </a:lnTo>
                    <a:lnTo>
                      <a:pt x="870" y="524"/>
                    </a:lnTo>
                    <a:lnTo>
                      <a:pt x="870" y="533"/>
                    </a:lnTo>
                    <a:lnTo>
                      <a:pt x="870" y="540"/>
                    </a:lnTo>
                    <a:lnTo>
                      <a:pt x="868" y="548"/>
                    </a:lnTo>
                    <a:lnTo>
                      <a:pt x="865" y="557"/>
                    </a:lnTo>
                    <a:lnTo>
                      <a:pt x="862" y="565"/>
                    </a:lnTo>
                    <a:lnTo>
                      <a:pt x="857" y="573"/>
                    </a:lnTo>
                    <a:lnTo>
                      <a:pt x="851" y="579"/>
                    </a:lnTo>
                    <a:lnTo>
                      <a:pt x="845" y="583"/>
                    </a:lnTo>
                    <a:lnTo>
                      <a:pt x="844" y="586"/>
                    </a:lnTo>
                    <a:lnTo>
                      <a:pt x="842" y="588"/>
                    </a:lnTo>
                    <a:lnTo>
                      <a:pt x="839" y="589"/>
                    </a:lnTo>
                    <a:lnTo>
                      <a:pt x="836" y="591"/>
                    </a:lnTo>
                    <a:lnTo>
                      <a:pt x="831" y="596"/>
                    </a:lnTo>
                    <a:lnTo>
                      <a:pt x="827" y="599"/>
                    </a:lnTo>
                    <a:lnTo>
                      <a:pt x="822" y="602"/>
                    </a:lnTo>
                    <a:lnTo>
                      <a:pt x="816" y="603"/>
                    </a:lnTo>
                    <a:lnTo>
                      <a:pt x="810" y="605"/>
                    </a:lnTo>
                    <a:lnTo>
                      <a:pt x="805" y="606"/>
                    </a:lnTo>
                    <a:lnTo>
                      <a:pt x="799" y="608"/>
                    </a:lnTo>
                    <a:lnTo>
                      <a:pt x="793" y="611"/>
                    </a:lnTo>
                    <a:lnTo>
                      <a:pt x="790" y="611"/>
                    </a:lnTo>
                    <a:lnTo>
                      <a:pt x="788" y="611"/>
                    </a:lnTo>
                    <a:lnTo>
                      <a:pt x="787" y="611"/>
                    </a:lnTo>
                    <a:lnTo>
                      <a:pt x="784" y="611"/>
                    </a:lnTo>
                    <a:lnTo>
                      <a:pt x="782" y="611"/>
                    </a:lnTo>
                    <a:lnTo>
                      <a:pt x="781" y="611"/>
                    </a:lnTo>
                    <a:lnTo>
                      <a:pt x="779" y="611"/>
                    </a:lnTo>
                    <a:lnTo>
                      <a:pt x="778" y="612"/>
                    </a:lnTo>
                    <a:lnTo>
                      <a:pt x="775" y="609"/>
                    </a:lnTo>
                    <a:lnTo>
                      <a:pt x="770" y="608"/>
                    </a:lnTo>
                    <a:lnTo>
                      <a:pt x="765" y="606"/>
                    </a:lnTo>
                    <a:lnTo>
                      <a:pt x="761" y="606"/>
                    </a:lnTo>
                    <a:lnTo>
                      <a:pt x="758" y="606"/>
                    </a:lnTo>
                    <a:lnTo>
                      <a:pt x="753" y="606"/>
                    </a:lnTo>
                    <a:lnTo>
                      <a:pt x="749" y="605"/>
                    </a:lnTo>
                    <a:lnTo>
                      <a:pt x="744" y="603"/>
                    </a:lnTo>
                    <a:lnTo>
                      <a:pt x="716" y="603"/>
                    </a:lnTo>
                    <a:lnTo>
                      <a:pt x="686" y="570"/>
                    </a:lnTo>
                    <a:lnTo>
                      <a:pt x="678" y="570"/>
                    </a:lnTo>
                    <a:lnTo>
                      <a:pt x="680" y="566"/>
                    </a:lnTo>
                    <a:lnTo>
                      <a:pt x="678" y="565"/>
                    </a:lnTo>
                    <a:lnTo>
                      <a:pt x="677" y="563"/>
                    </a:lnTo>
                    <a:lnTo>
                      <a:pt x="675" y="563"/>
                    </a:lnTo>
                    <a:lnTo>
                      <a:pt x="674" y="562"/>
                    </a:lnTo>
                    <a:lnTo>
                      <a:pt x="671" y="562"/>
                    </a:lnTo>
                    <a:lnTo>
                      <a:pt x="669" y="560"/>
                    </a:lnTo>
                    <a:lnTo>
                      <a:pt x="667" y="559"/>
                    </a:lnTo>
                    <a:lnTo>
                      <a:pt x="661" y="551"/>
                    </a:lnTo>
                    <a:lnTo>
                      <a:pt x="654" y="545"/>
                    </a:lnTo>
                    <a:lnTo>
                      <a:pt x="648" y="539"/>
                    </a:lnTo>
                    <a:lnTo>
                      <a:pt x="638" y="533"/>
                    </a:lnTo>
                    <a:lnTo>
                      <a:pt x="631" y="528"/>
                    </a:lnTo>
                    <a:lnTo>
                      <a:pt x="622" y="522"/>
                    </a:lnTo>
                    <a:lnTo>
                      <a:pt x="614" y="517"/>
                    </a:lnTo>
                    <a:lnTo>
                      <a:pt x="606" y="511"/>
                    </a:lnTo>
                    <a:lnTo>
                      <a:pt x="603" y="510"/>
                    </a:lnTo>
                    <a:lnTo>
                      <a:pt x="602" y="507"/>
                    </a:lnTo>
                    <a:lnTo>
                      <a:pt x="599" y="504"/>
                    </a:lnTo>
                    <a:lnTo>
                      <a:pt x="597" y="501"/>
                    </a:lnTo>
                    <a:lnTo>
                      <a:pt x="596" y="498"/>
                    </a:lnTo>
                    <a:lnTo>
                      <a:pt x="592" y="494"/>
                    </a:lnTo>
                    <a:lnTo>
                      <a:pt x="589" y="493"/>
                    </a:lnTo>
                    <a:lnTo>
                      <a:pt x="586" y="491"/>
                    </a:lnTo>
                    <a:lnTo>
                      <a:pt x="585" y="479"/>
                    </a:lnTo>
                    <a:lnTo>
                      <a:pt x="582" y="465"/>
                    </a:lnTo>
                    <a:lnTo>
                      <a:pt x="579" y="453"/>
                    </a:lnTo>
                    <a:lnTo>
                      <a:pt x="574" y="441"/>
                    </a:lnTo>
                    <a:lnTo>
                      <a:pt x="571" y="432"/>
                    </a:lnTo>
                    <a:lnTo>
                      <a:pt x="568" y="424"/>
                    </a:lnTo>
                    <a:lnTo>
                      <a:pt x="565" y="415"/>
                    </a:lnTo>
                    <a:lnTo>
                      <a:pt x="562" y="406"/>
                    </a:lnTo>
                    <a:lnTo>
                      <a:pt x="556" y="392"/>
                    </a:lnTo>
                    <a:lnTo>
                      <a:pt x="550" y="378"/>
                    </a:lnTo>
                    <a:lnTo>
                      <a:pt x="543" y="366"/>
                    </a:lnTo>
                    <a:lnTo>
                      <a:pt x="537" y="352"/>
                    </a:lnTo>
                    <a:lnTo>
                      <a:pt x="531" y="338"/>
                    </a:lnTo>
                    <a:lnTo>
                      <a:pt x="525" y="326"/>
                    </a:lnTo>
                    <a:lnTo>
                      <a:pt x="520" y="311"/>
                    </a:lnTo>
                    <a:lnTo>
                      <a:pt x="516" y="297"/>
                    </a:lnTo>
                    <a:lnTo>
                      <a:pt x="514" y="289"/>
                    </a:lnTo>
                    <a:lnTo>
                      <a:pt x="514" y="282"/>
                    </a:lnTo>
                    <a:lnTo>
                      <a:pt x="513" y="272"/>
                    </a:lnTo>
                    <a:lnTo>
                      <a:pt x="510" y="265"/>
                    </a:lnTo>
                    <a:lnTo>
                      <a:pt x="508" y="257"/>
                    </a:lnTo>
                    <a:lnTo>
                      <a:pt x="505" y="251"/>
                    </a:lnTo>
                    <a:lnTo>
                      <a:pt x="502" y="243"/>
                    </a:lnTo>
                    <a:lnTo>
                      <a:pt x="499" y="237"/>
                    </a:lnTo>
                    <a:lnTo>
                      <a:pt x="496" y="237"/>
                    </a:lnTo>
                    <a:lnTo>
                      <a:pt x="494" y="237"/>
                    </a:lnTo>
                    <a:lnTo>
                      <a:pt x="493" y="239"/>
                    </a:lnTo>
                    <a:lnTo>
                      <a:pt x="491" y="242"/>
                    </a:lnTo>
                    <a:lnTo>
                      <a:pt x="496" y="259"/>
                    </a:lnTo>
                    <a:lnTo>
                      <a:pt x="499" y="277"/>
                    </a:lnTo>
                    <a:lnTo>
                      <a:pt x="502" y="295"/>
                    </a:lnTo>
                    <a:lnTo>
                      <a:pt x="504" y="314"/>
                    </a:lnTo>
                    <a:lnTo>
                      <a:pt x="507" y="332"/>
                    </a:lnTo>
                    <a:lnTo>
                      <a:pt x="510" y="349"/>
                    </a:lnTo>
                    <a:lnTo>
                      <a:pt x="514" y="366"/>
                    </a:lnTo>
                    <a:lnTo>
                      <a:pt x="522" y="381"/>
                    </a:lnTo>
                    <a:lnTo>
                      <a:pt x="522" y="387"/>
                    </a:lnTo>
                    <a:lnTo>
                      <a:pt x="524" y="395"/>
                    </a:lnTo>
                    <a:lnTo>
                      <a:pt x="525" y="403"/>
                    </a:lnTo>
                    <a:lnTo>
                      <a:pt x="527" y="407"/>
                    </a:lnTo>
                    <a:lnTo>
                      <a:pt x="531" y="416"/>
                    </a:lnTo>
                    <a:lnTo>
                      <a:pt x="533" y="422"/>
                    </a:lnTo>
                    <a:lnTo>
                      <a:pt x="536" y="429"/>
                    </a:lnTo>
                    <a:lnTo>
                      <a:pt x="537" y="435"/>
                    </a:lnTo>
                    <a:lnTo>
                      <a:pt x="540" y="441"/>
                    </a:lnTo>
                    <a:lnTo>
                      <a:pt x="542" y="447"/>
                    </a:lnTo>
                    <a:lnTo>
                      <a:pt x="543" y="455"/>
                    </a:lnTo>
                    <a:lnTo>
                      <a:pt x="547" y="462"/>
                    </a:lnTo>
                    <a:lnTo>
                      <a:pt x="545" y="467"/>
                    </a:lnTo>
                    <a:lnTo>
                      <a:pt x="543" y="468"/>
                    </a:lnTo>
                    <a:lnTo>
                      <a:pt x="542" y="470"/>
                    </a:lnTo>
                    <a:lnTo>
                      <a:pt x="540" y="471"/>
                    </a:lnTo>
                    <a:lnTo>
                      <a:pt x="539" y="473"/>
                    </a:lnTo>
                    <a:lnTo>
                      <a:pt x="537" y="475"/>
                    </a:lnTo>
                    <a:lnTo>
                      <a:pt x="534" y="476"/>
                    </a:lnTo>
                    <a:lnTo>
                      <a:pt x="533" y="479"/>
                    </a:lnTo>
                    <a:lnTo>
                      <a:pt x="530" y="479"/>
                    </a:lnTo>
                    <a:lnTo>
                      <a:pt x="528" y="481"/>
                    </a:lnTo>
                    <a:lnTo>
                      <a:pt x="525" y="484"/>
                    </a:lnTo>
                    <a:lnTo>
                      <a:pt x="524" y="485"/>
                    </a:lnTo>
                    <a:lnTo>
                      <a:pt x="520" y="487"/>
                    </a:lnTo>
                    <a:lnTo>
                      <a:pt x="517" y="488"/>
                    </a:lnTo>
                    <a:lnTo>
                      <a:pt x="516" y="488"/>
                    </a:lnTo>
                    <a:lnTo>
                      <a:pt x="513" y="488"/>
                    </a:lnTo>
                    <a:lnTo>
                      <a:pt x="511" y="490"/>
                    </a:lnTo>
                    <a:lnTo>
                      <a:pt x="508" y="491"/>
                    </a:lnTo>
                    <a:lnTo>
                      <a:pt x="507" y="493"/>
                    </a:lnTo>
                    <a:lnTo>
                      <a:pt x="504" y="496"/>
                    </a:lnTo>
                    <a:lnTo>
                      <a:pt x="501" y="498"/>
                    </a:lnTo>
                    <a:lnTo>
                      <a:pt x="498" y="498"/>
                    </a:lnTo>
                    <a:lnTo>
                      <a:pt x="494" y="499"/>
                    </a:lnTo>
                    <a:lnTo>
                      <a:pt x="491" y="499"/>
                    </a:lnTo>
                    <a:lnTo>
                      <a:pt x="488" y="499"/>
                    </a:lnTo>
                    <a:lnTo>
                      <a:pt x="485" y="501"/>
                    </a:lnTo>
                    <a:lnTo>
                      <a:pt x="482" y="502"/>
                    </a:lnTo>
                    <a:lnTo>
                      <a:pt x="479" y="504"/>
                    </a:lnTo>
                    <a:lnTo>
                      <a:pt x="475" y="505"/>
                    </a:lnTo>
                    <a:lnTo>
                      <a:pt x="473" y="505"/>
                    </a:lnTo>
                    <a:lnTo>
                      <a:pt x="470" y="508"/>
                    </a:lnTo>
                    <a:lnTo>
                      <a:pt x="468" y="510"/>
                    </a:lnTo>
                    <a:lnTo>
                      <a:pt x="465" y="511"/>
                    </a:lnTo>
                    <a:lnTo>
                      <a:pt x="464" y="514"/>
                    </a:lnTo>
                    <a:lnTo>
                      <a:pt x="462" y="516"/>
                    </a:lnTo>
                    <a:lnTo>
                      <a:pt x="459" y="517"/>
                    </a:lnTo>
                    <a:lnTo>
                      <a:pt x="453" y="517"/>
                    </a:lnTo>
                    <a:lnTo>
                      <a:pt x="447" y="519"/>
                    </a:lnTo>
                    <a:lnTo>
                      <a:pt x="444" y="522"/>
                    </a:lnTo>
                    <a:lnTo>
                      <a:pt x="439" y="525"/>
                    </a:lnTo>
                    <a:lnTo>
                      <a:pt x="435" y="528"/>
                    </a:lnTo>
                    <a:lnTo>
                      <a:pt x="432" y="531"/>
                    </a:lnTo>
                    <a:lnTo>
                      <a:pt x="427" y="534"/>
                    </a:lnTo>
                    <a:lnTo>
                      <a:pt x="421" y="536"/>
                    </a:lnTo>
                    <a:lnTo>
                      <a:pt x="415" y="536"/>
                    </a:lnTo>
                    <a:lnTo>
                      <a:pt x="409" y="536"/>
                    </a:lnTo>
                    <a:lnTo>
                      <a:pt x="403" y="537"/>
                    </a:lnTo>
                    <a:lnTo>
                      <a:pt x="396" y="537"/>
                    </a:lnTo>
                    <a:lnTo>
                      <a:pt x="390" y="537"/>
                    </a:lnTo>
                    <a:lnTo>
                      <a:pt x="384" y="537"/>
                    </a:lnTo>
                    <a:lnTo>
                      <a:pt x="378" y="539"/>
                    </a:lnTo>
                    <a:lnTo>
                      <a:pt x="372" y="539"/>
                    </a:lnTo>
                    <a:lnTo>
                      <a:pt x="366" y="539"/>
                    </a:lnTo>
                    <a:lnTo>
                      <a:pt x="360" y="539"/>
                    </a:lnTo>
                    <a:lnTo>
                      <a:pt x="354" y="540"/>
                    </a:lnTo>
                    <a:lnTo>
                      <a:pt x="347" y="540"/>
                    </a:lnTo>
                    <a:lnTo>
                      <a:pt x="341" y="540"/>
                    </a:lnTo>
                    <a:lnTo>
                      <a:pt x="335" y="540"/>
                    </a:lnTo>
                    <a:lnTo>
                      <a:pt x="329" y="540"/>
                    </a:lnTo>
                    <a:lnTo>
                      <a:pt x="323" y="540"/>
                    </a:lnTo>
                    <a:lnTo>
                      <a:pt x="328" y="542"/>
                    </a:lnTo>
                    <a:lnTo>
                      <a:pt x="334" y="542"/>
                    </a:lnTo>
                    <a:lnTo>
                      <a:pt x="338" y="543"/>
                    </a:lnTo>
                    <a:lnTo>
                      <a:pt x="344" y="543"/>
                    </a:lnTo>
                    <a:lnTo>
                      <a:pt x="349" y="545"/>
                    </a:lnTo>
                    <a:lnTo>
                      <a:pt x="355" y="545"/>
                    </a:lnTo>
                    <a:lnTo>
                      <a:pt x="361" y="545"/>
                    </a:lnTo>
                    <a:lnTo>
                      <a:pt x="367" y="545"/>
                    </a:lnTo>
                    <a:lnTo>
                      <a:pt x="374" y="545"/>
                    </a:lnTo>
                    <a:lnTo>
                      <a:pt x="378" y="545"/>
                    </a:lnTo>
                    <a:lnTo>
                      <a:pt x="384" y="545"/>
                    </a:lnTo>
                    <a:lnTo>
                      <a:pt x="390" y="545"/>
                    </a:lnTo>
                    <a:lnTo>
                      <a:pt x="396" y="545"/>
                    </a:lnTo>
                    <a:lnTo>
                      <a:pt x="403" y="543"/>
                    </a:lnTo>
                    <a:lnTo>
                      <a:pt x="409" y="545"/>
                    </a:lnTo>
                    <a:lnTo>
                      <a:pt x="413" y="545"/>
                    </a:lnTo>
                    <a:lnTo>
                      <a:pt x="418" y="543"/>
                    </a:lnTo>
                    <a:lnTo>
                      <a:pt x="419" y="543"/>
                    </a:lnTo>
                    <a:lnTo>
                      <a:pt x="422" y="543"/>
                    </a:lnTo>
                    <a:lnTo>
                      <a:pt x="426" y="542"/>
                    </a:lnTo>
                    <a:lnTo>
                      <a:pt x="429" y="542"/>
                    </a:lnTo>
                    <a:lnTo>
                      <a:pt x="432" y="542"/>
                    </a:lnTo>
                    <a:lnTo>
                      <a:pt x="435" y="540"/>
                    </a:lnTo>
                    <a:lnTo>
                      <a:pt x="438" y="539"/>
                    </a:lnTo>
                    <a:lnTo>
                      <a:pt x="441" y="540"/>
                    </a:lnTo>
                    <a:lnTo>
                      <a:pt x="444" y="539"/>
                    </a:lnTo>
                    <a:lnTo>
                      <a:pt x="447" y="537"/>
                    </a:lnTo>
                    <a:lnTo>
                      <a:pt x="449" y="536"/>
                    </a:lnTo>
                    <a:lnTo>
                      <a:pt x="450" y="536"/>
                    </a:lnTo>
                    <a:lnTo>
                      <a:pt x="450" y="534"/>
                    </a:lnTo>
                    <a:lnTo>
                      <a:pt x="450" y="533"/>
                    </a:lnTo>
                    <a:lnTo>
                      <a:pt x="450" y="533"/>
                    </a:lnTo>
                    <a:lnTo>
                      <a:pt x="456" y="531"/>
                    </a:lnTo>
                    <a:lnTo>
                      <a:pt x="464" y="530"/>
                    </a:lnTo>
                    <a:lnTo>
                      <a:pt x="470" y="530"/>
                    </a:lnTo>
                    <a:lnTo>
                      <a:pt x="478" y="530"/>
                    </a:lnTo>
                    <a:lnTo>
                      <a:pt x="484" y="531"/>
                    </a:lnTo>
                    <a:lnTo>
                      <a:pt x="491" y="530"/>
                    </a:lnTo>
                    <a:lnTo>
                      <a:pt x="498" y="528"/>
                    </a:lnTo>
                    <a:lnTo>
                      <a:pt x="502" y="525"/>
                    </a:lnTo>
                    <a:lnTo>
                      <a:pt x="505" y="525"/>
                    </a:lnTo>
                    <a:lnTo>
                      <a:pt x="508" y="525"/>
                    </a:lnTo>
                    <a:lnTo>
                      <a:pt x="511" y="524"/>
                    </a:lnTo>
                    <a:lnTo>
                      <a:pt x="514" y="522"/>
                    </a:lnTo>
                    <a:lnTo>
                      <a:pt x="517" y="521"/>
                    </a:lnTo>
                    <a:lnTo>
                      <a:pt x="519" y="519"/>
                    </a:lnTo>
                    <a:lnTo>
                      <a:pt x="522" y="519"/>
                    </a:lnTo>
                    <a:lnTo>
                      <a:pt x="524" y="521"/>
                    </a:lnTo>
                    <a:lnTo>
                      <a:pt x="527" y="519"/>
                    </a:lnTo>
                    <a:lnTo>
                      <a:pt x="530" y="519"/>
                    </a:lnTo>
                    <a:lnTo>
                      <a:pt x="531" y="519"/>
                    </a:lnTo>
                    <a:lnTo>
                      <a:pt x="534" y="519"/>
                    </a:lnTo>
                    <a:lnTo>
                      <a:pt x="537" y="519"/>
                    </a:lnTo>
                    <a:lnTo>
                      <a:pt x="539" y="519"/>
                    </a:lnTo>
                    <a:lnTo>
                      <a:pt x="540" y="517"/>
                    </a:lnTo>
                    <a:lnTo>
                      <a:pt x="543" y="514"/>
                    </a:lnTo>
                    <a:lnTo>
                      <a:pt x="545" y="514"/>
                    </a:lnTo>
                    <a:lnTo>
                      <a:pt x="547" y="514"/>
                    </a:lnTo>
                    <a:lnTo>
                      <a:pt x="548" y="514"/>
                    </a:lnTo>
                    <a:lnTo>
                      <a:pt x="551" y="514"/>
                    </a:lnTo>
                    <a:lnTo>
                      <a:pt x="553" y="513"/>
                    </a:lnTo>
                    <a:lnTo>
                      <a:pt x="554" y="513"/>
                    </a:lnTo>
                    <a:lnTo>
                      <a:pt x="557" y="513"/>
                    </a:lnTo>
                    <a:lnTo>
                      <a:pt x="559" y="513"/>
                    </a:lnTo>
                    <a:lnTo>
                      <a:pt x="562" y="511"/>
                    </a:lnTo>
                    <a:lnTo>
                      <a:pt x="565" y="511"/>
                    </a:lnTo>
                    <a:lnTo>
                      <a:pt x="568" y="511"/>
                    </a:lnTo>
                    <a:lnTo>
                      <a:pt x="571" y="511"/>
                    </a:lnTo>
                    <a:lnTo>
                      <a:pt x="574" y="510"/>
                    </a:lnTo>
                    <a:lnTo>
                      <a:pt x="577" y="510"/>
                    </a:lnTo>
                    <a:lnTo>
                      <a:pt x="580" y="510"/>
                    </a:lnTo>
                    <a:lnTo>
                      <a:pt x="583" y="508"/>
                    </a:lnTo>
                    <a:lnTo>
                      <a:pt x="589" y="514"/>
                    </a:lnTo>
                    <a:lnTo>
                      <a:pt x="596" y="519"/>
                    </a:lnTo>
                    <a:lnTo>
                      <a:pt x="602" y="524"/>
                    </a:lnTo>
                    <a:lnTo>
                      <a:pt x="609" y="528"/>
                    </a:lnTo>
                    <a:lnTo>
                      <a:pt x="615" y="533"/>
                    </a:lnTo>
                    <a:lnTo>
                      <a:pt x="622" y="537"/>
                    </a:lnTo>
                    <a:lnTo>
                      <a:pt x="628" y="542"/>
                    </a:lnTo>
                    <a:lnTo>
                      <a:pt x="634" y="548"/>
                    </a:lnTo>
                    <a:lnTo>
                      <a:pt x="638" y="551"/>
                    </a:lnTo>
                    <a:lnTo>
                      <a:pt x="641" y="554"/>
                    </a:lnTo>
                    <a:lnTo>
                      <a:pt x="643" y="560"/>
                    </a:lnTo>
                    <a:lnTo>
                      <a:pt x="644" y="568"/>
                    </a:lnTo>
                    <a:lnTo>
                      <a:pt x="644" y="574"/>
                    </a:lnTo>
                    <a:lnTo>
                      <a:pt x="648" y="580"/>
                    </a:lnTo>
                    <a:lnTo>
                      <a:pt x="649" y="585"/>
                    </a:lnTo>
                    <a:lnTo>
                      <a:pt x="654" y="588"/>
                    </a:lnTo>
                    <a:lnTo>
                      <a:pt x="657" y="591"/>
                    </a:lnTo>
                    <a:lnTo>
                      <a:pt x="660" y="592"/>
                    </a:lnTo>
                    <a:lnTo>
                      <a:pt x="663" y="596"/>
                    </a:lnTo>
                    <a:lnTo>
                      <a:pt x="666" y="599"/>
                    </a:lnTo>
                    <a:lnTo>
                      <a:pt x="669" y="602"/>
                    </a:lnTo>
                    <a:lnTo>
                      <a:pt x="671" y="605"/>
                    </a:lnTo>
                    <a:lnTo>
                      <a:pt x="672" y="609"/>
                    </a:lnTo>
                    <a:lnTo>
                      <a:pt x="672" y="612"/>
                    </a:lnTo>
                    <a:lnTo>
                      <a:pt x="678" y="619"/>
                    </a:lnTo>
                    <a:lnTo>
                      <a:pt x="681" y="623"/>
                    </a:lnTo>
                    <a:lnTo>
                      <a:pt x="683" y="628"/>
                    </a:lnTo>
                    <a:lnTo>
                      <a:pt x="683" y="634"/>
                    </a:lnTo>
                    <a:lnTo>
                      <a:pt x="683" y="640"/>
                    </a:lnTo>
                    <a:lnTo>
                      <a:pt x="681" y="646"/>
                    </a:lnTo>
                    <a:lnTo>
                      <a:pt x="680" y="652"/>
                    </a:lnTo>
                    <a:lnTo>
                      <a:pt x="680" y="660"/>
                    </a:lnTo>
                    <a:lnTo>
                      <a:pt x="678" y="671"/>
                    </a:lnTo>
                    <a:lnTo>
                      <a:pt x="674" y="681"/>
                    </a:lnTo>
                    <a:lnTo>
                      <a:pt x="669" y="694"/>
                    </a:lnTo>
                    <a:lnTo>
                      <a:pt x="667" y="704"/>
                    </a:lnTo>
                    <a:lnTo>
                      <a:pt x="667" y="713"/>
                    </a:lnTo>
                    <a:lnTo>
                      <a:pt x="666" y="721"/>
                    </a:lnTo>
                    <a:lnTo>
                      <a:pt x="664" y="727"/>
                    </a:lnTo>
                    <a:lnTo>
                      <a:pt x="661" y="733"/>
                    </a:lnTo>
                    <a:lnTo>
                      <a:pt x="658" y="741"/>
                    </a:lnTo>
                    <a:lnTo>
                      <a:pt x="657" y="747"/>
                    </a:lnTo>
                    <a:lnTo>
                      <a:pt x="654" y="755"/>
                    </a:lnTo>
                    <a:lnTo>
                      <a:pt x="652" y="762"/>
                    </a:lnTo>
                    <a:lnTo>
                      <a:pt x="651" y="767"/>
                    </a:lnTo>
                    <a:lnTo>
                      <a:pt x="648" y="772"/>
                    </a:lnTo>
                    <a:lnTo>
                      <a:pt x="648" y="778"/>
                    </a:lnTo>
                    <a:lnTo>
                      <a:pt x="648" y="781"/>
                    </a:lnTo>
                    <a:lnTo>
                      <a:pt x="644" y="787"/>
                    </a:lnTo>
                    <a:lnTo>
                      <a:pt x="641" y="792"/>
                    </a:lnTo>
                    <a:lnTo>
                      <a:pt x="640" y="798"/>
                    </a:lnTo>
                    <a:lnTo>
                      <a:pt x="638" y="802"/>
                    </a:lnTo>
                    <a:lnTo>
                      <a:pt x="637" y="807"/>
                    </a:lnTo>
                    <a:lnTo>
                      <a:pt x="635" y="813"/>
                    </a:lnTo>
                    <a:lnTo>
                      <a:pt x="634" y="818"/>
                    </a:lnTo>
                    <a:lnTo>
                      <a:pt x="631" y="824"/>
                    </a:lnTo>
                    <a:lnTo>
                      <a:pt x="631" y="830"/>
                    </a:lnTo>
                    <a:lnTo>
                      <a:pt x="632" y="839"/>
                    </a:lnTo>
                    <a:lnTo>
                      <a:pt x="634" y="848"/>
                    </a:lnTo>
                    <a:lnTo>
                      <a:pt x="632" y="853"/>
                    </a:lnTo>
                    <a:lnTo>
                      <a:pt x="635" y="860"/>
                    </a:lnTo>
                    <a:lnTo>
                      <a:pt x="638" y="865"/>
                    </a:lnTo>
                    <a:lnTo>
                      <a:pt x="640" y="871"/>
                    </a:lnTo>
                    <a:lnTo>
                      <a:pt x="643" y="874"/>
                    </a:lnTo>
                    <a:lnTo>
                      <a:pt x="644" y="880"/>
                    </a:lnTo>
                    <a:lnTo>
                      <a:pt x="646" y="885"/>
                    </a:lnTo>
                    <a:lnTo>
                      <a:pt x="646" y="891"/>
                    </a:lnTo>
                    <a:lnTo>
                      <a:pt x="646" y="900"/>
                    </a:lnTo>
                    <a:lnTo>
                      <a:pt x="644" y="903"/>
                    </a:lnTo>
                    <a:lnTo>
                      <a:pt x="641" y="908"/>
                    </a:lnTo>
                    <a:lnTo>
                      <a:pt x="640" y="911"/>
                    </a:lnTo>
                    <a:lnTo>
                      <a:pt x="638" y="916"/>
                    </a:lnTo>
                    <a:lnTo>
                      <a:pt x="635" y="919"/>
                    </a:lnTo>
                    <a:lnTo>
                      <a:pt x="632" y="922"/>
                    </a:lnTo>
                    <a:lnTo>
                      <a:pt x="629" y="926"/>
                    </a:lnTo>
                    <a:lnTo>
                      <a:pt x="628" y="929"/>
                    </a:lnTo>
                    <a:lnTo>
                      <a:pt x="620" y="939"/>
                    </a:lnTo>
                    <a:lnTo>
                      <a:pt x="614" y="946"/>
                    </a:lnTo>
                    <a:lnTo>
                      <a:pt x="606" y="952"/>
                    </a:lnTo>
                    <a:lnTo>
                      <a:pt x="600" y="958"/>
                    </a:lnTo>
                    <a:lnTo>
                      <a:pt x="592" y="963"/>
                    </a:lnTo>
                    <a:lnTo>
                      <a:pt x="585" y="968"/>
                    </a:lnTo>
                    <a:lnTo>
                      <a:pt x="576" y="974"/>
                    </a:lnTo>
                    <a:lnTo>
                      <a:pt x="566" y="978"/>
                    </a:lnTo>
                    <a:lnTo>
                      <a:pt x="560" y="981"/>
                    </a:lnTo>
                    <a:lnTo>
                      <a:pt x="554" y="985"/>
                    </a:lnTo>
                    <a:lnTo>
                      <a:pt x="548" y="989"/>
                    </a:lnTo>
                    <a:lnTo>
                      <a:pt x="543" y="992"/>
                    </a:lnTo>
                    <a:lnTo>
                      <a:pt x="537" y="995"/>
                    </a:lnTo>
                    <a:lnTo>
                      <a:pt x="531" y="998"/>
                    </a:lnTo>
                    <a:lnTo>
                      <a:pt x="525" y="1000"/>
                    </a:lnTo>
                    <a:lnTo>
                      <a:pt x="517" y="1000"/>
                    </a:lnTo>
                    <a:lnTo>
                      <a:pt x="511" y="1004"/>
                    </a:lnTo>
                    <a:lnTo>
                      <a:pt x="507" y="1006"/>
                    </a:lnTo>
                    <a:lnTo>
                      <a:pt x="501" y="1008"/>
                    </a:lnTo>
                    <a:lnTo>
                      <a:pt x="494" y="1008"/>
                    </a:lnTo>
                    <a:lnTo>
                      <a:pt x="488" y="1008"/>
                    </a:lnTo>
                    <a:lnTo>
                      <a:pt x="482" y="1009"/>
                    </a:lnTo>
                    <a:lnTo>
                      <a:pt x="476" y="1011"/>
                    </a:lnTo>
                    <a:lnTo>
                      <a:pt x="470" y="1014"/>
                    </a:lnTo>
                    <a:lnTo>
                      <a:pt x="471" y="1014"/>
                    </a:lnTo>
                    <a:lnTo>
                      <a:pt x="471" y="1015"/>
                    </a:lnTo>
                    <a:lnTo>
                      <a:pt x="471" y="1017"/>
                    </a:lnTo>
                    <a:lnTo>
                      <a:pt x="471" y="1018"/>
                    </a:lnTo>
                    <a:lnTo>
                      <a:pt x="470" y="1018"/>
                    </a:lnTo>
                    <a:lnTo>
                      <a:pt x="468" y="1018"/>
                    </a:lnTo>
                    <a:lnTo>
                      <a:pt x="465" y="1018"/>
                    </a:lnTo>
                    <a:lnTo>
                      <a:pt x="465" y="1018"/>
                    </a:lnTo>
                    <a:lnTo>
                      <a:pt x="464" y="1014"/>
                    </a:lnTo>
                    <a:lnTo>
                      <a:pt x="459" y="1014"/>
                    </a:lnTo>
                    <a:lnTo>
                      <a:pt x="456" y="1014"/>
                    </a:lnTo>
                    <a:lnTo>
                      <a:pt x="453" y="1017"/>
                    </a:lnTo>
                    <a:lnTo>
                      <a:pt x="450" y="1018"/>
                    </a:lnTo>
                    <a:lnTo>
                      <a:pt x="447" y="1020"/>
                    </a:lnTo>
                    <a:lnTo>
                      <a:pt x="442" y="1021"/>
                    </a:lnTo>
                    <a:lnTo>
                      <a:pt x="439" y="1021"/>
                    </a:lnTo>
                    <a:lnTo>
                      <a:pt x="435" y="1021"/>
                    </a:lnTo>
                    <a:lnTo>
                      <a:pt x="430" y="1024"/>
                    </a:lnTo>
                    <a:lnTo>
                      <a:pt x="426" y="1027"/>
                    </a:lnTo>
                    <a:lnTo>
                      <a:pt x="421" y="1029"/>
                    </a:lnTo>
                    <a:lnTo>
                      <a:pt x="416" y="1032"/>
                    </a:lnTo>
                    <a:lnTo>
                      <a:pt x="412" y="1034"/>
                    </a:lnTo>
                    <a:lnTo>
                      <a:pt x="407" y="1037"/>
                    </a:lnTo>
                    <a:lnTo>
                      <a:pt x="404" y="1040"/>
                    </a:lnTo>
                    <a:lnTo>
                      <a:pt x="400" y="1043"/>
                    </a:lnTo>
                    <a:lnTo>
                      <a:pt x="396" y="1043"/>
                    </a:lnTo>
                    <a:lnTo>
                      <a:pt x="393" y="1044"/>
                    </a:lnTo>
                    <a:lnTo>
                      <a:pt x="390" y="1046"/>
                    </a:lnTo>
                    <a:lnTo>
                      <a:pt x="389" y="1047"/>
                    </a:lnTo>
                    <a:lnTo>
                      <a:pt x="386" y="1049"/>
                    </a:lnTo>
                    <a:lnTo>
                      <a:pt x="384" y="1050"/>
                    </a:lnTo>
                    <a:lnTo>
                      <a:pt x="381" y="1053"/>
                    </a:lnTo>
                    <a:lnTo>
                      <a:pt x="378" y="1053"/>
                    </a:lnTo>
                    <a:lnTo>
                      <a:pt x="377" y="1055"/>
                    </a:lnTo>
                    <a:lnTo>
                      <a:pt x="377" y="1057"/>
                    </a:lnTo>
                    <a:lnTo>
                      <a:pt x="377" y="1060"/>
                    </a:lnTo>
                    <a:lnTo>
                      <a:pt x="378" y="1061"/>
                    </a:lnTo>
                    <a:lnTo>
                      <a:pt x="380" y="1063"/>
                    </a:lnTo>
                    <a:lnTo>
                      <a:pt x="383" y="1063"/>
                    </a:lnTo>
                    <a:lnTo>
                      <a:pt x="384" y="1061"/>
                    </a:lnTo>
                    <a:lnTo>
                      <a:pt x="387" y="1061"/>
                    </a:lnTo>
                    <a:lnTo>
                      <a:pt x="390" y="1060"/>
                    </a:lnTo>
                    <a:lnTo>
                      <a:pt x="393" y="1060"/>
                    </a:lnTo>
                    <a:lnTo>
                      <a:pt x="395" y="1060"/>
                    </a:lnTo>
                    <a:lnTo>
                      <a:pt x="398" y="1058"/>
                    </a:lnTo>
                    <a:lnTo>
                      <a:pt x="403" y="1057"/>
                    </a:lnTo>
                    <a:lnTo>
                      <a:pt x="407" y="1057"/>
                    </a:lnTo>
                    <a:lnTo>
                      <a:pt x="412" y="1058"/>
                    </a:lnTo>
                    <a:lnTo>
                      <a:pt x="418" y="1060"/>
                    </a:lnTo>
                    <a:lnTo>
                      <a:pt x="422" y="1061"/>
                    </a:lnTo>
                    <a:lnTo>
                      <a:pt x="427" y="1061"/>
                    </a:lnTo>
                    <a:lnTo>
                      <a:pt x="432" y="1061"/>
                    </a:lnTo>
                    <a:lnTo>
                      <a:pt x="435" y="1058"/>
                    </a:lnTo>
                    <a:lnTo>
                      <a:pt x="444" y="1058"/>
                    </a:lnTo>
                    <a:lnTo>
                      <a:pt x="452" y="1055"/>
                    </a:lnTo>
                    <a:lnTo>
                      <a:pt x="456" y="1052"/>
                    </a:lnTo>
                    <a:lnTo>
                      <a:pt x="461" y="1049"/>
                    </a:lnTo>
                    <a:lnTo>
                      <a:pt x="465" y="1046"/>
                    </a:lnTo>
                    <a:lnTo>
                      <a:pt x="470" y="1044"/>
                    </a:lnTo>
                    <a:lnTo>
                      <a:pt x="476" y="1046"/>
                    </a:lnTo>
                    <a:lnTo>
                      <a:pt x="485" y="1050"/>
                    </a:lnTo>
                    <a:lnTo>
                      <a:pt x="490" y="1053"/>
                    </a:lnTo>
                    <a:lnTo>
                      <a:pt x="491" y="1057"/>
                    </a:lnTo>
                    <a:lnTo>
                      <a:pt x="490" y="1058"/>
                    </a:lnTo>
                    <a:lnTo>
                      <a:pt x="488" y="1063"/>
                    </a:lnTo>
                    <a:lnTo>
                      <a:pt x="488" y="1067"/>
                    </a:lnTo>
                    <a:lnTo>
                      <a:pt x="487" y="1070"/>
                    </a:lnTo>
                    <a:lnTo>
                      <a:pt x="484" y="1072"/>
                    </a:lnTo>
                    <a:lnTo>
                      <a:pt x="479" y="1073"/>
                    </a:lnTo>
                    <a:lnTo>
                      <a:pt x="476" y="1075"/>
                    </a:lnTo>
                    <a:lnTo>
                      <a:pt x="473" y="1076"/>
                    </a:lnTo>
                    <a:lnTo>
                      <a:pt x="468" y="1079"/>
                    </a:lnTo>
                    <a:lnTo>
                      <a:pt x="467" y="1083"/>
                    </a:lnTo>
                    <a:lnTo>
                      <a:pt x="459" y="1090"/>
                    </a:lnTo>
                    <a:lnTo>
                      <a:pt x="453" y="1096"/>
                    </a:lnTo>
                    <a:lnTo>
                      <a:pt x="447" y="1102"/>
                    </a:lnTo>
                    <a:lnTo>
                      <a:pt x="441" y="1109"/>
                    </a:lnTo>
                    <a:lnTo>
                      <a:pt x="435" y="1115"/>
                    </a:lnTo>
                    <a:lnTo>
                      <a:pt x="429" y="1121"/>
                    </a:lnTo>
                    <a:lnTo>
                      <a:pt x="422" y="1128"/>
                    </a:lnTo>
                    <a:lnTo>
                      <a:pt x="418" y="1138"/>
                    </a:lnTo>
                    <a:lnTo>
                      <a:pt x="412" y="1141"/>
                    </a:lnTo>
                    <a:lnTo>
                      <a:pt x="409" y="1145"/>
                    </a:lnTo>
                    <a:lnTo>
                      <a:pt x="409" y="1151"/>
                    </a:lnTo>
                    <a:lnTo>
                      <a:pt x="409" y="1158"/>
                    </a:lnTo>
                    <a:lnTo>
                      <a:pt x="409" y="1165"/>
                    </a:lnTo>
                    <a:lnTo>
                      <a:pt x="409" y="1171"/>
                    </a:lnTo>
                    <a:lnTo>
                      <a:pt x="407" y="1176"/>
                    </a:lnTo>
                    <a:lnTo>
                      <a:pt x="404" y="1182"/>
                    </a:lnTo>
                    <a:lnTo>
                      <a:pt x="404" y="1207"/>
                    </a:lnTo>
                    <a:lnTo>
                      <a:pt x="406" y="1208"/>
                    </a:lnTo>
                    <a:lnTo>
                      <a:pt x="407" y="1210"/>
                    </a:lnTo>
                    <a:lnTo>
                      <a:pt x="407" y="1210"/>
                    </a:lnTo>
                    <a:lnTo>
                      <a:pt x="410" y="1210"/>
                    </a:lnTo>
                    <a:lnTo>
                      <a:pt x="415" y="1204"/>
                    </a:lnTo>
                    <a:lnTo>
                      <a:pt x="418" y="1196"/>
                    </a:lnTo>
                    <a:lnTo>
                      <a:pt x="421" y="1190"/>
                    </a:lnTo>
                    <a:lnTo>
                      <a:pt x="424" y="1182"/>
                    </a:lnTo>
                    <a:lnTo>
                      <a:pt x="427" y="1174"/>
                    </a:lnTo>
                    <a:lnTo>
                      <a:pt x="432" y="1168"/>
                    </a:lnTo>
                    <a:lnTo>
                      <a:pt x="435" y="1161"/>
                    </a:lnTo>
                    <a:lnTo>
                      <a:pt x="441" y="1155"/>
                    </a:lnTo>
                    <a:lnTo>
                      <a:pt x="444" y="1150"/>
                    </a:lnTo>
                    <a:lnTo>
                      <a:pt x="449" y="1145"/>
                    </a:lnTo>
                    <a:lnTo>
                      <a:pt x="453" y="1141"/>
                    </a:lnTo>
                    <a:lnTo>
                      <a:pt x="458" y="1135"/>
                    </a:lnTo>
                    <a:lnTo>
                      <a:pt x="462" y="1132"/>
                    </a:lnTo>
                    <a:lnTo>
                      <a:pt x="467" y="1127"/>
                    </a:lnTo>
                    <a:lnTo>
                      <a:pt x="471" y="1122"/>
                    </a:lnTo>
                    <a:lnTo>
                      <a:pt x="476" y="1118"/>
                    </a:lnTo>
                    <a:lnTo>
                      <a:pt x="482" y="1113"/>
                    </a:lnTo>
                    <a:lnTo>
                      <a:pt x="487" y="1109"/>
                    </a:lnTo>
                    <a:lnTo>
                      <a:pt x="491" y="1104"/>
                    </a:lnTo>
                    <a:lnTo>
                      <a:pt x="496" y="1099"/>
                    </a:lnTo>
                    <a:lnTo>
                      <a:pt x="501" y="1095"/>
                    </a:lnTo>
                    <a:lnTo>
                      <a:pt x="505" y="1090"/>
                    </a:lnTo>
                    <a:lnTo>
                      <a:pt x="508" y="1086"/>
                    </a:lnTo>
                    <a:lnTo>
                      <a:pt x="513" y="1079"/>
                    </a:lnTo>
                    <a:lnTo>
                      <a:pt x="517" y="1075"/>
                    </a:lnTo>
                    <a:lnTo>
                      <a:pt x="520" y="1070"/>
                    </a:lnTo>
                    <a:lnTo>
                      <a:pt x="524" y="1066"/>
                    </a:lnTo>
                    <a:lnTo>
                      <a:pt x="525" y="1060"/>
                    </a:lnTo>
                    <a:lnTo>
                      <a:pt x="528" y="1053"/>
                    </a:lnTo>
                    <a:lnTo>
                      <a:pt x="531" y="1049"/>
                    </a:lnTo>
                    <a:lnTo>
                      <a:pt x="536" y="1044"/>
                    </a:lnTo>
                    <a:lnTo>
                      <a:pt x="540" y="1041"/>
                    </a:lnTo>
                    <a:lnTo>
                      <a:pt x="540" y="1037"/>
                    </a:lnTo>
                    <a:lnTo>
                      <a:pt x="540" y="1034"/>
                    </a:lnTo>
                    <a:lnTo>
                      <a:pt x="543" y="1032"/>
                    </a:lnTo>
                    <a:lnTo>
                      <a:pt x="545" y="1029"/>
                    </a:lnTo>
                    <a:lnTo>
                      <a:pt x="548" y="1027"/>
                    </a:lnTo>
                    <a:lnTo>
                      <a:pt x="550" y="1024"/>
                    </a:lnTo>
                    <a:lnTo>
                      <a:pt x="553" y="1021"/>
                    </a:lnTo>
                    <a:lnTo>
                      <a:pt x="554" y="1018"/>
                    </a:lnTo>
                    <a:lnTo>
                      <a:pt x="556" y="1017"/>
                    </a:lnTo>
                    <a:lnTo>
                      <a:pt x="559" y="1015"/>
                    </a:lnTo>
                    <a:lnTo>
                      <a:pt x="560" y="1014"/>
                    </a:lnTo>
                    <a:lnTo>
                      <a:pt x="562" y="1011"/>
                    </a:lnTo>
                    <a:lnTo>
                      <a:pt x="563" y="1009"/>
                    </a:lnTo>
                    <a:lnTo>
                      <a:pt x="566" y="1008"/>
                    </a:lnTo>
                    <a:lnTo>
                      <a:pt x="569" y="1008"/>
                    </a:lnTo>
                    <a:lnTo>
                      <a:pt x="573" y="1008"/>
                    </a:lnTo>
                    <a:lnTo>
                      <a:pt x="574" y="1004"/>
                    </a:lnTo>
                    <a:lnTo>
                      <a:pt x="576" y="1003"/>
                    </a:lnTo>
                    <a:lnTo>
                      <a:pt x="577" y="1001"/>
                    </a:lnTo>
                    <a:lnTo>
                      <a:pt x="579" y="1001"/>
                    </a:lnTo>
                    <a:lnTo>
                      <a:pt x="582" y="1001"/>
                    </a:lnTo>
                    <a:lnTo>
                      <a:pt x="583" y="1001"/>
                    </a:lnTo>
                    <a:lnTo>
                      <a:pt x="586" y="1000"/>
                    </a:lnTo>
                    <a:lnTo>
                      <a:pt x="588" y="1000"/>
                    </a:lnTo>
                    <a:lnTo>
                      <a:pt x="596" y="995"/>
                    </a:lnTo>
                    <a:lnTo>
                      <a:pt x="603" y="991"/>
                    </a:lnTo>
                    <a:lnTo>
                      <a:pt x="611" y="988"/>
                    </a:lnTo>
                    <a:lnTo>
                      <a:pt x="618" y="983"/>
                    </a:lnTo>
                    <a:lnTo>
                      <a:pt x="626" y="978"/>
                    </a:lnTo>
                    <a:lnTo>
                      <a:pt x="632" y="974"/>
                    </a:lnTo>
                    <a:lnTo>
                      <a:pt x="640" y="969"/>
                    </a:lnTo>
                    <a:lnTo>
                      <a:pt x="644" y="963"/>
                    </a:lnTo>
                    <a:lnTo>
                      <a:pt x="648" y="962"/>
                    </a:lnTo>
                    <a:lnTo>
                      <a:pt x="651" y="960"/>
                    </a:lnTo>
                    <a:lnTo>
                      <a:pt x="654" y="958"/>
                    </a:lnTo>
                    <a:lnTo>
                      <a:pt x="657" y="955"/>
                    </a:lnTo>
                    <a:lnTo>
                      <a:pt x="663" y="954"/>
                    </a:lnTo>
                    <a:lnTo>
                      <a:pt x="669" y="951"/>
                    </a:lnTo>
                    <a:lnTo>
                      <a:pt x="675" y="949"/>
                    </a:lnTo>
                    <a:lnTo>
                      <a:pt x="681" y="946"/>
                    </a:lnTo>
                    <a:lnTo>
                      <a:pt x="687" y="945"/>
                    </a:lnTo>
                    <a:lnTo>
                      <a:pt x="693" y="943"/>
                    </a:lnTo>
                    <a:lnTo>
                      <a:pt x="701" y="942"/>
                    </a:lnTo>
                    <a:lnTo>
                      <a:pt x="707" y="942"/>
                    </a:lnTo>
                    <a:lnTo>
                      <a:pt x="713" y="946"/>
                    </a:lnTo>
                    <a:lnTo>
                      <a:pt x="720" y="951"/>
                    </a:lnTo>
                    <a:lnTo>
                      <a:pt x="724" y="955"/>
                    </a:lnTo>
                    <a:lnTo>
                      <a:pt x="729" y="962"/>
                    </a:lnTo>
                    <a:lnTo>
                      <a:pt x="733" y="968"/>
                    </a:lnTo>
                    <a:lnTo>
                      <a:pt x="738" y="972"/>
                    </a:lnTo>
                    <a:lnTo>
                      <a:pt x="744" y="978"/>
                    </a:lnTo>
                    <a:lnTo>
                      <a:pt x="749" y="985"/>
                    </a:lnTo>
                    <a:lnTo>
                      <a:pt x="750" y="989"/>
                    </a:lnTo>
                    <a:lnTo>
                      <a:pt x="752" y="995"/>
                    </a:lnTo>
                    <a:lnTo>
                      <a:pt x="753" y="998"/>
                    </a:lnTo>
                    <a:lnTo>
                      <a:pt x="756" y="1003"/>
                    </a:lnTo>
                    <a:lnTo>
                      <a:pt x="759" y="1008"/>
                    </a:lnTo>
                    <a:lnTo>
                      <a:pt x="761" y="1012"/>
                    </a:lnTo>
                    <a:lnTo>
                      <a:pt x="762" y="1017"/>
                    </a:lnTo>
                    <a:lnTo>
                      <a:pt x="764" y="1021"/>
                    </a:lnTo>
                    <a:lnTo>
                      <a:pt x="765" y="1027"/>
                    </a:lnTo>
                    <a:lnTo>
                      <a:pt x="767" y="1032"/>
                    </a:lnTo>
                    <a:lnTo>
                      <a:pt x="769" y="1037"/>
                    </a:lnTo>
                    <a:lnTo>
                      <a:pt x="772" y="1040"/>
                    </a:lnTo>
                    <a:lnTo>
                      <a:pt x="775" y="1049"/>
                    </a:lnTo>
                    <a:lnTo>
                      <a:pt x="778" y="1058"/>
                    </a:lnTo>
                    <a:lnTo>
                      <a:pt x="779" y="1069"/>
                    </a:lnTo>
                    <a:lnTo>
                      <a:pt x="781" y="1078"/>
                    </a:lnTo>
                    <a:lnTo>
                      <a:pt x="782" y="1089"/>
                    </a:lnTo>
                    <a:lnTo>
                      <a:pt x="784" y="1098"/>
                    </a:lnTo>
                    <a:lnTo>
                      <a:pt x="784" y="1109"/>
                    </a:lnTo>
                    <a:lnTo>
                      <a:pt x="784" y="1119"/>
                    </a:lnTo>
                    <a:lnTo>
                      <a:pt x="785" y="1121"/>
                    </a:lnTo>
                    <a:lnTo>
                      <a:pt x="785" y="1121"/>
                    </a:lnTo>
                    <a:lnTo>
                      <a:pt x="787" y="1121"/>
                    </a:lnTo>
                    <a:lnTo>
                      <a:pt x="787" y="1122"/>
                    </a:lnTo>
                    <a:lnTo>
                      <a:pt x="785" y="1132"/>
                    </a:lnTo>
                    <a:lnTo>
                      <a:pt x="785" y="1141"/>
                    </a:lnTo>
                    <a:lnTo>
                      <a:pt x="785" y="1150"/>
                    </a:lnTo>
                    <a:lnTo>
                      <a:pt x="785" y="1161"/>
                    </a:lnTo>
                    <a:lnTo>
                      <a:pt x="785" y="1174"/>
                    </a:lnTo>
                    <a:lnTo>
                      <a:pt x="784" y="1188"/>
                    </a:lnTo>
                    <a:lnTo>
                      <a:pt x="781" y="1204"/>
                    </a:lnTo>
                    <a:lnTo>
                      <a:pt x="781" y="1217"/>
                    </a:lnTo>
                    <a:lnTo>
                      <a:pt x="778" y="1223"/>
                    </a:lnTo>
                    <a:lnTo>
                      <a:pt x="776" y="1231"/>
                    </a:lnTo>
                    <a:lnTo>
                      <a:pt x="778" y="1239"/>
                    </a:lnTo>
                    <a:lnTo>
                      <a:pt x="776" y="1246"/>
                    </a:lnTo>
                    <a:lnTo>
                      <a:pt x="773" y="1257"/>
                    </a:lnTo>
                    <a:lnTo>
                      <a:pt x="770" y="1266"/>
                    </a:lnTo>
                    <a:lnTo>
                      <a:pt x="767" y="1277"/>
                    </a:lnTo>
                    <a:lnTo>
                      <a:pt x="762" y="1286"/>
                    </a:lnTo>
                    <a:lnTo>
                      <a:pt x="759" y="1297"/>
                    </a:lnTo>
                    <a:lnTo>
                      <a:pt x="755" y="1306"/>
                    </a:lnTo>
                    <a:lnTo>
                      <a:pt x="752" y="1315"/>
                    </a:lnTo>
                    <a:lnTo>
                      <a:pt x="747" y="1326"/>
                    </a:lnTo>
                    <a:lnTo>
                      <a:pt x="744" y="1329"/>
                    </a:lnTo>
                    <a:lnTo>
                      <a:pt x="742" y="1335"/>
                    </a:lnTo>
                    <a:lnTo>
                      <a:pt x="741" y="1341"/>
                    </a:lnTo>
                    <a:lnTo>
                      <a:pt x="736" y="1347"/>
                    </a:lnTo>
                    <a:lnTo>
                      <a:pt x="735" y="1354"/>
                    </a:lnTo>
                    <a:lnTo>
                      <a:pt x="732" y="1360"/>
                    </a:lnTo>
                    <a:lnTo>
                      <a:pt x="729" y="1366"/>
                    </a:lnTo>
                    <a:lnTo>
                      <a:pt x="726" y="1372"/>
                    </a:lnTo>
                    <a:lnTo>
                      <a:pt x="723" y="1378"/>
                    </a:lnTo>
                    <a:lnTo>
                      <a:pt x="720" y="1383"/>
                    </a:lnTo>
                    <a:lnTo>
                      <a:pt x="716" y="1389"/>
                    </a:lnTo>
                    <a:lnTo>
                      <a:pt x="713" y="1395"/>
                    </a:lnTo>
                    <a:lnTo>
                      <a:pt x="712" y="1398"/>
                    </a:lnTo>
                    <a:lnTo>
                      <a:pt x="710" y="1401"/>
                    </a:lnTo>
                    <a:lnTo>
                      <a:pt x="709" y="1404"/>
                    </a:lnTo>
                    <a:lnTo>
                      <a:pt x="706" y="1409"/>
                    </a:lnTo>
                    <a:lnTo>
                      <a:pt x="703" y="1412"/>
                    </a:lnTo>
                    <a:lnTo>
                      <a:pt x="701" y="1415"/>
                    </a:lnTo>
                    <a:lnTo>
                      <a:pt x="698" y="1418"/>
                    </a:lnTo>
                    <a:lnTo>
                      <a:pt x="697" y="1421"/>
                    </a:lnTo>
                    <a:lnTo>
                      <a:pt x="695" y="1424"/>
                    </a:lnTo>
                    <a:lnTo>
                      <a:pt x="693" y="1426"/>
                    </a:lnTo>
                    <a:lnTo>
                      <a:pt x="690" y="1427"/>
                    </a:lnTo>
                    <a:lnTo>
                      <a:pt x="689" y="1430"/>
                    </a:lnTo>
                    <a:lnTo>
                      <a:pt x="686" y="1433"/>
                    </a:lnTo>
                    <a:lnTo>
                      <a:pt x="681" y="1438"/>
                    </a:lnTo>
                    <a:lnTo>
                      <a:pt x="677" y="1441"/>
                    </a:lnTo>
                    <a:lnTo>
                      <a:pt x="674" y="1445"/>
                    </a:lnTo>
                    <a:lnTo>
                      <a:pt x="671" y="1449"/>
                    </a:lnTo>
                    <a:lnTo>
                      <a:pt x="667" y="1453"/>
                    </a:lnTo>
                    <a:lnTo>
                      <a:pt x="663" y="1458"/>
                    </a:lnTo>
                    <a:lnTo>
                      <a:pt x="660" y="1462"/>
                    </a:lnTo>
                    <a:lnTo>
                      <a:pt x="657" y="1467"/>
                    </a:lnTo>
                    <a:lnTo>
                      <a:pt x="652" y="1470"/>
                    </a:lnTo>
                    <a:lnTo>
                      <a:pt x="649" y="1473"/>
                    </a:lnTo>
                    <a:lnTo>
                      <a:pt x="644" y="1476"/>
                    </a:lnTo>
                    <a:lnTo>
                      <a:pt x="640" y="1479"/>
                    </a:lnTo>
                    <a:lnTo>
                      <a:pt x="635" y="1482"/>
                    </a:lnTo>
                    <a:lnTo>
                      <a:pt x="632" y="1487"/>
                    </a:lnTo>
                    <a:lnTo>
                      <a:pt x="629" y="1491"/>
                    </a:lnTo>
                    <a:lnTo>
                      <a:pt x="625" y="1491"/>
                    </a:lnTo>
                    <a:lnTo>
                      <a:pt x="620" y="1493"/>
                    </a:lnTo>
                    <a:lnTo>
                      <a:pt x="617" y="1496"/>
                    </a:lnTo>
                    <a:lnTo>
                      <a:pt x="614" y="1499"/>
                    </a:lnTo>
                    <a:lnTo>
                      <a:pt x="609" y="1502"/>
                    </a:lnTo>
                    <a:lnTo>
                      <a:pt x="606" y="1504"/>
                    </a:lnTo>
                    <a:lnTo>
                      <a:pt x="602" y="1505"/>
                    </a:lnTo>
                    <a:lnTo>
                      <a:pt x="599" y="1507"/>
                    </a:lnTo>
                    <a:lnTo>
                      <a:pt x="596" y="1507"/>
                    </a:lnTo>
                    <a:lnTo>
                      <a:pt x="594" y="1508"/>
                    </a:lnTo>
                    <a:lnTo>
                      <a:pt x="592" y="1510"/>
                    </a:lnTo>
                    <a:lnTo>
                      <a:pt x="589" y="1511"/>
                    </a:lnTo>
                    <a:lnTo>
                      <a:pt x="588" y="1513"/>
                    </a:lnTo>
                    <a:lnTo>
                      <a:pt x="586" y="1514"/>
                    </a:lnTo>
                    <a:lnTo>
                      <a:pt x="585" y="1516"/>
                    </a:lnTo>
                    <a:lnTo>
                      <a:pt x="582" y="1517"/>
                    </a:lnTo>
                    <a:lnTo>
                      <a:pt x="577" y="1519"/>
                    </a:lnTo>
                    <a:lnTo>
                      <a:pt x="573" y="1521"/>
                    </a:lnTo>
                    <a:lnTo>
                      <a:pt x="566" y="1522"/>
                    </a:lnTo>
                    <a:lnTo>
                      <a:pt x="562" y="1524"/>
                    </a:lnTo>
                    <a:lnTo>
                      <a:pt x="557" y="1527"/>
                    </a:lnTo>
                    <a:lnTo>
                      <a:pt x="553" y="1528"/>
                    </a:lnTo>
                    <a:lnTo>
                      <a:pt x="548" y="1530"/>
                    </a:lnTo>
                    <a:lnTo>
                      <a:pt x="543" y="1533"/>
                    </a:lnTo>
                    <a:lnTo>
                      <a:pt x="539" y="1534"/>
                    </a:lnTo>
                    <a:lnTo>
                      <a:pt x="534" y="1536"/>
                    </a:lnTo>
                    <a:lnTo>
                      <a:pt x="528" y="1537"/>
                    </a:lnTo>
                    <a:lnTo>
                      <a:pt x="524" y="1539"/>
                    </a:lnTo>
                    <a:lnTo>
                      <a:pt x="519" y="1540"/>
                    </a:lnTo>
                    <a:lnTo>
                      <a:pt x="514" y="1540"/>
                    </a:lnTo>
                    <a:lnTo>
                      <a:pt x="508" y="1542"/>
                    </a:lnTo>
                    <a:lnTo>
                      <a:pt x="504" y="1542"/>
                    </a:lnTo>
                    <a:lnTo>
                      <a:pt x="501" y="1544"/>
                    </a:lnTo>
                    <a:lnTo>
                      <a:pt x="499" y="1542"/>
                    </a:lnTo>
                    <a:lnTo>
                      <a:pt x="494" y="1540"/>
                    </a:lnTo>
                    <a:lnTo>
                      <a:pt x="491" y="1540"/>
                    </a:lnTo>
                    <a:lnTo>
                      <a:pt x="485" y="1542"/>
                    </a:lnTo>
                    <a:lnTo>
                      <a:pt x="479" y="1544"/>
                    </a:lnTo>
                    <a:lnTo>
                      <a:pt x="473" y="1544"/>
                    </a:lnTo>
                    <a:lnTo>
                      <a:pt x="465" y="1544"/>
                    </a:lnTo>
                    <a:lnTo>
                      <a:pt x="459" y="1544"/>
                    </a:lnTo>
                    <a:lnTo>
                      <a:pt x="453" y="1544"/>
                    </a:lnTo>
                    <a:lnTo>
                      <a:pt x="447" y="1545"/>
                    </a:lnTo>
                    <a:lnTo>
                      <a:pt x="441" y="1548"/>
                    </a:lnTo>
                    <a:lnTo>
                      <a:pt x="439" y="1548"/>
                    </a:lnTo>
                    <a:lnTo>
                      <a:pt x="436" y="1548"/>
                    </a:lnTo>
                    <a:lnTo>
                      <a:pt x="433" y="1550"/>
                    </a:lnTo>
                    <a:lnTo>
                      <a:pt x="430" y="1550"/>
                    </a:lnTo>
                    <a:lnTo>
                      <a:pt x="429" y="1550"/>
                    </a:lnTo>
                    <a:lnTo>
                      <a:pt x="426" y="1548"/>
                    </a:lnTo>
                    <a:lnTo>
                      <a:pt x="424" y="1547"/>
                    </a:lnTo>
                    <a:lnTo>
                      <a:pt x="422" y="1545"/>
                    </a:lnTo>
                    <a:lnTo>
                      <a:pt x="418" y="1545"/>
                    </a:lnTo>
                    <a:lnTo>
                      <a:pt x="413" y="1544"/>
                    </a:lnTo>
                    <a:lnTo>
                      <a:pt x="410" y="1544"/>
                    </a:lnTo>
                    <a:lnTo>
                      <a:pt x="407" y="1544"/>
                    </a:lnTo>
                    <a:lnTo>
                      <a:pt x="403" y="1542"/>
                    </a:lnTo>
                    <a:lnTo>
                      <a:pt x="400" y="1542"/>
                    </a:lnTo>
                    <a:lnTo>
                      <a:pt x="396" y="1544"/>
                    </a:lnTo>
                    <a:lnTo>
                      <a:pt x="392" y="1544"/>
                    </a:lnTo>
                    <a:lnTo>
                      <a:pt x="392" y="1545"/>
                    </a:lnTo>
                    <a:lnTo>
                      <a:pt x="393" y="1547"/>
                    </a:lnTo>
                    <a:lnTo>
                      <a:pt x="393" y="1548"/>
                    </a:lnTo>
                    <a:lnTo>
                      <a:pt x="392" y="1550"/>
                    </a:lnTo>
                    <a:lnTo>
                      <a:pt x="392" y="1547"/>
                    </a:lnTo>
                    <a:lnTo>
                      <a:pt x="392" y="1544"/>
                    </a:lnTo>
                    <a:lnTo>
                      <a:pt x="390" y="1542"/>
                    </a:lnTo>
                    <a:lnTo>
                      <a:pt x="387" y="1540"/>
                    </a:lnTo>
                    <a:lnTo>
                      <a:pt x="384" y="1540"/>
                    </a:lnTo>
                    <a:lnTo>
                      <a:pt x="381" y="1540"/>
                    </a:lnTo>
                    <a:lnTo>
                      <a:pt x="378" y="1540"/>
                    </a:lnTo>
                    <a:lnTo>
                      <a:pt x="375" y="1539"/>
                    </a:lnTo>
                    <a:lnTo>
                      <a:pt x="372" y="1539"/>
                    </a:lnTo>
                    <a:lnTo>
                      <a:pt x="370" y="1539"/>
                    </a:lnTo>
                    <a:lnTo>
                      <a:pt x="367" y="1539"/>
                    </a:lnTo>
                    <a:lnTo>
                      <a:pt x="364" y="1542"/>
                    </a:lnTo>
                    <a:lnTo>
                      <a:pt x="361" y="1540"/>
                    </a:lnTo>
                    <a:lnTo>
                      <a:pt x="358" y="1539"/>
                    </a:lnTo>
                    <a:lnTo>
                      <a:pt x="357" y="1539"/>
                    </a:lnTo>
                    <a:lnTo>
                      <a:pt x="354" y="1539"/>
                    </a:lnTo>
                    <a:lnTo>
                      <a:pt x="351" y="1539"/>
                    </a:lnTo>
                    <a:lnTo>
                      <a:pt x="349" y="1537"/>
                    </a:lnTo>
                    <a:lnTo>
                      <a:pt x="346" y="1537"/>
                    </a:lnTo>
                    <a:lnTo>
                      <a:pt x="343" y="1536"/>
                    </a:lnTo>
                    <a:lnTo>
                      <a:pt x="340" y="1534"/>
                    </a:lnTo>
                    <a:lnTo>
                      <a:pt x="337" y="1534"/>
                    </a:lnTo>
                    <a:lnTo>
                      <a:pt x="334" y="1534"/>
                    </a:lnTo>
                    <a:lnTo>
                      <a:pt x="331" y="1534"/>
                    </a:lnTo>
                    <a:lnTo>
                      <a:pt x="328" y="1534"/>
                    </a:lnTo>
                    <a:lnTo>
                      <a:pt x="325" y="1534"/>
                    </a:lnTo>
                    <a:lnTo>
                      <a:pt x="321" y="1533"/>
                    </a:lnTo>
                    <a:lnTo>
                      <a:pt x="320" y="1533"/>
                    </a:lnTo>
                    <a:lnTo>
                      <a:pt x="317" y="1534"/>
                    </a:lnTo>
                    <a:lnTo>
                      <a:pt x="315" y="1534"/>
                    </a:lnTo>
                    <a:lnTo>
                      <a:pt x="314" y="1534"/>
                    </a:lnTo>
                    <a:lnTo>
                      <a:pt x="311" y="1533"/>
                    </a:lnTo>
                    <a:lnTo>
                      <a:pt x="309" y="1533"/>
                    </a:lnTo>
                    <a:lnTo>
                      <a:pt x="306" y="1531"/>
                    </a:lnTo>
                    <a:lnTo>
                      <a:pt x="305" y="1531"/>
                    </a:lnTo>
                    <a:lnTo>
                      <a:pt x="302" y="1530"/>
                    </a:lnTo>
                    <a:lnTo>
                      <a:pt x="298" y="1531"/>
                    </a:lnTo>
                    <a:lnTo>
                      <a:pt x="295" y="1531"/>
                    </a:lnTo>
                    <a:lnTo>
                      <a:pt x="292" y="1531"/>
                    </a:lnTo>
                    <a:lnTo>
                      <a:pt x="291" y="1530"/>
                    </a:lnTo>
                    <a:lnTo>
                      <a:pt x="288" y="1528"/>
                    </a:lnTo>
                    <a:lnTo>
                      <a:pt x="285" y="1527"/>
                    </a:lnTo>
                    <a:lnTo>
                      <a:pt x="282" y="1527"/>
                    </a:lnTo>
                    <a:lnTo>
                      <a:pt x="277" y="1527"/>
                    </a:lnTo>
                    <a:lnTo>
                      <a:pt x="272" y="1524"/>
                    </a:lnTo>
                    <a:lnTo>
                      <a:pt x="268" y="1521"/>
                    </a:lnTo>
                    <a:lnTo>
                      <a:pt x="263" y="1519"/>
                    </a:lnTo>
                    <a:lnTo>
                      <a:pt x="257" y="1517"/>
                    </a:lnTo>
                    <a:lnTo>
                      <a:pt x="253" y="1517"/>
                    </a:lnTo>
                    <a:lnTo>
                      <a:pt x="248" y="1514"/>
                    </a:lnTo>
                    <a:lnTo>
                      <a:pt x="243" y="1513"/>
                    </a:lnTo>
                    <a:lnTo>
                      <a:pt x="239" y="1510"/>
                    </a:lnTo>
                    <a:lnTo>
                      <a:pt x="237" y="1508"/>
                    </a:lnTo>
                    <a:lnTo>
                      <a:pt x="234" y="1507"/>
                    </a:lnTo>
                    <a:lnTo>
                      <a:pt x="233" y="1507"/>
                    </a:lnTo>
                    <a:lnTo>
                      <a:pt x="230" y="1507"/>
                    </a:lnTo>
                    <a:lnTo>
                      <a:pt x="227" y="1507"/>
                    </a:lnTo>
                    <a:lnTo>
                      <a:pt x="225" y="1507"/>
                    </a:lnTo>
                    <a:lnTo>
                      <a:pt x="222" y="1505"/>
                    </a:lnTo>
                    <a:lnTo>
                      <a:pt x="220" y="1504"/>
                    </a:lnTo>
                    <a:lnTo>
                      <a:pt x="219" y="1504"/>
                    </a:lnTo>
                    <a:lnTo>
                      <a:pt x="216" y="1504"/>
                    </a:lnTo>
                    <a:lnTo>
                      <a:pt x="214" y="1502"/>
                    </a:lnTo>
                    <a:lnTo>
                      <a:pt x="213" y="1501"/>
                    </a:lnTo>
                    <a:lnTo>
                      <a:pt x="211" y="1499"/>
                    </a:lnTo>
                    <a:lnTo>
                      <a:pt x="210" y="1498"/>
                    </a:lnTo>
                    <a:lnTo>
                      <a:pt x="208" y="1494"/>
                    </a:lnTo>
                    <a:lnTo>
                      <a:pt x="207" y="1494"/>
                    </a:lnTo>
                    <a:lnTo>
                      <a:pt x="200" y="1490"/>
                    </a:lnTo>
                    <a:lnTo>
                      <a:pt x="194" y="1487"/>
                    </a:lnTo>
                    <a:lnTo>
                      <a:pt x="187" y="1484"/>
                    </a:lnTo>
                    <a:lnTo>
                      <a:pt x="181" y="1481"/>
                    </a:lnTo>
                    <a:lnTo>
                      <a:pt x="174" y="1478"/>
                    </a:lnTo>
                    <a:lnTo>
                      <a:pt x="168" y="1475"/>
                    </a:lnTo>
                    <a:lnTo>
                      <a:pt x="161" y="1472"/>
                    </a:lnTo>
                    <a:lnTo>
                      <a:pt x="155" y="1467"/>
                    </a:lnTo>
                    <a:lnTo>
                      <a:pt x="151" y="1464"/>
                    </a:lnTo>
                    <a:lnTo>
                      <a:pt x="150" y="1461"/>
                    </a:lnTo>
                    <a:lnTo>
                      <a:pt x="148" y="1458"/>
                    </a:lnTo>
                    <a:lnTo>
                      <a:pt x="145" y="1453"/>
                    </a:lnTo>
                    <a:lnTo>
                      <a:pt x="141" y="1449"/>
                    </a:lnTo>
                    <a:lnTo>
                      <a:pt x="136" y="1444"/>
                    </a:lnTo>
                    <a:lnTo>
                      <a:pt x="132" y="1439"/>
                    </a:lnTo>
                    <a:lnTo>
                      <a:pt x="129" y="1435"/>
                    </a:lnTo>
                    <a:lnTo>
                      <a:pt x="124" y="1432"/>
                    </a:lnTo>
                    <a:lnTo>
                      <a:pt x="121" y="1426"/>
                    </a:lnTo>
                    <a:lnTo>
                      <a:pt x="116" y="1421"/>
                    </a:lnTo>
                    <a:lnTo>
                      <a:pt x="113" y="1415"/>
                    </a:lnTo>
                    <a:lnTo>
                      <a:pt x="109" y="1412"/>
                    </a:lnTo>
                    <a:lnTo>
                      <a:pt x="104" y="1407"/>
                    </a:lnTo>
                    <a:lnTo>
                      <a:pt x="103" y="1404"/>
                    </a:lnTo>
                    <a:lnTo>
                      <a:pt x="101" y="1398"/>
                    </a:lnTo>
                    <a:lnTo>
                      <a:pt x="99" y="1393"/>
                    </a:lnTo>
                    <a:lnTo>
                      <a:pt x="98" y="1389"/>
                    </a:lnTo>
                    <a:lnTo>
                      <a:pt x="96" y="1384"/>
                    </a:lnTo>
                    <a:lnTo>
                      <a:pt x="93" y="1380"/>
                    </a:lnTo>
                    <a:lnTo>
                      <a:pt x="90" y="1377"/>
                    </a:lnTo>
                    <a:lnTo>
                      <a:pt x="89" y="1374"/>
                    </a:lnTo>
                    <a:lnTo>
                      <a:pt x="87" y="1370"/>
                    </a:lnTo>
                    <a:lnTo>
                      <a:pt x="87" y="1366"/>
                    </a:lnTo>
                    <a:lnTo>
                      <a:pt x="86" y="1363"/>
                    </a:lnTo>
                    <a:lnTo>
                      <a:pt x="84" y="1360"/>
                    </a:lnTo>
                    <a:lnTo>
                      <a:pt x="83" y="1357"/>
                    </a:lnTo>
                    <a:lnTo>
                      <a:pt x="78" y="1355"/>
                    </a:lnTo>
                    <a:lnTo>
                      <a:pt x="78" y="1341"/>
                    </a:lnTo>
                    <a:lnTo>
                      <a:pt x="75" y="1331"/>
                    </a:lnTo>
                    <a:lnTo>
                      <a:pt x="72" y="1320"/>
                    </a:lnTo>
                    <a:lnTo>
                      <a:pt x="67" y="1308"/>
                    </a:lnTo>
                    <a:lnTo>
                      <a:pt x="54" y="1286"/>
                    </a:lnTo>
                    <a:lnTo>
                      <a:pt x="50" y="1276"/>
                    </a:lnTo>
                    <a:lnTo>
                      <a:pt x="49" y="1266"/>
                    </a:lnTo>
                    <a:lnTo>
                      <a:pt x="47" y="1259"/>
                    </a:lnTo>
                    <a:lnTo>
                      <a:pt x="46" y="1251"/>
                    </a:lnTo>
                    <a:lnTo>
                      <a:pt x="44" y="1243"/>
                    </a:lnTo>
                    <a:lnTo>
                      <a:pt x="41" y="1233"/>
                    </a:lnTo>
                    <a:lnTo>
                      <a:pt x="38" y="1219"/>
                    </a:lnTo>
                    <a:lnTo>
                      <a:pt x="32" y="1202"/>
                    </a:lnTo>
                    <a:lnTo>
                      <a:pt x="31" y="1193"/>
                    </a:lnTo>
                    <a:lnTo>
                      <a:pt x="29" y="1184"/>
                    </a:lnTo>
                    <a:lnTo>
                      <a:pt x="26" y="1176"/>
                    </a:lnTo>
                    <a:lnTo>
                      <a:pt x="21" y="1168"/>
                    </a:lnTo>
                    <a:lnTo>
                      <a:pt x="20" y="1162"/>
                    </a:lnTo>
                    <a:lnTo>
                      <a:pt x="17" y="1158"/>
                    </a:lnTo>
                    <a:lnTo>
                      <a:pt x="14" y="1151"/>
                    </a:lnTo>
                    <a:lnTo>
                      <a:pt x="14" y="1145"/>
                    </a:lnTo>
                    <a:lnTo>
                      <a:pt x="9" y="1139"/>
                    </a:lnTo>
                    <a:lnTo>
                      <a:pt x="9" y="1128"/>
                    </a:lnTo>
                    <a:lnTo>
                      <a:pt x="8" y="1118"/>
                    </a:lnTo>
                    <a:lnTo>
                      <a:pt x="6" y="1110"/>
                    </a:lnTo>
                    <a:lnTo>
                      <a:pt x="9" y="1099"/>
                    </a:lnTo>
                    <a:lnTo>
                      <a:pt x="9" y="1093"/>
                    </a:lnTo>
                    <a:lnTo>
                      <a:pt x="8" y="1086"/>
                    </a:lnTo>
                    <a:lnTo>
                      <a:pt x="6" y="1079"/>
                    </a:lnTo>
                    <a:lnTo>
                      <a:pt x="8" y="1073"/>
                    </a:lnTo>
                    <a:lnTo>
                      <a:pt x="3" y="1057"/>
                    </a:lnTo>
                    <a:lnTo>
                      <a:pt x="0" y="1043"/>
                    </a:lnTo>
                    <a:lnTo>
                      <a:pt x="0" y="1027"/>
                    </a:lnTo>
                    <a:lnTo>
                      <a:pt x="0" y="1011"/>
                    </a:lnTo>
                    <a:lnTo>
                      <a:pt x="5" y="1009"/>
                    </a:lnTo>
                    <a:lnTo>
                      <a:pt x="6" y="1004"/>
                    </a:lnTo>
                    <a:lnTo>
                      <a:pt x="8" y="997"/>
                    </a:lnTo>
                    <a:lnTo>
                      <a:pt x="9" y="992"/>
                    </a:lnTo>
                    <a:lnTo>
                      <a:pt x="12" y="989"/>
                    </a:lnTo>
                    <a:lnTo>
                      <a:pt x="14" y="985"/>
                    </a:lnTo>
                    <a:lnTo>
                      <a:pt x="15" y="981"/>
                    </a:lnTo>
                    <a:lnTo>
                      <a:pt x="17" y="977"/>
                    </a:lnTo>
                    <a:lnTo>
                      <a:pt x="18" y="974"/>
                    </a:lnTo>
                    <a:lnTo>
                      <a:pt x="21" y="971"/>
                    </a:lnTo>
                    <a:lnTo>
                      <a:pt x="24" y="971"/>
                    </a:lnTo>
                    <a:lnTo>
                      <a:pt x="27" y="974"/>
                    </a:lnTo>
                    <a:lnTo>
                      <a:pt x="32" y="975"/>
                    </a:lnTo>
                    <a:lnTo>
                      <a:pt x="35" y="978"/>
                    </a:lnTo>
                    <a:lnTo>
                      <a:pt x="38" y="983"/>
                    </a:lnTo>
                    <a:lnTo>
                      <a:pt x="41" y="988"/>
                    </a:lnTo>
                    <a:lnTo>
                      <a:pt x="44" y="991"/>
                    </a:lnTo>
                    <a:lnTo>
                      <a:pt x="47" y="995"/>
                    </a:lnTo>
                    <a:lnTo>
                      <a:pt x="50" y="998"/>
                    </a:lnTo>
                    <a:lnTo>
                      <a:pt x="55" y="1000"/>
                    </a:lnTo>
                    <a:lnTo>
                      <a:pt x="63" y="1008"/>
                    </a:lnTo>
                    <a:lnTo>
                      <a:pt x="67" y="1018"/>
                    </a:lnTo>
                    <a:lnTo>
                      <a:pt x="72" y="1027"/>
                    </a:lnTo>
                    <a:lnTo>
                      <a:pt x="76" y="1038"/>
                    </a:lnTo>
                    <a:lnTo>
                      <a:pt x="80" y="1049"/>
                    </a:lnTo>
                    <a:lnTo>
                      <a:pt x="84" y="1060"/>
                    </a:lnTo>
                    <a:lnTo>
                      <a:pt x="89" y="1069"/>
                    </a:lnTo>
                    <a:lnTo>
                      <a:pt x="96" y="1079"/>
                    </a:lnTo>
                    <a:lnTo>
                      <a:pt x="99" y="1086"/>
                    </a:lnTo>
                    <a:lnTo>
                      <a:pt x="101" y="1092"/>
                    </a:lnTo>
                    <a:lnTo>
                      <a:pt x="103" y="1101"/>
                    </a:lnTo>
                    <a:lnTo>
                      <a:pt x="104" y="1109"/>
                    </a:lnTo>
                    <a:lnTo>
                      <a:pt x="107" y="1115"/>
                    </a:lnTo>
                    <a:lnTo>
                      <a:pt x="110" y="1122"/>
                    </a:lnTo>
                    <a:lnTo>
                      <a:pt x="115" y="1127"/>
                    </a:lnTo>
                    <a:lnTo>
                      <a:pt x="122" y="1132"/>
                    </a:lnTo>
                    <a:lnTo>
                      <a:pt x="125" y="1132"/>
                    </a:lnTo>
                    <a:lnTo>
                      <a:pt x="129" y="1132"/>
                    </a:lnTo>
                    <a:lnTo>
                      <a:pt x="132" y="1132"/>
                    </a:lnTo>
                    <a:lnTo>
                      <a:pt x="135" y="1132"/>
                    </a:lnTo>
                    <a:lnTo>
                      <a:pt x="138" y="1132"/>
                    </a:lnTo>
                    <a:lnTo>
                      <a:pt x="142" y="1132"/>
                    </a:lnTo>
                    <a:lnTo>
                      <a:pt x="144" y="1130"/>
                    </a:lnTo>
                    <a:lnTo>
                      <a:pt x="147" y="1127"/>
                    </a:lnTo>
                    <a:lnTo>
                      <a:pt x="145" y="1124"/>
                    </a:lnTo>
                    <a:lnTo>
                      <a:pt x="144" y="1122"/>
                    </a:lnTo>
                    <a:lnTo>
                      <a:pt x="142" y="1121"/>
                    </a:lnTo>
                    <a:lnTo>
                      <a:pt x="139" y="1121"/>
                    </a:lnTo>
                    <a:lnTo>
                      <a:pt x="136" y="1122"/>
                    </a:lnTo>
                    <a:lnTo>
                      <a:pt x="135" y="1121"/>
                    </a:lnTo>
                    <a:lnTo>
                      <a:pt x="133" y="1119"/>
                    </a:lnTo>
                    <a:lnTo>
                      <a:pt x="130" y="1119"/>
                    </a:lnTo>
                    <a:lnTo>
                      <a:pt x="129" y="1119"/>
                    </a:lnTo>
                    <a:lnTo>
                      <a:pt x="125" y="1119"/>
                    </a:lnTo>
                    <a:lnTo>
                      <a:pt x="124" y="1118"/>
                    </a:lnTo>
                    <a:lnTo>
                      <a:pt x="122" y="1118"/>
                    </a:lnTo>
                    <a:lnTo>
                      <a:pt x="119" y="1116"/>
                    </a:lnTo>
                    <a:lnTo>
                      <a:pt x="118" y="1115"/>
                    </a:lnTo>
                    <a:lnTo>
                      <a:pt x="116" y="1113"/>
                    </a:lnTo>
                    <a:lnTo>
                      <a:pt x="116" y="1112"/>
                    </a:lnTo>
                    <a:lnTo>
                      <a:pt x="115" y="1104"/>
                    </a:lnTo>
                    <a:lnTo>
                      <a:pt x="113" y="1096"/>
                    </a:lnTo>
                    <a:lnTo>
                      <a:pt x="112" y="1089"/>
                    </a:lnTo>
                    <a:lnTo>
                      <a:pt x="110" y="1083"/>
                    </a:lnTo>
                    <a:lnTo>
                      <a:pt x="107" y="1075"/>
                    </a:lnTo>
                    <a:lnTo>
                      <a:pt x="106" y="1069"/>
                    </a:lnTo>
                    <a:lnTo>
                      <a:pt x="101" y="1063"/>
                    </a:lnTo>
                    <a:lnTo>
                      <a:pt x="98" y="1055"/>
                    </a:lnTo>
                    <a:lnTo>
                      <a:pt x="95" y="1050"/>
                    </a:lnTo>
                    <a:lnTo>
                      <a:pt x="93" y="1044"/>
                    </a:lnTo>
                    <a:lnTo>
                      <a:pt x="92" y="1038"/>
                    </a:lnTo>
                    <a:lnTo>
                      <a:pt x="89" y="1034"/>
                    </a:lnTo>
                    <a:lnTo>
                      <a:pt x="90" y="1030"/>
                    </a:lnTo>
                    <a:lnTo>
                      <a:pt x="92" y="1029"/>
                    </a:lnTo>
                    <a:lnTo>
                      <a:pt x="93" y="1027"/>
                    </a:lnTo>
                    <a:lnTo>
                      <a:pt x="96" y="1027"/>
                    </a:lnTo>
                    <a:lnTo>
                      <a:pt x="99" y="1029"/>
                    </a:lnTo>
                    <a:lnTo>
                      <a:pt x="103" y="1029"/>
                    </a:lnTo>
                    <a:lnTo>
                      <a:pt x="107" y="1029"/>
                    </a:lnTo>
                    <a:lnTo>
                      <a:pt x="112" y="1029"/>
                    </a:lnTo>
                    <a:lnTo>
                      <a:pt x="116" y="1027"/>
                    </a:lnTo>
                    <a:lnTo>
                      <a:pt x="119" y="1027"/>
                    </a:lnTo>
                    <a:lnTo>
                      <a:pt x="122" y="1024"/>
                    </a:lnTo>
                    <a:lnTo>
                      <a:pt x="125" y="1024"/>
                    </a:lnTo>
                    <a:lnTo>
                      <a:pt x="129" y="1023"/>
                    </a:lnTo>
                    <a:lnTo>
                      <a:pt x="132" y="1021"/>
                    </a:lnTo>
                    <a:lnTo>
                      <a:pt x="135" y="1020"/>
                    </a:lnTo>
                    <a:lnTo>
                      <a:pt x="138" y="1018"/>
                    </a:lnTo>
                    <a:lnTo>
                      <a:pt x="142" y="1017"/>
                    </a:lnTo>
                    <a:lnTo>
                      <a:pt x="145" y="1014"/>
                    </a:lnTo>
                    <a:lnTo>
                      <a:pt x="148" y="1011"/>
                    </a:lnTo>
                    <a:lnTo>
                      <a:pt x="150" y="1006"/>
                    </a:lnTo>
                    <a:lnTo>
                      <a:pt x="153" y="1001"/>
                    </a:lnTo>
                    <a:lnTo>
                      <a:pt x="155" y="997"/>
                    </a:lnTo>
                    <a:lnTo>
                      <a:pt x="156" y="992"/>
                    </a:lnTo>
                    <a:lnTo>
                      <a:pt x="158" y="988"/>
                    </a:lnTo>
                    <a:lnTo>
                      <a:pt x="155" y="986"/>
                    </a:lnTo>
                    <a:lnTo>
                      <a:pt x="150" y="986"/>
                    </a:lnTo>
                    <a:lnTo>
                      <a:pt x="145" y="986"/>
                    </a:lnTo>
                    <a:lnTo>
                      <a:pt x="142" y="988"/>
                    </a:lnTo>
                    <a:lnTo>
                      <a:pt x="138" y="991"/>
                    </a:lnTo>
                    <a:lnTo>
                      <a:pt x="135" y="992"/>
                    </a:lnTo>
                    <a:lnTo>
                      <a:pt x="130" y="994"/>
                    </a:lnTo>
                    <a:lnTo>
                      <a:pt x="125" y="995"/>
                    </a:lnTo>
                    <a:lnTo>
                      <a:pt x="122" y="994"/>
                    </a:lnTo>
                    <a:lnTo>
                      <a:pt x="119" y="995"/>
                    </a:lnTo>
                    <a:lnTo>
                      <a:pt x="116" y="995"/>
                    </a:lnTo>
                    <a:lnTo>
                      <a:pt x="113" y="997"/>
                    </a:lnTo>
                    <a:lnTo>
                      <a:pt x="110" y="998"/>
                    </a:lnTo>
                    <a:lnTo>
                      <a:pt x="107" y="998"/>
                    </a:lnTo>
                    <a:lnTo>
                      <a:pt x="104" y="997"/>
                    </a:lnTo>
                    <a:lnTo>
                      <a:pt x="101" y="995"/>
                    </a:lnTo>
                    <a:lnTo>
                      <a:pt x="98" y="995"/>
                    </a:lnTo>
                    <a:lnTo>
                      <a:pt x="95" y="995"/>
                    </a:lnTo>
                    <a:lnTo>
                      <a:pt x="92" y="994"/>
                    </a:lnTo>
                    <a:lnTo>
                      <a:pt x="89" y="992"/>
                    </a:lnTo>
                    <a:lnTo>
                      <a:pt x="86" y="991"/>
                    </a:lnTo>
                    <a:lnTo>
                      <a:pt x="83" y="989"/>
                    </a:lnTo>
                    <a:lnTo>
                      <a:pt x="80" y="989"/>
                    </a:lnTo>
                    <a:lnTo>
                      <a:pt x="76" y="988"/>
                    </a:lnTo>
                    <a:lnTo>
                      <a:pt x="72" y="985"/>
                    </a:lnTo>
                    <a:lnTo>
                      <a:pt x="67" y="980"/>
                    </a:lnTo>
                    <a:lnTo>
                      <a:pt x="61" y="975"/>
                    </a:lnTo>
                    <a:lnTo>
                      <a:pt x="57" y="972"/>
                    </a:lnTo>
                    <a:lnTo>
                      <a:pt x="52" y="968"/>
                    </a:lnTo>
                    <a:lnTo>
                      <a:pt x="47" y="963"/>
                    </a:lnTo>
                    <a:lnTo>
                      <a:pt x="43" y="958"/>
                    </a:lnTo>
                    <a:lnTo>
                      <a:pt x="38" y="952"/>
                    </a:lnTo>
                    <a:lnTo>
                      <a:pt x="32" y="942"/>
                    </a:lnTo>
                    <a:lnTo>
                      <a:pt x="27" y="929"/>
                    </a:lnTo>
                    <a:lnTo>
                      <a:pt x="23" y="919"/>
                    </a:lnTo>
                    <a:lnTo>
                      <a:pt x="21" y="906"/>
                    </a:lnTo>
                    <a:lnTo>
                      <a:pt x="20" y="894"/>
                    </a:lnTo>
                    <a:lnTo>
                      <a:pt x="18" y="882"/>
                    </a:lnTo>
                    <a:lnTo>
                      <a:pt x="17" y="870"/>
                    </a:lnTo>
                    <a:lnTo>
                      <a:pt x="15" y="857"/>
                    </a:lnTo>
                    <a:lnTo>
                      <a:pt x="17" y="850"/>
                    </a:lnTo>
                    <a:lnTo>
                      <a:pt x="17" y="842"/>
                    </a:lnTo>
                    <a:lnTo>
                      <a:pt x="17" y="834"/>
                    </a:lnTo>
                    <a:lnTo>
                      <a:pt x="17" y="828"/>
                    </a:lnTo>
                    <a:lnTo>
                      <a:pt x="20" y="819"/>
                    </a:lnTo>
                    <a:lnTo>
                      <a:pt x="20" y="810"/>
                    </a:lnTo>
                    <a:lnTo>
                      <a:pt x="20" y="801"/>
                    </a:lnTo>
                    <a:lnTo>
                      <a:pt x="21" y="793"/>
                    </a:lnTo>
                    <a:lnTo>
                      <a:pt x="23" y="784"/>
                    </a:lnTo>
                    <a:lnTo>
                      <a:pt x="26" y="776"/>
                    </a:lnTo>
                    <a:lnTo>
                      <a:pt x="31" y="767"/>
                    </a:lnTo>
                    <a:lnTo>
                      <a:pt x="32" y="759"/>
                    </a:lnTo>
                    <a:lnTo>
                      <a:pt x="34" y="749"/>
                    </a:lnTo>
                    <a:lnTo>
                      <a:pt x="37" y="740"/>
                    </a:lnTo>
                    <a:lnTo>
                      <a:pt x="38" y="732"/>
                    </a:lnTo>
                    <a:lnTo>
                      <a:pt x="41" y="724"/>
                    </a:lnTo>
                    <a:lnTo>
                      <a:pt x="44" y="717"/>
                    </a:lnTo>
                    <a:lnTo>
                      <a:pt x="47" y="709"/>
                    </a:lnTo>
                    <a:lnTo>
                      <a:pt x="49" y="700"/>
                    </a:lnTo>
                    <a:lnTo>
                      <a:pt x="52" y="690"/>
                    </a:lnTo>
                    <a:lnTo>
                      <a:pt x="54" y="683"/>
                    </a:lnTo>
                    <a:lnTo>
                      <a:pt x="55" y="677"/>
                    </a:lnTo>
                    <a:lnTo>
                      <a:pt x="58" y="669"/>
                    </a:lnTo>
                    <a:lnTo>
                      <a:pt x="60" y="661"/>
                    </a:lnTo>
                    <a:lnTo>
                      <a:pt x="61" y="654"/>
                    </a:lnTo>
                    <a:lnTo>
                      <a:pt x="64" y="646"/>
                    </a:lnTo>
                    <a:lnTo>
                      <a:pt x="67" y="638"/>
                    </a:lnTo>
                    <a:lnTo>
                      <a:pt x="70" y="634"/>
                    </a:lnTo>
                    <a:lnTo>
                      <a:pt x="70" y="623"/>
                    </a:lnTo>
                    <a:lnTo>
                      <a:pt x="72" y="615"/>
                    </a:lnTo>
                    <a:lnTo>
                      <a:pt x="72" y="609"/>
                    </a:lnTo>
                    <a:lnTo>
                      <a:pt x="73" y="599"/>
                    </a:lnTo>
                    <a:lnTo>
                      <a:pt x="73" y="586"/>
                    </a:lnTo>
                    <a:lnTo>
                      <a:pt x="73" y="573"/>
                    </a:lnTo>
                    <a:lnTo>
                      <a:pt x="73" y="559"/>
                    </a:lnTo>
                    <a:lnTo>
                      <a:pt x="78" y="548"/>
                    </a:lnTo>
                    <a:lnTo>
                      <a:pt x="80" y="540"/>
                    </a:lnTo>
                    <a:lnTo>
                      <a:pt x="80" y="534"/>
                    </a:lnTo>
                    <a:lnTo>
                      <a:pt x="81" y="528"/>
                    </a:lnTo>
                    <a:lnTo>
                      <a:pt x="81" y="521"/>
                    </a:lnTo>
                    <a:lnTo>
                      <a:pt x="83" y="514"/>
                    </a:lnTo>
                    <a:lnTo>
                      <a:pt x="84" y="508"/>
                    </a:lnTo>
                    <a:lnTo>
                      <a:pt x="87" y="502"/>
                    </a:lnTo>
                    <a:lnTo>
                      <a:pt x="92" y="498"/>
                    </a:lnTo>
                    <a:lnTo>
                      <a:pt x="93" y="491"/>
                    </a:lnTo>
                    <a:lnTo>
                      <a:pt x="93" y="485"/>
                    </a:lnTo>
                    <a:lnTo>
                      <a:pt x="93" y="479"/>
                    </a:lnTo>
                    <a:lnTo>
                      <a:pt x="93" y="473"/>
                    </a:lnTo>
                    <a:lnTo>
                      <a:pt x="93" y="468"/>
                    </a:lnTo>
                    <a:lnTo>
                      <a:pt x="95" y="462"/>
                    </a:lnTo>
                    <a:lnTo>
                      <a:pt x="96" y="458"/>
                    </a:lnTo>
                    <a:lnTo>
                      <a:pt x="101" y="453"/>
                    </a:lnTo>
                    <a:lnTo>
                      <a:pt x="104" y="450"/>
                    </a:lnTo>
                    <a:lnTo>
                      <a:pt x="107" y="445"/>
                    </a:lnTo>
                    <a:lnTo>
                      <a:pt x="110" y="439"/>
                    </a:lnTo>
                    <a:lnTo>
                      <a:pt x="112" y="435"/>
                    </a:lnTo>
                    <a:lnTo>
                      <a:pt x="115" y="430"/>
                    </a:lnTo>
                    <a:lnTo>
                      <a:pt x="118" y="426"/>
                    </a:lnTo>
                    <a:lnTo>
                      <a:pt x="121" y="421"/>
                    </a:lnTo>
                    <a:lnTo>
                      <a:pt x="125" y="418"/>
                    </a:lnTo>
                    <a:lnTo>
                      <a:pt x="127" y="412"/>
                    </a:lnTo>
                    <a:lnTo>
                      <a:pt x="129" y="406"/>
                    </a:lnTo>
                    <a:lnTo>
                      <a:pt x="130" y="400"/>
                    </a:lnTo>
                    <a:lnTo>
                      <a:pt x="132" y="393"/>
                    </a:lnTo>
                    <a:lnTo>
                      <a:pt x="135" y="392"/>
                    </a:lnTo>
                    <a:lnTo>
                      <a:pt x="138" y="389"/>
                    </a:lnTo>
                    <a:lnTo>
                      <a:pt x="139" y="386"/>
                    </a:lnTo>
                    <a:lnTo>
                      <a:pt x="142" y="383"/>
                    </a:lnTo>
                    <a:lnTo>
                      <a:pt x="144" y="380"/>
                    </a:lnTo>
                    <a:lnTo>
                      <a:pt x="147" y="378"/>
                    </a:lnTo>
                    <a:lnTo>
                      <a:pt x="150" y="377"/>
                    </a:lnTo>
                    <a:lnTo>
                      <a:pt x="153" y="378"/>
                    </a:lnTo>
                    <a:lnTo>
                      <a:pt x="155" y="377"/>
                    </a:lnTo>
                    <a:lnTo>
                      <a:pt x="156" y="372"/>
                    </a:lnTo>
                    <a:lnTo>
                      <a:pt x="159" y="369"/>
                    </a:lnTo>
                    <a:lnTo>
                      <a:pt x="162" y="369"/>
                    </a:lnTo>
                    <a:lnTo>
                      <a:pt x="168" y="363"/>
                    </a:lnTo>
                    <a:lnTo>
                      <a:pt x="174" y="361"/>
                    </a:lnTo>
                    <a:lnTo>
                      <a:pt x="181" y="360"/>
                    </a:lnTo>
                    <a:lnTo>
                      <a:pt x="188" y="360"/>
                    </a:lnTo>
                    <a:lnTo>
                      <a:pt x="196" y="360"/>
                    </a:lnTo>
                    <a:lnTo>
                      <a:pt x="204" y="361"/>
                    </a:lnTo>
                    <a:lnTo>
                      <a:pt x="210" y="361"/>
                    </a:lnTo>
                    <a:lnTo>
                      <a:pt x="217" y="360"/>
                    </a:lnTo>
                    <a:lnTo>
                      <a:pt x="219" y="363"/>
                    </a:lnTo>
                    <a:lnTo>
                      <a:pt x="220" y="363"/>
                    </a:lnTo>
                    <a:lnTo>
                      <a:pt x="223" y="363"/>
                    </a:lnTo>
                    <a:lnTo>
                      <a:pt x="225" y="363"/>
                    </a:lnTo>
                    <a:lnTo>
                      <a:pt x="231" y="366"/>
                    </a:lnTo>
                    <a:lnTo>
                      <a:pt x="236" y="370"/>
                    </a:lnTo>
                    <a:lnTo>
                      <a:pt x="242" y="375"/>
                    </a:lnTo>
                    <a:lnTo>
                      <a:pt x="246" y="381"/>
                    </a:lnTo>
                    <a:lnTo>
                      <a:pt x="249" y="386"/>
                    </a:lnTo>
                    <a:lnTo>
                      <a:pt x="254" y="392"/>
                    </a:lnTo>
                    <a:lnTo>
                      <a:pt x="259" y="398"/>
                    </a:lnTo>
                    <a:lnTo>
                      <a:pt x="263" y="403"/>
                    </a:lnTo>
                    <a:lnTo>
                      <a:pt x="266" y="409"/>
                    </a:lnTo>
                    <a:lnTo>
                      <a:pt x="271" y="415"/>
                    </a:lnTo>
                    <a:lnTo>
                      <a:pt x="274" y="421"/>
                    </a:lnTo>
                    <a:lnTo>
                      <a:pt x="279" y="426"/>
                    </a:lnTo>
                    <a:lnTo>
                      <a:pt x="283" y="432"/>
                    </a:lnTo>
                    <a:lnTo>
                      <a:pt x="288" y="436"/>
                    </a:lnTo>
                    <a:lnTo>
                      <a:pt x="294" y="439"/>
                    </a:lnTo>
                    <a:lnTo>
                      <a:pt x="300" y="444"/>
                    </a:lnTo>
                    <a:lnTo>
                      <a:pt x="303" y="442"/>
                    </a:lnTo>
                    <a:lnTo>
                      <a:pt x="305" y="441"/>
                    </a:lnTo>
                    <a:lnTo>
                      <a:pt x="306" y="439"/>
                    </a:lnTo>
                    <a:lnTo>
                      <a:pt x="308" y="436"/>
                    </a:lnTo>
                    <a:lnTo>
                      <a:pt x="308" y="430"/>
                    </a:lnTo>
                    <a:lnTo>
                      <a:pt x="306" y="422"/>
                    </a:lnTo>
                    <a:lnTo>
                      <a:pt x="303" y="415"/>
                    </a:lnTo>
                    <a:lnTo>
                      <a:pt x="300" y="410"/>
                    </a:lnTo>
                    <a:lnTo>
                      <a:pt x="295" y="406"/>
                    </a:lnTo>
                    <a:lnTo>
                      <a:pt x="292" y="401"/>
                    </a:lnTo>
                    <a:lnTo>
                      <a:pt x="289" y="398"/>
                    </a:lnTo>
                    <a:lnTo>
                      <a:pt x="288" y="393"/>
                    </a:lnTo>
                    <a:lnTo>
                      <a:pt x="286" y="389"/>
                    </a:lnTo>
                    <a:lnTo>
                      <a:pt x="285" y="383"/>
                    </a:lnTo>
                    <a:lnTo>
                      <a:pt x="285" y="377"/>
                    </a:lnTo>
                    <a:lnTo>
                      <a:pt x="283" y="370"/>
                    </a:lnTo>
                    <a:lnTo>
                      <a:pt x="280" y="369"/>
                    </a:lnTo>
                    <a:lnTo>
                      <a:pt x="279" y="364"/>
                    </a:lnTo>
                    <a:lnTo>
                      <a:pt x="277" y="361"/>
                    </a:lnTo>
                    <a:lnTo>
                      <a:pt x="274" y="358"/>
                    </a:lnTo>
                    <a:lnTo>
                      <a:pt x="274" y="349"/>
                    </a:lnTo>
                    <a:lnTo>
                      <a:pt x="276" y="343"/>
                    </a:lnTo>
                    <a:lnTo>
                      <a:pt x="279" y="337"/>
                    </a:lnTo>
                    <a:lnTo>
                      <a:pt x="282" y="332"/>
                    </a:lnTo>
                    <a:lnTo>
                      <a:pt x="285" y="328"/>
                    </a:lnTo>
                    <a:lnTo>
                      <a:pt x="288" y="323"/>
                    </a:lnTo>
                    <a:lnTo>
                      <a:pt x="292" y="317"/>
                    </a:lnTo>
                    <a:lnTo>
                      <a:pt x="297" y="309"/>
                    </a:lnTo>
                    <a:lnTo>
                      <a:pt x="300" y="300"/>
                    </a:lnTo>
                    <a:lnTo>
                      <a:pt x="305" y="291"/>
                    </a:lnTo>
                    <a:lnTo>
                      <a:pt x="309" y="282"/>
                    </a:lnTo>
                    <a:lnTo>
                      <a:pt x="314" y="274"/>
                    </a:lnTo>
                    <a:lnTo>
                      <a:pt x="320" y="265"/>
                    </a:lnTo>
                    <a:lnTo>
                      <a:pt x="325" y="257"/>
                    </a:lnTo>
                    <a:lnTo>
                      <a:pt x="332" y="251"/>
                    </a:lnTo>
                    <a:lnTo>
                      <a:pt x="338" y="246"/>
                    </a:lnTo>
                    <a:lnTo>
                      <a:pt x="340" y="243"/>
                    </a:lnTo>
                    <a:lnTo>
                      <a:pt x="341" y="242"/>
                    </a:lnTo>
                    <a:lnTo>
                      <a:pt x="341" y="240"/>
                    </a:lnTo>
                    <a:lnTo>
                      <a:pt x="341" y="237"/>
                    </a:lnTo>
                    <a:lnTo>
                      <a:pt x="340" y="236"/>
                    </a:lnTo>
                    <a:lnTo>
                      <a:pt x="338" y="236"/>
                    </a:lnTo>
                    <a:lnTo>
                      <a:pt x="337" y="236"/>
                    </a:lnTo>
                    <a:lnTo>
                      <a:pt x="334" y="236"/>
                    </a:lnTo>
                    <a:lnTo>
                      <a:pt x="332" y="237"/>
                    </a:lnTo>
                    <a:lnTo>
                      <a:pt x="331" y="239"/>
                    </a:lnTo>
                    <a:lnTo>
                      <a:pt x="329" y="239"/>
                    </a:lnTo>
                    <a:lnTo>
                      <a:pt x="328" y="239"/>
                    </a:lnTo>
                    <a:lnTo>
                      <a:pt x="323" y="243"/>
                    </a:lnTo>
                    <a:lnTo>
                      <a:pt x="318" y="248"/>
                    </a:lnTo>
                    <a:lnTo>
                      <a:pt x="314" y="251"/>
                    </a:lnTo>
                    <a:lnTo>
                      <a:pt x="309" y="256"/>
                    </a:lnTo>
                    <a:lnTo>
                      <a:pt x="305" y="259"/>
                    </a:lnTo>
                    <a:lnTo>
                      <a:pt x="300" y="263"/>
                    </a:lnTo>
                    <a:lnTo>
                      <a:pt x="297" y="268"/>
                    </a:lnTo>
                    <a:lnTo>
                      <a:pt x="292" y="272"/>
                    </a:lnTo>
                    <a:lnTo>
                      <a:pt x="291" y="279"/>
                    </a:lnTo>
                    <a:lnTo>
                      <a:pt x="286" y="282"/>
                    </a:lnTo>
                    <a:lnTo>
                      <a:pt x="283" y="285"/>
                    </a:lnTo>
                    <a:lnTo>
                      <a:pt x="282" y="289"/>
                    </a:lnTo>
                    <a:lnTo>
                      <a:pt x="274" y="298"/>
                    </a:lnTo>
                    <a:lnTo>
                      <a:pt x="268" y="308"/>
                    </a:lnTo>
                    <a:lnTo>
                      <a:pt x="262" y="317"/>
                    </a:lnTo>
                    <a:lnTo>
                      <a:pt x="254" y="324"/>
                    </a:lnTo>
                    <a:lnTo>
                      <a:pt x="246" y="332"/>
                    </a:lnTo>
                    <a:lnTo>
                      <a:pt x="239" y="338"/>
                    </a:lnTo>
                    <a:lnTo>
                      <a:pt x="228" y="341"/>
                    </a:lnTo>
                    <a:lnTo>
                      <a:pt x="217" y="343"/>
                    </a:lnTo>
                    <a:lnTo>
                      <a:pt x="214" y="341"/>
                    </a:lnTo>
                    <a:lnTo>
                      <a:pt x="210" y="341"/>
                    </a:lnTo>
                    <a:lnTo>
                      <a:pt x="207" y="341"/>
                    </a:lnTo>
                    <a:lnTo>
                      <a:pt x="205" y="338"/>
                    </a:lnTo>
                    <a:lnTo>
                      <a:pt x="200" y="337"/>
                    </a:lnTo>
                    <a:lnTo>
                      <a:pt x="197" y="334"/>
                    </a:lnTo>
                    <a:lnTo>
                      <a:pt x="193" y="331"/>
                    </a:lnTo>
                    <a:lnTo>
                      <a:pt x="191" y="328"/>
                    </a:lnTo>
                    <a:lnTo>
                      <a:pt x="188" y="323"/>
                    </a:lnTo>
                    <a:lnTo>
                      <a:pt x="187" y="320"/>
                    </a:lnTo>
                    <a:lnTo>
                      <a:pt x="184" y="315"/>
                    </a:lnTo>
                    <a:lnTo>
                      <a:pt x="184" y="311"/>
                    </a:lnTo>
                    <a:lnTo>
                      <a:pt x="185" y="308"/>
                    </a:lnTo>
                    <a:lnTo>
                      <a:pt x="184" y="305"/>
                    </a:lnTo>
                    <a:lnTo>
                      <a:pt x="182" y="302"/>
                    </a:lnTo>
                    <a:lnTo>
                      <a:pt x="182" y="298"/>
                    </a:lnTo>
                    <a:lnTo>
                      <a:pt x="182" y="289"/>
                    </a:lnTo>
                    <a:lnTo>
                      <a:pt x="184" y="280"/>
                    </a:lnTo>
                    <a:lnTo>
                      <a:pt x="187" y="271"/>
                    </a:lnTo>
                    <a:lnTo>
                      <a:pt x="190" y="262"/>
                    </a:lnTo>
                    <a:lnTo>
                      <a:pt x="193" y="253"/>
                    </a:lnTo>
                    <a:lnTo>
                      <a:pt x="197" y="245"/>
                    </a:lnTo>
                    <a:lnTo>
                      <a:pt x="202" y="236"/>
                    </a:lnTo>
                    <a:lnTo>
                      <a:pt x="207" y="228"/>
                    </a:lnTo>
                    <a:lnTo>
                      <a:pt x="208" y="225"/>
                    </a:lnTo>
                    <a:lnTo>
                      <a:pt x="213" y="222"/>
                    </a:lnTo>
                    <a:lnTo>
                      <a:pt x="214" y="219"/>
                    </a:lnTo>
                    <a:lnTo>
                      <a:pt x="216" y="214"/>
                    </a:lnTo>
                    <a:lnTo>
                      <a:pt x="219" y="207"/>
                    </a:lnTo>
                    <a:lnTo>
                      <a:pt x="223" y="200"/>
                    </a:lnTo>
                    <a:lnTo>
                      <a:pt x="228" y="193"/>
                    </a:lnTo>
                    <a:lnTo>
                      <a:pt x="233" y="187"/>
                    </a:lnTo>
                    <a:lnTo>
                      <a:pt x="236" y="179"/>
                    </a:lnTo>
                    <a:lnTo>
                      <a:pt x="240" y="173"/>
                    </a:lnTo>
                    <a:lnTo>
                      <a:pt x="245" y="165"/>
                    </a:lnTo>
                    <a:lnTo>
                      <a:pt x="248" y="159"/>
                    </a:lnTo>
                    <a:lnTo>
                      <a:pt x="253" y="153"/>
                    </a:lnTo>
                    <a:lnTo>
                      <a:pt x="259" y="147"/>
                    </a:lnTo>
                    <a:lnTo>
                      <a:pt x="263" y="141"/>
                    </a:lnTo>
                    <a:lnTo>
                      <a:pt x="268" y="135"/>
                    </a:lnTo>
                    <a:lnTo>
                      <a:pt x="274" y="128"/>
                    </a:lnTo>
                    <a:lnTo>
                      <a:pt x="279" y="122"/>
                    </a:lnTo>
                    <a:lnTo>
                      <a:pt x="285" y="116"/>
                    </a:lnTo>
                    <a:lnTo>
                      <a:pt x="291" y="110"/>
                    </a:lnTo>
                    <a:lnTo>
                      <a:pt x="297" y="107"/>
                    </a:lnTo>
                    <a:lnTo>
                      <a:pt x="300" y="102"/>
                    </a:lnTo>
                    <a:lnTo>
                      <a:pt x="303" y="99"/>
                    </a:lnTo>
                    <a:lnTo>
                      <a:pt x="308" y="96"/>
                    </a:lnTo>
                    <a:lnTo>
                      <a:pt x="311" y="92"/>
                    </a:lnTo>
                    <a:lnTo>
                      <a:pt x="314" y="89"/>
                    </a:lnTo>
                    <a:lnTo>
                      <a:pt x="320" y="86"/>
                    </a:lnTo>
                    <a:lnTo>
                      <a:pt x="325" y="84"/>
                    </a:lnTo>
                    <a:lnTo>
                      <a:pt x="329" y="83"/>
                    </a:lnTo>
                    <a:lnTo>
                      <a:pt x="334" y="81"/>
                    </a:lnTo>
                    <a:lnTo>
                      <a:pt x="338" y="78"/>
                    </a:lnTo>
                    <a:lnTo>
                      <a:pt x="341" y="76"/>
                    </a:lnTo>
                    <a:lnTo>
                      <a:pt x="346" y="73"/>
                    </a:lnTo>
                    <a:lnTo>
                      <a:pt x="349" y="72"/>
                    </a:lnTo>
                    <a:lnTo>
                      <a:pt x="354" y="70"/>
                    </a:lnTo>
                    <a:lnTo>
                      <a:pt x="358" y="69"/>
                    </a:lnTo>
                    <a:lnTo>
                      <a:pt x="361" y="67"/>
                    </a:lnTo>
                    <a:lnTo>
                      <a:pt x="364" y="64"/>
                    </a:lnTo>
                    <a:lnTo>
                      <a:pt x="367" y="63"/>
                    </a:lnTo>
                    <a:lnTo>
                      <a:pt x="372" y="61"/>
                    </a:lnTo>
                    <a:lnTo>
                      <a:pt x="375" y="60"/>
                    </a:lnTo>
                    <a:lnTo>
                      <a:pt x="378" y="58"/>
                    </a:lnTo>
                    <a:lnTo>
                      <a:pt x="381" y="55"/>
                    </a:lnTo>
                    <a:lnTo>
                      <a:pt x="384" y="52"/>
                    </a:lnTo>
                    <a:lnTo>
                      <a:pt x="392" y="50"/>
                    </a:lnTo>
                    <a:lnTo>
                      <a:pt x="398" y="47"/>
                    </a:lnTo>
                    <a:lnTo>
                      <a:pt x="404" y="44"/>
                    </a:lnTo>
                    <a:lnTo>
                      <a:pt x="410" y="41"/>
                    </a:lnTo>
                    <a:lnTo>
                      <a:pt x="416" y="37"/>
                    </a:lnTo>
                    <a:lnTo>
                      <a:pt x="422" y="34"/>
                    </a:lnTo>
                    <a:lnTo>
                      <a:pt x="429" y="32"/>
                    </a:lnTo>
                    <a:lnTo>
                      <a:pt x="436" y="29"/>
                    </a:lnTo>
                    <a:lnTo>
                      <a:pt x="444" y="26"/>
                    </a:lnTo>
                    <a:lnTo>
                      <a:pt x="450" y="21"/>
                    </a:lnTo>
                    <a:lnTo>
                      <a:pt x="458" y="18"/>
                    </a:lnTo>
                    <a:lnTo>
                      <a:pt x="465" y="17"/>
                    </a:lnTo>
                    <a:lnTo>
                      <a:pt x="473" y="14"/>
                    </a:lnTo>
                    <a:lnTo>
                      <a:pt x="479" y="12"/>
                    </a:lnTo>
                    <a:lnTo>
                      <a:pt x="487" y="9"/>
                    </a:lnTo>
                    <a:lnTo>
                      <a:pt x="494" y="7"/>
                    </a:lnTo>
                    <a:lnTo>
                      <a:pt x="502" y="6"/>
                    </a:lnTo>
                    <a:lnTo>
                      <a:pt x="510" y="6"/>
                    </a:lnTo>
                    <a:lnTo>
                      <a:pt x="517" y="4"/>
                    </a:lnTo>
                    <a:lnTo>
                      <a:pt x="525" y="3"/>
                    </a:lnTo>
                    <a:lnTo>
                      <a:pt x="533" y="1"/>
                    </a:lnTo>
                    <a:lnTo>
                      <a:pt x="542" y="1"/>
                    </a:lnTo>
                    <a:lnTo>
                      <a:pt x="550" y="0"/>
                    </a:lnTo>
                    <a:lnTo>
                      <a:pt x="559" y="0"/>
                    </a:lnTo>
                    <a:lnTo>
                      <a:pt x="562" y="0"/>
                    </a:lnTo>
                    <a:lnTo>
                      <a:pt x="565" y="0"/>
                    </a:lnTo>
                    <a:lnTo>
                      <a:pt x="566" y="0"/>
                    </a:lnTo>
                    <a:lnTo>
                      <a:pt x="569" y="1"/>
                    </a:lnTo>
                    <a:lnTo>
                      <a:pt x="571" y="1"/>
                    </a:lnTo>
                    <a:lnTo>
                      <a:pt x="574" y="1"/>
                    </a:lnTo>
                    <a:lnTo>
                      <a:pt x="577" y="1"/>
                    </a:lnTo>
                    <a:lnTo>
                      <a:pt x="580" y="0"/>
                    </a:lnTo>
                    <a:lnTo>
                      <a:pt x="580" y="0"/>
                    </a:lnTo>
                    <a:close/>
                  </a:path>
                </a:pathLst>
              </a:custGeom>
              <a:solidFill>
                <a:srgbClr val="B328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0" name="Freeform 55"/>
              <p:cNvSpPr>
                <a:spLocks/>
              </p:cNvSpPr>
              <p:nvPr/>
            </p:nvSpPr>
            <p:spPr bwMode="auto">
              <a:xfrm>
                <a:off x="3427413" y="401638"/>
                <a:ext cx="1428750" cy="2455863"/>
              </a:xfrm>
              <a:custGeom>
                <a:avLst/>
                <a:gdLst/>
                <a:ahLst/>
                <a:cxnLst>
                  <a:cxn ang="0">
                    <a:pos x="706" y="26"/>
                  </a:cxn>
                  <a:cxn ang="0">
                    <a:pos x="833" y="132"/>
                  </a:cxn>
                  <a:cxn ang="0">
                    <a:pos x="896" y="355"/>
                  </a:cxn>
                  <a:cxn ang="0">
                    <a:pos x="879" y="455"/>
                  </a:cxn>
                  <a:cxn ang="0">
                    <a:pos x="836" y="442"/>
                  </a:cxn>
                  <a:cxn ang="0">
                    <a:pos x="834" y="508"/>
                  </a:cxn>
                  <a:cxn ang="0">
                    <a:pos x="862" y="562"/>
                  </a:cxn>
                  <a:cxn ang="0">
                    <a:pos x="779" y="608"/>
                  </a:cxn>
                  <a:cxn ang="0">
                    <a:pos x="654" y="542"/>
                  </a:cxn>
                  <a:cxn ang="0">
                    <a:pos x="562" y="403"/>
                  </a:cxn>
                  <a:cxn ang="0">
                    <a:pos x="499" y="274"/>
                  </a:cxn>
                  <a:cxn ang="0">
                    <a:pos x="537" y="468"/>
                  </a:cxn>
                  <a:cxn ang="0">
                    <a:pos x="482" y="496"/>
                  </a:cxn>
                  <a:cxn ang="0">
                    <a:pos x="396" y="534"/>
                  </a:cxn>
                  <a:cxn ang="0">
                    <a:pos x="378" y="542"/>
                  </a:cxn>
                  <a:cxn ang="0">
                    <a:pos x="450" y="530"/>
                  </a:cxn>
                  <a:cxn ang="0">
                    <a:pos x="539" y="516"/>
                  </a:cxn>
                  <a:cxn ang="0">
                    <a:pos x="609" y="525"/>
                  </a:cxn>
                  <a:cxn ang="0">
                    <a:pos x="678" y="622"/>
                  </a:cxn>
                  <a:cxn ang="0">
                    <a:pos x="643" y="779"/>
                  </a:cxn>
                  <a:cxn ang="0">
                    <a:pos x="638" y="905"/>
                  </a:cxn>
                  <a:cxn ang="0">
                    <a:pos x="517" y="997"/>
                  </a:cxn>
                  <a:cxn ang="0">
                    <a:pos x="447" y="1017"/>
                  </a:cxn>
                  <a:cxn ang="0">
                    <a:pos x="377" y="1057"/>
                  </a:cxn>
                  <a:cxn ang="0">
                    <a:pos x="464" y="1046"/>
                  </a:cxn>
                  <a:cxn ang="0">
                    <a:pos x="419" y="1125"/>
                  </a:cxn>
                  <a:cxn ang="0">
                    <a:pos x="441" y="1152"/>
                  </a:cxn>
                  <a:cxn ang="0">
                    <a:pos x="531" y="1046"/>
                  </a:cxn>
                  <a:cxn ang="0">
                    <a:pos x="579" y="998"/>
                  </a:cxn>
                  <a:cxn ang="0">
                    <a:pos x="693" y="940"/>
                  </a:cxn>
                  <a:cxn ang="0">
                    <a:pos x="772" y="1037"/>
                  </a:cxn>
                  <a:cxn ang="0">
                    <a:pos x="776" y="1228"/>
                  </a:cxn>
                  <a:cxn ang="0">
                    <a:pos x="713" y="1392"/>
                  </a:cxn>
                  <a:cxn ang="0">
                    <a:pos x="652" y="1467"/>
                  </a:cxn>
                  <a:cxn ang="0">
                    <a:pos x="582" y="1514"/>
                  </a:cxn>
                  <a:cxn ang="0">
                    <a:pos x="479" y="1541"/>
                  </a:cxn>
                  <a:cxn ang="0">
                    <a:pos x="392" y="1541"/>
                  </a:cxn>
                  <a:cxn ang="0">
                    <a:pos x="349" y="1534"/>
                  </a:cxn>
                  <a:cxn ang="0">
                    <a:pos x="291" y="1527"/>
                  </a:cxn>
                  <a:cxn ang="0">
                    <a:pos x="216" y="1501"/>
                  </a:cxn>
                  <a:cxn ang="0">
                    <a:pos x="130" y="1432"/>
                  </a:cxn>
                  <a:cxn ang="0">
                    <a:pos x="80" y="1329"/>
                  </a:cxn>
                  <a:cxn ang="0">
                    <a:pos x="11" y="1118"/>
                  </a:cxn>
                  <a:cxn ang="0">
                    <a:pos x="27" y="971"/>
                  </a:cxn>
                  <a:cxn ang="0">
                    <a:pos x="110" y="1119"/>
                  </a:cxn>
                  <a:cxn ang="0">
                    <a:pos x="122" y="1115"/>
                  </a:cxn>
                  <a:cxn ang="0">
                    <a:pos x="104" y="1027"/>
                  </a:cxn>
                  <a:cxn ang="0">
                    <a:pos x="142" y="985"/>
                  </a:cxn>
                  <a:cxn ang="0">
                    <a:pos x="67" y="977"/>
                  </a:cxn>
                  <a:cxn ang="0">
                    <a:pos x="24" y="789"/>
                  </a:cxn>
                  <a:cxn ang="0">
                    <a:pos x="75" y="616"/>
                  </a:cxn>
                  <a:cxn ang="0">
                    <a:pos x="103" y="452"/>
                  </a:cxn>
                  <a:cxn ang="0">
                    <a:pos x="156" y="369"/>
                  </a:cxn>
                  <a:cxn ang="0">
                    <a:pos x="263" y="400"/>
                  </a:cxn>
                  <a:cxn ang="0">
                    <a:pos x="288" y="380"/>
                  </a:cxn>
                  <a:cxn ang="0">
                    <a:pos x="338" y="243"/>
                  </a:cxn>
                  <a:cxn ang="0">
                    <a:pos x="286" y="279"/>
                  </a:cxn>
                  <a:cxn ang="0">
                    <a:pos x="184" y="308"/>
                  </a:cxn>
                  <a:cxn ang="0">
                    <a:pos x="242" y="170"/>
                  </a:cxn>
                  <a:cxn ang="0">
                    <a:pos x="343" y="75"/>
                  </a:cxn>
                  <a:cxn ang="0">
                    <a:pos x="452" y="23"/>
                  </a:cxn>
                  <a:cxn ang="0">
                    <a:pos x="579" y="0"/>
                  </a:cxn>
                </a:cxnLst>
                <a:rect l="0" t="0" r="r" b="b"/>
                <a:pathLst>
                  <a:path w="900" h="1547">
                    <a:moveTo>
                      <a:pt x="579" y="0"/>
                    </a:moveTo>
                    <a:lnTo>
                      <a:pt x="588" y="0"/>
                    </a:lnTo>
                    <a:lnTo>
                      <a:pt x="596" y="0"/>
                    </a:lnTo>
                    <a:lnTo>
                      <a:pt x="602" y="0"/>
                    </a:lnTo>
                    <a:lnTo>
                      <a:pt x="609" y="0"/>
                    </a:lnTo>
                    <a:lnTo>
                      <a:pt x="617" y="1"/>
                    </a:lnTo>
                    <a:lnTo>
                      <a:pt x="625" y="3"/>
                    </a:lnTo>
                    <a:lnTo>
                      <a:pt x="631" y="3"/>
                    </a:lnTo>
                    <a:lnTo>
                      <a:pt x="638" y="4"/>
                    </a:lnTo>
                    <a:lnTo>
                      <a:pt x="644" y="6"/>
                    </a:lnTo>
                    <a:lnTo>
                      <a:pt x="651" y="8"/>
                    </a:lnTo>
                    <a:lnTo>
                      <a:pt x="658" y="9"/>
                    </a:lnTo>
                    <a:lnTo>
                      <a:pt x="666" y="12"/>
                    </a:lnTo>
                    <a:lnTo>
                      <a:pt x="672" y="12"/>
                    </a:lnTo>
                    <a:lnTo>
                      <a:pt x="680" y="14"/>
                    </a:lnTo>
                    <a:lnTo>
                      <a:pt x="687" y="15"/>
                    </a:lnTo>
                    <a:lnTo>
                      <a:pt x="695" y="17"/>
                    </a:lnTo>
                    <a:lnTo>
                      <a:pt x="697" y="18"/>
                    </a:lnTo>
                    <a:lnTo>
                      <a:pt x="700" y="21"/>
                    </a:lnTo>
                    <a:lnTo>
                      <a:pt x="701" y="23"/>
                    </a:lnTo>
                    <a:lnTo>
                      <a:pt x="704" y="24"/>
                    </a:lnTo>
                    <a:lnTo>
                      <a:pt x="706" y="26"/>
                    </a:lnTo>
                    <a:lnTo>
                      <a:pt x="709" y="27"/>
                    </a:lnTo>
                    <a:lnTo>
                      <a:pt x="710" y="29"/>
                    </a:lnTo>
                    <a:lnTo>
                      <a:pt x="713" y="31"/>
                    </a:lnTo>
                    <a:lnTo>
                      <a:pt x="723" y="34"/>
                    </a:lnTo>
                    <a:lnTo>
                      <a:pt x="730" y="38"/>
                    </a:lnTo>
                    <a:lnTo>
                      <a:pt x="738" y="41"/>
                    </a:lnTo>
                    <a:lnTo>
                      <a:pt x="744" y="46"/>
                    </a:lnTo>
                    <a:lnTo>
                      <a:pt x="752" y="52"/>
                    </a:lnTo>
                    <a:lnTo>
                      <a:pt x="759" y="57"/>
                    </a:lnTo>
                    <a:lnTo>
                      <a:pt x="765" y="63"/>
                    </a:lnTo>
                    <a:lnTo>
                      <a:pt x="773" y="67"/>
                    </a:lnTo>
                    <a:lnTo>
                      <a:pt x="779" y="73"/>
                    </a:lnTo>
                    <a:lnTo>
                      <a:pt x="785" y="80"/>
                    </a:lnTo>
                    <a:lnTo>
                      <a:pt x="791" y="84"/>
                    </a:lnTo>
                    <a:lnTo>
                      <a:pt x="798" y="90"/>
                    </a:lnTo>
                    <a:lnTo>
                      <a:pt x="804" y="96"/>
                    </a:lnTo>
                    <a:lnTo>
                      <a:pt x="808" y="101"/>
                    </a:lnTo>
                    <a:lnTo>
                      <a:pt x="814" y="107"/>
                    </a:lnTo>
                    <a:lnTo>
                      <a:pt x="819" y="113"/>
                    </a:lnTo>
                    <a:lnTo>
                      <a:pt x="824" y="119"/>
                    </a:lnTo>
                    <a:lnTo>
                      <a:pt x="830" y="125"/>
                    </a:lnTo>
                    <a:lnTo>
                      <a:pt x="833" y="132"/>
                    </a:lnTo>
                    <a:lnTo>
                      <a:pt x="837" y="138"/>
                    </a:lnTo>
                    <a:lnTo>
                      <a:pt x="842" y="145"/>
                    </a:lnTo>
                    <a:lnTo>
                      <a:pt x="847" y="151"/>
                    </a:lnTo>
                    <a:lnTo>
                      <a:pt x="850" y="159"/>
                    </a:lnTo>
                    <a:lnTo>
                      <a:pt x="854" y="167"/>
                    </a:lnTo>
                    <a:lnTo>
                      <a:pt x="863" y="181"/>
                    </a:lnTo>
                    <a:lnTo>
                      <a:pt x="871" y="194"/>
                    </a:lnTo>
                    <a:lnTo>
                      <a:pt x="876" y="210"/>
                    </a:lnTo>
                    <a:lnTo>
                      <a:pt x="879" y="223"/>
                    </a:lnTo>
                    <a:lnTo>
                      <a:pt x="882" y="239"/>
                    </a:lnTo>
                    <a:lnTo>
                      <a:pt x="885" y="254"/>
                    </a:lnTo>
                    <a:lnTo>
                      <a:pt x="889" y="269"/>
                    </a:lnTo>
                    <a:lnTo>
                      <a:pt x="894" y="286"/>
                    </a:lnTo>
                    <a:lnTo>
                      <a:pt x="896" y="292"/>
                    </a:lnTo>
                    <a:lnTo>
                      <a:pt x="897" y="297"/>
                    </a:lnTo>
                    <a:lnTo>
                      <a:pt x="897" y="303"/>
                    </a:lnTo>
                    <a:lnTo>
                      <a:pt x="900" y="308"/>
                    </a:lnTo>
                    <a:lnTo>
                      <a:pt x="900" y="315"/>
                    </a:lnTo>
                    <a:lnTo>
                      <a:pt x="900" y="323"/>
                    </a:lnTo>
                    <a:lnTo>
                      <a:pt x="900" y="331"/>
                    </a:lnTo>
                    <a:lnTo>
                      <a:pt x="899" y="337"/>
                    </a:lnTo>
                    <a:lnTo>
                      <a:pt x="896" y="355"/>
                    </a:lnTo>
                    <a:lnTo>
                      <a:pt x="896" y="369"/>
                    </a:lnTo>
                    <a:lnTo>
                      <a:pt x="896" y="386"/>
                    </a:lnTo>
                    <a:lnTo>
                      <a:pt x="891" y="404"/>
                    </a:lnTo>
                    <a:lnTo>
                      <a:pt x="891" y="415"/>
                    </a:lnTo>
                    <a:lnTo>
                      <a:pt x="889" y="421"/>
                    </a:lnTo>
                    <a:lnTo>
                      <a:pt x="889" y="429"/>
                    </a:lnTo>
                    <a:lnTo>
                      <a:pt x="888" y="439"/>
                    </a:lnTo>
                    <a:lnTo>
                      <a:pt x="886" y="449"/>
                    </a:lnTo>
                    <a:lnTo>
                      <a:pt x="886" y="456"/>
                    </a:lnTo>
                    <a:lnTo>
                      <a:pt x="886" y="464"/>
                    </a:lnTo>
                    <a:lnTo>
                      <a:pt x="880" y="472"/>
                    </a:lnTo>
                    <a:lnTo>
                      <a:pt x="879" y="473"/>
                    </a:lnTo>
                    <a:lnTo>
                      <a:pt x="879" y="473"/>
                    </a:lnTo>
                    <a:lnTo>
                      <a:pt x="879" y="472"/>
                    </a:lnTo>
                    <a:lnTo>
                      <a:pt x="877" y="470"/>
                    </a:lnTo>
                    <a:lnTo>
                      <a:pt x="876" y="464"/>
                    </a:lnTo>
                    <a:lnTo>
                      <a:pt x="876" y="465"/>
                    </a:lnTo>
                    <a:lnTo>
                      <a:pt x="876" y="468"/>
                    </a:lnTo>
                    <a:lnTo>
                      <a:pt x="871" y="464"/>
                    </a:lnTo>
                    <a:lnTo>
                      <a:pt x="874" y="462"/>
                    </a:lnTo>
                    <a:lnTo>
                      <a:pt x="877" y="459"/>
                    </a:lnTo>
                    <a:lnTo>
                      <a:pt x="879" y="455"/>
                    </a:lnTo>
                    <a:lnTo>
                      <a:pt x="880" y="452"/>
                    </a:lnTo>
                    <a:lnTo>
                      <a:pt x="877" y="449"/>
                    </a:lnTo>
                    <a:lnTo>
                      <a:pt x="876" y="447"/>
                    </a:lnTo>
                    <a:lnTo>
                      <a:pt x="874" y="444"/>
                    </a:lnTo>
                    <a:lnTo>
                      <a:pt x="871" y="446"/>
                    </a:lnTo>
                    <a:lnTo>
                      <a:pt x="868" y="450"/>
                    </a:lnTo>
                    <a:lnTo>
                      <a:pt x="867" y="453"/>
                    </a:lnTo>
                    <a:lnTo>
                      <a:pt x="862" y="458"/>
                    </a:lnTo>
                    <a:lnTo>
                      <a:pt x="859" y="459"/>
                    </a:lnTo>
                    <a:lnTo>
                      <a:pt x="856" y="456"/>
                    </a:lnTo>
                    <a:lnTo>
                      <a:pt x="853" y="455"/>
                    </a:lnTo>
                    <a:lnTo>
                      <a:pt x="850" y="453"/>
                    </a:lnTo>
                    <a:lnTo>
                      <a:pt x="848" y="450"/>
                    </a:lnTo>
                    <a:lnTo>
                      <a:pt x="845" y="449"/>
                    </a:lnTo>
                    <a:lnTo>
                      <a:pt x="844" y="446"/>
                    </a:lnTo>
                    <a:lnTo>
                      <a:pt x="842" y="442"/>
                    </a:lnTo>
                    <a:lnTo>
                      <a:pt x="842" y="438"/>
                    </a:lnTo>
                    <a:lnTo>
                      <a:pt x="840" y="436"/>
                    </a:lnTo>
                    <a:lnTo>
                      <a:pt x="839" y="438"/>
                    </a:lnTo>
                    <a:lnTo>
                      <a:pt x="837" y="438"/>
                    </a:lnTo>
                    <a:lnTo>
                      <a:pt x="836" y="438"/>
                    </a:lnTo>
                    <a:lnTo>
                      <a:pt x="836" y="442"/>
                    </a:lnTo>
                    <a:lnTo>
                      <a:pt x="836" y="447"/>
                    </a:lnTo>
                    <a:lnTo>
                      <a:pt x="839" y="453"/>
                    </a:lnTo>
                    <a:lnTo>
                      <a:pt x="840" y="456"/>
                    </a:lnTo>
                    <a:lnTo>
                      <a:pt x="834" y="482"/>
                    </a:lnTo>
                    <a:lnTo>
                      <a:pt x="831" y="487"/>
                    </a:lnTo>
                    <a:lnTo>
                      <a:pt x="827" y="491"/>
                    </a:lnTo>
                    <a:lnTo>
                      <a:pt x="824" y="495"/>
                    </a:lnTo>
                    <a:lnTo>
                      <a:pt x="819" y="498"/>
                    </a:lnTo>
                    <a:lnTo>
                      <a:pt x="814" y="501"/>
                    </a:lnTo>
                    <a:lnTo>
                      <a:pt x="810" y="504"/>
                    </a:lnTo>
                    <a:lnTo>
                      <a:pt x="805" y="505"/>
                    </a:lnTo>
                    <a:lnTo>
                      <a:pt x="801" y="508"/>
                    </a:lnTo>
                    <a:lnTo>
                      <a:pt x="802" y="513"/>
                    </a:lnTo>
                    <a:lnTo>
                      <a:pt x="804" y="514"/>
                    </a:lnTo>
                    <a:lnTo>
                      <a:pt x="807" y="514"/>
                    </a:lnTo>
                    <a:lnTo>
                      <a:pt x="810" y="513"/>
                    </a:lnTo>
                    <a:lnTo>
                      <a:pt x="813" y="511"/>
                    </a:lnTo>
                    <a:lnTo>
                      <a:pt x="816" y="508"/>
                    </a:lnTo>
                    <a:lnTo>
                      <a:pt x="819" y="508"/>
                    </a:lnTo>
                    <a:lnTo>
                      <a:pt x="822" y="507"/>
                    </a:lnTo>
                    <a:lnTo>
                      <a:pt x="830" y="504"/>
                    </a:lnTo>
                    <a:lnTo>
                      <a:pt x="834" y="508"/>
                    </a:lnTo>
                    <a:lnTo>
                      <a:pt x="837" y="516"/>
                    </a:lnTo>
                    <a:lnTo>
                      <a:pt x="837" y="524"/>
                    </a:lnTo>
                    <a:lnTo>
                      <a:pt x="836" y="531"/>
                    </a:lnTo>
                    <a:lnTo>
                      <a:pt x="839" y="536"/>
                    </a:lnTo>
                    <a:lnTo>
                      <a:pt x="844" y="533"/>
                    </a:lnTo>
                    <a:lnTo>
                      <a:pt x="847" y="527"/>
                    </a:lnTo>
                    <a:lnTo>
                      <a:pt x="847" y="519"/>
                    </a:lnTo>
                    <a:lnTo>
                      <a:pt x="847" y="511"/>
                    </a:lnTo>
                    <a:lnTo>
                      <a:pt x="847" y="510"/>
                    </a:lnTo>
                    <a:lnTo>
                      <a:pt x="850" y="510"/>
                    </a:lnTo>
                    <a:lnTo>
                      <a:pt x="854" y="511"/>
                    </a:lnTo>
                    <a:lnTo>
                      <a:pt x="857" y="513"/>
                    </a:lnTo>
                    <a:lnTo>
                      <a:pt x="859" y="513"/>
                    </a:lnTo>
                    <a:lnTo>
                      <a:pt x="862" y="514"/>
                    </a:lnTo>
                    <a:lnTo>
                      <a:pt x="865" y="518"/>
                    </a:lnTo>
                    <a:lnTo>
                      <a:pt x="868" y="519"/>
                    </a:lnTo>
                    <a:lnTo>
                      <a:pt x="870" y="521"/>
                    </a:lnTo>
                    <a:lnTo>
                      <a:pt x="870" y="530"/>
                    </a:lnTo>
                    <a:lnTo>
                      <a:pt x="870" y="537"/>
                    </a:lnTo>
                    <a:lnTo>
                      <a:pt x="868" y="545"/>
                    </a:lnTo>
                    <a:lnTo>
                      <a:pt x="865" y="554"/>
                    </a:lnTo>
                    <a:lnTo>
                      <a:pt x="862" y="562"/>
                    </a:lnTo>
                    <a:lnTo>
                      <a:pt x="857" y="570"/>
                    </a:lnTo>
                    <a:lnTo>
                      <a:pt x="851" y="576"/>
                    </a:lnTo>
                    <a:lnTo>
                      <a:pt x="845" y="580"/>
                    </a:lnTo>
                    <a:lnTo>
                      <a:pt x="844" y="583"/>
                    </a:lnTo>
                    <a:lnTo>
                      <a:pt x="842" y="585"/>
                    </a:lnTo>
                    <a:lnTo>
                      <a:pt x="839" y="586"/>
                    </a:lnTo>
                    <a:lnTo>
                      <a:pt x="836" y="588"/>
                    </a:lnTo>
                    <a:lnTo>
                      <a:pt x="831" y="593"/>
                    </a:lnTo>
                    <a:lnTo>
                      <a:pt x="827" y="596"/>
                    </a:lnTo>
                    <a:lnTo>
                      <a:pt x="822" y="599"/>
                    </a:lnTo>
                    <a:lnTo>
                      <a:pt x="816" y="600"/>
                    </a:lnTo>
                    <a:lnTo>
                      <a:pt x="810" y="602"/>
                    </a:lnTo>
                    <a:lnTo>
                      <a:pt x="805" y="603"/>
                    </a:lnTo>
                    <a:lnTo>
                      <a:pt x="799" y="605"/>
                    </a:lnTo>
                    <a:lnTo>
                      <a:pt x="793" y="608"/>
                    </a:lnTo>
                    <a:lnTo>
                      <a:pt x="790" y="608"/>
                    </a:lnTo>
                    <a:lnTo>
                      <a:pt x="788" y="608"/>
                    </a:lnTo>
                    <a:lnTo>
                      <a:pt x="787" y="608"/>
                    </a:lnTo>
                    <a:lnTo>
                      <a:pt x="784" y="608"/>
                    </a:lnTo>
                    <a:lnTo>
                      <a:pt x="782" y="608"/>
                    </a:lnTo>
                    <a:lnTo>
                      <a:pt x="781" y="608"/>
                    </a:lnTo>
                    <a:lnTo>
                      <a:pt x="779" y="608"/>
                    </a:lnTo>
                    <a:lnTo>
                      <a:pt x="778" y="609"/>
                    </a:lnTo>
                    <a:lnTo>
                      <a:pt x="775" y="606"/>
                    </a:lnTo>
                    <a:lnTo>
                      <a:pt x="770" y="605"/>
                    </a:lnTo>
                    <a:lnTo>
                      <a:pt x="765" y="603"/>
                    </a:lnTo>
                    <a:lnTo>
                      <a:pt x="761" y="603"/>
                    </a:lnTo>
                    <a:lnTo>
                      <a:pt x="758" y="603"/>
                    </a:lnTo>
                    <a:lnTo>
                      <a:pt x="753" y="603"/>
                    </a:lnTo>
                    <a:lnTo>
                      <a:pt x="749" y="602"/>
                    </a:lnTo>
                    <a:lnTo>
                      <a:pt x="744" y="600"/>
                    </a:lnTo>
                    <a:lnTo>
                      <a:pt x="716" y="600"/>
                    </a:lnTo>
                    <a:lnTo>
                      <a:pt x="686" y="567"/>
                    </a:lnTo>
                    <a:lnTo>
                      <a:pt x="678" y="567"/>
                    </a:lnTo>
                    <a:lnTo>
                      <a:pt x="680" y="563"/>
                    </a:lnTo>
                    <a:lnTo>
                      <a:pt x="678" y="562"/>
                    </a:lnTo>
                    <a:lnTo>
                      <a:pt x="677" y="560"/>
                    </a:lnTo>
                    <a:lnTo>
                      <a:pt x="675" y="560"/>
                    </a:lnTo>
                    <a:lnTo>
                      <a:pt x="674" y="559"/>
                    </a:lnTo>
                    <a:lnTo>
                      <a:pt x="671" y="559"/>
                    </a:lnTo>
                    <a:lnTo>
                      <a:pt x="669" y="557"/>
                    </a:lnTo>
                    <a:lnTo>
                      <a:pt x="667" y="556"/>
                    </a:lnTo>
                    <a:lnTo>
                      <a:pt x="661" y="548"/>
                    </a:lnTo>
                    <a:lnTo>
                      <a:pt x="654" y="542"/>
                    </a:lnTo>
                    <a:lnTo>
                      <a:pt x="648" y="536"/>
                    </a:lnTo>
                    <a:lnTo>
                      <a:pt x="638" y="530"/>
                    </a:lnTo>
                    <a:lnTo>
                      <a:pt x="631" y="525"/>
                    </a:lnTo>
                    <a:lnTo>
                      <a:pt x="622" y="519"/>
                    </a:lnTo>
                    <a:lnTo>
                      <a:pt x="614" y="514"/>
                    </a:lnTo>
                    <a:lnTo>
                      <a:pt x="606" y="508"/>
                    </a:lnTo>
                    <a:lnTo>
                      <a:pt x="603" y="507"/>
                    </a:lnTo>
                    <a:lnTo>
                      <a:pt x="602" y="504"/>
                    </a:lnTo>
                    <a:lnTo>
                      <a:pt x="599" y="501"/>
                    </a:lnTo>
                    <a:lnTo>
                      <a:pt x="597" y="498"/>
                    </a:lnTo>
                    <a:lnTo>
                      <a:pt x="596" y="495"/>
                    </a:lnTo>
                    <a:lnTo>
                      <a:pt x="592" y="491"/>
                    </a:lnTo>
                    <a:lnTo>
                      <a:pt x="589" y="490"/>
                    </a:lnTo>
                    <a:lnTo>
                      <a:pt x="586" y="488"/>
                    </a:lnTo>
                    <a:lnTo>
                      <a:pt x="585" y="476"/>
                    </a:lnTo>
                    <a:lnTo>
                      <a:pt x="582" y="462"/>
                    </a:lnTo>
                    <a:lnTo>
                      <a:pt x="579" y="450"/>
                    </a:lnTo>
                    <a:lnTo>
                      <a:pt x="574" y="438"/>
                    </a:lnTo>
                    <a:lnTo>
                      <a:pt x="571" y="429"/>
                    </a:lnTo>
                    <a:lnTo>
                      <a:pt x="568" y="421"/>
                    </a:lnTo>
                    <a:lnTo>
                      <a:pt x="565" y="412"/>
                    </a:lnTo>
                    <a:lnTo>
                      <a:pt x="562" y="403"/>
                    </a:lnTo>
                    <a:lnTo>
                      <a:pt x="556" y="389"/>
                    </a:lnTo>
                    <a:lnTo>
                      <a:pt x="550" y="375"/>
                    </a:lnTo>
                    <a:lnTo>
                      <a:pt x="543" y="363"/>
                    </a:lnTo>
                    <a:lnTo>
                      <a:pt x="537" y="349"/>
                    </a:lnTo>
                    <a:lnTo>
                      <a:pt x="531" y="335"/>
                    </a:lnTo>
                    <a:lnTo>
                      <a:pt x="525" y="323"/>
                    </a:lnTo>
                    <a:lnTo>
                      <a:pt x="520" y="308"/>
                    </a:lnTo>
                    <a:lnTo>
                      <a:pt x="516" y="294"/>
                    </a:lnTo>
                    <a:lnTo>
                      <a:pt x="514" y="286"/>
                    </a:lnTo>
                    <a:lnTo>
                      <a:pt x="514" y="279"/>
                    </a:lnTo>
                    <a:lnTo>
                      <a:pt x="513" y="269"/>
                    </a:lnTo>
                    <a:lnTo>
                      <a:pt x="510" y="262"/>
                    </a:lnTo>
                    <a:lnTo>
                      <a:pt x="508" y="254"/>
                    </a:lnTo>
                    <a:lnTo>
                      <a:pt x="505" y="248"/>
                    </a:lnTo>
                    <a:lnTo>
                      <a:pt x="502" y="240"/>
                    </a:lnTo>
                    <a:lnTo>
                      <a:pt x="499" y="234"/>
                    </a:lnTo>
                    <a:lnTo>
                      <a:pt x="496" y="234"/>
                    </a:lnTo>
                    <a:lnTo>
                      <a:pt x="494" y="234"/>
                    </a:lnTo>
                    <a:lnTo>
                      <a:pt x="493" y="236"/>
                    </a:lnTo>
                    <a:lnTo>
                      <a:pt x="491" y="239"/>
                    </a:lnTo>
                    <a:lnTo>
                      <a:pt x="496" y="256"/>
                    </a:lnTo>
                    <a:lnTo>
                      <a:pt x="499" y="274"/>
                    </a:lnTo>
                    <a:lnTo>
                      <a:pt x="502" y="292"/>
                    </a:lnTo>
                    <a:lnTo>
                      <a:pt x="502" y="311"/>
                    </a:lnTo>
                    <a:lnTo>
                      <a:pt x="505" y="329"/>
                    </a:lnTo>
                    <a:lnTo>
                      <a:pt x="508" y="348"/>
                    </a:lnTo>
                    <a:lnTo>
                      <a:pt x="513" y="364"/>
                    </a:lnTo>
                    <a:lnTo>
                      <a:pt x="520" y="380"/>
                    </a:lnTo>
                    <a:lnTo>
                      <a:pt x="520" y="386"/>
                    </a:lnTo>
                    <a:lnTo>
                      <a:pt x="522" y="393"/>
                    </a:lnTo>
                    <a:lnTo>
                      <a:pt x="524" y="401"/>
                    </a:lnTo>
                    <a:lnTo>
                      <a:pt x="525" y="407"/>
                    </a:lnTo>
                    <a:lnTo>
                      <a:pt x="528" y="415"/>
                    </a:lnTo>
                    <a:lnTo>
                      <a:pt x="531" y="423"/>
                    </a:lnTo>
                    <a:lnTo>
                      <a:pt x="533" y="427"/>
                    </a:lnTo>
                    <a:lnTo>
                      <a:pt x="536" y="433"/>
                    </a:lnTo>
                    <a:lnTo>
                      <a:pt x="537" y="439"/>
                    </a:lnTo>
                    <a:lnTo>
                      <a:pt x="539" y="446"/>
                    </a:lnTo>
                    <a:lnTo>
                      <a:pt x="540" y="452"/>
                    </a:lnTo>
                    <a:lnTo>
                      <a:pt x="543" y="461"/>
                    </a:lnTo>
                    <a:lnTo>
                      <a:pt x="542" y="464"/>
                    </a:lnTo>
                    <a:lnTo>
                      <a:pt x="540" y="465"/>
                    </a:lnTo>
                    <a:lnTo>
                      <a:pt x="540" y="467"/>
                    </a:lnTo>
                    <a:lnTo>
                      <a:pt x="537" y="468"/>
                    </a:lnTo>
                    <a:lnTo>
                      <a:pt x="536" y="470"/>
                    </a:lnTo>
                    <a:lnTo>
                      <a:pt x="534" y="470"/>
                    </a:lnTo>
                    <a:lnTo>
                      <a:pt x="531" y="473"/>
                    </a:lnTo>
                    <a:lnTo>
                      <a:pt x="530" y="475"/>
                    </a:lnTo>
                    <a:lnTo>
                      <a:pt x="527" y="475"/>
                    </a:lnTo>
                    <a:lnTo>
                      <a:pt x="524" y="478"/>
                    </a:lnTo>
                    <a:lnTo>
                      <a:pt x="522" y="479"/>
                    </a:lnTo>
                    <a:lnTo>
                      <a:pt x="520" y="481"/>
                    </a:lnTo>
                    <a:lnTo>
                      <a:pt x="517" y="482"/>
                    </a:lnTo>
                    <a:lnTo>
                      <a:pt x="514" y="484"/>
                    </a:lnTo>
                    <a:lnTo>
                      <a:pt x="511" y="484"/>
                    </a:lnTo>
                    <a:lnTo>
                      <a:pt x="510" y="484"/>
                    </a:lnTo>
                    <a:lnTo>
                      <a:pt x="508" y="485"/>
                    </a:lnTo>
                    <a:lnTo>
                      <a:pt x="505" y="485"/>
                    </a:lnTo>
                    <a:lnTo>
                      <a:pt x="504" y="488"/>
                    </a:lnTo>
                    <a:lnTo>
                      <a:pt x="501" y="491"/>
                    </a:lnTo>
                    <a:lnTo>
                      <a:pt x="499" y="493"/>
                    </a:lnTo>
                    <a:lnTo>
                      <a:pt x="494" y="495"/>
                    </a:lnTo>
                    <a:lnTo>
                      <a:pt x="491" y="495"/>
                    </a:lnTo>
                    <a:lnTo>
                      <a:pt x="488" y="495"/>
                    </a:lnTo>
                    <a:lnTo>
                      <a:pt x="485" y="496"/>
                    </a:lnTo>
                    <a:lnTo>
                      <a:pt x="482" y="496"/>
                    </a:lnTo>
                    <a:lnTo>
                      <a:pt x="479" y="498"/>
                    </a:lnTo>
                    <a:lnTo>
                      <a:pt x="476" y="499"/>
                    </a:lnTo>
                    <a:lnTo>
                      <a:pt x="473" y="501"/>
                    </a:lnTo>
                    <a:lnTo>
                      <a:pt x="470" y="502"/>
                    </a:lnTo>
                    <a:lnTo>
                      <a:pt x="468" y="504"/>
                    </a:lnTo>
                    <a:lnTo>
                      <a:pt x="467" y="505"/>
                    </a:lnTo>
                    <a:lnTo>
                      <a:pt x="465" y="508"/>
                    </a:lnTo>
                    <a:lnTo>
                      <a:pt x="462" y="510"/>
                    </a:lnTo>
                    <a:lnTo>
                      <a:pt x="461" y="513"/>
                    </a:lnTo>
                    <a:lnTo>
                      <a:pt x="458" y="514"/>
                    </a:lnTo>
                    <a:lnTo>
                      <a:pt x="452" y="513"/>
                    </a:lnTo>
                    <a:lnTo>
                      <a:pt x="447" y="514"/>
                    </a:lnTo>
                    <a:lnTo>
                      <a:pt x="442" y="518"/>
                    </a:lnTo>
                    <a:lnTo>
                      <a:pt x="439" y="522"/>
                    </a:lnTo>
                    <a:lnTo>
                      <a:pt x="435" y="525"/>
                    </a:lnTo>
                    <a:lnTo>
                      <a:pt x="432" y="528"/>
                    </a:lnTo>
                    <a:lnTo>
                      <a:pt x="427" y="531"/>
                    </a:lnTo>
                    <a:lnTo>
                      <a:pt x="421" y="533"/>
                    </a:lnTo>
                    <a:lnTo>
                      <a:pt x="415" y="533"/>
                    </a:lnTo>
                    <a:lnTo>
                      <a:pt x="409" y="533"/>
                    </a:lnTo>
                    <a:lnTo>
                      <a:pt x="403" y="534"/>
                    </a:lnTo>
                    <a:lnTo>
                      <a:pt x="396" y="534"/>
                    </a:lnTo>
                    <a:lnTo>
                      <a:pt x="390" y="534"/>
                    </a:lnTo>
                    <a:lnTo>
                      <a:pt x="384" y="534"/>
                    </a:lnTo>
                    <a:lnTo>
                      <a:pt x="378" y="536"/>
                    </a:lnTo>
                    <a:lnTo>
                      <a:pt x="372" y="536"/>
                    </a:lnTo>
                    <a:lnTo>
                      <a:pt x="366" y="536"/>
                    </a:lnTo>
                    <a:lnTo>
                      <a:pt x="360" y="536"/>
                    </a:lnTo>
                    <a:lnTo>
                      <a:pt x="354" y="537"/>
                    </a:lnTo>
                    <a:lnTo>
                      <a:pt x="347" y="537"/>
                    </a:lnTo>
                    <a:lnTo>
                      <a:pt x="341" y="537"/>
                    </a:lnTo>
                    <a:lnTo>
                      <a:pt x="335" y="537"/>
                    </a:lnTo>
                    <a:lnTo>
                      <a:pt x="329" y="537"/>
                    </a:lnTo>
                    <a:lnTo>
                      <a:pt x="323" y="537"/>
                    </a:lnTo>
                    <a:lnTo>
                      <a:pt x="328" y="539"/>
                    </a:lnTo>
                    <a:lnTo>
                      <a:pt x="334" y="539"/>
                    </a:lnTo>
                    <a:lnTo>
                      <a:pt x="338" y="540"/>
                    </a:lnTo>
                    <a:lnTo>
                      <a:pt x="344" y="540"/>
                    </a:lnTo>
                    <a:lnTo>
                      <a:pt x="349" y="542"/>
                    </a:lnTo>
                    <a:lnTo>
                      <a:pt x="355" y="542"/>
                    </a:lnTo>
                    <a:lnTo>
                      <a:pt x="361" y="542"/>
                    </a:lnTo>
                    <a:lnTo>
                      <a:pt x="367" y="542"/>
                    </a:lnTo>
                    <a:lnTo>
                      <a:pt x="374" y="542"/>
                    </a:lnTo>
                    <a:lnTo>
                      <a:pt x="378" y="542"/>
                    </a:lnTo>
                    <a:lnTo>
                      <a:pt x="384" y="542"/>
                    </a:lnTo>
                    <a:lnTo>
                      <a:pt x="390" y="542"/>
                    </a:lnTo>
                    <a:lnTo>
                      <a:pt x="396" y="542"/>
                    </a:lnTo>
                    <a:lnTo>
                      <a:pt x="403" y="540"/>
                    </a:lnTo>
                    <a:lnTo>
                      <a:pt x="409" y="542"/>
                    </a:lnTo>
                    <a:lnTo>
                      <a:pt x="413" y="542"/>
                    </a:lnTo>
                    <a:lnTo>
                      <a:pt x="418" y="540"/>
                    </a:lnTo>
                    <a:lnTo>
                      <a:pt x="419" y="540"/>
                    </a:lnTo>
                    <a:lnTo>
                      <a:pt x="422" y="540"/>
                    </a:lnTo>
                    <a:lnTo>
                      <a:pt x="426" y="539"/>
                    </a:lnTo>
                    <a:lnTo>
                      <a:pt x="429" y="539"/>
                    </a:lnTo>
                    <a:lnTo>
                      <a:pt x="432" y="539"/>
                    </a:lnTo>
                    <a:lnTo>
                      <a:pt x="435" y="537"/>
                    </a:lnTo>
                    <a:lnTo>
                      <a:pt x="438" y="536"/>
                    </a:lnTo>
                    <a:lnTo>
                      <a:pt x="441" y="537"/>
                    </a:lnTo>
                    <a:lnTo>
                      <a:pt x="444" y="536"/>
                    </a:lnTo>
                    <a:lnTo>
                      <a:pt x="447" y="534"/>
                    </a:lnTo>
                    <a:lnTo>
                      <a:pt x="449" y="533"/>
                    </a:lnTo>
                    <a:lnTo>
                      <a:pt x="450" y="533"/>
                    </a:lnTo>
                    <a:lnTo>
                      <a:pt x="450" y="531"/>
                    </a:lnTo>
                    <a:lnTo>
                      <a:pt x="450" y="530"/>
                    </a:lnTo>
                    <a:lnTo>
                      <a:pt x="450" y="530"/>
                    </a:lnTo>
                    <a:lnTo>
                      <a:pt x="456" y="528"/>
                    </a:lnTo>
                    <a:lnTo>
                      <a:pt x="464" y="527"/>
                    </a:lnTo>
                    <a:lnTo>
                      <a:pt x="470" y="527"/>
                    </a:lnTo>
                    <a:lnTo>
                      <a:pt x="478" y="527"/>
                    </a:lnTo>
                    <a:lnTo>
                      <a:pt x="484" y="528"/>
                    </a:lnTo>
                    <a:lnTo>
                      <a:pt x="491" y="527"/>
                    </a:lnTo>
                    <a:lnTo>
                      <a:pt x="498" y="525"/>
                    </a:lnTo>
                    <a:lnTo>
                      <a:pt x="502" y="522"/>
                    </a:lnTo>
                    <a:lnTo>
                      <a:pt x="505" y="522"/>
                    </a:lnTo>
                    <a:lnTo>
                      <a:pt x="508" y="522"/>
                    </a:lnTo>
                    <a:lnTo>
                      <a:pt x="511" y="521"/>
                    </a:lnTo>
                    <a:lnTo>
                      <a:pt x="514" y="519"/>
                    </a:lnTo>
                    <a:lnTo>
                      <a:pt x="517" y="518"/>
                    </a:lnTo>
                    <a:lnTo>
                      <a:pt x="519" y="516"/>
                    </a:lnTo>
                    <a:lnTo>
                      <a:pt x="522" y="516"/>
                    </a:lnTo>
                    <a:lnTo>
                      <a:pt x="524" y="518"/>
                    </a:lnTo>
                    <a:lnTo>
                      <a:pt x="527" y="516"/>
                    </a:lnTo>
                    <a:lnTo>
                      <a:pt x="530" y="516"/>
                    </a:lnTo>
                    <a:lnTo>
                      <a:pt x="531" y="516"/>
                    </a:lnTo>
                    <a:lnTo>
                      <a:pt x="534" y="516"/>
                    </a:lnTo>
                    <a:lnTo>
                      <a:pt x="537" y="516"/>
                    </a:lnTo>
                    <a:lnTo>
                      <a:pt x="539" y="516"/>
                    </a:lnTo>
                    <a:lnTo>
                      <a:pt x="540" y="514"/>
                    </a:lnTo>
                    <a:lnTo>
                      <a:pt x="543" y="511"/>
                    </a:lnTo>
                    <a:lnTo>
                      <a:pt x="545" y="511"/>
                    </a:lnTo>
                    <a:lnTo>
                      <a:pt x="547" y="511"/>
                    </a:lnTo>
                    <a:lnTo>
                      <a:pt x="548" y="511"/>
                    </a:lnTo>
                    <a:lnTo>
                      <a:pt x="551" y="511"/>
                    </a:lnTo>
                    <a:lnTo>
                      <a:pt x="553" y="510"/>
                    </a:lnTo>
                    <a:lnTo>
                      <a:pt x="554" y="510"/>
                    </a:lnTo>
                    <a:lnTo>
                      <a:pt x="557" y="510"/>
                    </a:lnTo>
                    <a:lnTo>
                      <a:pt x="559" y="510"/>
                    </a:lnTo>
                    <a:lnTo>
                      <a:pt x="562" y="508"/>
                    </a:lnTo>
                    <a:lnTo>
                      <a:pt x="565" y="508"/>
                    </a:lnTo>
                    <a:lnTo>
                      <a:pt x="568" y="508"/>
                    </a:lnTo>
                    <a:lnTo>
                      <a:pt x="571" y="508"/>
                    </a:lnTo>
                    <a:lnTo>
                      <a:pt x="574" y="507"/>
                    </a:lnTo>
                    <a:lnTo>
                      <a:pt x="577" y="507"/>
                    </a:lnTo>
                    <a:lnTo>
                      <a:pt x="580" y="507"/>
                    </a:lnTo>
                    <a:lnTo>
                      <a:pt x="583" y="505"/>
                    </a:lnTo>
                    <a:lnTo>
                      <a:pt x="589" y="511"/>
                    </a:lnTo>
                    <a:lnTo>
                      <a:pt x="596" y="516"/>
                    </a:lnTo>
                    <a:lnTo>
                      <a:pt x="602" y="521"/>
                    </a:lnTo>
                    <a:lnTo>
                      <a:pt x="609" y="525"/>
                    </a:lnTo>
                    <a:lnTo>
                      <a:pt x="615" y="530"/>
                    </a:lnTo>
                    <a:lnTo>
                      <a:pt x="622" y="534"/>
                    </a:lnTo>
                    <a:lnTo>
                      <a:pt x="628" y="539"/>
                    </a:lnTo>
                    <a:lnTo>
                      <a:pt x="634" y="545"/>
                    </a:lnTo>
                    <a:lnTo>
                      <a:pt x="638" y="548"/>
                    </a:lnTo>
                    <a:lnTo>
                      <a:pt x="641" y="553"/>
                    </a:lnTo>
                    <a:lnTo>
                      <a:pt x="643" y="559"/>
                    </a:lnTo>
                    <a:lnTo>
                      <a:pt x="643" y="567"/>
                    </a:lnTo>
                    <a:lnTo>
                      <a:pt x="644" y="574"/>
                    </a:lnTo>
                    <a:lnTo>
                      <a:pt x="646" y="580"/>
                    </a:lnTo>
                    <a:lnTo>
                      <a:pt x="648" y="585"/>
                    </a:lnTo>
                    <a:lnTo>
                      <a:pt x="652" y="586"/>
                    </a:lnTo>
                    <a:lnTo>
                      <a:pt x="655" y="589"/>
                    </a:lnTo>
                    <a:lnTo>
                      <a:pt x="658" y="593"/>
                    </a:lnTo>
                    <a:lnTo>
                      <a:pt x="661" y="596"/>
                    </a:lnTo>
                    <a:lnTo>
                      <a:pt x="664" y="599"/>
                    </a:lnTo>
                    <a:lnTo>
                      <a:pt x="667" y="602"/>
                    </a:lnTo>
                    <a:lnTo>
                      <a:pt x="669" y="605"/>
                    </a:lnTo>
                    <a:lnTo>
                      <a:pt x="671" y="608"/>
                    </a:lnTo>
                    <a:lnTo>
                      <a:pt x="671" y="612"/>
                    </a:lnTo>
                    <a:lnTo>
                      <a:pt x="677" y="617"/>
                    </a:lnTo>
                    <a:lnTo>
                      <a:pt x="678" y="622"/>
                    </a:lnTo>
                    <a:lnTo>
                      <a:pt x="680" y="626"/>
                    </a:lnTo>
                    <a:lnTo>
                      <a:pt x="680" y="632"/>
                    </a:lnTo>
                    <a:lnTo>
                      <a:pt x="678" y="637"/>
                    </a:lnTo>
                    <a:lnTo>
                      <a:pt x="677" y="643"/>
                    </a:lnTo>
                    <a:lnTo>
                      <a:pt x="677" y="649"/>
                    </a:lnTo>
                    <a:lnTo>
                      <a:pt x="675" y="657"/>
                    </a:lnTo>
                    <a:lnTo>
                      <a:pt x="674" y="668"/>
                    </a:lnTo>
                    <a:lnTo>
                      <a:pt x="669" y="678"/>
                    </a:lnTo>
                    <a:lnTo>
                      <a:pt x="664" y="691"/>
                    </a:lnTo>
                    <a:lnTo>
                      <a:pt x="663" y="701"/>
                    </a:lnTo>
                    <a:lnTo>
                      <a:pt x="663" y="710"/>
                    </a:lnTo>
                    <a:lnTo>
                      <a:pt x="661" y="718"/>
                    </a:lnTo>
                    <a:lnTo>
                      <a:pt x="660" y="724"/>
                    </a:lnTo>
                    <a:lnTo>
                      <a:pt x="657" y="730"/>
                    </a:lnTo>
                    <a:lnTo>
                      <a:pt x="654" y="737"/>
                    </a:lnTo>
                    <a:lnTo>
                      <a:pt x="652" y="744"/>
                    </a:lnTo>
                    <a:lnTo>
                      <a:pt x="651" y="750"/>
                    </a:lnTo>
                    <a:lnTo>
                      <a:pt x="648" y="759"/>
                    </a:lnTo>
                    <a:lnTo>
                      <a:pt x="646" y="763"/>
                    </a:lnTo>
                    <a:lnTo>
                      <a:pt x="643" y="769"/>
                    </a:lnTo>
                    <a:lnTo>
                      <a:pt x="641" y="775"/>
                    </a:lnTo>
                    <a:lnTo>
                      <a:pt x="643" y="779"/>
                    </a:lnTo>
                    <a:lnTo>
                      <a:pt x="640" y="784"/>
                    </a:lnTo>
                    <a:lnTo>
                      <a:pt x="637" y="789"/>
                    </a:lnTo>
                    <a:lnTo>
                      <a:pt x="635" y="795"/>
                    </a:lnTo>
                    <a:lnTo>
                      <a:pt x="634" y="799"/>
                    </a:lnTo>
                    <a:lnTo>
                      <a:pt x="632" y="804"/>
                    </a:lnTo>
                    <a:lnTo>
                      <a:pt x="631" y="808"/>
                    </a:lnTo>
                    <a:lnTo>
                      <a:pt x="629" y="815"/>
                    </a:lnTo>
                    <a:lnTo>
                      <a:pt x="626" y="819"/>
                    </a:lnTo>
                    <a:lnTo>
                      <a:pt x="628" y="827"/>
                    </a:lnTo>
                    <a:lnTo>
                      <a:pt x="628" y="836"/>
                    </a:lnTo>
                    <a:lnTo>
                      <a:pt x="629" y="847"/>
                    </a:lnTo>
                    <a:lnTo>
                      <a:pt x="628" y="853"/>
                    </a:lnTo>
                    <a:lnTo>
                      <a:pt x="631" y="859"/>
                    </a:lnTo>
                    <a:lnTo>
                      <a:pt x="634" y="864"/>
                    </a:lnTo>
                    <a:lnTo>
                      <a:pt x="637" y="868"/>
                    </a:lnTo>
                    <a:lnTo>
                      <a:pt x="640" y="873"/>
                    </a:lnTo>
                    <a:lnTo>
                      <a:pt x="641" y="877"/>
                    </a:lnTo>
                    <a:lnTo>
                      <a:pt x="643" y="882"/>
                    </a:lnTo>
                    <a:lnTo>
                      <a:pt x="643" y="888"/>
                    </a:lnTo>
                    <a:lnTo>
                      <a:pt x="643" y="897"/>
                    </a:lnTo>
                    <a:lnTo>
                      <a:pt x="641" y="900"/>
                    </a:lnTo>
                    <a:lnTo>
                      <a:pt x="638" y="905"/>
                    </a:lnTo>
                    <a:lnTo>
                      <a:pt x="637" y="908"/>
                    </a:lnTo>
                    <a:lnTo>
                      <a:pt x="634" y="911"/>
                    </a:lnTo>
                    <a:lnTo>
                      <a:pt x="632" y="914"/>
                    </a:lnTo>
                    <a:lnTo>
                      <a:pt x="629" y="917"/>
                    </a:lnTo>
                    <a:lnTo>
                      <a:pt x="626" y="922"/>
                    </a:lnTo>
                    <a:lnTo>
                      <a:pt x="625" y="925"/>
                    </a:lnTo>
                    <a:lnTo>
                      <a:pt x="617" y="934"/>
                    </a:lnTo>
                    <a:lnTo>
                      <a:pt x="611" y="942"/>
                    </a:lnTo>
                    <a:lnTo>
                      <a:pt x="605" y="948"/>
                    </a:lnTo>
                    <a:lnTo>
                      <a:pt x="597" y="954"/>
                    </a:lnTo>
                    <a:lnTo>
                      <a:pt x="589" y="959"/>
                    </a:lnTo>
                    <a:lnTo>
                      <a:pt x="582" y="963"/>
                    </a:lnTo>
                    <a:lnTo>
                      <a:pt x="574" y="969"/>
                    </a:lnTo>
                    <a:lnTo>
                      <a:pt x="565" y="975"/>
                    </a:lnTo>
                    <a:lnTo>
                      <a:pt x="559" y="977"/>
                    </a:lnTo>
                    <a:lnTo>
                      <a:pt x="553" y="982"/>
                    </a:lnTo>
                    <a:lnTo>
                      <a:pt x="548" y="985"/>
                    </a:lnTo>
                    <a:lnTo>
                      <a:pt x="542" y="989"/>
                    </a:lnTo>
                    <a:lnTo>
                      <a:pt x="537" y="992"/>
                    </a:lnTo>
                    <a:lnTo>
                      <a:pt x="531" y="995"/>
                    </a:lnTo>
                    <a:lnTo>
                      <a:pt x="525" y="997"/>
                    </a:lnTo>
                    <a:lnTo>
                      <a:pt x="517" y="997"/>
                    </a:lnTo>
                    <a:lnTo>
                      <a:pt x="511" y="1001"/>
                    </a:lnTo>
                    <a:lnTo>
                      <a:pt x="507" y="1003"/>
                    </a:lnTo>
                    <a:lnTo>
                      <a:pt x="501" y="1005"/>
                    </a:lnTo>
                    <a:lnTo>
                      <a:pt x="494" y="1005"/>
                    </a:lnTo>
                    <a:lnTo>
                      <a:pt x="488" y="1005"/>
                    </a:lnTo>
                    <a:lnTo>
                      <a:pt x="482" y="1006"/>
                    </a:lnTo>
                    <a:lnTo>
                      <a:pt x="476" y="1008"/>
                    </a:lnTo>
                    <a:lnTo>
                      <a:pt x="470" y="1011"/>
                    </a:lnTo>
                    <a:lnTo>
                      <a:pt x="471" y="1011"/>
                    </a:lnTo>
                    <a:lnTo>
                      <a:pt x="471" y="1012"/>
                    </a:lnTo>
                    <a:lnTo>
                      <a:pt x="471" y="1014"/>
                    </a:lnTo>
                    <a:lnTo>
                      <a:pt x="471" y="1015"/>
                    </a:lnTo>
                    <a:lnTo>
                      <a:pt x="470" y="1015"/>
                    </a:lnTo>
                    <a:lnTo>
                      <a:pt x="468" y="1015"/>
                    </a:lnTo>
                    <a:lnTo>
                      <a:pt x="465" y="1015"/>
                    </a:lnTo>
                    <a:lnTo>
                      <a:pt x="465" y="1015"/>
                    </a:lnTo>
                    <a:lnTo>
                      <a:pt x="464" y="1011"/>
                    </a:lnTo>
                    <a:lnTo>
                      <a:pt x="459" y="1011"/>
                    </a:lnTo>
                    <a:lnTo>
                      <a:pt x="456" y="1011"/>
                    </a:lnTo>
                    <a:lnTo>
                      <a:pt x="453" y="1014"/>
                    </a:lnTo>
                    <a:lnTo>
                      <a:pt x="450" y="1015"/>
                    </a:lnTo>
                    <a:lnTo>
                      <a:pt x="447" y="1017"/>
                    </a:lnTo>
                    <a:lnTo>
                      <a:pt x="442" y="1018"/>
                    </a:lnTo>
                    <a:lnTo>
                      <a:pt x="439" y="1018"/>
                    </a:lnTo>
                    <a:lnTo>
                      <a:pt x="435" y="1018"/>
                    </a:lnTo>
                    <a:lnTo>
                      <a:pt x="430" y="1021"/>
                    </a:lnTo>
                    <a:lnTo>
                      <a:pt x="426" y="1024"/>
                    </a:lnTo>
                    <a:lnTo>
                      <a:pt x="421" y="1026"/>
                    </a:lnTo>
                    <a:lnTo>
                      <a:pt x="416" y="1029"/>
                    </a:lnTo>
                    <a:lnTo>
                      <a:pt x="412" y="1031"/>
                    </a:lnTo>
                    <a:lnTo>
                      <a:pt x="407" y="1034"/>
                    </a:lnTo>
                    <a:lnTo>
                      <a:pt x="404" y="1037"/>
                    </a:lnTo>
                    <a:lnTo>
                      <a:pt x="400" y="1040"/>
                    </a:lnTo>
                    <a:lnTo>
                      <a:pt x="396" y="1040"/>
                    </a:lnTo>
                    <a:lnTo>
                      <a:pt x="393" y="1041"/>
                    </a:lnTo>
                    <a:lnTo>
                      <a:pt x="390" y="1043"/>
                    </a:lnTo>
                    <a:lnTo>
                      <a:pt x="389" y="1044"/>
                    </a:lnTo>
                    <a:lnTo>
                      <a:pt x="386" y="1046"/>
                    </a:lnTo>
                    <a:lnTo>
                      <a:pt x="384" y="1047"/>
                    </a:lnTo>
                    <a:lnTo>
                      <a:pt x="381" y="1050"/>
                    </a:lnTo>
                    <a:lnTo>
                      <a:pt x="378" y="1050"/>
                    </a:lnTo>
                    <a:lnTo>
                      <a:pt x="377" y="1052"/>
                    </a:lnTo>
                    <a:lnTo>
                      <a:pt x="377" y="1054"/>
                    </a:lnTo>
                    <a:lnTo>
                      <a:pt x="377" y="1057"/>
                    </a:lnTo>
                    <a:lnTo>
                      <a:pt x="378" y="1058"/>
                    </a:lnTo>
                    <a:lnTo>
                      <a:pt x="380" y="1060"/>
                    </a:lnTo>
                    <a:lnTo>
                      <a:pt x="383" y="1060"/>
                    </a:lnTo>
                    <a:lnTo>
                      <a:pt x="384" y="1058"/>
                    </a:lnTo>
                    <a:lnTo>
                      <a:pt x="387" y="1058"/>
                    </a:lnTo>
                    <a:lnTo>
                      <a:pt x="390" y="1057"/>
                    </a:lnTo>
                    <a:lnTo>
                      <a:pt x="393" y="1057"/>
                    </a:lnTo>
                    <a:lnTo>
                      <a:pt x="395" y="1057"/>
                    </a:lnTo>
                    <a:lnTo>
                      <a:pt x="398" y="1055"/>
                    </a:lnTo>
                    <a:lnTo>
                      <a:pt x="403" y="1054"/>
                    </a:lnTo>
                    <a:lnTo>
                      <a:pt x="407" y="1054"/>
                    </a:lnTo>
                    <a:lnTo>
                      <a:pt x="412" y="1055"/>
                    </a:lnTo>
                    <a:lnTo>
                      <a:pt x="418" y="1058"/>
                    </a:lnTo>
                    <a:lnTo>
                      <a:pt x="422" y="1060"/>
                    </a:lnTo>
                    <a:lnTo>
                      <a:pt x="427" y="1061"/>
                    </a:lnTo>
                    <a:lnTo>
                      <a:pt x="432" y="1061"/>
                    </a:lnTo>
                    <a:lnTo>
                      <a:pt x="436" y="1058"/>
                    </a:lnTo>
                    <a:lnTo>
                      <a:pt x="445" y="1058"/>
                    </a:lnTo>
                    <a:lnTo>
                      <a:pt x="452" y="1055"/>
                    </a:lnTo>
                    <a:lnTo>
                      <a:pt x="456" y="1052"/>
                    </a:lnTo>
                    <a:lnTo>
                      <a:pt x="459" y="1049"/>
                    </a:lnTo>
                    <a:lnTo>
                      <a:pt x="464" y="1046"/>
                    </a:lnTo>
                    <a:lnTo>
                      <a:pt x="468" y="1044"/>
                    </a:lnTo>
                    <a:lnTo>
                      <a:pt x="473" y="1046"/>
                    </a:lnTo>
                    <a:lnTo>
                      <a:pt x="482" y="1049"/>
                    </a:lnTo>
                    <a:lnTo>
                      <a:pt x="487" y="1054"/>
                    </a:lnTo>
                    <a:lnTo>
                      <a:pt x="488" y="1055"/>
                    </a:lnTo>
                    <a:lnTo>
                      <a:pt x="487" y="1057"/>
                    </a:lnTo>
                    <a:lnTo>
                      <a:pt x="487" y="1061"/>
                    </a:lnTo>
                    <a:lnTo>
                      <a:pt x="485" y="1066"/>
                    </a:lnTo>
                    <a:lnTo>
                      <a:pt x="484" y="1069"/>
                    </a:lnTo>
                    <a:lnTo>
                      <a:pt x="481" y="1070"/>
                    </a:lnTo>
                    <a:lnTo>
                      <a:pt x="476" y="1072"/>
                    </a:lnTo>
                    <a:lnTo>
                      <a:pt x="473" y="1073"/>
                    </a:lnTo>
                    <a:lnTo>
                      <a:pt x="468" y="1075"/>
                    </a:lnTo>
                    <a:lnTo>
                      <a:pt x="465" y="1076"/>
                    </a:lnTo>
                    <a:lnTo>
                      <a:pt x="462" y="1080"/>
                    </a:lnTo>
                    <a:lnTo>
                      <a:pt x="456" y="1087"/>
                    </a:lnTo>
                    <a:lnTo>
                      <a:pt x="450" y="1093"/>
                    </a:lnTo>
                    <a:lnTo>
                      <a:pt x="444" y="1099"/>
                    </a:lnTo>
                    <a:lnTo>
                      <a:pt x="436" y="1106"/>
                    </a:lnTo>
                    <a:lnTo>
                      <a:pt x="430" y="1112"/>
                    </a:lnTo>
                    <a:lnTo>
                      <a:pt x="424" y="1118"/>
                    </a:lnTo>
                    <a:lnTo>
                      <a:pt x="419" y="1125"/>
                    </a:lnTo>
                    <a:lnTo>
                      <a:pt x="413" y="1135"/>
                    </a:lnTo>
                    <a:lnTo>
                      <a:pt x="409" y="1138"/>
                    </a:lnTo>
                    <a:lnTo>
                      <a:pt x="406" y="1144"/>
                    </a:lnTo>
                    <a:lnTo>
                      <a:pt x="406" y="1148"/>
                    </a:lnTo>
                    <a:lnTo>
                      <a:pt x="406" y="1156"/>
                    </a:lnTo>
                    <a:lnTo>
                      <a:pt x="407" y="1162"/>
                    </a:lnTo>
                    <a:lnTo>
                      <a:pt x="407" y="1168"/>
                    </a:lnTo>
                    <a:lnTo>
                      <a:pt x="406" y="1174"/>
                    </a:lnTo>
                    <a:lnTo>
                      <a:pt x="403" y="1179"/>
                    </a:lnTo>
                    <a:lnTo>
                      <a:pt x="404" y="1204"/>
                    </a:lnTo>
                    <a:lnTo>
                      <a:pt x="406" y="1205"/>
                    </a:lnTo>
                    <a:lnTo>
                      <a:pt x="407" y="1207"/>
                    </a:lnTo>
                    <a:lnTo>
                      <a:pt x="407" y="1207"/>
                    </a:lnTo>
                    <a:lnTo>
                      <a:pt x="410" y="1207"/>
                    </a:lnTo>
                    <a:lnTo>
                      <a:pt x="415" y="1201"/>
                    </a:lnTo>
                    <a:lnTo>
                      <a:pt x="418" y="1193"/>
                    </a:lnTo>
                    <a:lnTo>
                      <a:pt x="421" y="1187"/>
                    </a:lnTo>
                    <a:lnTo>
                      <a:pt x="424" y="1179"/>
                    </a:lnTo>
                    <a:lnTo>
                      <a:pt x="427" y="1171"/>
                    </a:lnTo>
                    <a:lnTo>
                      <a:pt x="432" y="1165"/>
                    </a:lnTo>
                    <a:lnTo>
                      <a:pt x="435" y="1158"/>
                    </a:lnTo>
                    <a:lnTo>
                      <a:pt x="441" y="1152"/>
                    </a:lnTo>
                    <a:lnTo>
                      <a:pt x="444" y="1147"/>
                    </a:lnTo>
                    <a:lnTo>
                      <a:pt x="449" y="1142"/>
                    </a:lnTo>
                    <a:lnTo>
                      <a:pt x="453" y="1138"/>
                    </a:lnTo>
                    <a:lnTo>
                      <a:pt x="458" y="1132"/>
                    </a:lnTo>
                    <a:lnTo>
                      <a:pt x="462" y="1129"/>
                    </a:lnTo>
                    <a:lnTo>
                      <a:pt x="467" y="1124"/>
                    </a:lnTo>
                    <a:lnTo>
                      <a:pt x="471" y="1119"/>
                    </a:lnTo>
                    <a:lnTo>
                      <a:pt x="476" y="1115"/>
                    </a:lnTo>
                    <a:lnTo>
                      <a:pt x="482" y="1110"/>
                    </a:lnTo>
                    <a:lnTo>
                      <a:pt x="487" y="1106"/>
                    </a:lnTo>
                    <a:lnTo>
                      <a:pt x="491" y="1101"/>
                    </a:lnTo>
                    <a:lnTo>
                      <a:pt x="496" y="1096"/>
                    </a:lnTo>
                    <a:lnTo>
                      <a:pt x="501" y="1092"/>
                    </a:lnTo>
                    <a:lnTo>
                      <a:pt x="505" y="1087"/>
                    </a:lnTo>
                    <a:lnTo>
                      <a:pt x="508" y="1083"/>
                    </a:lnTo>
                    <a:lnTo>
                      <a:pt x="513" y="1076"/>
                    </a:lnTo>
                    <a:lnTo>
                      <a:pt x="517" y="1072"/>
                    </a:lnTo>
                    <a:lnTo>
                      <a:pt x="520" y="1067"/>
                    </a:lnTo>
                    <a:lnTo>
                      <a:pt x="524" y="1063"/>
                    </a:lnTo>
                    <a:lnTo>
                      <a:pt x="525" y="1057"/>
                    </a:lnTo>
                    <a:lnTo>
                      <a:pt x="528" y="1050"/>
                    </a:lnTo>
                    <a:lnTo>
                      <a:pt x="531" y="1046"/>
                    </a:lnTo>
                    <a:lnTo>
                      <a:pt x="536" y="1041"/>
                    </a:lnTo>
                    <a:lnTo>
                      <a:pt x="540" y="1038"/>
                    </a:lnTo>
                    <a:lnTo>
                      <a:pt x="540" y="1034"/>
                    </a:lnTo>
                    <a:lnTo>
                      <a:pt x="540" y="1031"/>
                    </a:lnTo>
                    <a:lnTo>
                      <a:pt x="543" y="1029"/>
                    </a:lnTo>
                    <a:lnTo>
                      <a:pt x="545" y="1026"/>
                    </a:lnTo>
                    <a:lnTo>
                      <a:pt x="548" y="1024"/>
                    </a:lnTo>
                    <a:lnTo>
                      <a:pt x="550" y="1021"/>
                    </a:lnTo>
                    <a:lnTo>
                      <a:pt x="553" y="1018"/>
                    </a:lnTo>
                    <a:lnTo>
                      <a:pt x="554" y="1015"/>
                    </a:lnTo>
                    <a:lnTo>
                      <a:pt x="556" y="1014"/>
                    </a:lnTo>
                    <a:lnTo>
                      <a:pt x="559" y="1012"/>
                    </a:lnTo>
                    <a:lnTo>
                      <a:pt x="560" y="1011"/>
                    </a:lnTo>
                    <a:lnTo>
                      <a:pt x="562" y="1008"/>
                    </a:lnTo>
                    <a:lnTo>
                      <a:pt x="563" y="1006"/>
                    </a:lnTo>
                    <a:lnTo>
                      <a:pt x="566" y="1005"/>
                    </a:lnTo>
                    <a:lnTo>
                      <a:pt x="569" y="1005"/>
                    </a:lnTo>
                    <a:lnTo>
                      <a:pt x="573" y="1005"/>
                    </a:lnTo>
                    <a:lnTo>
                      <a:pt x="574" y="1001"/>
                    </a:lnTo>
                    <a:lnTo>
                      <a:pt x="576" y="1000"/>
                    </a:lnTo>
                    <a:lnTo>
                      <a:pt x="577" y="998"/>
                    </a:lnTo>
                    <a:lnTo>
                      <a:pt x="579" y="998"/>
                    </a:lnTo>
                    <a:lnTo>
                      <a:pt x="582" y="998"/>
                    </a:lnTo>
                    <a:lnTo>
                      <a:pt x="583" y="998"/>
                    </a:lnTo>
                    <a:lnTo>
                      <a:pt x="586" y="997"/>
                    </a:lnTo>
                    <a:lnTo>
                      <a:pt x="588" y="997"/>
                    </a:lnTo>
                    <a:lnTo>
                      <a:pt x="596" y="992"/>
                    </a:lnTo>
                    <a:lnTo>
                      <a:pt x="603" y="988"/>
                    </a:lnTo>
                    <a:lnTo>
                      <a:pt x="611" y="985"/>
                    </a:lnTo>
                    <a:lnTo>
                      <a:pt x="618" y="980"/>
                    </a:lnTo>
                    <a:lnTo>
                      <a:pt x="626" y="975"/>
                    </a:lnTo>
                    <a:lnTo>
                      <a:pt x="632" y="971"/>
                    </a:lnTo>
                    <a:lnTo>
                      <a:pt x="640" y="966"/>
                    </a:lnTo>
                    <a:lnTo>
                      <a:pt x="644" y="960"/>
                    </a:lnTo>
                    <a:lnTo>
                      <a:pt x="648" y="959"/>
                    </a:lnTo>
                    <a:lnTo>
                      <a:pt x="651" y="957"/>
                    </a:lnTo>
                    <a:lnTo>
                      <a:pt x="654" y="955"/>
                    </a:lnTo>
                    <a:lnTo>
                      <a:pt x="657" y="952"/>
                    </a:lnTo>
                    <a:lnTo>
                      <a:pt x="663" y="951"/>
                    </a:lnTo>
                    <a:lnTo>
                      <a:pt x="669" y="948"/>
                    </a:lnTo>
                    <a:lnTo>
                      <a:pt x="675" y="946"/>
                    </a:lnTo>
                    <a:lnTo>
                      <a:pt x="681" y="943"/>
                    </a:lnTo>
                    <a:lnTo>
                      <a:pt x="687" y="942"/>
                    </a:lnTo>
                    <a:lnTo>
                      <a:pt x="693" y="940"/>
                    </a:lnTo>
                    <a:lnTo>
                      <a:pt x="701" y="939"/>
                    </a:lnTo>
                    <a:lnTo>
                      <a:pt x="707" y="939"/>
                    </a:lnTo>
                    <a:lnTo>
                      <a:pt x="713" y="943"/>
                    </a:lnTo>
                    <a:lnTo>
                      <a:pt x="720" y="948"/>
                    </a:lnTo>
                    <a:lnTo>
                      <a:pt x="724" y="952"/>
                    </a:lnTo>
                    <a:lnTo>
                      <a:pt x="729" y="959"/>
                    </a:lnTo>
                    <a:lnTo>
                      <a:pt x="733" y="965"/>
                    </a:lnTo>
                    <a:lnTo>
                      <a:pt x="738" y="969"/>
                    </a:lnTo>
                    <a:lnTo>
                      <a:pt x="744" y="975"/>
                    </a:lnTo>
                    <a:lnTo>
                      <a:pt x="749" y="982"/>
                    </a:lnTo>
                    <a:lnTo>
                      <a:pt x="750" y="986"/>
                    </a:lnTo>
                    <a:lnTo>
                      <a:pt x="752" y="992"/>
                    </a:lnTo>
                    <a:lnTo>
                      <a:pt x="753" y="995"/>
                    </a:lnTo>
                    <a:lnTo>
                      <a:pt x="756" y="1000"/>
                    </a:lnTo>
                    <a:lnTo>
                      <a:pt x="759" y="1005"/>
                    </a:lnTo>
                    <a:lnTo>
                      <a:pt x="761" y="1009"/>
                    </a:lnTo>
                    <a:lnTo>
                      <a:pt x="762" y="1014"/>
                    </a:lnTo>
                    <a:lnTo>
                      <a:pt x="764" y="1018"/>
                    </a:lnTo>
                    <a:lnTo>
                      <a:pt x="765" y="1024"/>
                    </a:lnTo>
                    <a:lnTo>
                      <a:pt x="767" y="1029"/>
                    </a:lnTo>
                    <a:lnTo>
                      <a:pt x="769" y="1034"/>
                    </a:lnTo>
                    <a:lnTo>
                      <a:pt x="772" y="1037"/>
                    </a:lnTo>
                    <a:lnTo>
                      <a:pt x="775" y="1046"/>
                    </a:lnTo>
                    <a:lnTo>
                      <a:pt x="778" y="1055"/>
                    </a:lnTo>
                    <a:lnTo>
                      <a:pt x="779" y="1066"/>
                    </a:lnTo>
                    <a:lnTo>
                      <a:pt x="781" y="1075"/>
                    </a:lnTo>
                    <a:lnTo>
                      <a:pt x="782" y="1086"/>
                    </a:lnTo>
                    <a:lnTo>
                      <a:pt x="784" y="1095"/>
                    </a:lnTo>
                    <a:lnTo>
                      <a:pt x="784" y="1106"/>
                    </a:lnTo>
                    <a:lnTo>
                      <a:pt x="784" y="1116"/>
                    </a:lnTo>
                    <a:lnTo>
                      <a:pt x="785" y="1118"/>
                    </a:lnTo>
                    <a:lnTo>
                      <a:pt x="785" y="1118"/>
                    </a:lnTo>
                    <a:lnTo>
                      <a:pt x="787" y="1118"/>
                    </a:lnTo>
                    <a:lnTo>
                      <a:pt x="787" y="1119"/>
                    </a:lnTo>
                    <a:lnTo>
                      <a:pt x="785" y="1129"/>
                    </a:lnTo>
                    <a:lnTo>
                      <a:pt x="785" y="1138"/>
                    </a:lnTo>
                    <a:lnTo>
                      <a:pt x="785" y="1147"/>
                    </a:lnTo>
                    <a:lnTo>
                      <a:pt x="785" y="1158"/>
                    </a:lnTo>
                    <a:lnTo>
                      <a:pt x="785" y="1171"/>
                    </a:lnTo>
                    <a:lnTo>
                      <a:pt x="784" y="1185"/>
                    </a:lnTo>
                    <a:lnTo>
                      <a:pt x="781" y="1201"/>
                    </a:lnTo>
                    <a:lnTo>
                      <a:pt x="781" y="1214"/>
                    </a:lnTo>
                    <a:lnTo>
                      <a:pt x="778" y="1220"/>
                    </a:lnTo>
                    <a:lnTo>
                      <a:pt x="776" y="1228"/>
                    </a:lnTo>
                    <a:lnTo>
                      <a:pt x="778" y="1236"/>
                    </a:lnTo>
                    <a:lnTo>
                      <a:pt x="776" y="1243"/>
                    </a:lnTo>
                    <a:lnTo>
                      <a:pt x="773" y="1254"/>
                    </a:lnTo>
                    <a:lnTo>
                      <a:pt x="770" y="1263"/>
                    </a:lnTo>
                    <a:lnTo>
                      <a:pt x="767" y="1274"/>
                    </a:lnTo>
                    <a:lnTo>
                      <a:pt x="762" y="1283"/>
                    </a:lnTo>
                    <a:lnTo>
                      <a:pt x="759" y="1294"/>
                    </a:lnTo>
                    <a:lnTo>
                      <a:pt x="755" y="1303"/>
                    </a:lnTo>
                    <a:lnTo>
                      <a:pt x="752" y="1312"/>
                    </a:lnTo>
                    <a:lnTo>
                      <a:pt x="747" y="1323"/>
                    </a:lnTo>
                    <a:lnTo>
                      <a:pt x="744" y="1326"/>
                    </a:lnTo>
                    <a:lnTo>
                      <a:pt x="742" y="1332"/>
                    </a:lnTo>
                    <a:lnTo>
                      <a:pt x="741" y="1338"/>
                    </a:lnTo>
                    <a:lnTo>
                      <a:pt x="736" y="1344"/>
                    </a:lnTo>
                    <a:lnTo>
                      <a:pt x="735" y="1351"/>
                    </a:lnTo>
                    <a:lnTo>
                      <a:pt x="732" y="1357"/>
                    </a:lnTo>
                    <a:lnTo>
                      <a:pt x="729" y="1363"/>
                    </a:lnTo>
                    <a:lnTo>
                      <a:pt x="726" y="1369"/>
                    </a:lnTo>
                    <a:lnTo>
                      <a:pt x="723" y="1375"/>
                    </a:lnTo>
                    <a:lnTo>
                      <a:pt x="720" y="1380"/>
                    </a:lnTo>
                    <a:lnTo>
                      <a:pt x="716" y="1386"/>
                    </a:lnTo>
                    <a:lnTo>
                      <a:pt x="713" y="1392"/>
                    </a:lnTo>
                    <a:lnTo>
                      <a:pt x="712" y="1395"/>
                    </a:lnTo>
                    <a:lnTo>
                      <a:pt x="710" y="1398"/>
                    </a:lnTo>
                    <a:lnTo>
                      <a:pt x="709" y="1401"/>
                    </a:lnTo>
                    <a:lnTo>
                      <a:pt x="706" y="1406"/>
                    </a:lnTo>
                    <a:lnTo>
                      <a:pt x="703" y="1409"/>
                    </a:lnTo>
                    <a:lnTo>
                      <a:pt x="701" y="1412"/>
                    </a:lnTo>
                    <a:lnTo>
                      <a:pt x="698" y="1415"/>
                    </a:lnTo>
                    <a:lnTo>
                      <a:pt x="697" y="1418"/>
                    </a:lnTo>
                    <a:lnTo>
                      <a:pt x="695" y="1421"/>
                    </a:lnTo>
                    <a:lnTo>
                      <a:pt x="693" y="1423"/>
                    </a:lnTo>
                    <a:lnTo>
                      <a:pt x="690" y="1424"/>
                    </a:lnTo>
                    <a:lnTo>
                      <a:pt x="689" y="1427"/>
                    </a:lnTo>
                    <a:lnTo>
                      <a:pt x="686" y="1430"/>
                    </a:lnTo>
                    <a:lnTo>
                      <a:pt x="681" y="1435"/>
                    </a:lnTo>
                    <a:lnTo>
                      <a:pt x="677" y="1438"/>
                    </a:lnTo>
                    <a:lnTo>
                      <a:pt x="674" y="1442"/>
                    </a:lnTo>
                    <a:lnTo>
                      <a:pt x="671" y="1446"/>
                    </a:lnTo>
                    <a:lnTo>
                      <a:pt x="667" y="1450"/>
                    </a:lnTo>
                    <a:lnTo>
                      <a:pt x="663" y="1455"/>
                    </a:lnTo>
                    <a:lnTo>
                      <a:pt x="660" y="1459"/>
                    </a:lnTo>
                    <a:lnTo>
                      <a:pt x="657" y="1464"/>
                    </a:lnTo>
                    <a:lnTo>
                      <a:pt x="652" y="1467"/>
                    </a:lnTo>
                    <a:lnTo>
                      <a:pt x="649" y="1470"/>
                    </a:lnTo>
                    <a:lnTo>
                      <a:pt x="644" y="1473"/>
                    </a:lnTo>
                    <a:lnTo>
                      <a:pt x="640" y="1476"/>
                    </a:lnTo>
                    <a:lnTo>
                      <a:pt x="635" y="1479"/>
                    </a:lnTo>
                    <a:lnTo>
                      <a:pt x="632" y="1484"/>
                    </a:lnTo>
                    <a:lnTo>
                      <a:pt x="629" y="1488"/>
                    </a:lnTo>
                    <a:lnTo>
                      <a:pt x="625" y="1488"/>
                    </a:lnTo>
                    <a:lnTo>
                      <a:pt x="620" y="1490"/>
                    </a:lnTo>
                    <a:lnTo>
                      <a:pt x="617" y="1493"/>
                    </a:lnTo>
                    <a:lnTo>
                      <a:pt x="614" y="1496"/>
                    </a:lnTo>
                    <a:lnTo>
                      <a:pt x="609" y="1499"/>
                    </a:lnTo>
                    <a:lnTo>
                      <a:pt x="606" y="1501"/>
                    </a:lnTo>
                    <a:lnTo>
                      <a:pt x="602" y="1502"/>
                    </a:lnTo>
                    <a:lnTo>
                      <a:pt x="599" y="1504"/>
                    </a:lnTo>
                    <a:lnTo>
                      <a:pt x="596" y="1504"/>
                    </a:lnTo>
                    <a:lnTo>
                      <a:pt x="594" y="1505"/>
                    </a:lnTo>
                    <a:lnTo>
                      <a:pt x="592" y="1507"/>
                    </a:lnTo>
                    <a:lnTo>
                      <a:pt x="589" y="1508"/>
                    </a:lnTo>
                    <a:lnTo>
                      <a:pt x="588" y="1510"/>
                    </a:lnTo>
                    <a:lnTo>
                      <a:pt x="586" y="1511"/>
                    </a:lnTo>
                    <a:lnTo>
                      <a:pt x="585" y="1513"/>
                    </a:lnTo>
                    <a:lnTo>
                      <a:pt x="582" y="1514"/>
                    </a:lnTo>
                    <a:lnTo>
                      <a:pt x="577" y="1516"/>
                    </a:lnTo>
                    <a:lnTo>
                      <a:pt x="573" y="1518"/>
                    </a:lnTo>
                    <a:lnTo>
                      <a:pt x="566" y="1519"/>
                    </a:lnTo>
                    <a:lnTo>
                      <a:pt x="562" y="1521"/>
                    </a:lnTo>
                    <a:lnTo>
                      <a:pt x="557" y="1524"/>
                    </a:lnTo>
                    <a:lnTo>
                      <a:pt x="553" y="1525"/>
                    </a:lnTo>
                    <a:lnTo>
                      <a:pt x="548" y="1527"/>
                    </a:lnTo>
                    <a:lnTo>
                      <a:pt x="543" y="1530"/>
                    </a:lnTo>
                    <a:lnTo>
                      <a:pt x="539" y="1531"/>
                    </a:lnTo>
                    <a:lnTo>
                      <a:pt x="534" y="1533"/>
                    </a:lnTo>
                    <a:lnTo>
                      <a:pt x="528" y="1534"/>
                    </a:lnTo>
                    <a:lnTo>
                      <a:pt x="524" y="1536"/>
                    </a:lnTo>
                    <a:lnTo>
                      <a:pt x="519" y="1537"/>
                    </a:lnTo>
                    <a:lnTo>
                      <a:pt x="514" y="1537"/>
                    </a:lnTo>
                    <a:lnTo>
                      <a:pt x="508" y="1539"/>
                    </a:lnTo>
                    <a:lnTo>
                      <a:pt x="504" y="1539"/>
                    </a:lnTo>
                    <a:lnTo>
                      <a:pt x="501" y="1541"/>
                    </a:lnTo>
                    <a:lnTo>
                      <a:pt x="499" y="1539"/>
                    </a:lnTo>
                    <a:lnTo>
                      <a:pt x="494" y="1537"/>
                    </a:lnTo>
                    <a:lnTo>
                      <a:pt x="491" y="1537"/>
                    </a:lnTo>
                    <a:lnTo>
                      <a:pt x="485" y="1539"/>
                    </a:lnTo>
                    <a:lnTo>
                      <a:pt x="479" y="1541"/>
                    </a:lnTo>
                    <a:lnTo>
                      <a:pt x="473" y="1541"/>
                    </a:lnTo>
                    <a:lnTo>
                      <a:pt x="465" y="1541"/>
                    </a:lnTo>
                    <a:lnTo>
                      <a:pt x="459" y="1541"/>
                    </a:lnTo>
                    <a:lnTo>
                      <a:pt x="453" y="1541"/>
                    </a:lnTo>
                    <a:lnTo>
                      <a:pt x="447" y="1542"/>
                    </a:lnTo>
                    <a:lnTo>
                      <a:pt x="441" y="1545"/>
                    </a:lnTo>
                    <a:lnTo>
                      <a:pt x="439" y="1545"/>
                    </a:lnTo>
                    <a:lnTo>
                      <a:pt x="436" y="1545"/>
                    </a:lnTo>
                    <a:lnTo>
                      <a:pt x="433" y="1547"/>
                    </a:lnTo>
                    <a:lnTo>
                      <a:pt x="430" y="1547"/>
                    </a:lnTo>
                    <a:lnTo>
                      <a:pt x="429" y="1547"/>
                    </a:lnTo>
                    <a:lnTo>
                      <a:pt x="426" y="1545"/>
                    </a:lnTo>
                    <a:lnTo>
                      <a:pt x="424" y="1544"/>
                    </a:lnTo>
                    <a:lnTo>
                      <a:pt x="422" y="1542"/>
                    </a:lnTo>
                    <a:lnTo>
                      <a:pt x="418" y="1542"/>
                    </a:lnTo>
                    <a:lnTo>
                      <a:pt x="413" y="1541"/>
                    </a:lnTo>
                    <a:lnTo>
                      <a:pt x="410" y="1541"/>
                    </a:lnTo>
                    <a:lnTo>
                      <a:pt x="407" y="1541"/>
                    </a:lnTo>
                    <a:lnTo>
                      <a:pt x="403" y="1539"/>
                    </a:lnTo>
                    <a:lnTo>
                      <a:pt x="400" y="1539"/>
                    </a:lnTo>
                    <a:lnTo>
                      <a:pt x="396" y="1541"/>
                    </a:lnTo>
                    <a:lnTo>
                      <a:pt x="392" y="1541"/>
                    </a:lnTo>
                    <a:lnTo>
                      <a:pt x="392" y="1542"/>
                    </a:lnTo>
                    <a:lnTo>
                      <a:pt x="393" y="1544"/>
                    </a:lnTo>
                    <a:lnTo>
                      <a:pt x="393" y="1545"/>
                    </a:lnTo>
                    <a:lnTo>
                      <a:pt x="392" y="1547"/>
                    </a:lnTo>
                    <a:lnTo>
                      <a:pt x="392" y="1544"/>
                    </a:lnTo>
                    <a:lnTo>
                      <a:pt x="392" y="1541"/>
                    </a:lnTo>
                    <a:lnTo>
                      <a:pt x="390" y="1539"/>
                    </a:lnTo>
                    <a:lnTo>
                      <a:pt x="387" y="1537"/>
                    </a:lnTo>
                    <a:lnTo>
                      <a:pt x="384" y="1537"/>
                    </a:lnTo>
                    <a:lnTo>
                      <a:pt x="381" y="1537"/>
                    </a:lnTo>
                    <a:lnTo>
                      <a:pt x="378" y="1537"/>
                    </a:lnTo>
                    <a:lnTo>
                      <a:pt x="375" y="1536"/>
                    </a:lnTo>
                    <a:lnTo>
                      <a:pt x="372" y="1536"/>
                    </a:lnTo>
                    <a:lnTo>
                      <a:pt x="370" y="1536"/>
                    </a:lnTo>
                    <a:lnTo>
                      <a:pt x="367" y="1536"/>
                    </a:lnTo>
                    <a:lnTo>
                      <a:pt x="364" y="1539"/>
                    </a:lnTo>
                    <a:lnTo>
                      <a:pt x="361" y="1537"/>
                    </a:lnTo>
                    <a:lnTo>
                      <a:pt x="358" y="1536"/>
                    </a:lnTo>
                    <a:lnTo>
                      <a:pt x="357" y="1536"/>
                    </a:lnTo>
                    <a:lnTo>
                      <a:pt x="354" y="1536"/>
                    </a:lnTo>
                    <a:lnTo>
                      <a:pt x="351" y="1536"/>
                    </a:lnTo>
                    <a:lnTo>
                      <a:pt x="349" y="1534"/>
                    </a:lnTo>
                    <a:lnTo>
                      <a:pt x="346" y="1534"/>
                    </a:lnTo>
                    <a:lnTo>
                      <a:pt x="343" y="1533"/>
                    </a:lnTo>
                    <a:lnTo>
                      <a:pt x="340" y="1531"/>
                    </a:lnTo>
                    <a:lnTo>
                      <a:pt x="337" y="1531"/>
                    </a:lnTo>
                    <a:lnTo>
                      <a:pt x="334" y="1531"/>
                    </a:lnTo>
                    <a:lnTo>
                      <a:pt x="331" y="1531"/>
                    </a:lnTo>
                    <a:lnTo>
                      <a:pt x="328" y="1531"/>
                    </a:lnTo>
                    <a:lnTo>
                      <a:pt x="325" y="1531"/>
                    </a:lnTo>
                    <a:lnTo>
                      <a:pt x="321" y="1530"/>
                    </a:lnTo>
                    <a:lnTo>
                      <a:pt x="320" y="1530"/>
                    </a:lnTo>
                    <a:lnTo>
                      <a:pt x="317" y="1531"/>
                    </a:lnTo>
                    <a:lnTo>
                      <a:pt x="315" y="1531"/>
                    </a:lnTo>
                    <a:lnTo>
                      <a:pt x="314" y="1531"/>
                    </a:lnTo>
                    <a:lnTo>
                      <a:pt x="311" y="1530"/>
                    </a:lnTo>
                    <a:lnTo>
                      <a:pt x="309" y="1530"/>
                    </a:lnTo>
                    <a:lnTo>
                      <a:pt x="306" y="1528"/>
                    </a:lnTo>
                    <a:lnTo>
                      <a:pt x="305" y="1528"/>
                    </a:lnTo>
                    <a:lnTo>
                      <a:pt x="302" y="1527"/>
                    </a:lnTo>
                    <a:lnTo>
                      <a:pt x="298" y="1528"/>
                    </a:lnTo>
                    <a:lnTo>
                      <a:pt x="295" y="1528"/>
                    </a:lnTo>
                    <a:lnTo>
                      <a:pt x="292" y="1528"/>
                    </a:lnTo>
                    <a:lnTo>
                      <a:pt x="291" y="1527"/>
                    </a:lnTo>
                    <a:lnTo>
                      <a:pt x="288" y="1525"/>
                    </a:lnTo>
                    <a:lnTo>
                      <a:pt x="285" y="1524"/>
                    </a:lnTo>
                    <a:lnTo>
                      <a:pt x="282" y="1524"/>
                    </a:lnTo>
                    <a:lnTo>
                      <a:pt x="277" y="1524"/>
                    </a:lnTo>
                    <a:lnTo>
                      <a:pt x="272" y="1521"/>
                    </a:lnTo>
                    <a:lnTo>
                      <a:pt x="268" y="1518"/>
                    </a:lnTo>
                    <a:lnTo>
                      <a:pt x="263" y="1516"/>
                    </a:lnTo>
                    <a:lnTo>
                      <a:pt x="257" y="1514"/>
                    </a:lnTo>
                    <a:lnTo>
                      <a:pt x="253" y="1514"/>
                    </a:lnTo>
                    <a:lnTo>
                      <a:pt x="248" y="1511"/>
                    </a:lnTo>
                    <a:lnTo>
                      <a:pt x="243" y="1510"/>
                    </a:lnTo>
                    <a:lnTo>
                      <a:pt x="239" y="1507"/>
                    </a:lnTo>
                    <a:lnTo>
                      <a:pt x="237" y="1505"/>
                    </a:lnTo>
                    <a:lnTo>
                      <a:pt x="234" y="1504"/>
                    </a:lnTo>
                    <a:lnTo>
                      <a:pt x="233" y="1504"/>
                    </a:lnTo>
                    <a:lnTo>
                      <a:pt x="230" y="1504"/>
                    </a:lnTo>
                    <a:lnTo>
                      <a:pt x="227" y="1504"/>
                    </a:lnTo>
                    <a:lnTo>
                      <a:pt x="225" y="1504"/>
                    </a:lnTo>
                    <a:lnTo>
                      <a:pt x="222" y="1502"/>
                    </a:lnTo>
                    <a:lnTo>
                      <a:pt x="220" y="1501"/>
                    </a:lnTo>
                    <a:lnTo>
                      <a:pt x="219" y="1501"/>
                    </a:lnTo>
                    <a:lnTo>
                      <a:pt x="216" y="1501"/>
                    </a:lnTo>
                    <a:lnTo>
                      <a:pt x="214" y="1499"/>
                    </a:lnTo>
                    <a:lnTo>
                      <a:pt x="213" y="1498"/>
                    </a:lnTo>
                    <a:lnTo>
                      <a:pt x="211" y="1496"/>
                    </a:lnTo>
                    <a:lnTo>
                      <a:pt x="210" y="1495"/>
                    </a:lnTo>
                    <a:lnTo>
                      <a:pt x="208" y="1491"/>
                    </a:lnTo>
                    <a:lnTo>
                      <a:pt x="207" y="1491"/>
                    </a:lnTo>
                    <a:lnTo>
                      <a:pt x="200" y="1487"/>
                    </a:lnTo>
                    <a:lnTo>
                      <a:pt x="194" y="1484"/>
                    </a:lnTo>
                    <a:lnTo>
                      <a:pt x="187" y="1481"/>
                    </a:lnTo>
                    <a:lnTo>
                      <a:pt x="181" y="1478"/>
                    </a:lnTo>
                    <a:lnTo>
                      <a:pt x="174" y="1475"/>
                    </a:lnTo>
                    <a:lnTo>
                      <a:pt x="168" y="1472"/>
                    </a:lnTo>
                    <a:lnTo>
                      <a:pt x="161" y="1469"/>
                    </a:lnTo>
                    <a:lnTo>
                      <a:pt x="155" y="1464"/>
                    </a:lnTo>
                    <a:lnTo>
                      <a:pt x="151" y="1461"/>
                    </a:lnTo>
                    <a:lnTo>
                      <a:pt x="150" y="1458"/>
                    </a:lnTo>
                    <a:lnTo>
                      <a:pt x="148" y="1455"/>
                    </a:lnTo>
                    <a:lnTo>
                      <a:pt x="147" y="1450"/>
                    </a:lnTo>
                    <a:lnTo>
                      <a:pt x="142" y="1446"/>
                    </a:lnTo>
                    <a:lnTo>
                      <a:pt x="138" y="1439"/>
                    </a:lnTo>
                    <a:lnTo>
                      <a:pt x="135" y="1436"/>
                    </a:lnTo>
                    <a:lnTo>
                      <a:pt x="130" y="1432"/>
                    </a:lnTo>
                    <a:lnTo>
                      <a:pt x="127" y="1429"/>
                    </a:lnTo>
                    <a:lnTo>
                      <a:pt x="124" y="1424"/>
                    </a:lnTo>
                    <a:lnTo>
                      <a:pt x="119" y="1418"/>
                    </a:lnTo>
                    <a:lnTo>
                      <a:pt x="116" y="1412"/>
                    </a:lnTo>
                    <a:lnTo>
                      <a:pt x="112" y="1409"/>
                    </a:lnTo>
                    <a:lnTo>
                      <a:pt x="107" y="1404"/>
                    </a:lnTo>
                    <a:lnTo>
                      <a:pt x="106" y="1401"/>
                    </a:lnTo>
                    <a:lnTo>
                      <a:pt x="104" y="1397"/>
                    </a:lnTo>
                    <a:lnTo>
                      <a:pt x="103" y="1392"/>
                    </a:lnTo>
                    <a:lnTo>
                      <a:pt x="101" y="1387"/>
                    </a:lnTo>
                    <a:lnTo>
                      <a:pt x="99" y="1383"/>
                    </a:lnTo>
                    <a:lnTo>
                      <a:pt x="96" y="1378"/>
                    </a:lnTo>
                    <a:lnTo>
                      <a:pt x="93" y="1375"/>
                    </a:lnTo>
                    <a:lnTo>
                      <a:pt x="93" y="1371"/>
                    </a:lnTo>
                    <a:lnTo>
                      <a:pt x="92" y="1367"/>
                    </a:lnTo>
                    <a:lnTo>
                      <a:pt x="90" y="1364"/>
                    </a:lnTo>
                    <a:lnTo>
                      <a:pt x="90" y="1360"/>
                    </a:lnTo>
                    <a:lnTo>
                      <a:pt x="87" y="1357"/>
                    </a:lnTo>
                    <a:lnTo>
                      <a:pt x="86" y="1355"/>
                    </a:lnTo>
                    <a:lnTo>
                      <a:pt x="81" y="1352"/>
                    </a:lnTo>
                    <a:lnTo>
                      <a:pt x="81" y="1340"/>
                    </a:lnTo>
                    <a:lnTo>
                      <a:pt x="80" y="1329"/>
                    </a:lnTo>
                    <a:lnTo>
                      <a:pt x="75" y="1318"/>
                    </a:lnTo>
                    <a:lnTo>
                      <a:pt x="70" y="1306"/>
                    </a:lnTo>
                    <a:lnTo>
                      <a:pt x="57" y="1282"/>
                    </a:lnTo>
                    <a:lnTo>
                      <a:pt x="54" y="1273"/>
                    </a:lnTo>
                    <a:lnTo>
                      <a:pt x="52" y="1263"/>
                    </a:lnTo>
                    <a:lnTo>
                      <a:pt x="50" y="1257"/>
                    </a:lnTo>
                    <a:lnTo>
                      <a:pt x="49" y="1250"/>
                    </a:lnTo>
                    <a:lnTo>
                      <a:pt x="47" y="1242"/>
                    </a:lnTo>
                    <a:lnTo>
                      <a:pt x="44" y="1231"/>
                    </a:lnTo>
                    <a:lnTo>
                      <a:pt x="41" y="1217"/>
                    </a:lnTo>
                    <a:lnTo>
                      <a:pt x="35" y="1201"/>
                    </a:lnTo>
                    <a:lnTo>
                      <a:pt x="34" y="1191"/>
                    </a:lnTo>
                    <a:lnTo>
                      <a:pt x="32" y="1182"/>
                    </a:lnTo>
                    <a:lnTo>
                      <a:pt x="29" y="1173"/>
                    </a:lnTo>
                    <a:lnTo>
                      <a:pt x="24" y="1167"/>
                    </a:lnTo>
                    <a:lnTo>
                      <a:pt x="23" y="1161"/>
                    </a:lnTo>
                    <a:lnTo>
                      <a:pt x="20" y="1155"/>
                    </a:lnTo>
                    <a:lnTo>
                      <a:pt x="17" y="1150"/>
                    </a:lnTo>
                    <a:lnTo>
                      <a:pt x="15" y="1144"/>
                    </a:lnTo>
                    <a:lnTo>
                      <a:pt x="12" y="1138"/>
                    </a:lnTo>
                    <a:lnTo>
                      <a:pt x="12" y="1127"/>
                    </a:lnTo>
                    <a:lnTo>
                      <a:pt x="11" y="1118"/>
                    </a:lnTo>
                    <a:lnTo>
                      <a:pt x="9" y="1109"/>
                    </a:lnTo>
                    <a:lnTo>
                      <a:pt x="12" y="1099"/>
                    </a:lnTo>
                    <a:lnTo>
                      <a:pt x="11" y="1093"/>
                    </a:lnTo>
                    <a:lnTo>
                      <a:pt x="11" y="1086"/>
                    </a:lnTo>
                    <a:lnTo>
                      <a:pt x="9" y="1076"/>
                    </a:lnTo>
                    <a:lnTo>
                      <a:pt x="9" y="1072"/>
                    </a:lnTo>
                    <a:lnTo>
                      <a:pt x="5" y="1055"/>
                    </a:lnTo>
                    <a:lnTo>
                      <a:pt x="1" y="1041"/>
                    </a:lnTo>
                    <a:lnTo>
                      <a:pt x="0" y="1027"/>
                    </a:lnTo>
                    <a:lnTo>
                      <a:pt x="0" y="1011"/>
                    </a:lnTo>
                    <a:lnTo>
                      <a:pt x="6" y="1009"/>
                    </a:lnTo>
                    <a:lnTo>
                      <a:pt x="8" y="1003"/>
                    </a:lnTo>
                    <a:lnTo>
                      <a:pt x="8" y="995"/>
                    </a:lnTo>
                    <a:lnTo>
                      <a:pt x="9" y="991"/>
                    </a:lnTo>
                    <a:lnTo>
                      <a:pt x="12" y="988"/>
                    </a:lnTo>
                    <a:lnTo>
                      <a:pt x="14" y="983"/>
                    </a:lnTo>
                    <a:lnTo>
                      <a:pt x="15" y="978"/>
                    </a:lnTo>
                    <a:lnTo>
                      <a:pt x="17" y="974"/>
                    </a:lnTo>
                    <a:lnTo>
                      <a:pt x="18" y="971"/>
                    </a:lnTo>
                    <a:lnTo>
                      <a:pt x="21" y="969"/>
                    </a:lnTo>
                    <a:lnTo>
                      <a:pt x="24" y="968"/>
                    </a:lnTo>
                    <a:lnTo>
                      <a:pt x="27" y="971"/>
                    </a:lnTo>
                    <a:lnTo>
                      <a:pt x="32" y="972"/>
                    </a:lnTo>
                    <a:lnTo>
                      <a:pt x="35" y="975"/>
                    </a:lnTo>
                    <a:lnTo>
                      <a:pt x="38" y="980"/>
                    </a:lnTo>
                    <a:lnTo>
                      <a:pt x="41" y="985"/>
                    </a:lnTo>
                    <a:lnTo>
                      <a:pt x="44" y="988"/>
                    </a:lnTo>
                    <a:lnTo>
                      <a:pt x="47" y="992"/>
                    </a:lnTo>
                    <a:lnTo>
                      <a:pt x="50" y="995"/>
                    </a:lnTo>
                    <a:lnTo>
                      <a:pt x="55" y="997"/>
                    </a:lnTo>
                    <a:lnTo>
                      <a:pt x="63" y="1005"/>
                    </a:lnTo>
                    <a:lnTo>
                      <a:pt x="67" y="1015"/>
                    </a:lnTo>
                    <a:lnTo>
                      <a:pt x="72" y="1024"/>
                    </a:lnTo>
                    <a:lnTo>
                      <a:pt x="76" y="1035"/>
                    </a:lnTo>
                    <a:lnTo>
                      <a:pt x="80" y="1046"/>
                    </a:lnTo>
                    <a:lnTo>
                      <a:pt x="84" y="1057"/>
                    </a:lnTo>
                    <a:lnTo>
                      <a:pt x="89" y="1066"/>
                    </a:lnTo>
                    <a:lnTo>
                      <a:pt x="96" y="1076"/>
                    </a:lnTo>
                    <a:lnTo>
                      <a:pt x="99" y="1083"/>
                    </a:lnTo>
                    <a:lnTo>
                      <a:pt x="101" y="1089"/>
                    </a:lnTo>
                    <a:lnTo>
                      <a:pt x="103" y="1098"/>
                    </a:lnTo>
                    <a:lnTo>
                      <a:pt x="104" y="1106"/>
                    </a:lnTo>
                    <a:lnTo>
                      <a:pt x="107" y="1112"/>
                    </a:lnTo>
                    <a:lnTo>
                      <a:pt x="110" y="1119"/>
                    </a:lnTo>
                    <a:lnTo>
                      <a:pt x="115" y="1124"/>
                    </a:lnTo>
                    <a:lnTo>
                      <a:pt x="122" y="1129"/>
                    </a:lnTo>
                    <a:lnTo>
                      <a:pt x="125" y="1129"/>
                    </a:lnTo>
                    <a:lnTo>
                      <a:pt x="129" y="1129"/>
                    </a:lnTo>
                    <a:lnTo>
                      <a:pt x="132" y="1129"/>
                    </a:lnTo>
                    <a:lnTo>
                      <a:pt x="135" y="1129"/>
                    </a:lnTo>
                    <a:lnTo>
                      <a:pt x="138" y="1129"/>
                    </a:lnTo>
                    <a:lnTo>
                      <a:pt x="142" y="1129"/>
                    </a:lnTo>
                    <a:lnTo>
                      <a:pt x="144" y="1127"/>
                    </a:lnTo>
                    <a:lnTo>
                      <a:pt x="147" y="1124"/>
                    </a:lnTo>
                    <a:lnTo>
                      <a:pt x="145" y="1121"/>
                    </a:lnTo>
                    <a:lnTo>
                      <a:pt x="144" y="1119"/>
                    </a:lnTo>
                    <a:lnTo>
                      <a:pt x="142" y="1118"/>
                    </a:lnTo>
                    <a:lnTo>
                      <a:pt x="139" y="1118"/>
                    </a:lnTo>
                    <a:lnTo>
                      <a:pt x="136" y="1119"/>
                    </a:lnTo>
                    <a:lnTo>
                      <a:pt x="135" y="1118"/>
                    </a:lnTo>
                    <a:lnTo>
                      <a:pt x="133" y="1116"/>
                    </a:lnTo>
                    <a:lnTo>
                      <a:pt x="130" y="1116"/>
                    </a:lnTo>
                    <a:lnTo>
                      <a:pt x="129" y="1116"/>
                    </a:lnTo>
                    <a:lnTo>
                      <a:pt x="125" y="1116"/>
                    </a:lnTo>
                    <a:lnTo>
                      <a:pt x="124" y="1115"/>
                    </a:lnTo>
                    <a:lnTo>
                      <a:pt x="122" y="1115"/>
                    </a:lnTo>
                    <a:lnTo>
                      <a:pt x="119" y="1113"/>
                    </a:lnTo>
                    <a:lnTo>
                      <a:pt x="118" y="1112"/>
                    </a:lnTo>
                    <a:lnTo>
                      <a:pt x="116" y="1110"/>
                    </a:lnTo>
                    <a:lnTo>
                      <a:pt x="116" y="1109"/>
                    </a:lnTo>
                    <a:lnTo>
                      <a:pt x="115" y="1101"/>
                    </a:lnTo>
                    <a:lnTo>
                      <a:pt x="113" y="1093"/>
                    </a:lnTo>
                    <a:lnTo>
                      <a:pt x="112" y="1086"/>
                    </a:lnTo>
                    <a:lnTo>
                      <a:pt x="110" y="1080"/>
                    </a:lnTo>
                    <a:lnTo>
                      <a:pt x="107" y="1072"/>
                    </a:lnTo>
                    <a:lnTo>
                      <a:pt x="106" y="1066"/>
                    </a:lnTo>
                    <a:lnTo>
                      <a:pt x="101" y="1060"/>
                    </a:lnTo>
                    <a:lnTo>
                      <a:pt x="98" y="1052"/>
                    </a:lnTo>
                    <a:lnTo>
                      <a:pt x="95" y="1047"/>
                    </a:lnTo>
                    <a:lnTo>
                      <a:pt x="93" y="1041"/>
                    </a:lnTo>
                    <a:lnTo>
                      <a:pt x="92" y="1035"/>
                    </a:lnTo>
                    <a:lnTo>
                      <a:pt x="89" y="1031"/>
                    </a:lnTo>
                    <a:lnTo>
                      <a:pt x="90" y="1027"/>
                    </a:lnTo>
                    <a:lnTo>
                      <a:pt x="92" y="1026"/>
                    </a:lnTo>
                    <a:lnTo>
                      <a:pt x="93" y="1026"/>
                    </a:lnTo>
                    <a:lnTo>
                      <a:pt x="96" y="1026"/>
                    </a:lnTo>
                    <a:lnTo>
                      <a:pt x="101" y="1027"/>
                    </a:lnTo>
                    <a:lnTo>
                      <a:pt x="104" y="1027"/>
                    </a:lnTo>
                    <a:lnTo>
                      <a:pt x="109" y="1029"/>
                    </a:lnTo>
                    <a:lnTo>
                      <a:pt x="113" y="1029"/>
                    </a:lnTo>
                    <a:lnTo>
                      <a:pt x="118" y="1027"/>
                    </a:lnTo>
                    <a:lnTo>
                      <a:pt x="121" y="1026"/>
                    </a:lnTo>
                    <a:lnTo>
                      <a:pt x="122" y="1024"/>
                    </a:lnTo>
                    <a:lnTo>
                      <a:pt x="125" y="1023"/>
                    </a:lnTo>
                    <a:lnTo>
                      <a:pt x="129" y="1021"/>
                    </a:lnTo>
                    <a:lnTo>
                      <a:pt x="132" y="1020"/>
                    </a:lnTo>
                    <a:lnTo>
                      <a:pt x="135" y="1018"/>
                    </a:lnTo>
                    <a:lnTo>
                      <a:pt x="139" y="1018"/>
                    </a:lnTo>
                    <a:lnTo>
                      <a:pt x="142" y="1015"/>
                    </a:lnTo>
                    <a:lnTo>
                      <a:pt x="145" y="1012"/>
                    </a:lnTo>
                    <a:lnTo>
                      <a:pt x="148" y="1009"/>
                    </a:lnTo>
                    <a:lnTo>
                      <a:pt x="151" y="1005"/>
                    </a:lnTo>
                    <a:lnTo>
                      <a:pt x="153" y="998"/>
                    </a:lnTo>
                    <a:lnTo>
                      <a:pt x="155" y="994"/>
                    </a:lnTo>
                    <a:lnTo>
                      <a:pt x="156" y="989"/>
                    </a:lnTo>
                    <a:lnTo>
                      <a:pt x="158" y="985"/>
                    </a:lnTo>
                    <a:lnTo>
                      <a:pt x="155" y="983"/>
                    </a:lnTo>
                    <a:lnTo>
                      <a:pt x="150" y="983"/>
                    </a:lnTo>
                    <a:lnTo>
                      <a:pt x="145" y="983"/>
                    </a:lnTo>
                    <a:lnTo>
                      <a:pt x="142" y="985"/>
                    </a:lnTo>
                    <a:lnTo>
                      <a:pt x="138" y="988"/>
                    </a:lnTo>
                    <a:lnTo>
                      <a:pt x="135" y="989"/>
                    </a:lnTo>
                    <a:lnTo>
                      <a:pt x="130" y="991"/>
                    </a:lnTo>
                    <a:lnTo>
                      <a:pt x="125" y="992"/>
                    </a:lnTo>
                    <a:lnTo>
                      <a:pt x="122" y="991"/>
                    </a:lnTo>
                    <a:lnTo>
                      <a:pt x="119" y="992"/>
                    </a:lnTo>
                    <a:lnTo>
                      <a:pt x="116" y="992"/>
                    </a:lnTo>
                    <a:lnTo>
                      <a:pt x="113" y="994"/>
                    </a:lnTo>
                    <a:lnTo>
                      <a:pt x="110" y="995"/>
                    </a:lnTo>
                    <a:lnTo>
                      <a:pt x="107" y="995"/>
                    </a:lnTo>
                    <a:lnTo>
                      <a:pt x="104" y="994"/>
                    </a:lnTo>
                    <a:lnTo>
                      <a:pt x="101" y="992"/>
                    </a:lnTo>
                    <a:lnTo>
                      <a:pt x="98" y="992"/>
                    </a:lnTo>
                    <a:lnTo>
                      <a:pt x="95" y="992"/>
                    </a:lnTo>
                    <a:lnTo>
                      <a:pt x="92" y="991"/>
                    </a:lnTo>
                    <a:lnTo>
                      <a:pt x="89" y="989"/>
                    </a:lnTo>
                    <a:lnTo>
                      <a:pt x="86" y="988"/>
                    </a:lnTo>
                    <a:lnTo>
                      <a:pt x="83" y="986"/>
                    </a:lnTo>
                    <a:lnTo>
                      <a:pt x="80" y="986"/>
                    </a:lnTo>
                    <a:lnTo>
                      <a:pt x="76" y="985"/>
                    </a:lnTo>
                    <a:lnTo>
                      <a:pt x="72" y="982"/>
                    </a:lnTo>
                    <a:lnTo>
                      <a:pt x="67" y="977"/>
                    </a:lnTo>
                    <a:lnTo>
                      <a:pt x="61" y="972"/>
                    </a:lnTo>
                    <a:lnTo>
                      <a:pt x="57" y="969"/>
                    </a:lnTo>
                    <a:lnTo>
                      <a:pt x="52" y="965"/>
                    </a:lnTo>
                    <a:lnTo>
                      <a:pt x="47" y="960"/>
                    </a:lnTo>
                    <a:lnTo>
                      <a:pt x="43" y="955"/>
                    </a:lnTo>
                    <a:lnTo>
                      <a:pt x="38" y="949"/>
                    </a:lnTo>
                    <a:lnTo>
                      <a:pt x="32" y="939"/>
                    </a:lnTo>
                    <a:lnTo>
                      <a:pt x="27" y="928"/>
                    </a:lnTo>
                    <a:lnTo>
                      <a:pt x="24" y="916"/>
                    </a:lnTo>
                    <a:lnTo>
                      <a:pt x="21" y="905"/>
                    </a:lnTo>
                    <a:lnTo>
                      <a:pt x="21" y="893"/>
                    </a:lnTo>
                    <a:lnTo>
                      <a:pt x="20" y="880"/>
                    </a:lnTo>
                    <a:lnTo>
                      <a:pt x="18" y="868"/>
                    </a:lnTo>
                    <a:lnTo>
                      <a:pt x="17" y="854"/>
                    </a:lnTo>
                    <a:lnTo>
                      <a:pt x="18" y="847"/>
                    </a:lnTo>
                    <a:lnTo>
                      <a:pt x="20" y="839"/>
                    </a:lnTo>
                    <a:lnTo>
                      <a:pt x="20" y="831"/>
                    </a:lnTo>
                    <a:lnTo>
                      <a:pt x="18" y="825"/>
                    </a:lnTo>
                    <a:lnTo>
                      <a:pt x="23" y="816"/>
                    </a:lnTo>
                    <a:lnTo>
                      <a:pt x="23" y="807"/>
                    </a:lnTo>
                    <a:lnTo>
                      <a:pt x="23" y="798"/>
                    </a:lnTo>
                    <a:lnTo>
                      <a:pt x="24" y="789"/>
                    </a:lnTo>
                    <a:lnTo>
                      <a:pt x="26" y="781"/>
                    </a:lnTo>
                    <a:lnTo>
                      <a:pt x="29" y="773"/>
                    </a:lnTo>
                    <a:lnTo>
                      <a:pt x="34" y="764"/>
                    </a:lnTo>
                    <a:lnTo>
                      <a:pt x="35" y="756"/>
                    </a:lnTo>
                    <a:lnTo>
                      <a:pt x="38" y="746"/>
                    </a:lnTo>
                    <a:lnTo>
                      <a:pt x="40" y="737"/>
                    </a:lnTo>
                    <a:lnTo>
                      <a:pt x="41" y="729"/>
                    </a:lnTo>
                    <a:lnTo>
                      <a:pt x="44" y="723"/>
                    </a:lnTo>
                    <a:lnTo>
                      <a:pt x="47" y="715"/>
                    </a:lnTo>
                    <a:lnTo>
                      <a:pt x="50" y="707"/>
                    </a:lnTo>
                    <a:lnTo>
                      <a:pt x="52" y="700"/>
                    </a:lnTo>
                    <a:lnTo>
                      <a:pt x="55" y="689"/>
                    </a:lnTo>
                    <a:lnTo>
                      <a:pt x="57" y="683"/>
                    </a:lnTo>
                    <a:lnTo>
                      <a:pt x="58" y="675"/>
                    </a:lnTo>
                    <a:lnTo>
                      <a:pt x="61" y="668"/>
                    </a:lnTo>
                    <a:lnTo>
                      <a:pt x="63" y="660"/>
                    </a:lnTo>
                    <a:lnTo>
                      <a:pt x="64" y="652"/>
                    </a:lnTo>
                    <a:lnTo>
                      <a:pt x="67" y="645"/>
                    </a:lnTo>
                    <a:lnTo>
                      <a:pt x="70" y="638"/>
                    </a:lnTo>
                    <a:lnTo>
                      <a:pt x="75" y="632"/>
                    </a:lnTo>
                    <a:lnTo>
                      <a:pt x="75" y="623"/>
                    </a:lnTo>
                    <a:lnTo>
                      <a:pt x="75" y="616"/>
                    </a:lnTo>
                    <a:lnTo>
                      <a:pt x="75" y="608"/>
                    </a:lnTo>
                    <a:lnTo>
                      <a:pt x="76" y="599"/>
                    </a:lnTo>
                    <a:lnTo>
                      <a:pt x="76" y="586"/>
                    </a:lnTo>
                    <a:lnTo>
                      <a:pt x="76" y="571"/>
                    </a:lnTo>
                    <a:lnTo>
                      <a:pt x="76" y="557"/>
                    </a:lnTo>
                    <a:lnTo>
                      <a:pt x="80" y="547"/>
                    </a:lnTo>
                    <a:lnTo>
                      <a:pt x="81" y="540"/>
                    </a:lnTo>
                    <a:lnTo>
                      <a:pt x="83" y="533"/>
                    </a:lnTo>
                    <a:lnTo>
                      <a:pt x="83" y="525"/>
                    </a:lnTo>
                    <a:lnTo>
                      <a:pt x="84" y="519"/>
                    </a:lnTo>
                    <a:lnTo>
                      <a:pt x="84" y="511"/>
                    </a:lnTo>
                    <a:lnTo>
                      <a:pt x="87" y="505"/>
                    </a:lnTo>
                    <a:lnTo>
                      <a:pt x="90" y="501"/>
                    </a:lnTo>
                    <a:lnTo>
                      <a:pt x="93" y="496"/>
                    </a:lnTo>
                    <a:lnTo>
                      <a:pt x="95" y="490"/>
                    </a:lnTo>
                    <a:lnTo>
                      <a:pt x="96" y="484"/>
                    </a:lnTo>
                    <a:lnTo>
                      <a:pt x="95" y="478"/>
                    </a:lnTo>
                    <a:lnTo>
                      <a:pt x="95" y="472"/>
                    </a:lnTo>
                    <a:lnTo>
                      <a:pt x="95" y="467"/>
                    </a:lnTo>
                    <a:lnTo>
                      <a:pt x="96" y="461"/>
                    </a:lnTo>
                    <a:lnTo>
                      <a:pt x="98" y="456"/>
                    </a:lnTo>
                    <a:lnTo>
                      <a:pt x="103" y="452"/>
                    </a:lnTo>
                    <a:lnTo>
                      <a:pt x="106" y="447"/>
                    </a:lnTo>
                    <a:lnTo>
                      <a:pt x="109" y="444"/>
                    </a:lnTo>
                    <a:lnTo>
                      <a:pt x="110" y="438"/>
                    </a:lnTo>
                    <a:lnTo>
                      <a:pt x="113" y="433"/>
                    </a:lnTo>
                    <a:lnTo>
                      <a:pt x="116" y="427"/>
                    </a:lnTo>
                    <a:lnTo>
                      <a:pt x="119" y="424"/>
                    </a:lnTo>
                    <a:lnTo>
                      <a:pt x="122" y="419"/>
                    </a:lnTo>
                    <a:lnTo>
                      <a:pt x="127" y="415"/>
                    </a:lnTo>
                    <a:lnTo>
                      <a:pt x="127" y="409"/>
                    </a:lnTo>
                    <a:lnTo>
                      <a:pt x="129" y="403"/>
                    </a:lnTo>
                    <a:lnTo>
                      <a:pt x="130" y="397"/>
                    </a:lnTo>
                    <a:lnTo>
                      <a:pt x="132" y="390"/>
                    </a:lnTo>
                    <a:lnTo>
                      <a:pt x="135" y="389"/>
                    </a:lnTo>
                    <a:lnTo>
                      <a:pt x="138" y="386"/>
                    </a:lnTo>
                    <a:lnTo>
                      <a:pt x="139" y="383"/>
                    </a:lnTo>
                    <a:lnTo>
                      <a:pt x="142" y="380"/>
                    </a:lnTo>
                    <a:lnTo>
                      <a:pt x="144" y="377"/>
                    </a:lnTo>
                    <a:lnTo>
                      <a:pt x="147" y="375"/>
                    </a:lnTo>
                    <a:lnTo>
                      <a:pt x="150" y="374"/>
                    </a:lnTo>
                    <a:lnTo>
                      <a:pt x="153" y="375"/>
                    </a:lnTo>
                    <a:lnTo>
                      <a:pt x="155" y="374"/>
                    </a:lnTo>
                    <a:lnTo>
                      <a:pt x="156" y="369"/>
                    </a:lnTo>
                    <a:lnTo>
                      <a:pt x="159" y="366"/>
                    </a:lnTo>
                    <a:lnTo>
                      <a:pt x="162" y="366"/>
                    </a:lnTo>
                    <a:lnTo>
                      <a:pt x="168" y="360"/>
                    </a:lnTo>
                    <a:lnTo>
                      <a:pt x="174" y="358"/>
                    </a:lnTo>
                    <a:lnTo>
                      <a:pt x="181" y="357"/>
                    </a:lnTo>
                    <a:lnTo>
                      <a:pt x="188" y="357"/>
                    </a:lnTo>
                    <a:lnTo>
                      <a:pt x="196" y="357"/>
                    </a:lnTo>
                    <a:lnTo>
                      <a:pt x="204" y="358"/>
                    </a:lnTo>
                    <a:lnTo>
                      <a:pt x="210" y="358"/>
                    </a:lnTo>
                    <a:lnTo>
                      <a:pt x="217" y="357"/>
                    </a:lnTo>
                    <a:lnTo>
                      <a:pt x="219" y="360"/>
                    </a:lnTo>
                    <a:lnTo>
                      <a:pt x="220" y="360"/>
                    </a:lnTo>
                    <a:lnTo>
                      <a:pt x="223" y="360"/>
                    </a:lnTo>
                    <a:lnTo>
                      <a:pt x="225" y="360"/>
                    </a:lnTo>
                    <a:lnTo>
                      <a:pt x="231" y="363"/>
                    </a:lnTo>
                    <a:lnTo>
                      <a:pt x="236" y="367"/>
                    </a:lnTo>
                    <a:lnTo>
                      <a:pt x="242" y="372"/>
                    </a:lnTo>
                    <a:lnTo>
                      <a:pt x="246" y="378"/>
                    </a:lnTo>
                    <a:lnTo>
                      <a:pt x="249" y="383"/>
                    </a:lnTo>
                    <a:lnTo>
                      <a:pt x="254" y="389"/>
                    </a:lnTo>
                    <a:lnTo>
                      <a:pt x="259" y="395"/>
                    </a:lnTo>
                    <a:lnTo>
                      <a:pt x="263" y="400"/>
                    </a:lnTo>
                    <a:lnTo>
                      <a:pt x="266" y="406"/>
                    </a:lnTo>
                    <a:lnTo>
                      <a:pt x="271" y="412"/>
                    </a:lnTo>
                    <a:lnTo>
                      <a:pt x="274" y="418"/>
                    </a:lnTo>
                    <a:lnTo>
                      <a:pt x="279" y="423"/>
                    </a:lnTo>
                    <a:lnTo>
                      <a:pt x="283" y="429"/>
                    </a:lnTo>
                    <a:lnTo>
                      <a:pt x="288" y="433"/>
                    </a:lnTo>
                    <a:lnTo>
                      <a:pt x="294" y="436"/>
                    </a:lnTo>
                    <a:lnTo>
                      <a:pt x="300" y="441"/>
                    </a:lnTo>
                    <a:lnTo>
                      <a:pt x="303" y="439"/>
                    </a:lnTo>
                    <a:lnTo>
                      <a:pt x="305" y="438"/>
                    </a:lnTo>
                    <a:lnTo>
                      <a:pt x="306" y="436"/>
                    </a:lnTo>
                    <a:lnTo>
                      <a:pt x="308" y="433"/>
                    </a:lnTo>
                    <a:lnTo>
                      <a:pt x="308" y="427"/>
                    </a:lnTo>
                    <a:lnTo>
                      <a:pt x="306" y="418"/>
                    </a:lnTo>
                    <a:lnTo>
                      <a:pt x="303" y="412"/>
                    </a:lnTo>
                    <a:lnTo>
                      <a:pt x="300" y="406"/>
                    </a:lnTo>
                    <a:lnTo>
                      <a:pt x="297" y="401"/>
                    </a:lnTo>
                    <a:lnTo>
                      <a:pt x="294" y="398"/>
                    </a:lnTo>
                    <a:lnTo>
                      <a:pt x="291" y="393"/>
                    </a:lnTo>
                    <a:lnTo>
                      <a:pt x="289" y="389"/>
                    </a:lnTo>
                    <a:lnTo>
                      <a:pt x="288" y="384"/>
                    </a:lnTo>
                    <a:lnTo>
                      <a:pt x="288" y="380"/>
                    </a:lnTo>
                    <a:lnTo>
                      <a:pt x="286" y="374"/>
                    </a:lnTo>
                    <a:lnTo>
                      <a:pt x="286" y="367"/>
                    </a:lnTo>
                    <a:lnTo>
                      <a:pt x="282" y="364"/>
                    </a:lnTo>
                    <a:lnTo>
                      <a:pt x="280" y="361"/>
                    </a:lnTo>
                    <a:lnTo>
                      <a:pt x="280" y="357"/>
                    </a:lnTo>
                    <a:lnTo>
                      <a:pt x="276" y="355"/>
                    </a:lnTo>
                    <a:lnTo>
                      <a:pt x="277" y="346"/>
                    </a:lnTo>
                    <a:lnTo>
                      <a:pt x="279" y="340"/>
                    </a:lnTo>
                    <a:lnTo>
                      <a:pt x="280" y="334"/>
                    </a:lnTo>
                    <a:lnTo>
                      <a:pt x="283" y="329"/>
                    </a:lnTo>
                    <a:lnTo>
                      <a:pt x="286" y="325"/>
                    </a:lnTo>
                    <a:lnTo>
                      <a:pt x="289" y="320"/>
                    </a:lnTo>
                    <a:lnTo>
                      <a:pt x="294" y="315"/>
                    </a:lnTo>
                    <a:lnTo>
                      <a:pt x="297" y="308"/>
                    </a:lnTo>
                    <a:lnTo>
                      <a:pt x="302" y="299"/>
                    </a:lnTo>
                    <a:lnTo>
                      <a:pt x="306" y="289"/>
                    </a:lnTo>
                    <a:lnTo>
                      <a:pt x="311" y="280"/>
                    </a:lnTo>
                    <a:lnTo>
                      <a:pt x="315" y="271"/>
                    </a:lnTo>
                    <a:lnTo>
                      <a:pt x="320" y="262"/>
                    </a:lnTo>
                    <a:lnTo>
                      <a:pt x="325" y="256"/>
                    </a:lnTo>
                    <a:lnTo>
                      <a:pt x="332" y="248"/>
                    </a:lnTo>
                    <a:lnTo>
                      <a:pt x="338" y="243"/>
                    </a:lnTo>
                    <a:lnTo>
                      <a:pt x="340" y="240"/>
                    </a:lnTo>
                    <a:lnTo>
                      <a:pt x="341" y="239"/>
                    </a:lnTo>
                    <a:lnTo>
                      <a:pt x="341" y="237"/>
                    </a:lnTo>
                    <a:lnTo>
                      <a:pt x="341" y="234"/>
                    </a:lnTo>
                    <a:lnTo>
                      <a:pt x="340" y="233"/>
                    </a:lnTo>
                    <a:lnTo>
                      <a:pt x="338" y="233"/>
                    </a:lnTo>
                    <a:lnTo>
                      <a:pt x="337" y="233"/>
                    </a:lnTo>
                    <a:lnTo>
                      <a:pt x="334" y="233"/>
                    </a:lnTo>
                    <a:lnTo>
                      <a:pt x="332" y="234"/>
                    </a:lnTo>
                    <a:lnTo>
                      <a:pt x="331" y="236"/>
                    </a:lnTo>
                    <a:lnTo>
                      <a:pt x="329" y="236"/>
                    </a:lnTo>
                    <a:lnTo>
                      <a:pt x="328" y="236"/>
                    </a:lnTo>
                    <a:lnTo>
                      <a:pt x="323" y="240"/>
                    </a:lnTo>
                    <a:lnTo>
                      <a:pt x="318" y="245"/>
                    </a:lnTo>
                    <a:lnTo>
                      <a:pt x="314" y="248"/>
                    </a:lnTo>
                    <a:lnTo>
                      <a:pt x="309" y="253"/>
                    </a:lnTo>
                    <a:lnTo>
                      <a:pt x="305" y="256"/>
                    </a:lnTo>
                    <a:lnTo>
                      <a:pt x="300" y="260"/>
                    </a:lnTo>
                    <a:lnTo>
                      <a:pt x="297" y="265"/>
                    </a:lnTo>
                    <a:lnTo>
                      <a:pt x="292" y="269"/>
                    </a:lnTo>
                    <a:lnTo>
                      <a:pt x="291" y="276"/>
                    </a:lnTo>
                    <a:lnTo>
                      <a:pt x="286" y="279"/>
                    </a:lnTo>
                    <a:lnTo>
                      <a:pt x="283" y="282"/>
                    </a:lnTo>
                    <a:lnTo>
                      <a:pt x="282" y="286"/>
                    </a:lnTo>
                    <a:lnTo>
                      <a:pt x="274" y="295"/>
                    </a:lnTo>
                    <a:lnTo>
                      <a:pt x="268" y="305"/>
                    </a:lnTo>
                    <a:lnTo>
                      <a:pt x="262" y="314"/>
                    </a:lnTo>
                    <a:lnTo>
                      <a:pt x="254" y="321"/>
                    </a:lnTo>
                    <a:lnTo>
                      <a:pt x="246" y="329"/>
                    </a:lnTo>
                    <a:lnTo>
                      <a:pt x="239" y="335"/>
                    </a:lnTo>
                    <a:lnTo>
                      <a:pt x="228" y="338"/>
                    </a:lnTo>
                    <a:lnTo>
                      <a:pt x="217" y="340"/>
                    </a:lnTo>
                    <a:lnTo>
                      <a:pt x="214" y="338"/>
                    </a:lnTo>
                    <a:lnTo>
                      <a:pt x="210" y="338"/>
                    </a:lnTo>
                    <a:lnTo>
                      <a:pt x="207" y="338"/>
                    </a:lnTo>
                    <a:lnTo>
                      <a:pt x="205" y="335"/>
                    </a:lnTo>
                    <a:lnTo>
                      <a:pt x="200" y="334"/>
                    </a:lnTo>
                    <a:lnTo>
                      <a:pt x="197" y="331"/>
                    </a:lnTo>
                    <a:lnTo>
                      <a:pt x="193" y="328"/>
                    </a:lnTo>
                    <a:lnTo>
                      <a:pt x="191" y="325"/>
                    </a:lnTo>
                    <a:lnTo>
                      <a:pt x="188" y="320"/>
                    </a:lnTo>
                    <a:lnTo>
                      <a:pt x="187" y="317"/>
                    </a:lnTo>
                    <a:lnTo>
                      <a:pt x="184" y="312"/>
                    </a:lnTo>
                    <a:lnTo>
                      <a:pt x="184" y="308"/>
                    </a:lnTo>
                    <a:lnTo>
                      <a:pt x="185" y="305"/>
                    </a:lnTo>
                    <a:lnTo>
                      <a:pt x="184" y="302"/>
                    </a:lnTo>
                    <a:lnTo>
                      <a:pt x="182" y="299"/>
                    </a:lnTo>
                    <a:lnTo>
                      <a:pt x="182" y="295"/>
                    </a:lnTo>
                    <a:lnTo>
                      <a:pt x="182" y="286"/>
                    </a:lnTo>
                    <a:lnTo>
                      <a:pt x="184" y="277"/>
                    </a:lnTo>
                    <a:lnTo>
                      <a:pt x="187" y="268"/>
                    </a:lnTo>
                    <a:lnTo>
                      <a:pt x="190" y="259"/>
                    </a:lnTo>
                    <a:lnTo>
                      <a:pt x="194" y="250"/>
                    </a:lnTo>
                    <a:lnTo>
                      <a:pt x="199" y="242"/>
                    </a:lnTo>
                    <a:lnTo>
                      <a:pt x="204" y="233"/>
                    </a:lnTo>
                    <a:lnTo>
                      <a:pt x="207" y="225"/>
                    </a:lnTo>
                    <a:lnTo>
                      <a:pt x="210" y="222"/>
                    </a:lnTo>
                    <a:lnTo>
                      <a:pt x="214" y="219"/>
                    </a:lnTo>
                    <a:lnTo>
                      <a:pt x="217" y="216"/>
                    </a:lnTo>
                    <a:lnTo>
                      <a:pt x="219" y="211"/>
                    </a:lnTo>
                    <a:lnTo>
                      <a:pt x="222" y="205"/>
                    </a:lnTo>
                    <a:lnTo>
                      <a:pt x="227" y="197"/>
                    </a:lnTo>
                    <a:lnTo>
                      <a:pt x="230" y="191"/>
                    </a:lnTo>
                    <a:lnTo>
                      <a:pt x="234" y="184"/>
                    </a:lnTo>
                    <a:lnTo>
                      <a:pt x="239" y="178"/>
                    </a:lnTo>
                    <a:lnTo>
                      <a:pt x="242" y="170"/>
                    </a:lnTo>
                    <a:lnTo>
                      <a:pt x="246" y="164"/>
                    </a:lnTo>
                    <a:lnTo>
                      <a:pt x="251" y="158"/>
                    </a:lnTo>
                    <a:lnTo>
                      <a:pt x="256" y="151"/>
                    </a:lnTo>
                    <a:lnTo>
                      <a:pt x="260" y="144"/>
                    </a:lnTo>
                    <a:lnTo>
                      <a:pt x="265" y="138"/>
                    </a:lnTo>
                    <a:lnTo>
                      <a:pt x="271" y="133"/>
                    </a:lnTo>
                    <a:lnTo>
                      <a:pt x="276" y="125"/>
                    </a:lnTo>
                    <a:lnTo>
                      <a:pt x="282" y="121"/>
                    </a:lnTo>
                    <a:lnTo>
                      <a:pt x="288" y="115"/>
                    </a:lnTo>
                    <a:lnTo>
                      <a:pt x="294" y="109"/>
                    </a:lnTo>
                    <a:lnTo>
                      <a:pt x="298" y="106"/>
                    </a:lnTo>
                    <a:lnTo>
                      <a:pt x="303" y="102"/>
                    </a:lnTo>
                    <a:lnTo>
                      <a:pt x="306" y="98"/>
                    </a:lnTo>
                    <a:lnTo>
                      <a:pt x="309" y="95"/>
                    </a:lnTo>
                    <a:lnTo>
                      <a:pt x="312" y="92"/>
                    </a:lnTo>
                    <a:lnTo>
                      <a:pt x="317" y="89"/>
                    </a:lnTo>
                    <a:lnTo>
                      <a:pt x="321" y="86"/>
                    </a:lnTo>
                    <a:lnTo>
                      <a:pt x="326" y="83"/>
                    </a:lnTo>
                    <a:lnTo>
                      <a:pt x="331" y="81"/>
                    </a:lnTo>
                    <a:lnTo>
                      <a:pt x="335" y="80"/>
                    </a:lnTo>
                    <a:lnTo>
                      <a:pt x="340" y="78"/>
                    </a:lnTo>
                    <a:lnTo>
                      <a:pt x="343" y="75"/>
                    </a:lnTo>
                    <a:lnTo>
                      <a:pt x="347" y="73"/>
                    </a:lnTo>
                    <a:lnTo>
                      <a:pt x="352" y="70"/>
                    </a:lnTo>
                    <a:lnTo>
                      <a:pt x="355" y="70"/>
                    </a:lnTo>
                    <a:lnTo>
                      <a:pt x="361" y="69"/>
                    </a:lnTo>
                    <a:lnTo>
                      <a:pt x="363" y="67"/>
                    </a:lnTo>
                    <a:lnTo>
                      <a:pt x="366" y="64"/>
                    </a:lnTo>
                    <a:lnTo>
                      <a:pt x="369" y="63"/>
                    </a:lnTo>
                    <a:lnTo>
                      <a:pt x="374" y="61"/>
                    </a:lnTo>
                    <a:lnTo>
                      <a:pt x="378" y="58"/>
                    </a:lnTo>
                    <a:lnTo>
                      <a:pt x="381" y="57"/>
                    </a:lnTo>
                    <a:lnTo>
                      <a:pt x="384" y="55"/>
                    </a:lnTo>
                    <a:lnTo>
                      <a:pt x="386" y="52"/>
                    </a:lnTo>
                    <a:lnTo>
                      <a:pt x="393" y="49"/>
                    </a:lnTo>
                    <a:lnTo>
                      <a:pt x="401" y="47"/>
                    </a:lnTo>
                    <a:lnTo>
                      <a:pt x="407" y="43"/>
                    </a:lnTo>
                    <a:lnTo>
                      <a:pt x="412" y="40"/>
                    </a:lnTo>
                    <a:lnTo>
                      <a:pt x="418" y="37"/>
                    </a:lnTo>
                    <a:lnTo>
                      <a:pt x="424" y="34"/>
                    </a:lnTo>
                    <a:lnTo>
                      <a:pt x="430" y="32"/>
                    </a:lnTo>
                    <a:lnTo>
                      <a:pt x="438" y="29"/>
                    </a:lnTo>
                    <a:lnTo>
                      <a:pt x="444" y="26"/>
                    </a:lnTo>
                    <a:lnTo>
                      <a:pt x="452" y="23"/>
                    </a:lnTo>
                    <a:lnTo>
                      <a:pt x="459" y="20"/>
                    </a:lnTo>
                    <a:lnTo>
                      <a:pt x="465" y="17"/>
                    </a:lnTo>
                    <a:lnTo>
                      <a:pt x="473" y="14"/>
                    </a:lnTo>
                    <a:lnTo>
                      <a:pt x="481" y="12"/>
                    </a:lnTo>
                    <a:lnTo>
                      <a:pt x="488" y="11"/>
                    </a:lnTo>
                    <a:lnTo>
                      <a:pt x="494" y="9"/>
                    </a:lnTo>
                    <a:lnTo>
                      <a:pt x="502" y="6"/>
                    </a:lnTo>
                    <a:lnTo>
                      <a:pt x="510" y="6"/>
                    </a:lnTo>
                    <a:lnTo>
                      <a:pt x="517" y="4"/>
                    </a:lnTo>
                    <a:lnTo>
                      <a:pt x="525" y="3"/>
                    </a:lnTo>
                    <a:lnTo>
                      <a:pt x="534" y="3"/>
                    </a:lnTo>
                    <a:lnTo>
                      <a:pt x="542" y="1"/>
                    </a:lnTo>
                    <a:lnTo>
                      <a:pt x="550" y="1"/>
                    </a:lnTo>
                    <a:lnTo>
                      <a:pt x="559" y="0"/>
                    </a:lnTo>
                    <a:lnTo>
                      <a:pt x="562" y="0"/>
                    </a:lnTo>
                    <a:lnTo>
                      <a:pt x="565" y="0"/>
                    </a:lnTo>
                    <a:lnTo>
                      <a:pt x="568" y="1"/>
                    </a:lnTo>
                    <a:lnTo>
                      <a:pt x="569" y="1"/>
                    </a:lnTo>
                    <a:lnTo>
                      <a:pt x="571" y="3"/>
                    </a:lnTo>
                    <a:lnTo>
                      <a:pt x="573" y="3"/>
                    </a:lnTo>
                    <a:lnTo>
                      <a:pt x="576" y="1"/>
                    </a:lnTo>
                    <a:lnTo>
                      <a:pt x="579" y="0"/>
                    </a:lnTo>
                    <a:lnTo>
                      <a:pt x="579" y="0"/>
                    </a:lnTo>
                    <a:close/>
                  </a:path>
                </a:pathLst>
              </a:custGeom>
              <a:solidFill>
                <a:srgbClr val="B725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1" name="Freeform 56"/>
              <p:cNvSpPr>
                <a:spLocks/>
              </p:cNvSpPr>
              <p:nvPr/>
            </p:nvSpPr>
            <p:spPr bwMode="auto">
              <a:xfrm>
                <a:off x="3429000" y="406400"/>
                <a:ext cx="1417638" cy="2451100"/>
              </a:xfrm>
              <a:custGeom>
                <a:avLst/>
                <a:gdLst/>
                <a:ahLst/>
                <a:cxnLst>
                  <a:cxn ang="0">
                    <a:pos x="703" y="26"/>
                  </a:cxn>
                  <a:cxn ang="0">
                    <a:pos x="829" y="132"/>
                  </a:cxn>
                  <a:cxn ang="0">
                    <a:pos x="888" y="354"/>
                  </a:cxn>
                  <a:cxn ang="0">
                    <a:pos x="873" y="464"/>
                  </a:cxn>
                  <a:cxn ang="0">
                    <a:pos x="839" y="433"/>
                  </a:cxn>
                  <a:cxn ang="0">
                    <a:pos x="815" y="505"/>
                  </a:cxn>
                  <a:cxn ang="0">
                    <a:pos x="869" y="527"/>
                  </a:cxn>
                  <a:cxn ang="0">
                    <a:pos x="786" y="605"/>
                  </a:cxn>
                  <a:cxn ang="0">
                    <a:pos x="670" y="556"/>
                  </a:cxn>
                  <a:cxn ang="0">
                    <a:pos x="573" y="435"/>
                  </a:cxn>
                  <a:cxn ang="0">
                    <a:pos x="493" y="231"/>
                  </a:cxn>
                  <a:cxn ang="0">
                    <a:pos x="539" y="458"/>
                  </a:cxn>
                  <a:cxn ang="0">
                    <a:pos x="490" y="490"/>
                  </a:cxn>
                  <a:cxn ang="0">
                    <a:pos x="420" y="530"/>
                  </a:cxn>
                  <a:cxn ang="0">
                    <a:pos x="354" y="539"/>
                  </a:cxn>
                  <a:cxn ang="0">
                    <a:pos x="448" y="530"/>
                  </a:cxn>
                  <a:cxn ang="0">
                    <a:pos x="529" y="513"/>
                  </a:cxn>
                  <a:cxn ang="0">
                    <a:pos x="582" y="502"/>
                  </a:cxn>
                  <a:cxn ang="0">
                    <a:pos x="666" y="603"/>
                  </a:cxn>
                  <a:cxn ang="0">
                    <a:pos x="643" y="755"/>
                  </a:cxn>
                  <a:cxn ang="0">
                    <a:pos x="637" y="879"/>
                  </a:cxn>
                  <a:cxn ang="0">
                    <a:pos x="541" y="986"/>
                  </a:cxn>
                  <a:cxn ang="0">
                    <a:pos x="458" y="1008"/>
                  </a:cxn>
                  <a:cxn ang="0">
                    <a:pos x="380" y="1047"/>
                  </a:cxn>
                  <a:cxn ang="0">
                    <a:pos x="444" y="1058"/>
                  </a:cxn>
                  <a:cxn ang="0">
                    <a:pos x="438" y="1096"/>
                  </a:cxn>
                  <a:cxn ang="0">
                    <a:pos x="423" y="1176"/>
                  </a:cxn>
                  <a:cxn ang="0">
                    <a:pos x="519" y="1064"/>
                  </a:cxn>
                  <a:cxn ang="0">
                    <a:pos x="572" y="1002"/>
                  </a:cxn>
                  <a:cxn ang="0">
                    <a:pos x="668" y="945"/>
                  </a:cxn>
                  <a:cxn ang="0">
                    <a:pos x="763" y="1015"/>
                  </a:cxn>
                  <a:cxn ang="0">
                    <a:pos x="783" y="1182"/>
                  </a:cxn>
                  <a:cxn ang="0">
                    <a:pos x="725" y="1366"/>
                  </a:cxn>
                  <a:cxn ang="0">
                    <a:pos x="666" y="1447"/>
                  </a:cxn>
                  <a:cxn ang="0">
                    <a:pos x="588" y="1505"/>
                  </a:cxn>
                  <a:cxn ang="0">
                    <a:pos x="498" y="1536"/>
                  </a:cxn>
                  <a:cxn ang="0">
                    <a:pos x="406" y="1538"/>
                  </a:cxn>
                  <a:cxn ang="0">
                    <a:pos x="357" y="1533"/>
                  </a:cxn>
                  <a:cxn ang="0">
                    <a:pos x="301" y="1524"/>
                  </a:cxn>
                  <a:cxn ang="0">
                    <a:pos x="224" y="1501"/>
                  </a:cxn>
                  <a:cxn ang="0">
                    <a:pos x="147" y="1447"/>
                  </a:cxn>
                  <a:cxn ang="0">
                    <a:pos x="91" y="1355"/>
                  </a:cxn>
                  <a:cxn ang="0">
                    <a:pos x="17" y="1149"/>
                  </a:cxn>
                  <a:cxn ang="0">
                    <a:pos x="17" y="972"/>
                  </a:cxn>
                  <a:cxn ang="0">
                    <a:pos x="100" y="1086"/>
                  </a:cxn>
                  <a:cxn ang="0">
                    <a:pos x="129" y="1113"/>
                  </a:cxn>
                  <a:cxn ang="0">
                    <a:pos x="91" y="1024"/>
                  </a:cxn>
                  <a:cxn ang="0">
                    <a:pos x="157" y="982"/>
                  </a:cxn>
                  <a:cxn ang="0">
                    <a:pos x="82" y="983"/>
                  </a:cxn>
                  <a:cxn ang="0">
                    <a:pos x="20" y="822"/>
                  </a:cxn>
                  <a:cxn ang="0">
                    <a:pos x="71" y="643"/>
                  </a:cxn>
                  <a:cxn ang="0">
                    <a:pos x="102" y="450"/>
                  </a:cxn>
                  <a:cxn ang="0">
                    <a:pos x="155" y="366"/>
                  </a:cxn>
                  <a:cxn ang="0">
                    <a:pos x="262" y="397"/>
                  </a:cxn>
                  <a:cxn ang="0">
                    <a:pos x="288" y="375"/>
                  </a:cxn>
                  <a:cxn ang="0">
                    <a:pos x="337" y="240"/>
                  </a:cxn>
                  <a:cxn ang="0">
                    <a:pos x="285" y="276"/>
                  </a:cxn>
                  <a:cxn ang="0">
                    <a:pos x="183" y="305"/>
                  </a:cxn>
                  <a:cxn ang="0">
                    <a:pos x="244" y="168"/>
                  </a:cxn>
                  <a:cxn ang="0">
                    <a:pos x="345" y="75"/>
                  </a:cxn>
                  <a:cxn ang="0">
                    <a:pos x="452" y="23"/>
                  </a:cxn>
                  <a:cxn ang="0">
                    <a:pos x="578" y="1"/>
                  </a:cxn>
                </a:cxnLst>
                <a:rect l="0" t="0" r="r" b="b"/>
                <a:pathLst>
                  <a:path w="893" h="1544">
                    <a:moveTo>
                      <a:pt x="578" y="1"/>
                    </a:moveTo>
                    <a:lnTo>
                      <a:pt x="585" y="0"/>
                    </a:lnTo>
                    <a:lnTo>
                      <a:pt x="593" y="0"/>
                    </a:lnTo>
                    <a:lnTo>
                      <a:pt x="601" y="1"/>
                    </a:lnTo>
                    <a:lnTo>
                      <a:pt x="608" y="1"/>
                    </a:lnTo>
                    <a:lnTo>
                      <a:pt x="614" y="1"/>
                    </a:lnTo>
                    <a:lnTo>
                      <a:pt x="622" y="3"/>
                    </a:lnTo>
                    <a:lnTo>
                      <a:pt x="628" y="5"/>
                    </a:lnTo>
                    <a:lnTo>
                      <a:pt x="636" y="6"/>
                    </a:lnTo>
                    <a:lnTo>
                      <a:pt x="642" y="6"/>
                    </a:lnTo>
                    <a:lnTo>
                      <a:pt x="650" y="9"/>
                    </a:lnTo>
                    <a:lnTo>
                      <a:pt x="656" y="9"/>
                    </a:lnTo>
                    <a:lnTo>
                      <a:pt x="663" y="11"/>
                    </a:lnTo>
                    <a:lnTo>
                      <a:pt x="670" y="12"/>
                    </a:lnTo>
                    <a:lnTo>
                      <a:pt x="677" y="14"/>
                    </a:lnTo>
                    <a:lnTo>
                      <a:pt x="685" y="15"/>
                    </a:lnTo>
                    <a:lnTo>
                      <a:pt x="692" y="17"/>
                    </a:lnTo>
                    <a:lnTo>
                      <a:pt x="694" y="20"/>
                    </a:lnTo>
                    <a:lnTo>
                      <a:pt x="696" y="21"/>
                    </a:lnTo>
                    <a:lnTo>
                      <a:pt x="699" y="23"/>
                    </a:lnTo>
                    <a:lnTo>
                      <a:pt x="702" y="24"/>
                    </a:lnTo>
                    <a:lnTo>
                      <a:pt x="703" y="26"/>
                    </a:lnTo>
                    <a:lnTo>
                      <a:pt x="706" y="28"/>
                    </a:lnTo>
                    <a:lnTo>
                      <a:pt x="708" y="29"/>
                    </a:lnTo>
                    <a:lnTo>
                      <a:pt x="711" y="32"/>
                    </a:lnTo>
                    <a:lnTo>
                      <a:pt x="720" y="35"/>
                    </a:lnTo>
                    <a:lnTo>
                      <a:pt x="728" y="38"/>
                    </a:lnTo>
                    <a:lnTo>
                      <a:pt x="734" y="43"/>
                    </a:lnTo>
                    <a:lnTo>
                      <a:pt x="741" y="47"/>
                    </a:lnTo>
                    <a:lnTo>
                      <a:pt x="748" y="52"/>
                    </a:lnTo>
                    <a:lnTo>
                      <a:pt x="755" y="58"/>
                    </a:lnTo>
                    <a:lnTo>
                      <a:pt x="761" y="63"/>
                    </a:lnTo>
                    <a:lnTo>
                      <a:pt x="769" y="69"/>
                    </a:lnTo>
                    <a:lnTo>
                      <a:pt x="775" y="75"/>
                    </a:lnTo>
                    <a:lnTo>
                      <a:pt x="781" y="80"/>
                    </a:lnTo>
                    <a:lnTo>
                      <a:pt x="787" y="86"/>
                    </a:lnTo>
                    <a:lnTo>
                      <a:pt x="794" y="90"/>
                    </a:lnTo>
                    <a:lnTo>
                      <a:pt x="798" y="96"/>
                    </a:lnTo>
                    <a:lnTo>
                      <a:pt x="804" y="103"/>
                    </a:lnTo>
                    <a:lnTo>
                      <a:pt x="809" y="107"/>
                    </a:lnTo>
                    <a:lnTo>
                      <a:pt x="815" y="113"/>
                    </a:lnTo>
                    <a:lnTo>
                      <a:pt x="818" y="119"/>
                    </a:lnTo>
                    <a:lnTo>
                      <a:pt x="824" y="126"/>
                    </a:lnTo>
                    <a:lnTo>
                      <a:pt x="829" y="132"/>
                    </a:lnTo>
                    <a:lnTo>
                      <a:pt x="832" y="138"/>
                    </a:lnTo>
                    <a:lnTo>
                      <a:pt x="836" y="145"/>
                    </a:lnTo>
                    <a:lnTo>
                      <a:pt x="841" y="152"/>
                    </a:lnTo>
                    <a:lnTo>
                      <a:pt x="844" y="159"/>
                    </a:lnTo>
                    <a:lnTo>
                      <a:pt x="849" y="167"/>
                    </a:lnTo>
                    <a:lnTo>
                      <a:pt x="858" y="181"/>
                    </a:lnTo>
                    <a:lnTo>
                      <a:pt x="864" y="194"/>
                    </a:lnTo>
                    <a:lnTo>
                      <a:pt x="869" y="210"/>
                    </a:lnTo>
                    <a:lnTo>
                      <a:pt x="873" y="224"/>
                    </a:lnTo>
                    <a:lnTo>
                      <a:pt x="875" y="237"/>
                    </a:lnTo>
                    <a:lnTo>
                      <a:pt x="878" y="253"/>
                    </a:lnTo>
                    <a:lnTo>
                      <a:pt x="881" y="268"/>
                    </a:lnTo>
                    <a:lnTo>
                      <a:pt x="887" y="285"/>
                    </a:lnTo>
                    <a:lnTo>
                      <a:pt x="888" y="291"/>
                    </a:lnTo>
                    <a:lnTo>
                      <a:pt x="890" y="296"/>
                    </a:lnTo>
                    <a:lnTo>
                      <a:pt x="890" y="302"/>
                    </a:lnTo>
                    <a:lnTo>
                      <a:pt x="893" y="306"/>
                    </a:lnTo>
                    <a:lnTo>
                      <a:pt x="893" y="314"/>
                    </a:lnTo>
                    <a:lnTo>
                      <a:pt x="893" y="322"/>
                    </a:lnTo>
                    <a:lnTo>
                      <a:pt x="893" y="329"/>
                    </a:lnTo>
                    <a:lnTo>
                      <a:pt x="890" y="337"/>
                    </a:lnTo>
                    <a:lnTo>
                      <a:pt x="888" y="354"/>
                    </a:lnTo>
                    <a:lnTo>
                      <a:pt x="888" y="369"/>
                    </a:lnTo>
                    <a:lnTo>
                      <a:pt x="887" y="383"/>
                    </a:lnTo>
                    <a:lnTo>
                      <a:pt x="884" y="401"/>
                    </a:lnTo>
                    <a:lnTo>
                      <a:pt x="882" y="412"/>
                    </a:lnTo>
                    <a:lnTo>
                      <a:pt x="882" y="418"/>
                    </a:lnTo>
                    <a:lnTo>
                      <a:pt x="882" y="424"/>
                    </a:lnTo>
                    <a:lnTo>
                      <a:pt x="879" y="435"/>
                    </a:lnTo>
                    <a:lnTo>
                      <a:pt x="879" y="444"/>
                    </a:lnTo>
                    <a:lnTo>
                      <a:pt x="879" y="450"/>
                    </a:lnTo>
                    <a:lnTo>
                      <a:pt x="879" y="456"/>
                    </a:lnTo>
                    <a:lnTo>
                      <a:pt x="875" y="464"/>
                    </a:lnTo>
                    <a:lnTo>
                      <a:pt x="873" y="465"/>
                    </a:lnTo>
                    <a:lnTo>
                      <a:pt x="873" y="467"/>
                    </a:lnTo>
                    <a:lnTo>
                      <a:pt x="875" y="465"/>
                    </a:lnTo>
                    <a:lnTo>
                      <a:pt x="873" y="464"/>
                    </a:lnTo>
                    <a:lnTo>
                      <a:pt x="872" y="461"/>
                    </a:lnTo>
                    <a:lnTo>
                      <a:pt x="872" y="459"/>
                    </a:lnTo>
                    <a:lnTo>
                      <a:pt x="872" y="459"/>
                    </a:lnTo>
                    <a:lnTo>
                      <a:pt x="873" y="461"/>
                    </a:lnTo>
                    <a:lnTo>
                      <a:pt x="873" y="464"/>
                    </a:lnTo>
                    <a:lnTo>
                      <a:pt x="873" y="464"/>
                    </a:lnTo>
                    <a:lnTo>
                      <a:pt x="873" y="464"/>
                    </a:lnTo>
                    <a:lnTo>
                      <a:pt x="870" y="461"/>
                    </a:lnTo>
                    <a:lnTo>
                      <a:pt x="873" y="459"/>
                    </a:lnTo>
                    <a:lnTo>
                      <a:pt x="876" y="456"/>
                    </a:lnTo>
                    <a:lnTo>
                      <a:pt x="878" y="452"/>
                    </a:lnTo>
                    <a:lnTo>
                      <a:pt x="879" y="449"/>
                    </a:lnTo>
                    <a:lnTo>
                      <a:pt x="876" y="446"/>
                    </a:lnTo>
                    <a:lnTo>
                      <a:pt x="875" y="444"/>
                    </a:lnTo>
                    <a:lnTo>
                      <a:pt x="873" y="441"/>
                    </a:lnTo>
                    <a:lnTo>
                      <a:pt x="870" y="443"/>
                    </a:lnTo>
                    <a:lnTo>
                      <a:pt x="867" y="447"/>
                    </a:lnTo>
                    <a:lnTo>
                      <a:pt x="866" y="450"/>
                    </a:lnTo>
                    <a:lnTo>
                      <a:pt x="861" y="455"/>
                    </a:lnTo>
                    <a:lnTo>
                      <a:pt x="858" y="456"/>
                    </a:lnTo>
                    <a:lnTo>
                      <a:pt x="855" y="453"/>
                    </a:lnTo>
                    <a:lnTo>
                      <a:pt x="852" y="452"/>
                    </a:lnTo>
                    <a:lnTo>
                      <a:pt x="849" y="450"/>
                    </a:lnTo>
                    <a:lnTo>
                      <a:pt x="847" y="447"/>
                    </a:lnTo>
                    <a:lnTo>
                      <a:pt x="844" y="446"/>
                    </a:lnTo>
                    <a:lnTo>
                      <a:pt x="843" y="443"/>
                    </a:lnTo>
                    <a:lnTo>
                      <a:pt x="841" y="439"/>
                    </a:lnTo>
                    <a:lnTo>
                      <a:pt x="841" y="435"/>
                    </a:lnTo>
                    <a:lnTo>
                      <a:pt x="839" y="433"/>
                    </a:lnTo>
                    <a:lnTo>
                      <a:pt x="838" y="435"/>
                    </a:lnTo>
                    <a:lnTo>
                      <a:pt x="836" y="435"/>
                    </a:lnTo>
                    <a:lnTo>
                      <a:pt x="835" y="435"/>
                    </a:lnTo>
                    <a:lnTo>
                      <a:pt x="835" y="439"/>
                    </a:lnTo>
                    <a:lnTo>
                      <a:pt x="835" y="444"/>
                    </a:lnTo>
                    <a:lnTo>
                      <a:pt x="838" y="450"/>
                    </a:lnTo>
                    <a:lnTo>
                      <a:pt x="839" y="453"/>
                    </a:lnTo>
                    <a:lnTo>
                      <a:pt x="833" y="479"/>
                    </a:lnTo>
                    <a:lnTo>
                      <a:pt x="830" y="484"/>
                    </a:lnTo>
                    <a:lnTo>
                      <a:pt x="826" y="488"/>
                    </a:lnTo>
                    <a:lnTo>
                      <a:pt x="823" y="492"/>
                    </a:lnTo>
                    <a:lnTo>
                      <a:pt x="818" y="495"/>
                    </a:lnTo>
                    <a:lnTo>
                      <a:pt x="813" y="498"/>
                    </a:lnTo>
                    <a:lnTo>
                      <a:pt x="809" y="501"/>
                    </a:lnTo>
                    <a:lnTo>
                      <a:pt x="804" y="502"/>
                    </a:lnTo>
                    <a:lnTo>
                      <a:pt x="800" y="505"/>
                    </a:lnTo>
                    <a:lnTo>
                      <a:pt x="801" y="510"/>
                    </a:lnTo>
                    <a:lnTo>
                      <a:pt x="803" y="511"/>
                    </a:lnTo>
                    <a:lnTo>
                      <a:pt x="806" y="511"/>
                    </a:lnTo>
                    <a:lnTo>
                      <a:pt x="809" y="510"/>
                    </a:lnTo>
                    <a:lnTo>
                      <a:pt x="812" y="508"/>
                    </a:lnTo>
                    <a:lnTo>
                      <a:pt x="815" y="505"/>
                    </a:lnTo>
                    <a:lnTo>
                      <a:pt x="818" y="505"/>
                    </a:lnTo>
                    <a:lnTo>
                      <a:pt x="821" y="504"/>
                    </a:lnTo>
                    <a:lnTo>
                      <a:pt x="829" y="501"/>
                    </a:lnTo>
                    <a:lnTo>
                      <a:pt x="833" y="505"/>
                    </a:lnTo>
                    <a:lnTo>
                      <a:pt x="836" y="513"/>
                    </a:lnTo>
                    <a:lnTo>
                      <a:pt x="836" y="521"/>
                    </a:lnTo>
                    <a:lnTo>
                      <a:pt x="835" y="528"/>
                    </a:lnTo>
                    <a:lnTo>
                      <a:pt x="838" y="533"/>
                    </a:lnTo>
                    <a:lnTo>
                      <a:pt x="843" y="530"/>
                    </a:lnTo>
                    <a:lnTo>
                      <a:pt x="846" y="524"/>
                    </a:lnTo>
                    <a:lnTo>
                      <a:pt x="846" y="516"/>
                    </a:lnTo>
                    <a:lnTo>
                      <a:pt x="846" y="508"/>
                    </a:lnTo>
                    <a:lnTo>
                      <a:pt x="846" y="507"/>
                    </a:lnTo>
                    <a:lnTo>
                      <a:pt x="849" y="507"/>
                    </a:lnTo>
                    <a:lnTo>
                      <a:pt x="853" y="508"/>
                    </a:lnTo>
                    <a:lnTo>
                      <a:pt x="856" y="510"/>
                    </a:lnTo>
                    <a:lnTo>
                      <a:pt x="858" y="510"/>
                    </a:lnTo>
                    <a:lnTo>
                      <a:pt x="861" y="511"/>
                    </a:lnTo>
                    <a:lnTo>
                      <a:pt x="864" y="515"/>
                    </a:lnTo>
                    <a:lnTo>
                      <a:pt x="867" y="516"/>
                    </a:lnTo>
                    <a:lnTo>
                      <a:pt x="869" y="518"/>
                    </a:lnTo>
                    <a:lnTo>
                      <a:pt x="869" y="527"/>
                    </a:lnTo>
                    <a:lnTo>
                      <a:pt x="869" y="534"/>
                    </a:lnTo>
                    <a:lnTo>
                      <a:pt x="867" y="542"/>
                    </a:lnTo>
                    <a:lnTo>
                      <a:pt x="864" y="551"/>
                    </a:lnTo>
                    <a:lnTo>
                      <a:pt x="861" y="559"/>
                    </a:lnTo>
                    <a:lnTo>
                      <a:pt x="856" y="567"/>
                    </a:lnTo>
                    <a:lnTo>
                      <a:pt x="850" y="573"/>
                    </a:lnTo>
                    <a:lnTo>
                      <a:pt x="844" y="577"/>
                    </a:lnTo>
                    <a:lnTo>
                      <a:pt x="843" y="580"/>
                    </a:lnTo>
                    <a:lnTo>
                      <a:pt x="841" y="582"/>
                    </a:lnTo>
                    <a:lnTo>
                      <a:pt x="838" y="583"/>
                    </a:lnTo>
                    <a:lnTo>
                      <a:pt x="835" y="585"/>
                    </a:lnTo>
                    <a:lnTo>
                      <a:pt x="830" y="590"/>
                    </a:lnTo>
                    <a:lnTo>
                      <a:pt x="826" y="593"/>
                    </a:lnTo>
                    <a:lnTo>
                      <a:pt x="821" y="596"/>
                    </a:lnTo>
                    <a:lnTo>
                      <a:pt x="815" y="597"/>
                    </a:lnTo>
                    <a:lnTo>
                      <a:pt x="809" y="599"/>
                    </a:lnTo>
                    <a:lnTo>
                      <a:pt x="804" y="600"/>
                    </a:lnTo>
                    <a:lnTo>
                      <a:pt x="798" y="602"/>
                    </a:lnTo>
                    <a:lnTo>
                      <a:pt x="792" y="605"/>
                    </a:lnTo>
                    <a:lnTo>
                      <a:pt x="789" y="605"/>
                    </a:lnTo>
                    <a:lnTo>
                      <a:pt x="787" y="605"/>
                    </a:lnTo>
                    <a:lnTo>
                      <a:pt x="786" y="605"/>
                    </a:lnTo>
                    <a:lnTo>
                      <a:pt x="783" y="605"/>
                    </a:lnTo>
                    <a:lnTo>
                      <a:pt x="781" y="605"/>
                    </a:lnTo>
                    <a:lnTo>
                      <a:pt x="780" y="605"/>
                    </a:lnTo>
                    <a:lnTo>
                      <a:pt x="778" y="605"/>
                    </a:lnTo>
                    <a:lnTo>
                      <a:pt x="777" y="606"/>
                    </a:lnTo>
                    <a:lnTo>
                      <a:pt x="774" y="603"/>
                    </a:lnTo>
                    <a:lnTo>
                      <a:pt x="769" y="602"/>
                    </a:lnTo>
                    <a:lnTo>
                      <a:pt x="764" y="600"/>
                    </a:lnTo>
                    <a:lnTo>
                      <a:pt x="760" y="600"/>
                    </a:lnTo>
                    <a:lnTo>
                      <a:pt x="757" y="600"/>
                    </a:lnTo>
                    <a:lnTo>
                      <a:pt x="752" y="600"/>
                    </a:lnTo>
                    <a:lnTo>
                      <a:pt x="748" y="599"/>
                    </a:lnTo>
                    <a:lnTo>
                      <a:pt x="743" y="597"/>
                    </a:lnTo>
                    <a:lnTo>
                      <a:pt x="715" y="597"/>
                    </a:lnTo>
                    <a:lnTo>
                      <a:pt x="685" y="564"/>
                    </a:lnTo>
                    <a:lnTo>
                      <a:pt x="677" y="564"/>
                    </a:lnTo>
                    <a:lnTo>
                      <a:pt x="679" y="560"/>
                    </a:lnTo>
                    <a:lnTo>
                      <a:pt x="677" y="559"/>
                    </a:lnTo>
                    <a:lnTo>
                      <a:pt x="676" y="557"/>
                    </a:lnTo>
                    <a:lnTo>
                      <a:pt x="674" y="557"/>
                    </a:lnTo>
                    <a:lnTo>
                      <a:pt x="673" y="556"/>
                    </a:lnTo>
                    <a:lnTo>
                      <a:pt x="670" y="556"/>
                    </a:lnTo>
                    <a:lnTo>
                      <a:pt x="668" y="554"/>
                    </a:lnTo>
                    <a:lnTo>
                      <a:pt x="666" y="553"/>
                    </a:lnTo>
                    <a:lnTo>
                      <a:pt x="660" y="545"/>
                    </a:lnTo>
                    <a:lnTo>
                      <a:pt x="653" y="539"/>
                    </a:lnTo>
                    <a:lnTo>
                      <a:pt x="647" y="533"/>
                    </a:lnTo>
                    <a:lnTo>
                      <a:pt x="637" y="527"/>
                    </a:lnTo>
                    <a:lnTo>
                      <a:pt x="630" y="522"/>
                    </a:lnTo>
                    <a:lnTo>
                      <a:pt x="621" y="516"/>
                    </a:lnTo>
                    <a:lnTo>
                      <a:pt x="613" y="511"/>
                    </a:lnTo>
                    <a:lnTo>
                      <a:pt x="605" y="505"/>
                    </a:lnTo>
                    <a:lnTo>
                      <a:pt x="602" y="504"/>
                    </a:lnTo>
                    <a:lnTo>
                      <a:pt x="601" y="501"/>
                    </a:lnTo>
                    <a:lnTo>
                      <a:pt x="598" y="498"/>
                    </a:lnTo>
                    <a:lnTo>
                      <a:pt x="596" y="495"/>
                    </a:lnTo>
                    <a:lnTo>
                      <a:pt x="595" y="492"/>
                    </a:lnTo>
                    <a:lnTo>
                      <a:pt x="591" y="488"/>
                    </a:lnTo>
                    <a:lnTo>
                      <a:pt x="588" y="487"/>
                    </a:lnTo>
                    <a:lnTo>
                      <a:pt x="585" y="485"/>
                    </a:lnTo>
                    <a:lnTo>
                      <a:pt x="584" y="473"/>
                    </a:lnTo>
                    <a:lnTo>
                      <a:pt x="581" y="459"/>
                    </a:lnTo>
                    <a:lnTo>
                      <a:pt x="578" y="447"/>
                    </a:lnTo>
                    <a:lnTo>
                      <a:pt x="573" y="435"/>
                    </a:lnTo>
                    <a:lnTo>
                      <a:pt x="570" y="426"/>
                    </a:lnTo>
                    <a:lnTo>
                      <a:pt x="567" y="418"/>
                    </a:lnTo>
                    <a:lnTo>
                      <a:pt x="564" y="409"/>
                    </a:lnTo>
                    <a:lnTo>
                      <a:pt x="561" y="400"/>
                    </a:lnTo>
                    <a:lnTo>
                      <a:pt x="555" y="386"/>
                    </a:lnTo>
                    <a:lnTo>
                      <a:pt x="549" y="372"/>
                    </a:lnTo>
                    <a:lnTo>
                      <a:pt x="542" y="360"/>
                    </a:lnTo>
                    <a:lnTo>
                      <a:pt x="536" y="346"/>
                    </a:lnTo>
                    <a:lnTo>
                      <a:pt x="530" y="332"/>
                    </a:lnTo>
                    <a:lnTo>
                      <a:pt x="524" y="320"/>
                    </a:lnTo>
                    <a:lnTo>
                      <a:pt x="519" y="305"/>
                    </a:lnTo>
                    <a:lnTo>
                      <a:pt x="515" y="291"/>
                    </a:lnTo>
                    <a:lnTo>
                      <a:pt x="513" y="283"/>
                    </a:lnTo>
                    <a:lnTo>
                      <a:pt x="513" y="276"/>
                    </a:lnTo>
                    <a:lnTo>
                      <a:pt x="512" y="266"/>
                    </a:lnTo>
                    <a:lnTo>
                      <a:pt x="509" y="259"/>
                    </a:lnTo>
                    <a:lnTo>
                      <a:pt x="507" y="251"/>
                    </a:lnTo>
                    <a:lnTo>
                      <a:pt x="504" y="245"/>
                    </a:lnTo>
                    <a:lnTo>
                      <a:pt x="501" y="237"/>
                    </a:lnTo>
                    <a:lnTo>
                      <a:pt x="498" y="231"/>
                    </a:lnTo>
                    <a:lnTo>
                      <a:pt x="495" y="231"/>
                    </a:lnTo>
                    <a:lnTo>
                      <a:pt x="493" y="231"/>
                    </a:lnTo>
                    <a:lnTo>
                      <a:pt x="492" y="233"/>
                    </a:lnTo>
                    <a:lnTo>
                      <a:pt x="490" y="236"/>
                    </a:lnTo>
                    <a:lnTo>
                      <a:pt x="495" y="253"/>
                    </a:lnTo>
                    <a:lnTo>
                      <a:pt x="498" y="271"/>
                    </a:lnTo>
                    <a:lnTo>
                      <a:pt x="500" y="289"/>
                    </a:lnTo>
                    <a:lnTo>
                      <a:pt x="501" y="309"/>
                    </a:lnTo>
                    <a:lnTo>
                      <a:pt x="503" y="328"/>
                    </a:lnTo>
                    <a:lnTo>
                      <a:pt x="506" y="346"/>
                    </a:lnTo>
                    <a:lnTo>
                      <a:pt x="510" y="363"/>
                    </a:lnTo>
                    <a:lnTo>
                      <a:pt x="518" y="378"/>
                    </a:lnTo>
                    <a:lnTo>
                      <a:pt x="518" y="384"/>
                    </a:lnTo>
                    <a:lnTo>
                      <a:pt x="519" y="394"/>
                    </a:lnTo>
                    <a:lnTo>
                      <a:pt x="521" y="401"/>
                    </a:lnTo>
                    <a:lnTo>
                      <a:pt x="521" y="407"/>
                    </a:lnTo>
                    <a:lnTo>
                      <a:pt x="526" y="415"/>
                    </a:lnTo>
                    <a:lnTo>
                      <a:pt x="527" y="421"/>
                    </a:lnTo>
                    <a:lnTo>
                      <a:pt x="530" y="427"/>
                    </a:lnTo>
                    <a:lnTo>
                      <a:pt x="532" y="432"/>
                    </a:lnTo>
                    <a:lnTo>
                      <a:pt x="533" y="436"/>
                    </a:lnTo>
                    <a:lnTo>
                      <a:pt x="536" y="443"/>
                    </a:lnTo>
                    <a:lnTo>
                      <a:pt x="538" y="449"/>
                    </a:lnTo>
                    <a:lnTo>
                      <a:pt x="539" y="458"/>
                    </a:lnTo>
                    <a:lnTo>
                      <a:pt x="539" y="461"/>
                    </a:lnTo>
                    <a:lnTo>
                      <a:pt x="538" y="462"/>
                    </a:lnTo>
                    <a:lnTo>
                      <a:pt x="536" y="464"/>
                    </a:lnTo>
                    <a:lnTo>
                      <a:pt x="533" y="465"/>
                    </a:lnTo>
                    <a:lnTo>
                      <a:pt x="532" y="465"/>
                    </a:lnTo>
                    <a:lnTo>
                      <a:pt x="530" y="467"/>
                    </a:lnTo>
                    <a:lnTo>
                      <a:pt x="527" y="469"/>
                    </a:lnTo>
                    <a:lnTo>
                      <a:pt x="526" y="472"/>
                    </a:lnTo>
                    <a:lnTo>
                      <a:pt x="523" y="472"/>
                    </a:lnTo>
                    <a:lnTo>
                      <a:pt x="519" y="473"/>
                    </a:lnTo>
                    <a:lnTo>
                      <a:pt x="516" y="476"/>
                    </a:lnTo>
                    <a:lnTo>
                      <a:pt x="516" y="478"/>
                    </a:lnTo>
                    <a:lnTo>
                      <a:pt x="513" y="479"/>
                    </a:lnTo>
                    <a:lnTo>
                      <a:pt x="510" y="479"/>
                    </a:lnTo>
                    <a:lnTo>
                      <a:pt x="507" y="479"/>
                    </a:lnTo>
                    <a:lnTo>
                      <a:pt x="506" y="481"/>
                    </a:lnTo>
                    <a:lnTo>
                      <a:pt x="504" y="481"/>
                    </a:lnTo>
                    <a:lnTo>
                      <a:pt x="501" y="482"/>
                    </a:lnTo>
                    <a:lnTo>
                      <a:pt x="500" y="484"/>
                    </a:lnTo>
                    <a:lnTo>
                      <a:pt x="498" y="487"/>
                    </a:lnTo>
                    <a:lnTo>
                      <a:pt x="493" y="488"/>
                    </a:lnTo>
                    <a:lnTo>
                      <a:pt x="490" y="490"/>
                    </a:lnTo>
                    <a:lnTo>
                      <a:pt x="487" y="490"/>
                    </a:lnTo>
                    <a:lnTo>
                      <a:pt x="484" y="490"/>
                    </a:lnTo>
                    <a:lnTo>
                      <a:pt x="481" y="492"/>
                    </a:lnTo>
                    <a:lnTo>
                      <a:pt x="478" y="493"/>
                    </a:lnTo>
                    <a:lnTo>
                      <a:pt x="475" y="493"/>
                    </a:lnTo>
                    <a:lnTo>
                      <a:pt x="472" y="496"/>
                    </a:lnTo>
                    <a:lnTo>
                      <a:pt x="469" y="496"/>
                    </a:lnTo>
                    <a:lnTo>
                      <a:pt x="467" y="498"/>
                    </a:lnTo>
                    <a:lnTo>
                      <a:pt x="464" y="499"/>
                    </a:lnTo>
                    <a:lnTo>
                      <a:pt x="464" y="502"/>
                    </a:lnTo>
                    <a:lnTo>
                      <a:pt x="463" y="504"/>
                    </a:lnTo>
                    <a:lnTo>
                      <a:pt x="461" y="507"/>
                    </a:lnTo>
                    <a:lnTo>
                      <a:pt x="458" y="508"/>
                    </a:lnTo>
                    <a:lnTo>
                      <a:pt x="455" y="511"/>
                    </a:lnTo>
                    <a:lnTo>
                      <a:pt x="449" y="510"/>
                    </a:lnTo>
                    <a:lnTo>
                      <a:pt x="444" y="511"/>
                    </a:lnTo>
                    <a:lnTo>
                      <a:pt x="441" y="515"/>
                    </a:lnTo>
                    <a:lnTo>
                      <a:pt x="437" y="518"/>
                    </a:lnTo>
                    <a:lnTo>
                      <a:pt x="434" y="522"/>
                    </a:lnTo>
                    <a:lnTo>
                      <a:pt x="429" y="525"/>
                    </a:lnTo>
                    <a:lnTo>
                      <a:pt x="426" y="528"/>
                    </a:lnTo>
                    <a:lnTo>
                      <a:pt x="420" y="530"/>
                    </a:lnTo>
                    <a:lnTo>
                      <a:pt x="414" y="530"/>
                    </a:lnTo>
                    <a:lnTo>
                      <a:pt x="408" y="530"/>
                    </a:lnTo>
                    <a:lnTo>
                      <a:pt x="402" y="531"/>
                    </a:lnTo>
                    <a:lnTo>
                      <a:pt x="395" y="531"/>
                    </a:lnTo>
                    <a:lnTo>
                      <a:pt x="389" y="531"/>
                    </a:lnTo>
                    <a:lnTo>
                      <a:pt x="383" y="531"/>
                    </a:lnTo>
                    <a:lnTo>
                      <a:pt x="377" y="533"/>
                    </a:lnTo>
                    <a:lnTo>
                      <a:pt x="371" y="533"/>
                    </a:lnTo>
                    <a:lnTo>
                      <a:pt x="365" y="533"/>
                    </a:lnTo>
                    <a:lnTo>
                      <a:pt x="359" y="533"/>
                    </a:lnTo>
                    <a:lnTo>
                      <a:pt x="353" y="534"/>
                    </a:lnTo>
                    <a:lnTo>
                      <a:pt x="346" y="534"/>
                    </a:lnTo>
                    <a:lnTo>
                      <a:pt x="340" y="534"/>
                    </a:lnTo>
                    <a:lnTo>
                      <a:pt x="334" y="534"/>
                    </a:lnTo>
                    <a:lnTo>
                      <a:pt x="328" y="534"/>
                    </a:lnTo>
                    <a:lnTo>
                      <a:pt x="322" y="534"/>
                    </a:lnTo>
                    <a:lnTo>
                      <a:pt x="327" y="536"/>
                    </a:lnTo>
                    <a:lnTo>
                      <a:pt x="333" y="536"/>
                    </a:lnTo>
                    <a:lnTo>
                      <a:pt x="337" y="537"/>
                    </a:lnTo>
                    <a:lnTo>
                      <a:pt x="343" y="537"/>
                    </a:lnTo>
                    <a:lnTo>
                      <a:pt x="348" y="539"/>
                    </a:lnTo>
                    <a:lnTo>
                      <a:pt x="354" y="539"/>
                    </a:lnTo>
                    <a:lnTo>
                      <a:pt x="360" y="539"/>
                    </a:lnTo>
                    <a:lnTo>
                      <a:pt x="366" y="539"/>
                    </a:lnTo>
                    <a:lnTo>
                      <a:pt x="373" y="539"/>
                    </a:lnTo>
                    <a:lnTo>
                      <a:pt x="377" y="539"/>
                    </a:lnTo>
                    <a:lnTo>
                      <a:pt x="383" y="539"/>
                    </a:lnTo>
                    <a:lnTo>
                      <a:pt x="389" y="539"/>
                    </a:lnTo>
                    <a:lnTo>
                      <a:pt x="395" y="539"/>
                    </a:lnTo>
                    <a:lnTo>
                      <a:pt x="402" y="537"/>
                    </a:lnTo>
                    <a:lnTo>
                      <a:pt x="408" y="539"/>
                    </a:lnTo>
                    <a:lnTo>
                      <a:pt x="412" y="539"/>
                    </a:lnTo>
                    <a:lnTo>
                      <a:pt x="417" y="537"/>
                    </a:lnTo>
                    <a:lnTo>
                      <a:pt x="418" y="537"/>
                    </a:lnTo>
                    <a:lnTo>
                      <a:pt x="421" y="537"/>
                    </a:lnTo>
                    <a:lnTo>
                      <a:pt x="425" y="536"/>
                    </a:lnTo>
                    <a:lnTo>
                      <a:pt x="428" y="536"/>
                    </a:lnTo>
                    <a:lnTo>
                      <a:pt x="431" y="536"/>
                    </a:lnTo>
                    <a:lnTo>
                      <a:pt x="434" y="534"/>
                    </a:lnTo>
                    <a:lnTo>
                      <a:pt x="437" y="533"/>
                    </a:lnTo>
                    <a:lnTo>
                      <a:pt x="440" y="534"/>
                    </a:lnTo>
                    <a:lnTo>
                      <a:pt x="443" y="533"/>
                    </a:lnTo>
                    <a:lnTo>
                      <a:pt x="446" y="531"/>
                    </a:lnTo>
                    <a:lnTo>
                      <a:pt x="448" y="530"/>
                    </a:lnTo>
                    <a:lnTo>
                      <a:pt x="449" y="530"/>
                    </a:lnTo>
                    <a:lnTo>
                      <a:pt x="449" y="528"/>
                    </a:lnTo>
                    <a:lnTo>
                      <a:pt x="449" y="527"/>
                    </a:lnTo>
                    <a:lnTo>
                      <a:pt x="449" y="527"/>
                    </a:lnTo>
                    <a:lnTo>
                      <a:pt x="455" y="525"/>
                    </a:lnTo>
                    <a:lnTo>
                      <a:pt x="463" y="524"/>
                    </a:lnTo>
                    <a:lnTo>
                      <a:pt x="469" y="524"/>
                    </a:lnTo>
                    <a:lnTo>
                      <a:pt x="477" y="524"/>
                    </a:lnTo>
                    <a:lnTo>
                      <a:pt x="483" y="525"/>
                    </a:lnTo>
                    <a:lnTo>
                      <a:pt x="490" y="524"/>
                    </a:lnTo>
                    <a:lnTo>
                      <a:pt x="497" y="522"/>
                    </a:lnTo>
                    <a:lnTo>
                      <a:pt x="501" y="519"/>
                    </a:lnTo>
                    <a:lnTo>
                      <a:pt x="504" y="519"/>
                    </a:lnTo>
                    <a:lnTo>
                      <a:pt x="507" y="519"/>
                    </a:lnTo>
                    <a:lnTo>
                      <a:pt x="510" y="518"/>
                    </a:lnTo>
                    <a:lnTo>
                      <a:pt x="513" y="516"/>
                    </a:lnTo>
                    <a:lnTo>
                      <a:pt x="516" y="515"/>
                    </a:lnTo>
                    <a:lnTo>
                      <a:pt x="518" y="513"/>
                    </a:lnTo>
                    <a:lnTo>
                      <a:pt x="521" y="513"/>
                    </a:lnTo>
                    <a:lnTo>
                      <a:pt x="523" y="515"/>
                    </a:lnTo>
                    <a:lnTo>
                      <a:pt x="526" y="513"/>
                    </a:lnTo>
                    <a:lnTo>
                      <a:pt x="529" y="513"/>
                    </a:lnTo>
                    <a:lnTo>
                      <a:pt x="530" y="513"/>
                    </a:lnTo>
                    <a:lnTo>
                      <a:pt x="533" y="513"/>
                    </a:lnTo>
                    <a:lnTo>
                      <a:pt x="536" y="513"/>
                    </a:lnTo>
                    <a:lnTo>
                      <a:pt x="538" y="513"/>
                    </a:lnTo>
                    <a:lnTo>
                      <a:pt x="539" y="511"/>
                    </a:lnTo>
                    <a:lnTo>
                      <a:pt x="542" y="508"/>
                    </a:lnTo>
                    <a:lnTo>
                      <a:pt x="544" y="508"/>
                    </a:lnTo>
                    <a:lnTo>
                      <a:pt x="546" y="508"/>
                    </a:lnTo>
                    <a:lnTo>
                      <a:pt x="547" y="508"/>
                    </a:lnTo>
                    <a:lnTo>
                      <a:pt x="550" y="508"/>
                    </a:lnTo>
                    <a:lnTo>
                      <a:pt x="552" y="507"/>
                    </a:lnTo>
                    <a:lnTo>
                      <a:pt x="553" y="507"/>
                    </a:lnTo>
                    <a:lnTo>
                      <a:pt x="556" y="507"/>
                    </a:lnTo>
                    <a:lnTo>
                      <a:pt x="558" y="507"/>
                    </a:lnTo>
                    <a:lnTo>
                      <a:pt x="561" y="505"/>
                    </a:lnTo>
                    <a:lnTo>
                      <a:pt x="564" y="505"/>
                    </a:lnTo>
                    <a:lnTo>
                      <a:pt x="567" y="505"/>
                    </a:lnTo>
                    <a:lnTo>
                      <a:pt x="570" y="505"/>
                    </a:lnTo>
                    <a:lnTo>
                      <a:pt x="573" y="504"/>
                    </a:lnTo>
                    <a:lnTo>
                      <a:pt x="576" y="504"/>
                    </a:lnTo>
                    <a:lnTo>
                      <a:pt x="579" y="504"/>
                    </a:lnTo>
                    <a:lnTo>
                      <a:pt x="582" y="502"/>
                    </a:lnTo>
                    <a:lnTo>
                      <a:pt x="588" y="508"/>
                    </a:lnTo>
                    <a:lnTo>
                      <a:pt x="595" y="513"/>
                    </a:lnTo>
                    <a:lnTo>
                      <a:pt x="601" y="518"/>
                    </a:lnTo>
                    <a:lnTo>
                      <a:pt x="608" y="522"/>
                    </a:lnTo>
                    <a:lnTo>
                      <a:pt x="614" y="527"/>
                    </a:lnTo>
                    <a:lnTo>
                      <a:pt x="621" y="531"/>
                    </a:lnTo>
                    <a:lnTo>
                      <a:pt x="627" y="536"/>
                    </a:lnTo>
                    <a:lnTo>
                      <a:pt x="633" y="542"/>
                    </a:lnTo>
                    <a:lnTo>
                      <a:pt x="637" y="545"/>
                    </a:lnTo>
                    <a:lnTo>
                      <a:pt x="640" y="550"/>
                    </a:lnTo>
                    <a:lnTo>
                      <a:pt x="640" y="557"/>
                    </a:lnTo>
                    <a:lnTo>
                      <a:pt x="642" y="564"/>
                    </a:lnTo>
                    <a:lnTo>
                      <a:pt x="642" y="573"/>
                    </a:lnTo>
                    <a:lnTo>
                      <a:pt x="643" y="579"/>
                    </a:lnTo>
                    <a:lnTo>
                      <a:pt x="647" y="583"/>
                    </a:lnTo>
                    <a:lnTo>
                      <a:pt x="650" y="586"/>
                    </a:lnTo>
                    <a:lnTo>
                      <a:pt x="653" y="590"/>
                    </a:lnTo>
                    <a:lnTo>
                      <a:pt x="656" y="593"/>
                    </a:lnTo>
                    <a:lnTo>
                      <a:pt x="659" y="596"/>
                    </a:lnTo>
                    <a:lnTo>
                      <a:pt x="662" y="597"/>
                    </a:lnTo>
                    <a:lnTo>
                      <a:pt x="665" y="600"/>
                    </a:lnTo>
                    <a:lnTo>
                      <a:pt x="666" y="603"/>
                    </a:lnTo>
                    <a:lnTo>
                      <a:pt x="668" y="608"/>
                    </a:lnTo>
                    <a:lnTo>
                      <a:pt x="668" y="611"/>
                    </a:lnTo>
                    <a:lnTo>
                      <a:pt x="673" y="617"/>
                    </a:lnTo>
                    <a:lnTo>
                      <a:pt x="676" y="622"/>
                    </a:lnTo>
                    <a:lnTo>
                      <a:pt x="676" y="626"/>
                    </a:lnTo>
                    <a:lnTo>
                      <a:pt x="676" y="629"/>
                    </a:lnTo>
                    <a:lnTo>
                      <a:pt x="674" y="635"/>
                    </a:lnTo>
                    <a:lnTo>
                      <a:pt x="673" y="640"/>
                    </a:lnTo>
                    <a:lnTo>
                      <a:pt x="671" y="646"/>
                    </a:lnTo>
                    <a:lnTo>
                      <a:pt x="670" y="654"/>
                    </a:lnTo>
                    <a:lnTo>
                      <a:pt x="668" y="665"/>
                    </a:lnTo>
                    <a:lnTo>
                      <a:pt x="663" y="677"/>
                    </a:lnTo>
                    <a:lnTo>
                      <a:pt x="660" y="688"/>
                    </a:lnTo>
                    <a:lnTo>
                      <a:pt x="657" y="700"/>
                    </a:lnTo>
                    <a:lnTo>
                      <a:pt x="657" y="707"/>
                    </a:lnTo>
                    <a:lnTo>
                      <a:pt x="656" y="715"/>
                    </a:lnTo>
                    <a:lnTo>
                      <a:pt x="654" y="723"/>
                    </a:lnTo>
                    <a:lnTo>
                      <a:pt x="651" y="727"/>
                    </a:lnTo>
                    <a:lnTo>
                      <a:pt x="650" y="734"/>
                    </a:lnTo>
                    <a:lnTo>
                      <a:pt x="647" y="740"/>
                    </a:lnTo>
                    <a:lnTo>
                      <a:pt x="643" y="747"/>
                    </a:lnTo>
                    <a:lnTo>
                      <a:pt x="643" y="755"/>
                    </a:lnTo>
                    <a:lnTo>
                      <a:pt x="640" y="760"/>
                    </a:lnTo>
                    <a:lnTo>
                      <a:pt x="637" y="766"/>
                    </a:lnTo>
                    <a:lnTo>
                      <a:pt x="636" y="772"/>
                    </a:lnTo>
                    <a:lnTo>
                      <a:pt x="637" y="776"/>
                    </a:lnTo>
                    <a:lnTo>
                      <a:pt x="633" y="781"/>
                    </a:lnTo>
                    <a:lnTo>
                      <a:pt x="631" y="787"/>
                    </a:lnTo>
                    <a:lnTo>
                      <a:pt x="630" y="792"/>
                    </a:lnTo>
                    <a:lnTo>
                      <a:pt x="628" y="796"/>
                    </a:lnTo>
                    <a:lnTo>
                      <a:pt x="627" y="801"/>
                    </a:lnTo>
                    <a:lnTo>
                      <a:pt x="625" y="805"/>
                    </a:lnTo>
                    <a:lnTo>
                      <a:pt x="624" y="810"/>
                    </a:lnTo>
                    <a:lnTo>
                      <a:pt x="621" y="816"/>
                    </a:lnTo>
                    <a:lnTo>
                      <a:pt x="622" y="824"/>
                    </a:lnTo>
                    <a:lnTo>
                      <a:pt x="624" y="835"/>
                    </a:lnTo>
                    <a:lnTo>
                      <a:pt x="625" y="845"/>
                    </a:lnTo>
                    <a:lnTo>
                      <a:pt x="624" y="851"/>
                    </a:lnTo>
                    <a:lnTo>
                      <a:pt x="627" y="858"/>
                    </a:lnTo>
                    <a:lnTo>
                      <a:pt x="630" y="862"/>
                    </a:lnTo>
                    <a:lnTo>
                      <a:pt x="633" y="867"/>
                    </a:lnTo>
                    <a:lnTo>
                      <a:pt x="634" y="871"/>
                    </a:lnTo>
                    <a:lnTo>
                      <a:pt x="637" y="874"/>
                    </a:lnTo>
                    <a:lnTo>
                      <a:pt x="637" y="879"/>
                    </a:lnTo>
                    <a:lnTo>
                      <a:pt x="639" y="885"/>
                    </a:lnTo>
                    <a:lnTo>
                      <a:pt x="637" y="893"/>
                    </a:lnTo>
                    <a:lnTo>
                      <a:pt x="636" y="897"/>
                    </a:lnTo>
                    <a:lnTo>
                      <a:pt x="634" y="902"/>
                    </a:lnTo>
                    <a:lnTo>
                      <a:pt x="633" y="905"/>
                    </a:lnTo>
                    <a:lnTo>
                      <a:pt x="630" y="908"/>
                    </a:lnTo>
                    <a:lnTo>
                      <a:pt x="628" y="911"/>
                    </a:lnTo>
                    <a:lnTo>
                      <a:pt x="625" y="914"/>
                    </a:lnTo>
                    <a:lnTo>
                      <a:pt x="622" y="917"/>
                    </a:lnTo>
                    <a:lnTo>
                      <a:pt x="621" y="922"/>
                    </a:lnTo>
                    <a:lnTo>
                      <a:pt x="613" y="931"/>
                    </a:lnTo>
                    <a:lnTo>
                      <a:pt x="607" y="937"/>
                    </a:lnTo>
                    <a:lnTo>
                      <a:pt x="601" y="945"/>
                    </a:lnTo>
                    <a:lnTo>
                      <a:pt x="595" y="949"/>
                    </a:lnTo>
                    <a:lnTo>
                      <a:pt x="587" y="954"/>
                    </a:lnTo>
                    <a:lnTo>
                      <a:pt x="579" y="960"/>
                    </a:lnTo>
                    <a:lnTo>
                      <a:pt x="572" y="965"/>
                    </a:lnTo>
                    <a:lnTo>
                      <a:pt x="562" y="971"/>
                    </a:lnTo>
                    <a:lnTo>
                      <a:pt x="556" y="974"/>
                    </a:lnTo>
                    <a:lnTo>
                      <a:pt x="550" y="977"/>
                    </a:lnTo>
                    <a:lnTo>
                      <a:pt x="546" y="982"/>
                    </a:lnTo>
                    <a:lnTo>
                      <a:pt x="541" y="986"/>
                    </a:lnTo>
                    <a:lnTo>
                      <a:pt x="536" y="989"/>
                    </a:lnTo>
                    <a:lnTo>
                      <a:pt x="530" y="992"/>
                    </a:lnTo>
                    <a:lnTo>
                      <a:pt x="524" y="994"/>
                    </a:lnTo>
                    <a:lnTo>
                      <a:pt x="516" y="994"/>
                    </a:lnTo>
                    <a:lnTo>
                      <a:pt x="510" y="998"/>
                    </a:lnTo>
                    <a:lnTo>
                      <a:pt x="506" y="1000"/>
                    </a:lnTo>
                    <a:lnTo>
                      <a:pt x="500" y="1002"/>
                    </a:lnTo>
                    <a:lnTo>
                      <a:pt x="493" y="1002"/>
                    </a:lnTo>
                    <a:lnTo>
                      <a:pt x="487" y="1002"/>
                    </a:lnTo>
                    <a:lnTo>
                      <a:pt x="481" y="1003"/>
                    </a:lnTo>
                    <a:lnTo>
                      <a:pt x="475" y="1005"/>
                    </a:lnTo>
                    <a:lnTo>
                      <a:pt x="469" y="1008"/>
                    </a:lnTo>
                    <a:lnTo>
                      <a:pt x="470" y="1008"/>
                    </a:lnTo>
                    <a:lnTo>
                      <a:pt x="470" y="1009"/>
                    </a:lnTo>
                    <a:lnTo>
                      <a:pt x="470" y="1011"/>
                    </a:lnTo>
                    <a:lnTo>
                      <a:pt x="470" y="1012"/>
                    </a:lnTo>
                    <a:lnTo>
                      <a:pt x="469" y="1012"/>
                    </a:lnTo>
                    <a:lnTo>
                      <a:pt x="467" y="1012"/>
                    </a:lnTo>
                    <a:lnTo>
                      <a:pt x="464" y="1012"/>
                    </a:lnTo>
                    <a:lnTo>
                      <a:pt x="464" y="1012"/>
                    </a:lnTo>
                    <a:lnTo>
                      <a:pt x="463" y="1008"/>
                    </a:lnTo>
                    <a:lnTo>
                      <a:pt x="458" y="1008"/>
                    </a:lnTo>
                    <a:lnTo>
                      <a:pt x="455" y="1008"/>
                    </a:lnTo>
                    <a:lnTo>
                      <a:pt x="452" y="1011"/>
                    </a:lnTo>
                    <a:lnTo>
                      <a:pt x="449" y="1012"/>
                    </a:lnTo>
                    <a:lnTo>
                      <a:pt x="446" y="1014"/>
                    </a:lnTo>
                    <a:lnTo>
                      <a:pt x="441" y="1015"/>
                    </a:lnTo>
                    <a:lnTo>
                      <a:pt x="438" y="1015"/>
                    </a:lnTo>
                    <a:lnTo>
                      <a:pt x="434" y="1015"/>
                    </a:lnTo>
                    <a:lnTo>
                      <a:pt x="429" y="1018"/>
                    </a:lnTo>
                    <a:lnTo>
                      <a:pt x="425" y="1021"/>
                    </a:lnTo>
                    <a:lnTo>
                      <a:pt x="420" y="1023"/>
                    </a:lnTo>
                    <a:lnTo>
                      <a:pt x="415" y="1026"/>
                    </a:lnTo>
                    <a:lnTo>
                      <a:pt x="411" y="1028"/>
                    </a:lnTo>
                    <a:lnTo>
                      <a:pt x="406" y="1031"/>
                    </a:lnTo>
                    <a:lnTo>
                      <a:pt x="403" y="1034"/>
                    </a:lnTo>
                    <a:lnTo>
                      <a:pt x="399" y="1037"/>
                    </a:lnTo>
                    <a:lnTo>
                      <a:pt x="395" y="1037"/>
                    </a:lnTo>
                    <a:lnTo>
                      <a:pt x="392" y="1038"/>
                    </a:lnTo>
                    <a:lnTo>
                      <a:pt x="389" y="1040"/>
                    </a:lnTo>
                    <a:lnTo>
                      <a:pt x="388" y="1041"/>
                    </a:lnTo>
                    <a:lnTo>
                      <a:pt x="385" y="1043"/>
                    </a:lnTo>
                    <a:lnTo>
                      <a:pt x="383" y="1044"/>
                    </a:lnTo>
                    <a:lnTo>
                      <a:pt x="380" y="1047"/>
                    </a:lnTo>
                    <a:lnTo>
                      <a:pt x="377" y="1047"/>
                    </a:lnTo>
                    <a:lnTo>
                      <a:pt x="376" y="1049"/>
                    </a:lnTo>
                    <a:lnTo>
                      <a:pt x="376" y="1051"/>
                    </a:lnTo>
                    <a:lnTo>
                      <a:pt x="376" y="1054"/>
                    </a:lnTo>
                    <a:lnTo>
                      <a:pt x="377" y="1055"/>
                    </a:lnTo>
                    <a:lnTo>
                      <a:pt x="379" y="1057"/>
                    </a:lnTo>
                    <a:lnTo>
                      <a:pt x="382" y="1057"/>
                    </a:lnTo>
                    <a:lnTo>
                      <a:pt x="383" y="1055"/>
                    </a:lnTo>
                    <a:lnTo>
                      <a:pt x="386" y="1055"/>
                    </a:lnTo>
                    <a:lnTo>
                      <a:pt x="389" y="1054"/>
                    </a:lnTo>
                    <a:lnTo>
                      <a:pt x="392" y="1054"/>
                    </a:lnTo>
                    <a:lnTo>
                      <a:pt x="394" y="1054"/>
                    </a:lnTo>
                    <a:lnTo>
                      <a:pt x="397" y="1052"/>
                    </a:lnTo>
                    <a:lnTo>
                      <a:pt x="402" y="1051"/>
                    </a:lnTo>
                    <a:lnTo>
                      <a:pt x="406" y="1051"/>
                    </a:lnTo>
                    <a:lnTo>
                      <a:pt x="411" y="1054"/>
                    </a:lnTo>
                    <a:lnTo>
                      <a:pt x="417" y="1057"/>
                    </a:lnTo>
                    <a:lnTo>
                      <a:pt x="421" y="1060"/>
                    </a:lnTo>
                    <a:lnTo>
                      <a:pt x="428" y="1061"/>
                    </a:lnTo>
                    <a:lnTo>
                      <a:pt x="432" y="1061"/>
                    </a:lnTo>
                    <a:lnTo>
                      <a:pt x="435" y="1058"/>
                    </a:lnTo>
                    <a:lnTo>
                      <a:pt x="444" y="1058"/>
                    </a:lnTo>
                    <a:lnTo>
                      <a:pt x="451" y="1055"/>
                    </a:lnTo>
                    <a:lnTo>
                      <a:pt x="455" y="1052"/>
                    </a:lnTo>
                    <a:lnTo>
                      <a:pt x="457" y="1049"/>
                    </a:lnTo>
                    <a:lnTo>
                      <a:pt x="460" y="1046"/>
                    </a:lnTo>
                    <a:lnTo>
                      <a:pt x="463" y="1044"/>
                    </a:lnTo>
                    <a:lnTo>
                      <a:pt x="469" y="1046"/>
                    </a:lnTo>
                    <a:lnTo>
                      <a:pt x="477" y="1049"/>
                    </a:lnTo>
                    <a:lnTo>
                      <a:pt x="481" y="1052"/>
                    </a:lnTo>
                    <a:lnTo>
                      <a:pt x="483" y="1054"/>
                    </a:lnTo>
                    <a:lnTo>
                      <a:pt x="483" y="1057"/>
                    </a:lnTo>
                    <a:lnTo>
                      <a:pt x="483" y="1060"/>
                    </a:lnTo>
                    <a:lnTo>
                      <a:pt x="481" y="1064"/>
                    </a:lnTo>
                    <a:lnTo>
                      <a:pt x="480" y="1067"/>
                    </a:lnTo>
                    <a:lnTo>
                      <a:pt x="477" y="1069"/>
                    </a:lnTo>
                    <a:lnTo>
                      <a:pt x="472" y="1069"/>
                    </a:lnTo>
                    <a:lnTo>
                      <a:pt x="467" y="1070"/>
                    </a:lnTo>
                    <a:lnTo>
                      <a:pt x="464" y="1072"/>
                    </a:lnTo>
                    <a:lnTo>
                      <a:pt x="461" y="1073"/>
                    </a:lnTo>
                    <a:lnTo>
                      <a:pt x="458" y="1077"/>
                    </a:lnTo>
                    <a:lnTo>
                      <a:pt x="452" y="1084"/>
                    </a:lnTo>
                    <a:lnTo>
                      <a:pt x="446" y="1090"/>
                    </a:lnTo>
                    <a:lnTo>
                      <a:pt x="438" y="1096"/>
                    </a:lnTo>
                    <a:lnTo>
                      <a:pt x="432" y="1103"/>
                    </a:lnTo>
                    <a:lnTo>
                      <a:pt x="426" y="1109"/>
                    </a:lnTo>
                    <a:lnTo>
                      <a:pt x="420" y="1115"/>
                    </a:lnTo>
                    <a:lnTo>
                      <a:pt x="414" y="1122"/>
                    </a:lnTo>
                    <a:lnTo>
                      <a:pt x="409" y="1132"/>
                    </a:lnTo>
                    <a:lnTo>
                      <a:pt x="405" y="1135"/>
                    </a:lnTo>
                    <a:lnTo>
                      <a:pt x="402" y="1141"/>
                    </a:lnTo>
                    <a:lnTo>
                      <a:pt x="402" y="1147"/>
                    </a:lnTo>
                    <a:lnTo>
                      <a:pt x="403" y="1153"/>
                    </a:lnTo>
                    <a:lnTo>
                      <a:pt x="403" y="1159"/>
                    </a:lnTo>
                    <a:lnTo>
                      <a:pt x="405" y="1165"/>
                    </a:lnTo>
                    <a:lnTo>
                      <a:pt x="403" y="1171"/>
                    </a:lnTo>
                    <a:lnTo>
                      <a:pt x="400" y="1178"/>
                    </a:lnTo>
                    <a:lnTo>
                      <a:pt x="403" y="1201"/>
                    </a:lnTo>
                    <a:lnTo>
                      <a:pt x="405" y="1202"/>
                    </a:lnTo>
                    <a:lnTo>
                      <a:pt x="406" y="1204"/>
                    </a:lnTo>
                    <a:lnTo>
                      <a:pt x="406" y="1204"/>
                    </a:lnTo>
                    <a:lnTo>
                      <a:pt x="409" y="1204"/>
                    </a:lnTo>
                    <a:lnTo>
                      <a:pt x="414" y="1198"/>
                    </a:lnTo>
                    <a:lnTo>
                      <a:pt x="417" y="1190"/>
                    </a:lnTo>
                    <a:lnTo>
                      <a:pt x="420" y="1184"/>
                    </a:lnTo>
                    <a:lnTo>
                      <a:pt x="423" y="1176"/>
                    </a:lnTo>
                    <a:lnTo>
                      <a:pt x="426" y="1168"/>
                    </a:lnTo>
                    <a:lnTo>
                      <a:pt x="431" y="1162"/>
                    </a:lnTo>
                    <a:lnTo>
                      <a:pt x="434" y="1155"/>
                    </a:lnTo>
                    <a:lnTo>
                      <a:pt x="440" y="1149"/>
                    </a:lnTo>
                    <a:lnTo>
                      <a:pt x="443" y="1144"/>
                    </a:lnTo>
                    <a:lnTo>
                      <a:pt x="448" y="1139"/>
                    </a:lnTo>
                    <a:lnTo>
                      <a:pt x="452" y="1135"/>
                    </a:lnTo>
                    <a:lnTo>
                      <a:pt x="457" y="1129"/>
                    </a:lnTo>
                    <a:lnTo>
                      <a:pt x="461" y="1126"/>
                    </a:lnTo>
                    <a:lnTo>
                      <a:pt x="466" y="1121"/>
                    </a:lnTo>
                    <a:lnTo>
                      <a:pt x="470" y="1116"/>
                    </a:lnTo>
                    <a:lnTo>
                      <a:pt x="475" y="1112"/>
                    </a:lnTo>
                    <a:lnTo>
                      <a:pt x="481" y="1107"/>
                    </a:lnTo>
                    <a:lnTo>
                      <a:pt x="486" y="1103"/>
                    </a:lnTo>
                    <a:lnTo>
                      <a:pt x="490" y="1098"/>
                    </a:lnTo>
                    <a:lnTo>
                      <a:pt x="495" y="1093"/>
                    </a:lnTo>
                    <a:lnTo>
                      <a:pt x="500" y="1089"/>
                    </a:lnTo>
                    <a:lnTo>
                      <a:pt x="504" y="1084"/>
                    </a:lnTo>
                    <a:lnTo>
                      <a:pt x="507" y="1080"/>
                    </a:lnTo>
                    <a:lnTo>
                      <a:pt x="512" y="1073"/>
                    </a:lnTo>
                    <a:lnTo>
                      <a:pt x="516" y="1069"/>
                    </a:lnTo>
                    <a:lnTo>
                      <a:pt x="519" y="1064"/>
                    </a:lnTo>
                    <a:lnTo>
                      <a:pt x="523" y="1060"/>
                    </a:lnTo>
                    <a:lnTo>
                      <a:pt x="524" y="1054"/>
                    </a:lnTo>
                    <a:lnTo>
                      <a:pt x="527" y="1047"/>
                    </a:lnTo>
                    <a:lnTo>
                      <a:pt x="530" y="1043"/>
                    </a:lnTo>
                    <a:lnTo>
                      <a:pt x="535" y="1038"/>
                    </a:lnTo>
                    <a:lnTo>
                      <a:pt x="539" y="1035"/>
                    </a:lnTo>
                    <a:lnTo>
                      <a:pt x="539" y="1031"/>
                    </a:lnTo>
                    <a:lnTo>
                      <a:pt x="539" y="1028"/>
                    </a:lnTo>
                    <a:lnTo>
                      <a:pt x="542" y="1026"/>
                    </a:lnTo>
                    <a:lnTo>
                      <a:pt x="544" y="1023"/>
                    </a:lnTo>
                    <a:lnTo>
                      <a:pt x="547" y="1021"/>
                    </a:lnTo>
                    <a:lnTo>
                      <a:pt x="549" y="1018"/>
                    </a:lnTo>
                    <a:lnTo>
                      <a:pt x="552" y="1015"/>
                    </a:lnTo>
                    <a:lnTo>
                      <a:pt x="553" y="1012"/>
                    </a:lnTo>
                    <a:lnTo>
                      <a:pt x="555" y="1011"/>
                    </a:lnTo>
                    <a:lnTo>
                      <a:pt x="558" y="1009"/>
                    </a:lnTo>
                    <a:lnTo>
                      <a:pt x="559" y="1008"/>
                    </a:lnTo>
                    <a:lnTo>
                      <a:pt x="561" y="1005"/>
                    </a:lnTo>
                    <a:lnTo>
                      <a:pt x="562" y="1003"/>
                    </a:lnTo>
                    <a:lnTo>
                      <a:pt x="565" y="1002"/>
                    </a:lnTo>
                    <a:lnTo>
                      <a:pt x="568" y="1002"/>
                    </a:lnTo>
                    <a:lnTo>
                      <a:pt x="572" y="1002"/>
                    </a:lnTo>
                    <a:lnTo>
                      <a:pt x="573" y="998"/>
                    </a:lnTo>
                    <a:lnTo>
                      <a:pt x="575" y="997"/>
                    </a:lnTo>
                    <a:lnTo>
                      <a:pt x="576" y="995"/>
                    </a:lnTo>
                    <a:lnTo>
                      <a:pt x="578" y="995"/>
                    </a:lnTo>
                    <a:lnTo>
                      <a:pt x="581" y="995"/>
                    </a:lnTo>
                    <a:lnTo>
                      <a:pt x="582" y="995"/>
                    </a:lnTo>
                    <a:lnTo>
                      <a:pt x="585" y="994"/>
                    </a:lnTo>
                    <a:lnTo>
                      <a:pt x="587" y="994"/>
                    </a:lnTo>
                    <a:lnTo>
                      <a:pt x="595" y="989"/>
                    </a:lnTo>
                    <a:lnTo>
                      <a:pt x="602" y="985"/>
                    </a:lnTo>
                    <a:lnTo>
                      <a:pt x="610" y="982"/>
                    </a:lnTo>
                    <a:lnTo>
                      <a:pt x="617" y="977"/>
                    </a:lnTo>
                    <a:lnTo>
                      <a:pt x="625" y="972"/>
                    </a:lnTo>
                    <a:lnTo>
                      <a:pt x="631" y="968"/>
                    </a:lnTo>
                    <a:lnTo>
                      <a:pt x="639" y="963"/>
                    </a:lnTo>
                    <a:lnTo>
                      <a:pt x="643" y="957"/>
                    </a:lnTo>
                    <a:lnTo>
                      <a:pt x="647" y="956"/>
                    </a:lnTo>
                    <a:lnTo>
                      <a:pt x="650" y="954"/>
                    </a:lnTo>
                    <a:lnTo>
                      <a:pt x="653" y="952"/>
                    </a:lnTo>
                    <a:lnTo>
                      <a:pt x="656" y="949"/>
                    </a:lnTo>
                    <a:lnTo>
                      <a:pt x="662" y="948"/>
                    </a:lnTo>
                    <a:lnTo>
                      <a:pt x="668" y="945"/>
                    </a:lnTo>
                    <a:lnTo>
                      <a:pt x="674" y="943"/>
                    </a:lnTo>
                    <a:lnTo>
                      <a:pt x="680" y="940"/>
                    </a:lnTo>
                    <a:lnTo>
                      <a:pt x="686" y="939"/>
                    </a:lnTo>
                    <a:lnTo>
                      <a:pt x="692" y="937"/>
                    </a:lnTo>
                    <a:lnTo>
                      <a:pt x="700" y="936"/>
                    </a:lnTo>
                    <a:lnTo>
                      <a:pt x="706" y="936"/>
                    </a:lnTo>
                    <a:lnTo>
                      <a:pt x="712" y="940"/>
                    </a:lnTo>
                    <a:lnTo>
                      <a:pt x="719" y="945"/>
                    </a:lnTo>
                    <a:lnTo>
                      <a:pt x="723" y="949"/>
                    </a:lnTo>
                    <a:lnTo>
                      <a:pt x="728" y="956"/>
                    </a:lnTo>
                    <a:lnTo>
                      <a:pt x="732" y="962"/>
                    </a:lnTo>
                    <a:lnTo>
                      <a:pt x="737" y="966"/>
                    </a:lnTo>
                    <a:lnTo>
                      <a:pt x="743" y="972"/>
                    </a:lnTo>
                    <a:lnTo>
                      <a:pt x="748" y="979"/>
                    </a:lnTo>
                    <a:lnTo>
                      <a:pt x="749" y="983"/>
                    </a:lnTo>
                    <a:lnTo>
                      <a:pt x="751" y="989"/>
                    </a:lnTo>
                    <a:lnTo>
                      <a:pt x="752" y="992"/>
                    </a:lnTo>
                    <a:lnTo>
                      <a:pt x="755" y="997"/>
                    </a:lnTo>
                    <a:lnTo>
                      <a:pt x="758" y="1002"/>
                    </a:lnTo>
                    <a:lnTo>
                      <a:pt x="760" y="1006"/>
                    </a:lnTo>
                    <a:lnTo>
                      <a:pt x="761" y="1011"/>
                    </a:lnTo>
                    <a:lnTo>
                      <a:pt x="763" y="1015"/>
                    </a:lnTo>
                    <a:lnTo>
                      <a:pt x="764" y="1021"/>
                    </a:lnTo>
                    <a:lnTo>
                      <a:pt x="766" y="1026"/>
                    </a:lnTo>
                    <a:lnTo>
                      <a:pt x="768" y="1031"/>
                    </a:lnTo>
                    <a:lnTo>
                      <a:pt x="771" y="1034"/>
                    </a:lnTo>
                    <a:lnTo>
                      <a:pt x="774" y="1043"/>
                    </a:lnTo>
                    <a:lnTo>
                      <a:pt x="777" y="1052"/>
                    </a:lnTo>
                    <a:lnTo>
                      <a:pt x="778" y="1063"/>
                    </a:lnTo>
                    <a:lnTo>
                      <a:pt x="780" y="1072"/>
                    </a:lnTo>
                    <a:lnTo>
                      <a:pt x="781" y="1083"/>
                    </a:lnTo>
                    <a:lnTo>
                      <a:pt x="783" y="1092"/>
                    </a:lnTo>
                    <a:lnTo>
                      <a:pt x="783" y="1103"/>
                    </a:lnTo>
                    <a:lnTo>
                      <a:pt x="783" y="1113"/>
                    </a:lnTo>
                    <a:lnTo>
                      <a:pt x="784" y="1115"/>
                    </a:lnTo>
                    <a:lnTo>
                      <a:pt x="784" y="1115"/>
                    </a:lnTo>
                    <a:lnTo>
                      <a:pt x="786" y="1115"/>
                    </a:lnTo>
                    <a:lnTo>
                      <a:pt x="786" y="1116"/>
                    </a:lnTo>
                    <a:lnTo>
                      <a:pt x="784" y="1126"/>
                    </a:lnTo>
                    <a:lnTo>
                      <a:pt x="784" y="1135"/>
                    </a:lnTo>
                    <a:lnTo>
                      <a:pt x="784" y="1144"/>
                    </a:lnTo>
                    <a:lnTo>
                      <a:pt x="784" y="1155"/>
                    </a:lnTo>
                    <a:lnTo>
                      <a:pt x="784" y="1168"/>
                    </a:lnTo>
                    <a:lnTo>
                      <a:pt x="783" y="1182"/>
                    </a:lnTo>
                    <a:lnTo>
                      <a:pt x="780" y="1198"/>
                    </a:lnTo>
                    <a:lnTo>
                      <a:pt x="780" y="1211"/>
                    </a:lnTo>
                    <a:lnTo>
                      <a:pt x="777" y="1217"/>
                    </a:lnTo>
                    <a:lnTo>
                      <a:pt x="775" y="1225"/>
                    </a:lnTo>
                    <a:lnTo>
                      <a:pt x="777" y="1233"/>
                    </a:lnTo>
                    <a:lnTo>
                      <a:pt x="775" y="1240"/>
                    </a:lnTo>
                    <a:lnTo>
                      <a:pt x="772" y="1251"/>
                    </a:lnTo>
                    <a:lnTo>
                      <a:pt x="769" y="1260"/>
                    </a:lnTo>
                    <a:lnTo>
                      <a:pt x="766" y="1271"/>
                    </a:lnTo>
                    <a:lnTo>
                      <a:pt x="761" y="1280"/>
                    </a:lnTo>
                    <a:lnTo>
                      <a:pt x="758" y="1291"/>
                    </a:lnTo>
                    <a:lnTo>
                      <a:pt x="754" y="1300"/>
                    </a:lnTo>
                    <a:lnTo>
                      <a:pt x="751" y="1309"/>
                    </a:lnTo>
                    <a:lnTo>
                      <a:pt x="746" y="1320"/>
                    </a:lnTo>
                    <a:lnTo>
                      <a:pt x="743" y="1323"/>
                    </a:lnTo>
                    <a:lnTo>
                      <a:pt x="741" y="1329"/>
                    </a:lnTo>
                    <a:lnTo>
                      <a:pt x="740" y="1335"/>
                    </a:lnTo>
                    <a:lnTo>
                      <a:pt x="735" y="1341"/>
                    </a:lnTo>
                    <a:lnTo>
                      <a:pt x="734" y="1348"/>
                    </a:lnTo>
                    <a:lnTo>
                      <a:pt x="731" y="1354"/>
                    </a:lnTo>
                    <a:lnTo>
                      <a:pt x="728" y="1360"/>
                    </a:lnTo>
                    <a:lnTo>
                      <a:pt x="725" y="1366"/>
                    </a:lnTo>
                    <a:lnTo>
                      <a:pt x="722" y="1372"/>
                    </a:lnTo>
                    <a:lnTo>
                      <a:pt x="719" y="1377"/>
                    </a:lnTo>
                    <a:lnTo>
                      <a:pt x="715" y="1383"/>
                    </a:lnTo>
                    <a:lnTo>
                      <a:pt x="712" y="1389"/>
                    </a:lnTo>
                    <a:lnTo>
                      <a:pt x="711" y="1392"/>
                    </a:lnTo>
                    <a:lnTo>
                      <a:pt x="709" y="1395"/>
                    </a:lnTo>
                    <a:lnTo>
                      <a:pt x="708" y="1398"/>
                    </a:lnTo>
                    <a:lnTo>
                      <a:pt x="705" y="1403"/>
                    </a:lnTo>
                    <a:lnTo>
                      <a:pt x="702" y="1406"/>
                    </a:lnTo>
                    <a:lnTo>
                      <a:pt x="700" y="1409"/>
                    </a:lnTo>
                    <a:lnTo>
                      <a:pt x="697" y="1412"/>
                    </a:lnTo>
                    <a:lnTo>
                      <a:pt x="696" y="1415"/>
                    </a:lnTo>
                    <a:lnTo>
                      <a:pt x="694" y="1418"/>
                    </a:lnTo>
                    <a:lnTo>
                      <a:pt x="692" y="1420"/>
                    </a:lnTo>
                    <a:lnTo>
                      <a:pt x="689" y="1421"/>
                    </a:lnTo>
                    <a:lnTo>
                      <a:pt x="688" y="1424"/>
                    </a:lnTo>
                    <a:lnTo>
                      <a:pt x="685" y="1427"/>
                    </a:lnTo>
                    <a:lnTo>
                      <a:pt x="680" y="1432"/>
                    </a:lnTo>
                    <a:lnTo>
                      <a:pt x="676" y="1435"/>
                    </a:lnTo>
                    <a:lnTo>
                      <a:pt x="673" y="1439"/>
                    </a:lnTo>
                    <a:lnTo>
                      <a:pt x="670" y="1443"/>
                    </a:lnTo>
                    <a:lnTo>
                      <a:pt x="666" y="1447"/>
                    </a:lnTo>
                    <a:lnTo>
                      <a:pt x="662" y="1452"/>
                    </a:lnTo>
                    <a:lnTo>
                      <a:pt x="659" y="1456"/>
                    </a:lnTo>
                    <a:lnTo>
                      <a:pt x="656" y="1461"/>
                    </a:lnTo>
                    <a:lnTo>
                      <a:pt x="651" y="1464"/>
                    </a:lnTo>
                    <a:lnTo>
                      <a:pt x="648" y="1467"/>
                    </a:lnTo>
                    <a:lnTo>
                      <a:pt x="643" y="1470"/>
                    </a:lnTo>
                    <a:lnTo>
                      <a:pt x="639" y="1473"/>
                    </a:lnTo>
                    <a:lnTo>
                      <a:pt x="634" y="1476"/>
                    </a:lnTo>
                    <a:lnTo>
                      <a:pt x="631" y="1481"/>
                    </a:lnTo>
                    <a:lnTo>
                      <a:pt x="628" y="1485"/>
                    </a:lnTo>
                    <a:lnTo>
                      <a:pt x="624" y="1485"/>
                    </a:lnTo>
                    <a:lnTo>
                      <a:pt x="619" y="1487"/>
                    </a:lnTo>
                    <a:lnTo>
                      <a:pt x="616" y="1490"/>
                    </a:lnTo>
                    <a:lnTo>
                      <a:pt x="613" y="1493"/>
                    </a:lnTo>
                    <a:lnTo>
                      <a:pt x="608" y="1496"/>
                    </a:lnTo>
                    <a:lnTo>
                      <a:pt x="605" y="1498"/>
                    </a:lnTo>
                    <a:lnTo>
                      <a:pt x="601" y="1499"/>
                    </a:lnTo>
                    <a:lnTo>
                      <a:pt x="598" y="1501"/>
                    </a:lnTo>
                    <a:lnTo>
                      <a:pt x="595" y="1501"/>
                    </a:lnTo>
                    <a:lnTo>
                      <a:pt x="593" y="1502"/>
                    </a:lnTo>
                    <a:lnTo>
                      <a:pt x="591" y="1504"/>
                    </a:lnTo>
                    <a:lnTo>
                      <a:pt x="588" y="1505"/>
                    </a:lnTo>
                    <a:lnTo>
                      <a:pt x="587" y="1507"/>
                    </a:lnTo>
                    <a:lnTo>
                      <a:pt x="585" y="1508"/>
                    </a:lnTo>
                    <a:lnTo>
                      <a:pt x="584" y="1510"/>
                    </a:lnTo>
                    <a:lnTo>
                      <a:pt x="581" y="1511"/>
                    </a:lnTo>
                    <a:lnTo>
                      <a:pt x="576" y="1513"/>
                    </a:lnTo>
                    <a:lnTo>
                      <a:pt x="572" y="1515"/>
                    </a:lnTo>
                    <a:lnTo>
                      <a:pt x="565" y="1516"/>
                    </a:lnTo>
                    <a:lnTo>
                      <a:pt x="561" y="1518"/>
                    </a:lnTo>
                    <a:lnTo>
                      <a:pt x="556" y="1521"/>
                    </a:lnTo>
                    <a:lnTo>
                      <a:pt x="552" y="1522"/>
                    </a:lnTo>
                    <a:lnTo>
                      <a:pt x="547" y="1524"/>
                    </a:lnTo>
                    <a:lnTo>
                      <a:pt x="542" y="1527"/>
                    </a:lnTo>
                    <a:lnTo>
                      <a:pt x="538" y="1528"/>
                    </a:lnTo>
                    <a:lnTo>
                      <a:pt x="533" y="1530"/>
                    </a:lnTo>
                    <a:lnTo>
                      <a:pt x="527" y="1531"/>
                    </a:lnTo>
                    <a:lnTo>
                      <a:pt x="523" y="1533"/>
                    </a:lnTo>
                    <a:lnTo>
                      <a:pt x="518" y="1534"/>
                    </a:lnTo>
                    <a:lnTo>
                      <a:pt x="513" y="1534"/>
                    </a:lnTo>
                    <a:lnTo>
                      <a:pt x="507" y="1536"/>
                    </a:lnTo>
                    <a:lnTo>
                      <a:pt x="503" y="1536"/>
                    </a:lnTo>
                    <a:lnTo>
                      <a:pt x="500" y="1538"/>
                    </a:lnTo>
                    <a:lnTo>
                      <a:pt x="498" y="1536"/>
                    </a:lnTo>
                    <a:lnTo>
                      <a:pt x="493" y="1534"/>
                    </a:lnTo>
                    <a:lnTo>
                      <a:pt x="490" y="1534"/>
                    </a:lnTo>
                    <a:lnTo>
                      <a:pt x="484" y="1536"/>
                    </a:lnTo>
                    <a:lnTo>
                      <a:pt x="478" y="1538"/>
                    </a:lnTo>
                    <a:lnTo>
                      <a:pt x="472" y="1538"/>
                    </a:lnTo>
                    <a:lnTo>
                      <a:pt x="464" y="1538"/>
                    </a:lnTo>
                    <a:lnTo>
                      <a:pt x="458" y="1538"/>
                    </a:lnTo>
                    <a:lnTo>
                      <a:pt x="452" y="1538"/>
                    </a:lnTo>
                    <a:lnTo>
                      <a:pt x="446" y="1539"/>
                    </a:lnTo>
                    <a:lnTo>
                      <a:pt x="440" y="1542"/>
                    </a:lnTo>
                    <a:lnTo>
                      <a:pt x="438" y="1542"/>
                    </a:lnTo>
                    <a:lnTo>
                      <a:pt x="435" y="1542"/>
                    </a:lnTo>
                    <a:lnTo>
                      <a:pt x="432" y="1544"/>
                    </a:lnTo>
                    <a:lnTo>
                      <a:pt x="429" y="1544"/>
                    </a:lnTo>
                    <a:lnTo>
                      <a:pt x="428" y="1544"/>
                    </a:lnTo>
                    <a:lnTo>
                      <a:pt x="425" y="1542"/>
                    </a:lnTo>
                    <a:lnTo>
                      <a:pt x="423" y="1541"/>
                    </a:lnTo>
                    <a:lnTo>
                      <a:pt x="421" y="1539"/>
                    </a:lnTo>
                    <a:lnTo>
                      <a:pt x="417" y="1539"/>
                    </a:lnTo>
                    <a:lnTo>
                      <a:pt x="412" y="1538"/>
                    </a:lnTo>
                    <a:lnTo>
                      <a:pt x="409" y="1538"/>
                    </a:lnTo>
                    <a:lnTo>
                      <a:pt x="406" y="1538"/>
                    </a:lnTo>
                    <a:lnTo>
                      <a:pt x="402" y="1536"/>
                    </a:lnTo>
                    <a:lnTo>
                      <a:pt x="399" y="1536"/>
                    </a:lnTo>
                    <a:lnTo>
                      <a:pt x="395" y="1538"/>
                    </a:lnTo>
                    <a:lnTo>
                      <a:pt x="391" y="1538"/>
                    </a:lnTo>
                    <a:lnTo>
                      <a:pt x="391" y="1539"/>
                    </a:lnTo>
                    <a:lnTo>
                      <a:pt x="392" y="1541"/>
                    </a:lnTo>
                    <a:lnTo>
                      <a:pt x="392" y="1542"/>
                    </a:lnTo>
                    <a:lnTo>
                      <a:pt x="391" y="1544"/>
                    </a:lnTo>
                    <a:lnTo>
                      <a:pt x="391" y="1541"/>
                    </a:lnTo>
                    <a:lnTo>
                      <a:pt x="391" y="1538"/>
                    </a:lnTo>
                    <a:lnTo>
                      <a:pt x="389" y="1536"/>
                    </a:lnTo>
                    <a:lnTo>
                      <a:pt x="386" y="1534"/>
                    </a:lnTo>
                    <a:lnTo>
                      <a:pt x="383" y="1534"/>
                    </a:lnTo>
                    <a:lnTo>
                      <a:pt x="380" y="1534"/>
                    </a:lnTo>
                    <a:lnTo>
                      <a:pt x="377" y="1534"/>
                    </a:lnTo>
                    <a:lnTo>
                      <a:pt x="374" y="1533"/>
                    </a:lnTo>
                    <a:lnTo>
                      <a:pt x="371" y="1533"/>
                    </a:lnTo>
                    <a:lnTo>
                      <a:pt x="369" y="1533"/>
                    </a:lnTo>
                    <a:lnTo>
                      <a:pt x="366" y="1533"/>
                    </a:lnTo>
                    <a:lnTo>
                      <a:pt x="363" y="1536"/>
                    </a:lnTo>
                    <a:lnTo>
                      <a:pt x="360" y="1534"/>
                    </a:lnTo>
                    <a:lnTo>
                      <a:pt x="357" y="1533"/>
                    </a:lnTo>
                    <a:lnTo>
                      <a:pt x="356" y="1533"/>
                    </a:lnTo>
                    <a:lnTo>
                      <a:pt x="353" y="1533"/>
                    </a:lnTo>
                    <a:lnTo>
                      <a:pt x="350" y="1533"/>
                    </a:lnTo>
                    <a:lnTo>
                      <a:pt x="348" y="1531"/>
                    </a:lnTo>
                    <a:lnTo>
                      <a:pt x="345" y="1531"/>
                    </a:lnTo>
                    <a:lnTo>
                      <a:pt x="342" y="1530"/>
                    </a:lnTo>
                    <a:lnTo>
                      <a:pt x="339" y="1528"/>
                    </a:lnTo>
                    <a:lnTo>
                      <a:pt x="336" y="1528"/>
                    </a:lnTo>
                    <a:lnTo>
                      <a:pt x="333" y="1528"/>
                    </a:lnTo>
                    <a:lnTo>
                      <a:pt x="330" y="1528"/>
                    </a:lnTo>
                    <a:lnTo>
                      <a:pt x="327" y="1528"/>
                    </a:lnTo>
                    <a:lnTo>
                      <a:pt x="324" y="1528"/>
                    </a:lnTo>
                    <a:lnTo>
                      <a:pt x="320" y="1527"/>
                    </a:lnTo>
                    <a:lnTo>
                      <a:pt x="319" y="1527"/>
                    </a:lnTo>
                    <a:lnTo>
                      <a:pt x="316" y="1528"/>
                    </a:lnTo>
                    <a:lnTo>
                      <a:pt x="314" y="1528"/>
                    </a:lnTo>
                    <a:lnTo>
                      <a:pt x="313" y="1528"/>
                    </a:lnTo>
                    <a:lnTo>
                      <a:pt x="310" y="1527"/>
                    </a:lnTo>
                    <a:lnTo>
                      <a:pt x="308" y="1527"/>
                    </a:lnTo>
                    <a:lnTo>
                      <a:pt x="305" y="1525"/>
                    </a:lnTo>
                    <a:lnTo>
                      <a:pt x="304" y="1525"/>
                    </a:lnTo>
                    <a:lnTo>
                      <a:pt x="301" y="1524"/>
                    </a:lnTo>
                    <a:lnTo>
                      <a:pt x="297" y="1525"/>
                    </a:lnTo>
                    <a:lnTo>
                      <a:pt x="294" y="1525"/>
                    </a:lnTo>
                    <a:lnTo>
                      <a:pt x="291" y="1525"/>
                    </a:lnTo>
                    <a:lnTo>
                      <a:pt x="290" y="1524"/>
                    </a:lnTo>
                    <a:lnTo>
                      <a:pt x="287" y="1522"/>
                    </a:lnTo>
                    <a:lnTo>
                      <a:pt x="284" y="1521"/>
                    </a:lnTo>
                    <a:lnTo>
                      <a:pt x="281" y="1521"/>
                    </a:lnTo>
                    <a:lnTo>
                      <a:pt x="276" y="1521"/>
                    </a:lnTo>
                    <a:lnTo>
                      <a:pt x="271" y="1518"/>
                    </a:lnTo>
                    <a:lnTo>
                      <a:pt x="267" y="1515"/>
                    </a:lnTo>
                    <a:lnTo>
                      <a:pt x="262" y="1513"/>
                    </a:lnTo>
                    <a:lnTo>
                      <a:pt x="256" y="1511"/>
                    </a:lnTo>
                    <a:lnTo>
                      <a:pt x="252" y="1511"/>
                    </a:lnTo>
                    <a:lnTo>
                      <a:pt x="247" y="1508"/>
                    </a:lnTo>
                    <a:lnTo>
                      <a:pt x="242" y="1507"/>
                    </a:lnTo>
                    <a:lnTo>
                      <a:pt x="238" y="1504"/>
                    </a:lnTo>
                    <a:lnTo>
                      <a:pt x="236" y="1502"/>
                    </a:lnTo>
                    <a:lnTo>
                      <a:pt x="233" y="1501"/>
                    </a:lnTo>
                    <a:lnTo>
                      <a:pt x="232" y="1501"/>
                    </a:lnTo>
                    <a:lnTo>
                      <a:pt x="229" y="1501"/>
                    </a:lnTo>
                    <a:lnTo>
                      <a:pt x="226" y="1501"/>
                    </a:lnTo>
                    <a:lnTo>
                      <a:pt x="224" y="1501"/>
                    </a:lnTo>
                    <a:lnTo>
                      <a:pt x="221" y="1499"/>
                    </a:lnTo>
                    <a:lnTo>
                      <a:pt x="219" y="1498"/>
                    </a:lnTo>
                    <a:lnTo>
                      <a:pt x="218" y="1498"/>
                    </a:lnTo>
                    <a:lnTo>
                      <a:pt x="215" y="1498"/>
                    </a:lnTo>
                    <a:lnTo>
                      <a:pt x="213" y="1496"/>
                    </a:lnTo>
                    <a:lnTo>
                      <a:pt x="212" y="1495"/>
                    </a:lnTo>
                    <a:lnTo>
                      <a:pt x="210" y="1493"/>
                    </a:lnTo>
                    <a:lnTo>
                      <a:pt x="209" y="1492"/>
                    </a:lnTo>
                    <a:lnTo>
                      <a:pt x="207" y="1488"/>
                    </a:lnTo>
                    <a:lnTo>
                      <a:pt x="206" y="1488"/>
                    </a:lnTo>
                    <a:lnTo>
                      <a:pt x="199" y="1484"/>
                    </a:lnTo>
                    <a:lnTo>
                      <a:pt x="193" y="1481"/>
                    </a:lnTo>
                    <a:lnTo>
                      <a:pt x="186" y="1478"/>
                    </a:lnTo>
                    <a:lnTo>
                      <a:pt x="180" y="1475"/>
                    </a:lnTo>
                    <a:lnTo>
                      <a:pt x="173" y="1472"/>
                    </a:lnTo>
                    <a:lnTo>
                      <a:pt x="167" y="1469"/>
                    </a:lnTo>
                    <a:lnTo>
                      <a:pt x="160" y="1466"/>
                    </a:lnTo>
                    <a:lnTo>
                      <a:pt x="154" y="1461"/>
                    </a:lnTo>
                    <a:lnTo>
                      <a:pt x="150" y="1458"/>
                    </a:lnTo>
                    <a:lnTo>
                      <a:pt x="150" y="1455"/>
                    </a:lnTo>
                    <a:lnTo>
                      <a:pt x="149" y="1452"/>
                    </a:lnTo>
                    <a:lnTo>
                      <a:pt x="147" y="1447"/>
                    </a:lnTo>
                    <a:lnTo>
                      <a:pt x="143" y="1441"/>
                    </a:lnTo>
                    <a:lnTo>
                      <a:pt x="138" y="1436"/>
                    </a:lnTo>
                    <a:lnTo>
                      <a:pt x="134" y="1433"/>
                    </a:lnTo>
                    <a:lnTo>
                      <a:pt x="131" y="1429"/>
                    </a:lnTo>
                    <a:lnTo>
                      <a:pt x="128" y="1426"/>
                    </a:lnTo>
                    <a:lnTo>
                      <a:pt x="124" y="1421"/>
                    </a:lnTo>
                    <a:lnTo>
                      <a:pt x="121" y="1417"/>
                    </a:lnTo>
                    <a:lnTo>
                      <a:pt x="118" y="1409"/>
                    </a:lnTo>
                    <a:lnTo>
                      <a:pt x="114" y="1406"/>
                    </a:lnTo>
                    <a:lnTo>
                      <a:pt x="109" y="1403"/>
                    </a:lnTo>
                    <a:lnTo>
                      <a:pt x="108" y="1398"/>
                    </a:lnTo>
                    <a:lnTo>
                      <a:pt x="106" y="1394"/>
                    </a:lnTo>
                    <a:lnTo>
                      <a:pt x="105" y="1389"/>
                    </a:lnTo>
                    <a:lnTo>
                      <a:pt x="105" y="1384"/>
                    </a:lnTo>
                    <a:lnTo>
                      <a:pt x="102" y="1380"/>
                    </a:lnTo>
                    <a:lnTo>
                      <a:pt x="98" y="1375"/>
                    </a:lnTo>
                    <a:lnTo>
                      <a:pt x="97" y="1372"/>
                    </a:lnTo>
                    <a:lnTo>
                      <a:pt x="95" y="1369"/>
                    </a:lnTo>
                    <a:lnTo>
                      <a:pt x="94" y="1366"/>
                    </a:lnTo>
                    <a:lnTo>
                      <a:pt x="92" y="1361"/>
                    </a:lnTo>
                    <a:lnTo>
                      <a:pt x="92" y="1358"/>
                    </a:lnTo>
                    <a:lnTo>
                      <a:pt x="91" y="1355"/>
                    </a:lnTo>
                    <a:lnTo>
                      <a:pt x="88" y="1352"/>
                    </a:lnTo>
                    <a:lnTo>
                      <a:pt x="83" y="1351"/>
                    </a:lnTo>
                    <a:lnTo>
                      <a:pt x="83" y="1338"/>
                    </a:lnTo>
                    <a:lnTo>
                      <a:pt x="82" y="1326"/>
                    </a:lnTo>
                    <a:lnTo>
                      <a:pt x="79" y="1317"/>
                    </a:lnTo>
                    <a:lnTo>
                      <a:pt x="74" y="1305"/>
                    </a:lnTo>
                    <a:lnTo>
                      <a:pt x="57" y="1279"/>
                    </a:lnTo>
                    <a:lnTo>
                      <a:pt x="56" y="1268"/>
                    </a:lnTo>
                    <a:lnTo>
                      <a:pt x="53" y="1262"/>
                    </a:lnTo>
                    <a:lnTo>
                      <a:pt x="53" y="1254"/>
                    </a:lnTo>
                    <a:lnTo>
                      <a:pt x="51" y="1248"/>
                    </a:lnTo>
                    <a:lnTo>
                      <a:pt x="49" y="1240"/>
                    </a:lnTo>
                    <a:lnTo>
                      <a:pt x="48" y="1230"/>
                    </a:lnTo>
                    <a:lnTo>
                      <a:pt x="43" y="1216"/>
                    </a:lnTo>
                    <a:lnTo>
                      <a:pt x="37" y="1198"/>
                    </a:lnTo>
                    <a:lnTo>
                      <a:pt x="37" y="1188"/>
                    </a:lnTo>
                    <a:lnTo>
                      <a:pt x="34" y="1181"/>
                    </a:lnTo>
                    <a:lnTo>
                      <a:pt x="31" y="1171"/>
                    </a:lnTo>
                    <a:lnTo>
                      <a:pt x="26" y="1164"/>
                    </a:lnTo>
                    <a:lnTo>
                      <a:pt x="25" y="1158"/>
                    </a:lnTo>
                    <a:lnTo>
                      <a:pt x="22" y="1153"/>
                    </a:lnTo>
                    <a:lnTo>
                      <a:pt x="17" y="1149"/>
                    </a:lnTo>
                    <a:lnTo>
                      <a:pt x="17" y="1142"/>
                    </a:lnTo>
                    <a:lnTo>
                      <a:pt x="14" y="1136"/>
                    </a:lnTo>
                    <a:lnTo>
                      <a:pt x="13" y="1126"/>
                    </a:lnTo>
                    <a:lnTo>
                      <a:pt x="11" y="1116"/>
                    </a:lnTo>
                    <a:lnTo>
                      <a:pt x="11" y="1109"/>
                    </a:lnTo>
                    <a:lnTo>
                      <a:pt x="14" y="1098"/>
                    </a:lnTo>
                    <a:lnTo>
                      <a:pt x="13" y="1092"/>
                    </a:lnTo>
                    <a:lnTo>
                      <a:pt x="11" y="1084"/>
                    </a:lnTo>
                    <a:lnTo>
                      <a:pt x="11" y="1075"/>
                    </a:lnTo>
                    <a:lnTo>
                      <a:pt x="11" y="1069"/>
                    </a:lnTo>
                    <a:lnTo>
                      <a:pt x="7" y="1054"/>
                    </a:lnTo>
                    <a:lnTo>
                      <a:pt x="2" y="1040"/>
                    </a:lnTo>
                    <a:lnTo>
                      <a:pt x="0" y="1026"/>
                    </a:lnTo>
                    <a:lnTo>
                      <a:pt x="0" y="1011"/>
                    </a:lnTo>
                    <a:lnTo>
                      <a:pt x="5" y="1008"/>
                    </a:lnTo>
                    <a:lnTo>
                      <a:pt x="7" y="1002"/>
                    </a:lnTo>
                    <a:lnTo>
                      <a:pt x="8" y="994"/>
                    </a:lnTo>
                    <a:lnTo>
                      <a:pt x="10" y="989"/>
                    </a:lnTo>
                    <a:lnTo>
                      <a:pt x="13" y="986"/>
                    </a:lnTo>
                    <a:lnTo>
                      <a:pt x="14" y="982"/>
                    </a:lnTo>
                    <a:lnTo>
                      <a:pt x="16" y="977"/>
                    </a:lnTo>
                    <a:lnTo>
                      <a:pt x="17" y="972"/>
                    </a:lnTo>
                    <a:lnTo>
                      <a:pt x="17" y="968"/>
                    </a:lnTo>
                    <a:lnTo>
                      <a:pt x="20" y="966"/>
                    </a:lnTo>
                    <a:lnTo>
                      <a:pt x="23" y="965"/>
                    </a:lnTo>
                    <a:lnTo>
                      <a:pt x="26" y="968"/>
                    </a:lnTo>
                    <a:lnTo>
                      <a:pt x="31" y="969"/>
                    </a:lnTo>
                    <a:lnTo>
                      <a:pt x="34" y="972"/>
                    </a:lnTo>
                    <a:lnTo>
                      <a:pt x="37" y="977"/>
                    </a:lnTo>
                    <a:lnTo>
                      <a:pt x="40" y="982"/>
                    </a:lnTo>
                    <a:lnTo>
                      <a:pt x="43" y="985"/>
                    </a:lnTo>
                    <a:lnTo>
                      <a:pt x="46" y="989"/>
                    </a:lnTo>
                    <a:lnTo>
                      <a:pt x="49" y="992"/>
                    </a:lnTo>
                    <a:lnTo>
                      <a:pt x="54" y="994"/>
                    </a:lnTo>
                    <a:lnTo>
                      <a:pt x="62" y="1002"/>
                    </a:lnTo>
                    <a:lnTo>
                      <a:pt x="66" y="1012"/>
                    </a:lnTo>
                    <a:lnTo>
                      <a:pt x="71" y="1021"/>
                    </a:lnTo>
                    <a:lnTo>
                      <a:pt x="75" y="1032"/>
                    </a:lnTo>
                    <a:lnTo>
                      <a:pt x="79" y="1043"/>
                    </a:lnTo>
                    <a:lnTo>
                      <a:pt x="83" y="1054"/>
                    </a:lnTo>
                    <a:lnTo>
                      <a:pt x="88" y="1063"/>
                    </a:lnTo>
                    <a:lnTo>
                      <a:pt x="95" y="1073"/>
                    </a:lnTo>
                    <a:lnTo>
                      <a:pt x="98" y="1080"/>
                    </a:lnTo>
                    <a:lnTo>
                      <a:pt x="100" y="1086"/>
                    </a:lnTo>
                    <a:lnTo>
                      <a:pt x="102" y="1095"/>
                    </a:lnTo>
                    <a:lnTo>
                      <a:pt x="103" y="1103"/>
                    </a:lnTo>
                    <a:lnTo>
                      <a:pt x="106" y="1109"/>
                    </a:lnTo>
                    <a:lnTo>
                      <a:pt x="109" y="1116"/>
                    </a:lnTo>
                    <a:lnTo>
                      <a:pt x="114" y="1121"/>
                    </a:lnTo>
                    <a:lnTo>
                      <a:pt x="121" y="1126"/>
                    </a:lnTo>
                    <a:lnTo>
                      <a:pt x="124" y="1126"/>
                    </a:lnTo>
                    <a:lnTo>
                      <a:pt x="128" y="1126"/>
                    </a:lnTo>
                    <a:lnTo>
                      <a:pt x="131" y="1126"/>
                    </a:lnTo>
                    <a:lnTo>
                      <a:pt x="134" y="1126"/>
                    </a:lnTo>
                    <a:lnTo>
                      <a:pt x="137" y="1126"/>
                    </a:lnTo>
                    <a:lnTo>
                      <a:pt x="141" y="1126"/>
                    </a:lnTo>
                    <a:lnTo>
                      <a:pt x="143" y="1124"/>
                    </a:lnTo>
                    <a:lnTo>
                      <a:pt x="146" y="1121"/>
                    </a:lnTo>
                    <a:lnTo>
                      <a:pt x="144" y="1118"/>
                    </a:lnTo>
                    <a:lnTo>
                      <a:pt x="143" y="1116"/>
                    </a:lnTo>
                    <a:lnTo>
                      <a:pt x="141" y="1115"/>
                    </a:lnTo>
                    <a:lnTo>
                      <a:pt x="138" y="1115"/>
                    </a:lnTo>
                    <a:lnTo>
                      <a:pt x="135" y="1116"/>
                    </a:lnTo>
                    <a:lnTo>
                      <a:pt x="134" y="1115"/>
                    </a:lnTo>
                    <a:lnTo>
                      <a:pt x="132" y="1113"/>
                    </a:lnTo>
                    <a:lnTo>
                      <a:pt x="129" y="1113"/>
                    </a:lnTo>
                    <a:lnTo>
                      <a:pt x="128" y="1113"/>
                    </a:lnTo>
                    <a:lnTo>
                      <a:pt x="124" y="1113"/>
                    </a:lnTo>
                    <a:lnTo>
                      <a:pt x="123" y="1112"/>
                    </a:lnTo>
                    <a:lnTo>
                      <a:pt x="121" y="1112"/>
                    </a:lnTo>
                    <a:lnTo>
                      <a:pt x="118" y="1110"/>
                    </a:lnTo>
                    <a:lnTo>
                      <a:pt x="117" y="1109"/>
                    </a:lnTo>
                    <a:lnTo>
                      <a:pt x="115" y="1107"/>
                    </a:lnTo>
                    <a:lnTo>
                      <a:pt x="115" y="1106"/>
                    </a:lnTo>
                    <a:lnTo>
                      <a:pt x="114" y="1098"/>
                    </a:lnTo>
                    <a:lnTo>
                      <a:pt x="112" y="1090"/>
                    </a:lnTo>
                    <a:lnTo>
                      <a:pt x="111" y="1083"/>
                    </a:lnTo>
                    <a:lnTo>
                      <a:pt x="109" y="1077"/>
                    </a:lnTo>
                    <a:lnTo>
                      <a:pt x="106" y="1069"/>
                    </a:lnTo>
                    <a:lnTo>
                      <a:pt x="105" y="1063"/>
                    </a:lnTo>
                    <a:lnTo>
                      <a:pt x="100" y="1057"/>
                    </a:lnTo>
                    <a:lnTo>
                      <a:pt x="97" y="1049"/>
                    </a:lnTo>
                    <a:lnTo>
                      <a:pt x="94" y="1044"/>
                    </a:lnTo>
                    <a:lnTo>
                      <a:pt x="92" y="1038"/>
                    </a:lnTo>
                    <a:lnTo>
                      <a:pt x="91" y="1032"/>
                    </a:lnTo>
                    <a:lnTo>
                      <a:pt x="88" y="1028"/>
                    </a:lnTo>
                    <a:lnTo>
                      <a:pt x="89" y="1024"/>
                    </a:lnTo>
                    <a:lnTo>
                      <a:pt x="91" y="1024"/>
                    </a:lnTo>
                    <a:lnTo>
                      <a:pt x="94" y="1024"/>
                    </a:lnTo>
                    <a:lnTo>
                      <a:pt x="97" y="1024"/>
                    </a:lnTo>
                    <a:lnTo>
                      <a:pt x="100" y="1026"/>
                    </a:lnTo>
                    <a:lnTo>
                      <a:pt x="105" y="1028"/>
                    </a:lnTo>
                    <a:lnTo>
                      <a:pt x="109" y="1028"/>
                    </a:lnTo>
                    <a:lnTo>
                      <a:pt x="114" y="1028"/>
                    </a:lnTo>
                    <a:lnTo>
                      <a:pt x="118" y="1028"/>
                    </a:lnTo>
                    <a:lnTo>
                      <a:pt x="121" y="1024"/>
                    </a:lnTo>
                    <a:lnTo>
                      <a:pt x="123" y="1024"/>
                    </a:lnTo>
                    <a:lnTo>
                      <a:pt x="126" y="1021"/>
                    </a:lnTo>
                    <a:lnTo>
                      <a:pt x="129" y="1020"/>
                    </a:lnTo>
                    <a:lnTo>
                      <a:pt x="131" y="1018"/>
                    </a:lnTo>
                    <a:lnTo>
                      <a:pt x="135" y="1018"/>
                    </a:lnTo>
                    <a:lnTo>
                      <a:pt x="138" y="1017"/>
                    </a:lnTo>
                    <a:lnTo>
                      <a:pt x="143" y="1015"/>
                    </a:lnTo>
                    <a:lnTo>
                      <a:pt x="146" y="1012"/>
                    </a:lnTo>
                    <a:lnTo>
                      <a:pt x="147" y="1008"/>
                    </a:lnTo>
                    <a:lnTo>
                      <a:pt x="150" y="1002"/>
                    </a:lnTo>
                    <a:lnTo>
                      <a:pt x="152" y="997"/>
                    </a:lnTo>
                    <a:lnTo>
                      <a:pt x="154" y="991"/>
                    </a:lnTo>
                    <a:lnTo>
                      <a:pt x="155" y="986"/>
                    </a:lnTo>
                    <a:lnTo>
                      <a:pt x="157" y="982"/>
                    </a:lnTo>
                    <a:lnTo>
                      <a:pt x="154" y="980"/>
                    </a:lnTo>
                    <a:lnTo>
                      <a:pt x="149" y="980"/>
                    </a:lnTo>
                    <a:lnTo>
                      <a:pt x="144" y="980"/>
                    </a:lnTo>
                    <a:lnTo>
                      <a:pt x="141" y="982"/>
                    </a:lnTo>
                    <a:lnTo>
                      <a:pt x="137" y="985"/>
                    </a:lnTo>
                    <a:lnTo>
                      <a:pt x="134" y="986"/>
                    </a:lnTo>
                    <a:lnTo>
                      <a:pt x="129" y="988"/>
                    </a:lnTo>
                    <a:lnTo>
                      <a:pt x="124" y="989"/>
                    </a:lnTo>
                    <a:lnTo>
                      <a:pt x="121" y="988"/>
                    </a:lnTo>
                    <a:lnTo>
                      <a:pt x="118" y="989"/>
                    </a:lnTo>
                    <a:lnTo>
                      <a:pt x="115" y="989"/>
                    </a:lnTo>
                    <a:lnTo>
                      <a:pt x="112" y="991"/>
                    </a:lnTo>
                    <a:lnTo>
                      <a:pt x="109" y="992"/>
                    </a:lnTo>
                    <a:lnTo>
                      <a:pt x="106" y="992"/>
                    </a:lnTo>
                    <a:lnTo>
                      <a:pt x="103" y="991"/>
                    </a:lnTo>
                    <a:lnTo>
                      <a:pt x="100" y="989"/>
                    </a:lnTo>
                    <a:lnTo>
                      <a:pt x="97" y="989"/>
                    </a:lnTo>
                    <a:lnTo>
                      <a:pt x="94" y="989"/>
                    </a:lnTo>
                    <a:lnTo>
                      <a:pt x="91" y="988"/>
                    </a:lnTo>
                    <a:lnTo>
                      <a:pt x="88" y="986"/>
                    </a:lnTo>
                    <a:lnTo>
                      <a:pt x="85" y="985"/>
                    </a:lnTo>
                    <a:lnTo>
                      <a:pt x="82" y="983"/>
                    </a:lnTo>
                    <a:lnTo>
                      <a:pt x="79" y="983"/>
                    </a:lnTo>
                    <a:lnTo>
                      <a:pt x="75" y="982"/>
                    </a:lnTo>
                    <a:lnTo>
                      <a:pt x="71" y="979"/>
                    </a:lnTo>
                    <a:lnTo>
                      <a:pt x="66" y="974"/>
                    </a:lnTo>
                    <a:lnTo>
                      <a:pt x="60" y="969"/>
                    </a:lnTo>
                    <a:lnTo>
                      <a:pt x="56" y="966"/>
                    </a:lnTo>
                    <a:lnTo>
                      <a:pt x="51" y="962"/>
                    </a:lnTo>
                    <a:lnTo>
                      <a:pt x="46" y="957"/>
                    </a:lnTo>
                    <a:lnTo>
                      <a:pt x="42" y="952"/>
                    </a:lnTo>
                    <a:lnTo>
                      <a:pt x="37" y="946"/>
                    </a:lnTo>
                    <a:lnTo>
                      <a:pt x="31" y="936"/>
                    </a:lnTo>
                    <a:lnTo>
                      <a:pt x="26" y="925"/>
                    </a:lnTo>
                    <a:lnTo>
                      <a:pt x="23" y="913"/>
                    </a:lnTo>
                    <a:lnTo>
                      <a:pt x="22" y="902"/>
                    </a:lnTo>
                    <a:lnTo>
                      <a:pt x="20" y="890"/>
                    </a:lnTo>
                    <a:lnTo>
                      <a:pt x="20" y="877"/>
                    </a:lnTo>
                    <a:lnTo>
                      <a:pt x="20" y="865"/>
                    </a:lnTo>
                    <a:lnTo>
                      <a:pt x="17" y="853"/>
                    </a:lnTo>
                    <a:lnTo>
                      <a:pt x="20" y="845"/>
                    </a:lnTo>
                    <a:lnTo>
                      <a:pt x="20" y="836"/>
                    </a:lnTo>
                    <a:lnTo>
                      <a:pt x="20" y="830"/>
                    </a:lnTo>
                    <a:lnTo>
                      <a:pt x="20" y="822"/>
                    </a:lnTo>
                    <a:lnTo>
                      <a:pt x="23" y="815"/>
                    </a:lnTo>
                    <a:lnTo>
                      <a:pt x="25" y="804"/>
                    </a:lnTo>
                    <a:lnTo>
                      <a:pt x="25" y="795"/>
                    </a:lnTo>
                    <a:lnTo>
                      <a:pt x="26" y="786"/>
                    </a:lnTo>
                    <a:lnTo>
                      <a:pt x="28" y="778"/>
                    </a:lnTo>
                    <a:lnTo>
                      <a:pt x="31" y="769"/>
                    </a:lnTo>
                    <a:lnTo>
                      <a:pt x="36" y="761"/>
                    </a:lnTo>
                    <a:lnTo>
                      <a:pt x="37" y="752"/>
                    </a:lnTo>
                    <a:lnTo>
                      <a:pt x="40" y="743"/>
                    </a:lnTo>
                    <a:lnTo>
                      <a:pt x="42" y="734"/>
                    </a:lnTo>
                    <a:lnTo>
                      <a:pt x="45" y="726"/>
                    </a:lnTo>
                    <a:lnTo>
                      <a:pt x="46" y="720"/>
                    </a:lnTo>
                    <a:lnTo>
                      <a:pt x="49" y="714"/>
                    </a:lnTo>
                    <a:lnTo>
                      <a:pt x="53" y="706"/>
                    </a:lnTo>
                    <a:lnTo>
                      <a:pt x="54" y="698"/>
                    </a:lnTo>
                    <a:lnTo>
                      <a:pt x="57" y="689"/>
                    </a:lnTo>
                    <a:lnTo>
                      <a:pt x="59" y="681"/>
                    </a:lnTo>
                    <a:lnTo>
                      <a:pt x="60" y="675"/>
                    </a:lnTo>
                    <a:lnTo>
                      <a:pt x="63" y="668"/>
                    </a:lnTo>
                    <a:lnTo>
                      <a:pt x="65" y="658"/>
                    </a:lnTo>
                    <a:lnTo>
                      <a:pt x="68" y="651"/>
                    </a:lnTo>
                    <a:lnTo>
                      <a:pt x="71" y="643"/>
                    </a:lnTo>
                    <a:lnTo>
                      <a:pt x="74" y="637"/>
                    </a:lnTo>
                    <a:lnTo>
                      <a:pt x="77" y="631"/>
                    </a:lnTo>
                    <a:lnTo>
                      <a:pt x="77" y="622"/>
                    </a:lnTo>
                    <a:lnTo>
                      <a:pt x="77" y="616"/>
                    </a:lnTo>
                    <a:lnTo>
                      <a:pt x="79" y="608"/>
                    </a:lnTo>
                    <a:lnTo>
                      <a:pt x="79" y="599"/>
                    </a:lnTo>
                    <a:lnTo>
                      <a:pt x="79" y="586"/>
                    </a:lnTo>
                    <a:lnTo>
                      <a:pt x="77" y="571"/>
                    </a:lnTo>
                    <a:lnTo>
                      <a:pt x="79" y="556"/>
                    </a:lnTo>
                    <a:lnTo>
                      <a:pt x="82" y="545"/>
                    </a:lnTo>
                    <a:lnTo>
                      <a:pt x="83" y="531"/>
                    </a:lnTo>
                    <a:lnTo>
                      <a:pt x="85" y="518"/>
                    </a:lnTo>
                    <a:lnTo>
                      <a:pt x="88" y="504"/>
                    </a:lnTo>
                    <a:lnTo>
                      <a:pt x="94" y="493"/>
                    </a:lnTo>
                    <a:lnTo>
                      <a:pt x="95" y="487"/>
                    </a:lnTo>
                    <a:lnTo>
                      <a:pt x="95" y="482"/>
                    </a:lnTo>
                    <a:lnTo>
                      <a:pt x="95" y="476"/>
                    </a:lnTo>
                    <a:lnTo>
                      <a:pt x="95" y="470"/>
                    </a:lnTo>
                    <a:lnTo>
                      <a:pt x="95" y="464"/>
                    </a:lnTo>
                    <a:lnTo>
                      <a:pt x="95" y="459"/>
                    </a:lnTo>
                    <a:lnTo>
                      <a:pt x="98" y="455"/>
                    </a:lnTo>
                    <a:lnTo>
                      <a:pt x="102" y="450"/>
                    </a:lnTo>
                    <a:lnTo>
                      <a:pt x="105" y="446"/>
                    </a:lnTo>
                    <a:lnTo>
                      <a:pt x="108" y="441"/>
                    </a:lnTo>
                    <a:lnTo>
                      <a:pt x="111" y="436"/>
                    </a:lnTo>
                    <a:lnTo>
                      <a:pt x="112" y="432"/>
                    </a:lnTo>
                    <a:lnTo>
                      <a:pt x="115" y="426"/>
                    </a:lnTo>
                    <a:lnTo>
                      <a:pt x="118" y="421"/>
                    </a:lnTo>
                    <a:lnTo>
                      <a:pt x="121" y="418"/>
                    </a:lnTo>
                    <a:lnTo>
                      <a:pt x="126" y="413"/>
                    </a:lnTo>
                    <a:lnTo>
                      <a:pt x="128" y="407"/>
                    </a:lnTo>
                    <a:lnTo>
                      <a:pt x="128" y="401"/>
                    </a:lnTo>
                    <a:lnTo>
                      <a:pt x="129" y="394"/>
                    </a:lnTo>
                    <a:lnTo>
                      <a:pt x="131" y="387"/>
                    </a:lnTo>
                    <a:lnTo>
                      <a:pt x="134" y="386"/>
                    </a:lnTo>
                    <a:lnTo>
                      <a:pt x="137" y="383"/>
                    </a:lnTo>
                    <a:lnTo>
                      <a:pt x="138" y="380"/>
                    </a:lnTo>
                    <a:lnTo>
                      <a:pt x="141" y="377"/>
                    </a:lnTo>
                    <a:lnTo>
                      <a:pt x="143" y="374"/>
                    </a:lnTo>
                    <a:lnTo>
                      <a:pt x="146" y="372"/>
                    </a:lnTo>
                    <a:lnTo>
                      <a:pt x="149" y="371"/>
                    </a:lnTo>
                    <a:lnTo>
                      <a:pt x="152" y="372"/>
                    </a:lnTo>
                    <a:lnTo>
                      <a:pt x="154" y="371"/>
                    </a:lnTo>
                    <a:lnTo>
                      <a:pt x="155" y="366"/>
                    </a:lnTo>
                    <a:lnTo>
                      <a:pt x="158" y="363"/>
                    </a:lnTo>
                    <a:lnTo>
                      <a:pt x="161" y="363"/>
                    </a:lnTo>
                    <a:lnTo>
                      <a:pt x="167" y="357"/>
                    </a:lnTo>
                    <a:lnTo>
                      <a:pt x="173" y="355"/>
                    </a:lnTo>
                    <a:lnTo>
                      <a:pt x="180" y="354"/>
                    </a:lnTo>
                    <a:lnTo>
                      <a:pt x="187" y="354"/>
                    </a:lnTo>
                    <a:lnTo>
                      <a:pt x="195" y="354"/>
                    </a:lnTo>
                    <a:lnTo>
                      <a:pt x="203" y="355"/>
                    </a:lnTo>
                    <a:lnTo>
                      <a:pt x="209" y="355"/>
                    </a:lnTo>
                    <a:lnTo>
                      <a:pt x="216" y="354"/>
                    </a:lnTo>
                    <a:lnTo>
                      <a:pt x="218" y="357"/>
                    </a:lnTo>
                    <a:lnTo>
                      <a:pt x="219" y="357"/>
                    </a:lnTo>
                    <a:lnTo>
                      <a:pt x="222" y="357"/>
                    </a:lnTo>
                    <a:lnTo>
                      <a:pt x="224" y="357"/>
                    </a:lnTo>
                    <a:lnTo>
                      <a:pt x="230" y="360"/>
                    </a:lnTo>
                    <a:lnTo>
                      <a:pt x="235" y="364"/>
                    </a:lnTo>
                    <a:lnTo>
                      <a:pt x="241" y="369"/>
                    </a:lnTo>
                    <a:lnTo>
                      <a:pt x="245" y="375"/>
                    </a:lnTo>
                    <a:lnTo>
                      <a:pt x="248" y="380"/>
                    </a:lnTo>
                    <a:lnTo>
                      <a:pt x="253" y="386"/>
                    </a:lnTo>
                    <a:lnTo>
                      <a:pt x="258" y="392"/>
                    </a:lnTo>
                    <a:lnTo>
                      <a:pt x="262" y="397"/>
                    </a:lnTo>
                    <a:lnTo>
                      <a:pt x="265" y="403"/>
                    </a:lnTo>
                    <a:lnTo>
                      <a:pt x="270" y="409"/>
                    </a:lnTo>
                    <a:lnTo>
                      <a:pt x="273" y="415"/>
                    </a:lnTo>
                    <a:lnTo>
                      <a:pt x="278" y="420"/>
                    </a:lnTo>
                    <a:lnTo>
                      <a:pt x="282" y="426"/>
                    </a:lnTo>
                    <a:lnTo>
                      <a:pt x="287" y="430"/>
                    </a:lnTo>
                    <a:lnTo>
                      <a:pt x="293" y="433"/>
                    </a:lnTo>
                    <a:lnTo>
                      <a:pt x="299" y="438"/>
                    </a:lnTo>
                    <a:lnTo>
                      <a:pt x="302" y="436"/>
                    </a:lnTo>
                    <a:lnTo>
                      <a:pt x="304" y="435"/>
                    </a:lnTo>
                    <a:lnTo>
                      <a:pt x="305" y="433"/>
                    </a:lnTo>
                    <a:lnTo>
                      <a:pt x="307" y="430"/>
                    </a:lnTo>
                    <a:lnTo>
                      <a:pt x="307" y="424"/>
                    </a:lnTo>
                    <a:lnTo>
                      <a:pt x="305" y="415"/>
                    </a:lnTo>
                    <a:lnTo>
                      <a:pt x="304" y="407"/>
                    </a:lnTo>
                    <a:lnTo>
                      <a:pt x="301" y="401"/>
                    </a:lnTo>
                    <a:lnTo>
                      <a:pt x="296" y="397"/>
                    </a:lnTo>
                    <a:lnTo>
                      <a:pt x="293" y="394"/>
                    </a:lnTo>
                    <a:lnTo>
                      <a:pt x="291" y="389"/>
                    </a:lnTo>
                    <a:lnTo>
                      <a:pt x="290" y="386"/>
                    </a:lnTo>
                    <a:lnTo>
                      <a:pt x="288" y="381"/>
                    </a:lnTo>
                    <a:lnTo>
                      <a:pt x="288" y="375"/>
                    </a:lnTo>
                    <a:lnTo>
                      <a:pt x="287" y="371"/>
                    </a:lnTo>
                    <a:lnTo>
                      <a:pt x="287" y="363"/>
                    </a:lnTo>
                    <a:lnTo>
                      <a:pt x="284" y="361"/>
                    </a:lnTo>
                    <a:lnTo>
                      <a:pt x="282" y="357"/>
                    </a:lnTo>
                    <a:lnTo>
                      <a:pt x="281" y="354"/>
                    </a:lnTo>
                    <a:lnTo>
                      <a:pt x="278" y="351"/>
                    </a:lnTo>
                    <a:lnTo>
                      <a:pt x="278" y="343"/>
                    </a:lnTo>
                    <a:lnTo>
                      <a:pt x="279" y="337"/>
                    </a:lnTo>
                    <a:lnTo>
                      <a:pt x="281" y="331"/>
                    </a:lnTo>
                    <a:lnTo>
                      <a:pt x="284" y="328"/>
                    </a:lnTo>
                    <a:lnTo>
                      <a:pt x="287" y="323"/>
                    </a:lnTo>
                    <a:lnTo>
                      <a:pt x="290" y="318"/>
                    </a:lnTo>
                    <a:lnTo>
                      <a:pt x="293" y="314"/>
                    </a:lnTo>
                    <a:lnTo>
                      <a:pt x="297" y="306"/>
                    </a:lnTo>
                    <a:lnTo>
                      <a:pt x="302" y="297"/>
                    </a:lnTo>
                    <a:lnTo>
                      <a:pt x="307" y="288"/>
                    </a:lnTo>
                    <a:lnTo>
                      <a:pt x="310" y="279"/>
                    </a:lnTo>
                    <a:lnTo>
                      <a:pt x="314" y="269"/>
                    </a:lnTo>
                    <a:lnTo>
                      <a:pt x="319" y="260"/>
                    </a:lnTo>
                    <a:lnTo>
                      <a:pt x="325" y="253"/>
                    </a:lnTo>
                    <a:lnTo>
                      <a:pt x="331" y="245"/>
                    </a:lnTo>
                    <a:lnTo>
                      <a:pt x="337" y="240"/>
                    </a:lnTo>
                    <a:lnTo>
                      <a:pt x="339" y="237"/>
                    </a:lnTo>
                    <a:lnTo>
                      <a:pt x="340" y="236"/>
                    </a:lnTo>
                    <a:lnTo>
                      <a:pt x="340" y="234"/>
                    </a:lnTo>
                    <a:lnTo>
                      <a:pt x="340" y="231"/>
                    </a:lnTo>
                    <a:lnTo>
                      <a:pt x="339" y="230"/>
                    </a:lnTo>
                    <a:lnTo>
                      <a:pt x="337" y="230"/>
                    </a:lnTo>
                    <a:lnTo>
                      <a:pt x="336" y="230"/>
                    </a:lnTo>
                    <a:lnTo>
                      <a:pt x="333" y="230"/>
                    </a:lnTo>
                    <a:lnTo>
                      <a:pt x="331" y="231"/>
                    </a:lnTo>
                    <a:lnTo>
                      <a:pt x="330" y="233"/>
                    </a:lnTo>
                    <a:lnTo>
                      <a:pt x="328" y="233"/>
                    </a:lnTo>
                    <a:lnTo>
                      <a:pt x="327" y="233"/>
                    </a:lnTo>
                    <a:lnTo>
                      <a:pt x="322" y="237"/>
                    </a:lnTo>
                    <a:lnTo>
                      <a:pt x="317" y="242"/>
                    </a:lnTo>
                    <a:lnTo>
                      <a:pt x="313" y="245"/>
                    </a:lnTo>
                    <a:lnTo>
                      <a:pt x="308" y="250"/>
                    </a:lnTo>
                    <a:lnTo>
                      <a:pt x="304" y="253"/>
                    </a:lnTo>
                    <a:lnTo>
                      <a:pt x="299" y="257"/>
                    </a:lnTo>
                    <a:lnTo>
                      <a:pt x="296" y="262"/>
                    </a:lnTo>
                    <a:lnTo>
                      <a:pt x="291" y="266"/>
                    </a:lnTo>
                    <a:lnTo>
                      <a:pt x="290" y="273"/>
                    </a:lnTo>
                    <a:lnTo>
                      <a:pt x="285" y="276"/>
                    </a:lnTo>
                    <a:lnTo>
                      <a:pt x="282" y="279"/>
                    </a:lnTo>
                    <a:lnTo>
                      <a:pt x="281" y="283"/>
                    </a:lnTo>
                    <a:lnTo>
                      <a:pt x="273" y="292"/>
                    </a:lnTo>
                    <a:lnTo>
                      <a:pt x="267" y="302"/>
                    </a:lnTo>
                    <a:lnTo>
                      <a:pt x="261" y="311"/>
                    </a:lnTo>
                    <a:lnTo>
                      <a:pt x="253" y="318"/>
                    </a:lnTo>
                    <a:lnTo>
                      <a:pt x="245" y="326"/>
                    </a:lnTo>
                    <a:lnTo>
                      <a:pt x="238" y="332"/>
                    </a:lnTo>
                    <a:lnTo>
                      <a:pt x="227" y="335"/>
                    </a:lnTo>
                    <a:lnTo>
                      <a:pt x="216" y="337"/>
                    </a:lnTo>
                    <a:lnTo>
                      <a:pt x="213" y="335"/>
                    </a:lnTo>
                    <a:lnTo>
                      <a:pt x="209" y="335"/>
                    </a:lnTo>
                    <a:lnTo>
                      <a:pt x="206" y="335"/>
                    </a:lnTo>
                    <a:lnTo>
                      <a:pt x="204" y="332"/>
                    </a:lnTo>
                    <a:lnTo>
                      <a:pt x="199" y="331"/>
                    </a:lnTo>
                    <a:lnTo>
                      <a:pt x="196" y="328"/>
                    </a:lnTo>
                    <a:lnTo>
                      <a:pt x="192" y="325"/>
                    </a:lnTo>
                    <a:lnTo>
                      <a:pt x="190" y="322"/>
                    </a:lnTo>
                    <a:lnTo>
                      <a:pt x="187" y="317"/>
                    </a:lnTo>
                    <a:lnTo>
                      <a:pt x="186" y="314"/>
                    </a:lnTo>
                    <a:lnTo>
                      <a:pt x="183" y="309"/>
                    </a:lnTo>
                    <a:lnTo>
                      <a:pt x="183" y="305"/>
                    </a:lnTo>
                    <a:lnTo>
                      <a:pt x="184" y="302"/>
                    </a:lnTo>
                    <a:lnTo>
                      <a:pt x="183" y="299"/>
                    </a:lnTo>
                    <a:lnTo>
                      <a:pt x="181" y="296"/>
                    </a:lnTo>
                    <a:lnTo>
                      <a:pt x="181" y="292"/>
                    </a:lnTo>
                    <a:lnTo>
                      <a:pt x="181" y="283"/>
                    </a:lnTo>
                    <a:lnTo>
                      <a:pt x="183" y="274"/>
                    </a:lnTo>
                    <a:lnTo>
                      <a:pt x="186" y="265"/>
                    </a:lnTo>
                    <a:lnTo>
                      <a:pt x="190" y="256"/>
                    </a:lnTo>
                    <a:lnTo>
                      <a:pt x="195" y="247"/>
                    </a:lnTo>
                    <a:lnTo>
                      <a:pt x="199" y="239"/>
                    </a:lnTo>
                    <a:lnTo>
                      <a:pt x="204" y="230"/>
                    </a:lnTo>
                    <a:lnTo>
                      <a:pt x="209" y="222"/>
                    </a:lnTo>
                    <a:lnTo>
                      <a:pt x="212" y="219"/>
                    </a:lnTo>
                    <a:lnTo>
                      <a:pt x="215" y="216"/>
                    </a:lnTo>
                    <a:lnTo>
                      <a:pt x="218" y="213"/>
                    </a:lnTo>
                    <a:lnTo>
                      <a:pt x="219" y="210"/>
                    </a:lnTo>
                    <a:lnTo>
                      <a:pt x="224" y="202"/>
                    </a:lnTo>
                    <a:lnTo>
                      <a:pt x="227" y="194"/>
                    </a:lnTo>
                    <a:lnTo>
                      <a:pt x="232" y="188"/>
                    </a:lnTo>
                    <a:lnTo>
                      <a:pt x="236" y="181"/>
                    </a:lnTo>
                    <a:lnTo>
                      <a:pt x="239" y="175"/>
                    </a:lnTo>
                    <a:lnTo>
                      <a:pt x="244" y="168"/>
                    </a:lnTo>
                    <a:lnTo>
                      <a:pt x="248" y="162"/>
                    </a:lnTo>
                    <a:lnTo>
                      <a:pt x="253" y="155"/>
                    </a:lnTo>
                    <a:lnTo>
                      <a:pt x="258" y="148"/>
                    </a:lnTo>
                    <a:lnTo>
                      <a:pt x="262" y="142"/>
                    </a:lnTo>
                    <a:lnTo>
                      <a:pt x="267" y="136"/>
                    </a:lnTo>
                    <a:lnTo>
                      <a:pt x="273" y="130"/>
                    </a:lnTo>
                    <a:lnTo>
                      <a:pt x="278" y="124"/>
                    </a:lnTo>
                    <a:lnTo>
                      <a:pt x="284" y="119"/>
                    </a:lnTo>
                    <a:lnTo>
                      <a:pt x="290" y="113"/>
                    </a:lnTo>
                    <a:lnTo>
                      <a:pt x="296" y="107"/>
                    </a:lnTo>
                    <a:lnTo>
                      <a:pt x="301" y="104"/>
                    </a:lnTo>
                    <a:lnTo>
                      <a:pt x="305" y="99"/>
                    </a:lnTo>
                    <a:lnTo>
                      <a:pt x="308" y="96"/>
                    </a:lnTo>
                    <a:lnTo>
                      <a:pt x="311" y="93"/>
                    </a:lnTo>
                    <a:lnTo>
                      <a:pt x="314" y="90"/>
                    </a:lnTo>
                    <a:lnTo>
                      <a:pt x="317" y="87"/>
                    </a:lnTo>
                    <a:lnTo>
                      <a:pt x="322" y="84"/>
                    </a:lnTo>
                    <a:lnTo>
                      <a:pt x="328" y="83"/>
                    </a:lnTo>
                    <a:lnTo>
                      <a:pt x="333" y="81"/>
                    </a:lnTo>
                    <a:lnTo>
                      <a:pt x="336" y="80"/>
                    </a:lnTo>
                    <a:lnTo>
                      <a:pt x="340" y="77"/>
                    </a:lnTo>
                    <a:lnTo>
                      <a:pt x="345" y="75"/>
                    </a:lnTo>
                    <a:lnTo>
                      <a:pt x="348" y="73"/>
                    </a:lnTo>
                    <a:lnTo>
                      <a:pt x="353" y="70"/>
                    </a:lnTo>
                    <a:lnTo>
                      <a:pt x="356" y="70"/>
                    </a:lnTo>
                    <a:lnTo>
                      <a:pt x="362" y="69"/>
                    </a:lnTo>
                    <a:lnTo>
                      <a:pt x="363" y="66"/>
                    </a:lnTo>
                    <a:lnTo>
                      <a:pt x="366" y="64"/>
                    </a:lnTo>
                    <a:lnTo>
                      <a:pt x="371" y="61"/>
                    </a:lnTo>
                    <a:lnTo>
                      <a:pt x="374" y="60"/>
                    </a:lnTo>
                    <a:lnTo>
                      <a:pt x="379" y="58"/>
                    </a:lnTo>
                    <a:lnTo>
                      <a:pt x="382" y="57"/>
                    </a:lnTo>
                    <a:lnTo>
                      <a:pt x="386" y="54"/>
                    </a:lnTo>
                    <a:lnTo>
                      <a:pt x="388" y="52"/>
                    </a:lnTo>
                    <a:lnTo>
                      <a:pt x="395" y="49"/>
                    </a:lnTo>
                    <a:lnTo>
                      <a:pt x="402" y="46"/>
                    </a:lnTo>
                    <a:lnTo>
                      <a:pt x="408" y="43"/>
                    </a:lnTo>
                    <a:lnTo>
                      <a:pt x="412" y="40"/>
                    </a:lnTo>
                    <a:lnTo>
                      <a:pt x="418" y="37"/>
                    </a:lnTo>
                    <a:lnTo>
                      <a:pt x="425" y="34"/>
                    </a:lnTo>
                    <a:lnTo>
                      <a:pt x="431" y="32"/>
                    </a:lnTo>
                    <a:lnTo>
                      <a:pt x="438" y="29"/>
                    </a:lnTo>
                    <a:lnTo>
                      <a:pt x="446" y="26"/>
                    </a:lnTo>
                    <a:lnTo>
                      <a:pt x="452" y="23"/>
                    </a:lnTo>
                    <a:lnTo>
                      <a:pt x="460" y="20"/>
                    </a:lnTo>
                    <a:lnTo>
                      <a:pt x="466" y="17"/>
                    </a:lnTo>
                    <a:lnTo>
                      <a:pt x="474" y="14"/>
                    </a:lnTo>
                    <a:lnTo>
                      <a:pt x="481" y="12"/>
                    </a:lnTo>
                    <a:lnTo>
                      <a:pt x="487" y="11"/>
                    </a:lnTo>
                    <a:lnTo>
                      <a:pt x="495" y="9"/>
                    </a:lnTo>
                    <a:lnTo>
                      <a:pt x="503" y="8"/>
                    </a:lnTo>
                    <a:lnTo>
                      <a:pt x="510" y="6"/>
                    </a:lnTo>
                    <a:lnTo>
                      <a:pt x="518" y="5"/>
                    </a:lnTo>
                    <a:lnTo>
                      <a:pt x="526" y="5"/>
                    </a:lnTo>
                    <a:lnTo>
                      <a:pt x="533" y="3"/>
                    </a:lnTo>
                    <a:lnTo>
                      <a:pt x="541" y="3"/>
                    </a:lnTo>
                    <a:lnTo>
                      <a:pt x="550" y="1"/>
                    </a:lnTo>
                    <a:lnTo>
                      <a:pt x="558" y="1"/>
                    </a:lnTo>
                    <a:lnTo>
                      <a:pt x="562" y="0"/>
                    </a:lnTo>
                    <a:lnTo>
                      <a:pt x="564" y="1"/>
                    </a:lnTo>
                    <a:lnTo>
                      <a:pt x="567" y="1"/>
                    </a:lnTo>
                    <a:lnTo>
                      <a:pt x="568" y="3"/>
                    </a:lnTo>
                    <a:lnTo>
                      <a:pt x="570" y="3"/>
                    </a:lnTo>
                    <a:lnTo>
                      <a:pt x="572" y="3"/>
                    </a:lnTo>
                    <a:lnTo>
                      <a:pt x="575" y="3"/>
                    </a:lnTo>
                    <a:lnTo>
                      <a:pt x="578" y="1"/>
                    </a:lnTo>
                    <a:lnTo>
                      <a:pt x="578" y="1"/>
                    </a:lnTo>
                    <a:close/>
                  </a:path>
                </a:pathLst>
              </a:custGeom>
              <a:solidFill>
                <a:srgbClr val="BA25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2" name="Freeform 57"/>
              <p:cNvSpPr>
                <a:spLocks/>
              </p:cNvSpPr>
              <p:nvPr/>
            </p:nvSpPr>
            <p:spPr bwMode="auto">
              <a:xfrm>
                <a:off x="3432175" y="414338"/>
                <a:ext cx="1404938" cy="2443163"/>
              </a:xfrm>
              <a:custGeom>
                <a:avLst/>
                <a:gdLst/>
                <a:ahLst/>
                <a:cxnLst>
                  <a:cxn ang="0">
                    <a:pos x="700" y="24"/>
                  </a:cxn>
                  <a:cxn ang="0">
                    <a:pos x="822" y="130"/>
                  </a:cxn>
                  <a:cxn ang="0">
                    <a:pos x="879" y="350"/>
                  </a:cxn>
                  <a:cxn ang="0">
                    <a:pos x="871" y="459"/>
                  </a:cxn>
                  <a:cxn ang="0">
                    <a:pos x="837" y="428"/>
                  </a:cxn>
                  <a:cxn ang="0">
                    <a:pos x="813" y="500"/>
                  </a:cxn>
                  <a:cxn ang="0">
                    <a:pos x="867" y="522"/>
                  </a:cxn>
                  <a:cxn ang="0">
                    <a:pos x="784" y="600"/>
                  </a:cxn>
                  <a:cxn ang="0">
                    <a:pos x="668" y="551"/>
                  </a:cxn>
                  <a:cxn ang="0">
                    <a:pos x="571" y="430"/>
                  </a:cxn>
                  <a:cxn ang="0">
                    <a:pos x="491" y="226"/>
                  </a:cxn>
                  <a:cxn ang="0">
                    <a:pos x="534" y="453"/>
                  </a:cxn>
                  <a:cxn ang="0">
                    <a:pos x="487" y="483"/>
                  </a:cxn>
                  <a:cxn ang="0">
                    <a:pos x="418" y="525"/>
                  </a:cxn>
                  <a:cxn ang="0">
                    <a:pos x="352" y="534"/>
                  </a:cxn>
                  <a:cxn ang="0">
                    <a:pos x="446" y="525"/>
                  </a:cxn>
                  <a:cxn ang="0">
                    <a:pos x="527" y="508"/>
                  </a:cxn>
                  <a:cxn ang="0">
                    <a:pos x="580" y="497"/>
                  </a:cxn>
                  <a:cxn ang="0">
                    <a:pos x="663" y="601"/>
                  </a:cxn>
                  <a:cxn ang="0">
                    <a:pos x="635" y="750"/>
                  </a:cxn>
                  <a:cxn ang="0">
                    <a:pos x="632" y="874"/>
                  </a:cxn>
                  <a:cxn ang="0">
                    <a:pos x="537" y="980"/>
                  </a:cxn>
                  <a:cxn ang="0">
                    <a:pos x="456" y="1003"/>
                  </a:cxn>
                  <a:cxn ang="0">
                    <a:pos x="378" y="1042"/>
                  </a:cxn>
                  <a:cxn ang="0">
                    <a:pos x="442" y="1056"/>
                  </a:cxn>
                  <a:cxn ang="0">
                    <a:pos x="433" y="1091"/>
                  </a:cxn>
                  <a:cxn ang="0">
                    <a:pos x="421" y="1171"/>
                  </a:cxn>
                  <a:cxn ang="0">
                    <a:pos x="517" y="1059"/>
                  </a:cxn>
                  <a:cxn ang="0">
                    <a:pos x="570" y="997"/>
                  </a:cxn>
                  <a:cxn ang="0">
                    <a:pos x="666" y="940"/>
                  </a:cxn>
                  <a:cxn ang="0">
                    <a:pos x="761" y="1010"/>
                  </a:cxn>
                  <a:cxn ang="0">
                    <a:pos x="781" y="1177"/>
                  </a:cxn>
                  <a:cxn ang="0">
                    <a:pos x="723" y="1361"/>
                  </a:cxn>
                  <a:cxn ang="0">
                    <a:pos x="664" y="1442"/>
                  </a:cxn>
                  <a:cxn ang="0">
                    <a:pos x="586" y="1500"/>
                  </a:cxn>
                  <a:cxn ang="0">
                    <a:pos x="496" y="1531"/>
                  </a:cxn>
                  <a:cxn ang="0">
                    <a:pos x="404" y="1533"/>
                  </a:cxn>
                  <a:cxn ang="0">
                    <a:pos x="355" y="1528"/>
                  </a:cxn>
                  <a:cxn ang="0">
                    <a:pos x="299" y="1519"/>
                  </a:cxn>
                  <a:cxn ang="0">
                    <a:pos x="222" y="1496"/>
                  </a:cxn>
                  <a:cxn ang="0">
                    <a:pos x="147" y="1442"/>
                  </a:cxn>
                  <a:cxn ang="0">
                    <a:pos x="92" y="1350"/>
                  </a:cxn>
                  <a:cxn ang="0">
                    <a:pos x="18" y="1145"/>
                  </a:cxn>
                  <a:cxn ang="0">
                    <a:pos x="15" y="967"/>
                  </a:cxn>
                  <a:cxn ang="0">
                    <a:pos x="98" y="1081"/>
                  </a:cxn>
                  <a:cxn ang="0">
                    <a:pos x="127" y="1108"/>
                  </a:cxn>
                  <a:cxn ang="0">
                    <a:pos x="89" y="1019"/>
                  </a:cxn>
                  <a:cxn ang="0">
                    <a:pos x="155" y="977"/>
                  </a:cxn>
                  <a:cxn ang="0">
                    <a:pos x="80" y="978"/>
                  </a:cxn>
                  <a:cxn ang="0">
                    <a:pos x="21" y="817"/>
                  </a:cxn>
                  <a:cxn ang="0">
                    <a:pos x="72" y="640"/>
                  </a:cxn>
                  <a:cxn ang="0">
                    <a:pos x="101" y="447"/>
                  </a:cxn>
                  <a:cxn ang="0">
                    <a:pos x="153" y="361"/>
                  </a:cxn>
                  <a:cxn ang="0">
                    <a:pos x="260" y="392"/>
                  </a:cxn>
                  <a:cxn ang="0">
                    <a:pos x="282" y="352"/>
                  </a:cxn>
                  <a:cxn ang="0">
                    <a:pos x="338" y="226"/>
                  </a:cxn>
                  <a:cxn ang="0">
                    <a:pos x="265" y="297"/>
                  </a:cxn>
                  <a:cxn ang="0">
                    <a:pos x="179" y="287"/>
                  </a:cxn>
                  <a:cxn ang="0">
                    <a:pos x="263" y="139"/>
                  </a:cxn>
                  <a:cxn ang="0">
                    <a:pos x="361" y="67"/>
                  </a:cxn>
                  <a:cxn ang="0">
                    <a:pos x="481" y="10"/>
                  </a:cxn>
                </a:cxnLst>
                <a:rect l="0" t="0" r="r" b="b"/>
                <a:pathLst>
                  <a:path w="885" h="1539">
                    <a:moveTo>
                      <a:pt x="574" y="0"/>
                    </a:moveTo>
                    <a:lnTo>
                      <a:pt x="583" y="0"/>
                    </a:lnTo>
                    <a:lnTo>
                      <a:pt x="589" y="0"/>
                    </a:lnTo>
                    <a:lnTo>
                      <a:pt x="597" y="0"/>
                    </a:lnTo>
                    <a:lnTo>
                      <a:pt x="605" y="0"/>
                    </a:lnTo>
                    <a:lnTo>
                      <a:pt x="612" y="1"/>
                    </a:lnTo>
                    <a:lnTo>
                      <a:pt x="619" y="1"/>
                    </a:lnTo>
                    <a:lnTo>
                      <a:pt x="625" y="3"/>
                    </a:lnTo>
                    <a:lnTo>
                      <a:pt x="632" y="4"/>
                    </a:lnTo>
                    <a:lnTo>
                      <a:pt x="638" y="6"/>
                    </a:lnTo>
                    <a:lnTo>
                      <a:pt x="645" y="7"/>
                    </a:lnTo>
                    <a:lnTo>
                      <a:pt x="652" y="7"/>
                    </a:lnTo>
                    <a:lnTo>
                      <a:pt x="658" y="10"/>
                    </a:lnTo>
                    <a:lnTo>
                      <a:pt x="666" y="10"/>
                    </a:lnTo>
                    <a:lnTo>
                      <a:pt x="674" y="12"/>
                    </a:lnTo>
                    <a:lnTo>
                      <a:pt x="680" y="13"/>
                    </a:lnTo>
                    <a:lnTo>
                      <a:pt x="687" y="15"/>
                    </a:lnTo>
                    <a:lnTo>
                      <a:pt x="690" y="18"/>
                    </a:lnTo>
                    <a:lnTo>
                      <a:pt x="692" y="19"/>
                    </a:lnTo>
                    <a:lnTo>
                      <a:pt x="695" y="21"/>
                    </a:lnTo>
                    <a:lnTo>
                      <a:pt x="697" y="23"/>
                    </a:lnTo>
                    <a:lnTo>
                      <a:pt x="700" y="24"/>
                    </a:lnTo>
                    <a:lnTo>
                      <a:pt x="701" y="27"/>
                    </a:lnTo>
                    <a:lnTo>
                      <a:pt x="704" y="29"/>
                    </a:lnTo>
                    <a:lnTo>
                      <a:pt x="706" y="30"/>
                    </a:lnTo>
                    <a:lnTo>
                      <a:pt x="715" y="33"/>
                    </a:lnTo>
                    <a:lnTo>
                      <a:pt x="723" y="36"/>
                    </a:lnTo>
                    <a:lnTo>
                      <a:pt x="730" y="41"/>
                    </a:lnTo>
                    <a:lnTo>
                      <a:pt x="736" y="45"/>
                    </a:lnTo>
                    <a:lnTo>
                      <a:pt x="744" y="50"/>
                    </a:lnTo>
                    <a:lnTo>
                      <a:pt x="750" y="56"/>
                    </a:lnTo>
                    <a:lnTo>
                      <a:pt x="758" y="61"/>
                    </a:lnTo>
                    <a:lnTo>
                      <a:pt x="764" y="67"/>
                    </a:lnTo>
                    <a:lnTo>
                      <a:pt x="772" y="73"/>
                    </a:lnTo>
                    <a:lnTo>
                      <a:pt x="778" y="78"/>
                    </a:lnTo>
                    <a:lnTo>
                      <a:pt x="782" y="84"/>
                    </a:lnTo>
                    <a:lnTo>
                      <a:pt x="788" y="90"/>
                    </a:lnTo>
                    <a:lnTo>
                      <a:pt x="793" y="94"/>
                    </a:lnTo>
                    <a:lnTo>
                      <a:pt x="799" y="101"/>
                    </a:lnTo>
                    <a:lnTo>
                      <a:pt x="804" y="107"/>
                    </a:lnTo>
                    <a:lnTo>
                      <a:pt x="808" y="111"/>
                    </a:lnTo>
                    <a:lnTo>
                      <a:pt x="813" y="117"/>
                    </a:lnTo>
                    <a:lnTo>
                      <a:pt x="818" y="124"/>
                    </a:lnTo>
                    <a:lnTo>
                      <a:pt x="822" y="130"/>
                    </a:lnTo>
                    <a:lnTo>
                      <a:pt x="825" y="136"/>
                    </a:lnTo>
                    <a:lnTo>
                      <a:pt x="830" y="143"/>
                    </a:lnTo>
                    <a:lnTo>
                      <a:pt x="833" y="150"/>
                    </a:lnTo>
                    <a:lnTo>
                      <a:pt x="837" y="157"/>
                    </a:lnTo>
                    <a:lnTo>
                      <a:pt x="841" y="165"/>
                    </a:lnTo>
                    <a:lnTo>
                      <a:pt x="850" y="179"/>
                    </a:lnTo>
                    <a:lnTo>
                      <a:pt x="857" y="192"/>
                    </a:lnTo>
                    <a:lnTo>
                      <a:pt x="862" y="206"/>
                    </a:lnTo>
                    <a:lnTo>
                      <a:pt x="865" y="222"/>
                    </a:lnTo>
                    <a:lnTo>
                      <a:pt x="868" y="235"/>
                    </a:lnTo>
                    <a:lnTo>
                      <a:pt x="870" y="251"/>
                    </a:lnTo>
                    <a:lnTo>
                      <a:pt x="873" y="264"/>
                    </a:lnTo>
                    <a:lnTo>
                      <a:pt x="877" y="281"/>
                    </a:lnTo>
                    <a:lnTo>
                      <a:pt x="880" y="287"/>
                    </a:lnTo>
                    <a:lnTo>
                      <a:pt x="880" y="292"/>
                    </a:lnTo>
                    <a:lnTo>
                      <a:pt x="882" y="297"/>
                    </a:lnTo>
                    <a:lnTo>
                      <a:pt x="885" y="303"/>
                    </a:lnTo>
                    <a:lnTo>
                      <a:pt x="883" y="310"/>
                    </a:lnTo>
                    <a:lnTo>
                      <a:pt x="885" y="318"/>
                    </a:lnTo>
                    <a:lnTo>
                      <a:pt x="883" y="327"/>
                    </a:lnTo>
                    <a:lnTo>
                      <a:pt x="882" y="333"/>
                    </a:lnTo>
                    <a:lnTo>
                      <a:pt x="879" y="350"/>
                    </a:lnTo>
                    <a:lnTo>
                      <a:pt x="879" y="364"/>
                    </a:lnTo>
                    <a:lnTo>
                      <a:pt x="877" y="379"/>
                    </a:lnTo>
                    <a:lnTo>
                      <a:pt x="874" y="398"/>
                    </a:lnTo>
                    <a:lnTo>
                      <a:pt x="874" y="407"/>
                    </a:lnTo>
                    <a:lnTo>
                      <a:pt x="874" y="413"/>
                    </a:lnTo>
                    <a:lnTo>
                      <a:pt x="874" y="419"/>
                    </a:lnTo>
                    <a:lnTo>
                      <a:pt x="871" y="428"/>
                    </a:lnTo>
                    <a:lnTo>
                      <a:pt x="871" y="438"/>
                    </a:lnTo>
                    <a:lnTo>
                      <a:pt x="873" y="444"/>
                    </a:lnTo>
                    <a:lnTo>
                      <a:pt x="873" y="450"/>
                    </a:lnTo>
                    <a:lnTo>
                      <a:pt x="868" y="456"/>
                    </a:lnTo>
                    <a:lnTo>
                      <a:pt x="865" y="457"/>
                    </a:lnTo>
                    <a:lnTo>
                      <a:pt x="867" y="459"/>
                    </a:lnTo>
                    <a:lnTo>
                      <a:pt x="868" y="457"/>
                    </a:lnTo>
                    <a:lnTo>
                      <a:pt x="868" y="456"/>
                    </a:lnTo>
                    <a:lnTo>
                      <a:pt x="867" y="453"/>
                    </a:lnTo>
                    <a:lnTo>
                      <a:pt x="867" y="451"/>
                    </a:lnTo>
                    <a:lnTo>
                      <a:pt x="868" y="453"/>
                    </a:lnTo>
                    <a:lnTo>
                      <a:pt x="870" y="454"/>
                    </a:lnTo>
                    <a:lnTo>
                      <a:pt x="871" y="457"/>
                    </a:lnTo>
                    <a:lnTo>
                      <a:pt x="871" y="459"/>
                    </a:lnTo>
                    <a:lnTo>
                      <a:pt x="871" y="459"/>
                    </a:lnTo>
                    <a:lnTo>
                      <a:pt x="868" y="456"/>
                    </a:lnTo>
                    <a:lnTo>
                      <a:pt x="871" y="454"/>
                    </a:lnTo>
                    <a:lnTo>
                      <a:pt x="874" y="451"/>
                    </a:lnTo>
                    <a:lnTo>
                      <a:pt x="876" y="447"/>
                    </a:lnTo>
                    <a:lnTo>
                      <a:pt x="877" y="444"/>
                    </a:lnTo>
                    <a:lnTo>
                      <a:pt x="874" y="441"/>
                    </a:lnTo>
                    <a:lnTo>
                      <a:pt x="873" y="439"/>
                    </a:lnTo>
                    <a:lnTo>
                      <a:pt x="871" y="436"/>
                    </a:lnTo>
                    <a:lnTo>
                      <a:pt x="868" y="438"/>
                    </a:lnTo>
                    <a:lnTo>
                      <a:pt x="865" y="442"/>
                    </a:lnTo>
                    <a:lnTo>
                      <a:pt x="864" y="445"/>
                    </a:lnTo>
                    <a:lnTo>
                      <a:pt x="859" y="450"/>
                    </a:lnTo>
                    <a:lnTo>
                      <a:pt x="856" y="451"/>
                    </a:lnTo>
                    <a:lnTo>
                      <a:pt x="853" y="448"/>
                    </a:lnTo>
                    <a:lnTo>
                      <a:pt x="850" y="447"/>
                    </a:lnTo>
                    <a:lnTo>
                      <a:pt x="847" y="445"/>
                    </a:lnTo>
                    <a:lnTo>
                      <a:pt x="845" y="442"/>
                    </a:lnTo>
                    <a:lnTo>
                      <a:pt x="842" y="441"/>
                    </a:lnTo>
                    <a:lnTo>
                      <a:pt x="841" y="438"/>
                    </a:lnTo>
                    <a:lnTo>
                      <a:pt x="839" y="434"/>
                    </a:lnTo>
                    <a:lnTo>
                      <a:pt x="839" y="430"/>
                    </a:lnTo>
                    <a:lnTo>
                      <a:pt x="837" y="428"/>
                    </a:lnTo>
                    <a:lnTo>
                      <a:pt x="836" y="430"/>
                    </a:lnTo>
                    <a:lnTo>
                      <a:pt x="834" y="430"/>
                    </a:lnTo>
                    <a:lnTo>
                      <a:pt x="833" y="430"/>
                    </a:lnTo>
                    <a:lnTo>
                      <a:pt x="833" y="434"/>
                    </a:lnTo>
                    <a:lnTo>
                      <a:pt x="833" y="439"/>
                    </a:lnTo>
                    <a:lnTo>
                      <a:pt x="836" y="445"/>
                    </a:lnTo>
                    <a:lnTo>
                      <a:pt x="837" y="448"/>
                    </a:lnTo>
                    <a:lnTo>
                      <a:pt x="831" y="474"/>
                    </a:lnTo>
                    <a:lnTo>
                      <a:pt x="828" y="479"/>
                    </a:lnTo>
                    <a:lnTo>
                      <a:pt x="824" y="483"/>
                    </a:lnTo>
                    <a:lnTo>
                      <a:pt x="821" y="487"/>
                    </a:lnTo>
                    <a:lnTo>
                      <a:pt x="816" y="490"/>
                    </a:lnTo>
                    <a:lnTo>
                      <a:pt x="811" y="493"/>
                    </a:lnTo>
                    <a:lnTo>
                      <a:pt x="807" y="496"/>
                    </a:lnTo>
                    <a:lnTo>
                      <a:pt x="802" y="497"/>
                    </a:lnTo>
                    <a:lnTo>
                      <a:pt x="798" y="500"/>
                    </a:lnTo>
                    <a:lnTo>
                      <a:pt x="799" y="505"/>
                    </a:lnTo>
                    <a:lnTo>
                      <a:pt x="801" y="506"/>
                    </a:lnTo>
                    <a:lnTo>
                      <a:pt x="804" y="506"/>
                    </a:lnTo>
                    <a:lnTo>
                      <a:pt x="807" y="505"/>
                    </a:lnTo>
                    <a:lnTo>
                      <a:pt x="810" y="503"/>
                    </a:lnTo>
                    <a:lnTo>
                      <a:pt x="813" y="500"/>
                    </a:lnTo>
                    <a:lnTo>
                      <a:pt x="816" y="500"/>
                    </a:lnTo>
                    <a:lnTo>
                      <a:pt x="819" y="499"/>
                    </a:lnTo>
                    <a:lnTo>
                      <a:pt x="827" y="496"/>
                    </a:lnTo>
                    <a:lnTo>
                      <a:pt x="831" y="500"/>
                    </a:lnTo>
                    <a:lnTo>
                      <a:pt x="834" y="508"/>
                    </a:lnTo>
                    <a:lnTo>
                      <a:pt x="834" y="516"/>
                    </a:lnTo>
                    <a:lnTo>
                      <a:pt x="833" y="523"/>
                    </a:lnTo>
                    <a:lnTo>
                      <a:pt x="836" y="528"/>
                    </a:lnTo>
                    <a:lnTo>
                      <a:pt x="841" y="525"/>
                    </a:lnTo>
                    <a:lnTo>
                      <a:pt x="844" y="519"/>
                    </a:lnTo>
                    <a:lnTo>
                      <a:pt x="844" y="511"/>
                    </a:lnTo>
                    <a:lnTo>
                      <a:pt x="844" y="503"/>
                    </a:lnTo>
                    <a:lnTo>
                      <a:pt x="844" y="502"/>
                    </a:lnTo>
                    <a:lnTo>
                      <a:pt x="847" y="502"/>
                    </a:lnTo>
                    <a:lnTo>
                      <a:pt x="851" y="503"/>
                    </a:lnTo>
                    <a:lnTo>
                      <a:pt x="854" y="505"/>
                    </a:lnTo>
                    <a:lnTo>
                      <a:pt x="856" y="505"/>
                    </a:lnTo>
                    <a:lnTo>
                      <a:pt x="859" y="506"/>
                    </a:lnTo>
                    <a:lnTo>
                      <a:pt x="862" y="510"/>
                    </a:lnTo>
                    <a:lnTo>
                      <a:pt x="865" y="511"/>
                    </a:lnTo>
                    <a:lnTo>
                      <a:pt x="867" y="513"/>
                    </a:lnTo>
                    <a:lnTo>
                      <a:pt x="867" y="522"/>
                    </a:lnTo>
                    <a:lnTo>
                      <a:pt x="867" y="529"/>
                    </a:lnTo>
                    <a:lnTo>
                      <a:pt x="865" y="537"/>
                    </a:lnTo>
                    <a:lnTo>
                      <a:pt x="862" y="546"/>
                    </a:lnTo>
                    <a:lnTo>
                      <a:pt x="859" y="554"/>
                    </a:lnTo>
                    <a:lnTo>
                      <a:pt x="854" y="562"/>
                    </a:lnTo>
                    <a:lnTo>
                      <a:pt x="848" y="568"/>
                    </a:lnTo>
                    <a:lnTo>
                      <a:pt x="842" y="572"/>
                    </a:lnTo>
                    <a:lnTo>
                      <a:pt x="841" y="575"/>
                    </a:lnTo>
                    <a:lnTo>
                      <a:pt x="839" y="577"/>
                    </a:lnTo>
                    <a:lnTo>
                      <a:pt x="836" y="578"/>
                    </a:lnTo>
                    <a:lnTo>
                      <a:pt x="833" y="580"/>
                    </a:lnTo>
                    <a:lnTo>
                      <a:pt x="828" y="585"/>
                    </a:lnTo>
                    <a:lnTo>
                      <a:pt x="824" y="588"/>
                    </a:lnTo>
                    <a:lnTo>
                      <a:pt x="819" y="591"/>
                    </a:lnTo>
                    <a:lnTo>
                      <a:pt x="813" y="592"/>
                    </a:lnTo>
                    <a:lnTo>
                      <a:pt x="807" y="594"/>
                    </a:lnTo>
                    <a:lnTo>
                      <a:pt x="802" y="595"/>
                    </a:lnTo>
                    <a:lnTo>
                      <a:pt x="796" y="597"/>
                    </a:lnTo>
                    <a:lnTo>
                      <a:pt x="790" y="600"/>
                    </a:lnTo>
                    <a:lnTo>
                      <a:pt x="787" y="600"/>
                    </a:lnTo>
                    <a:lnTo>
                      <a:pt x="785" y="600"/>
                    </a:lnTo>
                    <a:lnTo>
                      <a:pt x="784" y="600"/>
                    </a:lnTo>
                    <a:lnTo>
                      <a:pt x="781" y="600"/>
                    </a:lnTo>
                    <a:lnTo>
                      <a:pt x="779" y="600"/>
                    </a:lnTo>
                    <a:lnTo>
                      <a:pt x="778" y="600"/>
                    </a:lnTo>
                    <a:lnTo>
                      <a:pt x="776" y="600"/>
                    </a:lnTo>
                    <a:lnTo>
                      <a:pt x="775" y="601"/>
                    </a:lnTo>
                    <a:lnTo>
                      <a:pt x="772" y="598"/>
                    </a:lnTo>
                    <a:lnTo>
                      <a:pt x="767" y="597"/>
                    </a:lnTo>
                    <a:lnTo>
                      <a:pt x="762" y="595"/>
                    </a:lnTo>
                    <a:lnTo>
                      <a:pt x="758" y="595"/>
                    </a:lnTo>
                    <a:lnTo>
                      <a:pt x="755" y="595"/>
                    </a:lnTo>
                    <a:lnTo>
                      <a:pt x="750" y="595"/>
                    </a:lnTo>
                    <a:lnTo>
                      <a:pt x="746" y="594"/>
                    </a:lnTo>
                    <a:lnTo>
                      <a:pt x="741" y="592"/>
                    </a:lnTo>
                    <a:lnTo>
                      <a:pt x="713" y="592"/>
                    </a:lnTo>
                    <a:lnTo>
                      <a:pt x="683" y="559"/>
                    </a:lnTo>
                    <a:lnTo>
                      <a:pt x="675" y="559"/>
                    </a:lnTo>
                    <a:lnTo>
                      <a:pt x="677" y="555"/>
                    </a:lnTo>
                    <a:lnTo>
                      <a:pt x="675" y="554"/>
                    </a:lnTo>
                    <a:lnTo>
                      <a:pt x="674" y="552"/>
                    </a:lnTo>
                    <a:lnTo>
                      <a:pt x="672" y="552"/>
                    </a:lnTo>
                    <a:lnTo>
                      <a:pt x="671" y="551"/>
                    </a:lnTo>
                    <a:lnTo>
                      <a:pt x="668" y="551"/>
                    </a:lnTo>
                    <a:lnTo>
                      <a:pt x="666" y="549"/>
                    </a:lnTo>
                    <a:lnTo>
                      <a:pt x="664" y="548"/>
                    </a:lnTo>
                    <a:lnTo>
                      <a:pt x="658" y="540"/>
                    </a:lnTo>
                    <a:lnTo>
                      <a:pt x="651" y="534"/>
                    </a:lnTo>
                    <a:lnTo>
                      <a:pt x="645" y="528"/>
                    </a:lnTo>
                    <a:lnTo>
                      <a:pt x="635" y="522"/>
                    </a:lnTo>
                    <a:lnTo>
                      <a:pt x="628" y="517"/>
                    </a:lnTo>
                    <a:lnTo>
                      <a:pt x="619" y="511"/>
                    </a:lnTo>
                    <a:lnTo>
                      <a:pt x="611" y="506"/>
                    </a:lnTo>
                    <a:lnTo>
                      <a:pt x="603" y="500"/>
                    </a:lnTo>
                    <a:lnTo>
                      <a:pt x="600" y="499"/>
                    </a:lnTo>
                    <a:lnTo>
                      <a:pt x="599" y="496"/>
                    </a:lnTo>
                    <a:lnTo>
                      <a:pt x="596" y="493"/>
                    </a:lnTo>
                    <a:lnTo>
                      <a:pt x="594" y="490"/>
                    </a:lnTo>
                    <a:lnTo>
                      <a:pt x="593" y="487"/>
                    </a:lnTo>
                    <a:lnTo>
                      <a:pt x="589" y="483"/>
                    </a:lnTo>
                    <a:lnTo>
                      <a:pt x="586" y="482"/>
                    </a:lnTo>
                    <a:lnTo>
                      <a:pt x="583" y="480"/>
                    </a:lnTo>
                    <a:lnTo>
                      <a:pt x="582" y="468"/>
                    </a:lnTo>
                    <a:lnTo>
                      <a:pt x="579" y="454"/>
                    </a:lnTo>
                    <a:lnTo>
                      <a:pt x="576" y="442"/>
                    </a:lnTo>
                    <a:lnTo>
                      <a:pt x="571" y="430"/>
                    </a:lnTo>
                    <a:lnTo>
                      <a:pt x="568" y="421"/>
                    </a:lnTo>
                    <a:lnTo>
                      <a:pt x="565" y="413"/>
                    </a:lnTo>
                    <a:lnTo>
                      <a:pt x="562" y="404"/>
                    </a:lnTo>
                    <a:lnTo>
                      <a:pt x="559" y="395"/>
                    </a:lnTo>
                    <a:lnTo>
                      <a:pt x="553" y="381"/>
                    </a:lnTo>
                    <a:lnTo>
                      <a:pt x="547" y="367"/>
                    </a:lnTo>
                    <a:lnTo>
                      <a:pt x="540" y="355"/>
                    </a:lnTo>
                    <a:lnTo>
                      <a:pt x="534" y="341"/>
                    </a:lnTo>
                    <a:lnTo>
                      <a:pt x="528" y="327"/>
                    </a:lnTo>
                    <a:lnTo>
                      <a:pt x="522" y="315"/>
                    </a:lnTo>
                    <a:lnTo>
                      <a:pt x="517" y="300"/>
                    </a:lnTo>
                    <a:lnTo>
                      <a:pt x="513" y="286"/>
                    </a:lnTo>
                    <a:lnTo>
                      <a:pt x="511" y="278"/>
                    </a:lnTo>
                    <a:lnTo>
                      <a:pt x="511" y="271"/>
                    </a:lnTo>
                    <a:lnTo>
                      <a:pt x="510" y="261"/>
                    </a:lnTo>
                    <a:lnTo>
                      <a:pt x="507" y="254"/>
                    </a:lnTo>
                    <a:lnTo>
                      <a:pt x="505" y="246"/>
                    </a:lnTo>
                    <a:lnTo>
                      <a:pt x="502" y="240"/>
                    </a:lnTo>
                    <a:lnTo>
                      <a:pt x="499" y="232"/>
                    </a:lnTo>
                    <a:lnTo>
                      <a:pt x="496" y="226"/>
                    </a:lnTo>
                    <a:lnTo>
                      <a:pt x="493" y="226"/>
                    </a:lnTo>
                    <a:lnTo>
                      <a:pt x="491" y="226"/>
                    </a:lnTo>
                    <a:lnTo>
                      <a:pt x="490" y="228"/>
                    </a:lnTo>
                    <a:lnTo>
                      <a:pt x="488" y="231"/>
                    </a:lnTo>
                    <a:lnTo>
                      <a:pt x="493" y="248"/>
                    </a:lnTo>
                    <a:lnTo>
                      <a:pt x="496" y="266"/>
                    </a:lnTo>
                    <a:lnTo>
                      <a:pt x="498" y="284"/>
                    </a:lnTo>
                    <a:lnTo>
                      <a:pt x="498" y="304"/>
                    </a:lnTo>
                    <a:lnTo>
                      <a:pt x="499" y="323"/>
                    </a:lnTo>
                    <a:lnTo>
                      <a:pt x="502" y="341"/>
                    </a:lnTo>
                    <a:lnTo>
                      <a:pt x="507" y="359"/>
                    </a:lnTo>
                    <a:lnTo>
                      <a:pt x="514" y="375"/>
                    </a:lnTo>
                    <a:lnTo>
                      <a:pt x="514" y="381"/>
                    </a:lnTo>
                    <a:lnTo>
                      <a:pt x="514" y="390"/>
                    </a:lnTo>
                    <a:lnTo>
                      <a:pt x="516" y="398"/>
                    </a:lnTo>
                    <a:lnTo>
                      <a:pt x="517" y="404"/>
                    </a:lnTo>
                    <a:lnTo>
                      <a:pt x="521" y="413"/>
                    </a:lnTo>
                    <a:lnTo>
                      <a:pt x="524" y="419"/>
                    </a:lnTo>
                    <a:lnTo>
                      <a:pt x="525" y="424"/>
                    </a:lnTo>
                    <a:lnTo>
                      <a:pt x="528" y="428"/>
                    </a:lnTo>
                    <a:lnTo>
                      <a:pt x="530" y="433"/>
                    </a:lnTo>
                    <a:lnTo>
                      <a:pt x="531" y="438"/>
                    </a:lnTo>
                    <a:lnTo>
                      <a:pt x="533" y="445"/>
                    </a:lnTo>
                    <a:lnTo>
                      <a:pt x="534" y="453"/>
                    </a:lnTo>
                    <a:lnTo>
                      <a:pt x="534" y="456"/>
                    </a:lnTo>
                    <a:lnTo>
                      <a:pt x="533" y="457"/>
                    </a:lnTo>
                    <a:lnTo>
                      <a:pt x="531" y="459"/>
                    </a:lnTo>
                    <a:lnTo>
                      <a:pt x="528" y="459"/>
                    </a:lnTo>
                    <a:lnTo>
                      <a:pt x="527" y="460"/>
                    </a:lnTo>
                    <a:lnTo>
                      <a:pt x="525" y="462"/>
                    </a:lnTo>
                    <a:lnTo>
                      <a:pt x="522" y="462"/>
                    </a:lnTo>
                    <a:lnTo>
                      <a:pt x="519" y="465"/>
                    </a:lnTo>
                    <a:lnTo>
                      <a:pt x="516" y="465"/>
                    </a:lnTo>
                    <a:lnTo>
                      <a:pt x="514" y="468"/>
                    </a:lnTo>
                    <a:lnTo>
                      <a:pt x="511" y="470"/>
                    </a:lnTo>
                    <a:lnTo>
                      <a:pt x="510" y="471"/>
                    </a:lnTo>
                    <a:lnTo>
                      <a:pt x="507" y="473"/>
                    </a:lnTo>
                    <a:lnTo>
                      <a:pt x="505" y="474"/>
                    </a:lnTo>
                    <a:lnTo>
                      <a:pt x="502" y="474"/>
                    </a:lnTo>
                    <a:lnTo>
                      <a:pt x="501" y="474"/>
                    </a:lnTo>
                    <a:lnTo>
                      <a:pt x="499" y="474"/>
                    </a:lnTo>
                    <a:lnTo>
                      <a:pt x="498" y="476"/>
                    </a:lnTo>
                    <a:lnTo>
                      <a:pt x="495" y="477"/>
                    </a:lnTo>
                    <a:lnTo>
                      <a:pt x="493" y="480"/>
                    </a:lnTo>
                    <a:lnTo>
                      <a:pt x="490" y="482"/>
                    </a:lnTo>
                    <a:lnTo>
                      <a:pt x="487" y="483"/>
                    </a:lnTo>
                    <a:lnTo>
                      <a:pt x="484" y="483"/>
                    </a:lnTo>
                    <a:lnTo>
                      <a:pt x="481" y="485"/>
                    </a:lnTo>
                    <a:lnTo>
                      <a:pt x="478" y="485"/>
                    </a:lnTo>
                    <a:lnTo>
                      <a:pt x="475" y="487"/>
                    </a:lnTo>
                    <a:lnTo>
                      <a:pt x="472" y="488"/>
                    </a:lnTo>
                    <a:lnTo>
                      <a:pt x="468" y="490"/>
                    </a:lnTo>
                    <a:lnTo>
                      <a:pt x="464" y="491"/>
                    </a:lnTo>
                    <a:lnTo>
                      <a:pt x="462" y="491"/>
                    </a:lnTo>
                    <a:lnTo>
                      <a:pt x="461" y="494"/>
                    </a:lnTo>
                    <a:lnTo>
                      <a:pt x="459" y="496"/>
                    </a:lnTo>
                    <a:lnTo>
                      <a:pt x="459" y="499"/>
                    </a:lnTo>
                    <a:lnTo>
                      <a:pt x="458" y="500"/>
                    </a:lnTo>
                    <a:lnTo>
                      <a:pt x="456" y="503"/>
                    </a:lnTo>
                    <a:lnTo>
                      <a:pt x="453" y="505"/>
                    </a:lnTo>
                    <a:lnTo>
                      <a:pt x="447" y="503"/>
                    </a:lnTo>
                    <a:lnTo>
                      <a:pt x="442" y="505"/>
                    </a:lnTo>
                    <a:lnTo>
                      <a:pt x="438" y="508"/>
                    </a:lnTo>
                    <a:lnTo>
                      <a:pt x="435" y="513"/>
                    </a:lnTo>
                    <a:lnTo>
                      <a:pt x="432" y="517"/>
                    </a:lnTo>
                    <a:lnTo>
                      <a:pt x="427" y="520"/>
                    </a:lnTo>
                    <a:lnTo>
                      <a:pt x="424" y="523"/>
                    </a:lnTo>
                    <a:lnTo>
                      <a:pt x="418" y="525"/>
                    </a:lnTo>
                    <a:lnTo>
                      <a:pt x="412" y="525"/>
                    </a:lnTo>
                    <a:lnTo>
                      <a:pt x="406" y="525"/>
                    </a:lnTo>
                    <a:lnTo>
                      <a:pt x="400" y="526"/>
                    </a:lnTo>
                    <a:lnTo>
                      <a:pt x="393" y="526"/>
                    </a:lnTo>
                    <a:lnTo>
                      <a:pt x="387" y="526"/>
                    </a:lnTo>
                    <a:lnTo>
                      <a:pt x="381" y="526"/>
                    </a:lnTo>
                    <a:lnTo>
                      <a:pt x="375" y="528"/>
                    </a:lnTo>
                    <a:lnTo>
                      <a:pt x="369" y="528"/>
                    </a:lnTo>
                    <a:lnTo>
                      <a:pt x="363" y="528"/>
                    </a:lnTo>
                    <a:lnTo>
                      <a:pt x="357" y="528"/>
                    </a:lnTo>
                    <a:lnTo>
                      <a:pt x="351" y="529"/>
                    </a:lnTo>
                    <a:lnTo>
                      <a:pt x="344" y="529"/>
                    </a:lnTo>
                    <a:lnTo>
                      <a:pt x="338" y="529"/>
                    </a:lnTo>
                    <a:lnTo>
                      <a:pt x="332" y="529"/>
                    </a:lnTo>
                    <a:lnTo>
                      <a:pt x="326" y="529"/>
                    </a:lnTo>
                    <a:lnTo>
                      <a:pt x="320" y="529"/>
                    </a:lnTo>
                    <a:lnTo>
                      <a:pt x="325" y="531"/>
                    </a:lnTo>
                    <a:lnTo>
                      <a:pt x="331" y="531"/>
                    </a:lnTo>
                    <a:lnTo>
                      <a:pt x="335" y="532"/>
                    </a:lnTo>
                    <a:lnTo>
                      <a:pt x="341" y="532"/>
                    </a:lnTo>
                    <a:lnTo>
                      <a:pt x="346" y="534"/>
                    </a:lnTo>
                    <a:lnTo>
                      <a:pt x="352" y="534"/>
                    </a:lnTo>
                    <a:lnTo>
                      <a:pt x="358" y="534"/>
                    </a:lnTo>
                    <a:lnTo>
                      <a:pt x="364" y="534"/>
                    </a:lnTo>
                    <a:lnTo>
                      <a:pt x="371" y="534"/>
                    </a:lnTo>
                    <a:lnTo>
                      <a:pt x="375" y="534"/>
                    </a:lnTo>
                    <a:lnTo>
                      <a:pt x="381" y="534"/>
                    </a:lnTo>
                    <a:lnTo>
                      <a:pt x="387" y="534"/>
                    </a:lnTo>
                    <a:lnTo>
                      <a:pt x="393" y="534"/>
                    </a:lnTo>
                    <a:lnTo>
                      <a:pt x="400" y="532"/>
                    </a:lnTo>
                    <a:lnTo>
                      <a:pt x="406" y="534"/>
                    </a:lnTo>
                    <a:lnTo>
                      <a:pt x="410" y="534"/>
                    </a:lnTo>
                    <a:lnTo>
                      <a:pt x="415" y="532"/>
                    </a:lnTo>
                    <a:lnTo>
                      <a:pt x="416" y="532"/>
                    </a:lnTo>
                    <a:lnTo>
                      <a:pt x="419" y="532"/>
                    </a:lnTo>
                    <a:lnTo>
                      <a:pt x="423" y="531"/>
                    </a:lnTo>
                    <a:lnTo>
                      <a:pt x="426" y="531"/>
                    </a:lnTo>
                    <a:lnTo>
                      <a:pt x="429" y="531"/>
                    </a:lnTo>
                    <a:lnTo>
                      <a:pt x="432" y="529"/>
                    </a:lnTo>
                    <a:lnTo>
                      <a:pt x="435" y="528"/>
                    </a:lnTo>
                    <a:lnTo>
                      <a:pt x="438" y="529"/>
                    </a:lnTo>
                    <a:lnTo>
                      <a:pt x="441" y="528"/>
                    </a:lnTo>
                    <a:lnTo>
                      <a:pt x="444" y="526"/>
                    </a:lnTo>
                    <a:lnTo>
                      <a:pt x="446" y="525"/>
                    </a:lnTo>
                    <a:lnTo>
                      <a:pt x="447" y="525"/>
                    </a:lnTo>
                    <a:lnTo>
                      <a:pt x="447" y="523"/>
                    </a:lnTo>
                    <a:lnTo>
                      <a:pt x="447" y="522"/>
                    </a:lnTo>
                    <a:lnTo>
                      <a:pt x="447" y="522"/>
                    </a:lnTo>
                    <a:lnTo>
                      <a:pt x="453" y="520"/>
                    </a:lnTo>
                    <a:lnTo>
                      <a:pt x="461" y="519"/>
                    </a:lnTo>
                    <a:lnTo>
                      <a:pt x="467" y="519"/>
                    </a:lnTo>
                    <a:lnTo>
                      <a:pt x="475" y="519"/>
                    </a:lnTo>
                    <a:lnTo>
                      <a:pt x="481" y="520"/>
                    </a:lnTo>
                    <a:lnTo>
                      <a:pt x="488" y="519"/>
                    </a:lnTo>
                    <a:lnTo>
                      <a:pt x="495" y="517"/>
                    </a:lnTo>
                    <a:lnTo>
                      <a:pt x="499" y="514"/>
                    </a:lnTo>
                    <a:lnTo>
                      <a:pt x="502" y="514"/>
                    </a:lnTo>
                    <a:lnTo>
                      <a:pt x="505" y="514"/>
                    </a:lnTo>
                    <a:lnTo>
                      <a:pt x="508" y="513"/>
                    </a:lnTo>
                    <a:lnTo>
                      <a:pt x="511" y="511"/>
                    </a:lnTo>
                    <a:lnTo>
                      <a:pt x="514" y="510"/>
                    </a:lnTo>
                    <a:lnTo>
                      <a:pt x="516" y="508"/>
                    </a:lnTo>
                    <a:lnTo>
                      <a:pt x="519" y="508"/>
                    </a:lnTo>
                    <a:lnTo>
                      <a:pt x="521" y="510"/>
                    </a:lnTo>
                    <a:lnTo>
                      <a:pt x="524" y="508"/>
                    </a:lnTo>
                    <a:lnTo>
                      <a:pt x="527" y="508"/>
                    </a:lnTo>
                    <a:lnTo>
                      <a:pt x="528" y="508"/>
                    </a:lnTo>
                    <a:lnTo>
                      <a:pt x="531" y="508"/>
                    </a:lnTo>
                    <a:lnTo>
                      <a:pt x="534" y="508"/>
                    </a:lnTo>
                    <a:lnTo>
                      <a:pt x="536" y="508"/>
                    </a:lnTo>
                    <a:lnTo>
                      <a:pt x="537" y="506"/>
                    </a:lnTo>
                    <a:lnTo>
                      <a:pt x="540" y="503"/>
                    </a:lnTo>
                    <a:lnTo>
                      <a:pt x="542" y="503"/>
                    </a:lnTo>
                    <a:lnTo>
                      <a:pt x="544" y="503"/>
                    </a:lnTo>
                    <a:lnTo>
                      <a:pt x="545" y="503"/>
                    </a:lnTo>
                    <a:lnTo>
                      <a:pt x="548" y="503"/>
                    </a:lnTo>
                    <a:lnTo>
                      <a:pt x="550" y="502"/>
                    </a:lnTo>
                    <a:lnTo>
                      <a:pt x="551" y="502"/>
                    </a:lnTo>
                    <a:lnTo>
                      <a:pt x="554" y="502"/>
                    </a:lnTo>
                    <a:lnTo>
                      <a:pt x="556" y="502"/>
                    </a:lnTo>
                    <a:lnTo>
                      <a:pt x="559" y="500"/>
                    </a:lnTo>
                    <a:lnTo>
                      <a:pt x="562" y="500"/>
                    </a:lnTo>
                    <a:lnTo>
                      <a:pt x="565" y="500"/>
                    </a:lnTo>
                    <a:lnTo>
                      <a:pt x="568" y="500"/>
                    </a:lnTo>
                    <a:lnTo>
                      <a:pt x="571" y="499"/>
                    </a:lnTo>
                    <a:lnTo>
                      <a:pt x="574" y="499"/>
                    </a:lnTo>
                    <a:lnTo>
                      <a:pt x="577" y="499"/>
                    </a:lnTo>
                    <a:lnTo>
                      <a:pt x="580" y="497"/>
                    </a:lnTo>
                    <a:lnTo>
                      <a:pt x="586" y="503"/>
                    </a:lnTo>
                    <a:lnTo>
                      <a:pt x="593" y="508"/>
                    </a:lnTo>
                    <a:lnTo>
                      <a:pt x="599" y="513"/>
                    </a:lnTo>
                    <a:lnTo>
                      <a:pt x="606" y="517"/>
                    </a:lnTo>
                    <a:lnTo>
                      <a:pt x="612" y="522"/>
                    </a:lnTo>
                    <a:lnTo>
                      <a:pt x="619" y="526"/>
                    </a:lnTo>
                    <a:lnTo>
                      <a:pt x="625" y="531"/>
                    </a:lnTo>
                    <a:lnTo>
                      <a:pt x="631" y="537"/>
                    </a:lnTo>
                    <a:lnTo>
                      <a:pt x="635" y="540"/>
                    </a:lnTo>
                    <a:lnTo>
                      <a:pt x="638" y="545"/>
                    </a:lnTo>
                    <a:lnTo>
                      <a:pt x="638" y="552"/>
                    </a:lnTo>
                    <a:lnTo>
                      <a:pt x="638" y="560"/>
                    </a:lnTo>
                    <a:lnTo>
                      <a:pt x="640" y="569"/>
                    </a:lnTo>
                    <a:lnTo>
                      <a:pt x="640" y="575"/>
                    </a:lnTo>
                    <a:lnTo>
                      <a:pt x="643" y="581"/>
                    </a:lnTo>
                    <a:lnTo>
                      <a:pt x="648" y="585"/>
                    </a:lnTo>
                    <a:lnTo>
                      <a:pt x="651" y="588"/>
                    </a:lnTo>
                    <a:lnTo>
                      <a:pt x="652" y="589"/>
                    </a:lnTo>
                    <a:lnTo>
                      <a:pt x="655" y="592"/>
                    </a:lnTo>
                    <a:lnTo>
                      <a:pt x="658" y="595"/>
                    </a:lnTo>
                    <a:lnTo>
                      <a:pt x="661" y="598"/>
                    </a:lnTo>
                    <a:lnTo>
                      <a:pt x="663" y="601"/>
                    </a:lnTo>
                    <a:lnTo>
                      <a:pt x="663" y="604"/>
                    </a:lnTo>
                    <a:lnTo>
                      <a:pt x="664" y="609"/>
                    </a:lnTo>
                    <a:lnTo>
                      <a:pt x="669" y="614"/>
                    </a:lnTo>
                    <a:lnTo>
                      <a:pt x="671" y="618"/>
                    </a:lnTo>
                    <a:lnTo>
                      <a:pt x="671" y="623"/>
                    </a:lnTo>
                    <a:lnTo>
                      <a:pt x="671" y="626"/>
                    </a:lnTo>
                    <a:lnTo>
                      <a:pt x="668" y="630"/>
                    </a:lnTo>
                    <a:lnTo>
                      <a:pt x="666" y="635"/>
                    </a:lnTo>
                    <a:lnTo>
                      <a:pt x="664" y="641"/>
                    </a:lnTo>
                    <a:lnTo>
                      <a:pt x="664" y="649"/>
                    </a:lnTo>
                    <a:lnTo>
                      <a:pt x="661" y="660"/>
                    </a:lnTo>
                    <a:lnTo>
                      <a:pt x="657" y="672"/>
                    </a:lnTo>
                    <a:lnTo>
                      <a:pt x="654" y="684"/>
                    </a:lnTo>
                    <a:lnTo>
                      <a:pt x="651" y="695"/>
                    </a:lnTo>
                    <a:lnTo>
                      <a:pt x="651" y="704"/>
                    </a:lnTo>
                    <a:lnTo>
                      <a:pt x="649" y="712"/>
                    </a:lnTo>
                    <a:lnTo>
                      <a:pt x="648" y="718"/>
                    </a:lnTo>
                    <a:lnTo>
                      <a:pt x="645" y="722"/>
                    </a:lnTo>
                    <a:lnTo>
                      <a:pt x="641" y="729"/>
                    </a:lnTo>
                    <a:lnTo>
                      <a:pt x="640" y="735"/>
                    </a:lnTo>
                    <a:lnTo>
                      <a:pt x="638" y="741"/>
                    </a:lnTo>
                    <a:lnTo>
                      <a:pt x="635" y="750"/>
                    </a:lnTo>
                    <a:lnTo>
                      <a:pt x="634" y="755"/>
                    </a:lnTo>
                    <a:lnTo>
                      <a:pt x="631" y="761"/>
                    </a:lnTo>
                    <a:lnTo>
                      <a:pt x="629" y="767"/>
                    </a:lnTo>
                    <a:lnTo>
                      <a:pt x="629" y="771"/>
                    </a:lnTo>
                    <a:lnTo>
                      <a:pt x="626" y="776"/>
                    </a:lnTo>
                    <a:lnTo>
                      <a:pt x="625" y="782"/>
                    </a:lnTo>
                    <a:lnTo>
                      <a:pt x="623" y="787"/>
                    </a:lnTo>
                    <a:lnTo>
                      <a:pt x="622" y="791"/>
                    </a:lnTo>
                    <a:lnTo>
                      <a:pt x="620" y="796"/>
                    </a:lnTo>
                    <a:lnTo>
                      <a:pt x="619" y="800"/>
                    </a:lnTo>
                    <a:lnTo>
                      <a:pt x="617" y="805"/>
                    </a:lnTo>
                    <a:lnTo>
                      <a:pt x="615" y="811"/>
                    </a:lnTo>
                    <a:lnTo>
                      <a:pt x="615" y="819"/>
                    </a:lnTo>
                    <a:lnTo>
                      <a:pt x="617" y="830"/>
                    </a:lnTo>
                    <a:lnTo>
                      <a:pt x="619" y="842"/>
                    </a:lnTo>
                    <a:lnTo>
                      <a:pt x="617" y="848"/>
                    </a:lnTo>
                    <a:lnTo>
                      <a:pt x="620" y="854"/>
                    </a:lnTo>
                    <a:lnTo>
                      <a:pt x="625" y="859"/>
                    </a:lnTo>
                    <a:lnTo>
                      <a:pt x="626" y="863"/>
                    </a:lnTo>
                    <a:lnTo>
                      <a:pt x="629" y="866"/>
                    </a:lnTo>
                    <a:lnTo>
                      <a:pt x="631" y="871"/>
                    </a:lnTo>
                    <a:lnTo>
                      <a:pt x="632" y="874"/>
                    </a:lnTo>
                    <a:lnTo>
                      <a:pt x="634" y="880"/>
                    </a:lnTo>
                    <a:lnTo>
                      <a:pt x="632" y="888"/>
                    </a:lnTo>
                    <a:lnTo>
                      <a:pt x="631" y="892"/>
                    </a:lnTo>
                    <a:lnTo>
                      <a:pt x="629" y="895"/>
                    </a:lnTo>
                    <a:lnTo>
                      <a:pt x="628" y="898"/>
                    </a:lnTo>
                    <a:lnTo>
                      <a:pt x="625" y="902"/>
                    </a:lnTo>
                    <a:lnTo>
                      <a:pt x="622" y="905"/>
                    </a:lnTo>
                    <a:lnTo>
                      <a:pt x="620" y="908"/>
                    </a:lnTo>
                    <a:lnTo>
                      <a:pt x="617" y="911"/>
                    </a:lnTo>
                    <a:lnTo>
                      <a:pt x="615" y="915"/>
                    </a:lnTo>
                    <a:lnTo>
                      <a:pt x="609" y="925"/>
                    </a:lnTo>
                    <a:lnTo>
                      <a:pt x="602" y="932"/>
                    </a:lnTo>
                    <a:lnTo>
                      <a:pt x="596" y="938"/>
                    </a:lnTo>
                    <a:lnTo>
                      <a:pt x="589" y="943"/>
                    </a:lnTo>
                    <a:lnTo>
                      <a:pt x="583" y="947"/>
                    </a:lnTo>
                    <a:lnTo>
                      <a:pt x="576" y="954"/>
                    </a:lnTo>
                    <a:lnTo>
                      <a:pt x="568" y="958"/>
                    </a:lnTo>
                    <a:lnTo>
                      <a:pt x="560" y="964"/>
                    </a:lnTo>
                    <a:lnTo>
                      <a:pt x="553" y="967"/>
                    </a:lnTo>
                    <a:lnTo>
                      <a:pt x="547" y="970"/>
                    </a:lnTo>
                    <a:lnTo>
                      <a:pt x="542" y="975"/>
                    </a:lnTo>
                    <a:lnTo>
                      <a:pt x="537" y="980"/>
                    </a:lnTo>
                    <a:lnTo>
                      <a:pt x="533" y="984"/>
                    </a:lnTo>
                    <a:lnTo>
                      <a:pt x="528" y="987"/>
                    </a:lnTo>
                    <a:lnTo>
                      <a:pt x="522" y="989"/>
                    </a:lnTo>
                    <a:lnTo>
                      <a:pt x="514" y="989"/>
                    </a:lnTo>
                    <a:lnTo>
                      <a:pt x="508" y="993"/>
                    </a:lnTo>
                    <a:lnTo>
                      <a:pt x="504" y="995"/>
                    </a:lnTo>
                    <a:lnTo>
                      <a:pt x="498" y="997"/>
                    </a:lnTo>
                    <a:lnTo>
                      <a:pt x="491" y="997"/>
                    </a:lnTo>
                    <a:lnTo>
                      <a:pt x="485" y="997"/>
                    </a:lnTo>
                    <a:lnTo>
                      <a:pt x="479" y="998"/>
                    </a:lnTo>
                    <a:lnTo>
                      <a:pt x="473" y="1000"/>
                    </a:lnTo>
                    <a:lnTo>
                      <a:pt x="467" y="1003"/>
                    </a:lnTo>
                    <a:lnTo>
                      <a:pt x="468" y="1003"/>
                    </a:lnTo>
                    <a:lnTo>
                      <a:pt x="468" y="1004"/>
                    </a:lnTo>
                    <a:lnTo>
                      <a:pt x="468" y="1006"/>
                    </a:lnTo>
                    <a:lnTo>
                      <a:pt x="468" y="1007"/>
                    </a:lnTo>
                    <a:lnTo>
                      <a:pt x="467" y="1007"/>
                    </a:lnTo>
                    <a:lnTo>
                      <a:pt x="465" y="1007"/>
                    </a:lnTo>
                    <a:lnTo>
                      <a:pt x="462" y="1007"/>
                    </a:lnTo>
                    <a:lnTo>
                      <a:pt x="462" y="1007"/>
                    </a:lnTo>
                    <a:lnTo>
                      <a:pt x="461" y="1003"/>
                    </a:lnTo>
                    <a:lnTo>
                      <a:pt x="456" y="1003"/>
                    </a:lnTo>
                    <a:lnTo>
                      <a:pt x="453" y="1003"/>
                    </a:lnTo>
                    <a:lnTo>
                      <a:pt x="450" y="1006"/>
                    </a:lnTo>
                    <a:lnTo>
                      <a:pt x="447" y="1007"/>
                    </a:lnTo>
                    <a:lnTo>
                      <a:pt x="444" y="1009"/>
                    </a:lnTo>
                    <a:lnTo>
                      <a:pt x="439" y="1010"/>
                    </a:lnTo>
                    <a:lnTo>
                      <a:pt x="436" y="1010"/>
                    </a:lnTo>
                    <a:lnTo>
                      <a:pt x="432" y="1010"/>
                    </a:lnTo>
                    <a:lnTo>
                      <a:pt x="427" y="1013"/>
                    </a:lnTo>
                    <a:lnTo>
                      <a:pt x="423" y="1016"/>
                    </a:lnTo>
                    <a:lnTo>
                      <a:pt x="418" y="1018"/>
                    </a:lnTo>
                    <a:lnTo>
                      <a:pt x="413" y="1021"/>
                    </a:lnTo>
                    <a:lnTo>
                      <a:pt x="409" y="1023"/>
                    </a:lnTo>
                    <a:lnTo>
                      <a:pt x="404" y="1026"/>
                    </a:lnTo>
                    <a:lnTo>
                      <a:pt x="401" y="1029"/>
                    </a:lnTo>
                    <a:lnTo>
                      <a:pt x="397" y="1032"/>
                    </a:lnTo>
                    <a:lnTo>
                      <a:pt x="393" y="1032"/>
                    </a:lnTo>
                    <a:lnTo>
                      <a:pt x="390" y="1033"/>
                    </a:lnTo>
                    <a:lnTo>
                      <a:pt x="387" y="1035"/>
                    </a:lnTo>
                    <a:lnTo>
                      <a:pt x="386" y="1036"/>
                    </a:lnTo>
                    <a:lnTo>
                      <a:pt x="383" y="1038"/>
                    </a:lnTo>
                    <a:lnTo>
                      <a:pt x="381" y="1039"/>
                    </a:lnTo>
                    <a:lnTo>
                      <a:pt x="378" y="1042"/>
                    </a:lnTo>
                    <a:lnTo>
                      <a:pt x="375" y="1042"/>
                    </a:lnTo>
                    <a:lnTo>
                      <a:pt x="374" y="1044"/>
                    </a:lnTo>
                    <a:lnTo>
                      <a:pt x="374" y="1046"/>
                    </a:lnTo>
                    <a:lnTo>
                      <a:pt x="374" y="1049"/>
                    </a:lnTo>
                    <a:lnTo>
                      <a:pt x="375" y="1050"/>
                    </a:lnTo>
                    <a:lnTo>
                      <a:pt x="377" y="1052"/>
                    </a:lnTo>
                    <a:lnTo>
                      <a:pt x="380" y="1052"/>
                    </a:lnTo>
                    <a:lnTo>
                      <a:pt x="381" y="1050"/>
                    </a:lnTo>
                    <a:lnTo>
                      <a:pt x="384" y="1050"/>
                    </a:lnTo>
                    <a:lnTo>
                      <a:pt x="387" y="1049"/>
                    </a:lnTo>
                    <a:lnTo>
                      <a:pt x="390" y="1049"/>
                    </a:lnTo>
                    <a:lnTo>
                      <a:pt x="392" y="1049"/>
                    </a:lnTo>
                    <a:lnTo>
                      <a:pt x="395" y="1047"/>
                    </a:lnTo>
                    <a:lnTo>
                      <a:pt x="400" y="1046"/>
                    </a:lnTo>
                    <a:lnTo>
                      <a:pt x="404" y="1047"/>
                    </a:lnTo>
                    <a:lnTo>
                      <a:pt x="409" y="1049"/>
                    </a:lnTo>
                    <a:lnTo>
                      <a:pt x="415" y="1053"/>
                    </a:lnTo>
                    <a:lnTo>
                      <a:pt x="421" y="1056"/>
                    </a:lnTo>
                    <a:lnTo>
                      <a:pt x="426" y="1058"/>
                    </a:lnTo>
                    <a:lnTo>
                      <a:pt x="430" y="1059"/>
                    </a:lnTo>
                    <a:lnTo>
                      <a:pt x="433" y="1056"/>
                    </a:lnTo>
                    <a:lnTo>
                      <a:pt x="442" y="1056"/>
                    </a:lnTo>
                    <a:lnTo>
                      <a:pt x="449" y="1053"/>
                    </a:lnTo>
                    <a:lnTo>
                      <a:pt x="452" y="1050"/>
                    </a:lnTo>
                    <a:lnTo>
                      <a:pt x="453" y="1046"/>
                    </a:lnTo>
                    <a:lnTo>
                      <a:pt x="456" y="1044"/>
                    </a:lnTo>
                    <a:lnTo>
                      <a:pt x="459" y="1042"/>
                    </a:lnTo>
                    <a:lnTo>
                      <a:pt x="464" y="1042"/>
                    </a:lnTo>
                    <a:lnTo>
                      <a:pt x="472" y="1047"/>
                    </a:lnTo>
                    <a:lnTo>
                      <a:pt x="476" y="1050"/>
                    </a:lnTo>
                    <a:lnTo>
                      <a:pt x="478" y="1052"/>
                    </a:lnTo>
                    <a:lnTo>
                      <a:pt x="478" y="1053"/>
                    </a:lnTo>
                    <a:lnTo>
                      <a:pt x="478" y="1056"/>
                    </a:lnTo>
                    <a:lnTo>
                      <a:pt x="476" y="1061"/>
                    </a:lnTo>
                    <a:lnTo>
                      <a:pt x="475" y="1062"/>
                    </a:lnTo>
                    <a:lnTo>
                      <a:pt x="470" y="1064"/>
                    </a:lnTo>
                    <a:lnTo>
                      <a:pt x="467" y="1065"/>
                    </a:lnTo>
                    <a:lnTo>
                      <a:pt x="462" y="1065"/>
                    </a:lnTo>
                    <a:lnTo>
                      <a:pt x="459" y="1067"/>
                    </a:lnTo>
                    <a:lnTo>
                      <a:pt x="455" y="1068"/>
                    </a:lnTo>
                    <a:lnTo>
                      <a:pt x="453" y="1072"/>
                    </a:lnTo>
                    <a:lnTo>
                      <a:pt x="446" y="1079"/>
                    </a:lnTo>
                    <a:lnTo>
                      <a:pt x="439" y="1085"/>
                    </a:lnTo>
                    <a:lnTo>
                      <a:pt x="433" y="1091"/>
                    </a:lnTo>
                    <a:lnTo>
                      <a:pt x="427" y="1098"/>
                    </a:lnTo>
                    <a:lnTo>
                      <a:pt x="421" y="1104"/>
                    </a:lnTo>
                    <a:lnTo>
                      <a:pt x="415" y="1110"/>
                    </a:lnTo>
                    <a:lnTo>
                      <a:pt x="409" y="1119"/>
                    </a:lnTo>
                    <a:lnTo>
                      <a:pt x="404" y="1127"/>
                    </a:lnTo>
                    <a:lnTo>
                      <a:pt x="398" y="1131"/>
                    </a:lnTo>
                    <a:lnTo>
                      <a:pt x="397" y="1136"/>
                    </a:lnTo>
                    <a:lnTo>
                      <a:pt x="397" y="1142"/>
                    </a:lnTo>
                    <a:lnTo>
                      <a:pt x="398" y="1148"/>
                    </a:lnTo>
                    <a:lnTo>
                      <a:pt x="400" y="1156"/>
                    </a:lnTo>
                    <a:lnTo>
                      <a:pt x="401" y="1162"/>
                    </a:lnTo>
                    <a:lnTo>
                      <a:pt x="401" y="1168"/>
                    </a:lnTo>
                    <a:lnTo>
                      <a:pt x="398" y="1173"/>
                    </a:lnTo>
                    <a:lnTo>
                      <a:pt x="401" y="1196"/>
                    </a:lnTo>
                    <a:lnTo>
                      <a:pt x="403" y="1197"/>
                    </a:lnTo>
                    <a:lnTo>
                      <a:pt x="404" y="1199"/>
                    </a:lnTo>
                    <a:lnTo>
                      <a:pt x="404" y="1199"/>
                    </a:lnTo>
                    <a:lnTo>
                      <a:pt x="407" y="1199"/>
                    </a:lnTo>
                    <a:lnTo>
                      <a:pt x="412" y="1193"/>
                    </a:lnTo>
                    <a:lnTo>
                      <a:pt x="415" y="1185"/>
                    </a:lnTo>
                    <a:lnTo>
                      <a:pt x="418" y="1179"/>
                    </a:lnTo>
                    <a:lnTo>
                      <a:pt x="421" y="1171"/>
                    </a:lnTo>
                    <a:lnTo>
                      <a:pt x="424" y="1163"/>
                    </a:lnTo>
                    <a:lnTo>
                      <a:pt x="429" y="1157"/>
                    </a:lnTo>
                    <a:lnTo>
                      <a:pt x="432" y="1150"/>
                    </a:lnTo>
                    <a:lnTo>
                      <a:pt x="438" y="1144"/>
                    </a:lnTo>
                    <a:lnTo>
                      <a:pt x="441" y="1139"/>
                    </a:lnTo>
                    <a:lnTo>
                      <a:pt x="446" y="1134"/>
                    </a:lnTo>
                    <a:lnTo>
                      <a:pt x="450" y="1130"/>
                    </a:lnTo>
                    <a:lnTo>
                      <a:pt x="455" y="1124"/>
                    </a:lnTo>
                    <a:lnTo>
                      <a:pt x="459" y="1121"/>
                    </a:lnTo>
                    <a:lnTo>
                      <a:pt x="464" y="1116"/>
                    </a:lnTo>
                    <a:lnTo>
                      <a:pt x="468" y="1111"/>
                    </a:lnTo>
                    <a:lnTo>
                      <a:pt x="473" y="1107"/>
                    </a:lnTo>
                    <a:lnTo>
                      <a:pt x="479" y="1102"/>
                    </a:lnTo>
                    <a:lnTo>
                      <a:pt x="484" y="1098"/>
                    </a:lnTo>
                    <a:lnTo>
                      <a:pt x="488" y="1093"/>
                    </a:lnTo>
                    <a:lnTo>
                      <a:pt x="493" y="1088"/>
                    </a:lnTo>
                    <a:lnTo>
                      <a:pt x="498" y="1084"/>
                    </a:lnTo>
                    <a:lnTo>
                      <a:pt x="502" y="1079"/>
                    </a:lnTo>
                    <a:lnTo>
                      <a:pt x="505" y="1075"/>
                    </a:lnTo>
                    <a:lnTo>
                      <a:pt x="510" y="1068"/>
                    </a:lnTo>
                    <a:lnTo>
                      <a:pt x="514" y="1064"/>
                    </a:lnTo>
                    <a:lnTo>
                      <a:pt x="517" y="1059"/>
                    </a:lnTo>
                    <a:lnTo>
                      <a:pt x="521" y="1055"/>
                    </a:lnTo>
                    <a:lnTo>
                      <a:pt x="522" y="1049"/>
                    </a:lnTo>
                    <a:lnTo>
                      <a:pt x="525" y="1042"/>
                    </a:lnTo>
                    <a:lnTo>
                      <a:pt x="528" y="1038"/>
                    </a:lnTo>
                    <a:lnTo>
                      <a:pt x="533" y="1033"/>
                    </a:lnTo>
                    <a:lnTo>
                      <a:pt x="537" y="1030"/>
                    </a:lnTo>
                    <a:lnTo>
                      <a:pt x="537" y="1026"/>
                    </a:lnTo>
                    <a:lnTo>
                      <a:pt x="537" y="1023"/>
                    </a:lnTo>
                    <a:lnTo>
                      <a:pt x="540" y="1021"/>
                    </a:lnTo>
                    <a:lnTo>
                      <a:pt x="542" y="1018"/>
                    </a:lnTo>
                    <a:lnTo>
                      <a:pt x="545" y="1016"/>
                    </a:lnTo>
                    <a:lnTo>
                      <a:pt x="547" y="1013"/>
                    </a:lnTo>
                    <a:lnTo>
                      <a:pt x="550" y="1010"/>
                    </a:lnTo>
                    <a:lnTo>
                      <a:pt x="551" y="1007"/>
                    </a:lnTo>
                    <a:lnTo>
                      <a:pt x="553" y="1006"/>
                    </a:lnTo>
                    <a:lnTo>
                      <a:pt x="556" y="1004"/>
                    </a:lnTo>
                    <a:lnTo>
                      <a:pt x="557" y="1003"/>
                    </a:lnTo>
                    <a:lnTo>
                      <a:pt x="559" y="1000"/>
                    </a:lnTo>
                    <a:lnTo>
                      <a:pt x="560" y="998"/>
                    </a:lnTo>
                    <a:lnTo>
                      <a:pt x="563" y="997"/>
                    </a:lnTo>
                    <a:lnTo>
                      <a:pt x="566" y="997"/>
                    </a:lnTo>
                    <a:lnTo>
                      <a:pt x="570" y="997"/>
                    </a:lnTo>
                    <a:lnTo>
                      <a:pt x="571" y="993"/>
                    </a:lnTo>
                    <a:lnTo>
                      <a:pt x="573" y="992"/>
                    </a:lnTo>
                    <a:lnTo>
                      <a:pt x="574" y="990"/>
                    </a:lnTo>
                    <a:lnTo>
                      <a:pt x="576" y="990"/>
                    </a:lnTo>
                    <a:lnTo>
                      <a:pt x="579" y="990"/>
                    </a:lnTo>
                    <a:lnTo>
                      <a:pt x="580" y="990"/>
                    </a:lnTo>
                    <a:lnTo>
                      <a:pt x="583" y="989"/>
                    </a:lnTo>
                    <a:lnTo>
                      <a:pt x="585" y="989"/>
                    </a:lnTo>
                    <a:lnTo>
                      <a:pt x="593" y="984"/>
                    </a:lnTo>
                    <a:lnTo>
                      <a:pt x="600" y="980"/>
                    </a:lnTo>
                    <a:lnTo>
                      <a:pt x="608" y="977"/>
                    </a:lnTo>
                    <a:lnTo>
                      <a:pt x="615" y="972"/>
                    </a:lnTo>
                    <a:lnTo>
                      <a:pt x="623" y="967"/>
                    </a:lnTo>
                    <a:lnTo>
                      <a:pt x="629" y="963"/>
                    </a:lnTo>
                    <a:lnTo>
                      <a:pt x="637" y="958"/>
                    </a:lnTo>
                    <a:lnTo>
                      <a:pt x="641" y="952"/>
                    </a:lnTo>
                    <a:lnTo>
                      <a:pt x="645" y="951"/>
                    </a:lnTo>
                    <a:lnTo>
                      <a:pt x="648" y="949"/>
                    </a:lnTo>
                    <a:lnTo>
                      <a:pt x="651" y="947"/>
                    </a:lnTo>
                    <a:lnTo>
                      <a:pt x="654" y="944"/>
                    </a:lnTo>
                    <a:lnTo>
                      <a:pt x="660" y="943"/>
                    </a:lnTo>
                    <a:lnTo>
                      <a:pt x="666" y="940"/>
                    </a:lnTo>
                    <a:lnTo>
                      <a:pt x="672" y="938"/>
                    </a:lnTo>
                    <a:lnTo>
                      <a:pt x="678" y="935"/>
                    </a:lnTo>
                    <a:lnTo>
                      <a:pt x="684" y="934"/>
                    </a:lnTo>
                    <a:lnTo>
                      <a:pt x="690" y="932"/>
                    </a:lnTo>
                    <a:lnTo>
                      <a:pt x="698" y="931"/>
                    </a:lnTo>
                    <a:lnTo>
                      <a:pt x="704" y="931"/>
                    </a:lnTo>
                    <a:lnTo>
                      <a:pt x="710" y="935"/>
                    </a:lnTo>
                    <a:lnTo>
                      <a:pt x="717" y="940"/>
                    </a:lnTo>
                    <a:lnTo>
                      <a:pt x="721" y="944"/>
                    </a:lnTo>
                    <a:lnTo>
                      <a:pt x="726" y="951"/>
                    </a:lnTo>
                    <a:lnTo>
                      <a:pt x="730" y="957"/>
                    </a:lnTo>
                    <a:lnTo>
                      <a:pt x="735" y="961"/>
                    </a:lnTo>
                    <a:lnTo>
                      <a:pt x="741" y="967"/>
                    </a:lnTo>
                    <a:lnTo>
                      <a:pt x="746" y="974"/>
                    </a:lnTo>
                    <a:lnTo>
                      <a:pt x="747" y="978"/>
                    </a:lnTo>
                    <a:lnTo>
                      <a:pt x="749" y="984"/>
                    </a:lnTo>
                    <a:lnTo>
                      <a:pt x="750" y="987"/>
                    </a:lnTo>
                    <a:lnTo>
                      <a:pt x="753" y="992"/>
                    </a:lnTo>
                    <a:lnTo>
                      <a:pt x="756" y="997"/>
                    </a:lnTo>
                    <a:lnTo>
                      <a:pt x="758" y="1001"/>
                    </a:lnTo>
                    <a:lnTo>
                      <a:pt x="759" y="1006"/>
                    </a:lnTo>
                    <a:lnTo>
                      <a:pt x="761" y="1010"/>
                    </a:lnTo>
                    <a:lnTo>
                      <a:pt x="762" y="1016"/>
                    </a:lnTo>
                    <a:lnTo>
                      <a:pt x="764" y="1021"/>
                    </a:lnTo>
                    <a:lnTo>
                      <a:pt x="766" y="1026"/>
                    </a:lnTo>
                    <a:lnTo>
                      <a:pt x="769" y="1029"/>
                    </a:lnTo>
                    <a:lnTo>
                      <a:pt x="772" y="1038"/>
                    </a:lnTo>
                    <a:lnTo>
                      <a:pt x="775" y="1047"/>
                    </a:lnTo>
                    <a:lnTo>
                      <a:pt x="776" y="1058"/>
                    </a:lnTo>
                    <a:lnTo>
                      <a:pt x="778" y="1067"/>
                    </a:lnTo>
                    <a:lnTo>
                      <a:pt x="779" y="1078"/>
                    </a:lnTo>
                    <a:lnTo>
                      <a:pt x="781" y="1087"/>
                    </a:lnTo>
                    <a:lnTo>
                      <a:pt x="781" y="1098"/>
                    </a:lnTo>
                    <a:lnTo>
                      <a:pt x="781" y="1108"/>
                    </a:lnTo>
                    <a:lnTo>
                      <a:pt x="782" y="1110"/>
                    </a:lnTo>
                    <a:lnTo>
                      <a:pt x="782" y="1110"/>
                    </a:lnTo>
                    <a:lnTo>
                      <a:pt x="784" y="1110"/>
                    </a:lnTo>
                    <a:lnTo>
                      <a:pt x="784" y="1111"/>
                    </a:lnTo>
                    <a:lnTo>
                      <a:pt x="782" y="1121"/>
                    </a:lnTo>
                    <a:lnTo>
                      <a:pt x="782" y="1130"/>
                    </a:lnTo>
                    <a:lnTo>
                      <a:pt x="782" y="1139"/>
                    </a:lnTo>
                    <a:lnTo>
                      <a:pt x="782" y="1150"/>
                    </a:lnTo>
                    <a:lnTo>
                      <a:pt x="782" y="1163"/>
                    </a:lnTo>
                    <a:lnTo>
                      <a:pt x="781" y="1177"/>
                    </a:lnTo>
                    <a:lnTo>
                      <a:pt x="778" y="1193"/>
                    </a:lnTo>
                    <a:lnTo>
                      <a:pt x="778" y="1206"/>
                    </a:lnTo>
                    <a:lnTo>
                      <a:pt x="775" y="1212"/>
                    </a:lnTo>
                    <a:lnTo>
                      <a:pt x="773" y="1220"/>
                    </a:lnTo>
                    <a:lnTo>
                      <a:pt x="775" y="1228"/>
                    </a:lnTo>
                    <a:lnTo>
                      <a:pt x="773" y="1235"/>
                    </a:lnTo>
                    <a:lnTo>
                      <a:pt x="770" y="1246"/>
                    </a:lnTo>
                    <a:lnTo>
                      <a:pt x="767" y="1255"/>
                    </a:lnTo>
                    <a:lnTo>
                      <a:pt x="764" y="1266"/>
                    </a:lnTo>
                    <a:lnTo>
                      <a:pt x="759" y="1275"/>
                    </a:lnTo>
                    <a:lnTo>
                      <a:pt x="756" y="1286"/>
                    </a:lnTo>
                    <a:lnTo>
                      <a:pt x="752" y="1295"/>
                    </a:lnTo>
                    <a:lnTo>
                      <a:pt x="749" y="1304"/>
                    </a:lnTo>
                    <a:lnTo>
                      <a:pt x="744" y="1315"/>
                    </a:lnTo>
                    <a:lnTo>
                      <a:pt x="741" y="1318"/>
                    </a:lnTo>
                    <a:lnTo>
                      <a:pt x="739" y="1324"/>
                    </a:lnTo>
                    <a:lnTo>
                      <a:pt x="738" y="1330"/>
                    </a:lnTo>
                    <a:lnTo>
                      <a:pt x="733" y="1336"/>
                    </a:lnTo>
                    <a:lnTo>
                      <a:pt x="732" y="1343"/>
                    </a:lnTo>
                    <a:lnTo>
                      <a:pt x="729" y="1349"/>
                    </a:lnTo>
                    <a:lnTo>
                      <a:pt x="726" y="1355"/>
                    </a:lnTo>
                    <a:lnTo>
                      <a:pt x="723" y="1361"/>
                    </a:lnTo>
                    <a:lnTo>
                      <a:pt x="720" y="1367"/>
                    </a:lnTo>
                    <a:lnTo>
                      <a:pt x="717" y="1372"/>
                    </a:lnTo>
                    <a:lnTo>
                      <a:pt x="713" y="1378"/>
                    </a:lnTo>
                    <a:lnTo>
                      <a:pt x="710" y="1384"/>
                    </a:lnTo>
                    <a:lnTo>
                      <a:pt x="709" y="1387"/>
                    </a:lnTo>
                    <a:lnTo>
                      <a:pt x="707" y="1390"/>
                    </a:lnTo>
                    <a:lnTo>
                      <a:pt x="706" y="1393"/>
                    </a:lnTo>
                    <a:lnTo>
                      <a:pt x="703" y="1398"/>
                    </a:lnTo>
                    <a:lnTo>
                      <a:pt x="700" y="1401"/>
                    </a:lnTo>
                    <a:lnTo>
                      <a:pt x="698" y="1404"/>
                    </a:lnTo>
                    <a:lnTo>
                      <a:pt x="695" y="1407"/>
                    </a:lnTo>
                    <a:lnTo>
                      <a:pt x="694" y="1410"/>
                    </a:lnTo>
                    <a:lnTo>
                      <a:pt x="692" y="1413"/>
                    </a:lnTo>
                    <a:lnTo>
                      <a:pt x="690" y="1415"/>
                    </a:lnTo>
                    <a:lnTo>
                      <a:pt x="687" y="1416"/>
                    </a:lnTo>
                    <a:lnTo>
                      <a:pt x="686" y="1419"/>
                    </a:lnTo>
                    <a:lnTo>
                      <a:pt x="683" y="1422"/>
                    </a:lnTo>
                    <a:lnTo>
                      <a:pt x="678" y="1427"/>
                    </a:lnTo>
                    <a:lnTo>
                      <a:pt x="674" y="1430"/>
                    </a:lnTo>
                    <a:lnTo>
                      <a:pt x="671" y="1434"/>
                    </a:lnTo>
                    <a:lnTo>
                      <a:pt x="668" y="1438"/>
                    </a:lnTo>
                    <a:lnTo>
                      <a:pt x="664" y="1442"/>
                    </a:lnTo>
                    <a:lnTo>
                      <a:pt x="660" y="1447"/>
                    </a:lnTo>
                    <a:lnTo>
                      <a:pt x="657" y="1451"/>
                    </a:lnTo>
                    <a:lnTo>
                      <a:pt x="654" y="1456"/>
                    </a:lnTo>
                    <a:lnTo>
                      <a:pt x="649" y="1459"/>
                    </a:lnTo>
                    <a:lnTo>
                      <a:pt x="646" y="1462"/>
                    </a:lnTo>
                    <a:lnTo>
                      <a:pt x="641" y="1465"/>
                    </a:lnTo>
                    <a:lnTo>
                      <a:pt x="637" y="1468"/>
                    </a:lnTo>
                    <a:lnTo>
                      <a:pt x="632" y="1471"/>
                    </a:lnTo>
                    <a:lnTo>
                      <a:pt x="629" y="1476"/>
                    </a:lnTo>
                    <a:lnTo>
                      <a:pt x="626" y="1480"/>
                    </a:lnTo>
                    <a:lnTo>
                      <a:pt x="622" y="1480"/>
                    </a:lnTo>
                    <a:lnTo>
                      <a:pt x="617" y="1482"/>
                    </a:lnTo>
                    <a:lnTo>
                      <a:pt x="614" y="1485"/>
                    </a:lnTo>
                    <a:lnTo>
                      <a:pt x="611" y="1488"/>
                    </a:lnTo>
                    <a:lnTo>
                      <a:pt x="606" y="1491"/>
                    </a:lnTo>
                    <a:lnTo>
                      <a:pt x="603" y="1493"/>
                    </a:lnTo>
                    <a:lnTo>
                      <a:pt x="599" y="1494"/>
                    </a:lnTo>
                    <a:lnTo>
                      <a:pt x="596" y="1496"/>
                    </a:lnTo>
                    <a:lnTo>
                      <a:pt x="593" y="1496"/>
                    </a:lnTo>
                    <a:lnTo>
                      <a:pt x="591" y="1497"/>
                    </a:lnTo>
                    <a:lnTo>
                      <a:pt x="589" y="1499"/>
                    </a:lnTo>
                    <a:lnTo>
                      <a:pt x="586" y="1500"/>
                    </a:lnTo>
                    <a:lnTo>
                      <a:pt x="585" y="1502"/>
                    </a:lnTo>
                    <a:lnTo>
                      <a:pt x="583" y="1503"/>
                    </a:lnTo>
                    <a:lnTo>
                      <a:pt x="582" y="1505"/>
                    </a:lnTo>
                    <a:lnTo>
                      <a:pt x="579" y="1506"/>
                    </a:lnTo>
                    <a:lnTo>
                      <a:pt x="574" y="1508"/>
                    </a:lnTo>
                    <a:lnTo>
                      <a:pt x="570" y="1510"/>
                    </a:lnTo>
                    <a:lnTo>
                      <a:pt x="563" y="1511"/>
                    </a:lnTo>
                    <a:lnTo>
                      <a:pt x="559" y="1513"/>
                    </a:lnTo>
                    <a:lnTo>
                      <a:pt x="554" y="1516"/>
                    </a:lnTo>
                    <a:lnTo>
                      <a:pt x="550" y="1517"/>
                    </a:lnTo>
                    <a:lnTo>
                      <a:pt x="545" y="1519"/>
                    </a:lnTo>
                    <a:lnTo>
                      <a:pt x="540" y="1522"/>
                    </a:lnTo>
                    <a:lnTo>
                      <a:pt x="536" y="1523"/>
                    </a:lnTo>
                    <a:lnTo>
                      <a:pt x="531" y="1525"/>
                    </a:lnTo>
                    <a:lnTo>
                      <a:pt x="525" y="1526"/>
                    </a:lnTo>
                    <a:lnTo>
                      <a:pt x="521" y="1528"/>
                    </a:lnTo>
                    <a:lnTo>
                      <a:pt x="516" y="1529"/>
                    </a:lnTo>
                    <a:lnTo>
                      <a:pt x="511" y="1529"/>
                    </a:lnTo>
                    <a:lnTo>
                      <a:pt x="505" y="1531"/>
                    </a:lnTo>
                    <a:lnTo>
                      <a:pt x="501" y="1531"/>
                    </a:lnTo>
                    <a:lnTo>
                      <a:pt x="498" y="1533"/>
                    </a:lnTo>
                    <a:lnTo>
                      <a:pt x="496" y="1531"/>
                    </a:lnTo>
                    <a:lnTo>
                      <a:pt x="491" y="1529"/>
                    </a:lnTo>
                    <a:lnTo>
                      <a:pt x="488" y="1529"/>
                    </a:lnTo>
                    <a:lnTo>
                      <a:pt x="482" y="1531"/>
                    </a:lnTo>
                    <a:lnTo>
                      <a:pt x="476" y="1533"/>
                    </a:lnTo>
                    <a:lnTo>
                      <a:pt x="470" y="1533"/>
                    </a:lnTo>
                    <a:lnTo>
                      <a:pt x="462" y="1533"/>
                    </a:lnTo>
                    <a:lnTo>
                      <a:pt x="456" y="1533"/>
                    </a:lnTo>
                    <a:lnTo>
                      <a:pt x="450" y="1533"/>
                    </a:lnTo>
                    <a:lnTo>
                      <a:pt x="444" y="1534"/>
                    </a:lnTo>
                    <a:lnTo>
                      <a:pt x="438" y="1537"/>
                    </a:lnTo>
                    <a:lnTo>
                      <a:pt x="436" y="1537"/>
                    </a:lnTo>
                    <a:lnTo>
                      <a:pt x="433" y="1537"/>
                    </a:lnTo>
                    <a:lnTo>
                      <a:pt x="430" y="1539"/>
                    </a:lnTo>
                    <a:lnTo>
                      <a:pt x="427" y="1539"/>
                    </a:lnTo>
                    <a:lnTo>
                      <a:pt x="426" y="1539"/>
                    </a:lnTo>
                    <a:lnTo>
                      <a:pt x="423" y="1537"/>
                    </a:lnTo>
                    <a:lnTo>
                      <a:pt x="421" y="1536"/>
                    </a:lnTo>
                    <a:lnTo>
                      <a:pt x="419" y="1534"/>
                    </a:lnTo>
                    <a:lnTo>
                      <a:pt x="415" y="1534"/>
                    </a:lnTo>
                    <a:lnTo>
                      <a:pt x="410" y="1533"/>
                    </a:lnTo>
                    <a:lnTo>
                      <a:pt x="407" y="1533"/>
                    </a:lnTo>
                    <a:lnTo>
                      <a:pt x="404" y="1533"/>
                    </a:lnTo>
                    <a:lnTo>
                      <a:pt x="400" y="1531"/>
                    </a:lnTo>
                    <a:lnTo>
                      <a:pt x="397" y="1531"/>
                    </a:lnTo>
                    <a:lnTo>
                      <a:pt x="393" y="1533"/>
                    </a:lnTo>
                    <a:lnTo>
                      <a:pt x="389" y="1533"/>
                    </a:lnTo>
                    <a:lnTo>
                      <a:pt x="389" y="1534"/>
                    </a:lnTo>
                    <a:lnTo>
                      <a:pt x="390" y="1536"/>
                    </a:lnTo>
                    <a:lnTo>
                      <a:pt x="390" y="1537"/>
                    </a:lnTo>
                    <a:lnTo>
                      <a:pt x="389" y="1539"/>
                    </a:lnTo>
                    <a:lnTo>
                      <a:pt x="389" y="1536"/>
                    </a:lnTo>
                    <a:lnTo>
                      <a:pt x="389" y="1533"/>
                    </a:lnTo>
                    <a:lnTo>
                      <a:pt x="387" y="1531"/>
                    </a:lnTo>
                    <a:lnTo>
                      <a:pt x="384" y="1529"/>
                    </a:lnTo>
                    <a:lnTo>
                      <a:pt x="381" y="1529"/>
                    </a:lnTo>
                    <a:lnTo>
                      <a:pt x="378" y="1529"/>
                    </a:lnTo>
                    <a:lnTo>
                      <a:pt x="375" y="1529"/>
                    </a:lnTo>
                    <a:lnTo>
                      <a:pt x="372" y="1528"/>
                    </a:lnTo>
                    <a:lnTo>
                      <a:pt x="369" y="1528"/>
                    </a:lnTo>
                    <a:lnTo>
                      <a:pt x="367" y="1528"/>
                    </a:lnTo>
                    <a:lnTo>
                      <a:pt x="364" y="1528"/>
                    </a:lnTo>
                    <a:lnTo>
                      <a:pt x="361" y="1531"/>
                    </a:lnTo>
                    <a:lnTo>
                      <a:pt x="358" y="1529"/>
                    </a:lnTo>
                    <a:lnTo>
                      <a:pt x="355" y="1528"/>
                    </a:lnTo>
                    <a:lnTo>
                      <a:pt x="354" y="1528"/>
                    </a:lnTo>
                    <a:lnTo>
                      <a:pt x="351" y="1528"/>
                    </a:lnTo>
                    <a:lnTo>
                      <a:pt x="348" y="1528"/>
                    </a:lnTo>
                    <a:lnTo>
                      <a:pt x="346" y="1526"/>
                    </a:lnTo>
                    <a:lnTo>
                      <a:pt x="343" y="1526"/>
                    </a:lnTo>
                    <a:lnTo>
                      <a:pt x="340" y="1525"/>
                    </a:lnTo>
                    <a:lnTo>
                      <a:pt x="337" y="1523"/>
                    </a:lnTo>
                    <a:lnTo>
                      <a:pt x="334" y="1523"/>
                    </a:lnTo>
                    <a:lnTo>
                      <a:pt x="331" y="1523"/>
                    </a:lnTo>
                    <a:lnTo>
                      <a:pt x="328" y="1523"/>
                    </a:lnTo>
                    <a:lnTo>
                      <a:pt x="325" y="1523"/>
                    </a:lnTo>
                    <a:lnTo>
                      <a:pt x="322" y="1523"/>
                    </a:lnTo>
                    <a:lnTo>
                      <a:pt x="318" y="1522"/>
                    </a:lnTo>
                    <a:lnTo>
                      <a:pt x="317" y="1522"/>
                    </a:lnTo>
                    <a:lnTo>
                      <a:pt x="314" y="1523"/>
                    </a:lnTo>
                    <a:lnTo>
                      <a:pt x="312" y="1523"/>
                    </a:lnTo>
                    <a:lnTo>
                      <a:pt x="311" y="1523"/>
                    </a:lnTo>
                    <a:lnTo>
                      <a:pt x="308" y="1522"/>
                    </a:lnTo>
                    <a:lnTo>
                      <a:pt x="306" y="1522"/>
                    </a:lnTo>
                    <a:lnTo>
                      <a:pt x="303" y="1520"/>
                    </a:lnTo>
                    <a:lnTo>
                      <a:pt x="302" y="1520"/>
                    </a:lnTo>
                    <a:lnTo>
                      <a:pt x="299" y="1519"/>
                    </a:lnTo>
                    <a:lnTo>
                      <a:pt x="295" y="1520"/>
                    </a:lnTo>
                    <a:lnTo>
                      <a:pt x="292" y="1520"/>
                    </a:lnTo>
                    <a:lnTo>
                      <a:pt x="289" y="1520"/>
                    </a:lnTo>
                    <a:lnTo>
                      <a:pt x="288" y="1519"/>
                    </a:lnTo>
                    <a:lnTo>
                      <a:pt x="285" y="1517"/>
                    </a:lnTo>
                    <a:lnTo>
                      <a:pt x="282" y="1516"/>
                    </a:lnTo>
                    <a:lnTo>
                      <a:pt x="279" y="1516"/>
                    </a:lnTo>
                    <a:lnTo>
                      <a:pt x="274" y="1516"/>
                    </a:lnTo>
                    <a:lnTo>
                      <a:pt x="269" y="1513"/>
                    </a:lnTo>
                    <a:lnTo>
                      <a:pt x="265" y="1510"/>
                    </a:lnTo>
                    <a:lnTo>
                      <a:pt x="260" y="1508"/>
                    </a:lnTo>
                    <a:lnTo>
                      <a:pt x="254" y="1506"/>
                    </a:lnTo>
                    <a:lnTo>
                      <a:pt x="250" y="1506"/>
                    </a:lnTo>
                    <a:lnTo>
                      <a:pt x="245" y="1503"/>
                    </a:lnTo>
                    <a:lnTo>
                      <a:pt x="240" y="1502"/>
                    </a:lnTo>
                    <a:lnTo>
                      <a:pt x="236" y="1499"/>
                    </a:lnTo>
                    <a:lnTo>
                      <a:pt x="234" y="1497"/>
                    </a:lnTo>
                    <a:lnTo>
                      <a:pt x="231" y="1496"/>
                    </a:lnTo>
                    <a:lnTo>
                      <a:pt x="230" y="1496"/>
                    </a:lnTo>
                    <a:lnTo>
                      <a:pt x="227" y="1496"/>
                    </a:lnTo>
                    <a:lnTo>
                      <a:pt x="224" y="1496"/>
                    </a:lnTo>
                    <a:lnTo>
                      <a:pt x="222" y="1496"/>
                    </a:lnTo>
                    <a:lnTo>
                      <a:pt x="219" y="1494"/>
                    </a:lnTo>
                    <a:lnTo>
                      <a:pt x="217" y="1493"/>
                    </a:lnTo>
                    <a:lnTo>
                      <a:pt x="216" y="1493"/>
                    </a:lnTo>
                    <a:lnTo>
                      <a:pt x="213" y="1493"/>
                    </a:lnTo>
                    <a:lnTo>
                      <a:pt x="211" y="1491"/>
                    </a:lnTo>
                    <a:lnTo>
                      <a:pt x="210" y="1490"/>
                    </a:lnTo>
                    <a:lnTo>
                      <a:pt x="208" y="1488"/>
                    </a:lnTo>
                    <a:lnTo>
                      <a:pt x="207" y="1487"/>
                    </a:lnTo>
                    <a:lnTo>
                      <a:pt x="205" y="1483"/>
                    </a:lnTo>
                    <a:lnTo>
                      <a:pt x="204" y="1483"/>
                    </a:lnTo>
                    <a:lnTo>
                      <a:pt x="197" y="1479"/>
                    </a:lnTo>
                    <a:lnTo>
                      <a:pt x="191" y="1476"/>
                    </a:lnTo>
                    <a:lnTo>
                      <a:pt x="184" y="1473"/>
                    </a:lnTo>
                    <a:lnTo>
                      <a:pt x="178" y="1470"/>
                    </a:lnTo>
                    <a:lnTo>
                      <a:pt x="171" y="1467"/>
                    </a:lnTo>
                    <a:lnTo>
                      <a:pt x="165" y="1464"/>
                    </a:lnTo>
                    <a:lnTo>
                      <a:pt x="158" y="1461"/>
                    </a:lnTo>
                    <a:lnTo>
                      <a:pt x="152" y="1456"/>
                    </a:lnTo>
                    <a:lnTo>
                      <a:pt x="148" y="1453"/>
                    </a:lnTo>
                    <a:lnTo>
                      <a:pt x="148" y="1450"/>
                    </a:lnTo>
                    <a:lnTo>
                      <a:pt x="148" y="1445"/>
                    </a:lnTo>
                    <a:lnTo>
                      <a:pt x="147" y="1442"/>
                    </a:lnTo>
                    <a:lnTo>
                      <a:pt x="142" y="1436"/>
                    </a:lnTo>
                    <a:lnTo>
                      <a:pt x="138" y="1431"/>
                    </a:lnTo>
                    <a:lnTo>
                      <a:pt x="135" y="1428"/>
                    </a:lnTo>
                    <a:lnTo>
                      <a:pt x="132" y="1425"/>
                    </a:lnTo>
                    <a:lnTo>
                      <a:pt x="129" y="1421"/>
                    </a:lnTo>
                    <a:lnTo>
                      <a:pt x="126" y="1416"/>
                    </a:lnTo>
                    <a:lnTo>
                      <a:pt x="122" y="1412"/>
                    </a:lnTo>
                    <a:lnTo>
                      <a:pt x="119" y="1405"/>
                    </a:lnTo>
                    <a:lnTo>
                      <a:pt x="113" y="1402"/>
                    </a:lnTo>
                    <a:lnTo>
                      <a:pt x="110" y="1398"/>
                    </a:lnTo>
                    <a:lnTo>
                      <a:pt x="109" y="1395"/>
                    </a:lnTo>
                    <a:lnTo>
                      <a:pt x="107" y="1390"/>
                    </a:lnTo>
                    <a:lnTo>
                      <a:pt x="106" y="1385"/>
                    </a:lnTo>
                    <a:lnTo>
                      <a:pt x="106" y="1381"/>
                    </a:lnTo>
                    <a:lnTo>
                      <a:pt x="104" y="1376"/>
                    </a:lnTo>
                    <a:lnTo>
                      <a:pt x="101" y="1372"/>
                    </a:lnTo>
                    <a:lnTo>
                      <a:pt x="98" y="1369"/>
                    </a:lnTo>
                    <a:lnTo>
                      <a:pt x="96" y="1366"/>
                    </a:lnTo>
                    <a:lnTo>
                      <a:pt x="95" y="1361"/>
                    </a:lnTo>
                    <a:lnTo>
                      <a:pt x="95" y="1358"/>
                    </a:lnTo>
                    <a:lnTo>
                      <a:pt x="93" y="1355"/>
                    </a:lnTo>
                    <a:lnTo>
                      <a:pt x="92" y="1350"/>
                    </a:lnTo>
                    <a:lnTo>
                      <a:pt x="89" y="1349"/>
                    </a:lnTo>
                    <a:lnTo>
                      <a:pt x="86" y="1347"/>
                    </a:lnTo>
                    <a:lnTo>
                      <a:pt x="84" y="1333"/>
                    </a:lnTo>
                    <a:lnTo>
                      <a:pt x="84" y="1323"/>
                    </a:lnTo>
                    <a:lnTo>
                      <a:pt x="80" y="1312"/>
                    </a:lnTo>
                    <a:lnTo>
                      <a:pt x="77" y="1301"/>
                    </a:lnTo>
                    <a:lnTo>
                      <a:pt x="58" y="1274"/>
                    </a:lnTo>
                    <a:lnTo>
                      <a:pt x="55" y="1263"/>
                    </a:lnTo>
                    <a:lnTo>
                      <a:pt x="54" y="1257"/>
                    </a:lnTo>
                    <a:lnTo>
                      <a:pt x="54" y="1251"/>
                    </a:lnTo>
                    <a:lnTo>
                      <a:pt x="52" y="1245"/>
                    </a:lnTo>
                    <a:lnTo>
                      <a:pt x="51" y="1237"/>
                    </a:lnTo>
                    <a:lnTo>
                      <a:pt x="49" y="1228"/>
                    </a:lnTo>
                    <a:lnTo>
                      <a:pt x="46" y="1212"/>
                    </a:lnTo>
                    <a:lnTo>
                      <a:pt x="40" y="1194"/>
                    </a:lnTo>
                    <a:lnTo>
                      <a:pt x="38" y="1185"/>
                    </a:lnTo>
                    <a:lnTo>
                      <a:pt x="35" y="1176"/>
                    </a:lnTo>
                    <a:lnTo>
                      <a:pt x="32" y="1168"/>
                    </a:lnTo>
                    <a:lnTo>
                      <a:pt x="28" y="1160"/>
                    </a:lnTo>
                    <a:lnTo>
                      <a:pt x="26" y="1154"/>
                    </a:lnTo>
                    <a:lnTo>
                      <a:pt x="23" y="1150"/>
                    </a:lnTo>
                    <a:lnTo>
                      <a:pt x="18" y="1145"/>
                    </a:lnTo>
                    <a:lnTo>
                      <a:pt x="18" y="1139"/>
                    </a:lnTo>
                    <a:lnTo>
                      <a:pt x="14" y="1133"/>
                    </a:lnTo>
                    <a:lnTo>
                      <a:pt x="14" y="1122"/>
                    </a:lnTo>
                    <a:lnTo>
                      <a:pt x="12" y="1113"/>
                    </a:lnTo>
                    <a:lnTo>
                      <a:pt x="12" y="1107"/>
                    </a:lnTo>
                    <a:lnTo>
                      <a:pt x="15" y="1096"/>
                    </a:lnTo>
                    <a:lnTo>
                      <a:pt x="14" y="1090"/>
                    </a:lnTo>
                    <a:lnTo>
                      <a:pt x="12" y="1081"/>
                    </a:lnTo>
                    <a:lnTo>
                      <a:pt x="12" y="1072"/>
                    </a:lnTo>
                    <a:lnTo>
                      <a:pt x="12" y="1065"/>
                    </a:lnTo>
                    <a:lnTo>
                      <a:pt x="6" y="1050"/>
                    </a:lnTo>
                    <a:lnTo>
                      <a:pt x="3" y="1036"/>
                    </a:lnTo>
                    <a:lnTo>
                      <a:pt x="0" y="1023"/>
                    </a:lnTo>
                    <a:lnTo>
                      <a:pt x="0" y="1007"/>
                    </a:lnTo>
                    <a:lnTo>
                      <a:pt x="5" y="1006"/>
                    </a:lnTo>
                    <a:lnTo>
                      <a:pt x="6" y="998"/>
                    </a:lnTo>
                    <a:lnTo>
                      <a:pt x="6" y="990"/>
                    </a:lnTo>
                    <a:lnTo>
                      <a:pt x="9" y="986"/>
                    </a:lnTo>
                    <a:lnTo>
                      <a:pt x="11" y="983"/>
                    </a:lnTo>
                    <a:lnTo>
                      <a:pt x="12" y="978"/>
                    </a:lnTo>
                    <a:lnTo>
                      <a:pt x="14" y="974"/>
                    </a:lnTo>
                    <a:lnTo>
                      <a:pt x="15" y="967"/>
                    </a:lnTo>
                    <a:lnTo>
                      <a:pt x="17" y="964"/>
                    </a:lnTo>
                    <a:lnTo>
                      <a:pt x="18" y="961"/>
                    </a:lnTo>
                    <a:lnTo>
                      <a:pt x="21" y="960"/>
                    </a:lnTo>
                    <a:lnTo>
                      <a:pt x="24" y="963"/>
                    </a:lnTo>
                    <a:lnTo>
                      <a:pt x="29" y="964"/>
                    </a:lnTo>
                    <a:lnTo>
                      <a:pt x="32" y="967"/>
                    </a:lnTo>
                    <a:lnTo>
                      <a:pt x="35" y="972"/>
                    </a:lnTo>
                    <a:lnTo>
                      <a:pt x="38" y="977"/>
                    </a:lnTo>
                    <a:lnTo>
                      <a:pt x="41" y="980"/>
                    </a:lnTo>
                    <a:lnTo>
                      <a:pt x="44" y="984"/>
                    </a:lnTo>
                    <a:lnTo>
                      <a:pt x="47" y="987"/>
                    </a:lnTo>
                    <a:lnTo>
                      <a:pt x="52" y="989"/>
                    </a:lnTo>
                    <a:lnTo>
                      <a:pt x="60" y="997"/>
                    </a:lnTo>
                    <a:lnTo>
                      <a:pt x="64" y="1007"/>
                    </a:lnTo>
                    <a:lnTo>
                      <a:pt x="69" y="1016"/>
                    </a:lnTo>
                    <a:lnTo>
                      <a:pt x="73" y="1027"/>
                    </a:lnTo>
                    <a:lnTo>
                      <a:pt x="77" y="1038"/>
                    </a:lnTo>
                    <a:lnTo>
                      <a:pt x="81" y="1049"/>
                    </a:lnTo>
                    <a:lnTo>
                      <a:pt x="86" y="1058"/>
                    </a:lnTo>
                    <a:lnTo>
                      <a:pt x="93" y="1068"/>
                    </a:lnTo>
                    <a:lnTo>
                      <a:pt x="96" y="1075"/>
                    </a:lnTo>
                    <a:lnTo>
                      <a:pt x="98" y="1081"/>
                    </a:lnTo>
                    <a:lnTo>
                      <a:pt x="100" y="1090"/>
                    </a:lnTo>
                    <a:lnTo>
                      <a:pt x="101" y="1098"/>
                    </a:lnTo>
                    <a:lnTo>
                      <a:pt x="104" y="1104"/>
                    </a:lnTo>
                    <a:lnTo>
                      <a:pt x="107" y="1111"/>
                    </a:lnTo>
                    <a:lnTo>
                      <a:pt x="112" y="1116"/>
                    </a:lnTo>
                    <a:lnTo>
                      <a:pt x="119" y="1121"/>
                    </a:lnTo>
                    <a:lnTo>
                      <a:pt x="122" y="1121"/>
                    </a:lnTo>
                    <a:lnTo>
                      <a:pt x="126" y="1121"/>
                    </a:lnTo>
                    <a:lnTo>
                      <a:pt x="129" y="1121"/>
                    </a:lnTo>
                    <a:lnTo>
                      <a:pt x="132" y="1121"/>
                    </a:lnTo>
                    <a:lnTo>
                      <a:pt x="135" y="1121"/>
                    </a:lnTo>
                    <a:lnTo>
                      <a:pt x="139" y="1121"/>
                    </a:lnTo>
                    <a:lnTo>
                      <a:pt x="141" y="1119"/>
                    </a:lnTo>
                    <a:lnTo>
                      <a:pt x="144" y="1116"/>
                    </a:lnTo>
                    <a:lnTo>
                      <a:pt x="142" y="1113"/>
                    </a:lnTo>
                    <a:lnTo>
                      <a:pt x="141" y="1111"/>
                    </a:lnTo>
                    <a:lnTo>
                      <a:pt x="139" y="1110"/>
                    </a:lnTo>
                    <a:lnTo>
                      <a:pt x="136" y="1110"/>
                    </a:lnTo>
                    <a:lnTo>
                      <a:pt x="133" y="1111"/>
                    </a:lnTo>
                    <a:lnTo>
                      <a:pt x="132" y="1110"/>
                    </a:lnTo>
                    <a:lnTo>
                      <a:pt x="130" y="1108"/>
                    </a:lnTo>
                    <a:lnTo>
                      <a:pt x="127" y="1108"/>
                    </a:lnTo>
                    <a:lnTo>
                      <a:pt x="126" y="1108"/>
                    </a:lnTo>
                    <a:lnTo>
                      <a:pt x="122" y="1108"/>
                    </a:lnTo>
                    <a:lnTo>
                      <a:pt x="121" y="1107"/>
                    </a:lnTo>
                    <a:lnTo>
                      <a:pt x="119" y="1107"/>
                    </a:lnTo>
                    <a:lnTo>
                      <a:pt x="116" y="1105"/>
                    </a:lnTo>
                    <a:lnTo>
                      <a:pt x="115" y="1104"/>
                    </a:lnTo>
                    <a:lnTo>
                      <a:pt x="113" y="1102"/>
                    </a:lnTo>
                    <a:lnTo>
                      <a:pt x="113" y="1101"/>
                    </a:lnTo>
                    <a:lnTo>
                      <a:pt x="112" y="1093"/>
                    </a:lnTo>
                    <a:lnTo>
                      <a:pt x="110" y="1085"/>
                    </a:lnTo>
                    <a:lnTo>
                      <a:pt x="109" y="1078"/>
                    </a:lnTo>
                    <a:lnTo>
                      <a:pt x="107" y="1072"/>
                    </a:lnTo>
                    <a:lnTo>
                      <a:pt x="104" y="1064"/>
                    </a:lnTo>
                    <a:lnTo>
                      <a:pt x="103" y="1058"/>
                    </a:lnTo>
                    <a:lnTo>
                      <a:pt x="98" y="1052"/>
                    </a:lnTo>
                    <a:lnTo>
                      <a:pt x="95" y="1044"/>
                    </a:lnTo>
                    <a:lnTo>
                      <a:pt x="92" y="1039"/>
                    </a:lnTo>
                    <a:lnTo>
                      <a:pt x="90" y="1033"/>
                    </a:lnTo>
                    <a:lnTo>
                      <a:pt x="89" y="1027"/>
                    </a:lnTo>
                    <a:lnTo>
                      <a:pt x="86" y="1023"/>
                    </a:lnTo>
                    <a:lnTo>
                      <a:pt x="87" y="1019"/>
                    </a:lnTo>
                    <a:lnTo>
                      <a:pt x="89" y="1019"/>
                    </a:lnTo>
                    <a:lnTo>
                      <a:pt x="92" y="1019"/>
                    </a:lnTo>
                    <a:lnTo>
                      <a:pt x="95" y="1021"/>
                    </a:lnTo>
                    <a:lnTo>
                      <a:pt x="100" y="1023"/>
                    </a:lnTo>
                    <a:lnTo>
                      <a:pt x="103" y="1024"/>
                    </a:lnTo>
                    <a:lnTo>
                      <a:pt x="109" y="1026"/>
                    </a:lnTo>
                    <a:lnTo>
                      <a:pt x="113" y="1026"/>
                    </a:lnTo>
                    <a:lnTo>
                      <a:pt x="116" y="1024"/>
                    </a:lnTo>
                    <a:lnTo>
                      <a:pt x="119" y="1023"/>
                    </a:lnTo>
                    <a:lnTo>
                      <a:pt x="122" y="1021"/>
                    </a:lnTo>
                    <a:lnTo>
                      <a:pt x="126" y="1019"/>
                    </a:lnTo>
                    <a:lnTo>
                      <a:pt x="127" y="1018"/>
                    </a:lnTo>
                    <a:lnTo>
                      <a:pt x="130" y="1016"/>
                    </a:lnTo>
                    <a:lnTo>
                      <a:pt x="133" y="1015"/>
                    </a:lnTo>
                    <a:lnTo>
                      <a:pt x="138" y="1013"/>
                    </a:lnTo>
                    <a:lnTo>
                      <a:pt x="141" y="1012"/>
                    </a:lnTo>
                    <a:lnTo>
                      <a:pt x="144" y="1009"/>
                    </a:lnTo>
                    <a:lnTo>
                      <a:pt x="145" y="1003"/>
                    </a:lnTo>
                    <a:lnTo>
                      <a:pt x="148" y="998"/>
                    </a:lnTo>
                    <a:lnTo>
                      <a:pt x="150" y="992"/>
                    </a:lnTo>
                    <a:lnTo>
                      <a:pt x="152" y="986"/>
                    </a:lnTo>
                    <a:lnTo>
                      <a:pt x="153" y="981"/>
                    </a:lnTo>
                    <a:lnTo>
                      <a:pt x="155" y="977"/>
                    </a:lnTo>
                    <a:lnTo>
                      <a:pt x="152" y="975"/>
                    </a:lnTo>
                    <a:lnTo>
                      <a:pt x="147" y="975"/>
                    </a:lnTo>
                    <a:lnTo>
                      <a:pt x="142" y="975"/>
                    </a:lnTo>
                    <a:lnTo>
                      <a:pt x="139" y="977"/>
                    </a:lnTo>
                    <a:lnTo>
                      <a:pt x="135" y="980"/>
                    </a:lnTo>
                    <a:lnTo>
                      <a:pt x="132" y="981"/>
                    </a:lnTo>
                    <a:lnTo>
                      <a:pt x="127" y="983"/>
                    </a:lnTo>
                    <a:lnTo>
                      <a:pt x="122" y="984"/>
                    </a:lnTo>
                    <a:lnTo>
                      <a:pt x="119" y="983"/>
                    </a:lnTo>
                    <a:lnTo>
                      <a:pt x="116" y="984"/>
                    </a:lnTo>
                    <a:lnTo>
                      <a:pt x="113" y="984"/>
                    </a:lnTo>
                    <a:lnTo>
                      <a:pt x="110" y="986"/>
                    </a:lnTo>
                    <a:lnTo>
                      <a:pt x="107" y="987"/>
                    </a:lnTo>
                    <a:lnTo>
                      <a:pt x="104" y="987"/>
                    </a:lnTo>
                    <a:lnTo>
                      <a:pt x="101" y="986"/>
                    </a:lnTo>
                    <a:lnTo>
                      <a:pt x="98" y="984"/>
                    </a:lnTo>
                    <a:lnTo>
                      <a:pt x="95" y="984"/>
                    </a:lnTo>
                    <a:lnTo>
                      <a:pt x="92" y="984"/>
                    </a:lnTo>
                    <a:lnTo>
                      <a:pt x="89" y="983"/>
                    </a:lnTo>
                    <a:lnTo>
                      <a:pt x="86" y="981"/>
                    </a:lnTo>
                    <a:lnTo>
                      <a:pt x="83" y="980"/>
                    </a:lnTo>
                    <a:lnTo>
                      <a:pt x="80" y="978"/>
                    </a:lnTo>
                    <a:lnTo>
                      <a:pt x="77" y="978"/>
                    </a:lnTo>
                    <a:lnTo>
                      <a:pt x="73" y="977"/>
                    </a:lnTo>
                    <a:lnTo>
                      <a:pt x="69" y="974"/>
                    </a:lnTo>
                    <a:lnTo>
                      <a:pt x="64" y="969"/>
                    </a:lnTo>
                    <a:lnTo>
                      <a:pt x="58" y="964"/>
                    </a:lnTo>
                    <a:lnTo>
                      <a:pt x="54" y="961"/>
                    </a:lnTo>
                    <a:lnTo>
                      <a:pt x="49" y="957"/>
                    </a:lnTo>
                    <a:lnTo>
                      <a:pt x="44" y="952"/>
                    </a:lnTo>
                    <a:lnTo>
                      <a:pt x="40" y="947"/>
                    </a:lnTo>
                    <a:lnTo>
                      <a:pt x="35" y="941"/>
                    </a:lnTo>
                    <a:lnTo>
                      <a:pt x="29" y="931"/>
                    </a:lnTo>
                    <a:lnTo>
                      <a:pt x="24" y="920"/>
                    </a:lnTo>
                    <a:lnTo>
                      <a:pt x="21" y="908"/>
                    </a:lnTo>
                    <a:lnTo>
                      <a:pt x="21" y="897"/>
                    </a:lnTo>
                    <a:lnTo>
                      <a:pt x="20" y="885"/>
                    </a:lnTo>
                    <a:lnTo>
                      <a:pt x="20" y="872"/>
                    </a:lnTo>
                    <a:lnTo>
                      <a:pt x="18" y="860"/>
                    </a:lnTo>
                    <a:lnTo>
                      <a:pt x="18" y="848"/>
                    </a:lnTo>
                    <a:lnTo>
                      <a:pt x="20" y="840"/>
                    </a:lnTo>
                    <a:lnTo>
                      <a:pt x="21" y="833"/>
                    </a:lnTo>
                    <a:lnTo>
                      <a:pt x="21" y="825"/>
                    </a:lnTo>
                    <a:lnTo>
                      <a:pt x="21" y="817"/>
                    </a:lnTo>
                    <a:lnTo>
                      <a:pt x="24" y="810"/>
                    </a:lnTo>
                    <a:lnTo>
                      <a:pt x="24" y="799"/>
                    </a:lnTo>
                    <a:lnTo>
                      <a:pt x="24" y="790"/>
                    </a:lnTo>
                    <a:lnTo>
                      <a:pt x="28" y="781"/>
                    </a:lnTo>
                    <a:lnTo>
                      <a:pt x="29" y="773"/>
                    </a:lnTo>
                    <a:lnTo>
                      <a:pt x="34" y="764"/>
                    </a:lnTo>
                    <a:lnTo>
                      <a:pt x="37" y="755"/>
                    </a:lnTo>
                    <a:lnTo>
                      <a:pt x="40" y="747"/>
                    </a:lnTo>
                    <a:lnTo>
                      <a:pt x="41" y="736"/>
                    </a:lnTo>
                    <a:lnTo>
                      <a:pt x="43" y="729"/>
                    </a:lnTo>
                    <a:lnTo>
                      <a:pt x="46" y="721"/>
                    </a:lnTo>
                    <a:lnTo>
                      <a:pt x="47" y="716"/>
                    </a:lnTo>
                    <a:lnTo>
                      <a:pt x="51" y="710"/>
                    </a:lnTo>
                    <a:lnTo>
                      <a:pt x="52" y="704"/>
                    </a:lnTo>
                    <a:lnTo>
                      <a:pt x="55" y="695"/>
                    </a:lnTo>
                    <a:lnTo>
                      <a:pt x="58" y="686"/>
                    </a:lnTo>
                    <a:lnTo>
                      <a:pt x="60" y="679"/>
                    </a:lnTo>
                    <a:lnTo>
                      <a:pt x="61" y="672"/>
                    </a:lnTo>
                    <a:lnTo>
                      <a:pt x="64" y="664"/>
                    </a:lnTo>
                    <a:lnTo>
                      <a:pt x="67" y="657"/>
                    </a:lnTo>
                    <a:lnTo>
                      <a:pt x="69" y="649"/>
                    </a:lnTo>
                    <a:lnTo>
                      <a:pt x="72" y="640"/>
                    </a:lnTo>
                    <a:lnTo>
                      <a:pt x="75" y="634"/>
                    </a:lnTo>
                    <a:lnTo>
                      <a:pt x="80" y="627"/>
                    </a:lnTo>
                    <a:lnTo>
                      <a:pt x="80" y="618"/>
                    </a:lnTo>
                    <a:lnTo>
                      <a:pt x="80" y="612"/>
                    </a:lnTo>
                    <a:lnTo>
                      <a:pt x="80" y="606"/>
                    </a:lnTo>
                    <a:lnTo>
                      <a:pt x="80" y="597"/>
                    </a:lnTo>
                    <a:lnTo>
                      <a:pt x="80" y="583"/>
                    </a:lnTo>
                    <a:lnTo>
                      <a:pt x="78" y="569"/>
                    </a:lnTo>
                    <a:lnTo>
                      <a:pt x="78" y="554"/>
                    </a:lnTo>
                    <a:lnTo>
                      <a:pt x="83" y="542"/>
                    </a:lnTo>
                    <a:lnTo>
                      <a:pt x="84" y="528"/>
                    </a:lnTo>
                    <a:lnTo>
                      <a:pt x="86" y="514"/>
                    </a:lnTo>
                    <a:lnTo>
                      <a:pt x="89" y="500"/>
                    </a:lnTo>
                    <a:lnTo>
                      <a:pt x="95" y="490"/>
                    </a:lnTo>
                    <a:lnTo>
                      <a:pt x="96" y="483"/>
                    </a:lnTo>
                    <a:lnTo>
                      <a:pt x="96" y="477"/>
                    </a:lnTo>
                    <a:lnTo>
                      <a:pt x="95" y="473"/>
                    </a:lnTo>
                    <a:lnTo>
                      <a:pt x="95" y="467"/>
                    </a:lnTo>
                    <a:lnTo>
                      <a:pt x="95" y="460"/>
                    </a:lnTo>
                    <a:lnTo>
                      <a:pt x="95" y="456"/>
                    </a:lnTo>
                    <a:lnTo>
                      <a:pt x="96" y="451"/>
                    </a:lnTo>
                    <a:lnTo>
                      <a:pt x="101" y="447"/>
                    </a:lnTo>
                    <a:lnTo>
                      <a:pt x="104" y="442"/>
                    </a:lnTo>
                    <a:lnTo>
                      <a:pt x="107" y="438"/>
                    </a:lnTo>
                    <a:lnTo>
                      <a:pt x="109" y="433"/>
                    </a:lnTo>
                    <a:lnTo>
                      <a:pt x="112" y="428"/>
                    </a:lnTo>
                    <a:lnTo>
                      <a:pt x="115" y="422"/>
                    </a:lnTo>
                    <a:lnTo>
                      <a:pt x="116" y="418"/>
                    </a:lnTo>
                    <a:lnTo>
                      <a:pt x="121" y="413"/>
                    </a:lnTo>
                    <a:lnTo>
                      <a:pt x="126" y="410"/>
                    </a:lnTo>
                    <a:lnTo>
                      <a:pt x="126" y="404"/>
                    </a:lnTo>
                    <a:lnTo>
                      <a:pt x="127" y="396"/>
                    </a:lnTo>
                    <a:lnTo>
                      <a:pt x="129" y="389"/>
                    </a:lnTo>
                    <a:lnTo>
                      <a:pt x="129" y="382"/>
                    </a:lnTo>
                    <a:lnTo>
                      <a:pt x="132" y="381"/>
                    </a:lnTo>
                    <a:lnTo>
                      <a:pt x="135" y="378"/>
                    </a:lnTo>
                    <a:lnTo>
                      <a:pt x="136" y="375"/>
                    </a:lnTo>
                    <a:lnTo>
                      <a:pt x="139" y="372"/>
                    </a:lnTo>
                    <a:lnTo>
                      <a:pt x="141" y="369"/>
                    </a:lnTo>
                    <a:lnTo>
                      <a:pt x="144" y="367"/>
                    </a:lnTo>
                    <a:lnTo>
                      <a:pt x="147" y="366"/>
                    </a:lnTo>
                    <a:lnTo>
                      <a:pt x="150" y="367"/>
                    </a:lnTo>
                    <a:lnTo>
                      <a:pt x="152" y="366"/>
                    </a:lnTo>
                    <a:lnTo>
                      <a:pt x="153" y="361"/>
                    </a:lnTo>
                    <a:lnTo>
                      <a:pt x="156" y="358"/>
                    </a:lnTo>
                    <a:lnTo>
                      <a:pt x="159" y="358"/>
                    </a:lnTo>
                    <a:lnTo>
                      <a:pt x="165" y="352"/>
                    </a:lnTo>
                    <a:lnTo>
                      <a:pt x="171" y="350"/>
                    </a:lnTo>
                    <a:lnTo>
                      <a:pt x="178" y="349"/>
                    </a:lnTo>
                    <a:lnTo>
                      <a:pt x="185" y="349"/>
                    </a:lnTo>
                    <a:lnTo>
                      <a:pt x="193" y="349"/>
                    </a:lnTo>
                    <a:lnTo>
                      <a:pt x="201" y="350"/>
                    </a:lnTo>
                    <a:lnTo>
                      <a:pt x="207" y="350"/>
                    </a:lnTo>
                    <a:lnTo>
                      <a:pt x="214" y="349"/>
                    </a:lnTo>
                    <a:lnTo>
                      <a:pt x="216" y="352"/>
                    </a:lnTo>
                    <a:lnTo>
                      <a:pt x="217" y="352"/>
                    </a:lnTo>
                    <a:lnTo>
                      <a:pt x="220" y="352"/>
                    </a:lnTo>
                    <a:lnTo>
                      <a:pt x="222" y="352"/>
                    </a:lnTo>
                    <a:lnTo>
                      <a:pt x="228" y="355"/>
                    </a:lnTo>
                    <a:lnTo>
                      <a:pt x="233" y="359"/>
                    </a:lnTo>
                    <a:lnTo>
                      <a:pt x="239" y="364"/>
                    </a:lnTo>
                    <a:lnTo>
                      <a:pt x="243" y="370"/>
                    </a:lnTo>
                    <a:lnTo>
                      <a:pt x="246" y="375"/>
                    </a:lnTo>
                    <a:lnTo>
                      <a:pt x="251" y="381"/>
                    </a:lnTo>
                    <a:lnTo>
                      <a:pt x="256" y="387"/>
                    </a:lnTo>
                    <a:lnTo>
                      <a:pt x="260" y="392"/>
                    </a:lnTo>
                    <a:lnTo>
                      <a:pt x="263" y="398"/>
                    </a:lnTo>
                    <a:lnTo>
                      <a:pt x="268" y="404"/>
                    </a:lnTo>
                    <a:lnTo>
                      <a:pt x="271" y="410"/>
                    </a:lnTo>
                    <a:lnTo>
                      <a:pt x="276" y="415"/>
                    </a:lnTo>
                    <a:lnTo>
                      <a:pt x="280" y="421"/>
                    </a:lnTo>
                    <a:lnTo>
                      <a:pt x="285" y="425"/>
                    </a:lnTo>
                    <a:lnTo>
                      <a:pt x="291" y="428"/>
                    </a:lnTo>
                    <a:lnTo>
                      <a:pt x="297" y="433"/>
                    </a:lnTo>
                    <a:lnTo>
                      <a:pt x="300" y="431"/>
                    </a:lnTo>
                    <a:lnTo>
                      <a:pt x="302" y="430"/>
                    </a:lnTo>
                    <a:lnTo>
                      <a:pt x="303" y="428"/>
                    </a:lnTo>
                    <a:lnTo>
                      <a:pt x="305" y="425"/>
                    </a:lnTo>
                    <a:lnTo>
                      <a:pt x="305" y="418"/>
                    </a:lnTo>
                    <a:lnTo>
                      <a:pt x="305" y="408"/>
                    </a:lnTo>
                    <a:lnTo>
                      <a:pt x="302" y="401"/>
                    </a:lnTo>
                    <a:lnTo>
                      <a:pt x="299" y="395"/>
                    </a:lnTo>
                    <a:lnTo>
                      <a:pt x="292" y="387"/>
                    </a:lnTo>
                    <a:lnTo>
                      <a:pt x="289" y="379"/>
                    </a:lnTo>
                    <a:lnTo>
                      <a:pt x="288" y="370"/>
                    </a:lnTo>
                    <a:lnTo>
                      <a:pt x="288" y="358"/>
                    </a:lnTo>
                    <a:lnTo>
                      <a:pt x="283" y="355"/>
                    </a:lnTo>
                    <a:lnTo>
                      <a:pt x="282" y="352"/>
                    </a:lnTo>
                    <a:lnTo>
                      <a:pt x="282" y="349"/>
                    </a:lnTo>
                    <a:lnTo>
                      <a:pt x="279" y="346"/>
                    </a:lnTo>
                    <a:lnTo>
                      <a:pt x="279" y="338"/>
                    </a:lnTo>
                    <a:lnTo>
                      <a:pt x="279" y="332"/>
                    </a:lnTo>
                    <a:lnTo>
                      <a:pt x="282" y="326"/>
                    </a:lnTo>
                    <a:lnTo>
                      <a:pt x="283" y="323"/>
                    </a:lnTo>
                    <a:lnTo>
                      <a:pt x="286" y="320"/>
                    </a:lnTo>
                    <a:lnTo>
                      <a:pt x="289" y="315"/>
                    </a:lnTo>
                    <a:lnTo>
                      <a:pt x="292" y="309"/>
                    </a:lnTo>
                    <a:lnTo>
                      <a:pt x="297" y="303"/>
                    </a:lnTo>
                    <a:lnTo>
                      <a:pt x="300" y="294"/>
                    </a:lnTo>
                    <a:lnTo>
                      <a:pt x="305" y="284"/>
                    </a:lnTo>
                    <a:lnTo>
                      <a:pt x="309" y="274"/>
                    </a:lnTo>
                    <a:lnTo>
                      <a:pt x="312" y="264"/>
                    </a:lnTo>
                    <a:lnTo>
                      <a:pt x="317" y="255"/>
                    </a:lnTo>
                    <a:lnTo>
                      <a:pt x="323" y="248"/>
                    </a:lnTo>
                    <a:lnTo>
                      <a:pt x="329" y="240"/>
                    </a:lnTo>
                    <a:lnTo>
                      <a:pt x="335" y="235"/>
                    </a:lnTo>
                    <a:lnTo>
                      <a:pt x="337" y="232"/>
                    </a:lnTo>
                    <a:lnTo>
                      <a:pt x="338" y="231"/>
                    </a:lnTo>
                    <a:lnTo>
                      <a:pt x="338" y="229"/>
                    </a:lnTo>
                    <a:lnTo>
                      <a:pt x="338" y="226"/>
                    </a:lnTo>
                    <a:lnTo>
                      <a:pt x="337" y="225"/>
                    </a:lnTo>
                    <a:lnTo>
                      <a:pt x="335" y="225"/>
                    </a:lnTo>
                    <a:lnTo>
                      <a:pt x="334" y="225"/>
                    </a:lnTo>
                    <a:lnTo>
                      <a:pt x="331" y="225"/>
                    </a:lnTo>
                    <a:lnTo>
                      <a:pt x="329" y="226"/>
                    </a:lnTo>
                    <a:lnTo>
                      <a:pt x="328" y="228"/>
                    </a:lnTo>
                    <a:lnTo>
                      <a:pt x="326" y="228"/>
                    </a:lnTo>
                    <a:lnTo>
                      <a:pt x="325" y="228"/>
                    </a:lnTo>
                    <a:lnTo>
                      <a:pt x="320" y="232"/>
                    </a:lnTo>
                    <a:lnTo>
                      <a:pt x="315" y="237"/>
                    </a:lnTo>
                    <a:lnTo>
                      <a:pt x="311" y="240"/>
                    </a:lnTo>
                    <a:lnTo>
                      <a:pt x="306" y="245"/>
                    </a:lnTo>
                    <a:lnTo>
                      <a:pt x="302" y="248"/>
                    </a:lnTo>
                    <a:lnTo>
                      <a:pt x="297" y="252"/>
                    </a:lnTo>
                    <a:lnTo>
                      <a:pt x="294" y="257"/>
                    </a:lnTo>
                    <a:lnTo>
                      <a:pt x="289" y="261"/>
                    </a:lnTo>
                    <a:lnTo>
                      <a:pt x="288" y="268"/>
                    </a:lnTo>
                    <a:lnTo>
                      <a:pt x="283" y="271"/>
                    </a:lnTo>
                    <a:lnTo>
                      <a:pt x="280" y="274"/>
                    </a:lnTo>
                    <a:lnTo>
                      <a:pt x="279" y="278"/>
                    </a:lnTo>
                    <a:lnTo>
                      <a:pt x="271" y="287"/>
                    </a:lnTo>
                    <a:lnTo>
                      <a:pt x="265" y="297"/>
                    </a:lnTo>
                    <a:lnTo>
                      <a:pt x="259" y="306"/>
                    </a:lnTo>
                    <a:lnTo>
                      <a:pt x="251" y="313"/>
                    </a:lnTo>
                    <a:lnTo>
                      <a:pt x="243" y="321"/>
                    </a:lnTo>
                    <a:lnTo>
                      <a:pt x="236" y="327"/>
                    </a:lnTo>
                    <a:lnTo>
                      <a:pt x="225" y="330"/>
                    </a:lnTo>
                    <a:lnTo>
                      <a:pt x="214" y="332"/>
                    </a:lnTo>
                    <a:lnTo>
                      <a:pt x="211" y="330"/>
                    </a:lnTo>
                    <a:lnTo>
                      <a:pt x="207" y="330"/>
                    </a:lnTo>
                    <a:lnTo>
                      <a:pt x="204" y="330"/>
                    </a:lnTo>
                    <a:lnTo>
                      <a:pt x="202" y="327"/>
                    </a:lnTo>
                    <a:lnTo>
                      <a:pt x="197" y="326"/>
                    </a:lnTo>
                    <a:lnTo>
                      <a:pt x="194" y="323"/>
                    </a:lnTo>
                    <a:lnTo>
                      <a:pt x="190" y="320"/>
                    </a:lnTo>
                    <a:lnTo>
                      <a:pt x="188" y="317"/>
                    </a:lnTo>
                    <a:lnTo>
                      <a:pt x="185" y="312"/>
                    </a:lnTo>
                    <a:lnTo>
                      <a:pt x="184" y="309"/>
                    </a:lnTo>
                    <a:lnTo>
                      <a:pt x="181" y="304"/>
                    </a:lnTo>
                    <a:lnTo>
                      <a:pt x="181" y="300"/>
                    </a:lnTo>
                    <a:lnTo>
                      <a:pt x="182" y="297"/>
                    </a:lnTo>
                    <a:lnTo>
                      <a:pt x="181" y="294"/>
                    </a:lnTo>
                    <a:lnTo>
                      <a:pt x="179" y="291"/>
                    </a:lnTo>
                    <a:lnTo>
                      <a:pt x="179" y="287"/>
                    </a:lnTo>
                    <a:lnTo>
                      <a:pt x="179" y="278"/>
                    </a:lnTo>
                    <a:lnTo>
                      <a:pt x="182" y="269"/>
                    </a:lnTo>
                    <a:lnTo>
                      <a:pt x="185" y="260"/>
                    </a:lnTo>
                    <a:lnTo>
                      <a:pt x="190" y="251"/>
                    </a:lnTo>
                    <a:lnTo>
                      <a:pt x="194" y="242"/>
                    </a:lnTo>
                    <a:lnTo>
                      <a:pt x="199" y="234"/>
                    </a:lnTo>
                    <a:lnTo>
                      <a:pt x="204" y="225"/>
                    </a:lnTo>
                    <a:lnTo>
                      <a:pt x="208" y="217"/>
                    </a:lnTo>
                    <a:lnTo>
                      <a:pt x="211" y="214"/>
                    </a:lnTo>
                    <a:lnTo>
                      <a:pt x="214" y="211"/>
                    </a:lnTo>
                    <a:lnTo>
                      <a:pt x="219" y="209"/>
                    </a:lnTo>
                    <a:lnTo>
                      <a:pt x="220" y="205"/>
                    </a:lnTo>
                    <a:lnTo>
                      <a:pt x="224" y="197"/>
                    </a:lnTo>
                    <a:lnTo>
                      <a:pt x="228" y="191"/>
                    </a:lnTo>
                    <a:lnTo>
                      <a:pt x="233" y="183"/>
                    </a:lnTo>
                    <a:lnTo>
                      <a:pt x="236" y="177"/>
                    </a:lnTo>
                    <a:lnTo>
                      <a:pt x="240" y="170"/>
                    </a:lnTo>
                    <a:lnTo>
                      <a:pt x="245" y="163"/>
                    </a:lnTo>
                    <a:lnTo>
                      <a:pt x="250" y="157"/>
                    </a:lnTo>
                    <a:lnTo>
                      <a:pt x="254" y="151"/>
                    </a:lnTo>
                    <a:lnTo>
                      <a:pt x="259" y="145"/>
                    </a:lnTo>
                    <a:lnTo>
                      <a:pt x="263" y="139"/>
                    </a:lnTo>
                    <a:lnTo>
                      <a:pt x="268" y="133"/>
                    </a:lnTo>
                    <a:lnTo>
                      <a:pt x="273" y="127"/>
                    </a:lnTo>
                    <a:lnTo>
                      <a:pt x="279" y="121"/>
                    </a:lnTo>
                    <a:lnTo>
                      <a:pt x="285" y="114"/>
                    </a:lnTo>
                    <a:lnTo>
                      <a:pt x="291" y="110"/>
                    </a:lnTo>
                    <a:lnTo>
                      <a:pt x="297" y="104"/>
                    </a:lnTo>
                    <a:lnTo>
                      <a:pt x="302" y="101"/>
                    </a:lnTo>
                    <a:lnTo>
                      <a:pt x="305" y="96"/>
                    </a:lnTo>
                    <a:lnTo>
                      <a:pt x="308" y="93"/>
                    </a:lnTo>
                    <a:lnTo>
                      <a:pt x="311" y="90"/>
                    </a:lnTo>
                    <a:lnTo>
                      <a:pt x="314" y="87"/>
                    </a:lnTo>
                    <a:lnTo>
                      <a:pt x="317" y="84"/>
                    </a:lnTo>
                    <a:lnTo>
                      <a:pt x="322" y="82"/>
                    </a:lnTo>
                    <a:lnTo>
                      <a:pt x="328" y="79"/>
                    </a:lnTo>
                    <a:lnTo>
                      <a:pt x="332" y="78"/>
                    </a:lnTo>
                    <a:lnTo>
                      <a:pt x="337" y="76"/>
                    </a:lnTo>
                    <a:lnTo>
                      <a:pt x="340" y="75"/>
                    </a:lnTo>
                    <a:lnTo>
                      <a:pt x="344" y="73"/>
                    </a:lnTo>
                    <a:lnTo>
                      <a:pt x="348" y="70"/>
                    </a:lnTo>
                    <a:lnTo>
                      <a:pt x="352" y="68"/>
                    </a:lnTo>
                    <a:lnTo>
                      <a:pt x="355" y="67"/>
                    </a:lnTo>
                    <a:lnTo>
                      <a:pt x="361" y="67"/>
                    </a:lnTo>
                    <a:lnTo>
                      <a:pt x="363" y="64"/>
                    </a:lnTo>
                    <a:lnTo>
                      <a:pt x="366" y="62"/>
                    </a:lnTo>
                    <a:lnTo>
                      <a:pt x="371" y="59"/>
                    </a:lnTo>
                    <a:lnTo>
                      <a:pt x="375" y="58"/>
                    </a:lnTo>
                    <a:lnTo>
                      <a:pt x="378" y="56"/>
                    </a:lnTo>
                    <a:lnTo>
                      <a:pt x="383" y="53"/>
                    </a:lnTo>
                    <a:lnTo>
                      <a:pt x="386" y="52"/>
                    </a:lnTo>
                    <a:lnTo>
                      <a:pt x="389" y="49"/>
                    </a:lnTo>
                    <a:lnTo>
                      <a:pt x="395" y="47"/>
                    </a:lnTo>
                    <a:lnTo>
                      <a:pt x="403" y="44"/>
                    </a:lnTo>
                    <a:lnTo>
                      <a:pt x="407" y="41"/>
                    </a:lnTo>
                    <a:lnTo>
                      <a:pt x="413" y="38"/>
                    </a:lnTo>
                    <a:lnTo>
                      <a:pt x="418" y="35"/>
                    </a:lnTo>
                    <a:lnTo>
                      <a:pt x="424" y="32"/>
                    </a:lnTo>
                    <a:lnTo>
                      <a:pt x="430" y="29"/>
                    </a:lnTo>
                    <a:lnTo>
                      <a:pt x="438" y="27"/>
                    </a:lnTo>
                    <a:lnTo>
                      <a:pt x="446" y="24"/>
                    </a:lnTo>
                    <a:lnTo>
                      <a:pt x="452" y="21"/>
                    </a:lnTo>
                    <a:lnTo>
                      <a:pt x="459" y="18"/>
                    </a:lnTo>
                    <a:lnTo>
                      <a:pt x="465" y="15"/>
                    </a:lnTo>
                    <a:lnTo>
                      <a:pt x="473" y="12"/>
                    </a:lnTo>
                    <a:lnTo>
                      <a:pt x="481" y="10"/>
                    </a:lnTo>
                    <a:lnTo>
                      <a:pt x="487" y="9"/>
                    </a:lnTo>
                    <a:lnTo>
                      <a:pt x="495" y="7"/>
                    </a:lnTo>
                    <a:lnTo>
                      <a:pt x="502" y="6"/>
                    </a:lnTo>
                    <a:lnTo>
                      <a:pt x="508" y="4"/>
                    </a:lnTo>
                    <a:lnTo>
                      <a:pt x="516" y="4"/>
                    </a:lnTo>
                    <a:lnTo>
                      <a:pt x="524" y="3"/>
                    </a:lnTo>
                    <a:lnTo>
                      <a:pt x="531" y="1"/>
                    </a:lnTo>
                    <a:lnTo>
                      <a:pt x="540" y="1"/>
                    </a:lnTo>
                    <a:lnTo>
                      <a:pt x="548" y="1"/>
                    </a:lnTo>
                    <a:lnTo>
                      <a:pt x="557" y="0"/>
                    </a:lnTo>
                    <a:lnTo>
                      <a:pt x="560" y="0"/>
                    </a:lnTo>
                    <a:lnTo>
                      <a:pt x="563" y="0"/>
                    </a:lnTo>
                    <a:lnTo>
                      <a:pt x="565" y="1"/>
                    </a:lnTo>
                    <a:lnTo>
                      <a:pt x="566" y="1"/>
                    </a:lnTo>
                    <a:lnTo>
                      <a:pt x="568" y="1"/>
                    </a:lnTo>
                    <a:lnTo>
                      <a:pt x="570" y="1"/>
                    </a:lnTo>
                    <a:lnTo>
                      <a:pt x="571" y="1"/>
                    </a:lnTo>
                    <a:lnTo>
                      <a:pt x="574" y="0"/>
                    </a:lnTo>
                    <a:lnTo>
                      <a:pt x="574" y="0"/>
                    </a:lnTo>
                    <a:close/>
                  </a:path>
                </a:pathLst>
              </a:custGeom>
              <a:solidFill>
                <a:srgbClr val="BF2A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3" name="Freeform 58"/>
              <p:cNvSpPr>
                <a:spLocks/>
              </p:cNvSpPr>
              <p:nvPr/>
            </p:nvSpPr>
            <p:spPr bwMode="auto">
              <a:xfrm>
                <a:off x="4527550" y="1150938"/>
                <a:ext cx="561975" cy="487363"/>
              </a:xfrm>
              <a:custGeom>
                <a:avLst/>
                <a:gdLst/>
                <a:ahLst/>
                <a:cxnLst>
                  <a:cxn ang="0">
                    <a:pos x="275" y="95"/>
                  </a:cxn>
                  <a:cxn ang="0">
                    <a:pos x="308" y="111"/>
                  </a:cxn>
                  <a:cxn ang="0">
                    <a:pos x="336" y="124"/>
                  </a:cxn>
                  <a:cxn ang="0">
                    <a:pos x="350" y="163"/>
                  </a:cxn>
                  <a:cxn ang="0">
                    <a:pos x="353" y="226"/>
                  </a:cxn>
                  <a:cxn ang="0">
                    <a:pos x="333" y="234"/>
                  </a:cxn>
                  <a:cxn ang="0">
                    <a:pos x="294" y="235"/>
                  </a:cxn>
                  <a:cxn ang="0">
                    <a:pos x="255" y="237"/>
                  </a:cxn>
                  <a:cxn ang="0">
                    <a:pos x="203" y="238"/>
                  </a:cxn>
                  <a:cxn ang="0">
                    <a:pos x="180" y="243"/>
                  </a:cxn>
                  <a:cxn ang="0">
                    <a:pos x="146" y="258"/>
                  </a:cxn>
                  <a:cxn ang="0">
                    <a:pos x="126" y="274"/>
                  </a:cxn>
                  <a:cxn ang="0">
                    <a:pos x="123" y="260"/>
                  </a:cxn>
                  <a:cxn ang="0">
                    <a:pos x="152" y="243"/>
                  </a:cxn>
                  <a:cxn ang="0">
                    <a:pos x="177" y="231"/>
                  </a:cxn>
                  <a:cxn ang="0">
                    <a:pos x="196" y="228"/>
                  </a:cxn>
                  <a:cxn ang="0">
                    <a:pos x="198" y="212"/>
                  </a:cxn>
                  <a:cxn ang="0">
                    <a:pos x="183" y="214"/>
                  </a:cxn>
                  <a:cxn ang="0">
                    <a:pos x="172" y="220"/>
                  </a:cxn>
                  <a:cxn ang="0">
                    <a:pos x="121" y="246"/>
                  </a:cxn>
                  <a:cxn ang="0">
                    <a:pos x="72" y="275"/>
                  </a:cxn>
                  <a:cxn ang="0">
                    <a:pos x="36" y="295"/>
                  </a:cxn>
                  <a:cxn ang="0">
                    <a:pos x="13" y="306"/>
                  </a:cxn>
                  <a:cxn ang="0">
                    <a:pos x="8" y="300"/>
                  </a:cxn>
                  <a:cxn ang="0">
                    <a:pos x="37" y="277"/>
                  </a:cxn>
                  <a:cxn ang="0">
                    <a:pos x="74" y="252"/>
                  </a:cxn>
                  <a:cxn ang="0">
                    <a:pos x="114" y="225"/>
                  </a:cxn>
                  <a:cxn ang="0">
                    <a:pos x="155" y="200"/>
                  </a:cxn>
                  <a:cxn ang="0">
                    <a:pos x="198" y="193"/>
                  </a:cxn>
                  <a:cxn ang="0">
                    <a:pos x="222" y="179"/>
                  </a:cxn>
                  <a:cxn ang="0">
                    <a:pos x="189" y="182"/>
                  </a:cxn>
                  <a:cxn ang="0">
                    <a:pos x="154" y="185"/>
                  </a:cxn>
                  <a:cxn ang="0">
                    <a:pos x="117" y="189"/>
                  </a:cxn>
                  <a:cxn ang="0">
                    <a:pos x="83" y="199"/>
                  </a:cxn>
                  <a:cxn ang="0">
                    <a:pos x="62" y="208"/>
                  </a:cxn>
                  <a:cxn ang="0">
                    <a:pos x="45" y="219"/>
                  </a:cxn>
                  <a:cxn ang="0">
                    <a:pos x="30" y="228"/>
                  </a:cxn>
                  <a:cxn ang="0">
                    <a:pos x="19" y="222"/>
                  </a:cxn>
                  <a:cxn ang="0">
                    <a:pos x="46" y="202"/>
                  </a:cxn>
                  <a:cxn ang="0">
                    <a:pos x="88" y="183"/>
                  </a:cxn>
                  <a:cxn ang="0">
                    <a:pos x="100" y="179"/>
                  </a:cxn>
                  <a:cxn ang="0">
                    <a:pos x="151" y="163"/>
                  </a:cxn>
                  <a:cxn ang="0">
                    <a:pos x="187" y="156"/>
                  </a:cxn>
                  <a:cxn ang="0">
                    <a:pos x="218" y="153"/>
                  </a:cxn>
                  <a:cxn ang="0">
                    <a:pos x="245" y="159"/>
                  </a:cxn>
                  <a:cxn ang="0">
                    <a:pos x="255" y="150"/>
                  </a:cxn>
                  <a:cxn ang="0">
                    <a:pos x="302" y="145"/>
                  </a:cxn>
                  <a:cxn ang="0">
                    <a:pos x="305" y="131"/>
                  </a:cxn>
                  <a:cxn ang="0">
                    <a:pos x="284" y="124"/>
                  </a:cxn>
                  <a:cxn ang="0">
                    <a:pos x="261" y="113"/>
                  </a:cxn>
                  <a:cxn ang="0">
                    <a:pos x="236" y="99"/>
                  </a:cxn>
                  <a:cxn ang="0">
                    <a:pos x="221" y="82"/>
                  </a:cxn>
                  <a:cxn ang="0">
                    <a:pos x="198" y="50"/>
                  </a:cxn>
                  <a:cxn ang="0">
                    <a:pos x="155" y="18"/>
                  </a:cxn>
                  <a:cxn ang="0">
                    <a:pos x="183" y="12"/>
                  </a:cxn>
                  <a:cxn ang="0">
                    <a:pos x="218" y="42"/>
                  </a:cxn>
                </a:cxnLst>
                <a:rect l="0" t="0" r="r" b="b"/>
                <a:pathLst>
                  <a:path w="354"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8" y="183"/>
                    </a:lnTo>
                    <a:lnTo>
                      <a:pt x="348" y="196"/>
                    </a:lnTo>
                    <a:lnTo>
                      <a:pt x="350" y="208"/>
                    </a:lnTo>
                    <a:lnTo>
                      <a:pt x="354" y="220"/>
                    </a:lnTo>
                    <a:lnTo>
                      <a:pt x="353" y="223"/>
                    </a:lnTo>
                    <a:lnTo>
                      <a:pt x="353" y="226"/>
                    </a:lnTo>
                    <a:lnTo>
                      <a:pt x="350" y="228"/>
                    </a:lnTo>
                    <a:lnTo>
                      <a:pt x="348" y="229"/>
                    </a:lnTo>
                    <a:lnTo>
                      <a:pt x="347" y="231"/>
                    </a:lnTo>
                    <a:lnTo>
                      <a:pt x="343" y="232"/>
                    </a:lnTo>
                    <a:lnTo>
                      <a:pt x="340" y="234"/>
                    </a:lnTo>
                    <a:lnTo>
                      <a:pt x="337" y="234"/>
                    </a:lnTo>
                    <a:lnTo>
                      <a:pt x="333" y="234"/>
                    </a:lnTo>
                    <a:lnTo>
                      <a:pt x="327" y="234"/>
                    </a:lnTo>
                    <a:lnTo>
                      <a:pt x="320" y="234"/>
                    </a:lnTo>
                    <a:lnTo>
                      <a:pt x="316" y="234"/>
                    </a:lnTo>
                    <a:lnTo>
                      <a:pt x="310" y="234"/>
                    </a:lnTo>
                    <a:lnTo>
                      <a:pt x="305" y="234"/>
                    </a:lnTo>
                    <a:lnTo>
                      <a:pt x="299" y="235"/>
                    </a:lnTo>
                    <a:lnTo>
                      <a:pt x="294" y="235"/>
                    </a:lnTo>
                    <a:lnTo>
                      <a:pt x="288" y="235"/>
                    </a:lnTo>
                    <a:lnTo>
                      <a:pt x="282" y="237"/>
                    </a:lnTo>
                    <a:lnTo>
                      <a:pt x="278" y="237"/>
                    </a:lnTo>
                    <a:lnTo>
                      <a:pt x="271" y="237"/>
                    </a:lnTo>
                    <a:lnTo>
                      <a:pt x="265" y="237"/>
                    </a:lnTo>
                    <a:lnTo>
                      <a:pt x="261" y="237"/>
                    </a:lnTo>
                    <a:lnTo>
                      <a:pt x="255" y="237"/>
                    </a:lnTo>
                    <a:lnTo>
                      <a:pt x="250" y="237"/>
                    </a:lnTo>
                    <a:lnTo>
                      <a:pt x="247" y="240"/>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5"/>
                    </a:lnTo>
                    <a:lnTo>
                      <a:pt x="180" y="215"/>
                    </a:lnTo>
                    <a:lnTo>
                      <a:pt x="178" y="217"/>
                    </a:lnTo>
                    <a:lnTo>
                      <a:pt x="177" y="219"/>
                    </a:lnTo>
                    <a:lnTo>
                      <a:pt x="175" y="219"/>
                    </a:lnTo>
                    <a:lnTo>
                      <a:pt x="174" y="220"/>
                    </a:lnTo>
                    <a:lnTo>
                      <a:pt x="172" y="220"/>
                    </a:lnTo>
                    <a:lnTo>
                      <a:pt x="169" y="220"/>
                    </a:lnTo>
                    <a:lnTo>
                      <a:pt x="161" y="225"/>
                    </a:lnTo>
                    <a:lnTo>
                      <a:pt x="152" y="229"/>
                    </a:lnTo>
                    <a:lnTo>
                      <a:pt x="144" y="234"/>
                    </a:lnTo>
                    <a:lnTo>
                      <a:pt x="137" y="237"/>
                    </a:lnTo>
                    <a:lnTo>
                      <a:pt x="129" y="242"/>
                    </a:lnTo>
                    <a:lnTo>
                      <a:pt x="121" y="246"/>
                    </a:lnTo>
                    <a:lnTo>
                      <a:pt x="114" y="252"/>
                    </a:lnTo>
                    <a:lnTo>
                      <a:pt x="106" y="257"/>
                    </a:lnTo>
                    <a:lnTo>
                      <a:pt x="100" y="260"/>
                    </a:lnTo>
                    <a:lnTo>
                      <a:pt x="94" y="265"/>
                    </a:lnTo>
                    <a:lnTo>
                      <a:pt x="86" y="268"/>
                    </a:lnTo>
                    <a:lnTo>
                      <a:pt x="80" y="272"/>
                    </a:lnTo>
                    <a:lnTo>
                      <a:pt x="72" y="275"/>
                    </a:lnTo>
                    <a:lnTo>
                      <a:pt x="66" y="280"/>
                    </a:lnTo>
                    <a:lnTo>
                      <a:pt x="59" y="283"/>
                    </a:lnTo>
                    <a:lnTo>
                      <a:pt x="53" y="286"/>
                    </a:lnTo>
                    <a:lnTo>
                      <a:pt x="48" y="289"/>
                    </a:lnTo>
                    <a:lnTo>
                      <a:pt x="45" y="291"/>
                    </a:lnTo>
                    <a:lnTo>
                      <a:pt x="40" y="292"/>
                    </a:lnTo>
                    <a:lnTo>
                      <a:pt x="36" y="295"/>
                    </a:lnTo>
                    <a:lnTo>
                      <a:pt x="33" y="298"/>
                    </a:lnTo>
                    <a:lnTo>
                      <a:pt x="28" y="300"/>
                    </a:lnTo>
                    <a:lnTo>
                      <a:pt x="23" y="303"/>
                    </a:lnTo>
                    <a:lnTo>
                      <a:pt x="19" y="304"/>
                    </a:lnTo>
                    <a:lnTo>
                      <a:pt x="17" y="304"/>
                    </a:lnTo>
                    <a:lnTo>
                      <a:pt x="16" y="306"/>
                    </a:lnTo>
                    <a:lnTo>
                      <a:pt x="13" y="306"/>
                    </a:lnTo>
                    <a:lnTo>
                      <a:pt x="10" y="306"/>
                    </a:lnTo>
                    <a:lnTo>
                      <a:pt x="8" y="307"/>
                    </a:lnTo>
                    <a:lnTo>
                      <a:pt x="7" y="307"/>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4"/>
                    </a:lnTo>
                    <a:lnTo>
                      <a:pt x="308" y="133"/>
                    </a:lnTo>
                    <a:lnTo>
                      <a:pt x="305" y="131"/>
                    </a:lnTo>
                    <a:lnTo>
                      <a:pt x="304" y="128"/>
                    </a:lnTo>
                    <a:lnTo>
                      <a:pt x="301" y="127"/>
                    </a:lnTo>
                    <a:lnTo>
                      <a:pt x="298" y="125"/>
                    </a:lnTo>
                    <a:lnTo>
                      <a:pt x="294" y="124"/>
                    </a:lnTo>
                    <a:lnTo>
                      <a:pt x="291" y="124"/>
                    </a:lnTo>
                    <a:lnTo>
                      <a:pt x="287" y="124"/>
                    </a:lnTo>
                    <a:lnTo>
                      <a:pt x="284" y="124"/>
                    </a:lnTo>
                    <a:lnTo>
                      <a:pt x="281" y="122"/>
                    </a:lnTo>
                    <a:lnTo>
                      <a:pt x="278" y="121"/>
                    </a:lnTo>
                    <a:lnTo>
                      <a:pt x="275" y="119"/>
                    </a:lnTo>
                    <a:lnTo>
                      <a:pt x="271" y="117"/>
                    </a:lnTo>
                    <a:lnTo>
                      <a:pt x="268" y="116"/>
                    </a:lnTo>
                    <a:lnTo>
                      <a:pt x="264" y="114"/>
                    </a:lnTo>
                    <a:lnTo>
                      <a:pt x="261" y="113"/>
                    </a:lnTo>
                    <a:lnTo>
                      <a:pt x="258" y="111"/>
                    </a:lnTo>
                    <a:lnTo>
                      <a:pt x="255" y="108"/>
                    </a:lnTo>
                    <a:lnTo>
                      <a:pt x="252" y="107"/>
                    </a:lnTo>
                    <a:lnTo>
                      <a:pt x="247" y="105"/>
                    </a:lnTo>
                    <a:lnTo>
                      <a:pt x="244" y="102"/>
                    </a:lnTo>
                    <a:lnTo>
                      <a:pt x="241" y="101"/>
                    </a:lnTo>
                    <a:lnTo>
                      <a:pt x="236" y="99"/>
                    </a:lnTo>
                    <a:lnTo>
                      <a:pt x="235" y="98"/>
                    </a:lnTo>
                    <a:lnTo>
                      <a:pt x="233" y="95"/>
                    </a:lnTo>
                    <a:lnTo>
                      <a:pt x="230" y="91"/>
                    </a:lnTo>
                    <a:lnTo>
                      <a:pt x="229" y="90"/>
                    </a:lnTo>
                    <a:lnTo>
                      <a:pt x="226" y="87"/>
                    </a:lnTo>
                    <a:lnTo>
                      <a:pt x="224" y="85"/>
                    </a:lnTo>
                    <a:lnTo>
                      <a:pt x="221" y="82"/>
                    </a:lnTo>
                    <a:lnTo>
                      <a:pt x="218" y="81"/>
                    </a:lnTo>
                    <a:lnTo>
                      <a:pt x="215" y="76"/>
                    </a:lnTo>
                    <a:lnTo>
                      <a:pt x="212" y="73"/>
                    </a:lnTo>
                    <a:lnTo>
                      <a:pt x="210" y="68"/>
                    </a:lnTo>
                    <a:lnTo>
                      <a:pt x="209" y="65"/>
                    </a:lnTo>
                    <a:lnTo>
                      <a:pt x="204" y="58"/>
                    </a:lnTo>
                    <a:lnTo>
                      <a:pt x="198" y="50"/>
                    </a:lnTo>
                    <a:lnTo>
                      <a:pt x="192" y="44"/>
                    </a:lnTo>
                    <a:lnTo>
                      <a:pt x="186" y="39"/>
                    </a:lnTo>
                    <a:lnTo>
                      <a:pt x="178" y="33"/>
                    </a:lnTo>
                    <a:lnTo>
                      <a:pt x="172" y="30"/>
                    </a:lnTo>
                    <a:lnTo>
                      <a:pt x="163" y="27"/>
                    </a:lnTo>
                    <a:lnTo>
                      <a:pt x="155" y="24"/>
                    </a:lnTo>
                    <a:lnTo>
                      <a:pt x="155" y="18"/>
                    </a:lnTo>
                    <a:lnTo>
                      <a:pt x="157" y="12"/>
                    </a:lnTo>
                    <a:lnTo>
                      <a:pt x="160" y="7"/>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973025"/>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4" name="Freeform 59"/>
              <p:cNvSpPr>
                <a:spLocks/>
              </p:cNvSpPr>
              <p:nvPr/>
            </p:nvSpPr>
            <p:spPr bwMode="auto">
              <a:xfrm>
                <a:off x="4527550" y="1150938"/>
                <a:ext cx="560388" cy="487363"/>
              </a:xfrm>
              <a:custGeom>
                <a:avLst/>
                <a:gdLst/>
                <a:ahLst/>
                <a:cxnLst>
                  <a:cxn ang="0">
                    <a:pos x="275" y="95"/>
                  </a:cxn>
                  <a:cxn ang="0">
                    <a:pos x="308" y="111"/>
                  </a:cxn>
                  <a:cxn ang="0">
                    <a:pos x="336" y="124"/>
                  </a:cxn>
                  <a:cxn ang="0">
                    <a:pos x="350" y="163"/>
                  </a:cxn>
                  <a:cxn ang="0">
                    <a:pos x="350" y="222"/>
                  </a:cxn>
                  <a:cxn ang="0">
                    <a:pos x="328" y="229"/>
                  </a:cxn>
                  <a:cxn ang="0">
                    <a:pos x="291" y="231"/>
                  </a:cxn>
                  <a:cxn ang="0">
                    <a:pos x="256" y="234"/>
                  </a:cxn>
                  <a:cxn ang="0">
                    <a:pos x="203" y="238"/>
                  </a:cxn>
                  <a:cxn ang="0">
                    <a:pos x="180" y="243"/>
                  </a:cxn>
                  <a:cxn ang="0">
                    <a:pos x="146" y="258"/>
                  </a:cxn>
                  <a:cxn ang="0">
                    <a:pos x="126" y="274"/>
                  </a:cxn>
                  <a:cxn ang="0">
                    <a:pos x="123" y="260"/>
                  </a:cxn>
                  <a:cxn ang="0">
                    <a:pos x="152" y="243"/>
                  </a:cxn>
                  <a:cxn ang="0">
                    <a:pos x="177" y="231"/>
                  </a:cxn>
                  <a:cxn ang="0">
                    <a:pos x="196" y="228"/>
                  </a:cxn>
                  <a:cxn ang="0">
                    <a:pos x="198" y="212"/>
                  </a:cxn>
                  <a:cxn ang="0">
                    <a:pos x="183" y="214"/>
                  </a:cxn>
                  <a:cxn ang="0">
                    <a:pos x="170" y="219"/>
                  </a:cxn>
                  <a:cxn ang="0">
                    <a:pos x="121" y="245"/>
                  </a:cxn>
                  <a:cxn ang="0">
                    <a:pos x="74" y="274"/>
                  </a:cxn>
                  <a:cxn ang="0">
                    <a:pos x="37" y="294"/>
                  </a:cxn>
                  <a:cxn ang="0">
                    <a:pos x="13" y="306"/>
                  </a:cxn>
                  <a:cxn ang="0">
                    <a:pos x="8" y="300"/>
                  </a:cxn>
                  <a:cxn ang="0">
                    <a:pos x="37" y="277"/>
                  </a:cxn>
                  <a:cxn ang="0">
                    <a:pos x="74" y="252"/>
                  </a:cxn>
                  <a:cxn ang="0">
                    <a:pos x="114" y="225"/>
                  </a:cxn>
                  <a:cxn ang="0">
                    <a:pos x="155" y="200"/>
                  </a:cxn>
                  <a:cxn ang="0">
                    <a:pos x="198" y="193"/>
                  </a:cxn>
                  <a:cxn ang="0">
                    <a:pos x="222" y="179"/>
                  </a:cxn>
                  <a:cxn ang="0">
                    <a:pos x="189" y="182"/>
                  </a:cxn>
                  <a:cxn ang="0">
                    <a:pos x="154" y="185"/>
                  </a:cxn>
                  <a:cxn ang="0">
                    <a:pos x="117" y="189"/>
                  </a:cxn>
                  <a:cxn ang="0">
                    <a:pos x="83" y="199"/>
                  </a:cxn>
                  <a:cxn ang="0">
                    <a:pos x="62" y="208"/>
                  </a:cxn>
                  <a:cxn ang="0">
                    <a:pos x="45" y="219"/>
                  </a:cxn>
                  <a:cxn ang="0">
                    <a:pos x="30" y="228"/>
                  </a:cxn>
                  <a:cxn ang="0">
                    <a:pos x="19" y="222"/>
                  </a:cxn>
                  <a:cxn ang="0">
                    <a:pos x="46" y="202"/>
                  </a:cxn>
                  <a:cxn ang="0">
                    <a:pos x="88" y="183"/>
                  </a:cxn>
                  <a:cxn ang="0">
                    <a:pos x="100" y="179"/>
                  </a:cxn>
                  <a:cxn ang="0">
                    <a:pos x="151" y="163"/>
                  </a:cxn>
                  <a:cxn ang="0">
                    <a:pos x="187" y="156"/>
                  </a:cxn>
                  <a:cxn ang="0">
                    <a:pos x="218" y="153"/>
                  </a:cxn>
                  <a:cxn ang="0">
                    <a:pos x="245" y="159"/>
                  </a:cxn>
                  <a:cxn ang="0">
                    <a:pos x="255" y="150"/>
                  </a:cxn>
                  <a:cxn ang="0">
                    <a:pos x="302" y="145"/>
                  </a:cxn>
                  <a:cxn ang="0">
                    <a:pos x="307" y="131"/>
                  </a:cxn>
                  <a:cxn ang="0">
                    <a:pos x="285" y="124"/>
                  </a:cxn>
                  <a:cxn ang="0">
                    <a:pos x="262" y="113"/>
                  </a:cxn>
                  <a:cxn ang="0">
                    <a:pos x="238" y="98"/>
                  </a:cxn>
                  <a:cxn ang="0">
                    <a:pos x="222" y="82"/>
                  </a:cxn>
                  <a:cxn ang="0">
                    <a:pos x="200" y="50"/>
                  </a:cxn>
                  <a:cxn ang="0">
                    <a:pos x="155" y="16"/>
                  </a:cxn>
                  <a:cxn ang="0">
                    <a:pos x="183" y="12"/>
                  </a:cxn>
                  <a:cxn ang="0">
                    <a:pos x="218" y="42"/>
                  </a:cxn>
                </a:cxnLst>
                <a:rect l="0" t="0" r="r" b="b"/>
                <a:pathLst>
                  <a:path w="353"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8" y="183"/>
                    </a:lnTo>
                    <a:lnTo>
                      <a:pt x="347" y="194"/>
                    </a:lnTo>
                    <a:lnTo>
                      <a:pt x="348" y="205"/>
                    </a:lnTo>
                    <a:lnTo>
                      <a:pt x="353" y="215"/>
                    </a:lnTo>
                    <a:lnTo>
                      <a:pt x="351" y="219"/>
                    </a:lnTo>
                    <a:lnTo>
                      <a:pt x="350" y="222"/>
                    </a:lnTo>
                    <a:lnTo>
                      <a:pt x="348" y="225"/>
                    </a:lnTo>
                    <a:lnTo>
                      <a:pt x="345" y="226"/>
                    </a:lnTo>
                    <a:lnTo>
                      <a:pt x="342" y="228"/>
                    </a:lnTo>
                    <a:lnTo>
                      <a:pt x="340" y="228"/>
                    </a:lnTo>
                    <a:lnTo>
                      <a:pt x="337" y="229"/>
                    </a:lnTo>
                    <a:lnTo>
                      <a:pt x="334" y="229"/>
                    </a:lnTo>
                    <a:lnTo>
                      <a:pt x="328" y="229"/>
                    </a:lnTo>
                    <a:lnTo>
                      <a:pt x="324" y="229"/>
                    </a:lnTo>
                    <a:lnTo>
                      <a:pt x="317" y="229"/>
                    </a:lnTo>
                    <a:lnTo>
                      <a:pt x="313" y="229"/>
                    </a:lnTo>
                    <a:lnTo>
                      <a:pt x="307" y="231"/>
                    </a:lnTo>
                    <a:lnTo>
                      <a:pt x="302" y="231"/>
                    </a:lnTo>
                    <a:lnTo>
                      <a:pt x="298" y="231"/>
                    </a:lnTo>
                    <a:lnTo>
                      <a:pt x="291" y="231"/>
                    </a:lnTo>
                    <a:lnTo>
                      <a:pt x="287" y="232"/>
                    </a:lnTo>
                    <a:lnTo>
                      <a:pt x="282" y="232"/>
                    </a:lnTo>
                    <a:lnTo>
                      <a:pt x="276" y="232"/>
                    </a:lnTo>
                    <a:lnTo>
                      <a:pt x="271" y="234"/>
                    </a:lnTo>
                    <a:lnTo>
                      <a:pt x="265" y="234"/>
                    </a:lnTo>
                    <a:lnTo>
                      <a:pt x="261" y="234"/>
                    </a:lnTo>
                    <a:lnTo>
                      <a:pt x="256" y="234"/>
                    </a:lnTo>
                    <a:lnTo>
                      <a:pt x="250" y="234"/>
                    </a:lnTo>
                    <a:lnTo>
                      <a:pt x="245" y="237"/>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5"/>
                    </a:lnTo>
                    <a:lnTo>
                      <a:pt x="180" y="215"/>
                    </a:lnTo>
                    <a:lnTo>
                      <a:pt x="178" y="217"/>
                    </a:lnTo>
                    <a:lnTo>
                      <a:pt x="175" y="219"/>
                    </a:lnTo>
                    <a:lnTo>
                      <a:pt x="175" y="219"/>
                    </a:lnTo>
                    <a:lnTo>
                      <a:pt x="172" y="219"/>
                    </a:lnTo>
                    <a:lnTo>
                      <a:pt x="170" y="219"/>
                    </a:lnTo>
                    <a:lnTo>
                      <a:pt x="169" y="219"/>
                    </a:lnTo>
                    <a:lnTo>
                      <a:pt x="160" y="223"/>
                    </a:lnTo>
                    <a:lnTo>
                      <a:pt x="152" y="228"/>
                    </a:lnTo>
                    <a:lnTo>
                      <a:pt x="144" y="232"/>
                    </a:lnTo>
                    <a:lnTo>
                      <a:pt x="137" y="237"/>
                    </a:lnTo>
                    <a:lnTo>
                      <a:pt x="129" y="240"/>
                    </a:lnTo>
                    <a:lnTo>
                      <a:pt x="121" y="245"/>
                    </a:lnTo>
                    <a:lnTo>
                      <a:pt x="115" y="251"/>
                    </a:lnTo>
                    <a:lnTo>
                      <a:pt x="108" y="255"/>
                    </a:lnTo>
                    <a:lnTo>
                      <a:pt x="100" y="258"/>
                    </a:lnTo>
                    <a:lnTo>
                      <a:pt x="94" y="263"/>
                    </a:lnTo>
                    <a:lnTo>
                      <a:pt x="86" y="266"/>
                    </a:lnTo>
                    <a:lnTo>
                      <a:pt x="80" y="271"/>
                    </a:lnTo>
                    <a:lnTo>
                      <a:pt x="74" y="274"/>
                    </a:lnTo>
                    <a:lnTo>
                      <a:pt x="66" y="278"/>
                    </a:lnTo>
                    <a:lnTo>
                      <a:pt x="60" y="281"/>
                    </a:lnTo>
                    <a:lnTo>
                      <a:pt x="53" y="284"/>
                    </a:lnTo>
                    <a:lnTo>
                      <a:pt x="48" y="286"/>
                    </a:lnTo>
                    <a:lnTo>
                      <a:pt x="45" y="289"/>
                    </a:lnTo>
                    <a:lnTo>
                      <a:pt x="40" y="292"/>
                    </a:lnTo>
                    <a:lnTo>
                      <a:pt x="37" y="294"/>
                    </a:lnTo>
                    <a:lnTo>
                      <a:pt x="33" y="297"/>
                    </a:lnTo>
                    <a:lnTo>
                      <a:pt x="30" y="300"/>
                    </a:lnTo>
                    <a:lnTo>
                      <a:pt x="25" y="301"/>
                    </a:lnTo>
                    <a:lnTo>
                      <a:pt x="20" y="303"/>
                    </a:lnTo>
                    <a:lnTo>
                      <a:pt x="17" y="304"/>
                    </a:lnTo>
                    <a:lnTo>
                      <a:pt x="16" y="304"/>
                    </a:lnTo>
                    <a:lnTo>
                      <a:pt x="13" y="306"/>
                    </a:lnTo>
                    <a:lnTo>
                      <a:pt x="11" y="306"/>
                    </a:lnTo>
                    <a:lnTo>
                      <a:pt x="8" y="306"/>
                    </a:lnTo>
                    <a:lnTo>
                      <a:pt x="7" y="307"/>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4"/>
                    </a:lnTo>
                    <a:lnTo>
                      <a:pt x="308" y="133"/>
                    </a:lnTo>
                    <a:lnTo>
                      <a:pt x="307" y="131"/>
                    </a:lnTo>
                    <a:lnTo>
                      <a:pt x="304" y="128"/>
                    </a:lnTo>
                    <a:lnTo>
                      <a:pt x="302" y="127"/>
                    </a:lnTo>
                    <a:lnTo>
                      <a:pt x="299" y="125"/>
                    </a:lnTo>
                    <a:lnTo>
                      <a:pt x="296" y="124"/>
                    </a:lnTo>
                    <a:lnTo>
                      <a:pt x="293" y="124"/>
                    </a:lnTo>
                    <a:lnTo>
                      <a:pt x="288" y="124"/>
                    </a:lnTo>
                    <a:lnTo>
                      <a:pt x="285" y="124"/>
                    </a:lnTo>
                    <a:lnTo>
                      <a:pt x="282" y="122"/>
                    </a:lnTo>
                    <a:lnTo>
                      <a:pt x="279" y="121"/>
                    </a:lnTo>
                    <a:lnTo>
                      <a:pt x="276" y="117"/>
                    </a:lnTo>
                    <a:lnTo>
                      <a:pt x="273" y="116"/>
                    </a:lnTo>
                    <a:lnTo>
                      <a:pt x="270" y="114"/>
                    </a:lnTo>
                    <a:lnTo>
                      <a:pt x="265" y="114"/>
                    </a:lnTo>
                    <a:lnTo>
                      <a:pt x="262" y="113"/>
                    </a:lnTo>
                    <a:lnTo>
                      <a:pt x="259" y="111"/>
                    </a:lnTo>
                    <a:lnTo>
                      <a:pt x="256" y="108"/>
                    </a:lnTo>
                    <a:lnTo>
                      <a:pt x="253" y="105"/>
                    </a:lnTo>
                    <a:lnTo>
                      <a:pt x="250" y="104"/>
                    </a:lnTo>
                    <a:lnTo>
                      <a:pt x="245" y="102"/>
                    </a:lnTo>
                    <a:lnTo>
                      <a:pt x="242" y="99"/>
                    </a:lnTo>
                    <a:lnTo>
                      <a:pt x="238" y="98"/>
                    </a:lnTo>
                    <a:lnTo>
                      <a:pt x="236" y="96"/>
                    </a:lnTo>
                    <a:lnTo>
                      <a:pt x="235" y="93"/>
                    </a:lnTo>
                    <a:lnTo>
                      <a:pt x="232" y="91"/>
                    </a:lnTo>
                    <a:lnTo>
                      <a:pt x="230" y="88"/>
                    </a:lnTo>
                    <a:lnTo>
                      <a:pt x="227" y="87"/>
                    </a:lnTo>
                    <a:lnTo>
                      <a:pt x="224" y="84"/>
                    </a:lnTo>
                    <a:lnTo>
                      <a:pt x="222" y="82"/>
                    </a:lnTo>
                    <a:lnTo>
                      <a:pt x="219" y="79"/>
                    </a:lnTo>
                    <a:lnTo>
                      <a:pt x="216" y="76"/>
                    </a:lnTo>
                    <a:lnTo>
                      <a:pt x="213" y="73"/>
                    </a:lnTo>
                    <a:lnTo>
                      <a:pt x="210" y="68"/>
                    </a:lnTo>
                    <a:lnTo>
                      <a:pt x="209" y="64"/>
                    </a:lnTo>
                    <a:lnTo>
                      <a:pt x="204" y="56"/>
                    </a:lnTo>
                    <a:lnTo>
                      <a:pt x="200" y="50"/>
                    </a:lnTo>
                    <a:lnTo>
                      <a:pt x="193" y="44"/>
                    </a:lnTo>
                    <a:lnTo>
                      <a:pt x="187" y="38"/>
                    </a:lnTo>
                    <a:lnTo>
                      <a:pt x="180" y="33"/>
                    </a:lnTo>
                    <a:lnTo>
                      <a:pt x="172" y="29"/>
                    </a:lnTo>
                    <a:lnTo>
                      <a:pt x="164" y="26"/>
                    </a:lnTo>
                    <a:lnTo>
                      <a:pt x="157" y="23"/>
                    </a:lnTo>
                    <a:lnTo>
                      <a:pt x="155" y="16"/>
                    </a:lnTo>
                    <a:lnTo>
                      <a:pt x="158" y="12"/>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9D3127"/>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5" name="Freeform 60"/>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47" y="219"/>
                  </a:cxn>
                  <a:cxn ang="0">
                    <a:pos x="324" y="225"/>
                  </a:cxn>
                  <a:cxn ang="0">
                    <a:pos x="290" y="228"/>
                  </a:cxn>
                  <a:cxn ang="0">
                    <a:pos x="256" y="231"/>
                  </a:cxn>
                  <a:cxn ang="0">
                    <a:pos x="203" y="238"/>
                  </a:cxn>
                  <a:cxn ang="0">
                    <a:pos x="180" y="243"/>
                  </a:cxn>
                  <a:cxn ang="0">
                    <a:pos x="146" y="258"/>
                  </a:cxn>
                  <a:cxn ang="0">
                    <a:pos x="126" y="274"/>
                  </a:cxn>
                  <a:cxn ang="0">
                    <a:pos x="123" y="260"/>
                  </a:cxn>
                  <a:cxn ang="0">
                    <a:pos x="152" y="243"/>
                  </a:cxn>
                  <a:cxn ang="0">
                    <a:pos x="177" y="231"/>
                  </a:cxn>
                  <a:cxn ang="0">
                    <a:pos x="196" y="228"/>
                  </a:cxn>
                  <a:cxn ang="0">
                    <a:pos x="198" y="212"/>
                  </a:cxn>
                  <a:cxn ang="0">
                    <a:pos x="183" y="214"/>
                  </a:cxn>
                  <a:cxn ang="0">
                    <a:pos x="169" y="219"/>
                  </a:cxn>
                  <a:cxn ang="0">
                    <a:pos x="121" y="243"/>
                  </a:cxn>
                  <a:cxn ang="0">
                    <a:pos x="74" y="272"/>
                  </a:cxn>
                  <a:cxn ang="0">
                    <a:pos x="37" y="292"/>
                  </a:cxn>
                  <a:cxn ang="0">
                    <a:pos x="14" y="304"/>
                  </a:cxn>
                  <a:cxn ang="0">
                    <a:pos x="8" y="300"/>
                  </a:cxn>
                  <a:cxn ang="0">
                    <a:pos x="37" y="277"/>
                  </a:cxn>
                  <a:cxn ang="0">
                    <a:pos x="74" y="252"/>
                  </a:cxn>
                  <a:cxn ang="0">
                    <a:pos x="114" y="225"/>
                  </a:cxn>
                  <a:cxn ang="0">
                    <a:pos x="155" y="200"/>
                  </a:cxn>
                  <a:cxn ang="0">
                    <a:pos x="198" y="193"/>
                  </a:cxn>
                  <a:cxn ang="0">
                    <a:pos x="222" y="179"/>
                  </a:cxn>
                  <a:cxn ang="0">
                    <a:pos x="189" y="182"/>
                  </a:cxn>
                  <a:cxn ang="0">
                    <a:pos x="154" y="185"/>
                  </a:cxn>
                  <a:cxn ang="0">
                    <a:pos x="117" y="189"/>
                  </a:cxn>
                  <a:cxn ang="0">
                    <a:pos x="83" y="199"/>
                  </a:cxn>
                  <a:cxn ang="0">
                    <a:pos x="62" y="208"/>
                  </a:cxn>
                  <a:cxn ang="0">
                    <a:pos x="45" y="219"/>
                  </a:cxn>
                  <a:cxn ang="0">
                    <a:pos x="30" y="228"/>
                  </a:cxn>
                  <a:cxn ang="0">
                    <a:pos x="19" y="222"/>
                  </a:cxn>
                  <a:cxn ang="0">
                    <a:pos x="46" y="202"/>
                  </a:cxn>
                  <a:cxn ang="0">
                    <a:pos x="88" y="183"/>
                  </a:cxn>
                  <a:cxn ang="0">
                    <a:pos x="100" y="179"/>
                  </a:cxn>
                  <a:cxn ang="0">
                    <a:pos x="151" y="163"/>
                  </a:cxn>
                  <a:cxn ang="0">
                    <a:pos x="187" y="156"/>
                  </a:cxn>
                  <a:cxn ang="0">
                    <a:pos x="218" y="153"/>
                  </a:cxn>
                  <a:cxn ang="0">
                    <a:pos x="245" y="159"/>
                  </a:cxn>
                  <a:cxn ang="0">
                    <a:pos x="255" y="150"/>
                  </a:cxn>
                  <a:cxn ang="0">
                    <a:pos x="302" y="145"/>
                  </a:cxn>
                  <a:cxn ang="0">
                    <a:pos x="307" y="131"/>
                  </a:cxn>
                  <a:cxn ang="0">
                    <a:pos x="287" y="124"/>
                  </a:cxn>
                  <a:cxn ang="0">
                    <a:pos x="264" y="111"/>
                  </a:cxn>
                  <a:cxn ang="0">
                    <a:pos x="239" y="98"/>
                  </a:cxn>
                  <a:cxn ang="0">
                    <a:pos x="224" y="82"/>
                  </a:cxn>
                  <a:cxn ang="0">
                    <a:pos x="200" y="49"/>
                  </a:cxn>
                  <a:cxn ang="0">
                    <a:pos x="157" y="16"/>
                  </a:cxn>
                  <a:cxn ang="0">
                    <a:pos x="183" y="12"/>
                  </a:cxn>
                  <a:cxn ang="0">
                    <a:pos x="218" y="42"/>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83"/>
                    </a:lnTo>
                    <a:lnTo>
                      <a:pt x="347" y="193"/>
                    </a:lnTo>
                    <a:lnTo>
                      <a:pt x="345" y="202"/>
                    </a:lnTo>
                    <a:lnTo>
                      <a:pt x="350" y="212"/>
                    </a:lnTo>
                    <a:lnTo>
                      <a:pt x="350" y="215"/>
                    </a:lnTo>
                    <a:lnTo>
                      <a:pt x="347" y="219"/>
                    </a:lnTo>
                    <a:lnTo>
                      <a:pt x="345" y="220"/>
                    </a:lnTo>
                    <a:lnTo>
                      <a:pt x="342" y="222"/>
                    </a:lnTo>
                    <a:lnTo>
                      <a:pt x="339" y="223"/>
                    </a:lnTo>
                    <a:lnTo>
                      <a:pt x="336" y="223"/>
                    </a:lnTo>
                    <a:lnTo>
                      <a:pt x="333" y="225"/>
                    </a:lnTo>
                    <a:lnTo>
                      <a:pt x="330" y="225"/>
                    </a:lnTo>
                    <a:lnTo>
                      <a:pt x="324" y="225"/>
                    </a:lnTo>
                    <a:lnTo>
                      <a:pt x="319" y="225"/>
                    </a:lnTo>
                    <a:lnTo>
                      <a:pt x="314" y="225"/>
                    </a:lnTo>
                    <a:lnTo>
                      <a:pt x="310" y="225"/>
                    </a:lnTo>
                    <a:lnTo>
                      <a:pt x="305" y="225"/>
                    </a:lnTo>
                    <a:lnTo>
                      <a:pt x="299" y="226"/>
                    </a:lnTo>
                    <a:lnTo>
                      <a:pt x="294" y="226"/>
                    </a:lnTo>
                    <a:lnTo>
                      <a:pt x="290" y="228"/>
                    </a:lnTo>
                    <a:lnTo>
                      <a:pt x="285" y="228"/>
                    </a:lnTo>
                    <a:lnTo>
                      <a:pt x="281" y="228"/>
                    </a:lnTo>
                    <a:lnTo>
                      <a:pt x="276" y="229"/>
                    </a:lnTo>
                    <a:lnTo>
                      <a:pt x="271" y="229"/>
                    </a:lnTo>
                    <a:lnTo>
                      <a:pt x="265" y="229"/>
                    </a:lnTo>
                    <a:lnTo>
                      <a:pt x="261" y="231"/>
                    </a:lnTo>
                    <a:lnTo>
                      <a:pt x="256" y="231"/>
                    </a:lnTo>
                    <a:lnTo>
                      <a:pt x="250" y="231"/>
                    </a:lnTo>
                    <a:lnTo>
                      <a:pt x="244" y="234"/>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5"/>
                    </a:lnTo>
                    <a:lnTo>
                      <a:pt x="180" y="215"/>
                    </a:lnTo>
                    <a:lnTo>
                      <a:pt x="177" y="215"/>
                    </a:lnTo>
                    <a:lnTo>
                      <a:pt x="175" y="217"/>
                    </a:lnTo>
                    <a:lnTo>
                      <a:pt x="174" y="219"/>
                    </a:lnTo>
                    <a:lnTo>
                      <a:pt x="172" y="219"/>
                    </a:lnTo>
                    <a:lnTo>
                      <a:pt x="169" y="219"/>
                    </a:lnTo>
                    <a:lnTo>
                      <a:pt x="167" y="219"/>
                    </a:lnTo>
                    <a:lnTo>
                      <a:pt x="160" y="222"/>
                    </a:lnTo>
                    <a:lnTo>
                      <a:pt x="152" y="226"/>
                    </a:lnTo>
                    <a:lnTo>
                      <a:pt x="144" y="231"/>
                    </a:lnTo>
                    <a:lnTo>
                      <a:pt x="137" y="235"/>
                    </a:lnTo>
                    <a:lnTo>
                      <a:pt x="129" y="238"/>
                    </a:lnTo>
                    <a:lnTo>
                      <a:pt x="121" y="243"/>
                    </a:lnTo>
                    <a:lnTo>
                      <a:pt x="115" y="249"/>
                    </a:lnTo>
                    <a:lnTo>
                      <a:pt x="108" y="254"/>
                    </a:lnTo>
                    <a:lnTo>
                      <a:pt x="100" y="257"/>
                    </a:lnTo>
                    <a:lnTo>
                      <a:pt x="94" y="261"/>
                    </a:lnTo>
                    <a:lnTo>
                      <a:pt x="88" y="265"/>
                    </a:lnTo>
                    <a:lnTo>
                      <a:pt x="80" y="269"/>
                    </a:lnTo>
                    <a:lnTo>
                      <a:pt x="74" y="272"/>
                    </a:lnTo>
                    <a:lnTo>
                      <a:pt x="68" y="277"/>
                    </a:lnTo>
                    <a:lnTo>
                      <a:pt x="60" y="280"/>
                    </a:lnTo>
                    <a:lnTo>
                      <a:pt x="54" y="283"/>
                    </a:lnTo>
                    <a:lnTo>
                      <a:pt x="49" y="286"/>
                    </a:lnTo>
                    <a:lnTo>
                      <a:pt x="45" y="287"/>
                    </a:lnTo>
                    <a:lnTo>
                      <a:pt x="42" y="291"/>
                    </a:lnTo>
                    <a:lnTo>
                      <a:pt x="37" y="292"/>
                    </a:lnTo>
                    <a:lnTo>
                      <a:pt x="33" y="297"/>
                    </a:lnTo>
                    <a:lnTo>
                      <a:pt x="30" y="298"/>
                    </a:lnTo>
                    <a:lnTo>
                      <a:pt x="25" y="301"/>
                    </a:lnTo>
                    <a:lnTo>
                      <a:pt x="20" y="303"/>
                    </a:lnTo>
                    <a:lnTo>
                      <a:pt x="19" y="303"/>
                    </a:lnTo>
                    <a:lnTo>
                      <a:pt x="16" y="304"/>
                    </a:lnTo>
                    <a:lnTo>
                      <a:pt x="14" y="304"/>
                    </a:lnTo>
                    <a:lnTo>
                      <a:pt x="11" y="306"/>
                    </a:lnTo>
                    <a:lnTo>
                      <a:pt x="8" y="306"/>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4"/>
                    </a:lnTo>
                    <a:lnTo>
                      <a:pt x="308" y="133"/>
                    </a:lnTo>
                    <a:lnTo>
                      <a:pt x="307" y="131"/>
                    </a:lnTo>
                    <a:lnTo>
                      <a:pt x="305" y="128"/>
                    </a:lnTo>
                    <a:lnTo>
                      <a:pt x="302" y="127"/>
                    </a:lnTo>
                    <a:lnTo>
                      <a:pt x="301" y="125"/>
                    </a:lnTo>
                    <a:lnTo>
                      <a:pt x="298" y="124"/>
                    </a:lnTo>
                    <a:lnTo>
                      <a:pt x="294" y="124"/>
                    </a:lnTo>
                    <a:lnTo>
                      <a:pt x="291" y="124"/>
                    </a:lnTo>
                    <a:lnTo>
                      <a:pt x="287" y="124"/>
                    </a:lnTo>
                    <a:lnTo>
                      <a:pt x="284" y="122"/>
                    </a:lnTo>
                    <a:lnTo>
                      <a:pt x="281" y="121"/>
                    </a:lnTo>
                    <a:lnTo>
                      <a:pt x="278" y="117"/>
                    </a:lnTo>
                    <a:lnTo>
                      <a:pt x="275" y="116"/>
                    </a:lnTo>
                    <a:lnTo>
                      <a:pt x="271" y="114"/>
                    </a:lnTo>
                    <a:lnTo>
                      <a:pt x="267" y="114"/>
                    </a:lnTo>
                    <a:lnTo>
                      <a:pt x="264" y="111"/>
                    </a:lnTo>
                    <a:lnTo>
                      <a:pt x="261" y="110"/>
                    </a:lnTo>
                    <a:lnTo>
                      <a:pt x="258" y="108"/>
                    </a:lnTo>
                    <a:lnTo>
                      <a:pt x="253" y="105"/>
                    </a:lnTo>
                    <a:lnTo>
                      <a:pt x="250" y="102"/>
                    </a:lnTo>
                    <a:lnTo>
                      <a:pt x="247" y="101"/>
                    </a:lnTo>
                    <a:lnTo>
                      <a:pt x="242" y="99"/>
                    </a:lnTo>
                    <a:lnTo>
                      <a:pt x="239" y="98"/>
                    </a:lnTo>
                    <a:lnTo>
                      <a:pt x="238" y="95"/>
                    </a:lnTo>
                    <a:lnTo>
                      <a:pt x="236" y="93"/>
                    </a:lnTo>
                    <a:lnTo>
                      <a:pt x="233" y="90"/>
                    </a:lnTo>
                    <a:lnTo>
                      <a:pt x="230" y="88"/>
                    </a:lnTo>
                    <a:lnTo>
                      <a:pt x="229" y="85"/>
                    </a:lnTo>
                    <a:lnTo>
                      <a:pt x="226" y="84"/>
                    </a:lnTo>
                    <a:lnTo>
                      <a:pt x="224" y="82"/>
                    </a:lnTo>
                    <a:lnTo>
                      <a:pt x="221" y="79"/>
                    </a:lnTo>
                    <a:lnTo>
                      <a:pt x="218" y="76"/>
                    </a:lnTo>
                    <a:lnTo>
                      <a:pt x="215" y="72"/>
                    </a:lnTo>
                    <a:lnTo>
                      <a:pt x="212" y="68"/>
                    </a:lnTo>
                    <a:lnTo>
                      <a:pt x="210" y="62"/>
                    </a:lnTo>
                    <a:lnTo>
                      <a:pt x="206" y="56"/>
                    </a:lnTo>
                    <a:lnTo>
                      <a:pt x="200" y="49"/>
                    </a:lnTo>
                    <a:lnTo>
                      <a:pt x="193" y="42"/>
                    </a:lnTo>
                    <a:lnTo>
                      <a:pt x="187" y="38"/>
                    </a:lnTo>
                    <a:lnTo>
                      <a:pt x="181" y="33"/>
                    </a:lnTo>
                    <a:lnTo>
                      <a:pt x="174" y="29"/>
                    </a:lnTo>
                    <a:lnTo>
                      <a:pt x="166" y="26"/>
                    </a:lnTo>
                    <a:lnTo>
                      <a:pt x="157" y="23"/>
                    </a:lnTo>
                    <a:lnTo>
                      <a:pt x="157" y="16"/>
                    </a:lnTo>
                    <a:lnTo>
                      <a:pt x="158" y="12"/>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A23129"/>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6" name="Freeform 61"/>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43" y="199"/>
                  </a:cxn>
                  <a:cxn ang="0">
                    <a:pos x="336" y="219"/>
                  </a:cxn>
                  <a:cxn ang="0">
                    <a:pos x="307" y="222"/>
                  </a:cxn>
                  <a:cxn ang="0">
                    <a:pos x="276" y="225"/>
                  </a:cxn>
                  <a:cxn ang="0">
                    <a:pos x="213" y="238"/>
                  </a:cxn>
                  <a:cxn ang="0">
                    <a:pos x="192" y="242"/>
                  </a:cxn>
                  <a:cxn ang="0">
                    <a:pos x="169" y="248"/>
                  </a:cxn>
                  <a:cxn ang="0">
                    <a:pos x="132" y="271"/>
                  </a:cxn>
                  <a:cxn ang="0">
                    <a:pos x="120" y="272"/>
                  </a:cxn>
                  <a:cxn ang="0">
                    <a:pos x="135" y="252"/>
                  </a:cxn>
                  <a:cxn ang="0">
                    <a:pos x="163" y="237"/>
                  </a:cxn>
                  <a:cxn ang="0">
                    <a:pos x="184" y="229"/>
                  </a:cxn>
                  <a:cxn ang="0">
                    <a:pos x="204" y="222"/>
                  </a:cxn>
                  <a:cxn ang="0">
                    <a:pos x="192" y="214"/>
                  </a:cxn>
                  <a:cxn ang="0">
                    <a:pos x="177" y="215"/>
                  </a:cxn>
                  <a:cxn ang="0">
                    <a:pos x="151" y="225"/>
                  </a:cxn>
                  <a:cxn ang="0">
                    <a:pos x="100" y="255"/>
                  </a:cxn>
                  <a:cxn ang="0">
                    <a:pos x="54" y="281"/>
                  </a:cxn>
                  <a:cxn ang="0">
                    <a:pos x="27" y="300"/>
                  </a:cxn>
                  <a:cxn ang="0">
                    <a:pos x="7" y="306"/>
                  </a:cxn>
                  <a:cxn ang="0">
                    <a:pos x="19" y="291"/>
                  </a:cxn>
                  <a:cxn ang="0">
                    <a:pos x="53" y="266"/>
                  </a:cxn>
                  <a:cxn ang="0">
                    <a:pos x="92" y="242"/>
                  </a:cxn>
                  <a:cxn ang="0">
                    <a:pos x="131" y="212"/>
                  </a:cxn>
                  <a:cxn ang="0">
                    <a:pos x="175" y="196"/>
                  </a:cxn>
                  <a:cxn ang="0">
                    <a:pos x="216" y="193"/>
                  </a:cxn>
                  <a:cxn ang="0">
                    <a:pos x="207" y="179"/>
                  </a:cxn>
                  <a:cxn ang="0">
                    <a:pos x="174" y="183"/>
                  </a:cxn>
                  <a:cxn ang="0">
                    <a:pos x="138" y="186"/>
                  </a:cxn>
                  <a:cxn ang="0">
                    <a:pos x="100" y="193"/>
                  </a:cxn>
                  <a:cxn ang="0">
                    <a:pos x="71" y="205"/>
                  </a:cxn>
                  <a:cxn ang="0">
                    <a:pos x="56" y="212"/>
                  </a:cxn>
                  <a:cxn ang="0">
                    <a:pos x="39" y="222"/>
                  </a:cxn>
                  <a:cxn ang="0">
                    <a:pos x="23" y="231"/>
                  </a:cxn>
                  <a:cxn ang="0">
                    <a:pos x="28" y="214"/>
                  </a:cxn>
                  <a:cxn ang="0">
                    <a:pos x="65" y="189"/>
                  </a:cxn>
                  <a:cxn ang="0">
                    <a:pos x="91" y="180"/>
                  </a:cxn>
                  <a:cxn ang="0">
                    <a:pos x="117" y="173"/>
                  </a:cxn>
                  <a:cxn ang="0">
                    <a:pos x="172" y="160"/>
                  </a:cxn>
                  <a:cxn ang="0">
                    <a:pos x="201" y="156"/>
                  </a:cxn>
                  <a:cxn ang="0">
                    <a:pos x="232" y="153"/>
                  </a:cxn>
                  <a:cxn ang="0">
                    <a:pos x="250" y="156"/>
                  </a:cxn>
                  <a:cxn ang="0">
                    <a:pos x="276" y="147"/>
                  </a:cxn>
                  <a:cxn ang="0">
                    <a:pos x="311" y="140"/>
                  </a:cxn>
                  <a:cxn ang="0">
                    <a:pos x="302" y="125"/>
                  </a:cxn>
                  <a:cxn ang="0">
                    <a:pos x="279" y="117"/>
                  </a:cxn>
                  <a:cxn ang="0">
                    <a:pos x="256" y="104"/>
                  </a:cxn>
                  <a:cxn ang="0">
                    <a:pos x="235" y="90"/>
                  </a:cxn>
                  <a:cxn ang="0">
                    <a:pos x="215" y="72"/>
                  </a:cxn>
                  <a:cxn ang="0">
                    <a:pos x="181" y="32"/>
                  </a:cxn>
                  <a:cxn ang="0">
                    <a:pos x="160" y="0"/>
                  </a:cxn>
                  <a:cxn ang="0">
                    <a:pos x="200" y="24"/>
                  </a:cxn>
                  <a:cxn ang="0">
                    <a:pos x="232" y="58"/>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7"/>
                    </a:lnTo>
                    <a:lnTo>
                      <a:pt x="347" y="182"/>
                    </a:lnTo>
                    <a:lnTo>
                      <a:pt x="347" y="186"/>
                    </a:lnTo>
                    <a:lnTo>
                      <a:pt x="345" y="191"/>
                    </a:lnTo>
                    <a:lnTo>
                      <a:pt x="343" y="194"/>
                    </a:lnTo>
                    <a:lnTo>
                      <a:pt x="343" y="199"/>
                    </a:lnTo>
                    <a:lnTo>
                      <a:pt x="345" y="203"/>
                    </a:lnTo>
                    <a:lnTo>
                      <a:pt x="348" y="208"/>
                    </a:lnTo>
                    <a:lnTo>
                      <a:pt x="347" y="212"/>
                    </a:lnTo>
                    <a:lnTo>
                      <a:pt x="345" y="214"/>
                    </a:lnTo>
                    <a:lnTo>
                      <a:pt x="342" y="215"/>
                    </a:lnTo>
                    <a:lnTo>
                      <a:pt x="339" y="217"/>
                    </a:lnTo>
                    <a:lnTo>
                      <a:pt x="336" y="219"/>
                    </a:lnTo>
                    <a:lnTo>
                      <a:pt x="333" y="219"/>
                    </a:lnTo>
                    <a:lnTo>
                      <a:pt x="328" y="220"/>
                    </a:lnTo>
                    <a:lnTo>
                      <a:pt x="325" y="220"/>
                    </a:lnTo>
                    <a:lnTo>
                      <a:pt x="320" y="220"/>
                    </a:lnTo>
                    <a:lnTo>
                      <a:pt x="316" y="220"/>
                    </a:lnTo>
                    <a:lnTo>
                      <a:pt x="311" y="220"/>
                    </a:lnTo>
                    <a:lnTo>
                      <a:pt x="307" y="222"/>
                    </a:lnTo>
                    <a:lnTo>
                      <a:pt x="302" y="222"/>
                    </a:lnTo>
                    <a:lnTo>
                      <a:pt x="298" y="222"/>
                    </a:lnTo>
                    <a:lnTo>
                      <a:pt x="293" y="223"/>
                    </a:lnTo>
                    <a:lnTo>
                      <a:pt x="288" y="223"/>
                    </a:lnTo>
                    <a:lnTo>
                      <a:pt x="285" y="225"/>
                    </a:lnTo>
                    <a:lnTo>
                      <a:pt x="281" y="225"/>
                    </a:lnTo>
                    <a:lnTo>
                      <a:pt x="276" y="225"/>
                    </a:lnTo>
                    <a:lnTo>
                      <a:pt x="271" y="225"/>
                    </a:lnTo>
                    <a:lnTo>
                      <a:pt x="267" y="226"/>
                    </a:lnTo>
                    <a:lnTo>
                      <a:pt x="262" y="226"/>
                    </a:lnTo>
                    <a:lnTo>
                      <a:pt x="256" y="226"/>
                    </a:lnTo>
                    <a:lnTo>
                      <a:pt x="252" y="226"/>
                    </a:lnTo>
                    <a:lnTo>
                      <a:pt x="242" y="231"/>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5"/>
                    </a:lnTo>
                    <a:lnTo>
                      <a:pt x="178" y="215"/>
                    </a:lnTo>
                    <a:lnTo>
                      <a:pt x="177" y="215"/>
                    </a:lnTo>
                    <a:lnTo>
                      <a:pt x="175" y="217"/>
                    </a:lnTo>
                    <a:lnTo>
                      <a:pt x="174" y="217"/>
                    </a:lnTo>
                    <a:lnTo>
                      <a:pt x="170" y="217"/>
                    </a:lnTo>
                    <a:lnTo>
                      <a:pt x="169" y="217"/>
                    </a:lnTo>
                    <a:lnTo>
                      <a:pt x="166" y="217"/>
                    </a:lnTo>
                    <a:lnTo>
                      <a:pt x="158" y="222"/>
                    </a:lnTo>
                    <a:lnTo>
                      <a:pt x="151" y="225"/>
                    </a:lnTo>
                    <a:lnTo>
                      <a:pt x="143" y="229"/>
                    </a:lnTo>
                    <a:lnTo>
                      <a:pt x="137" y="234"/>
                    </a:lnTo>
                    <a:lnTo>
                      <a:pt x="129" y="237"/>
                    </a:lnTo>
                    <a:lnTo>
                      <a:pt x="121" y="242"/>
                    </a:lnTo>
                    <a:lnTo>
                      <a:pt x="115" y="248"/>
                    </a:lnTo>
                    <a:lnTo>
                      <a:pt x="108" y="252"/>
                    </a:lnTo>
                    <a:lnTo>
                      <a:pt x="100" y="255"/>
                    </a:lnTo>
                    <a:lnTo>
                      <a:pt x="94" y="260"/>
                    </a:lnTo>
                    <a:lnTo>
                      <a:pt x="88" y="263"/>
                    </a:lnTo>
                    <a:lnTo>
                      <a:pt x="82" y="268"/>
                    </a:lnTo>
                    <a:lnTo>
                      <a:pt x="74" y="271"/>
                    </a:lnTo>
                    <a:lnTo>
                      <a:pt x="68" y="275"/>
                    </a:lnTo>
                    <a:lnTo>
                      <a:pt x="62" y="278"/>
                    </a:lnTo>
                    <a:lnTo>
                      <a:pt x="54" y="281"/>
                    </a:lnTo>
                    <a:lnTo>
                      <a:pt x="49" y="283"/>
                    </a:lnTo>
                    <a:lnTo>
                      <a:pt x="46" y="286"/>
                    </a:lnTo>
                    <a:lnTo>
                      <a:pt x="42" y="289"/>
                    </a:lnTo>
                    <a:lnTo>
                      <a:pt x="39" y="292"/>
                    </a:lnTo>
                    <a:lnTo>
                      <a:pt x="34" y="295"/>
                    </a:lnTo>
                    <a:lnTo>
                      <a:pt x="30" y="297"/>
                    </a:lnTo>
                    <a:lnTo>
                      <a:pt x="27" y="300"/>
                    </a:lnTo>
                    <a:lnTo>
                      <a:pt x="22" y="301"/>
                    </a:lnTo>
                    <a:lnTo>
                      <a:pt x="19" y="303"/>
                    </a:lnTo>
                    <a:lnTo>
                      <a:pt x="16" y="303"/>
                    </a:lnTo>
                    <a:lnTo>
                      <a:pt x="14" y="304"/>
                    </a:lnTo>
                    <a:lnTo>
                      <a:pt x="11" y="306"/>
                    </a:lnTo>
                    <a:lnTo>
                      <a:pt x="8" y="306"/>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1" y="134"/>
                    </a:lnTo>
                    <a:lnTo>
                      <a:pt x="308" y="133"/>
                    </a:lnTo>
                    <a:lnTo>
                      <a:pt x="307" y="131"/>
                    </a:lnTo>
                    <a:lnTo>
                      <a:pt x="305" y="128"/>
                    </a:lnTo>
                    <a:lnTo>
                      <a:pt x="304" y="127"/>
                    </a:lnTo>
                    <a:lnTo>
                      <a:pt x="302" y="125"/>
                    </a:lnTo>
                    <a:lnTo>
                      <a:pt x="299" y="124"/>
                    </a:lnTo>
                    <a:lnTo>
                      <a:pt x="296" y="124"/>
                    </a:lnTo>
                    <a:lnTo>
                      <a:pt x="291" y="124"/>
                    </a:lnTo>
                    <a:lnTo>
                      <a:pt x="288" y="124"/>
                    </a:lnTo>
                    <a:lnTo>
                      <a:pt x="285" y="122"/>
                    </a:lnTo>
                    <a:lnTo>
                      <a:pt x="282" y="119"/>
                    </a:lnTo>
                    <a:lnTo>
                      <a:pt x="279" y="117"/>
                    </a:lnTo>
                    <a:lnTo>
                      <a:pt x="276" y="114"/>
                    </a:lnTo>
                    <a:lnTo>
                      <a:pt x="273" y="113"/>
                    </a:lnTo>
                    <a:lnTo>
                      <a:pt x="268" y="113"/>
                    </a:lnTo>
                    <a:lnTo>
                      <a:pt x="265" y="111"/>
                    </a:lnTo>
                    <a:lnTo>
                      <a:pt x="262" y="108"/>
                    </a:lnTo>
                    <a:lnTo>
                      <a:pt x="259" y="107"/>
                    </a:lnTo>
                    <a:lnTo>
                      <a:pt x="256" y="104"/>
                    </a:lnTo>
                    <a:lnTo>
                      <a:pt x="252" y="102"/>
                    </a:lnTo>
                    <a:lnTo>
                      <a:pt x="249" y="99"/>
                    </a:lnTo>
                    <a:lnTo>
                      <a:pt x="244" y="98"/>
                    </a:lnTo>
                    <a:lnTo>
                      <a:pt x="241" y="96"/>
                    </a:lnTo>
                    <a:lnTo>
                      <a:pt x="239" y="95"/>
                    </a:lnTo>
                    <a:lnTo>
                      <a:pt x="236" y="91"/>
                    </a:lnTo>
                    <a:lnTo>
                      <a:pt x="235" y="90"/>
                    </a:lnTo>
                    <a:lnTo>
                      <a:pt x="232" y="88"/>
                    </a:lnTo>
                    <a:lnTo>
                      <a:pt x="230" y="85"/>
                    </a:lnTo>
                    <a:lnTo>
                      <a:pt x="227" y="84"/>
                    </a:lnTo>
                    <a:lnTo>
                      <a:pt x="224" y="82"/>
                    </a:lnTo>
                    <a:lnTo>
                      <a:pt x="222" y="79"/>
                    </a:lnTo>
                    <a:lnTo>
                      <a:pt x="219" y="76"/>
                    </a:lnTo>
                    <a:lnTo>
                      <a:pt x="215" y="72"/>
                    </a:lnTo>
                    <a:lnTo>
                      <a:pt x="212" y="67"/>
                    </a:lnTo>
                    <a:lnTo>
                      <a:pt x="210" y="62"/>
                    </a:lnTo>
                    <a:lnTo>
                      <a:pt x="206" y="55"/>
                    </a:lnTo>
                    <a:lnTo>
                      <a:pt x="201" y="49"/>
                    </a:lnTo>
                    <a:lnTo>
                      <a:pt x="195" y="42"/>
                    </a:lnTo>
                    <a:lnTo>
                      <a:pt x="187" y="36"/>
                    </a:lnTo>
                    <a:lnTo>
                      <a:pt x="181" y="32"/>
                    </a:lnTo>
                    <a:lnTo>
                      <a:pt x="174" y="27"/>
                    </a:lnTo>
                    <a:lnTo>
                      <a:pt x="166" y="24"/>
                    </a:lnTo>
                    <a:lnTo>
                      <a:pt x="158" y="21"/>
                    </a:lnTo>
                    <a:lnTo>
                      <a:pt x="157" y="16"/>
                    </a:lnTo>
                    <a:lnTo>
                      <a:pt x="158" y="12"/>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A82F2B"/>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7" name="Freeform 62"/>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42" y="196"/>
                  </a:cxn>
                  <a:cxn ang="0">
                    <a:pos x="333" y="214"/>
                  </a:cxn>
                  <a:cxn ang="0">
                    <a:pos x="287" y="219"/>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5" y="215"/>
                  </a:cxn>
                  <a:cxn ang="0">
                    <a:pos x="143" y="228"/>
                  </a:cxn>
                  <a:cxn ang="0">
                    <a:pos x="94" y="257"/>
                  </a:cxn>
                  <a:cxn ang="0">
                    <a:pos x="51" y="281"/>
                  </a:cxn>
                  <a:cxn ang="0">
                    <a:pos x="22" y="300"/>
                  </a:cxn>
                  <a:cxn ang="0">
                    <a:pos x="4" y="307"/>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301" y="124"/>
                  </a:cxn>
                  <a:cxn ang="0">
                    <a:pos x="278" y="114"/>
                  </a:cxn>
                  <a:cxn ang="0">
                    <a:pos x="253" y="101"/>
                  </a:cxn>
                  <a:cxn ang="0">
                    <a:pos x="233" y="87"/>
                  </a:cxn>
                  <a:cxn ang="0">
                    <a:pos x="213" y="67"/>
                  </a:cxn>
                  <a:cxn ang="0">
                    <a:pos x="175" y="27"/>
                  </a:cxn>
                  <a:cxn ang="0">
                    <a:pos x="166" y="3"/>
                  </a:cxn>
                  <a:cxn ang="0">
                    <a:pos x="204" y="29"/>
                  </a:cxn>
                  <a:cxn ang="0">
                    <a:pos x="235" y="64"/>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7"/>
                    </a:lnTo>
                    <a:lnTo>
                      <a:pt x="347" y="182"/>
                    </a:lnTo>
                    <a:lnTo>
                      <a:pt x="345" y="186"/>
                    </a:lnTo>
                    <a:lnTo>
                      <a:pt x="343" y="189"/>
                    </a:lnTo>
                    <a:lnTo>
                      <a:pt x="342" y="193"/>
                    </a:lnTo>
                    <a:lnTo>
                      <a:pt x="342" y="196"/>
                    </a:lnTo>
                    <a:lnTo>
                      <a:pt x="343" y="200"/>
                    </a:lnTo>
                    <a:lnTo>
                      <a:pt x="345" y="205"/>
                    </a:lnTo>
                    <a:lnTo>
                      <a:pt x="343" y="208"/>
                    </a:lnTo>
                    <a:lnTo>
                      <a:pt x="342" y="211"/>
                    </a:lnTo>
                    <a:lnTo>
                      <a:pt x="339" y="212"/>
                    </a:lnTo>
                    <a:lnTo>
                      <a:pt x="336" y="214"/>
                    </a:lnTo>
                    <a:lnTo>
                      <a:pt x="333" y="214"/>
                    </a:lnTo>
                    <a:lnTo>
                      <a:pt x="328" y="215"/>
                    </a:lnTo>
                    <a:lnTo>
                      <a:pt x="325" y="215"/>
                    </a:lnTo>
                    <a:lnTo>
                      <a:pt x="322" y="215"/>
                    </a:lnTo>
                    <a:lnTo>
                      <a:pt x="311" y="215"/>
                    </a:lnTo>
                    <a:lnTo>
                      <a:pt x="302" y="217"/>
                    </a:lnTo>
                    <a:lnTo>
                      <a:pt x="294" y="219"/>
                    </a:lnTo>
                    <a:lnTo>
                      <a:pt x="287" y="219"/>
                    </a:lnTo>
                    <a:lnTo>
                      <a:pt x="279" y="220"/>
                    </a:lnTo>
                    <a:lnTo>
                      <a:pt x="271" y="222"/>
                    </a:lnTo>
                    <a:lnTo>
                      <a:pt x="262" y="223"/>
                    </a:lnTo>
                    <a:lnTo>
                      <a:pt x="252" y="223"/>
                    </a:lnTo>
                    <a:lnTo>
                      <a:pt x="242" y="228"/>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5"/>
                    </a:lnTo>
                    <a:lnTo>
                      <a:pt x="178" y="215"/>
                    </a:lnTo>
                    <a:lnTo>
                      <a:pt x="177" y="215"/>
                    </a:lnTo>
                    <a:lnTo>
                      <a:pt x="175" y="215"/>
                    </a:lnTo>
                    <a:lnTo>
                      <a:pt x="172" y="217"/>
                    </a:lnTo>
                    <a:lnTo>
                      <a:pt x="170" y="217"/>
                    </a:lnTo>
                    <a:lnTo>
                      <a:pt x="167" y="215"/>
                    </a:lnTo>
                    <a:lnTo>
                      <a:pt x="166" y="215"/>
                    </a:lnTo>
                    <a:lnTo>
                      <a:pt x="158" y="220"/>
                    </a:lnTo>
                    <a:lnTo>
                      <a:pt x="151" y="225"/>
                    </a:lnTo>
                    <a:lnTo>
                      <a:pt x="143" y="228"/>
                    </a:lnTo>
                    <a:lnTo>
                      <a:pt x="135" y="232"/>
                    </a:lnTo>
                    <a:lnTo>
                      <a:pt x="129" y="235"/>
                    </a:lnTo>
                    <a:lnTo>
                      <a:pt x="121" y="240"/>
                    </a:lnTo>
                    <a:lnTo>
                      <a:pt x="115" y="245"/>
                    </a:lnTo>
                    <a:lnTo>
                      <a:pt x="108" y="251"/>
                    </a:lnTo>
                    <a:lnTo>
                      <a:pt x="100" y="254"/>
                    </a:lnTo>
                    <a:lnTo>
                      <a:pt x="94" y="257"/>
                    </a:lnTo>
                    <a:lnTo>
                      <a:pt x="88" y="261"/>
                    </a:lnTo>
                    <a:lnTo>
                      <a:pt x="82" y="265"/>
                    </a:lnTo>
                    <a:lnTo>
                      <a:pt x="74" y="269"/>
                    </a:lnTo>
                    <a:lnTo>
                      <a:pt x="68" y="274"/>
                    </a:lnTo>
                    <a:lnTo>
                      <a:pt x="62" y="277"/>
                    </a:lnTo>
                    <a:lnTo>
                      <a:pt x="56" y="280"/>
                    </a:lnTo>
                    <a:lnTo>
                      <a:pt x="51" y="281"/>
                    </a:lnTo>
                    <a:lnTo>
                      <a:pt x="46" y="284"/>
                    </a:lnTo>
                    <a:lnTo>
                      <a:pt x="43" y="287"/>
                    </a:lnTo>
                    <a:lnTo>
                      <a:pt x="39" y="291"/>
                    </a:lnTo>
                    <a:lnTo>
                      <a:pt x="34" y="294"/>
                    </a:lnTo>
                    <a:lnTo>
                      <a:pt x="31" y="297"/>
                    </a:lnTo>
                    <a:lnTo>
                      <a:pt x="27" y="298"/>
                    </a:lnTo>
                    <a:lnTo>
                      <a:pt x="22" y="300"/>
                    </a:lnTo>
                    <a:lnTo>
                      <a:pt x="19" y="301"/>
                    </a:lnTo>
                    <a:lnTo>
                      <a:pt x="17" y="303"/>
                    </a:lnTo>
                    <a:lnTo>
                      <a:pt x="14" y="303"/>
                    </a:lnTo>
                    <a:lnTo>
                      <a:pt x="11" y="304"/>
                    </a:lnTo>
                    <a:lnTo>
                      <a:pt x="10" y="306"/>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1" y="134"/>
                    </a:lnTo>
                    <a:lnTo>
                      <a:pt x="308" y="133"/>
                    </a:lnTo>
                    <a:lnTo>
                      <a:pt x="308" y="131"/>
                    </a:lnTo>
                    <a:lnTo>
                      <a:pt x="307" y="128"/>
                    </a:lnTo>
                    <a:lnTo>
                      <a:pt x="305" y="127"/>
                    </a:lnTo>
                    <a:lnTo>
                      <a:pt x="304" y="125"/>
                    </a:lnTo>
                    <a:lnTo>
                      <a:pt x="301" y="124"/>
                    </a:lnTo>
                    <a:lnTo>
                      <a:pt x="298" y="124"/>
                    </a:lnTo>
                    <a:lnTo>
                      <a:pt x="294" y="124"/>
                    </a:lnTo>
                    <a:lnTo>
                      <a:pt x="290" y="124"/>
                    </a:lnTo>
                    <a:lnTo>
                      <a:pt x="287" y="122"/>
                    </a:lnTo>
                    <a:lnTo>
                      <a:pt x="284" y="119"/>
                    </a:lnTo>
                    <a:lnTo>
                      <a:pt x="281" y="117"/>
                    </a:lnTo>
                    <a:lnTo>
                      <a:pt x="278" y="114"/>
                    </a:lnTo>
                    <a:lnTo>
                      <a:pt x="275" y="113"/>
                    </a:lnTo>
                    <a:lnTo>
                      <a:pt x="270" y="113"/>
                    </a:lnTo>
                    <a:lnTo>
                      <a:pt x="267" y="111"/>
                    </a:lnTo>
                    <a:lnTo>
                      <a:pt x="264" y="108"/>
                    </a:lnTo>
                    <a:lnTo>
                      <a:pt x="261" y="105"/>
                    </a:lnTo>
                    <a:lnTo>
                      <a:pt x="256" y="104"/>
                    </a:lnTo>
                    <a:lnTo>
                      <a:pt x="253" y="101"/>
                    </a:lnTo>
                    <a:lnTo>
                      <a:pt x="250" y="99"/>
                    </a:lnTo>
                    <a:lnTo>
                      <a:pt x="245" y="96"/>
                    </a:lnTo>
                    <a:lnTo>
                      <a:pt x="242" y="95"/>
                    </a:lnTo>
                    <a:lnTo>
                      <a:pt x="239" y="93"/>
                    </a:lnTo>
                    <a:lnTo>
                      <a:pt x="238" y="91"/>
                    </a:lnTo>
                    <a:lnTo>
                      <a:pt x="236" y="88"/>
                    </a:lnTo>
                    <a:lnTo>
                      <a:pt x="233" y="87"/>
                    </a:lnTo>
                    <a:lnTo>
                      <a:pt x="230" y="85"/>
                    </a:lnTo>
                    <a:lnTo>
                      <a:pt x="229" y="84"/>
                    </a:lnTo>
                    <a:lnTo>
                      <a:pt x="226" y="81"/>
                    </a:lnTo>
                    <a:lnTo>
                      <a:pt x="222" y="79"/>
                    </a:lnTo>
                    <a:lnTo>
                      <a:pt x="221" y="76"/>
                    </a:lnTo>
                    <a:lnTo>
                      <a:pt x="216" y="72"/>
                    </a:lnTo>
                    <a:lnTo>
                      <a:pt x="213" y="67"/>
                    </a:lnTo>
                    <a:lnTo>
                      <a:pt x="212" y="61"/>
                    </a:lnTo>
                    <a:lnTo>
                      <a:pt x="207" y="53"/>
                    </a:lnTo>
                    <a:lnTo>
                      <a:pt x="201" y="47"/>
                    </a:lnTo>
                    <a:lnTo>
                      <a:pt x="195" y="41"/>
                    </a:lnTo>
                    <a:lnTo>
                      <a:pt x="189" y="36"/>
                    </a:lnTo>
                    <a:lnTo>
                      <a:pt x="181" y="30"/>
                    </a:lnTo>
                    <a:lnTo>
                      <a:pt x="175" y="27"/>
                    </a:lnTo>
                    <a:lnTo>
                      <a:pt x="166" y="24"/>
                    </a:lnTo>
                    <a:lnTo>
                      <a:pt x="158" y="21"/>
                    </a:lnTo>
                    <a:lnTo>
                      <a:pt x="158" y="15"/>
                    </a:lnTo>
                    <a:lnTo>
                      <a:pt x="158" y="10"/>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AE2D2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8" name="Freeform 63"/>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40" y="193"/>
                  </a:cxn>
                  <a:cxn ang="0">
                    <a:pos x="328" y="209"/>
                  </a:cxn>
                  <a:cxn ang="0">
                    <a:pos x="285" y="215"/>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4" y="215"/>
                  </a:cxn>
                  <a:cxn ang="0">
                    <a:pos x="143" y="228"/>
                  </a:cxn>
                  <a:cxn ang="0">
                    <a:pos x="94" y="257"/>
                  </a:cxn>
                  <a:cxn ang="0">
                    <a:pos x="51" y="280"/>
                  </a:cxn>
                  <a:cxn ang="0">
                    <a:pos x="22" y="300"/>
                  </a:cxn>
                  <a:cxn ang="0">
                    <a:pos x="4" y="307"/>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302" y="124"/>
                  </a:cxn>
                  <a:cxn ang="0">
                    <a:pos x="279" y="114"/>
                  </a:cxn>
                  <a:cxn ang="0">
                    <a:pos x="255" y="101"/>
                  </a:cxn>
                  <a:cxn ang="0">
                    <a:pos x="235" y="87"/>
                  </a:cxn>
                  <a:cxn ang="0">
                    <a:pos x="213" y="65"/>
                  </a:cxn>
                  <a:cxn ang="0">
                    <a:pos x="175" y="27"/>
                  </a:cxn>
                  <a:cxn ang="0">
                    <a:pos x="166" y="3"/>
                  </a:cxn>
                  <a:cxn ang="0">
                    <a:pos x="204" y="29"/>
                  </a:cxn>
                  <a:cxn ang="0">
                    <a:pos x="235" y="64"/>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7"/>
                    </a:lnTo>
                    <a:lnTo>
                      <a:pt x="347" y="182"/>
                    </a:lnTo>
                    <a:lnTo>
                      <a:pt x="345" y="185"/>
                    </a:lnTo>
                    <a:lnTo>
                      <a:pt x="342" y="186"/>
                    </a:lnTo>
                    <a:lnTo>
                      <a:pt x="340" y="189"/>
                    </a:lnTo>
                    <a:lnTo>
                      <a:pt x="340" y="193"/>
                    </a:lnTo>
                    <a:lnTo>
                      <a:pt x="340" y="196"/>
                    </a:lnTo>
                    <a:lnTo>
                      <a:pt x="343" y="200"/>
                    </a:lnTo>
                    <a:lnTo>
                      <a:pt x="342" y="203"/>
                    </a:lnTo>
                    <a:lnTo>
                      <a:pt x="340" y="206"/>
                    </a:lnTo>
                    <a:lnTo>
                      <a:pt x="337" y="208"/>
                    </a:lnTo>
                    <a:lnTo>
                      <a:pt x="333" y="209"/>
                    </a:lnTo>
                    <a:lnTo>
                      <a:pt x="328" y="209"/>
                    </a:lnTo>
                    <a:lnTo>
                      <a:pt x="325" y="211"/>
                    </a:lnTo>
                    <a:lnTo>
                      <a:pt x="320" y="211"/>
                    </a:lnTo>
                    <a:lnTo>
                      <a:pt x="317" y="211"/>
                    </a:lnTo>
                    <a:lnTo>
                      <a:pt x="308" y="211"/>
                    </a:lnTo>
                    <a:lnTo>
                      <a:pt x="299" y="212"/>
                    </a:lnTo>
                    <a:lnTo>
                      <a:pt x="293" y="214"/>
                    </a:lnTo>
                    <a:lnTo>
                      <a:pt x="285" y="215"/>
                    </a:lnTo>
                    <a:lnTo>
                      <a:pt x="279" y="217"/>
                    </a:lnTo>
                    <a:lnTo>
                      <a:pt x="271" y="219"/>
                    </a:lnTo>
                    <a:lnTo>
                      <a:pt x="262" y="219"/>
                    </a:lnTo>
                    <a:lnTo>
                      <a:pt x="253" y="219"/>
                    </a:lnTo>
                    <a:lnTo>
                      <a:pt x="241" y="225"/>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5"/>
                    </a:lnTo>
                    <a:lnTo>
                      <a:pt x="178" y="215"/>
                    </a:lnTo>
                    <a:lnTo>
                      <a:pt x="177" y="215"/>
                    </a:lnTo>
                    <a:lnTo>
                      <a:pt x="174" y="215"/>
                    </a:lnTo>
                    <a:lnTo>
                      <a:pt x="172" y="215"/>
                    </a:lnTo>
                    <a:lnTo>
                      <a:pt x="169" y="215"/>
                    </a:lnTo>
                    <a:lnTo>
                      <a:pt x="167" y="215"/>
                    </a:lnTo>
                    <a:lnTo>
                      <a:pt x="164" y="215"/>
                    </a:lnTo>
                    <a:lnTo>
                      <a:pt x="157" y="219"/>
                    </a:lnTo>
                    <a:lnTo>
                      <a:pt x="149" y="223"/>
                    </a:lnTo>
                    <a:lnTo>
                      <a:pt x="143" y="228"/>
                    </a:lnTo>
                    <a:lnTo>
                      <a:pt x="135" y="231"/>
                    </a:lnTo>
                    <a:lnTo>
                      <a:pt x="129" y="234"/>
                    </a:lnTo>
                    <a:lnTo>
                      <a:pt x="121" y="238"/>
                    </a:lnTo>
                    <a:lnTo>
                      <a:pt x="115" y="243"/>
                    </a:lnTo>
                    <a:lnTo>
                      <a:pt x="108" y="249"/>
                    </a:lnTo>
                    <a:lnTo>
                      <a:pt x="102" y="252"/>
                    </a:lnTo>
                    <a:lnTo>
                      <a:pt x="94" y="257"/>
                    </a:lnTo>
                    <a:lnTo>
                      <a:pt x="88" y="260"/>
                    </a:lnTo>
                    <a:lnTo>
                      <a:pt x="82" y="263"/>
                    </a:lnTo>
                    <a:lnTo>
                      <a:pt x="76" y="268"/>
                    </a:lnTo>
                    <a:lnTo>
                      <a:pt x="69" y="271"/>
                    </a:lnTo>
                    <a:lnTo>
                      <a:pt x="62" y="275"/>
                    </a:lnTo>
                    <a:lnTo>
                      <a:pt x="56" y="278"/>
                    </a:lnTo>
                    <a:lnTo>
                      <a:pt x="51" y="280"/>
                    </a:lnTo>
                    <a:lnTo>
                      <a:pt x="48" y="283"/>
                    </a:lnTo>
                    <a:lnTo>
                      <a:pt x="43" y="286"/>
                    </a:lnTo>
                    <a:lnTo>
                      <a:pt x="39" y="289"/>
                    </a:lnTo>
                    <a:lnTo>
                      <a:pt x="36" y="292"/>
                    </a:lnTo>
                    <a:lnTo>
                      <a:pt x="31" y="295"/>
                    </a:lnTo>
                    <a:lnTo>
                      <a:pt x="27" y="298"/>
                    </a:lnTo>
                    <a:lnTo>
                      <a:pt x="22" y="300"/>
                    </a:lnTo>
                    <a:lnTo>
                      <a:pt x="20" y="300"/>
                    </a:lnTo>
                    <a:lnTo>
                      <a:pt x="17" y="301"/>
                    </a:lnTo>
                    <a:lnTo>
                      <a:pt x="14" y="303"/>
                    </a:lnTo>
                    <a:lnTo>
                      <a:pt x="13" y="304"/>
                    </a:lnTo>
                    <a:lnTo>
                      <a:pt x="10" y="306"/>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1" y="134"/>
                    </a:lnTo>
                    <a:lnTo>
                      <a:pt x="310" y="133"/>
                    </a:lnTo>
                    <a:lnTo>
                      <a:pt x="308" y="131"/>
                    </a:lnTo>
                    <a:lnTo>
                      <a:pt x="307" y="128"/>
                    </a:lnTo>
                    <a:lnTo>
                      <a:pt x="305" y="127"/>
                    </a:lnTo>
                    <a:lnTo>
                      <a:pt x="305" y="125"/>
                    </a:lnTo>
                    <a:lnTo>
                      <a:pt x="302" y="124"/>
                    </a:lnTo>
                    <a:lnTo>
                      <a:pt x="299" y="124"/>
                    </a:lnTo>
                    <a:lnTo>
                      <a:pt x="294" y="124"/>
                    </a:lnTo>
                    <a:lnTo>
                      <a:pt x="291" y="124"/>
                    </a:lnTo>
                    <a:lnTo>
                      <a:pt x="288" y="122"/>
                    </a:lnTo>
                    <a:lnTo>
                      <a:pt x="285" y="119"/>
                    </a:lnTo>
                    <a:lnTo>
                      <a:pt x="282" y="116"/>
                    </a:lnTo>
                    <a:lnTo>
                      <a:pt x="279" y="114"/>
                    </a:lnTo>
                    <a:lnTo>
                      <a:pt x="276" y="111"/>
                    </a:lnTo>
                    <a:lnTo>
                      <a:pt x="271" y="111"/>
                    </a:lnTo>
                    <a:lnTo>
                      <a:pt x="268" y="110"/>
                    </a:lnTo>
                    <a:lnTo>
                      <a:pt x="265" y="108"/>
                    </a:lnTo>
                    <a:lnTo>
                      <a:pt x="262" y="105"/>
                    </a:lnTo>
                    <a:lnTo>
                      <a:pt x="258" y="102"/>
                    </a:lnTo>
                    <a:lnTo>
                      <a:pt x="255" y="101"/>
                    </a:lnTo>
                    <a:lnTo>
                      <a:pt x="250" y="98"/>
                    </a:lnTo>
                    <a:lnTo>
                      <a:pt x="247" y="96"/>
                    </a:lnTo>
                    <a:lnTo>
                      <a:pt x="242" y="95"/>
                    </a:lnTo>
                    <a:lnTo>
                      <a:pt x="241" y="91"/>
                    </a:lnTo>
                    <a:lnTo>
                      <a:pt x="239" y="90"/>
                    </a:lnTo>
                    <a:lnTo>
                      <a:pt x="236" y="88"/>
                    </a:lnTo>
                    <a:lnTo>
                      <a:pt x="235" y="87"/>
                    </a:lnTo>
                    <a:lnTo>
                      <a:pt x="232" y="85"/>
                    </a:lnTo>
                    <a:lnTo>
                      <a:pt x="230" y="82"/>
                    </a:lnTo>
                    <a:lnTo>
                      <a:pt x="227" y="81"/>
                    </a:lnTo>
                    <a:lnTo>
                      <a:pt x="224" y="79"/>
                    </a:lnTo>
                    <a:lnTo>
                      <a:pt x="221" y="75"/>
                    </a:lnTo>
                    <a:lnTo>
                      <a:pt x="216" y="70"/>
                    </a:lnTo>
                    <a:lnTo>
                      <a:pt x="213" y="65"/>
                    </a:lnTo>
                    <a:lnTo>
                      <a:pt x="212" y="61"/>
                    </a:lnTo>
                    <a:lnTo>
                      <a:pt x="207" y="53"/>
                    </a:lnTo>
                    <a:lnTo>
                      <a:pt x="201" y="47"/>
                    </a:lnTo>
                    <a:lnTo>
                      <a:pt x="196" y="41"/>
                    </a:lnTo>
                    <a:lnTo>
                      <a:pt x="189" y="35"/>
                    </a:lnTo>
                    <a:lnTo>
                      <a:pt x="183" y="30"/>
                    </a:lnTo>
                    <a:lnTo>
                      <a:pt x="175" y="27"/>
                    </a:lnTo>
                    <a:lnTo>
                      <a:pt x="167" y="23"/>
                    </a:lnTo>
                    <a:lnTo>
                      <a:pt x="160" y="21"/>
                    </a:lnTo>
                    <a:lnTo>
                      <a:pt x="158" y="15"/>
                    </a:lnTo>
                    <a:lnTo>
                      <a:pt x="158" y="10"/>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B328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9" name="Freeform 64"/>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37" y="189"/>
                  </a:cxn>
                  <a:cxn ang="0">
                    <a:pos x="325" y="205"/>
                  </a:cxn>
                  <a:cxn ang="0">
                    <a:pos x="284" y="211"/>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4" y="215"/>
                  </a:cxn>
                  <a:cxn ang="0">
                    <a:pos x="141" y="226"/>
                  </a:cxn>
                  <a:cxn ang="0">
                    <a:pos x="95" y="254"/>
                  </a:cxn>
                  <a:cxn ang="0">
                    <a:pos x="53" y="278"/>
                  </a:cxn>
                  <a:cxn ang="0">
                    <a:pos x="23" y="298"/>
                  </a:cxn>
                  <a:cxn ang="0">
                    <a:pos x="4" y="307"/>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290" y="121"/>
                  </a:cxn>
                  <a:cxn ang="0">
                    <a:pos x="267" y="107"/>
                  </a:cxn>
                  <a:cxn ang="0">
                    <a:pos x="242" y="91"/>
                  </a:cxn>
                  <a:cxn ang="0">
                    <a:pos x="226" y="79"/>
                  </a:cxn>
                  <a:cxn ang="0">
                    <a:pos x="196" y="39"/>
                  </a:cxn>
                  <a:cxn ang="0">
                    <a:pos x="160" y="10"/>
                  </a:cxn>
                  <a:cxn ang="0">
                    <a:pos x="189" y="16"/>
                  </a:cxn>
                  <a:cxn ang="0">
                    <a:pos x="222" y="47"/>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7"/>
                    </a:lnTo>
                    <a:lnTo>
                      <a:pt x="347" y="180"/>
                    </a:lnTo>
                    <a:lnTo>
                      <a:pt x="343" y="183"/>
                    </a:lnTo>
                    <a:lnTo>
                      <a:pt x="342" y="185"/>
                    </a:lnTo>
                    <a:lnTo>
                      <a:pt x="339" y="186"/>
                    </a:lnTo>
                    <a:lnTo>
                      <a:pt x="337" y="189"/>
                    </a:lnTo>
                    <a:lnTo>
                      <a:pt x="339" y="193"/>
                    </a:lnTo>
                    <a:lnTo>
                      <a:pt x="340" y="197"/>
                    </a:lnTo>
                    <a:lnTo>
                      <a:pt x="340" y="200"/>
                    </a:lnTo>
                    <a:lnTo>
                      <a:pt x="337" y="202"/>
                    </a:lnTo>
                    <a:lnTo>
                      <a:pt x="334" y="205"/>
                    </a:lnTo>
                    <a:lnTo>
                      <a:pt x="330" y="205"/>
                    </a:lnTo>
                    <a:lnTo>
                      <a:pt x="325" y="205"/>
                    </a:lnTo>
                    <a:lnTo>
                      <a:pt x="320" y="206"/>
                    </a:lnTo>
                    <a:lnTo>
                      <a:pt x="317" y="206"/>
                    </a:lnTo>
                    <a:lnTo>
                      <a:pt x="314" y="206"/>
                    </a:lnTo>
                    <a:lnTo>
                      <a:pt x="304" y="206"/>
                    </a:lnTo>
                    <a:lnTo>
                      <a:pt x="296" y="208"/>
                    </a:lnTo>
                    <a:lnTo>
                      <a:pt x="290" y="209"/>
                    </a:lnTo>
                    <a:lnTo>
                      <a:pt x="284" y="211"/>
                    </a:lnTo>
                    <a:lnTo>
                      <a:pt x="278" y="212"/>
                    </a:lnTo>
                    <a:lnTo>
                      <a:pt x="271" y="214"/>
                    </a:lnTo>
                    <a:lnTo>
                      <a:pt x="262" y="215"/>
                    </a:lnTo>
                    <a:lnTo>
                      <a:pt x="253" y="215"/>
                    </a:lnTo>
                    <a:lnTo>
                      <a:pt x="239" y="222"/>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4"/>
                    </a:lnTo>
                    <a:lnTo>
                      <a:pt x="178" y="215"/>
                    </a:lnTo>
                    <a:lnTo>
                      <a:pt x="177" y="215"/>
                    </a:lnTo>
                    <a:lnTo>
                      <a:pt x="174" y="215"/>
                    </a:lnTo>
                    <a:lnTo>
                      <a:pt x="172" y="215"/>
                    </a:lnTo>
                    <a:lnTo>
                      <a:pt x="169" y="215"/>
                    </a:lnTo>
                    <a:lnTo>
                      <a:pt x="166" y="214"/>
                    </a:lnTo>
                    <a:lnTo>
                      <a:pt x="164" y="214"/>
                    </a:lnTo>
                    <a:lnTo>
                      <a:pt x="155" y="219"/>
                    </a:lnTo>
                    <a:lnTo>
                      <a:pt x="149" y="222"/>
                    </a:lnTo>
                    <a:lnTo>
                      <a:pt x="141" y="226"/>
                    </a:lnTo>
                    <a:lnTo>
                      <a:pt x="135" y="229"/>
                    </a:lnTo>
                    <a:lnTo>
                      <a:pt x="129" y="234"/>
                    </a:lnTo>
                    <a:lnTo>
                      <a:pt x="121" y="237"/>
                    </a:lnTo>
                    <a:lnTo>
                      <a:pt x="115" y="242"/>
                    </a:lnTo>
                    <a:lnTo>
                      <a:pt x="108" y="248"/>
                    </a:lnTo>
                    <a:lnTo>
                      <a:pt x="102" y="251"/>
                    </a:lnTo>
                    <a:lnTo>
                      <a:pt x="95" y="254"/>
                    </a:lnTo>
                    <a:lnTo>
                      <a:pt x="88" y="258"/>
                    </a:lnTo>
                    <a:lnTo>
                      <a:pt x="82" y="261"/>
                    </a:lnTo>
                    <a:lnTo>
                      <a:pt x="76" y="266"/>
                    </a:lnTo>
                    <a:lnTo>
                      <a:pt x="69" y="269"/>
                    </a:lnTo>
                    <a:lnTo>
                      <a:pt x="63" y="274"/>
                    </a:lnTo>
                    <a:lnTo>
                      <a:pt x="57" y="277"/>
                    </a:lnTo>
                    <a:lnTo>
                      <a:pt x="53" y="278"/>
                    </a:lnTo>
                    <a:lnTo>
                      <a:pt x="48" y="281"/>
                    </a:lnTo>
                    <a:lnTo>
                      <a:pt x="45" y="284"/>
                    </a:lnTo>
                    <a:lnTo>
                      <a:pt x="40" y="287"/>
                    </a:lnTo>
                    <a:lnTo>
                      <a:pt x="36" y="292"/>
                    </a:lnTo>
                    <a:lnTo>
                      <a:pt x="33" y="295"/>
                    </a:lnTo>
                    <a:lnTo>
                      <a:pt x="28" y="297"/>
                    </a:lnTo>
                    <a:lnTo>
                      <a:pt x="23" y="298"/>
                    </a:lnTo>
                    <a:lnTo>
                      <a:pt x="20" y="300"/>
                    </a:lnTo>
                    <a:lnTo>
                      <a:pt x="19" y="301"/>
                    </a:lnTo>
                    <a:lnTo>
                      <a:pt x="16" y="303"/>
                    </a:lnTo>
                    <a:lnTo>
                      <a:pt x="13" y="304"/>
                    </a:lnTo>
                    <a:lnTo>
                      <a:pt x="10" y="306"/>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3"/>
                    </a:lnTo>
                    <a:lnTo>
                      <a:pt x="308" y="128"/>
                    </a:lnTo>
                    <a:lnTo>
                      <a:pt x="305" y="125"/>
                    </a:lnTo>
                    <a:lnTo>
                      <a:pt x="301" y="124"/>
                    </a:lnTo>
                    <a:lnTo>
                      <a:pt x="298" y="124"/>
                    </a:lnTo>
                    <a:lnTo>
                      <a:pt x="293" y="124"/>
                    </a:lnTo>
                    <a:lnTo>
                      <a:pt x="290" y="121"/>
                    </a:lnTo>
                    <a:lnTo>
                      <a:pt x="287" y="119"/>
                    </a:lnTo>
                    <a:lnTo>
                      <a:pt x="285" y="116"/>
                    </a:lnTo>
                    <a:lnTo>
                      <a:pt x="281" y="113"/>
                    </a:lnTo>
                    <a:lnTo>
                      <a:pt x="278" y="111"/>
                    </a:lnTo>
                    <a:lnTo>
                      <a:pt x="273" y="111"/>
                    </a:lnTo>
                    <a:lnTo>
                      <a:pt x="270" y="110"/>
                    </a:lnTo>
                    <a:lnTo>
                      <a:pt x="267" y="107"/>
                    </a:lnTo>
                    <a:lnTo>
                      <a:pt x="262" y="105"/>
                    </a:lnTo>
                    <a:lnTo>
                      <a:pt x="259" y="102"/>
                    </a:lnTo>
                    <a:lnTo>
                      <a:pt x="256" y="99"/>
                    </a:lnTo>
                    <a:lnTo>
                      <a:pt x="252" y="98"/>
                    </a:lnTo>
                    <a:lnTo>
                      <a:pt x="249" y="95"/>
                    </a:lnTo>
                    <a:lnTo>
                      <a:pt x="244" y="93"/>
                    </a:lnTo>
                    <a:lnTo>
                      <a:pt x="242" y="91"/>
                    </a:lnTo>
                    <a:lnTo>
                      <a:pt x="241" y="90"/>
                    </a:lnTo>
                    <a:lnTo>
                      <a:pt x="238" y="88"/>
                    </a:lnTo>
                    <a:lnTo>
                      <a:pt x="236" y="85"/>
                    </a:lnTo>
                    <a:lnTo>
                      <a:pt x="233" y="84"/>
                    </a:lnTo>
                    <a:lnTo>
                      <a:pt x="230" y="82"/>
                    </a:lnTo>
                    <a:lnTo>
                      <a:pt x="229" y="81"/>
                    </a:lnTo>
                    <a:lnTo>
                      <a:pt x="226" y="79"/>
                    </a:lnTo>
                    <a:lnTo>
                      <a:pt x="222" y="75"/>
                    </a:lnTo>
                    <a:lnTo>
                      <a:pt x="218" y="70"/>
                    </a:lnTo>
                    <a:lnTo>
                      <a:pt x="215" y="65"/>
                    </a:lnTo>
                    <a:lnTo>
                      <a:pt x="213" y="59"/>
                    </a:lnTo>
                    <a:lnTo>
                      <a:pt x="207" y="52"/>
                    </a:lnTo>
                    <a:lnTo>
                      <a:pt x="203" y="46"/>
                    </a:lnTo>
                    <a:lnTo>
                      <a:pt x="196" y="39"/>
                    </a:lnTo>
                    <a:lnTo>
                      <a:pt x="190" y="33"/>
                    </a:lnTo>
                    <a:lnTo>
                      <a:pt x="183" y="30"/>
                    </a:lnTo>
                    <a:lnTo>
                      <a:pt x="177" y="26"/>
                    </a:lnTo>
                    <a:lnTo>
                      <a:pt x="169" y="23"/>
                    </a:lnTo>
                    <a:lnTo>
                      <a:pt x="160" y="19"/>
                    </a:lnTo>
                    <a:lnTo>
                      <a:pt x="158" y="13"/>
                    </a:lnTo>
                    <a:lnTo>
                      <a:pt x="160" y="10"/>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B925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0" name="Freeform 65"/>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36" y="186"/>
                  </a:cxn>
                  <a:cxn ang="0">
                    <a:pos x="322" y="202"/>
                  </a:cxn>
                  <a:cxn ang="0">
                    <a:pos x="282" y="206"/>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4" y="214"/>
                  </a:cxn>
                  <a:cxn ang="0">
                    <a:pos x="141" y="225"/>
                  </a:cxn>
                  <a:cxn ang="0">
                    <a:pos x="95" y="254"/>
                  </a:cxn>
                  <a:cxn ang="0">
                    <a:pos x="53" y="277"/>
                  </a:cxn>
                  <a:cxn ang="0">
                    <a:pos x="23" y="298"/>
                  </a:cxn>
                  <a:cxn ang="0">
                    <a:pos x="4" y="307"/>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291" y="121"/>
                  </a:cxn>
                  <a:cxn ang="0">
                    <a:pos x="268" y="107"/>
                  </a:cxn>
                  <a:cxn ang="0">
                    <a:pos x="244" y="90"/>
                  </a:cxn>
                  <a:cxn ang="0">
                    <a:pos x="227" y="79"/>
                  </a:cxn>
                  <a:cxn ang="0">
                    <a:pos x="213" y="61"/>
                  </a:cxn>
                  <a:cxn ang="0">
                    <a:pos x="177" y="24"/>
                  </a:cxn>
                  <a:cxn ang="0">
                    <a:pos x="166" y="3"/>
                  </a:cxn>
                  <a:cxn ang="0">
                    <a:pos x="204" y="29"/>
                  </a:cxn>
                  <a:cxn ang="0">
                    <a:pos x="235" y="64"/>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7"/>
                    </a:lnTo>
                    <a:lnTo>
                      <a:pt x="345" y="180"/>
                    </a:lnTo>
                    <a:lnTo>
                      <a:pt x="343" y="182"/>
                    </a:lnTo>
                    <a:lnTo>
                      <a:pt x="340" y="183"/>
                    </a:lnTo>
                    <a:lnTo>
                      <a:pt x="337" y="185"/>
                    </a:lnTo>
                    <a:lnTo>
                      <a:pt x="336" y="186"/>
                    </a:lnTo>
                    <a:lnTo>
                      <a:pt x="336" y="189"/>
                    </a:lnTo>
                    <a:lnTo>
                      <a:pt x="339" y="193"/>
                    </a:lnTo>
                    <a:lnTo>
                      <a:pt x="337" y="196"/>
                    </a:lnTo>
                    <a:lnTo>
                      <a:pt x="334" y="199"/>
                    </a:lnTo>
                    <a:lnTo>
                      <a:pt x="331" y="200"/>
                    </a:lnTo>
                    <a:lnTo>
                      <a:pt x="327" y="200"/>
                    </a:lnTo>
                    <a:lnTo>
                      <a:pt x="322" y="202"/>
                    </a:lnTo>
                    <a:lnTo>
                      <a:pt x="317" y="202"/>
                    </a:lnTo>
                    <a:lnTo>
                      <a:pt x="313" y="202"/>
                    </a:lnTo>
                    <a:lnTo>
                      <a:pt x="310" y="202"/>
                    </a:lnTo>
                    <a:lnTo>
                      <a:pt x="301" y="202"/>
                    </a:lnTo>
                    <a:lnTo>
                      <a:pt x="293" y="203"/>
                    </a:lnTo>
                    <a:lnTo>
                      <a:pt x="287" y="205"/>
                    </a:lnTo>
                    <a:lnTo>
                      <a:pt x="282" y="206"/>
                    </a:lnTo>
                    <a:lnTo>
                      <a:pt x="276" y="208"/>
                    </a:lnTo>
                    <a:lnTo>
                      <a:pt x="271" y="209"/>
                    </a:lnTo>
                    <a:lnTo>
                      <a:pt x="262" y="211"/>
                    </a:lnTo>
                    <a:lnTo>
                      <a:pt x="253" y="211"/>
                    </a:lnTo>
                    <a:lnTo>
                      <a:pt x="238" y="219"/>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4"/>
                    </a:lnTo>
                    <a:lnTo>
                      <a:pt x="178" y="214"/>
                    </a:lnTo>
                    <a:lnTo>
                      <a:pt x="175" y="214"/>
                    </a:lnTo>
                    <a:lnTo>
                      <a:pt x="174" y="214"/>
                    </a:lnTo>
                    <a:lnTo>
                      <a:pt x="170" y="214"/>
                    </a:lnTo>
                    <a:lnTo>
                      <a:pt x="169" y="214"/>
                    </a:lnTo>
                    <a:lnTo>
                      <a:pt x="166" y="214"/>
                    </a:lnTo>
                    <a:lnTo>
                      <a:pt x="163" y="212"/>
                    </a:lnTo>
                    <a:lnTo>
                      <a:pt x="155" y="217"/>
                    </a:lnTo>
                    <a:lnTo>
                      <a:pt x="147" y="222"/>
                    </a:lnTo>
                    <a:lnTo>
                      <a:pt x="141" y="225"/>
                    </a:lnTo>
                    <a:lnTo>
                      <a:pt x="135" y="228"/>
                    </a:lnTo>
                    <a:lnTo>
                      <a:pt x="129" y="232"/>
                    </a:lnTo>
                    <a:lnTo>
                      <a:pt x="121" y="235"/>
                    </a:lnTo>
                    <a:lnTo>
                      <a:pt x="115" y="240"/>
                    </a:lnTo>
                    <a:lnTo>
                      <a:pt x="108" y="246"/>
                    </a:lnTo>
                    <a:lnTo>
                      <a:pt x="102" y="249"/>
                    </a:lnTo>
                    <a:lnTo>
                      <a:pt x="95" y="254"/>
                    </a:lnTo>
                    <a:lnTo>
                      <a:pt x="89" y="257"/>
                    </a:lnTo>
                    <a:lnTo>
                      <a:pt x="83" y="260"/>
                    </a:lnTo>
                    <a:lnTo>
                      <a:pt x="77" y="265"/>
                    </a:lnTo>
                    <a:lnTo>
                      <a:pt x="71" y="268"/>
                    </a:lnTo>
                    <a:lnTo>
                      <a:pt x="63" y="272"/>
                    </a:lnTo>
                    <a:lnTo>
                      <a:pt x="57" y="275"/>
                    </a:lnTo>
                    <a:lnTo>
                      <a:pt x="53" y="277"/>
                    </a:lnTo>
                    <a:lnTo>
                      <a:pt x="48" y="280"/>
                    </a:lnTo>
                    <a:lnTo>
                      <a:pt x="45" y="283"/>
                    </a:lnTo>
                    <a:lnTo>
                      <a:pt x="40" y="286"/>
                    </a:lnTo>
                    <a:lnTo>
                      <a:pt x="36" y="291"/>
                    </a:lnTo>
                    <a:lnTo>
                      <a:pt x="33" y="294"/>
                    </a:lnTo>
                    <a:lnTo>
                      <a:pt x="28" y="297"/>
                    </a:lnTo>
                    <a:lnTo>
                      <a:pt x="23" y="298"/>
                    </a:lnTo>
                    <a:lnTo>
                      <a:pt x="22" y="300"/>
                    </a:lnTo>
                    <a:lnTo>
                      <a:pt x="19" y="300"/>
                    </a:lnTo>
                    <a:lnTo>
                      <a:pt x="16" y="303"/>
                    </a:lnTo>
                    <a:lnTo>
                      <a:pt x="13" y="303"/>
                    </a:lnTo>
                    <a:lnTo>
                      <a:pt x="10" y="304"/>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3"/>
                    </a:lnTo>
                    <a:lnTo>
                      <a:pt x="308" y="128"/>
                    </a:lnTo>
                    <a:lnTo>
                      <a:pt x="307" y="125"/>
                    </a:lnTo>
                    <a:lnTo>
                      <a:pt x="302" y="124"/>
                    </a:lnTo>
                    <a:lnTo>
                      <a:pt x="299" y="124"/>
                    </a:lnTo>
                    <a:lnTo>
                      <a:pt x="294" y="124"/>
                    </a:lnTo>
                    <a:lnTo>
                      <a:pt x="291" y="121"/>
                    </a:lnTo>
                    <a:lnTo>
                      <a:pt x="288" y="119"/>
                    </a:lnTo>
                    <a:lnTo>
                      <a:pt x="285" y="116"/>
                    </a:lnTo>
                    <a:lnTo>
                      <a:pt x="282" y="113"/>
                    </a:lnTo>
                    <a:lnTo>
                      <a:pt x="279" y="111"/>
                    </a:lnTo>
                    <a:lnTo>
                      <a:pt x="276" y="110"/>
                    </a:lnTo>
                    <a:lnTo>
                      <a:pt x="271" y="108"/>
                    </a:lnTo>
                    <a:lnTo>
                      <a:pt x="268" y="107"/>
                    </a:lnTo>
                    <a:lnTo>
                      <a:pt x="265" y="104"/>
                    </a:lnTo>
                    <a:lnTo>
                      <a:pt x="261" y="101"/>
                    </a:lnTo>
                    <a:lnTo>
                      <a:pt x="258" y="98"/>
                    </a:lnTo>
                    <a:lnTo>
                      <a:pt x="253" y="96"/>
                    </a:lnTo>
                    <a:lnTo>
                      <a:pt x="250" y="95"/>
                    </a:lnTo>
                    <a:lnTo>
                      <a:pt x="245" y="93"/>
                    </a:lnTo>
                    <a:lnTo>
                      <a:pt x="244" y="90"/>
                    </a:lnTo>
                    <a:lnTo>
                      <a:pt x="242" y="88"/>
                    </a:lnTo>
                    <a:lnTo>
                      <a:pt x="239" y="87"/>
                    </a:lnTo>
                    <a:lnTo>
                      <a:pt x="236" y="85"/>
                    </a:lnTo>
                    <a:lnTo>
                      <a:pt x="235" y="84"/>
                    </a:lnTo>
                    <a:lnTo>
                      <a:pt x="232" y="82"/>
                    </a:lnTo>
                    <a:lnTo>
                      <a:pt x="230" y="81"/>
                    </a:lnTo>
                    <a:lnTo>
                      <a:pt x="227" y="79"/>
                    </a:lnTo>
                    <a:lnTo>
                      <a:pt x="226" y="76"/>
                    </a:lnTo>
                    <a:lnTo>
                      <a:pt x="224" y="75"/>
                    </a:lnTo>
                    <a:lnTo>
                      <a:pt x="221" y="72"/>
                    </a:lnTo>
                    <a:lnTo>
                      <a:pt x="219" y="70"/>
                    </a:lnTo>
                    <a:lnTo>
                      <a:pt x="216" y="67"/>
                    </a:lnTo>
                    <a:lnTo>
                      <a:pt x="215" y="64"/>
                    </a:lnTo>
                    <a:lnTo>
                      <a:pt x="213" y="61"/>
                    </a:lnTo>
                    <a:lnTo>
                      <a:pt x="213" y="59"/>
                    </a:lnTo>
                    <a:lnTo>
                      <a:pt x="209" y="52"/>
                    </a:lnTo>
                    <a:lnTo>
                      <a:pt x="204" y="46"/>
                    </a:lnTo>
                    <a:lnTo>
                      <a:pt x="198" y="39"/>
                    </a:lnTo>
                    <a:lnTo>
                      <a:pt x="192" y="33"/>
                    </a:lnTo>
                    <a:lnTo>
                      <a:pt x="184" y="29"/>
                    </a:lnTo>
                    <a:lnTo>
                      <a:pt x="177" y="24"/>
                    </a:lnTo>
                    <a:lnTo>
                      <a:pt x="169" y="21"/>
                    </a:lnTo>
                    <a:lnTo>
                      <a:pt x="161" y="18"/>
                    </a:lnTo>
                    <a:lnTo>
                      <a:pt x="160" y="13"/>
                    </a:lnTo>
                    <a:lnTo>
                      <a:pt x="160" y="10"/>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BF2A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1" name="Freeform 66"/>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34" y="182"/>
                  </a:cxn>
                  <a:cxn ang="0">
                    <a:pos x="319" y="197"/>
                  </a:cxn>
                  <a:cxn ang="0">
                    <a:pos x="281" y="202"/>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2" y="214"/>
                  </a:cxn>
                  <a:cxn ang="0">
                    <a:pos x="140" y="223"/>
                  </a:cxn>
                  <a:cxn ang="0">
                    <a:pos x="95" y="251"/>
                  </a:cxn>
                  <a:cxn ang="0">
                    <a:pos x="54" y="275"/>
                  </a:cxn>
                  <a:cxn ang="0">
                    <a:pos x="25" y="297"/>
                  </a:cxn>
                  <a:cxn ang="0">
                    <a:pos x="4" y="307"/>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293" y="121"/>
                  </a:cxn>
                  <a:cxn ang="0">
                    <a:pos x="270" y="105"/>
                  </a:cxn>
                  <a:cxn ang="0">
                    <a:pos x="245" y="90"/>
                  </a:cxn>
                  <a:cxn ang="0">
                    <a:pos x="229" y="78"/>
                  </a:cxn>
                  <a:cxn ang="0">
                    <a:pos x="215" y="61"/>
                  </a:cxn>
                  <a:cxn ang="0">
                    <a:pos x="178" y="24"/>
                  </a:cxn>
                  <a:cxn ang="0">
                    <a:pos x="166" y="3"/>
                  </a:cxn>
                  <a:cxn ang="0">
                    <a:pos x="204" y="29"/>
                  </a:cxn>
                  <a:cxn ang="0">
                    <a:pos x="235" y="64"/>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7"/>
                    </a:lnTo>
                    <a:lnTo>
                      <a:pt x="345" y="179"/>
                    </a:lnTo>
                    <a:lnTo>
                      <a:pt x="342" y="180"/>
                    </a:lnTo>
                    <a:lnTo>
                      <a:pt x="339" y="182"/>
                    </a:lnTo>
                    <a:lnTo>
                      <a:pt x="336" y="182"/>
                    </a:lnTo>
                    <a:lnTo>
                      <a:pt x="334" y="182"/>
                    </a:lnTo>
                    <a:lnTo>
                      <a:pt x="334" y="185"/>
                    </a:lnTo>
                    <a:lnTo>
                      <a:pt x="336" y="189"/>
                    </a:lnTo>
                    <a:lnTo>
                      <a:pt x="334" y="193"/>
                    </a:lnTo>
                    <a:lnTo>
                      <a:pt x="331" y="194"/>
                    </a:lnTo>
                    <a:lnTo>
                      <a:pt x="328" y="196"/>
                    </a:lnTo>
                    <a:lnTo>
                      <a:pt x="324" y="197"/>
                    </a:lnTo>
                    <a:lnTo>
                      <a:pt x="319" y="197"/>
                    </a:lnTo>
                    <a:lnTo>
                      <a:pt x="314" y="197"/>
                    </a:lnTo>
                    <a:lnTo>
                      <a:pt x="310" y="197"/>
                    </a:lnTo>
                    <a:lnTo>
                      <a:pt x="305" y="197"/>
                    </a:lnTo>
                    <a:lnTo>
                      <a:pt x="296" y="197"/>
                    </a:lnTo>
                    <a:lnTo>
                      <a:pt x="290" y="199"/>
                    </a:lnTo>
                    <a:lnTo>
                      <a:pt x="285" y="200"/>
                    </a:lnTo>
                    <a:lnTo>
                      <a:pt x="281" y="202"/>
                    </a:lnTo>
                    <a:lnTo>
                      <a:pt x="276" y="205"/>
                    </a:lnTo>
                    <a:lnTo>
                      <a:pt x="271" y="206"/>
                    </a:lnTo>
                    <a:lnTo>
                      <a:pt x="264" y="208"/>
                    </a:lnTo>
                    <a:lnTo>
                      <a:pt x="255" y="208"/>
                    </a:lnTo>
                    <a:lnTo>
                      <a:pt x="236" y="215"/>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4"/>
                    </a:lnTo>
                    <a:lnTo>
                      <a:pt x="178" y="214"/>
                    </a:lnTo>
                    <a:lnTo>
                      <a:pt x="175" y="214"/>
                    </a:lnTo>
                    <a:lnTo>
                      <a:pt x="172" y="214"/>
                    </a:lnTo>
                    <a:lnTo>
                      <a:pt x="170" y="214"/>
                    </a:lnTo>
                    <a:lnTo>
                      <a:pt x="167" y="212"/>
                    </a:lnTo>
                    <a:lnTo>
                      <a:pt x="164" y="212"/>
                    </a:lnTo>
                    <a:lnTo>
                      <a:pt x="161" y="211"/>
                    </a:lnTo>
                    <a:lnTo>
                      <a:pt x="154" y="215"/>
                    </a:lnTo>
                    <a:lnTo>
                      <a:pt x="147" y="220"/>
                    </a:lnTo>
                    <a:lnTo>
                      <a:pt x="140" y="223"/>
                    </a:lnTo>
                    <a:lnTo>
                      <a:pt x="134" y="226"/>
                    </a:lnTo>
                    <a:lnTo>
                      <a:pt x="128" y="231"/>
                    </a:lnTo>
                    <a:lnTo>
                      <a:pt x="121" y="234"/>
                    </a:lnTo>
                    <a:lnTo>
                      <a:pt x="115" y="238"/>
                    </a:lnTo>
                    <a:lnTo>
                      <a:pt x="109" y="245"/>
                    </a:lnTo>
                    <a:lnTo>
                      <a:pt x="102" y="248"/>
                    </a:lnTo>
                    <a:lnTo>
                      <a:pt x="95" y="251"/>
                    </a:lnTo>
                    <a:lnTo>
                      <a:pt x="89" y="255"/>
                    </a:lnTo>
                    <a:lnTo>
                      <a:pt x="83" y="258"/>
                    </a:lnTo>
                    <a:lnTo>
                      <a:pt x="77" y="263"/>
                    </a:lnTo>
                    <a:lnTo>
                      <a:pt x="71" y="266"/>
                    </a:lnTo>
                    <a:lnTo>
                      <a:pt x="65" y="271"/>
                    </a:lnTo>
                    <a:lnTo>
                      <a:pt x="59" y="274"/>
                    </a:lnTo>
                    <a:lnTo>
                      <a:pt x="54" y="275"/>
                    </a:lnTo>
                    <a:lnTo>
                      <a:pt x="49" y="278"/>
                    </a:lnTo>
                    <a:lnTo>
                      <a:pt x="45" y="281"/>
                    </a:lnTo>
                    <a:lnTo>
                      <a:pt x="42" y="286"/>
                    </a:lnTo>
                    <a:lnTo>
                      <a:pt x="37" y="289"/>
                    </a:lnTo>
                    <a:lnTo>
                      <a:pt x="33" y="292"/>
                    </a:lnTo>
                    <a:lnTo>
                      <a:pt x="30" y="295"/>
                    </a:lnTo>
                    <a:lnTo>
                      <a:pt x="25" y="297"/>
                    </a:lnTo>
                    <a:lnTo>
                      <a:pt x="22" y="298"/>
                    </a:lnTo>
                    <a:lnTo>
                      <a:pt x="19" y="300"/>
                    </a:lnTo>
                    <a:lnTo>
                      <a:pt x="16" y="301"/>
                    </a:lnTo>
                    <a:lnTo>
                      <a:pt x="13" y="303"/>
                    </a:lnTo>
                    <a:lnTo>
                      <a:pt x="10" y="304"/>
                    </a:lnTo>
                    <a:lnTo>
                      <a:pt x="7" y="306"/>
                    </a:lnTo>
                    <a:lnTo>
                      <a:pt x="4" y="307"/>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3"/>
                    </a:lnTo>
                    <a:lnTo>
                      <a:pt x="310" y="128"/>
                    </a:lnTo>
                    <a:lnTo>
                      <a:pt x="308" y="125"/>
                    </a:lnTo>
                    <a:lnTo>
                      <a:pt x="304" y="124"/>
                    </a:lnTo>
                    <a:lnTo>
                      <a:pt x="301" y="124"/>
                    </a:lnTo>
                    <a:lnTo>
                      <a:pt x="296" y="124"/>
                    </a:lnTo>
                    <a:lnTo>
                      <a:pt x="293" y="121"/>
                    </a:lnTo>
                    <a:lnTo>
                      <a:pt x="290" y="117"/>
                    </a:lnTo>
                    <a:lnTo>
                      <a:pt x="287" y="114"/>
                    </a:lnTo>
                    <a:lnTo>
                      <a:pt x="284" y="113"/>
                    </a:lnTo>
                    <a:lnTo>
                      <a:pt x="281" y="110"/>
                    </a:lnTo>
                    <a:lnTo>
                      <a:pt x="276" y="110"/>
                    </a:lnTo>
                    <a:lnTo>
                      <a:pt x="273" y="108"/>
                    </a:lnTo>
                    <a:lnTo>
                      <a:pt x="270" y="105"/>
                    </a:lnTo>
                    <a:lnTo>
                      <a:pt x="265" y="102"/>
                    </a:lnTo>
                    <a:lnTo>
                      <a:pt x="262" y="101"/>
                    </a:lnTo>
                    <a:lnTo>
                      <a:pt x="259" y="98"/>
                    </a:lnTo>
                    <a:lnTo>
                      <a:pt x="255" y="95"/>
                    </a:lnTo>
                    <a:lnTo>
                      <a:pt x="250" y="93"/>
                    </a:lnTo>
                    <a:lnTo>
                      <a:pt x="247" y="91"/>
                    </a:lnTo>
                    <a:lnTo>
                      <a:pt x="245" y="90"/>
                    </a:lnTo>
                    <a:lnTo>
                      <a:pt x="242" y="88"/>
                    </a:lnTo>
                    <a:lnTo>
                      <a:pt x="241" y="85"/>
                    </a:lnTo>
                    <a:lnTo>
                      <a:pt x="238" y="85"/>
                    </a:lnTo>
                    <a:lnTo>
                      <a:pt x="236" y="84"/>
                    </a:lnTo>
                    <a:lnTo>
                      <a:pt x="233" y="82"/>
                    </a:lnTo>
                    <a:lnTo>
                      <a:pt x="230" y="79"/>
                    </a:lnTo>
                    <a:lnTo>
                      <a:pt x="229" y="78"/>
                    </a:lnTo>
                    <a:lnTo>
                      <a:pt x="227" y="76"/>
                    </a:lnTo>
                    <a:lnTo>
                      <a:pt x="224" y="75"/>
                    </a:lnTo>
                    <a:lnTo>
                      <a:pt x="222" y="72"/>
                    </a:lnTo>
                    <a:lnTo>
                      <a:pt x="221" y="68"/>
                    </a:lnTo>
                    <a:lnTo>
                      <a:pt x="218" y="65"/>
                    </a:lnTo>
                    <a:lnTo>
                      <a:pt x="216" y="64"/>
                    </a:lnTo>
                    <a:lnTo>
                      <a:pt x="215" y="61"/>
                    </a:lnTo>
                    <a:lnTo>
                      <a:pt x="213" y="58"/>
                    </a:lnTo>
                    <a:lnTo>
                      <a:pt x="209" y="50"/>
                    </a:lnTo>
                    <a:lnTo>
                      <a:pt x="204" y="44"/>
                    </a:lnTo>
                    <a:lnTo>
                      <a:pt x="198" y="38"/>
                    </a:lnTo>
                    <a:lnTo>
                      <a:pt x="192" y="33"/>
                    </a:lnTo>
                    <a:lnTo>
                      <a:pt x="184" y="29"/>
                    </a:lnTo>
                    <a:lnTo>
                      <a:pt x="178" y="24"/>
                    </a:lnTo>
                    <a:lnTo>
                      <a:pt x="170" y="21"/>
                    </a:lnTo>
                    <a:lnTo>
                      <a:pt x="161" y="18"/>
                    </a:lnTo>
                    <a:lnTo>
                      <a:pt x="161" y="13"/>
                    </a:lnTo>
                    <a:lnTo>
                      <a:pt x="160" y="10"/>
                    </a:lnTo>
                    <a:lnTo>
                      <a:pt x="160"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C4312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2" name="Freeform 67"/>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33" y="179"/>
                  </a:cxn>
                  <a:cxn ang="0">
                    <a:pos x="316" y="193"/>
                  </a:cxn>
                  <a:cxn ang="0">
                    <a:pos x="279" y="199"/>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2" y="214"/>
                  </a:cxn>
                  <a:cxn ang="0">
                    <a:pos x="140" y="222"/>
                  </a:cxn>
                  <a:cxn ang="0">
                    <a:pos x="95" y="249"/>
                  </a:cxn>
                  <a:cxn ang="0">
                    <a:pos x="54" y="274"/>
                  </a:cxn>
                  <a:cxn ang="0">
                    <a:pos x="25" y="297"/>
                  </a:cxn>
                  <a:cxn ang="0">
                    <a:pos x="4" y="306"/>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294" y="121"/>
                  </a:cxn>
                  <a:cxn ang="0">
                    <a:pos x="271" y="105"/>
                  </a:cxn>
                  <a:cxn ang="0">
                    <a:pos x="247" y="88"/>
                  </a:cxn>
                  <a:cxn ang="0">
                    <a:pos x="230" y="78"/>
                  </a:cxn>
                  <a:cxn ang="0">
                    <a:pos x="215" y="59"/>
                  </a:cxn>
                  <a:cxn ang="0">
                    <a:pos x="178" y="24"/>
                  </a:cxn>
                  <a:cxn ang="0">
                    <a:pos x="166" y="3"/>
                  </a:cxn>
                  <a:cxn ang="0">
                    <a:pos x="204" y="29"/>
                  </a:cxn>
                  <a:cxn ang="0">
                    <a:pos x="235" y="64"/>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6"/>
                    </a:lnTo>
                    <a:lnTo>
                      <a:pt x="345" y="179"/>
                    </a:lnTo>
                    <a:lnTo>
                      <a:pt x="342" y="179"/>
                    </a:lnTo>
                    <a:lnTo>
                      <a:pt x="337" y="179"/>
                    </a:lnTo>
                    <a:lnTo>
                      <a:pt x="334" y="179"/>
                    </a:lnTo>
                    <a:lnTo>
                      <a:pt x="333" y="179"/>
                    </a:lnTo>
                    <a:lnTo>
                      <a:pt x="331" y="182"/>
                    </a:lnTo>
                    <a:lnTo>
                      <a:pt x="334" y="186"/>
                    </a:lnTo>
                    <a:lnTo>
                      <a:pt x="333" y="189"/>
                    </a:lnTo>
                    <a:lnTo>
                      <a:pt x="330" y="191"/>
                    </a:lnTo>
                    <a:lnTo>
                      <a:pt x="325" y="193"/>
                    </a:lnTo>
                    <a:lnTo>
                      <a:pt x="320" y="193"/>
                    </a:lnTo>
                    <a:lnTo>
                      <a:pt x="316" y="193"/>
                    </a:lnTo>
                    <a:lnTo>
                      <a:pt x="310" y="193"/>
                    </a:lnTo>
                    <a:lnTo>
                      <a:pt x="305" y="193"/>
                    </a:lnTo>
                    <a:lnTo>
                      <a:pt x="302" y="193"/>
                    </a:lnTo>
                    <a:lnTo>
                      <a:pt x="293" y="193"/>
                    </a:lnTo>
                    <a:lnTo>
                      <a:pt x="287" y="194"/>
                    </a:lnTo>
                    <a:lnTo>
                      <a:pt x="282" y="196"/>
                    </a:lnTo>
                    <a:lnTo>
                      <a:pt x="279" y="199"/>
                    </a:lnTo>
                    <a:lnTo>
                      <a:pt x="276" y="200"/>
                    </a:lnTo>
                    <a:lnTo>
                      <a:pt x="270" y="202"/>
                    </a:lnTo>
                    <a:lnTo>
                      <a:pt x="264" y="203"/>
                    </a:lnTo>
                    <a:lnTo>
                      <a:pt x="255" y="203"/>
                    </a:lnTo>
                    <a:lnTo>
                      <a:pt x="235" y="212"/>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4"/>
                    </a:lnTo>
                    <a:lnTo>
                      <a:pt x="178" y="214"/>
                    </a:lnTo>
                    <a:lnTo>
                      <a:pt x="175" y="214"/>
                    </a:lnTo>
                    <a:lnTo>
                      <a:pt x="172" y="214"/>
                    </a:lnTo>
                    <a:lnTo>
                      <a:pt x="169" y="212"/>
                    </a:lnTo>
                    <a:lnTo>
                      <a:pt x="166" y="212"/>
                    </a:lnTo>
                    <a:lnTo>
                      <a:pt x="164" y="211"/>
                    </a:lnTo>
                    <a:lnTo>
                      <a:pt x="161" y="211"/>
                    </a:lnTo>
                    <a:lnTo>
                      <a:pt x="154" y="215"/>
                    </a:lnTo>
                    <a:lnTo>
                      <a:pt x="146" y="219"/>
                    </a:lnTo>
                    <a:lnTo>
                      <a:pt x="140" y="222"/>
                    </a:lnTo>
                    <a:lnTo>
                      <a:pt x="134" y="225"/>
                    </a:lnTo>
                    <a:lnTo>
                      <a:pt x="128" y="229"/>
                    </a:lnTo>
                    <a:lnTo>
                      <a:pt x="123" y="232"/>
                    </a:lnTo>
                    <a:lnTo>
                      <a:pt x="115" y="237"/>
                    </a:lnTo>
                    <a:lnTo>
                      <a:pt x="109" y="242"/>
                    </a:lnTo>
                    <a:lnTo>
                      <a:pt x="102" y="246"/>
                    </a:lnTo>
                    <a:lnTo>
                      <a:pt x="95" y="249"/>
                    </a:lnTo>
                    <a:lnTo>
                      <a:pt x="89" y="254"/>
                    </a:lnTo>
                    <a:lnTo>
                      <a:pt x="83" y="257"/>
                    </a:lnTo>
                    <a:lnTo>
                      <a:pt x="77" y="261"/>
                    </a:lnTo>
                    <a:lnTo>
                      <a:pt x="71" y="265"/>
                    </a:lnTo>
                    <a:lnTo>
                      <a:pt x="65" y="269"/>
                    </a:lnTo>
                    <a:lnTo>
                      <a:pt x="59" y="272"/>
                    </a:lnTo>
                    <a:lnTo>
                      <a:pt x="54" y="274"/>
                    </a:lnTo>
                    <a:lnTo>
                      <a:pt x="51" y="277"/>
                    </a:lnTo>
                    <a:lnTo>
                      <a:pt x="46" y="280"/>
                    </a:lnTo>
                    <a:lnTo>
                      <a:pt x="42" y="284"/>
                    </a:lnTo>
                    <a:lnTo>
                      <a:pt x="39" y="287"/>
                    </a:lnTo>
                    <a:lnTo>
                      <a:pt x="34" y="292"/>
                    </a:lnTo>
                    <a:lnTo>
                      <a:pt x="30" y="294"/>
                    </a:lnTo>
                    <a:lnTo>
                      <a:pt x="25" y="297"/>
                    </a:lnTo>
                    <a:lnTo>
                      <a:pt x="22" y="297"/>
                    </a:lnTo>
                    <a:lnTo>
                      <a:pt x="19" y="300"/>
                    </a:lnTo>
                    <a:lnTo>
                      <a:pt x="16" y="301"/>
                    </a:lnTo>
                    <a:lnTo>
                      <a:pt x="13" y="303"/>
                    </a:lnTo>
                    <a:lnTo>
                      <a:pt x="10" y="304"/>
                    </a:lnTo>
                    <a:lnTo>
                      <a:pt x="7" y="306"/>
                    </a:lnTo>
                    <a:lnTo>
                      <a:pt x="4" y="306"/>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0" y="133"/>
                    </a:lnTo>
                    <a:lnTo>
                      <a:pt x="311" y="128"/>
                    </a:lnTo>
                    <a:lnTo>
                      <a:pt x="310" y="125"/>
                    </a:lnTo>
                    <a:lnTo>
                      <a:pt x="305" y="124"/>
                    </a:lnTo>
                    <a:lnTo>
                      <a:pt x="302" y="124"/>
                    </a:lnTo>
                    <a:lnTo>
                      <a:pt x="298" y="124"/>
                    </a:lnTo>
                    <a:lnTo>
                      <a:pt x="294" y="121"/>
                    </a:lnTo>
                    <a:lnTo>
                      <a:pt x="291" y="117"/>
                    </a:lnTo>
                    <a:lnTo>
                      <a:pt x="288" y="114"/>
                    </a:lnTo>
                    <a:lnTo>
                      <a:pt x="285" y="111"/>
                    </a:lnTo>
                    <a:lnTo>
                      <a:pt x="282" y="110"/>
                    </a:lnTo>
                    <a:lnTo>
                      <a:pt x="279" y="108"/>
                    </a:lnTo>
                    <a:lnTo>
                      <a:pt x="275" y="107"/>
                    </a:lnTo>
                    <a:lnTo>
                      <a:pt x="271" y="105"/>
                    </a:lnTo>
                    <a:lnTo>
                      <a:pt x="267" y="102"/>
                    </a:lnTo>
                    <a:lnTo>
                      <a:pt x="264" y="99"/>
                    </a:lnTo>
                    <a:lnTo>
                      <a:pt x="259" y="96"/>
                    </a:lnTo>
                    <a:lnTo>
                      <a:pt x="256" y="95"/>
                    </a:lnTo>
                    <a:lnTo>
                      <a:pt x="252" y="91"/>
                    </a:lnTo>
                    <a:lnTo>
                      <a:pt x="249" y="91"/>
                    </a:lnTo>
                    <a:lnTo>
                      <a:pt x="247" y="88"/>
                    </a:lnTo>
                    <a:lnTo>
                      <a:pt x="244" y="87"/>
                    </a:lnTo>
                    <a:lnTo>
                      <a:pt x="242" y="85"/>
                    </a:lnTo>
                    <a:lnTo>
                      <a:pt x="239" y="84"/>
                    </a:lnTo>
                    <a:lnTo>
                      <a:pt x="236" y="82"/>
                    </a:lnTo>
                    <a:lnTo>
                      <a:pt x="235" y="82"/>
                    </a:lnTo>
                    <a:lnTo>
                      <a:pt x="232" y="79"/>
                    </a:lnTo>
                    <a:lnTo>
                      <a:pt x="230" y="78"/>
                    </a:lnTo>
                    <a:lnTo>
                      <a:pt x="229" y="76"/>
                    </a:lnTo>
                    <a:lnTo>
                      <a:pt x="226" y="75"/>
                    </a:lnTo>
                    <a:lnTo>
                      <a:pt x="224" y="72"/>
                    </a:lnTo>
                    <a:lnTo>
                      <a:pt x="221" y="68"/>
                    </a:lnTo>
                    <a:lnTo>
                      <a:pt x="219" y="65"/>
                    </a:lnTo>
                    <a:lnTo>
                      <a:pt x="216" y="62"/>
                    </a:lnTo>
                    <a:lnTo>
                      <a:pt x="215" y="59"/>
                    </a:lnTo>
                    <a:lnTo>
                      <a:pt x="215" y="56"/>
                    </a:lnTo>
                    <a:lnTo>
                      <a:pt x="210" y="50"/>
                    </a:lnTo>
                    <a:lnTo>
                      <a:pt x="204" y="42"/>
                    </a:lnTo>
                    <a:lnTo>
                      <a:pt x="198" y="36"/>
                    </a:lnTo>
                    <a:lnTo>
                      <a:pt x="192" y="32"/>
                    </a:lnTo>
                    <a:lnTo>
                      <a:pt x="186" y="27"/>
                    </a:lnTo>
                    <a:lnTo>
                      <a:pt x="178" y="24"/>
                    </a:lnTo>
                    <a:lnTo>
                      <a:pt x="170" y="19"/>
                    </a:lnTo>
                    <a:lnTo>
                      <a:pt x="163" y="16"/>
                    </a:lnTo>
                    <a:lnTo>
                      <a:pt x="161" y="12"/>
                    </a:lnTo>
                    <a:lnTo>
                      <a:pt x="161" y="9"/>
                    </a:lnTo>
                    <a:lnTo>
                      <a:pt x="161"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CA362C"/>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3" name="Freeform 68"/>
              <p:cNvSpPr>
                <a:spLocks/>
              </p:cNvSpPr>
              <p:nvPr/>
            </p:nvSpPr>
            <p:spPr bwMode="auto">
              <a:xfrm>
                <a:off x="4527550" y="1150938"/>
                <a:ext cx="557213" cy="487363"/>
              </a:xfrm>
              <a:custGeom>
                <a:avLst/>
                <a:gdLst/>
                <a:ahLst/>
                <a:cxnLst>
                  <a:cxn ang="0">
                    <a:pos x="275" y="95"/>
                  </a:cxn>
                  <a:cxn ang="0">
                    <a:pos x="308" y="111"/>
                  </a:cxn>
                  <a:cxn ang="0">
                    <a:pos x="336" y="124"/>
                  </a:cxn>
                  <a:cxn ang="0">
                    <a:pos x="350" y="163"/>
                  </a:cxn>
                  <a:cxn ang="0">
                    <a:pos x="331" y="176"/>
                  </a:cxn>
                  <a:cxn ang="0">
                    <a:pos x="311" y="188"/>
                  </a:cxn>
                  <a:cxn ang="0">
                    <a:pos x="278" y="194"/>
                  </a:cxn>
                  <a:cxn ang="0">
                    <a:pos x="213" y="238"/>
                  </a:cxn>
                  <a:cxn ang="0">
                    <a:pos x="187" y="242"/>
                  </a:cxn>
                  <a:cxn ang="0">
                    <a:pos x="164" y="251"/>
                  </a:cxn>
                  <a:cxn ang="0">
                    <a:pos x="131" y="272"/>
                  </a:cxn>
                  <a:cxn ang="0">
                    <a:pos x="118" y="272"/>
                  </a:cxn>
                  <a:cxn ang="0">
                    <a:pos x="140" y="251"/>
                  </a:cxn>
                  <a:cxn ang="0">
                    <a:pos x="166" y="235"/>
                  </a:cxn>
                  <a:cxn ang="0">
                    <a:pos x="187" y="229"/>
                  </a:cxn>
                  <a:cxn ang="0">
                    <a:pos x="204" y="219"/>
                  </a:cxn>
                  <a:cxn ang="0">
                    <a:pos x="190" y="214"/>
                  </a:cxn>
                  <a:cxn ang="0">
                    <a:pos x="172" y="212"/>
                  </a:cxn>
                  <a:cxn ang="0">
                    <a:pos x="140" y="222"/>
                  </a:cxn>
                  <a:cxn ang="0">
                    <a:pos x="95" y="248"/>
                  </a:cxn>
                  <a:cxn ang="0">
                    <a:pos x="56" y="272"/>
                  </a:cxn>
                  <a:cxn ang="0">
                    <a:pos x="27" y="295"/>
                  </a:cxn>
                  <a:cxn ang="0">
                    <a:pos x="4" y="306"/>
                  </a:cxn>
                  <a:cxn ang="0">
                    <a:pos x="23" y="287"/>
                  </a:cxn>
                  <a:cxn ang="0">
                    <a:pos x="59" y="263"/>
                  </a:cxn>
                  <a:cxn ang="0">
                    <a:pos x="98" y="238"/>
                  </a:cxn>
                  <a:cxn ang="0">
                    <a:pos x="137" y="208"/>
                  </a:cxn>
                  <a:cxn ang="0">
                    <a:pos x="181" y="196"/>
                  </a:cxn>
                  <a:cxn ang="0">
                    <a:pos x="219" y="191"/>
                  </a:cxn>
                  <a:cxn ang="0">
                    <a:pos x="203" y="179"/>
                  </a:cxn>
                  <a:cxn ang="0">
                    <a:pos x="169" y="185"/>
                  </a:cxn>
                  <a:cxn ang="0">
                    <a:pos x="132" y="188"/>
                  </a:cxn>
                  <a:cxn ang="0">
                    <a:pos x="95" y="193"/>
                  </a:cxn>
                  <a:cxn ang="0">
                    <a:pos x="68" y="205"/>
                  </a:cxn>
                  <a:cxn ang="0">
                    <a:pos x="53" y="214"/>
                  </a:cxn>
                  <a:cxn ang="0">
                    <a:pos x="36" y="223"/>
                  </a:cxn>
                  <a:cxn ang="0">
                    <a:pos x="16" y="234"/>
                  </a:cxn>
                  <a:cxn ang="0">
                    <a:pos x="31" y="211"/>
                  </a:cxn>
                  <a:cxn ang="0">
                    <a:pos x="71" y="186"/>
                  </a:cxn>
                  <a:cxn ang="0">
                    <a:pos x="92" y="179"/>
                  </a:cxn>
                  <a:cxn ang="0">
                    <a:pos x="125" y="170"/>
                  </a:cxn>
                  <a:cxn ang="0">
                    <a:pos x="175" y="159"/>
                  </a:cxn>
                  <a:cxn ang="0">
                    <a:pos x="204" y="154"/>
                  </a:cxn>
                  <a:cxn ang="0">
                    <a:pos x="236" y="153"/>
                  </a:cxn>
                  <a:cxn ang="0">
                    <a:pos x="250" y="153"/>
                  </a:cxn>
                  <a:cxn ang="0">
                    <a:pos x="282" y="145"/>
                  </a:cxn>
                  <a:cxn ang="0">
                    <a:pos x="313" y="137"/>
                  </a:cxn>
                  <a:cxn ang="0">
                    <a:pos x="296" y="121"/>
                  </a:cxn>
                  <a:cxn ang="0">
                    <a:pos x="273" y="104"/>
                  </a:cxn>
                  <a:cxn ang="0">
                    <a:pos x="247" y="88"/>
                  </a:cxn>
                  <a:cxn ang="0">
                    <a:pos x="230" y="78"/>
                  </a:cxn>
                  <a:cxn ang="0">
                    <a:pos x="216" y="59"/>
                  </a:cxn>
                  <a:cxn ang="0">
                    <a:pos x="180" y="23"/>
                  </a:cxn>
                  <a:cxn ang="0">
                    <a:pos x="166" y="3"/>
                  </a:cxn>
                  <a:cxn ang="0">
                    <a:pos x="204" y="29"/>
                  </a:cxn>
                  <a:cxn ang="0">
                    <a:pos x="235" y="64"/>
                  </a:cxn>
                </a:cxnLst>
                <a:rect l="0" t="0" r="r" b="b"/>
                <a:pathLst>
                  <a:path w="351" h="307">
                    <a:moveTo>
                      <a:pt x="238" y="68"/>
                    </a:moveTo>
                    <a:lnTo>
                      <a:pt x="244" y="75"/>
                    </a:lnTo>
                    <a:lnTo>
                      <a:pt x="250" y="79"/>
                    </a:lnTo>
                    <a:lnTo>
                      <a:pt x="256" y="82"/>
                    </a:lnTo>
                    <a:lnTo>
                      <a:pt x="262" y="87"/>
                    </a:lnTo>
                    <a:lnTo>
                      <a:pt x="268" y="91"/>
                    </a:lnTo>
                    <a:lnTo>
                      <a:pt x="275" y="95"/>
                    </a:lnTo>
                    <a:lnTo>
                      <a:pt x="281" y="99"/>
                    </a:lnTo>
                    <a:lnTo>
                      <a:pt x="288" y="102"/>
                    </a:lnTo>
                    <a:lnTo>
                      <a:pt x="291" y="104"/>
                    </a:lnTo>
                    <a:lnTo>
                      <a:pt x="296" y="105"/>
                    </a:lnTo>
                    <a:lnTo>
                      <a:pt x="301" y="108"/>
                    </a:lnTo>
                    <a:lnTo>
                      <a:pt x="305" y="110"/>
                    </a:lnTo>
                    <a:lnTo>
                      <a:pt x="308" y="111"/>
                    </a:lnTo>
                    <a:lnTo>
                      <a:pt x="313" y="113"/>
                    </a:lnTo>
                    <a:lnTo>
                      <a:pt x="317" y="114"/>
                    </a:lnTo>
                    <a:lnTo>
                      <a:pt x="322" y="116"/>
                    </a:lnTo>
                    <a:lnTo>
                      <a:pt x="325" y="117"/>
                    </a:lnTo>
                    <a:lnTo>
                      <a:pt x="330" y="119"/>
                    </a:lnTo>
                    <a:lnTo>
                      <a:pt x="333" y="122"/>
                    </a:lnTo>
                    <a:lnTo>
                      <a:pt x="336" y="124"/>
                    </a:lnTo>
                    <a:lnTo>
                      <a:pt x="339" y="127"/>
                    </a:lnTo>
                    <a:lnTo>
                      <a:pt x="342" y="131"/>
                    </a:lnTo>
                    <a:lnTo>
                      <a:pt x="343" y="133"/>
                    </a:lnTo>
                    <a:lnTo>
                      <a:pt x="347" y="136"/>
                    </a:lnTo>
                    <a:lnTo>
                      <a:pt x="350" y="145"/>
                    </a:lnTo>
                    <a:lnTo>
                      <a:pt x="351" y="154"/>
                    </a:lnTo>
                    <a:lnTo>
                      <a:pt x="350" y="163"/>
                    </a:lnTo>
                    <a:lnTo>
                      <a:pt x="347" y="173"/>
                    </a:lnTo>
                    <a:lnTo>
                      <a:pt x="347" y="176"/>
                    </a:lnTo>
                    <a:lnTo>
                      <a:pt x="343" y="179"/>
                    </a:lnTo>
                    <a:lnTo>
                      <a:pt x="340" y="179"/>
                    </a:lnTo>
                    <a:lnTo>
                      <a:pt x="337" y="177"/>
                    </a:lnTo>
                    <a:lnTo>
                      <a:pt x="333" y="176"/>
                    </a:lnTo>
                    <a:lnTo>
                      <a:pt x="331" y="176"/>
                    </a:lnTo>
                    <a:lnTo>
                      <a:pt x="330" y="177"/>
                    </a:lnTo>
                    <a:lnTo>
                      <a:pt x="331" y="182"/>
                    </a:lnTo>
                    <a:lnTo>
                      <a:pt x="330" y="185"/>
                    </a:lnTo>
                    <a:lnTo>
                      <a:pt x="327" y="186"/>
                    </a:lnTo>
                    <a:lnTo>
                      <a:pt x="322" y="188"/>
                    </a:lnTo>
                    <a:lnTo>
                      <a:pt x="317" y="188"/>
                    </a:lnTo>
                    <a:lnTo>
                      <a:pt x="311" y="188"/>
                    </a:lnTo>
                    <a:lnTo>
                      <a:pt x="307" y="188"/>
                    </a:lnTo>
                    <a:lnTo>
                      <a:pt x="302" y="188"/>
                    </a:lnTo>
                    <a:lnTo>
                      <a:pt x="298" y="188"/>
                    </a:lnTo>
                    <a:lnTo>
                      <a:pt x="290" y="188"/>
                    </a:lnTo>
                    <a:lnTo>
                      <a:pt x="284" y="189"/>
                    </a:lnTo>
                    <a:lnTo>
                      <a:pt x="279" y="193"/>
                    </a:lnTo>
                    <a:lnTo>
                      <a:pt x="278" y="194"/>
                    </a:lnTo>
                    <a:lnTo>
                      <a:pt x="275" y="197"/>
                    </a:lnTo>
                    <a:lnTo>
                      <a:pt x="271" y="199"/>
                    </a:lnTo>
                    <a:lnTo>
                      <a:pt x="265" y="200"/>
                    </a:lnTo>
                    <a:lnTo>
                      <a:pt x="256" y="200"/>
                    </a:lnTo>
                    <a:lnTo>
                      <a:pt x="233" y="209"/>
                    </a:lnTo>
                    <a:lnTo>
                      <a:pt x="213" y="238"/>
                    </a:lnTo>
                    <a:lnTo>
                      <a:pt x="213" y="238"/>
                    </a:lnTo>
                    <a:lnTo>
                      <a:pt x="210" y="238"/>
                    </a:lnTo>
                    <a:lnTo>
                      <a:pt x="207" y="238"/>
                    </a:lnTo>
                    <a:lnTo>
                      <a:pt x="203" y="238"/>
                    </a:lnTo>
                    <a:lnTo>
                      <a:pt x="200" y="240"/>
                    </a:lnTo>
                    <a:lnTo>
                      <a:pt x="195" y="240"/>
                    </a:lnTo>
                    <a:lnTo>
                      <a:pt x="192" y="242"/>
                    </a:lnTo>
                    <a:lnTo>
                      <a:pt x="187" y="242"/>
                    </a:lnTo>
                    <a:lnTo>
                      <a:pt x="184" y="242"/>
                    </a:lnTo>
                    <a:lnTo>
                      <a:pt x="181" y="243"/>
                    </a:lnTo>
                    <a:lnTo>
                      <a:pt x="180" y="243"/>
                    </a:lnTo>
                    <a:lnTo>
                      <a:pt x="177" y="243"/>
                    </a:lnTo>
                    <a:lnTo>
                      <a:pt x="175" y="245"/>
                    </a:lnTo>
                    <a:lnTo>
                      <a:pt x="169" y="248"/>
                    </a:lnTo>
                    <a:lnTo>
                      <a:pt x="164" y="251"/>
                    </a:lnTo>
                    <a:lnTo>
                      <a:pt x="158" y="252"/>
                    </a:lnTo>
                    <a:lnTo>
                      <a:pt x="152" y="255"/>
                    </a:lnTo>
                    <a:lnTo>
                      <a:pt x="146" y="258"/>
                    </a:lnTo>
                    <a:lnTo>
                      <a:pt x="141" y="263"/>
                    </a:lnTo>
                    <a:lnTo>
                      <a:pt x="137" y="266"/>
                    </a:lnTo>
                    <a:lnTo>
                      <a:pt x="132" y="271"/>
                    </a:lnTo>
                    <a:lnTo>
                      <a:pt x="131" y="272"/>
                    </a:lnTo>
                    <a:lnTo>
                      <a:pt x="129" y="272"/>
                    </a:lnTo>
                    <a:lnTo>
                      <a:pt x="128" y="274"/>
                    </a:lnTo>
                    <a:lnTo>
                      <a:pt x="126" y="274"/>
                    </a:lnTo>
                    <a:lnTo>
                      <a:pt x="125" y="274"/>
                    </a:lnTo>
                    <a:lnTo>
                      <a:pt x="123" y="272"/>
                    </a:lnTo>
                    <a:lnTo>
                      <a:pt x="120" y="272"/>
                    </a:lnTo>
                    <a:lnTo>
                      <a:pt x="118" y="272"/>
                    </a:lnTo>
                    <a:lnTo>
                      <a:pt x="115" y="266"/>
                    </a:lnTo>
                    <a:lnTo>
                      <a:pt x="118" y="263"/>
                    </a:lnTo>
                    <a:lnTo>
                      <a:pt x="123" y="260"/>
                    </a:lnTo>
                    <a:lnTo>
                      <a:pt x="128" y="258"/>
                    </a:lnTo>
                    <a:lnTo>
                      <a:pt x="132" y="255"/>
                    </a:lnTo>
                    <a:lnTo>
                      <a:pt x="135" y="252"/>
                    </a:lnTo>
                    <a:lnTo>
                      <a:pt x="140" y="251"/>
                    </a:lnTo>
                    <a:lnTo>
                      <a:pt x="144" y="248"/>
                    </a:lnTo>
                    <a:lnTo>
                      <a:pt x="147" y="245"/>
                    </a:lnTo>
                    <a:lnTo>
                      <a:pt x="152" y="243"/>
                    </a:lnTo>
                    <a:lnTo>
                      <a:pt x="155" y="242"/>
                    </a:lnTo>
                    <a:lnTo>
                      <a:pt x="160" y="240"/>
                    </a:lnTo>
                    <a:lnTo>
                      <a:pt x="163" y="237"/>
                    </a:lnTo>
                    <a:lnTo>
                      <a:pt x="166" y="235"/>
                    </a:lnTo>
                    <a:lnTo>
                      <a:pt x="169" y="234"/>
                    </a:lnTo>
                    <a:lnTo>
                      <a:pt x="172" y="232"/>
                    </a:lnTo>
                    <a:lnTo>
                      <a:pt x="177" y="231"/>
                    </a:lnTo>
                    <a:lnTo>
                      <a:pt x="178" y="231"/>
                    </a:lnTo>
                    <a:lnTo>
                      <a:pt x="181" y="229"/>
                    </a:lnTo>
                    <a:lnTo>
                      <a:pt x="184" y="229"/>
                    </a:lnTo>
                    <a:lnTo>
                      <a:pt x="187" y="229"/>
                    </a:lnTo>
                    <a:lnTo>
                      <a:pt x="190" y="228"/>
                    </a:lnTo>
                    <a:lnTo>
                      <a:pt x="193" y="228"/>
                    </a:lnTo>
                    <a:lnTo>
                      <a:pt x="196" y="228"/>
                    </a:lnTo>
                    <a:lnTo>
                      <a:pt x="200" y="228"/>
                    </a:lnTo>
                    <a:lnTo>
                      <a:pt x="203" y="226"/>
                    </a:lnTo>
                    <a:lnTo>
                      <a:pt x="204" y="222"/>
                    </a:lnTo>
                    <a:lnTo>
                      <a:pt x="204" y="219"/>
                    </a:lnTo>
                    <a:lnTo>
                      <a:pt x="203" y="215"/>
                    </a:lnTo>
                    <a:lnTo>
                      <a:pt x="200" y="211"/>
                    </a:lnTo>
                    <a:lnTo>
                      <a:pt x="198" y="212"/>
                    </a:lnTo>
                    <a:lnTo>
                      <a:pt x="196" y="212"/>
                    </a:lnTo>
                    <a:lnTo>
                      <a:pt x="195" y="214"/>
                    </a:lnTo>
                    <a:lnTo>
                      <a:pt x="192" y="214"/>
                    </a:lnTo>
                    <a:lnTo>
                      <a:pt x="190" y="214"/>
                    </a:lnTo>
                    <a:lnTo>
                      <a:pt x="187" y="214"/>
                    </a:lnTo>
                    <a:lnTo>
                      <a:pt x="186" y="214"/>
                    </a:lnTo>
                    <a:lnTo>
                      <a:pt x="183" y="214"/>
                    </a:lnTo>
                    <a:lnTo>
                      <a:pt x="181" y="214"/>
                    </a:lnTo>
                    <a:lnTo>
                      <a:pt x="178" y="214"/>
                    </a:lnTo>
                    <a:lnTo>
                      <a:pt x="175" y="214"/>
                    </a:lnTo>
                    <a:lnTo>
                      <a:pt x="172" y="212"/>
                    </a:lnTo>
                    <a:lnTo>
                      <a:pt x="169" y="212"/>
                    </a:lnTo>
                    <a:lnTo>
                      <a:pt x="166" y="211"/>
                    </a:lnTo>
                    <a:lnTo>
                      <a:pt x="163" y="211"/>
                    </a:lnTo>
                    <a:lnTo>
                      <a:pt x="160" y="209"/>
                    </a:lnTo>
                    <a:lnTo>
                      <a:pt x="152" y="214"/>
                    </a:lnTo>
                    <a:lnTo>
                      <a:pt x="146" y="217"/>
                    </a:lnTo>
                    <a:lnTo>
                      <a:pt x="140" y="222"/>
                    </a:lnTo>
                    <a:lnTo>
                      <a:pt x="134" y="225"/>
                    </a:lnTo>
                    <a:lnTo>
                      <a:pt x="128" y="228"/>
                    </a:lnTo>
                    <a:lnTo>
                      <a:pt x="123" y="231"/>
                    </a:lnTo>
                    <a:lnTo>
                      <a:pt x="117" y="235"/>
                    </a:lnTo>
                    <a:lnTo>
                      <a:pt x="109" y="242"/>
                    </a:lnTo>
                    <a:lnTo>
                      <a:pt x="103" y="245"/>
                    </a:lnTo>
                    <a:lnTo>
                      <a:pt x="95" y="248"/>
                    </a:lnTo>
                    <a:lnTo>
                      <a:pt x="89" y="252"/>
                    </a:lnTo>
                    <a:lnTo>
                      <a:pt x="85" y="255"/>
                    </a:lnTo>
                    <a:lnTo>
                      <a:pt x="77" y="260"/>
                    </a:lnTo>
                    <a:lnTo>
                      <a:pt x="72" y="263"/>
                    </a:lnTo>
                    <a:lnTo>
                      <a:pt x="66" y="268"/>
                    </a:lnTo>
                    <a:lnTo>
                      <a:pt x="59" y="271"/>
                    </a:lnTo>
                    <a:lnTo>
                      <a:pt x="56" y="272"/>
                    </a:lnTo>
                    <a:lnTo>
                      <a:pt x="51" y="275"/>
                    </a:lnTo>
                    <a:lnTo>
                      <a:pt x="46" y="280"/>
                    </a:lnTo>
                    <a:lnTo>
                      <a:pt x="42" y="283"/>
                    </a:lnTo>
                    <a:lnTo>
                      <a:pt x="39" y="287"/>
                    </a:lnTo>
                    <a:lnTo>
                      <a:pt x="34" y="291"/>
                    </a:lnTo>
                    <a:lnTo>
                      <a:pt x="30" y="294"/>
                    </a:lnTo>
                    <a:lnTo>
                      <a:pt x="27" y="295"/>
                    </a:lnTo>
                    <a:lnTo>
                      <a:pt x="23" y="297"/>
                    </a:lnTo>
                    <a:lnTo>
                      <a:pt x="20" y="298"/>
                    </a:lnTo>
                    <a:lnTo>
                      <a:pt x="17" y="300"/>
                    </a:lnTo>
                    <a:lnTo>
                      <a:pt x="13" y="303"/>
                    </a:lnTo>
                    <a:lnTo>
                      <a:pt x="10" y="304"/>
                    </a:lnTo>
                    <a:lnTo>
                      <a:pt x="7" y="306"/>
                    </a:lnTo>
                    <a:lnTo>
                      <a:pt x="4" y="306"/>
                    </a:lnTo>
                    <a:lnTo>
                      <a:pt x="0" y="307"/>
                    </a:lnTo>
                    <a:lnTo>
                      <a:pt x="5" y="303"/>
                    </a:lnTo>
                    <a:lnTo>
                      <a:pt x="8" y="300"/>
                    </a:lnTo>
                    <a:lnTo>
                      <a:pt x="11" y="297"/>
                    </a:lnTo>
                    <a:lnTo>
                      <a:pt x="16" y="294"/>
                    </a:lnTo>
                    <a:lnTo>
                      <a:pt x="19" y="291"/>
                    </a:lnTo>
                    <a:lnTo>
                      <a:pt x="23" y="287"/>
                    </a:lnTo>
                    <a:lnTo>
                      <a:pt x="28" y="284"/>
                    </a:lnTo>
                    <a:lnTo>
                      <a:pt x="33" y="281"/>
                    </a:lnTo>
                    <a:lnTo>
                      <a:pt x="37" y="277"/>
                    </a:lnTo>
                    <a:lnTo>
                      <a:pt x="42" y="274"/>
                    </a:lnTo>
                    <a:lnTo>
                      <a:pt x="48" y="269"/>
                    </a:lnTo>
                    <a:lnTo>
                      <a:pt x="53" y="266"/>
                    </a:lnTo>
                    <a:lnTo>
                      <a:pt x="59" y="263"/>
                    </a:lnTo>
                    <a:lnTo>
                      <a:pt x="65" y="260"/>
                    </a:lnTo>
                    <a:lnTo>
                      <a:pt x="69" y="257"/>
                    </a:lnTo>
                    <a:lnTo>
                      <a:pt x="74" y="252"/>
                    </a:lnTo>
                    <a:lnTo>
                      <a:pt x="82" y="249"/>
                    </a:lnTo>
                    <a:lnTo>
                      <a:pt x="86" y="246"/>
                    </a:lnTo>
                    <a:lnTo>
                      <a:pt x="92" y="242"/>
                    </a:lnTo>
                    <a:lnTo>
                      <a:pt x="98" y="238"/>
                    </a:lnTo>
                    <a:lnTo>
                      <a:pt x="103" y="234"/>
                    </a:lnTo>
                    <a:lnTo>
                      <a:pt x="109" y="229"/>
                    </a:lnTo>
                    <a:lnTo>
                      <a:pt x="114" y="225"/>
                    </a:lnTo>
                    <a:lnTo>
                      <a:pt x="120" y="220"/>
                    </a:lnTo>
                    <a:lnTo>
                      <a:pt x="126" y="217"/>
                    </a:lnTo>
                    <a:lnTo>
                      <a:pt x="131" y="212"/>
                    </a:lnTo>
                    <a:lnTo>
                      <a:pt x="137" y="208"/>
                    </a:lnTo>
                    <a:lnTo>
                      <a:pt x="143" y="205"/>
                    </a:lnTo>
                    <a:lnTo>
                      <a:pt x="149" y="203"/>
                    </a:lnTo>
                    <a:lnTo>
                      <a:pt x="155" y="200"/>
                    </a:lnTo>
                    <a:lnTo>
                      <a:pt x="163" y="199"/>
                    </a:lnTo>
                    <a:lnTo>
                      <a:pt x="170" y="199"/>
                    </a:lnTo>
                    <a:lnTo>
                      <a:pt x="175" y="196"/>
                    </a:lnTo>
                    <a:lnTo>
                      <a:pt x="181" y="196"/>
                    </a:lnTo>
                    <a:lnTo>
                      <a:pt x="186" y="194"/>
                    </a:lnTo>
                    <a:lnTo>
                      <a:pt x="192" y="193"/>
                    </a:lnTo>
                    <a:lnTo>
                      <a:pt x="198" y="193"/>
                    </a:lnTo>
                    <a:lnTo>
                      <a:pt x="204" y="193"/>
                    </a:lnTo>
                    <a:lnTo>
                      <a:pt x="210" y="193"/>
                    </a:lnTo>
                    <a:lnTo>
                      <a:pt x="216" y="193"/>
                    </a:lnTo>
                    <a:lnTo>
                      <a:pt x="219" y="191"/>
                    </a:lnTo>
                    <a:lnTo>
                      <a:pt x="222" y="188"/>
                    </a:lnTo>
                    <a:lnTo>
                      <a:pt x="224" y="183"/>
                    </a:lnTo>
                    <a:lnTo>
                      <a:pt x="222" y="179"/>
                    </a:lnTo>
                    <a:lnTo>
                      <a:pt x="218" y="179"/>
                    </a:lnTo>
                    <a:lnTo>
                      <a:pt x="213" y="179"/>
                    </a:lnTo>
                    <a:lnTo>
                      <a:pt x="207" y="179"/>
                    </a:lnTo>
                    <a:lnTo>
                      <a:pt x="203" y="179"/>
                    </a:lnTo>
                    <a:lnTo>
                      <a:pt x="198" y="180"/>
                    </a:lnTo>
                    <a:lnTo>
                      <a:pt x="193" y="180"/>
                    </a:lnTo>
                    <a:lnTo>
                      <a:pt x="189" y="182"/>
                    </a:lnTo>
                    <a:lnTo>
                      <a:pt x="184" y="182"/>
                    </a:lnTo>
                    <a:lnTo>
                      <a:pt x="178" y="183"/>
                    </a:lnTo>
                    <a:lnTo>
                      <a:pt x="174" y="183"/>
                    </a:lnTo>
                    <a:lnTo>
                      <a:pt x="169" y="185"/>
                    </a:lnTo>
                    <a:lnTo>
                      <a:pt x="164" y="185"/>
                    </a:lnTo>
                    <a:lnTo>
                      <a:pt x="160" y="185"/>
                    </a:lnTo>
                    <a:lnTo>
                      <a:pt x="154" y="185"/>
                    </a:lnTo>
                    <a:lnTo>
                      <a:pt x="149" y="185"/>
                    </a:lnTo>
                    <a:lnTo>
                      <a:pt x="144" y="185"/>
                    </a:lnTo>
                    <a:lnTo>
                      <a:pt x="138" y="186"/>
                    </a:lnTo>
                    <a:lnTo>
                      <a:pt x="132" y="188"/>
                    </a:lnTo>
                    <a:lnTo>
                      <a:pt x="128" y="189"/>
                    </a:lnTo>
                    <a:lnTo>
                      <a:pt x="123" y="189"/>
                    </a:lnTo>
                    <a:lnTo>
                      <a:pt x="117" y="189"/>
                    </a:lnTo>
                    <a:lnTo>
                      <a:pt x="112" y="189"/>
                    </a:lnTo>
                    <a:lnTo>
                      <a:pt x="106" y="191"/>
                    </a:lnTo>
                    <a:lnTo>
                      <a:pt x="100" y="193"/>
                    </a:lnTo>
                    <a:lnTo>
                      <a:pt x="95" y="193"/>
                    </a:lnTo>
                    <a:lnTo>
                      <a:pt x="91" y="194"/>
                    </a:lnTo>
                    <a:lnTo>
                      <a:pt x="88" y="197"/>
                    </a:lnTo>
                    <a:lnTo>
                      <a:pt x="83" y="199"/>
                    </a:lnTo>
                    <a:lnTo>
                      <a:pt x="80" y="202"/>
                    </a:lnTo>
                    <a:lnTo>
                      <a:pt x="76" y="203"/>
                    </a:lnTo>
                    <a:lnTo>
                      <a:pt x="71" y="205"/>
                    </a:lnTo>
                    <a:lnTo>
                      <a:pt x="68" y="205"/>
                    </a:lnTo>
                    <a:lnTo>
                      <a:pt x="65" y="206"/>
                    </a:lnTo>
                    <a:lnTo>
                      <a:pt x="63" y="208"/>
                    </a:lnTo>
                    <a:lnTo>
                      <a:pt x="62" y="208"/>
                    </a:lnTo>
                    <a:lnTo>
                      <a:pt x="59" y="209"/>
                    </a:lnTo>
                    <a:lnTo>
                      <a:pt x="57" y="211"/>
                    </a:lnTo>
                    <a:lnTo>
                      <a:pt x="56" y="212"/>
                    </a:lnTo>
                    <a:lnTo>
                      <a:pt x="53" y="214"/>
                    </a:lnTo>
                    <a:lnTo>
                      <a:pt x="51" y="215"/>
                    </a:lnTo>
                    <a:lnTo>
                      <a:pt x="48" y="217"/>
                    </a:lnTo>
                    <a:lnTo>
                      <a:pt x="45" y="219"/>
                    </a:lnTo>
                    <a:lnTo>
                      <a:pt x="43" y="220"/>
                    </a:lnTo>
                    <a:lnTo>
                      <a:pt x="42" y="222"/>
                    </a:lnTo>
                    <a:lnTo>
                      <a:pt x="39" y="222"/>
                    </a:lnTo>
                    <a:lnTo>
                      <a:pt x="36" y="223"/>
                    </a:lnTo>
                    <a:lnTo>
                      <a:pt x="34" y="225"/>
                    </a:lnTo>
                    <a:lnTo>
                      <a:pt x="31" y="225"/>
                    </a:lnTo>
                    <a:lnTo>
                      <a:pt x="30" y="228"/>
                    </a:lnTo>
                    <a:lnTo>
                      <a:pt x="28" y="228"/>
                    </a:lnTo>
                    <a:lnTo>
                      <a:pt x="25" y="229"/>
                    </a:lnTo>
                    <a:lnTo>
                      <a:pt x="23" y="231"/>
                    </a:lnTo>
                    <a:lnTo>
                      <a:pt x="16" y="234"/>
                    </a:lnTo>
                    <a:lnTo>
                      <a:pt x="16" y="228"/>
                    </a:lnTo>
                    <a:lnTo>
                      <a:pt x="17" y="225"/>
                    </a:lnTo>
                    <a:lnTo>
                      <a:pt x="19" y="222"/>
                    </a:lnTo>
                    <a:lnTo>
                      <a:pt x="22" y="219"/>
                    </a:lnTo>
                    <a:lnTo>
                      <a:pt x="25" y="215"/>
                    </a:lnTo>
                    <a:lnTo>
                      <a:pt x="28" y="214"/>
                    </a:lnTo>
                    <a:lnTo>
                      <a:pt x="31" y="211"/>
                    </a:lnTo>
                    <a:lnTo>
                      <a:pt x="34" y="208"/>
                    </a:lnTo>
                    <a:lnTo>
                      <a:pt x="40" y="205"/>
                    </a:lnTo>
                    <a:lnTo>
                      <a:pt x="46" y="202"/>
                    </a:lnTo>
                    <a:lnTo>
                      <a:pt x="53" y="197"/>
                    </a:lnTo>
                    <a:lnTo>
                      <a:pt x="59" y="194"/>
                    </a:lnTo>
                    <a:lnTo>
                      <a:pt x="65" y="189"/>
                    </a:lnTo>
                    <a:lnTo>
                      <a:pt x="71" y="186"/>
                    </a:lnTo>
                    <a:lnTo>
                      <a:pt x="77" y="183"/>
                    </a:lnTo>
                    <a:lnTo>
                      <a:pt x="85" y="182"/>
                    </a:lnTo>
                    <a:lnTo>
                      <a:pt x="88" y="183"/>
                    </a:lnTo>
                    <a:lnTo>
                      <a:pt x="88" y="182"/>
                    </a:lnTo>
                    <a:lnTo>
                      <a:pt x="89" y="180"/>
                    </a:lnTo>
                    <a:lnTo>
                      <a:pt x="91" y="180"/>
                    </a:lnTo>
                    <a:lnTo>
                      <a:pt x="92" y="179"/>
                    </a:lnTo>
                    <a:lnTo>
                      <a:pt x="95" y="179"/>
                    </a:lnTo>
                    <a:lnTo>
                      <a:pt x="97" y="179"/>
                    </a:lnTo>
                    <a:lnTo>
                      <a:pt x="100" y="179"/>
                    </a:lnTo>
                    <a:lnTo>
                      <a:pt x="102" y="179"/>
                    </a:lnTo>
                    <a:lnTo>
                      <a:pt x="109" y="176"/>
                    </a:lnTo>
                    <a:lnTo>
                      <a:pt x="117" y="173"/>
                    </a:lnTo>
                    <a:lnTo>
                      <a:pt x="125" y="170"/>
                    </a:lnTo>
                    <a:lnTo>
                      <a:pt x="134" y="168"/>
                    </a:lnTo>
                    <a:lnTo>
                      <a:pt x="141" y="165"/>
                    </a:lnTo>
                    <a:lnTo>
                      <a:pt x="151" y="163"/>
                    </a:lnTo>
                    <a:lnTo>
                      <a:pt x="158" y="162"/>
                    </a:lnTo>
                    <a:lnTo>
                      <a:pt x="167" y="160"/>
                    </a:lnTo>
                    <a:lnTo>
                      <a:pt x="172" y="160"/>
                    </a:lnTo>
                    <a:lnTo>
                      <a:pt x="175" y="159"/>
                    </a:lnTo>
                    <a:lnTo>
                      <a:pt x="180" y="157"/>
                    </a:lnTo>
                    <a:lnTo>
                      <a:pt x="184" y="157"/>
                    </a:lnTo>
                    <a:lnTo>
                      <a:pt x="187" y="156"/>
                    </a:lnTo>
                    <a:lnTo>
                      <a:pt x="192" y="156"/>
                    </a:lnTo>
                    <a:lnTo>
                      <a:pt x="196" y="156"/>
                    </a:lnTo>
                    <a:lnTo>
                      <a:pt x="201" y="156"/>
                    </a:lnTo>
                    <a:lnTo>
                      <a:pt x="204" y="154"/>
                    </a:lnTo>
                    <a:lnTo>
                      <a:pt x="209" y="153"/>
                    </a:lnTo>
                    <a:lnTo>
                      <a:pt x="213" y="153"/>
                    </a:lnTo>
                    <a:lnTo>
                      <a:pt x="218" y="153"/>
                    </a:lnTo>
                    <a:lnTo>
                      <a:pt x="222" y="153"/>
                    </a:lnTo>
                    <a:lnTo>
                      <a:pt x="227" y="153"/>
                    </a:lnTo>
                    <a:lnTo>
                      <a:pt x="232" y="153"/>
                    </a:lnTo>
                    <a:lnTo>
                      <a:pt x="236" y="153"/>
                    </a:lnTo>
                    <a:lnTo>
                      <a:pt x="238" y="157"/>
                    </a:lnTo>
                    <a:lnTo>
                      <a:pt x="241" y="159"/>
                    </a:lnTo>
                    <a:lnTo>
                      <a:pt x="245" y="159"/>
                    </a:lnTo>
                    <a:lnTo>
                      <a:pt x="249" y="160"/>
                    </a:lnTo>
                    <a:lnTo>
                      <a:pt x="250" y="159"/>
                    </a:lnTo>
                    <a:lnTo>
                      <a:pt x="250" y="156"/>
                    </a:lnTo>
                    <a:lnTo>
                      <a:pt x="250" y="153"/>
                    </a:lnTo>
                    <a:lnTo>
                      <a:pt x="249" y="150"/>
                    </a:lnTo>
                    <a:lnTo>
                      <a:pt x="247" y="150"/>
                    </a:lnTo>
                    <a:lnTo>
                      <a:pt x="255" y="150"/>
                    </a:lnTo>
                    <a:lnTo>
                      <a:pt x="261" y="148"/>
                    </a:lnTo>
                    <a:lnTo>
                      <a:pt x="268" y="147"/>
                    </a:lnTo>
                    <a:lnTo>
                      <a:pt x="276" y="147"/>
                    </a:lnTo>
                    <a:lnTo>
                      <a:pt x="282" y="145"/>
                    </a:lnTo>
                    <a:lnTo>
                      <a:pt x="288" y="145"/>
                    </a:lnTo>
                    <a:lnTo>
                      <a:pt x="294" y="145"/>
                    </a:lnTo>
                    <a:lnTo>
                      <a:pt x="302" y="145"/>
                    </a:lnTo>
                    <a:lnTo>
                      <a:pt x="305" y="144"/>
                    </a:lnTo>
                    <a:lnTo>
                      <a:pt x="308" y="142"/>
                    </a:lnTo>
                    <a:lnTo>
                      <a:pt x="311" y="140"/>
                    </a:lnTo>
                    <a:lnTo>
                      <a:pt x="313" y="137"/>
                    </a:lnTo>
                    <a:lnTo>
                      <a:pt x="311" y="133"/>
                    </a:lnTo>
                    <a:lnTo>
                      <a:pt x="311" y="128"/>
                    </a:lnTo>
                    <a:lnTo>
                      <a:pt x="311" y="125"/>
                    </a:lnTo>
                    <a:lnTo>
                      <a:pt x="308" y="124"/>
                    </a:lnTo>
                    <a:lnTo>
                      <a:pt x="304" y="124"/>
                    </a:lnTo>
                    <a:lnTo>
                      <a:pt x="299" y="124"/>
                    </a:lnTo>
                    <a:lnTo>
                      <a:pt x="296" y="121"/>
                    </a:lnTo>
                    <a:lnTo>
                      <a:pt x="293" y="117"/>
                    </a:lnTo>
                    <a:lnTo>
                      <a:pt x="290" y="114"/>
                    </a:lnTo>
                    <a:lnTo>
                      <a:pt x="287" y="111"/>
                    </a:lnTo>
                    <a:lnTo>
                      <a:pt x="284" y="108"/>
                    </a:lnTo>
                    <a:lnTo>
                      <a:pt x="279" y="108"/>
                    </a:lnTo>
                    <a:lnTo>
                      <a:pt x="276" y="107"/>
                    </a:lnTo>
                    <a:lnTo>
                      <a:pt x="273" y="104"/>
                    </a:lnTo>
                    <a:lnTo>
                      <a:pt x="268" y="102"/>
                    </a:lnTo>
                    <a:lnTo>
                      <a:pt x="265" y="99"/>
                    </a:lnTo>
                    <a:lnTo>
                      <a:pt x="261" y="96"/>
                    </a:lnTo>
                    <a:lnTo>
                      <a:pt x="258" y="93"/>
                    </a:lnTo>
                    <a:lnTo>
                      <a:pt x="253" y="91"/>
                    </a:lnTo>
                    <a:lnTo>
                      <a:pt x="250" y="90"/>
                    </a:lnTo>
                    <a:lnTo>
                      <a:pt x="247" y="88"/>
                    </a:lnTo>
                    <a:lnTo>
                      <a:pt x="245" y="87"/>
                    </a:lnTo>
                    <a:lnTo>
                      <a:pt x="242" y="85"/>
                    </a:lnTo>
                    <a:lnTo>
                      <a:pt x="241" y="84"/>
                    </a:lnTo>
                    <a:lnTo>
                      <a:pt x="238" y="82"/>
                    </a:lnTo>
                    <a:lnTo>
                      <a:pt x="236" y="81"/>
                    </a:lnTo>
                    <a:lnTo>
                      <a:pt x="233" y="79"/>
                    </a:lnTo>
                    <a:lnTo>
                      <a:pt x="230" y="78"/>
                    </a:lnTo>
                    <a:lnTo>
                      <a:pt x="230" y="76"/>
                    </a:lnTo>
                    <a:lnTo>
                      <a:pt x="227" y="73"/>
                    </a:lnTo>
                    <a:lnTo>
                      <a:pt x="224" y="70"/>
                    </a:lnTo>
                    <a:lnTo>
                      <a:pt x="222" y="68"/>
                    </a:lnTo>
                    <a:lnTo>
                      <a:pt x="219" y="65"/>
                    </a:lnTo>
                    <a:lnTo>
                      <a:pt x="218" y="62"/>
                    </a:lnTo>
                    <a:lnTo>
                      <a:pt x="216" y="59"/>
                    </a:lnTo>
                    <a:lnTo>
                      <a:pt x="215" y="56"/>
                    </a:lnTo>
                    <a:lnTo>
                      <a:pt x="210" y="49"/>
                    </a:lnTo>
                    <a:lnTo>
                      <a:pt x="206" y="42"/>
                    </a:lnTo>
                    <a:lnTo>
                      <a:pt x="200" y="36"/>
                    </a:lnTo>
                    <a:lnTo>
                      <a:pt x="193" y="30"/>
                    </a:lnTo>
                    <a:lnTo>
                      <a:pt x="186" y="27"/>
                    </a:lnTo>
                    <a:lnTo>
                      <a:pt x="180" y="23"/>
                    </a:lnTo>
                    <a:lnTo>
                      <a:pt x="172" y="19"/>
                    </a:lnTo>
                    <a:lnTo>
                      <a:pt x="163" y="16"/>
                    </a:lnTo>
                    <a:lnTo>
                      <a:pt x="161" y="12"/>
                    </a:lnTo>
                    <a:lnTo>
                      <a:pt x="161" y="9"/>
                    </a:lnTo>
                    <a:lnTo>
                      <a:pt x="161" y="6"/>
                    </a:lnTo>
                    <a:lnTo>
                      <a:pt x="160" y="0"/>
                    </a:lnTo>
                    <a:lnTo>
                      <a:pt x="166" y="3"/>
                    </a:lnTo>
                    <a:lnTo>
                      <a:pt x="172" y="6"/>
                    </a:lnTo>
                    <a:lnTo>
                      <a:pt x="178" y="9"/>
                    </a:lnTo>
                    <a:lnTo>
                      <a:pt x="183" y="12"/>
                    </a:lnTo>
                    <a:lnTo>
                      <a:pt x="189" y="16"/>
                    </a:lnTo>
                    <a:lnTo>
                      <a:pt x="193" y="19"/>
                    </a:lnTo>
                    <a:lnTo>
                      <a:pt x="200" y="24"/>
                    </a:lnTo>
                    <a:lnTo>
                      <a:pt x="204" y="29"/>
                    </a:lnTo>
                    <a:lnTo>
                      <a:pt x="209" y="33"/>
                    </a:lnTo>
                    <a:lnTo>
                      <a:pt x="213" y="38"/>
                    </a:lnTo>
                    <a:lnTo>
                      <a:pt x="218" y="42"/>
                    </a:lnTo>
                    <a:lnTo>
                      <a:pt x="222" y="47"/>
                    </a:lnTo>
                    <a:lnTo>
                      <a:pt x="227" y="53"/>
                    </a:lnTo>
                    <a:lnTo>
                      <a:pt x="232" y="58"/>
                    </a:lnTo>
                    <a:lnTo>
                      <a:pt x="235" y="64"/>
                    </a:lnTo>
                    <a:lnTo>
                      <a:pt x="238" y="68"/>
                    </a:lnTo>
                    <a:lnTo>
                      <a:pt x="238" y="68"/>
                    </a:lnTo>
                    <a:close/>
                  </a:path>
                </a:pathLst>
              </a:custGeom>
              <a:solidFill>
                <a:srgbClr val="D0392A"/>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4" name="Freeform 69"/>
              <p:cNvSpPr>
                <a:spLocks/>
              </p:cNvSpPr>
              <p:nvPr/>
            </p:nvSpPr>
            <p:spPr bwMode="auto">
              <a:xfrm>
                <a:off x="4591050" y="1303338"/>
                <a:ext cx="357188" cy="127000"/>
              </a:xfrm>
              <a:custGeom>
                <a:avLst/>
                <a:gdLst/>
                <a:ahLst/>
                <a:cxnLst>
                  <a:cxn ang="0">
                    <a:pos x="189" y="11"/>
                  </a:cxn>
                  <a:cxn ang="0">
                    <a:pos x="198" y="17"/>
                  </a:cxn>
                  <a:cxn ang="0">
                    <a:pos x="207" y="23"/>
                  </a:cxn>
                  <a:cxn ang="0">
                    <a:pos x="216" y="29"/>
                  </a:cxn>
                  <a:cxn ang="0">
                    <a:pos x="224" y="34"/>
                  </a:cxn>
                  <a:cxn ang="0">
                    <a:pos x="225" y="38"/>
                  </a:cxn>
                  <a:cxn ang="0">
                    <a:pos x="216" y="40"/>
                  </a:cxn>
                  <a:cxn ang="0">
                    <a:pos x="201" y="41"/>
                  </a:cxn>
                  <a:cxn ang="0">
                    <a:pos x="187" y="44"/>
                  </a:cxn>
                  <a:cxn ang="0">
                    <a:pos x="172" y="46"/>
                  </a:cxn>
                  <a:cxn ang="0">
                    <a:pos x="158" y="48"/>
                  </a:cxn>
                  <a:cxn ang="0">
                    <a:pos x="146" y="49"/>
                  </a:cxn>
                  <a:cxn ang="0">
                    <a:pos x="132" y="51"/>
                  </a:cxn>
                  <a:cxn ang="0">
                    <a:pos x="118" y="54"/>
                  </a:cxn>
                  <a:cxn ang="0">
                    <a:pos x="107" y="57"/>
                  </a:cxn>
                  <a:cxn ang="0">
                    <a:pos x="97" y="60"/>
                  </a:cxn>
                  <a:cxn ang="0">
                    <a:pos x="86" y="63"/>
                  </a:cxn>
                  <a:cxn ang="0">
                    <a:pos x="77" y="66"/>
                  </a:cxn>
                  <a:cxn ang="0">
                    <a:pos x="69" y="69"/>
                  </a:cxn>
                  <a:cxn ang="0">
                    <a:pos x="63" y="70"/>
                  </a:cxn>
                  <a:cxn ang="0">
                    <a:pos x="57" y="70"/>
                  </a:cxn>
                  <a:cxn ang="0">
                    <a:pos x="51" y="72"/>
                  </a:cxn>
                  <a:cxn ang="0">
                    <a:pos x="45" y="74"/>
                  </a:cxn>
                  <a:cxn ang="0">
                    <a:pos x="39" y="75"/>
                  </a:cxn>
                  <a:cxn ang="0">
                    <a:pos x="32" y="80"/>
                  </a:cxn>
                  <a:cxn ang="0">
                    <a:pos x="25" y="80"/>
                  </a:cxn>
                  <a:cxn ang="0">
                    <a:pos x="17" y="80"/>
                  </a:cxn>
                  <a:cxn ang="0">
                    <a:pos x="8" y="80"/>
                  </a:cxn>
                  <a:cxn ang="0">
                    <a:pos x="3" y="75"/>
                  </a:cxn>
                  <a:cxn ang="0">
                    <a:pos x="0" y="66"/>
                  </a:cxn>
                  <a:cxn ang="0">
                    <a:pos x="3" y="58"/>
                  </a:cxn>
                  <a:cxn ang="0">
                    <a:pos x="11" y="57"/>
                  </a:cxn>
                  <a:cxn ang="0">
                    <a:pos x="17" y="58"/>
                  </a:cxn>
                  <a:cxn ang="0">
                    <a:pos x="25" y="58"/>
                  </a:cxn>
                  <a:cxn ang="0">
                    <a:pos x="32" y="57"/>
                  </a:cxn>
                  <a:cxn ang="0">
                    <a:pos x="43" y="57"/>
                  </a:cxn>
                  <a:cxn ang="0">
                    <a:pos x="52" y="57"/>
                  </a:cxn>
                  <a:cxn ang="0">
                    <a:pos x="63" y="55"/>
                  </a:cxn>
                  <a:cxn ang="0">
                    <a:pos x="72" y="54"/>
                  </a:cxn>
                  <a:cxn ang="0">
                    <a:pos x="81" y="51"/>
                  </a:cxn>
                  <a:cxn ang="0">
                    <a:pos x="91" y="46"/>
                  </a:cxn>
                  <a:cxn ang="0">
                    <a:pos x="98" y="41"/>
                  </a:cxn>
                  <a:cxn ang="0">
                    <a:pos x="107" y="37"/>
                  </a:cxn>
                  <a:cxn ang="0">
                    <a:pos x="117" y="32"/>
                  </a:cxn>
                  <a:cxn ang="0">
                    <a:pos x="126" y="26"/>
                  </a:cxn>
                  <a:cxn ang="0">
                    <a:pos x="134" y="18"/>
                  </a:cxn>
                  <a:cxn ang="0">
                    <a:pos x="143" y="11"/>
                  </a:cxn>
                  <a:cxn ang="0">
                    <a:pos x="150" y="5"/>
                  </a:cxn>
                  <a:cxn ang="0">
                    <a:pos x="161" y="0"/>
                  </a:cxn>
                  <a:cxn ang="0">
                    <a:pos x="170" y="0"/>
                  </a:cxn>
                  <a:cxn ang="0">
                    <a:pos x="184" y="8"/>
                  </a:cxn>
                </a:cxnLst>
                <a:rect l="0" t="0" r="r" b="b"/>
                <a:pathLst>
                  <a:path w="225" h="80">
                    <a:moveTo>
                      <a:pt x="184" y="8"/>
                    </a:moveTo>
                    <a:lnTo>
                      <a:pt x="189" y="11"/>
                    </a:lnTo>
                    <a:lnTo>
                      <a:pt x="193" y="14"/>
                    </a:lnTo>
                    <a:lnTo>
                      <a:pt x="198" y="17"/>
                    </a:lnTo>
                    <a:lnTo>
                      <a:pt x="202" y="20"/>
                    </a:lnTo>
                    <a:lnTo>
                      <a:pt x="207" y="23"/>
                    </a:lnTo>
                    <a:lnTo>
                      <a:pt x="212" y="26"/>
                    </a:lnTo>
                    <a:lnTo>
                      <a:pt x="216" y="29"/>
                    </a:lnTo>
                    <a:lnTo>
                      <a:pt x="222" y="31"/>
                    </a:lnTo>
                    <a:lnTo>
                      <a:pt x="224" y="34"/>
                    </a:lnTo>
                    <a:lnTo>
                      <a:pt x="225" y="35"/>
                    </a:lnTo>
                    <a:lnTo>
                      <a:pt x="225" y="38"/>
                    </a:lnTo>
                    <a:lnTo>
                      <a:pt x="224" y="40"/>
                    </a:lnTo>
                    <a:lnTo>
                      <a:pt x="216" y="40"/>
                    </a:lnTo>
                    <a:lnTo>
                      <a:pt x="209" y="40"/>
                    </a:lnTo>
                    <a:lnTo>
                      <a:pt x="201" y="41"/>
                    </a:lnTo>
                    <a:lnTo>
                      <a:pt x="193" y="43"/>
                    </a:lnTo>
                    <a:lnTo>
                      <a:pt x="187" y="44"/>
                    </a:lnTo>
                    <a:lnTo>
                      <a:pt x="179" y="44"/>
                    </a:lnTo>
                    <a:lnTo>
                      <a:pt x="172" y="46"/>
                    </a:lnTo>
                    <a:lnTo>
                      <a:pt x="166" y="46"/>
                    </a:lnTo>
                    <a:lnTo>
                      <a:pt x="158" y="48"/>
                    </a:lnTo>
                    <a:lnTo>
                      <a:pt x="152" y="48"/>
                    </a:lnTo>
                    <a:lnTo>
                      <a:pt x="146" y="49"/>
                    </a:lnTo>
                    <a:lnTo>
                      <a:pt x="138" y="49"/>
                    </a:lnTo>
                    <a:lnTo>
                      <a:pt x="132" y="51"/>
                    </a:lnTo>
                    <a:lnTo>
                      <a:pt x="126" y="51"/>
                    </a:lnTo>
                    <a:lnTo>
                      <a:pt x="118" y="54"/>
                    </a:lnTo>
                    <a:lnTo>
                      <a:pt x="112" y="57"/>
                    </a:lnTo>
                    <a:lnTo>
                      <a:pt x="107" y="57"/>
                    </a:lnTo>
                    <a:lnTo>
                      <a:pt x="101" y="58"/>
                    </a:lnTo>
                    <a:lnTo>
                      <a:pt x="97" y="60"/>
                    </a:lnTo>
                    <a:lnTo>
                      <a:pt x="92" y="61"/>
                    </a:lnTo>
                    <a:lnTo>
                      <a:pt x="86" y="63"/>
                    </a:lnTo>
                    <a:lnTo>
                      <a:pt x="81" y="64"/>
                    </a:lnTo>
                    <a:lnTo>
                      <a:pt x="77" y="66"/>
                    </a:lnTo>
                    <a:lnTo>
                      <a:pt x="71" y="67"/>
                    </a:lnTo>
                    <a:lnTo>
                      <a:pt x="69" y="69"/>
                    </a:lnTo>
                    <a:lnTo>
                      <a:pt x="66" y="70"/>
                    </a:lnTo>
                    <a:lnTo>
                      <a:pt x="63" y="70"/>
                    </a:lnTo>
                    <a:lnTo>
                      <a:pt x="60" y="70"/>
                    </a:lnTo>
                    <a:lnTo>
                      <a:pt x="57" y="70"/>
                    </a:lnTo>
                    <a:lnTo>
                      <a:pt x="54" y="70"/>
                    </a:lnTo>
                    <a:lnTo>
                      <a:pt x="51" y="72"/>
                    </a:lnTo>
                    <a:lnTo>
                      <a:pt x="49" y="74"/>
                    </a:lnTo>
                    <a:lnTo>
                      <a:pt x="45" y="74"/>
                    </a:lnTo>
                    <a:lnTo>
                      <a:pt x="42" y="74"/>
                    </a:lnTo>
                    <a:lnTo>
                      <a:pt x="39" y="75"/>
                    </a:lnTo>
                    <a:lnTo>
                      <a:pt x="37" y="78"/>
                    </a:lnTo>
                    <a:lnTo>
                      <a:pt x="32" y="80"/>
                    </a:lnTo>
                    <a:lnTo>
                      <a:pt x="29" y="80"/>
                    </a:lnTo>
                    <a:lnTo>
                      <a:pt x="25" y="80"/>
                    </a:lnTo>
                    <a:lnTo>
                      <a:pt x="20" y="80"/>
                    </a:lnTo>
                    <a:lnTo>
                      <a:pt x="17" y="80"/>
                    </a:lnTo>
                    <a:lnTo>
                      <a:pt x="13" y="80"/>
                    </a:lnTo>
                    <a:lnTo>
                      <a:pt x="8" y="80"/>
                    </a:lnTo>
                    <a:lnTo>
                      <a:pt x="5" y="78"/>
                    </a:lnTo>
                    <a:lnTo>
                      <a:pt x="3" y="75"/>
                    </a:lnTo>
                    <a:lnTo>
                      <a:pt x="2" y="70"/>
                    </a:lnTo>
                    <a:lnTo>
                      <a:pt x="0" y="66"/>
                    </a:lnTo>
                    <a:lnTo>
                      <a:pt x="0" y="61"/>
                    </a:lnTo>
                    <a:lnTo>
                      <a:pt x="3" y="58"/>
                    </a:lnTo>
                    <a:lnTo>
                      <a:pt x="6" y="57"/>
                    </a:lnTo>
                    <a:lnTo>
                      <a:pt x="11" y="57"/>
                    </a:lnTo>
                    <a:lnTo>
                      <a:pt x="14" y="57"/>
                    </a:lnTo>
                    <a:lnTo>
                      <a:pt x="17" y="58"/>
                    </a:lnTo>
                    <a:lnTo>
                      <a:pt x="22" y="58"/>
                    </a:lnTo>
                    <a:lnTo>
                      <a:pt x="25" y="58"/>
                    </a:lnTo>
                    <a:lnTo>
                      <a:pt x="28" y="57"/>
                    </a:lnTo>
                    <a:lnTo>
                      <a:pt x="32" y="57"/>
                    </a:lnTo>
                    <a:lnTo>
                      <a:pt x="39" y="57"/>
                    </a:lnTo>
                    <a:lnTo>
                      <a:pt x="43" y="57"/>
                    </a:lnTo>
                    <a:lnTo>
                      <a:pt x="48" y="57"/>
                    </a:lnTo>
                    <a:lnTo>
                      <a:pt x="52" y="57"/>
                    </a:lnTo>
                    <a:lnTo>
                      <a:pt x="57" y="57"/>
                    </a:lnTo>
                    <a:lnTo>
                      <a:pt x="63" y="55"/>
                    </a:lnTo>
                    <a:lnTo>
                      <a:pt x="66" y="54"/>
                    </a:lnTo>
                    <a:lnTo>
                      <a:pt x="72" y="54"/>
                    </a:lnTo>
                    <a:lnTo>
                      <a:pt x="77" y="52"/>
                    </a:lnTo>
                    <a:lnTo>
                      <a:pt x="81" y="51"/>
                    </a:lnTo>
                    <a:lnTo>
                      <a:pt x="86" y="49"/>
                    </a:lnTo>
                    <a:lnTo>
                      <a:pt x="91" y="46"/>
                    </a:lnTo>
                    <a:lnTo>
                      <a:pt x="94" y="43"/>
                    </a:lnTo>
                    <a:lnTo>
                      <a:pt x="98" y="41"/>
                    </a:lnTo>
                    <a:lnTo>
                      <a:pt x="103" y="38"/>
                    </a:lnTo>
                    <a:lnTo>
                      <a:pt x="107" y="37"/>
                    </a:lnTo>
                    <a:lnTo>
                      <a:pt x="112" y="35"/>
                    </a:lnTo>
                    <a:lnTo>
                      <a:pt x="117" y="32"/>
                    </a:lnTo>
                    <a:lnTo>
                      <a:pt x="121" y="29"/>
                    </a:lnTo>
                    <a:lnTo>
                      <a:pt x="126" y="26"/>
                    </a:lnTo>
                    <a:lnTo>
                      <a:pt x="130" y="21"/>
                    </a:lnTo>
                    <a:lnTo>
                      <a:pt x="134" y="18"/>
                    </a:lnTo>
                    <a:lnTo>
                      <a:pt x="138" y="15"/>
                    </a:lnTo>
                    <a:lnTo>
                      <a:pt x="143" y="11"/>
                    </a:lnTo>
                    <a:lnTo>
                      <a:pt x="146" y="8"/>
                    </a:lnTo>
                    <a:lnTo>
                      <a:pt x="150" y="5"/>
                    </a:lnTo>
                    <a:lnTo>
                      <a:pt x="155" y="2"/>
                    </a:lnTo>
                    <a:lnTo>
                      <a:pt x="161" y="0"/>
                    </a:lnTo>
                    <a:lnTo>
                      <a:pt x="166" y="0"/>
                    </a:lnTo>
                    <a:lnTo>
                      <a:pt x="170" y="0"/>
                    </a:lnTo>
                    <a:lnTo>
                      <a:pt x="176" y="0"/>
                    </a:lnTo>
                    <a:lnTo>
                      <a:pt x="184" y="8"/>
                    </a:lnTo>
                    <a:lnTo>
                      <a:pt x="184" y="8"/>
                    </a:lnTo>
                    <a:close/>
                  </a:path>
                </a:pathLst>
              </a:custGeom>
              <a:solidFill>
                <a:srgbClr val="D9B3A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5" name="Freeform 70"/>
              <p:cNvSpPr>
                <a:spLocks/>
              </p:cNvSpPr>
              <p:nvPr/>
            </p:nvSpPr>
            <p:spPr bwMode="auto">
              <a:xfrm>
                <a:off x="5103813" y="1368425"/>
                <a:ext cx="66675" cy="149225"/>
              </a:xfrm>
              <a:custGeom>
                <a:avLst/>
                <a:gdLst/>
                <a:ahLst/>
                <a:cxnLst>
                  <a:cxn ang="0">
                    <a:pos x="42" y="36"/>
                  </a:cxn>
                  <a:cxn ang="0">
                    <a:pos x="42" y="48"/>
                  </a:cxn>
                  <a:cxn ang="0">
                    <a:pos x="42" y="63"/>
                  </a:cxn>
                  <a:cxn ang="0">
                    <a:pos x="39" y="77"/>
                  </a:cxn>
                  <a:cxn ang="0">
                    <a:pos x="36" y="91"/>
                  </a:cxn>
                  <a:cxn ang="0">
                    <a:pos x="33" y="91"/>
                  </a:cxn>
                  <a:cxn ang="0">
                    <a:pos x="31" y="92"/>
                  </a:cxn>
                  <a:cxn ang="0">
                    <a:pos x="28" y="94"/>
                  </a:cxn>
                  <a:cxn ang="0">
                    <a:pos x="23" y="94"/>
                  </a:cxn>
                  <a:cxn ang="0">
                    <a:pos x="22" y="91"/>
                  </a:cxn>
                  <a:cxn ang="0">
                    <a:pos x="19" y="89"/>
                  </a:cxn>
                  <a:cxn ang="0">
                    <a:pos x="16" y="86"/>
                  </a:cxn>
                  <a:cxn ang="0">
                    <a:pos x="13" y="85"/>
                  </a:cxn>
                  <a:cxn ang="0">
                    <a:pos x="11" y="82"/>
                  </a:cxn>
                  <a:cxn ang="0">
                    <a:pos x="10" y="78"/>
                  </a:cxn>
                  <a:cxn ang="0">
                    <a:pos x="8" y="75"/>
                  </a:cxn>
                  <a:cxn ang="0">
                    <a:pos x="8" y="71"/>
                  </a:cxn>
                  <a:cxn ang="0">
                    <a:pos x="3" y="63"/>
                  </a:cxn>
                  <a:cxn ang="0">
                    <a:pos x="2" y="56"/>
                  </a:cxn>
                  <a:cxn ang="0">
                    <a:pos x="0" y="46"/>
                  </a:cxn>
                  <a:cxn ang="0">
                    <a:pos x="0" y="39"/>
                  </a:cxn>
                  <a:cxn ang="0">
                    <a:pos x="2" y="29"/>
                  </a:cxn>
                  <a:cxn ang="0">
                    <a:pos x="3" y="20"/>
                  </a:cxn>
                  <a:cxn ang="0">
                    <a:pos x="6" y="13"/>
                  </a:cxn>
                  <a:cxn ang="0">
                    <a:pos x="10" y="5"/>
                  </a:cxn>
                  <a:cxn ang="0">
                    <a:pos x="13" y="3"/>
                  </a:cxn>
                  <a:cxn ang="0">
                    <a:pos x="16" y="2"/>
                  </a:cxn>
                  <a:cxn ang="0">
                    <a:pos x="19" y="0"/>
                  </a:cxn>
                  <a:cxn ang="0">
                    <a:pos x="22" y="2"/>
                  </a:cxn>
                  <a:cxn ang="0">
                    <a:pos x="26" y="5"/>
                  </a:cxn>
                  <a:cxn ang="0">
                    <a:pos x="29" y="10"/>
                  </a:cxn>
                  <a:cxn ang="0">
                    <a:pos x="33" y="13"/>
                  </a:cxn>
                  <a:cxn ang="0">
                    <a:pos x="36" y="16"/>
                  </a:cxn>
                  <a:cxn ang="0">
                    <a:pos x="37" y="20"/>
                  </a:cxn>
                  <a:cxn ang="0">
                    <a:pos x="39" y="25"/>
                  </a:cxn>
                  <a:cxn ang="0">
                    <a:pos x="42" y="29"/>
                  </a:cxn>
                  <a:cxn ang="0">
                    <a:pos x="42" y="36"/>
                  </a:cxn>
                  <a:cxn ang="0">
                    <a:pos x="42" y="36"/>
                  </a:cxn>
                </a:cxnLst>
                <a:rect l="0" t="0" r="r" b="b"/>
                <a:pathLst>
                  <a:path w="42" h="94">
                    <a:moveTo>
                      <a:pt x="42" y="36"/>
                    </a:moveTo>
                    <a:lnTo>
                      <a:pt x="42" y="48"/>
                    </a:lnTo>
                    <a:lnTo>
                      <a:pt x="42" y="63"/>
                    </a:lnTo>
                    <a:lnTo>
                      <a:pt x="39" y="77"/>
                    </a:lnTo>
                    <a:lnTo>
                      <a:pt x="36" y="91"/>
                    </a:lnTo>
                    <a:lnTo>
                      <a:pt x="33" y="91"/>
                    </a:lnTo>
                    <a:lnTo>
                      <a:pt x="31" y="92"/>
                    </a:lnTo>
                    <a:lnTo>
                      <a:pt x="28" y="94"/>
                    </a:lnTo>
                    <a:lnTo>
                      <a:pt x="23" y="94"/>
                    </a:lnTo>
                    <a:lnTo>
                      <a:pt x="22" y="91"/>
                    </a:lnTo>
                    <a:lnTo>
                      <a:pt x="19" y="89"/>
                    </a:lnTo>
                    <a:lnTo>
                      <a:pt x="16" y="86"/>
                    </a:lnTo>
                    <a:lnTo>
                      <a:pt x="13" y="85"/>
                    </a:lnTo>
                    <a:lnTo>
                      <a:pt x="11" y="82"/>
                    </a:lnTo>
                    <a:lnTo>
                      <a:pt x="10" y="78"/>
                    </a:lnTo>
                    <a:lnTo>
                      <a:pt x="8" y="75"/>
                    </a:lnTo>
                    <a:lnTo>
                      <a:pt x="8" y="71"/>
                    </a:lnTo>
                    <a:lnTo>
                      <a:pt x="3" y="63"/>
                    </a:lnTo>
                    <a:lnTo>
                      <a:pt x="2" y="56"/>
                    </a:lnTo>
                    <a:lnTo>
                      <a:pt x="0" y="46"/>
                    </a:lnTo>
                    <a:lnTo>
                      <a:pt x="0" y="39"/>
                    </a:lnTo>
                    <a:lnTo>
                      <a:pt x="2" y="29"/>
                    </a:lnTo>
                    <a:lnTo>
                      <a:pt x="3" y="20"/>
                    </a:lnTo>
                    <a:lnTo>
                      <a:pt x="6" y="13"/>
                    </a:lnTo>
                    <a:lnTo>
                      <a:pt x="10" y="5"/>
                    </a:lnTo>
                    <a:lnTo>
                      <a:pt x="13" y="3"/>
                    </a:lnTo>
                    <a:lnTo>
                      <a:pt x="16" y="2"/>
                    </a:lnTo>
                    <a:lnTo>
                      <a:pt x="19" y="0"/>
                    </a:lnTo>
                    <a:lnTo>
                      <a:pt x="22" y="2"/>
                    </a:lnTo>
                    <a:lnTo>
                      <a:pt x="26" y="5"/>
                    </a:lnTo>
                    <a:lnTo>
                      <a:pt x="29" y="10"/>
                    </a:lnTo>
                    <a:lnTo>
                      <a:pt x="33" y="13"/>
                    </a:lnTo>
                    <a:lnTo>
                      <a:pt x="36" y="16"/>
                    </a:lnTo>
                    <a:lnTo>
                      <a:pt x="37" y="20"/>
                    </a:lnTo>
                    <a:lnTo>
                      <a:pt x="39" y="25"/>
                    </a:lnTo>
                    <a:lnTo>
                      <a:pt x="42" y="29"/>
                    </a:lnTo>
                    <a:lnTo>
                      <a:pt x="42" y="36"/>
                    </a:lnTo>
                    <a:lnTo>
                      <a:pt x="42" y="36"/>
                    </a:lnTo>
                    <a:close/>
                  </a:path>
                </a:pathLst>
              </a:custGeom>
              <a:solidFill>
                <a:srgbClr val="973025"/>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6" name="Freeform 71"/>
              <p:cNvSpPr>
                <a:spLocks/>
              </p:cNvSpPr>
              <p:nvPr/>
            </p:nvSpPr>
            <p:spPr bwMode="auto">
              <a:xfrm>
                <a:off x="5111750" y="1393825"/>
                <a:ext cx="49213" cy="104775"/>
              </a:xfrm>
              <a:custGeom>
                <a:avLst/>
                <a:gdLst/>
                <a:ahLst/>
                <a:cxnLst>
                  <a:cxn ang="0">
                    <a:pos x="23" y="4"/>
                  </a:cxn>
                  <a:cxn ang="0">
                    <a:pos x="28" y="17"/>
                  </a:cxn>
                  <a:cxn ang="0">
                    <a:pos x="31" y="29"/>
                  </a:cxn>
                  <a:cxn ang="0">
                    <a:pos x="31" y="40"/>
                  </a:cxn>
                  <a:cxn ang="0">
                    <a:pos x="28" y="52"/>
                  </a:cxn>
                  <a:cxn ang="0">
                    <a:pos x="28" y="55"/>
                  </a:cxn>
                  <a:cxn ang="0">
                    <a:pos x="28" y="59"/>
                  </a:cxn>
                  <a:cxn ang="0">
                    <a:pos x="26" y="64"/>
                  </a:cxn>
                  <a:cxn ang="0">
                    <a:pos x="23" y="66"/>
                  </a:cxn>
                  <a:cxn ang="0">
                    <a:pos x="20" y="66"/>
                  </a:cxn>
                  <a:cxn ang="0">
                    <a:pos x="15" y="66"/>
                  </a:cxn>
                  <a:cxn ang="0">
                    <a:pos x="12" y="62"/>
                  </a:cxn>
                  <a:cxn ang="0">
                    <a:pos x="11" y="59"/>
                  </a:cxn>
                  <a:cxn ang="0">
                    <a:pos x="11" y="55"/>
                  </a:cxn>
                  <a:cxn ang="0">
                    <a:pos x="11" y="50"/>
                  </a:cxn>
                  <a:cxn ang="0">
                    <a:pos x="9" y="46"/>
                  </a:cxn>
                  <a:cxn ang="0">
                    <a:pos x="8" y="43"/>
                  </a:cxn>
                  <a:cxn ang="0">
                    <a:pos x="5" y="33"/>
                  </a:cxn>
                  <a:cxn ang="0">
                    <a:pos x="1" y="23"/>
                  </a:cxn>
                  <a:cxn ang="0">
                    <a:pos x="0" y="13"/>
                  </a:cxn>
                  <a:cxn ang="0">
                    <a:pos x="1" y="3"/>
                  </a:cxn>
                  <a:cxn ang="0">
                    <a:pos x="5" y="1"/>
                  </a:cxn>
                  <a:cxn ang="0">
                    <a:pos x="6" y="0"/>
                  </a:cxn>
                  <a:cxn ang="0">
                    <a:pos x="9" y="0"/>
                  </a:cxn>
                  <a:cxn ang="0">
                    <a:pos x="12" y="0"/>
                  </a:cxn>
                  <a:cxn ang="0">
                    <a:pos x="15" y="0"/>
                  </a:cxn>
                  <a:cxn ang="0">
                    <a:pos x="18" y="1"/>
                  </a:cxn>
                  <a:cxn ang="0">
                    <a:pos x="21" y="3"/>
                  </a:cxn>
                  <a:cxn ang="0">
                    <a:pos x="23" y="4"/>
                  </a:cxn>
                  <a:cxn ang="0">
                    <a:pos x="23" y="4"/>
                  </a:cxn>
                </a:cxnLst>
                <a:rect l="0" t="0" r="r" b="b"/>
                <a:pathLst>
                  <a:path w="31" h="66">
                    <a:moveTo>
                      <a:pt x="23" y="4"/>
                    </a:moveTo>
                    <a:lnTo>
                      <a:pt x="28" y="17"/>
                    </a:lnTo>
                    <a:lnTo>
                      <a:pt x="31" y="29"/>
                    </a:lnTo>
                    <a:lnTo>
                      <a:pt x="31" y="40"/>
                    </a:lnTo>
                    <a:lnTo>
                      <a:pt x="28" y="52"/>
                    </a:lnTo>
                    <a:lnTo>
                      <a:pt x="28" y="55"/>
                    </a:lnTo>
                    <a:lnTo>
                      <a:pt x="28" y="59"/>
                    </a:lnTo>
                    <a:lnTo>
                      <a:pt x="26" y="64"/>
                    </a:lnTo>
                    <a:lnTo>
                      <a:pt x="23" y="66"/>
                    </a:lnTo>
                    <a:lnTo>
                      <a:pt x="20" y="66"/>
                    </a:lnTo>
                    <a:lnTo>
                      <a:pt x="15" y="66"/>
                    </a:lnTo>
                    <a:lnTo>
                      <a:pt x="12" y="62"/>
                    </a:lnTo>
                    <a:lnTo>
                      <a:pt x="11" y="59"/>
                    </a:lnTo>
                    <a:lnTo>
                      <a:pt x="11" y="55"/>
                    </a:lnTo>
                    <a:lnTo>
                      <a:pt x="11" y="50"/>
                    </a:lnTo>
                    <a:lnTo>
                      <a:pt x="9" y="46"/>
                    </a:lnTo>
                    <a:lnTo>
                      <a:pt x="8" y="43"/>
                    </a:lnTo>
                    <a:lnTo>
                      <a:pt x="5" y="33"/>
                    </a:lnTo>
                    <a:lnTo>
                      <a:pt x="1" y="23"/>
                    </a:lnTo>
                    <a:lnTo>
                      <a:pt x="0" y="13"/>
                    </a:lnTo>
                    <a:lnTo>
                      <a:pt x="1" y="3"/>
                    </a:lnTo>
                    <a:lnTo>
                      <a:pt x="5" y="1"/>
                    </a:lnTo>
                    <a:lnTo>
                      <a:pt x="6" y="0"/>
                    </a:lnTo>
                    <a:lnTo>
                      <a:pt x="9" y="0"/>
                    </a:lnTo>
                    <a:lnTo>
                      <a:pt x="12" y="0"/>
                    </a:lnTo>
                    <a:lnTo>
                      <a:pt x="15" y="0"/>
                    </a:lnTo>
                    <a:lnTo>
                      <a:pt x="18" y="1"/>
                    </a:lnTo>
                    <a:lnTo>
                      <a:pt x="21" y="3"/>
                    </a:lnTo>
                    <a:lnTo>
                      <a:pt x="23" y="4"/>
                    </a:lnTo>
                    <a:lnTo>
                      <a:pt x="23"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7" name="Freeform 72"/>
              <p:cNvSpPr>
                <a:spLocks/>
              </p:cNvSpPr>
              <p:nvPr/>
            </p:nvSpPr>
            <p:spPr bwMode="auto">
              <a:xfrm>
                <a:off x="5140325" y="1414463"/>
                <a:ext cx="7938" cy="31750"/>
              </a:xfrm>
              <a:custGeom>
                <a:avLst/>
                <a:gdLst/>
                <a:ahLst/>
                <a:cxnLst>
                  <a:cxn ang="0">
                    <a:pos x="5" y="20"/>
                  </a:cxn>
                  <a:cxn ang="0">
                    <a:pos x="3" y="16"/>
                  </a:cxn>
                  <a:cxn ang="0">
                    <a:pos x="2" y="10"/>
                  </a:cxn>
                  <a:cxn ang="0">
                    <a:pos x="0" y="7"/>
                  </a:cxn>
                  <a:cxn ang="0">
                    <a:pos x="0" y="0"/>
                  </a:cxn>
                  <a:cxn ang="0">
                    <a:pos x="3" y="5"/>
                  </a:cxn>
                  <a:cxn ang="0">
                    <a:pos x="3" y="10"/>
                  </a:cxn>
                  <a:cxn ang="0">
                    <a:pos x="5" y="14"/>
                  </a:cxn>
                  <a:cxn ang="0">
                    <a:pos x="5" y="20"/>
                  </a:cxn>
                  <a:cxn ang="0">
                    <a:pos x="5" y="20"/>
                  </a:cxn>
                </a:cxnLst>
                <a:rect l="0" t="0" r="r" b="b"/>
                <a:pathLst>
                  <a:path w="5" h="20">
                    <a:moveTo>
                      <a:pt x="5" y="20"/>
                    </a:moveTo>
                    <a:lnTo>
                      <a:pt x="3" y="16"/>
                    </a:lnTo>
                    <a:lnTo>
                      <a:pt x="2" y="10"/>
                    </a:lnTo>
                    <a:lnTo>
                      <a:pt x="0" y="7"/>
                    </a:lnTo>
                    <a:lnTo>
                      <a:pt x="0" y="0"/>
                    </a:lnTo>
                    <a:lnTo>
                      <a:pt x="3" y="5"/>
                    </a:lnTo>
                    <a:lnTo>
                      <a:pt x="3" y="10"/>
                    </a:lnTo>
                    <a:lnTo>
                      <a:pt x="5" y="14"/>
                    </a:lnTo>
                    <a:lnTo>
                      <a:pt x="5" y="20"/>
                    </a:lnTo>
                    <a:lnTo>
                      <a:pt x="5" y="20"/>
                    </a:lnTo>
                    <a:close/>
                  </a:path>
                </a:pathLst>
              </a:custGeom>
              <a:solidFill>
                <a:srgbClr val="973025"/>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8" name="Freeform 73"/>
              <p:cNvSpPr>
                <a:spLocks/>
              </p:cNvSpPr>
              <p:nvPr/>
            </p:nvSpPr>
            <p:spPr bwMode="auto">
              <a:xfrm>
                <a:off x="4545013" y="1476375"/>
                <a:ext cx="150813" cy="111125"/>
              </a:xfrm>
              <a:custGeom>
                <a:avLst/>
                <a:gdLst/>
                <a:ahLst/>
                <a:cxnLst>
                  <a:cxn ang="0">
                    <a:pos x="95" y="3"/>
                  </a:cxn>
                  <a:cxn ang="0">
                    <a:pos x="92" y="9"/>
                  </a:cxn>
                  <a:cxn ang="0">
                    <a:pos x="89" y="14"/>
                  </a:cxn>
                  <a:cxn ang="0">
                    <a:pos x="84" y="18"/>
                  </a:cxn>
                  <a:cxn ang="0">
                    <a:pos x="80" y="23"/>
                  </a:cxn>
                  <a:cxn ang="0">
                    <a:pos x="75" y="27"/>
                  </a:cxn>
                  <a:cxn ang="0">
                    <a:pos x="71" y="32"/>
                  </a:cxn>
                  <a:cxn ang="0">
                    <a:pos x="65" y="35"/>
                  </a:cxn>
                  <a:cxn ang="0">
                    <a:pos x="58" y="38"/>
                  </a:cxn>
                  <a:cxn ang="0">
                    <a:pos x="54" y="43"/>
                  </a:cxn>
                  <a:cxn ang="0">
                    <a:pos x="48" y="46"/>
                  </a:cxn>
                  <a:cxn ang="0">
                    <a:pos x="42" y="49"/>
                  </a:cxn>
                  <a:cxn ang="0">
                    <a:pos x="35" y="52"/>
                  </a:cxn>
                  <a:cxn ang="0">
                    <a:pos x="29" y="55"/>
                  </a:cxn>
                  <a:cxn ang="0">
                    <a:pos x="23" y="58"/>
                  </a:cxn>
                  <a:cxn ang="0">
                    <a:pos x="17" y="61"/>
                  </a:cxn>
                  <a:cxn ang="0">
                    <a:pos x="11" y="66"/>
                  </a:cxn>
                  <a:cxn ang="0">
                    <a:pos x="9" y="67"/>
                  </a:cxn>
                  <a:cxn ang="0">
                    <a:pos x="6" y="69"/>
                  </a:cxn>
                  <a:cxn ang="0">
                    <a:pos x="3" y="69"/>
                  </a:cxn>
                  <a:cxn ang="0">
                    <a:pos x="0" y="70"/>
                  </a:cxn>
                  <a:cxn ang="0">
                    <a:pos x="0" y="67"/>
                  </a:cxn>
                  <a:cxn ang="0">
                    <a:pos x="2" y="64"/>
                  </a:cxn>
                  <a:cxn ang="0">
                    <a:pos x="2" y="61"/>
                  </a:cxn>
                  <a:cxn ang="0">
                    <a:pos x="5" y="58"/>
                  </a:cxn>
                  <a:cxn ang="0">
                    <a:pos x="5" y="53"/>
                  </a:cxn>
                  <a:cxn ang="0">
                    <a:pos x="5" y="49"/>
                  </a:cxn>
                  <a:cxn ang="0">
                    <a:pos x="8" y="46"/>
                  </a:cxn>
                  <a:cxn ang="0">
                    <a:pos x="11" y="44"/>
                  </a:cxn>
                  <a:cxn ang="0">
                    <a:pos x="16" y="43"/>
                  </a:cxn>
                  <a:cxn ang="0">
                    <a:pos x="19" y="41"/>
                  </a:cxn>
                  <a:cxn ang="0">
                    <a:pos x="22" y="40"/>
                  </a:cxn>
                  <a:cxn ang="0">
                    <a:pos x="26" y="38"/>
                  </a:cxn>
                  <a:cxn ang="0">
                    <a:pos x="31" y="33"/>
                  </a:cxn>
                  <a:cxn ang="0">
                    <a:pos x="35" y="30"/>
                  </a:cxn>
                  <a:cxn ang="0">
                    <a:pos x="40" y="27"/>
                  </a:cxn>
                  <a:cxn ang="0">
                    <a:pos x="46" y="24"/>
                  </a:cxn>
                  <a:cxn ang="0">
                    <a:pos x="52" y="23"/>
                  </a:cxn>
                  <a:cxn ang="0">
                    <a:pos x="57" y="20"/>
                  </a:cxn>
                  <a:cxn ang="0">
                    <a:pos x="63" y="17"/>
                  </a:cxn>
                  <a:cxn ang="0">
                    <a:pos x="68" y="12"/>
                  </a:cxn>
                  <a:cxn ang="0">
                    <a:pos x="71" y="10"/>
                  </a:cxn>
                  <a:cxn ang="0">
                    <a:pos x="74" y="9"/>
                  </a:cxn>
                  <a:cxn ang="0">
                    <a:pos x="77" y="7"/>
                  </a:cxn>
                  <a:cxn ang="0">
                    <a:pos x="80" y="6"/>
                  </a:cxn>
                  <a:cxn ang="0">
                    <a:pos x="84" y="4"/>
                  </a:cxn>
                  <a:cxn ang="0">
                    <a:pos x="87" y="3"/>
                  </a:cxn>
                  <a:cxn ang="0">
                    <a:pos x="91" y="1"/>
                  </a:cxn>
                  <a:cxn ang="0">
                    <a:pos x="94" y="0"/>
                  </a:cxn>
                  <a:cxn ang="0">
                    <a:pos x="95" y="3"/>
                  </a:cxn>
                  <a:cxn ang="0">
                    <a:pos x="95" y="3"/>
                  </a:cxn>
                </a:cxnLst>
                <a:rect l="0" t="0" r="r" b="b"/>
                <a:pathLst>
                  <a:path w="95" h="70">
                    <a:moveTo>
                      <a:pt x="95" y="3"/>
                    </a:moveTo>
                    <a:lnTo>
                      <a:pt x="92" y="9"/>
                    </a:lnTo>
                    <a:lnTo>
                      <a:pt x="89" y="14"/>
                    </a:lnTo>
                    <a:lnTo>
                      <a:pt x="84" y="18"/>
                    </a:lnTo>
                    <a:lnTo>
                      <a:pt x="80" y="23"/>
                    </a:lnTo>
                    <a:lnTo>
                      <a:pt x="75" y="27"/>
                    </a:lnTo>
                    <a:lnTo>
                      <a:pt x="71" y="32"/>
                    </a:lnTo>
                    <a:lnTo>
                      <a:pt x="65" y="35"/>
                    </a:lnTo>
                    <a:lnTo>
                      <a:pt x="58" y="38"/>
                    </a:lnTo>
                    <a:lnTo>
                      <a:pt x="54" y="43"/>
                    </a:lnTo>
                    <a:lnTo>
                      <a:pt x="48" y="46"/>
                    </a:lnTo>
                    <a:lnTo>
                      <a:pt x="42" y="49"/>
                    </a:lnTo>
                    <a:lnTo>
                      <a:pt x="35" y="52"/>
                    </a:lnTo>
                    <a:lnTo>
                      <a:pt x="29" y="55"/>
                    </a:lnTo>
                    <a:lnTo>
                      <a:pt x="23" y="58"/>
                    </a:lnTo>
                    <a:lnTo>
                      <a:pt x="17" y="61"/>
                    </a:lnTo>
                    <a:lnTo>
                      <a:pt x="11" y="66"/>
                    </a:lnTo>
                    <a:lnTo>
                      <a:pt x="9" y="67"/>
                    </a:lnTo>
                    <a:lnTo>
                      <a:pt x="6" y="69"/>
                    </a:lnTo>
                    <a:lnTo>
                      <a:pt x="3" y="69"/>
                    </a:lnTo>
                    <a:lnTo>
                      <a:pt x="0" y="70"/>
                    </a:lnTo>
                    <a:lnTo>
                      <a:pt x="0" y="67"/>
                    </a:lnTo>
                    <a:lnTo>
                      <a:pt x="2" y="64"/>
                    </a:lnTo>
                    <a:lnTo>
                      <a:pt x="2" y="61"/>
                    </a:lnTo>
                    <a:lnTo>
                      <a:pt x="5" y="58"/>
                    </a:lnTo>
                    <a:lnTo>
                      <a:pt x="5" y="53"/>
                    </a:lnTo>
                    <a:lnTo>
                      <a:pt x="5" y="49"/>
                    </a:lnTo>
                    <a:lnTo>
                      <a:pt x="8" y="46"/>
                    </a:lnTo>
                    <a:lnTo>
                      <a:pt x="11" y="44"/>
                    </a:lnTo>
                    <a:lnTo>
                      <a:pt x="16" y="43"/>
                    </a:lnTo>
                    <a:lnTo>
                      <a:pt x="19" y="41"/>
                    </a:lnTo>
                    <a:lnTo>
                      <a:pt x="22" y="40"/>
                    </a:lnTo>
                    <a:lnTo>
                      <a:pt x="26" y="38"/>
                    </a:lnTo>
                    <a:lnTo>
                      <a:pt x="31" y="33"/>
                    </a:lnTo>
                    <a:lnTo>
                      <a:pt x="35" y="30"/>
                    </a:lnTo>
                    <a:lnTo>
                      <a:pt x="40" y="27"/>
                    </a:lnTo>
                    <a:lnTo>
                      <a:pt x="46" y="24"/>
                    </a:lnTo>
                    <a:lnTo>
                      <a:pt x="52" y="23"/>
                    </a:lnTo>
                    <a:lnTo>
                      <a:pt x="57" y="20"/>
                    </a:lnTo>
                    <a:lnTo>
                      <a:pt x="63" y="17"/>
                    </a:lnTo>
                    <a:lnTo>
                      <a:pt x="68" y="12"/>
                    </a:lnTo>
                    <a:lnTo>
                      <a:pt x="71" y="10"/>
                    </a:lnTo>
                    <a:lnTo>
                      <a:pt x="74" y="9"/>
                    </a:lnTo>
                    <a:lnTo>
                      <a:pt x="77" y="7"/>
                    </a:lnTo>
                    <a:lnTo>
                      <a:pt x="80" y="6"/>
                    </a:lnTo>
                    <a:lnTo>
                      <a:pt x="84" y="4"/>
                    </a:lnTo>
                    <a:lnTo>
                      <a:pt x="87" y="3"/>
                    </a:lnTo>
                    <a:lnTo>
                      <a:pt x="91" y="1"/>
                    </a:lnTo>
                    <a:lnTo>
                      <a:pt x="94" y="0"/>
                    </a:lnTo>
                    <a:lnTo>
                      <a:pt x="95" y="3"/>
                    </a:lnTo>
                    <a:lnTo>
                      <a:pt x="95" y="3"/>
                    </a:lnTo>
                    <a:close/>
                  </a:path>
                </a:pathLst>
              </a:custGeom>
              <a:solidFill>
                <a:srgbClr val="D9B3A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9" name="Freeform 74"/>
              <p:cNvSpPr>
                <a:spLocks/>
              </p:cNvSpPr>
              <p:nvPr/>
            </p:nvSpPr>
            <p:spPr bwMode="auto">
              <a:xfrm>
                <a:off x="5014913" y="1539875"/>
                <a:ext cx="93663" cy="179388"/>
              </a:xfrm>
              <a:custGeom>
                <a:avLst/>
                <a:gdLst/>
                <a:ahLst/>
                <a:cxnLst>
                  <a:cxn ang="0">
                    <a:pos x="56" y="7"/>
                  </a:cxn>
                  <a:cxn ang="0">
                    <a:pos x="59" y="23"/>
                  </a:cxn>
                  <a:cxn ang="0">
                    <a:pos x="59" y="39"/>
                  </a:cxn>
                  <a:cxn ang="0">
                    <a:pos x="59" y="56"/>
                  </a:cxn>
                  <a:cxn ang="0">
                    <a:pos x="58" y="72"/>
                  </a:cxn>
                  <a:cxn ang="0">
                    <a:pos x="58" y="78"/>
                  </a:cxn>
                  <a:cxn ang="0">
                    <a:pos x="58" y="82"/>
                  </a:cxn>
                  <a:cxn ang="0">
                    <a:pos x="58" y="87"/>
                  </a:cxn>
                  <a:cxn ang="0">
                    <a:pos x="58" y="93"/>
                  </a:cxn>
                  <a:cxn ang="0">
                    <a:pos x="56" y="98"/>
                  </a:cxn>
                  <a:cxn ang="0">
                    <a:pos x="55" y="102"/>
                  </a:cxn>
                  <a:cxn ang="0">
                    <a:pos x="52" y="107"/>
                  </a:cxn>
                  <a:cxn ang="0">
                    <a:pos x="47" y="110"/>
                  </a:cxn>
                  <a:cxn ang="0">
                    <a:pos x="44" y="113"/>
                  </a:cxn>
                  <a:cxn ang="0">
                    <a:pos x="43" y="113"/>
                  </a:cxn>
                  <a:cxn ang="0">
                    <a:pos x="40" y="111"/>
                  </a:cxn>
                  <a:cxn ang="0">
                    <a:pos x="38" y="111"/>
                  </a:cxn>
                  <a:cxn ang="0">
                    <a:pos x="36" y="110"/>
                  </a:cxn>
                  <a:cxn ang="0">
                    <a:pos x="33" y="108"/>
                  </a:cxn>
                  <a:cxn ang="0">
                    <a:pos x="30" y="107"/>
                  </a:cxn>
                  <a:cxn ang="0">
                    <a:pos x="27" y="108"/>
                  </a:cxn>
                  <a:cxn ang="0">
                    <a:pos x="26" y="105"/>
                  </a:cxn>
                  <a:cxn ang="0">
                    <a:pos x="24" y="105"/>
                  </a:cxn>
                  <a:cxn ang="0">
                    <a:pos x="21" y="105"/>
                  </a:cxn>
                  <a:cxn ang="0">
                    <a:pos x="20" y="105"/>
                  </a:cxn>
                  <a:cxn ang="0">
                    <a:pos x="17" y="102"/>
                  </a:cxn>
                  <a:cxn ang="0">
                    <a:pos x="13" y="99"/>
                  </a:cxn>
                  <a:cxn ang="0">
                    <a:pos x="9" y="95"/>
                  </a:cxn>
                  <a:cxn ang="0">
                    <a:pos x="6" y="91"/>
                  </a:cxn>
                  <a:cxn ang="0">
                    <a:pos x="3" y="88"/>
                  </a:cxn>
                  <a:cxn ang="0">
                    <a:pos x="1" y="84"/>
                  </a:cxn>
                  <a:cxn ang="0">
                    <a:pos x="0" y="79"/>
                  </a:cxn>
                  <a:cxn ang="0">
                    <a:pos x="1" y="73"/>
                  </a:cxn>
                  <a:cxn ang="0">
                    <a:pos x="6" y="69"/>
                  </a:cxn>
                  <a:cxn ang="0">
                    <a:pos x="10" y="62"/>
                  </a:cxn>
                  <a:cxn ang="0">
                    <a:pos x="13" y="55"/>
                  </a:cxn>
                  <a:cxn ang="0">
                    <a:pos x="17" y="49"/>
                  </a:cxn>
                  <a:cxn ang="0">
                    <a:pos x="17" y="41"/>
                  </a:cxn>
                  <a:cxn ang="0">
                    <a:pos x="17" y="33"/>
                  </a:cxn>
                  <a:cxn ang="0">
                    <a:pos x="15" y="26"/>
                  </a:cxn>
                  <a:cxn ang="0">
                    <a:pos x="13" y="18"/>
                  </a:cxn>
                  <a:cxn ang="0">
                    <a:pos x="15" y="13"/>
                  </a:cxn>
                  <a:cxn ang="0">
                    <a:pos x="17" y="10"/>
                  </a:cxn>
                  <a:cxn ang="0">
                    <a:pos x="18" y="6"/>
                  </a:cxn>
                  <a:cxn ang="0">
                    <a:pos x="20" y="3"/>
                  </a:cxn>
                  <a:cxn ang="0">
                    <a:pos x="24" y="3"/>
                  </a:cxn>
                  <a:cxn ang="0">
                    <a:pos x="29" y="3"/>
                  </a:cxn>
                  <a:cxn ang="0">
                    <a:pos x="35" y="1"/>
                  </a:cxn>
                  <a:cxn ang="0">
                    <a:pos x="40" y="0"/>
                  </a:cxn>
                  <a:cxn ang="0">
                    <a:pos x="44" y="1"/>
                  </a:cxn>
                  <a:cxn ang="0">
                    <a:pos x="50" y="1"/>
                  </a:cxn>
                  <a:cxn ang="0">
                    <a:pos x="53" y="4"/>
                  </a:cxn>
                  <a:cxn ang="0">
                    <a:pos x="56" y="7"/>
                  </a:cxn>
                  <a:cxn ang="0">
                    <a:pos x="56" y="7"/>
                  </a:cxn>
                </a:cxnLst>
                <a:rect l="0" t="0" r="r" b="b"/>
                <a:pathLst>
                  <a:path w="59" h="113">
                    <a:moveTo>
                      <a:pt x="56" y="7"/>
                    </a:moveTo>
                    <a:lnTo>
                      <a:pt x="59" y="23"/>
                    </a:lnTo>
                    <a:lnTo>
                      <a:pt x="59" y="39"/>
                    </a:lnTo>
                    <a:lnTo>
                      <a:pt x="59" y="56"/>
                    </a:lnTo>
                    <a:lnTo>
                      <a:pt x="58" y="72"/>
                    </a:lnTo>
                    <a:lnTo>
                      <a:pt x="58" y="78"/>
                    </a:lnTo>
                    <a:lnTo>
                      <a:pt x="58" y="82"/>
                    </a:lnTo>
                    <a:lnTo>
                      <a:pt x="58" y="87"/>
                    </a:lnTo>
                    <a:lnTo>
                      <a:pt x="58" y="93"/>
                    </a:lnTo>
                    <a:lnTo>
                      <a:pt x="56" y="98"/>
                    </a:lnTo>
                    <a:lnTo>
                      <a:pt x="55" y="102"/>
                    </a:lnTo>
                    <a:lnTo>
                      <a:pt x="52" y="107"/>
                    </a:lnTo>
                    <a:lnTo>
                      <a:pt x="47" y="110"/>
                    </a:lnTo>
                    <a:lnTo>
                      <a:pt x="44" y="113"/>
                    </a:lnTo>
                    <a:lnTo>
                      <a:pt x="43" y="113"/>
                    </a:lnTo>
                    <a:lnTo>
                      <a:pt x="40" y="111"/>
                    </a:lnTo>
                    <a:lnTo>
                      <a:pt x="38" y="111"/>
                    </a:lnTo>
                    <a:lnTo>
                      <a:pt x="36" y="110"/>
                    </a:lnTo>
                    <a:lnTo>
                      <a:pt x="33" y="108"/>
                    </a:lnTo>
                    <a:lnTo>
                      <a:pt x="30" y="107"/>
                    </a:lnTo>
                    <a:lnTo>
                      <a:pt x="27" y="108"/>
                    </a:lnTo>
                    <a:lnTo>
                      <a:pt x="26" y="105"/>
                    </a:lnTo>
                    <a:lnTo>
                      <a:pt x="24" y="105"/>
                    </a:lnTo>
                    <a:lnTo>
                      <a:pt x="21" y="105"/>
                    </a:lnTo>
                    <a:lnTo>
                      <a:pt x="20" y="105"/>
                    </a:lnTo>
                    <a:lnTo>
                      <a:pt x="17" y="102"/>
                    </a:lnTo>
                    <a:lnTo>
                      <a:pt x="13" y="99"/>
                    </a:lnTo>
                    <a:lnTo>
                      <a:pt x="9" y="95"/>
                    </a:lnTo>
                    <a:lnTo>
                      <a:pt x="6" y="91"/>
                    </a:lnTo>
                    <a:lnTo>
                      <a:pt x="3" y="88"/>
                    </a:lnTo>
                    <a:lnTo>
                      <a:pt x="1" y="84"/>
                    </a:lnTo>
                    <a:lnTo>
                      <a:pt x="0" y="79"/>
                    </a:lnTo>
                    <a:lnTo>
                      <a:pt x="1" y="73"/>
                    </a:lnTo>
                    <a:lnTo>
                      <a:pt x="6" y="69"/>
                    </a:lnTo>
                    <a:lnTo>
                      <a:pt x="10" y="62"/>
                    </a:lnTo>
                    <a:lnTo>
                      <a:pt x="13" y="55"/>
                    </a:lnTo>
                    <a:lnTo>
                      <a:pt x="17" y="49"/>
                    </a:lnTo>
                    <a:lnTo>
                      <a:pt x="17" y="41"/>
                    </a:lnTo>
                    <a:lnTo>
                      <a:pt x="17" y="33"/>
                    </a:lnTo>
                    <a:lnTo>
                      <a:pt x="15" y="26"/>
                    </a:lnTo>
                    <a:lnTo>
                      <a:pt x="13" y="18"/>
                    </a:lnTo>
                    <a:lnTo>
                      <a:pt x="15" y="13"/>
                    </a:lnTo>
                    <a:lnTo>
                      <a:pt x="17" y="10"/>
                    </a:lnTo>
                    <a:lnTo>
                      <a:pt x="18" y="6"/>
                    </a:lnTo>
                    <a:lnTo>
                      <a:pt x="20" y="3"/>
                    </a:lnTo>
                    <a:lnTo>
                      <a:pt x="24" y="3"/>
                    </a:lnTo>
                    <a:lnTo>
                      <a:pt x="29" y="3"/>
                    </a:lnTo>
                    <a:lnTo>
                      <a:pt x="35" y="1"/>
                    </a:lnTo>
                    <a:lnTo>
                      <a:pt x="40" y="0"/>
                    </a:lnTo>
                    <a:lnTo>
                      <a:pt x="44" y="1"/>
                    </a:lnTo>
                    <a:lnTo>
                      <a:pt x="50" y="1"/>
                    </a:lnTo>
                    <a:lnTo>
                      <a:pt x="53" y="4"/>
                    </a:lnTo>
                    <a:lnTo>
                      <a:pt x="56" y="7"/>
                    </a:lnTo>
                    <a:lnTo>
                      <a:pt x="56" y="7"/>
                    </a:lnTo>
                    <a:close/>
                  </a:path>
                </a:pathLst>
              </a:custGeom>
              <a:solidFill>
                <a:srgbClr val="1D469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0" name="Freeform 75"/>
              <p:cNvSpPr>
                <a:spLocks/>
              </p:cNvSpPr>
              <p:nvPr/>
            </p:nvSpPr>
            <p:spPr bwMode="auto">
              <a:xfrm>
                <a:off x="4503738" y="1550988"/>
                <a:ext cx="522288" cy="357188"/>
              </a:xfrm>
              <a:custGeom>
                <a:avLst/>
                <a:gdLst/>
                <a:ahLst/>
                <a:cxnLst>
                  <a:cxn ang="0">
                    <a:pos x="320" y="35"/>
                  </a:cxn>
                  <a:cxn ang="0">
                    <a:pos x="303" y="65"/>
                  </a:cxn>
                  <a:cxn ang="0">
                    <a:pos x="313" y="97"/>
                  </a:cxn>
                  <a:cxn ang="0">
                    <a:pos x="329" y="112"/>
                  </a:cxn>
                  <a:cxn ang="0">
                    <a:pos x="288" y="132"/>
                  </a:cxn>
                  <a:cxn ang="0">
                    <a:pos x="250" y="143"/>
                  </a:cxn>
                  <a:cxn ang="0">
                    <a:pos x="224" y="153"/>
                  </a:cxn>
                  <a:cxn ang="0">
                    <a:pos x="211" y="158"/>
                  </a:cxn>
                  <a:cxn ang="0">
                    <a:pos x="192" y="166"/>
                  </a:cxn>
                  <a:cxn ang="0">
                    <a:pos x="166" y="176"/>
                  </a:cxn>
                  <a:cxn ang="0">
                    <a:pos x="138" y="190"/>
                  </a:cxn>
                  <a:cxn ang="0">
                    <a:pos x="109" y="205"/>
                  </a:cxn>
                  <a:cxn ang="0">
                    <a:pos x="87" y="216"/>
                  </a:cxn>
                  <a:cxn ang="0">
                    <a:pos x="71" y="224"/>
                  </a:cxn>
                  <a:cxn ang="0">
                    <a:pos x="60" y="212"/>
                  </a:cxn>
                  <a:cxn ang="0">
                    <a:pos x="92" y="186"/>
                  </a:cxn>
                  <a:cxn ang="0">
                    <a:pos x="115" y="166"/>
                  </a:cxn>
                  <a:cxn ang="0">
                    <a:pos x="141" y="152"/>
                  </a:cxn>
                  <a:cxn ang="0">
                    <a:pos x="169" y="143"/>
                  </a:cxn>
                  <a:cxn ang="0">
                    <a:pos x="164" y="129"/>
                  </a:cxn>
                  <a:cxn ang="0">
                    <a:pos x="140" y="135"/>
                  </a:cxn>
                  <a:cxn ang="0">
                    <a:pos x="110" y="146"/>
                  </a:cxn>
                  <a:cxn ang="0">
                    <a:pos x="97" y="147"/>
                  </a:cxn>
                  <a:cxn ang="0">
                    <a:pos x="81" y="155"/>
                  </a:cxn>
                  <a:cxn ang="0">
                    <a:pos x="58" y="163"/>
                  </a:cxn>
                  <a:cxn ang="0">
                    <a:pos x="15" y="187"/>
                  </a:cxn>
                  <a:cxn ang="0">
                    <a:pos x="2" y="181"/>
                  </a:cxn>
                  <a:cxn ang="0">
                    <a:pos x="17" y="163"/>
                  </a:cxn>
                  <a:cxn ang="0">
                    <a:pos x="63" y="138"/>
                  </a:cxn>
                  <a:cxn ang="0">
                    <a:pos x="100" y="114"/>
                  </a:cxn>
                  <a:cxn ang="0">
                    <a:pos x="126" y="103"/>
                  </a:cxn>
                  <a:cxn ang="0">
                    <a:pos x="136" y="101"/>
                  </a:cxn>
                  <a:cxn ang="0">
                    <a:pos x="144" y="92"/>
                  </a:cxn>
                  <a:cxn ang="0">
                    <a:pos x="129" y="89"/>
                  </a:cxn>
                  <a:cxn ang="0">
                    <a:pos x="101" y="97"/>
                  </a:cxn>
                  <a:cxn ang="0">
                    <a:pos x="77" y="98"/>
                  </a:cxn>
                  <a:cxn ang="0">
                    <a:pos x="57" y="103"/>
                  </a:cxn>
                  <a:cxn ang="0">
                    <a:pos x="17" y="106"/>
                  </a:cxn>
                  <a:cxn ang="0">
                    <a:pos x="5" y="89"/>
                  </a:cxn>
                  <a:cxn ang="0">
                    <a:pos x="17" y="81"/>
                  </a:cxn>
                  <a:cxn ang="0">
                    <a:pos x="61" y="78"/>
                  </a:cxn>
                  <a:cxn ang="0">
                    <a:pos x="104" y="71"/>
                  </a:cxn>
                  <a:cxn ang="0">
                    <a:pos x="136" y="66"/>
                  </a:cxn>
                  <a:cxn ang="0">
                    <a:pos x="127" y="57"/>
                  </a:cxn>
                  <a:cxn ang="0">
                    <a:pos x="112" y="52"/>
                  </a:cxn>
                  <a:cxn ang="0">
                    <a:pos x="97" y="48"/>
                  </a:cxn>
                  <a:cxn ang="0">
                    <a:pos x="92" y="39"/>
                  </a:cxn>
                  <a:cxn ang="0">
                    <a:pos x="121" y="32"/>
                  </a:cxn>
                  <a:cxn ang="0">
                    <a:pos x="155" y="37"/>
                  </a:cxn>
                  <a:cxn ang="0">
                    <a:pos x="187" y="29"/>
                  </a:cxn>
                  <a:cxn ang="0">
                    <a:pos x="224" y="22"/>
                  </a:cxn>
                  <a:cxn ang="0">
                    <a:pos x="253" y="8"/>
                  </a:cxn>
                  <a:cxn ang="0">
                    <a:pos x="286" y="3"/>
                  </a:cxn>
                  <a:cxn ang="0">
                    <a:pos x="309" y="0"/>
                  </a:cxn>
                  <a:cxn ang="0">
                    <a:pos x="317" y="8"/>
                  </a:cxn>
                </a:cxnLst>
                <a:rect l="0" t="0" r="r" b="b"/>
                <a:pathLst>
                  <a:path w="329" h="225">
                    <a:moveTo>
                      <a:pt x="317" y="8"/>
                    </a:moveTo>
                    <a:lnTo>
                      <a:pt x="317" y="14"/>
                    </a:lnTo>
                    <a:lnTo>
                      <a:pt x="319" y="19"/>
                    </a:lnTo>
                    <a:lnTo>
                      <a:pt x="320" y="25"/>
                    </a:lnTo>
                    <a:lnTo>
                      <a:pt x="320" y="31"/>
                    </a:lnTo>
                    <a:lnTo>
                      <a:pt x="320" y="35"/>
                    </a:lnTo>
                    <a:lnTo>
                      <a:pt x="319" y="40"/>
                    </a:lnTo>
                    <a:lnTo>
                      <a:pt x="317" y="45"/>
                    </a:lnTo>
                    <a:lnTo>
                      <a:pt x="313" y="49"/>
                    </a:lnTo>
                    <a:lnTo>
                      <a:pt x="308" y="54"/>
                    </a:lnTo>
                    <a:lnTo>
                      <a:pt x="305" y="58"/>
                    </a:lnTo>
                    <a:lnTo>
                      <a:pt x="303" y="65"/>
                    </a:lnTo>
                    <a:lnTo>
                      <a:pt x="303" y="71"/>
                    </a:lnTo>
                    <a:lnTo>
                      <a:pt x="305" y="75"/>
                    </a:lnTo>
                    <a:lnTo>
                      <a:pt x="306" y="81"/>
                    </a:lnTo>
                    <a:lnTo>
                      <a:pt x="309" y="88"/>
                    </a:lnTo>
                    <a:lnTo>
                      <a:pt x="311" y="92"/>
                    </a:lnTo>
                    <a:lnTo>
                      <a:pt x="313" y="97"/>
                    </a:lnTo>
                    <a:lnTo>
                      <a:pt x="316" y="100"/>
                    </a:lnTo>
                    <a:lnTo>
                      <a:pt x="320" y="101"/>
                    </a:lnTo>
                    <a:lnTo>
                      <a:pt x="323" y="103"/>
                    </a:lnTo>
                    <a:lnTo>
                      <a:pt x="326" y="106"/>
                    </a:lnTo>
                    <a:lnTo>
                      <a:pt x="329" y="107"/>
                    </a:lnTo>
                    <a:lnTo>
                      <a:pt x="329" y="112"/>
                    </a:lnTo>
                    <a:lnTo>
                      <a:pt x="326" y="117"/>
                    </a:lnTo>
                    <a:lnTo>
                      <a:pt x="319" y="121"/>
                    </a:lnTo>
                    <a:lnTo>
                      <a:pt x="311" y="124"/>
                    </a:lnTo>
                    <a:lnTo>
                      <a:pt x="303" y="126"/>
                    </a:lnTo>
                    <a:lnTo>
                      <a:pt x="296" y="129"/>
                    </a:lnTo>
                    <a:lnTo>
                      <a:pt x="288" y="132"/>
                    </a:lnTo>
                    <a:lnTo>
                      <a:pt x="280" y="133"/>
                    </a:lnTo>
                    <a:lnTo>
                      <a:pt x="273" y="137"/>
                    </a:lnTo>
                    <a:lnTo>
                      <a:pt x="265" y="140"/>
                    </a:lnTo>
                    <a:lnTo>
                      <a:pt x="259" y="141"/>
                    </a:lnTo>
                    <a:lnTo>
                      <a:pt x="254" y="141"/>
                    </a:lnTo>
                    <a:lnTo>
                      <a:pt x="250" y="143"/>
                    </a:lnTo>
                    <a:lnTo>
                      <a:pt x="245" y="144"/>
                    </a:lnTo>
                    <a:lnTo>
                      <a:pt x="241" y="147"/>
                    </a:lnTo>
                    <a:lnTo>
                      <a:pt x="236" y="149"/>
                    </a:lnTo>
                    <a:lnTo>
                      <a:pt x="231" y="150"/>
                    </a:lnTo>
                    <a:lnTo>
                      <a:pt x="227" y="153"/>
                    </a:lnTo>
                    <a:lnTo>
                      <a:pt x="224" y="153"/>
                    </a:lnTo>
                    <a:lnTo>
                      <a:pt x="222" y="153"/>
                    </a:lnTo>
                    <a:lnTo>
                      <a:pt x="219" y="155"/>
                    </a:lnTo>
                    <a:lnTo>
                      <a:pt x="218" y="155"/>
                    </a:lnTo>
                    <a:lnTo>
                      <a:pt x="216" y="156"/>
                    </a:lnTo>
                    <a:lnTo>
                      <a:pt x="213" y="158"/>
                    </a:lnTo>
                    <a:lnTo>
                      <a:pt x="211" y="158"/>
                    </a:lnTo>
                    <a:lnTo>
                      <a:pt x="210" y="158"/>
                    </a:lnTo>
                    <a:lnTo>
                      <a:pt x="205" y="158"/>
                    </a:lnTo>
                    <a:lnTo>
                      <a:pt x="202" y="161"/>
                    </a:lnTo>
                    <a:lnTo>
                      <a:pt x="199" y="163"/>
                    </a:lnTo>
                    <a:lnTo>
                      <a:pt x="195" y="164"/>
                    </a:lnTo>
                    <a:lnTo>
                      <a:pt x="192" y="166"/>
                    </a:lnTo>
                    <a:lnTo>
                      <a:pt x="189" y="167"/>
                    </a:lnTo>
                    <a:lnTo>
                      <a:pt x="185" y="169"/>
                    </a:lnTo>
                    <a:lnTo>
                      <a:pt x="181" y="169"/>
                    </a:lnTo>
                    <a:lnTo>
                      <a:pt x="176" y="172"/>
                    </a:lnTo>
                    <a:lnTo>
                      <a:pt x="172" y="173"/>
                    </a:lnTo>
                    <a:lnTo>
                      <a:pt x="166" y="176"/>
                    </a:lnTo>
                    <a:lnTo>
                      <a:pt x="161" y="178"/>
                    </a:lnTo>
                    <a:lnTo>
                      <a:pt x="156" y="181"/>
                    </a:lnTo>
                    <a:lnTo>
                      <a:pt x="152" y="182"/>
                    </a:lnTo>
                    <a:lnTo>
                      <a:pt x="147" y="186"/>
                    </a:lnTo>
                    <a:lnTo>
                      <a:pt x="143" y="187"/>
                    </a:lnTo>
                    <a:lnTo>
                      <a:pt x="138" y="190"/>
                    </a:lnTo>
                    <a:lnTo>
                      <a:pt x="132" y="193"/>
                    </a:lnTo>
                    <a:lnTo>
                      <a:pt x="129" y="195"/>
                    </a:lnTo>
                    <a:lnTo>
                      <a:pt x="123" y="198"/>
                    </a:lnTo>
                    <a:lnTo>
                      <a:pt x="118" y="201"/>
                    </a:lnTo>
                    <a:lnTo>
                      <a:pt x="113" y="202"/>
                    </a:lnTo>
                    <a:lnTo>
                      <a:pt x="109" y="205"/>
                    </a:lnTo>
                    <a:lnTo>
                      <a:pt x="106" y="209"/>
                    </a:lnTo>
                    <a:lnTo>
                      <a:pt x="101" y="210"/>
                    </a:lnTo>
                    <a:lnTo>
                      <a:pt x="98" y="213"/>
                    </a:lnTo>
                    <a:lnTo>
                      <a:pt x="94" y="213"/>
                    </a:lnTo>
                    <a:lnTo>
                      <a:pt x="91" y="215"/>
                    </a:lnTo>
                    <a:lnTo>
                      <a:pt x="87" y="216"/>
                    </a:lnTo>
                    <a:lnTo>
                      <a:pt x="83" y="219"/>
                    </a:lnTo>
                    <a:lnTo>
                      <a:pt x="81" y="221"/>
                    </a:lnTo>
                    <a:lnTo>
                      <a:pt x="78" y="224"/>
                    </a:lnTo>
                    <a:lnTo>
                      <a:pt x="75" y="225"/>
                    </a:lnTo>
                    <a:lnTo>
                      <a:pt x="72" y="225"/>
                    </a:lnTo>
                    <a:lnTo>
                      <a:pt x="71" y="224"/>
                    </a:lnTo>
                    <a:lnTo>
                      <a:pt x="68" y="224"/>
                    </a:lnTo>
                    <a:lnTo>
                      <a:pt x="64" y="222"/>
                    </a:lnTo>
                    <a:lnTo>
                      <a:pt x="61" y="221"/>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2"/>
                    </a:lnTo>
                    <a:lnTo>
                      <a:pt x="167" y="130"/>
                    </a:lnTo>
                    <a:lnTo>
                      <a:pt x="164" y="129"/>
                    </a:lnTo>
                    <a:lnTo>
                      <a:pt x="161" y="130"/>
                    </a:lnTo>
                    <a:lnTo>
                      <a:pt x="156" y="130"/>
                    </a:lnTo>
                    <a:lnTo>
                      <a:pt x="152" y="132"/>
                    </a:lnTo>
                    <a:lnTo>
                      <a:pt x="147" y="132"/>
                    </a:lnTo>
                    <a:lnTo>
                      <a:pt x="144" y="132"/>
                    </a:lnTo>
                    <a:lnTo>
                      <a:pt x="140" y="135"/>
                    </a:lnTo>
                    <a:lnTo>
                      <a:pt x="135" y="137"/>
                    </a:lnTo>
                    <a:lnTo>
                      <a:pt x="129" y="138"/>
                    </a:lnTo>
                    <a:lnTo>
                      <a:pt x="124" y="138"/>
                    </a:lnTo>
                    <a:lnTo>
                      <a:pt x="118" y="141"/>
                    </a:lnTo>
                    <a:lnTo>
                      <a:pt x="115" y="143"/>
                    </a:lnTo>
                    <a:lnTo>
                      <a:pt x="110" y="146"/>
                    </a:lnTo>
                    <a:lnTo>
                      <a:pt x="107" y="150"/>
                    </a:lnTo>
                    <a:lnTo>
                      <a:pt x="106" y="147"/>
                    </a:lnTo>
                    <a:lnTo>
                      <a:pt x="104" y="146"/>
                    </a:lnTo>
                    <a:lnTo>
                      <a:pt x="101" y="146"/>
                    </a:lnTo>
                    <a:lnTo>
                      <a:pt x="100" y="146"/>
                    </a:lnTo>
                    <a:lnTo>
                      <a:pt x="97" y="147"/>
                    </a:lnTo>
                    <a:lnTo>
                      <a:pt x="95" y="147"/>
                    </a:lnTo>
                    <a:lnTo>
                      <a:pt x="92" y="149"/>
                    </a:lnTo>
                    <a:lnTo>
                      <a:pt x="89" y="149"/>
                    </a:lnTo>
                    <a:lnTo>
                      <a:pt x="86" y="150"/>
                    </a:lnTo>
                    <a:lnTo>
                      <a:pt x="83" y="152"/>
                    </a:lnTo>
                    <a:lnTo>
                      <a:pt x="81" y="155"/>
                    </a:lnTo>
                    <a:lnTo>
                      <a:pt x="78" y="156"/>
                    </a:lnTo>
                    <a:lnTo>
                      <a:pt x="77" y="158"/>
                    </a:lnTo>
                    <a:lnTo>
                      <a:pt x="74" y="160"/>
                    </a:lnTo>
                    <a:lnTo>
                      <a:pt x="71" y="160"/>
                    </a:lnTo>
                    <a:lnTo>
                      <a:pt x="66" y="160"/>
                    </a:lnTo>
                    <a:lnTo>
                      <a:pt x="58" y="163"/>
                    </a:lnTo>
                    <a:lnTo>
                      <a:pt x="51" y="167"/>
                    </a:lnTo>
                    <a:lnTo>
                      <a:pt x="45" y="172"/>
                    </a:lnTo>
                    <a:lnTo>
                      <a:pt x="37" y="176"/>
                    </a:lnTo>
                    <a:lnTo>
                      <a:pt x="29" y="181"/>
                    </a:lnTo>
                    <a:lnTo>
                      <a:pt x="22" y="184"/>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8"/>
                    </a:lnTo>
                    <a:lnTo>
                      <a:pt x="129" y="89"/>
                    </a:lnTo>
                    <a:lnTo>
                      <a:pt x="124" y="91"/>
                    </a:lnTo>
                    <a:lnTo>
                      <a:pt x="118" y="92"/>
                    </a:lnTo>
                    <a:lnTo>
                      <a:pt x="115" y="94"/>
                    </a:lnTo>
                    <a:lnTo>
                      <a:pt x="109" y="97"/>
                    </a:lnTo>
                    <a:lnTo>
                      <a:pt x="106" y="98"/>
                    </a:lnTo>
                    <a:lnTo>
                      <a:pt x="101" y="97"/>
                    </a:lnTo>
                    <a:lnTo>
                      <a:pt x="97" y="97"/>
                    </a:lnTo>
                    <a:lnTo>
                      <a:pt x="92" y="97"/>
                    </a:lnTo>
                    <a:lnTo>
                      <a:pt x="89" y="97"/>
                    </a:lnTo>
                    <a:lnTo>
                      <a:pt x="84" y="97"/>
                    </a:lnTo>
                    <a:lnTo>
                      <a:pt x="80" y="98"/>
                    </a:lnTo>
                    <a:lnTo>
                      <a:pt x="77" y="98"/>
                    </a:lnTo>
                    <a:lnTo>
                      <a:pt x="74" y="100"/>
                    </a:lnTo>
                    <a:lnTo>
                      <a:pt x="71" y="101"/>
                    </a:lnTo>
                    <a:lnTo>
                      <a:pt x="69" y="103"/>
                    </a:lnTo>
                    <a:lnTo>
                      <a:pt x="66" y="103"/>
                    </a:lnTo>
                    <a:lnTo>
                      <a:pt x="63" y="101"/>
                    </a:lnTo>
                    <a:lnTo>
                      <a:pt x="57" y="103"/>
                    </a:lnTo>
                    <a:lnTo>
                      <a:pt x="51" y="103"/>
                    </a:lnTo>
                    <a:lnTo>
                      <a:pt x="45" y="104"/>
                    </a:lnTo>
                    <a:lnTo>
                      <a:pt x="37" y="106"/>
                    </a:lnTo>
                    <a:lnTo>
                      <a:pt x="31" y="106"/>
                    </a:lnTo>
                    <a:lnTo>
                      <a:pt x="23" y="106"/>
                    </a:lnTo>
                    <a:lnTo>
                      <a:pt x="17" y="106"/>
                    </a:lnTo>
                    <a:lnTo>
                      <a:pt x="9" y="106"/>
                    </a:lnTo>
                    <a:lnTo>
                      <a:pt x="6" y="104"/>
                    </a:lnTo>
                    <a:lnTo>
                      <a:pt x="5" y="101"/>
                    </a:lnTo>
                    <a:lnTo>
                      <a:pt x="5" y="97"/>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333B97"/>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1" name="Freeform 76"/>
              <p:cNvSpPr>
                <a:spLocks/>
              </p:cNvSpPr>
              <p:nvPr/>
            </p:nvSpPr>
            <p:spPr bwMode="auto">
              <a:xfrm>
                <a:off x="4503738" y="1550988"/>
                <a:ext cx="517525" cy="352425"/>
              </a:xfrm>
              <a:custGeom>
                <a:avLst/>
                <a:gdLst/>
                <a:ahLst/>
                <a:cxnLst>
                  <a:cxn ang="0">
                    <a:pos x="320" y="35"/>
                  </a:cxn>
                  <a:cxn ang="0">
                    <a:pos x="303" y="63"/>
                  </a:cxn>
                  <a:cxn ang="0">
                    <a:pos x="311" y="95"/>
                  </a:cxn>
                  <a:cxn ang="0">
                    <a:pos x="326" y="107"/>
                  </a:cxn>
                  <a:cxn ang="0">
                    <a:pos x="286" y="127"/>
                  </a:cxn>
                  <a:cxn ang="0">
                    <a:pos x="248" y="138"/>
                  </a:cxn>
                  <a:cxn ang="0">
                    <a:pos x="224" y="149"/>
                  </a:cxn>
                  <a:cxn ang="0">
                    <a:pos x="211" y="155"/>
                  </a:cxn>
                  <a:cxn ang="0">
                    <a:pos x="192" y="164"/>
                  </a:cxn>
                  <a:cxn ang="0">
                    <a:pos x="167" y="173"/>
                  </a:cxn>
                  <a:cxn ang="0">
                    <a:pos x="138" y="187"/>
                  </a:cxn>
                  <a:cxn ang="0">
                    <a:pos x="110" y="202"/>
                  </a:cxn>
                  <a:cxn ang="0">
                    <a:pos x="87" y="215"/>
                  </a:cxn>
                  <a:cxn ang="0">
                    <a:pos x="71" y="222"/>
                  </a:cxn>
                  <a:cxn ang="0">
                    <a:pos x="60" y="212"/>
                  </a:cxn>
                  <a:cxn ang="0">
                    <a:pos x="92" y="186"/>
                  </a:cxn>
                  <a:cxn ang="0">
                    <a:pos x="115" y="166"/>
                  </a:cxn>
                  <a:cxn ang="0">
                    <a:pos x="141" y="152"/>
                  </a:cxn>
                  <a:cxn ang="0">
                    <a:pos x="169" y="143"/>
                  </a:cxn>
                  <a:cxn ang="0">
                    <a:pos x="164" y="129"/>
                  </a:cxn>
                  <a:cxn ang="0">
                    <a:pos x="140" y="132"/>
                  </a:cxn>
                  <a:cxn ang="0">
                    <a:pos x="112" y="143"/>
                  </a:cxn>
                  <a:cxn ang="0">
                    <a:pos x="98" y="144"/>
                  </a:cxn>
                  <a:cxn ang="0">
                    <a:pos x="81" y="152"/>
                  </a:cxn>
                  <a:cxn ang="0">
                    <a:pos x="58" y="161"/>
                  </a:cxn>
                  <a:cxn ang="0">
                    <a:pos x="15" y="187"/>
                  </a:cxn>
                  <a:cxn ang="0">
                    <a:pos x="2" y="181"/>
                  </a:cxn>
                  <a:cxn ang="0">
                    <a:pos x="17" y="163"/>
                  </a:cxn>
                  <a:cxn ang="0">
                    <a:pos x="63" y="138"/>
                  </a:cxn>
                  <a:cxn ang="0">
                    <a:pos x="100" y="114"/>
                  </a:cxn>
                  <a:cxn ang="0">
                    <a:pos x="126" y="103"/>
                  </a:cxn>
                  <a:cxn ang="0">
                    <a:pos x="136" y="101"/>
                  </a:cxn>
                  <a:cxn ang="0">
                    <a:pos x="144" y="92"/>
                  </a:cxn>
                  <a:cxn ang="0">
                    <a:pos x="129" y="89"/>
                  </a:cxn>
                  <a:cxn ang="0">
                    <a:pos x="101" y="95"/>
                  </a:cxn>
                  <a:cxn ang="0">
                    <a:pos x="77" y="97"/>
                  </a:cxn>
                  <a:cxn ang="0">
                    <a:pos x="57" y="101"/>
                  </a:cxn>
                  <a:cxn ang="0">
                    <a:pos x="19" y="104"/>
                  </a:cxn>
                  <a:cxn ang="0">
                    <a:pos x="5" y="89"/>
                  </a:cxn>
                  <a:cxn ang="0">
                    <a:pos x="17" y="81"/>
                  </a:cxn>
                  <a:cxn ang="0">
                    <a:pos x="61" y="78"/>
                  </a:cxn>
                  <a:cxn ang="0">
                    <a:pos x="104" y="71"/>
                  </a:cxn>
                  <a:cxn ang="0">
                    <a:pos x="136" y="66"/>
                  </a:cxn>
                  <a:cxn ang="0">
                    <a:pos x="127" y="57"/>
                  </a:cxn>
                  <a:cxn ang="0">
                    <a:pos x="112" y="52"/>
                  </a:cxn>
                  <a:cxn ang="0">
                    <a:pos x="97" y="48"/>
                  </a:cxn>
                  <a:cxn ang="0">
                    <a:pos x="92" y="39"/>
                  </a:cxn>
                  <a:cxn ang="0">
                    <a:pos x="121" y="32"/>
                  </a:cxn>
                  <a:cxn ang="0">
                    <a:pos x="155" y="37"/>
                  </a:cxn>
                  <a:cxn ang="0">
                    <a:pos x="187" y="29"/>
                  </a:cxn>
                  <a:cxn ang="0">
                    <a:pos x="224" y="22"/>
                  </a:cxn>
                  <a:cxn ang="0">
                    <a:pos x="253" y="8"/>
                  </a:cxn>
                  <a:cxn ang="0">
                    <a:pos x="286" y="3"/>
                  </a:cxn>
                  <a:cxn ang="0">
                    <a:pos x="309" y="0"/>
                  </a:cxn>
                  <a:cxn ang="0">
                    <a:pos x="317" y="8"/>
                  </a:cxn>
                </a:cxnLst>
                <a:rect l="0" t="0" r="r" b="b"/>
                <a:pathLst>
                  <a:path w="326" h="222">
                    <a:moveTo>
                      <a:pt x="317" y="8"/>
                    </a:moveTo>
                    <a:lnTo>
                      <a:pt x="317" y="14"/>
                    </a:lnTo>
                    <a:lnTo>
                      <a:pt x="319" y="19"/>
                    </a:lnTo>
                    <a:lnTo>
                      <a:pt x="320" y="25"/>
                    </a:lnTo>
                    <a:lnTo>
                      <a:pt x="320" y="31"/>
                    </a:lnTo>
                    <a:lnTo>
                      <a:pt x="320" y="35"/>
                    </a:lnTo>
                    <a:lnTo>
                      <a:pt x="319" y="40"/>
                    </a:lnTo>
                    <a:lnTo>
                      <a:pt x="317" y="45"/>
                    </a:lnTo>
                    <a:lnTo>
                      <a:pt x="313" y="49"/>
                    </a:lnTo>
                    <a:lnTo>
                      <a:pt x="308" y="54"/>
                    </a:lnTo>
                    <a:lnTo>
                      <a:pt x="305" y="58"/>
                    </a:lnTo>
                    <a:lnTo>
                      <a:pt x="303" y="63"/>
                    </a:lnTo>
                    <a:lnTo>
                      <a:pt x="303" y="69"/>
                    </a:lnTo>
                    <a:lnTo>
                      <a:pt x="305" y="74"/>
                    </a:lnTo>
                    <a:lnTo>
                      <a:pt x="306" y="80"/>
                    </a:lnTo>
                    <a:lnTo>
                      <a:pt x="308" y="86"/>
                    </a:lnTo>
                    <a:lnTo>
                      <a:pt x="309" y="91"/>
                    </a:lnTo>
                    <a:lnTo>
                      <a:pt x="311" y="95"/>
                    </a:lnTo>
                    <a:lnTo>
                      <a:pt x="314" y="97"/>
                    </a:lnTo>
                    <a:lnTo>
                      <a:pt x="319" y="98"/>
                    </a:lnTo>
                    <a:lnTo>
                      <a:pt x="322" y="100"/>
                    </a:lnTo>
                    <a:lnTo>
                      <a:pt x="325" y="101"/>
                    </a:lnTo>
                    <a:lnTo>
                      <a:pt x="326" y="103"/>
                    </a:lnTo>
                    <a:lnTo>
                      <a:pt x="326" y="107"/>
                    </a:lnTo>
                    <a:lnTo>
                      <a:pt x="323" y="112"/>
                    </a:lnTo>
                    <a:lnTo>
                      <a:pt x="317" y="115"/>
                    </a:lnTo>
                    <a:lnTo>
                      <a:pt x="309" y="118"/>
                    </a:lnTo>
                    <a:lnTo>
                      <a:pt x="302" y="121"/>
                    </a:lnTo>
                    <a:lnTo>
                      <a:pt x="294" y="124"/>
                    </a:lnTo>
                    <a:lnTo>
                      <a:pt x="286" y="127"/>
                    </a:lnTo>
                    <a:lnTo>
                      <a:pt x="279" y="129"/>
                    </a:lnTo>
                    <a:lnTo>
                      <a:pt x="271" y="132"/>
                    </a:lnTo>
                    <a:lnTo>
                      <a:pt x="264" y="135"/>
                    </a:lnTo>
                    <a:lnTo>
                      <a:pt x="257" y="137"/>
                    </a:lnTo>
                    <a:lnTo>
                      <a:pt x="253" y="137"/>
                    </a:lnTo>
                    <a:lnTo>
                      <a:pt x="248" y="138"/>
                    </a:lnTo>
                    <a:lnTo>
                      <a:pt x="244" y="140"/>
                    </a:lnTo>
                    <a:lnTo>
                      <a:pt x="239" y="143"/>
                    </a:lnTo>
                    <a:lnTo>
                      <a:pt x="236" y="144"/>
                    </a:lnTo>
                    <a:lnTo>
                      <a:pt x="231" y="146"/>
                    </a:lnTo>
                    <a:lnTo>
                      <a:pt x="227" y="149"/>
                    </a:lnTo>
                    <a:lnTo>
                      <a:pt x="224" y="149"/>
                    </a:lnTo>
                    <a:lnTo>
                      <a:pt x="222" y="149"/>
                    </a:lnTo>
                    <a:lnTo>
                      <a:pt x="219" y="150"/>
                    </a:lnTo>
                    <a:lnTo>
                      <a:pt x="218" y="152"/>
                    </a:lnTo>
                    <a:lnTo>
                      <a:pt x="216" y="153"/>
                    </a:lnTo>
                    <a:lnTo>
                      <a:pt x="213" y="155"/>
                    </a:lnTo>
                    <a:lnTo>
                      <a:pt x="211" y="155"/>
                    </a:lnTo>
                    <a:lnTo>
                      <a:pt x="208" y="155"/>
                    </a:lnTo>
                    <a:lnTo>
                      <a:pt x="205" y="155"/>
                    </a:lnTo>
                    <a:lnTo>
                      <a:pt x="202" y="158"/>
                    </a:lnTo>
                    <a:lnTo>
                      <a:pt x="198" y="160"/>
                    </a:lnTo>
                    <a:lnTo>
                      <a:pt x="195" y="161"/>
                    </a:lnTo>
                    <a:lnTo>
                      <a:pt x="192" y="164"/>
                    </a:lnTo>
                    <a:lnTo>
                      <a:pt x="189" y="166"/>
                    </a:lnTo>
                    <a:lnTo>
                      <a:pt x="185" y="167"/>
                    </a:lnTo>
                    <a:lnTo>
                      <a:pt x="181" y="167"/>
                    </a:lnTo>
                    <a:lnTo>
                      <a:pt x="176" y="170"/>
                    </a:lnTo>
                    <a:lnTo>
                      <a:pt x="172" y="172"/>
                    </a:lnTo>
                    <a:lnTo>
                      <a:pt x="167" y="173"/>
                    </a:lnTo>
                    <a:lnTo>
                      <a:pt x="161" y="176"/>
                    </a:lnTo>
                    <a:lnTo>
                      <a:pt x="156" y="178"/>
                    </a:lnTo>
                    <a:lnTo>
                      <a:pt x="152" y="181"/>
                    </a:lnTo>
                    <a:lnTo>
                      <a:pt x="147" y="182"/>
                    </a:lnTo>
                    <a:lnTo>
                      <a:pt x="143" y="186"/>
                    </a:lnTo>
                    <a:lnTo>
                      <a:pt x="138" y="187"/>
                    </a:lnTo>
                    <a:lnTo>
                      <a:pt x="133" y="190"/>
                    </a:lnTo>
                    <a:lnTo>
                      <a:pt x="129" y="192"/>
                    </a:lnTo>
                    <a:lnTo>
                      <a:pt x="124" y="195"/>
                    </a:lnTo>
                    <a:lnTo>
                      <a:pt x="120" y="198"/>
                    </a:lnTo>
                    <a:lnTo>
                      <a:pt x="115" y="199"/>
                    </a:lnTo>
                    <a:lnTo>
                      <a:pt x="110" y="202"/>
                    </a:lnTo>
                    <a:lnTo>
                      <a:pt x="106" y="205"/>
                    </a:lnTo>
                    <a:lnTo>
                      <a:pt x="103" y="207"/>
                    </a:lnTo>
                    <a:lnTo>
                      <a:pt x="98" y="210"/>
                    </a:lnTo>
                    <a:lnTo>
                      <a:pt x="95" y="212"/>
                    </a:lnTo>
                    <a:lnTo>
                      <a:pt x="91" y="213"/>
                    </a:lnTo>
                    <a:lnTo>
                      <a:pt x="87" y="215"/>
                    </a:lnTo>
                    <a:lnTo>
                      <a:pt x="84" y="216"/>
                    </a:lnTo>
                    <a:lnTo>
                      <a:pt x="81" y="219"/>
                    </a:lnTo>
                    <a:lnTo>
                      <a:pt x="80" y="222"/>
                    </a:lnTo>
                    <a:lnTo>
                      <a:pt x="77" y="222"/>
                    </a:lnTo>
                    <a:lnTo>
                      <a:pt x="74" y="222"/>
                    </a:lnTo>
                    <a:lnTo>
                      <a:pt x="71" y="222"/>
                    </a:lnTo>
                    <a:lnTo>
                      <a:pt x="68" y="222"/>
                    </a:lnTo>
                    <a:lnTo>
                      <a:pt x="64" y="222"/>
                    </a:lnTo>
                    <a:lnTo>
                      <a:pt x="61" y="221"/>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2"/>
                    </a:lnTo>
                    <a:lnTo>
                      <a:pt x="167" y="129"/>
                    </a:lnTo>
                    <a:lnTo>
                      <a:pt x="164" y="129"/>
                    </a:lnTo>
                    <a:lnTo>
                      <a:pt x="161" y="129"/>
                    </a:lnTo>
                    <a:lnTo>
                      <a:pt x="156" y="129"/>
                    </a:lnTo>
                    <a:lnTo>
                      <a:pt x="152" y="129"/>
                    </a:lnTo>
                    <a:lnTo>
                      <a:pt x="149" y="130"/>
                    </a:lnTo>
                    <a:lnTo>
                      <a:pt x="144" y="130"/>
                    </a:lnTo>
                    <a:lnTo>
                      <a:pt x="140" y="132"/>
                    </a:lnTo>
                    <a:lnTo>
                      <a:pt x="135" y="133"/>
                    </a:lnTo>
                    <a:lnTo>
                      <a:pt x="129" y="135"/>
                    </a:lnTo>
                    <a:lnTo>
                      <a:pt x="124" y="135"/>
                    </a:lnTo>
                    <a:lnTo>
                      <a:pt x="120" y="138"/>
                    </a:lnTo>
                    <a:lnTo>
                      <a:pt x="115" y="140"/>
                    </a:lnTo>
                    <a:lnTo>
                      <a:pt x="112" y="143"/>
                    </a:lnTo>
                    <a:lnTo>
                      <a:pt x="109" y="146"/>
                    </a:lnTo>
                    <a:lnTo>
                      <a:pt x="107" y="144"/>
                    </a:lnTo>
                    <a:lnTo>
                      <a:pt x="104" y="143"/>
                    </a:lnTo>
                    <a:lnTo>
                      <a:pt x="103" y="143"/>
                    </a:lnTo>
                    <a:lnTo>
                      <a:pt x="100" y="144"/>
                    </a:lnTo>
                    <a:lnTo>
                      <a:pt x="98" y="144"/>
                    </a:lnTo>
                    <a:lnTo>
                      <a:pt x="95" y="146"/>
                    </a:lnTo>
                    <a:lnTo>
                      <a:pt x="92" y="147"/>
                    </a:lnTo>
                    <a:lnTo>
                      <a:pt x="91" y="147"/>
                    </a:lnTo>
                    <a:lnTo>
                      <a:pt x="87" y="149"/>
                    </a:lnTo>
                    <a:lnTo>
                      <a:pt x="84" y="150"/>
                    </a:lnTo>
                    <a:lnTo>
                      <a:pt x="81" y="152"/>
                    </a:lnTo>
                    <a:lnTo>
                      <a:pt x="80" y="155"/>
                    </a:lnTo>
                    <a:lnTo>
                      <a:pt x="77" y="156"/>
                    </a:lnTo>
                    <a:lnTo>
                      <a:pt x="74" y="158"/>
                    </a:lnTo>
                    <a:lnTo>
                      <a:pt x="71" y="158"/>
                    </a:lnTo>
                    <a:lnTo>
                      <a:pt x="66" y="158"/>
                    </a:lnTo>
                    <a:lnTo>
                      <a:pt x="58" y="161"/>
                    </a:lnTo>
                    <a:lnTo>
                      <a:pt x="51" y="166"/>
                    </a:lnTo>
                    <a:lnTo>
                      <a:pt x="45" y="170"/>
                    </a:lnTo>
                    <a:lnTo>
                      <a:pt x="37" y="175"/>
                    </a:lnTo>
                    <a:lnTo>
                      <a:pt x="29" y="179"/>
                    </a:lnTo>
                    <a:lnTo>
                      <a:pt x="22" y="184"/>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8"/>
                    </a:lnTo>
                    <a:lnTo>
                      <a:pt x="129" y="89"/>
                    </a:lnTo>
                    <a:lnTo>
                      <a:pt x="124" y="89"/>
                    </a:lnTo>
                    <a:lnTo>
                      <a:pt x="120" y="91"/>
                    </a:lnTo>
                    <a:lnTo>
                      <a:pt x="115" y="92"/>
                    </a:lnTo>
                    <a:lnTo>
                      <a:pt x="110" y="95"/>
                    </a:lnTo>
                    <a:lnTo>
                      <a:pt x="106" y="97"/>
                    </a:lnTo>
                    <a:lnTo>
                      <a:pt x="101" y="95"/>
                    </a:lnTo>
                    <a:lnTo>
                      <a:pt x="97" y="95"/>
                    </a:lnTo>
                    <a:lnTo>
                      <a:pt x="92" y="95"/>
                    </a:lnTo>
                    <a:lnTo>
                      <a:pt x="89" y="95"/>
                    </a:lnTo>
                    <a:lnTo>
                      <a:pt x="84" y="95"/>
                    </a:lnTo>
                    <a:lnTo>
                      <a:pt x="81" y="97"/>
                    </a:lnTo>
                    <a:lnTo>
                      <a:pt x="77" y="97"/>
                    </a:lnTo>
                    <a:lnTo>
                      <a:pt x="74" y="98"/>
                    </a:lnTo>
                    <a:lnTo>
                      <a:pt x="72" y="100"/>
                    </a:lnTo>
                    <a:lnTo>
                      <a:pt x="69" y="101"/>
                    </a:lnTo>
                    <a:lnTo>
                      <a:pt x="66" y="101"/>
                    </a:lnTo>
                    <a:lnTo>
                      <a:pt x="64" y="100"/>
                    </a:lnTo>
                    <a:lnTo>
                      <a:pt x="57" y="101"/>
                    </a:lnTo>
                    <a:lnTo>
                      <a:pt x="51" y="101"/>
                    </a:lnTo>
                    <a:lnTo>
                      <a:pt x="45" y="103"/>
                    </a:lnTo>
                    <a:lnTo>
                      <a:pt x="38" y="103"/>
                    </a:lnTo>
                    <a:lnTo>
                      <a:pt x="32" y="104"/>
                    </a:lnTo>
                    <a:lnTo>
                      <a:pt x="25" y="104"/>
                    </a:lnTo>
                    <a:lnTo>
                      <a:pt x="19" y="104"/>
                    </a:lnTo>
                    <a:lnTo>
                      <a:pt x="11" y="104"/>
                    </a:lnTo>
                    <a:lnTo>
                      <a:pt x="8" y="103"/>
                    </a:lnTo>
                    <a:lnTo>
                      <a:pt x="6" y="100"/>
                    </a:lnTo>
                    <a:lnTo>
                      <a:pt x="5" y="97"/>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323D98"/>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2" name="Freeform 77"/>
              <p:cNvSpPr>
                <a:spLocks/>
              </p:cNvSpPr>
              <p:nvPr/>
            </p:nvSpPr>
            <p:spPr bwMode="auto">
              <a:xfrm>
                <a:off x="4503738" y="1550988"/>
                <a:ext cx="515938" cy="352425"/>
              </a:xfrm>
              <a:custGeom>
                <a:avLst/>
                <a:gdLst/>
                <a:ahLst/>
                <a:cxnLst>
                  <a:cxn ang="0">
                    <a:pos x="320" y="35"/>
                  </a:cxn>
                  <a:cxn ang="0">
                    <a:pos x="303" y="63"/>
                  </a:cxn>
                  <a:cxn ang="0">
                    <a:pos x="311" y="92"/>
                  </a:cxn>
                  <a:cxn ang="0">
                    <a:pos x="325" y="103"/>
                  </a:cxn>
                  <a:cxn ang="0">
                    <a:pos x="283" y="123"/>
                  </a:cxn>
                  <a:cxn ang="0">
                    <a:pos x="247" y="133"/>
                  </a:cxn>
                  <a:cxn ang="0">
                    <a:pos x="224" y="144"/>
                  </a:cxn>
                  <a:cxn ang="0">
                    <a:pos x="211" y="152"/>
                  </a:cxn>
                  <a:cxn ang="0">
                    <a:pos x="192" y="161"/>
                  </a:cxn>
                  <a:cxn ang="0">
                    <a:pos x="167" y="172"/>
                  </a:cxn>
                  <a:cxn ang="0">
                    <a:pos x="138" y="186"/>
                  </a:cxn>
                  <a:cxn ang="0">
                    <a:pos x="112" y="199"/>
                  </a:cxn>
                  <a:cxn ang="0">
                    <a:pos x="89" y="213"/>
                  </a:cxn>
                  <a:cxn ang="0">
                    <a:pos x="71" y="222"/>
                  </a:cxn>
                  <a:cxn ang="0">
                    <a:pos x="60" y="212"/>
                  </a:cxn>
                  <a:cxn ang="0">
                    <a:pos x="92" y="186"/>
                  </a:cxn>
                  <a:cxn ang="0">
                    <a:pos x="115" y="166"/>
                  </a:cxn>
                  <a:cxn ang="0">
                    <a:pos x="141" y="152"/>
                  </a:cxn>
                  <a:cxn ang="0">
                    <a:pos x="169" y="143"/>
                  </a:cxn>
                  <a:cxn ang="0">
                    <a:pos x="164" y="127"/>
                  </a:cxn>
                  <a:cxn ang="0">
                    <a:pos x="140" y="129"/>
                  </a:cxn>
                  <a:cxn ang="0">
                    <a:pos x="113" y="138"/>
                  </a:cxn>
                  <a:cxn ang="0">
                    <a:pos x="100" y="143"/>
                  </a:cxn>
                  <a:cxn ang="0">
                    <a:pos x="83" y="150"/>
                  </a:cxn>
                  <a:cxn ang="0">
                    <a:pos x="58" y="161"/>
                  </a:cxn>
                  <a:cxn ang="0">
                    <a:pos x="15" y="187"/>
                  </a:cxn>
                  <a:cxn ang="0">
                    <a:pos x="2" y="181"/>
                  </a:cxn>
                  <a:cxn ang="0">
                    <a:pos x="17" y="163"/>
                  </a:cxn>
                  <a:cxn ang="0">
                    <a:pos x="63" y="138"/>
                  </a:cxn>
                  <a:cxn ang="0">
                    <a:pos x="100" y="114"/>
                  </a:cxn>
                  <a:cxn ang="0">
                    <a:pos x="126" y="103"/>
                  </a:cxn>
                  <a:cxn ang="0">
                    <a:pos x="136" y="101"/>
                  </a:cxn>
                  <a:cxn ang="0">
                    <a:pos x="144" y="92"/>
                  </a:cxn>
                  <a:cxn ang="0">
                    <a:pos x="129" y="88"/>
                  </a:cxn>
                  <a:cxn ang="0">
                    <a:pos x="101" y="94"/>
                  </a:cxn>
                  <a:cxn ang="0">
                    <a:pos x="77" y="95"/>
                  </a:cxn>
                  <a:cxn ang="0">
                    <a:pos x="57" y="100"/>
                  </a:cxn>
                  <a:cxn ang="0">
                    <a:pos x="20" y="103"/>
                  </a:cxn>
                  <a:cxn ang="0">
                    <a:pos x="5" y="89"/>
                  </a:cxn>
                  <a:cxn ang="0">
                    <a:pos x="17" y="81"/>
                  </a:cxn>
                  <a:cxn ang="0">
                    <a:pos x="61" y="78"/>
                  </a:cxn>
                  <a:cxn ang="0">
                    <a:pos x="104" y="71"/>
                  </a:cxn>
                  <a:cxn ang="0">
                    <a:pos x="136" y="66"/>
                  </a:cxn>
                  <a:cxn ang="0">
                    <a:pos x="127" y="57"/>
                  </a:cxn>
                  <a:cxn ang="0">
                    <a:pos x="112" y="52"/>
                  </a:cxn>
                  <a:cxn ang="0">
                    <a:pos x="97" y="48"/>
                  </a:cxn>
                  <a:cxn ang="0">
                    <a:pos x="92" y="39"/>
                  </a:cxn>
                  <a:cxn ang="0">
                    <a:pos x="121" y="32"/>
                  </a:cxn>
                  <a:cxn ang="0">
                    <a:pos x="155" y="37"/>
                  </a:cxn>
                  <a:cxn ang="0">
                    <a:pos x="187" y="29"/>
                  </a:cxn>
                  <a:cxn ang="0">
                    <a:pos x="224" y="22"/>
                  </a:cxn>
                  <a:cxn ang="0">
                    <a:pos x="253" y="8"/>
                  </a:cxn>
                  <a:cxn ang="0">
                    <a:pos x="286" y="3"/>
                  </a:cxn>
                  <a:cxn ang="0">
                    <a:pos x="309" y="0"/>
                  </a:cxn>
                  <a:cxn ang="0">
                    <a:pos x="317" y="8"/>
                  </a:cxn>
                </a:cxnLst>
                <a:rect l="0" t="0" r="r" b="b"/>
                <a:pathLst>
                  <a:path w="325" h="222">
                    <a:moveTo>
                      <a:pt x="317" y="8"/>
                    </a:moveTo>
                    <a:lnTo>
                      <a:pt x="317" y="14"/>
                    </a:lnTo>
                    <a:lnTo>
                      <a:pt x="319" y="19"/>
                    </a:lnTo>
                    <a:lnTo>
                      <a:pt x="320" y="25"/>
                    </a:lnTo>
                    <a:lnTo>
                      <a:pt x="320" y="31"/>
                    </a:lnTo>
                    <a:lnTo>
                      <a:pt x="320" y="35"/>
                    </a:lnTo>
                    <a:lnTo>
                      <a:pt x="319" y="40"/>
                    </a:lnTo>
                    <a:lnTo>
                      <a:pt x="317" y="45"/>
                    </a:lnTo>
                    <a:lnTo>
                      <a:pt x="313" y="49"/>
                    </a:lnTo>
                    <a:lnTo>
                      <a:pt x="308" y="54"/>
                    </a:lnTo>
                    <a:lnTo>
                      <a:pt x="305" y="58"/>
                    </a:lnTo>
                    <a:lnTo>
                      <a:pt x="303" y="63"/>
                    </a:lnTo>
                    <a:lnTo>
                      <a:pt x="303" y="68"/>
                    </a:lnTo>
                    <a:lnTo>
                      <a:pt x="303" y="74"/>
                    </a:lnTo>
                    <a:lnTo>
                      <a:pt x="305" y="78"/>
                    </a:lnTo>
                    <a:lnTo>
                      <a:pt x="306" y="83"/>
                    </a:lnTo>
                    <a:lnTo>
                      <a:pt x="309" y="89"/>
                    </a:lnTo>
                    <a:lnTo>
                      <a:pt x="311" y="92"/>
                    </a:lnTo>
                    <a:lnTo>
                      <a:pt x="313" y="94"/>
                    </a:lnTo>
                    <a:lnTo>
                      <a:pt x="317" y="95"/>
                    </a:lnTo>
                    <a:lnTo>
                      <a:pt x="320" y="97"/>
                    </a:lnTo>
                    <a:lnTo>
                      <a:pt x="323" y="98"/>
                    </a:lnTo>
                    <a:lnTo>
                      <a:pt x="325" y="100"/>
                    </a:lnTo>
                    <a:lnTo>
                      <a:pt x="325" y="103"/>
                    </a:lnTo>
                    <a:lnTo>
                      <a:pt x="322" y="107"/>
                    </a:lnTo>
                    <a:lnTo>
                      <a:pt x="314" y="112"/>
                    </a:lnTo>
                    <a:lnTo>
                      <a:pt x="306" y="115"/>
                    </a:lnTo>
                    <a:lnTo>
                      <a:pt x="299" y="118"/>
                    </a:lnTo>
                    <a:lnTo>
                      <a:pt x="291" y="120"/>
                    </a:lnTo>
                    <a:lnTo>
                      <a:pt x="283" y="123"/>
                    </a:lnTo>
                    <a:lnTo>
                      <a:pt x="276" y="126"/>
                    </a:lnTo>
                    <a:lnTo>
                      <a:pt x="268" y="129"/>
                    </a:lnTo>
                    <a:lnTo>
                      <a:pt x="260" y="132"/>
                    </a:lnTo>
                    <a:lnTo>
                      <a:pt x="256" y="132"/>
                    </a:lnTo>
                    <a:lnTo>
                      <a:pt x="251" y="132"/>
                    </a:lnTo>
                    <a:lnTo>
                      <a:pt x="247" y="133"/>
                    </a:lnTo>
                    <a:lnTo>
                      <a:pt x="242" y="135"/>
                    </a:lnTo>
                    <a:lnTo>
                      <a:pt x="239" y="138"/>
                    </a:lnTo>
                    <a:lnTo>
                      <a:pt x="234" y="140"/>
                    </a:lnTo>
                    <a:lnTo>
                      <a:pt x="231" y="141"/>
                    </a:lnTo>
                    <a:lnTo>
                      <a:pt x="227" y="144"/>
                    </a:lnTo>
                    <a:lnTo>
                      <a:pt x="224" y="144"/>
                    </a:lnTo>
                    <a:lnTo>
                      <a:pt x="221" y="144"/>
                    </a:lnTo>
                    <a:lnTo>
                      <a:pt x="219" y="146"/>
                    </a:lnTo>
                    <a:lnTo>
                      <a:pt x="218" y="147"/>
                    </a:lnTo>
                    <a:lnTo>
                      <a:pt x="215" y="149"/>
                    </a:lnTo>
                    <a:lnTo>
                      <a:pt x="213" y="150"/>
                    </a:lnTo>
                    <a:lnTo>
                      <a:pt x="211" y="152"/>
                    </a:lnTo>
                    <a:lnTo>
                      <a:pt x="208" y="150"/>
                    </a:lnTo>
                    <a:lnTo>
                      <a:pt x="205" y="152"/>
                    </a:lnTo>
                    <a:lnTo>
                      <a:pt x="201" y="155"/>
                    </a:lnTo>
                    <a:lnTo>
                      <a:pt x="198" y="156"/>
                    </a:lnTo>
                    <a:lnTo>
                      <a:pt x="195" y="160"/>
                    </a:lnTo>
                    <a:lnTo>
                      <a:pt x="192" y="161"/>
                    </a:lnTo>
                    <a:lnTo>
                      <a:pt x="189" y="164"/>
                    </a:lnTo>
                    <a:lnTo>
                      <a:pt x="185" y="164"/>
                    </a:lnTo>
                    <a:lnTo>
                      <a:pt x="181" y="166"/>
                    </a:lnTo>
                    <a:lnTo>
                      <a:pt x="176" y="167"/>
                    </a:lnTo>
                    <a:lnTo>
                      <a:pt x="172" y="170"/>
                    </a:lnTo>
                    <a:lnTo>
                      <a:pt x="167" y="172"/>
                    </a:lnTo>
                    <a:lnTo>
                      <a:pt x="161" y="173"/>
                    </a:lnTo>
                    <a:lnTo>
                      <a:pt x="158" y="176"/>
                    </a:lnTo>
                    <a:lnTo>
                      <a:pt x="152" y="178"/>
                    </a:lnTo>
                    <a:lnTo>
                      <a:pt x="147" y="181"/>
                    </a:lnTo>
                    <a:lnTo>
                      <a:pt x="143" y="182"/>
                    </a:lnTo>
                    <a:lnTo>
                      <a:pt x="138" y="186"/>
                    </a:lnTo>
                    <a:lnTo>
                      <a:pt x="135" y="187"/>
                    </a:lnTo>
                    <a:lnTo>
                      <a:pt x="130" y="190"/>
                    </a:lnTo>
                    <a:lnTo>
                      <a:pt x="126" y="192"/>
                    </a:lnTo>
                    <a:lnTo>
                      <a:pt x="121" y="195"/>
                    </a:lnTo>
                    <a:lnTo>
                      <a:pt x="117" y="196"/>
                    </a:lnTo>
                    <a:lnTo>
                      <a:pt x="112" y="199"/>
                    </a:lnTo>
                    <a:lnTo>
                      <a:pt x="107" y="202"/>
                    </a:lnTo>
                    <a:lnTo>
                      <a:pt x="104" y="204"/>
                    </a:lnTo>
                    <a:lnTo>
                      <a:pt x="100" y="207"/>
                    </a:lnTo>
                    <a:lnTo>
                      <a:pt x="97" y="209"/>
                    </a:lnTo>
                    <a:lnTo>
                      <a:pt x="92" y="210"/>
                    </a:lnTo>
                    <a:lnTo>
                      <a:pt x="89" y="213"/>
                    </a:lnTo>
                    <a:lnTo>
                      <a:pt x="84" y="215"/>
                    </a:lnTo>
                    <a:lnTo>
                      <a:pt x="81" y="218"/>
                    </a:lnTo>
                    <a:lnTo>
                      <a:pt x="80" y="221"/>
                    </a:lnTo>
                    <a:lnTo>
                      <a:pt x="77" y="221"/>
                    </a:lnTo>
                    <a:lnTo>
                      <a:pt x="74" y="222"/>
                    </a:lnTo>
                    <a:lnTo>
                      <a:pt x="71" y="222"/>
                    </a:lnTo>
                    <a:lnTo>
                      <a:pt x="68" y="222"/>
                    </a:lnTo>
                    <a:lnTo>
                      <a:pt x="64" y="221"/>
                    </a:lnTo>
                    <a:lnTo>
                      <a:pt x="63" y="221"/>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9"/>
                    </a:lnTo>
                    <a:lnTo>
                      <a:pt x="164" y="127"/>
                    </a:lnTo>
                    <a:lnTo>
                      <a:pt x="161" y="127"/>
                    </a:lnTo>
                    <a:lnTo>
                      <a:pt x="156" y="127"/>
                    </a:lnTo>
                    <a:lnTo>
                      <a:pt x="152" y="127"/>
                    </a:lnTo>
                    <a:lnTo>
                      <a:pt x="149" y="127"/>
                    </a:lnTo>
                    <a:lnTo>
                      <a:pt x="144" y="127"/>
                    </a:lnTo>
                    <a:lnTo>
                      <a:pt x="140" y="129"/>
                    </a:lnTo>
                    <a:lnTo>
                      <a:pt x="135" y="130"/>
                    </a:lnTo>
                    <a:lnTo>
                      <a:pt x="130" y="132"/>
                    </a:lnTo>
                    <a:lnTo>
                      <a:pt x="126" y="132"/>
                    </a:lnTo>
                    <a:lnTo>
                      <a:pt x="121" y="133"/>
                    </a:lnTo>
                    <a:lnTo>
                      <a:pt x="117" y="137"/>
                    </a:lnTo>
                    <a:lnTo>
                      <a:pt x="113" y="138"/>
                    </a:lnTo>
                    <a:lnTo>
                      <a:pt x="110" y="143"/>
                    </a:lnTo>
                    <a:lnTo>
                      <a:pt x="109" y="141"/>
                    </a:lnTo>
                    <a:lnTo>
                      <a:pt x="106" y="140"/>
                    </a:lnTo>
                    <a:lnTo>
                      <a:pt x="104" y="140"/>
                    </a:lnTo>
                    <a:lnTo>
                      <a:pt x="101" y="141"/>
                    </a:lnTo>
                    <a:lnTo>
                      <a:pt x="100" y="143"/>
                    </a:lnTo>
                    <a:lnTo>
                      <a:pt x="97" y="144"/>
                    </a:lnTo>
                    <a:lnTo>
                      <a:pt x="94" y="144"/>
                    </a:lnTo>
                    <a:lnTo>
                      <a:pt x="92" y="144"/>
                    </a:lnTo>
                    <a:lnTo>
                      <a:pt x="89" y="146"/>
                    </a:lnTo>
                    <a:lnTo>
                      <a:pt x="86" y="149"/>
                    </a:lnTo>
                    <a:lnTo>
                      <a:pt x="83" y="150"/>
                    </a:lnTo>
                    <a:lnTo>
                      <a:pt x="80" y="153"/>
                    </a:lnTo>
                    <a:lnTo>
                      <a:pt x="77" y="155"/>
                    </a:lnTo>
                    <a:lnTo>
                      <a:pt x="74" y="156"/>
                    </a:lnTo>
                    <a:lnTo>
                      <a:pt x="71" y="156"/>
                    </a:lnTo>
                    <a:lnTo>
                      <a:pt x="66" y="156"/>
                    </a:lnTo>
                    <a:lnTo>
                      <a:pt x="58" y="161"/>
                    </a:lnTo>
                    <a:lnTo>
                      <a:pt x="51" y="164"/>
                    </a:lnTo>
                    <a:lnTo>
                      <a:pt x="45" y="170"/>
                    </a:lnTo>
                    <a:lnTo>
                      <a:pt x="37" y="175"/>
                    </a:lnTo>
                    <a:lnTo>
                      <a:pt x="29" y="179"/>
                    </a:lnTo>
                    <a:lnTo>
                      <a:pt x="22" y="184"/>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8"/>
                    </a:lnTo>
                    <a:lnTo>
                      <a:pt x="129" y="88"/>
                    </a:lnTo>
                    <a:lnTo>
                      <a:pt x="124" y="89"/>
                    </a:lnTo>
                    <a:lnTo>
                      <a:pt x="120" y="89"/>
                    </a:lnTo>
                    <a:lnTo>
                      <a:pt x="115" y="91"/>
                    </a:lnTo>
                    <a:lnTo>
                      <a:pt x="110" y="92"/>
                    </a:lnTo>
                    <a:lnTo>
                      <a:pt x="106" y="95"/>
                    </a:lnTo>
                    <a:lnTo>
                      <a:pt x="101" y="94"/>
                    </a:lnTo>
                    <a:lnTo>
                      <a:pt x="97" y="94"/>
                    </a:lnTo>
                    <a:lnTo>
                      <a:pt x="92" y="94"/>
                    </a:lnTo>
                    <a:lnTo>
                      <a:pt x="89" y="94"/>
                    </a:lnTo>
                    <a:lnTo>
                      <a:pt x="84" y="94"/>
                    </a:lnTo>
                    <a:lnTo>
                      <a:pt x="81" y="95"/>
                    </a:lnTo>
                    <a:lnTo>
                      <a:pt x="77" y="95"/>
                    </a:lnTo>
                    <a:lnTo>
                      <a:pt x="74" y="97"/>
                    </a:lnTo>
                    <a:lnTo>
                      <a:pt x="72" y="98"/>
                    </a:lnTo>
                    <a:lnTo>
                      <a:pt x="71" y="100"/>
                    </a:lnTo>
                    <a:lnTo>
                      <a:pt x="68" y="100"/>
                    </a:lnTo>
                    <a:lnTo>
                      <a:pt x="64" y="98"/>
                    </a:lnTo>
                    <a:lnTo>
                      <a:pt x="57" y="100"/>
                    </a:lnTo>
                    <a:lnTo>
                      <a:pt x="51" y="101"/>
                    </a:lnTo>
                    <a:lnTo>
                      <a:pt x="46" y="101"/>
                    </a:lnTo>
                    <a:lnTo>
                      <a:pt x="40" y="103"/>
                    </a:lnTo>
                    <a:lnTo>
                      <a:pt x="34" y="103"/>
                    </a:lnTo>
                    <a:lnTo>
                      <a:pt x="26" y="103"/>
                    </a:lnTo>
                    <a:lnTo>
                      <a:pt x="20" y="103"/>
                    </a:lnTo>
                    <a:lnTo>
                      <a:pt x="12" y="103"/>
                    </a:lnTo>
                    <a:lnTo>
                      <a:pt x="9" y="103"/>
                    </a:lnTo>
                    <a:lnTo>
                      <a:pt x="8" y="100"/>
                    </a:lnTo>
                    <a:lnTo>
                      <a:pt x="5" y="97"/>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2D409A"/>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3" name="Freeform 78"/>
              <p:cNvSpPr>
                <a:spLocks/>
              </p:cNvSpPr>
              <p:nvPr/>
            </p:nvSpPr>
            <p:spPr bwMode="auto">
              <a:xfrm>
                <a:off x="4503738" y="1550988"/>
                <a:ext cx="511175" cy="350838"/>
              </a:xfrm>
              <a:custGeom>
                <a:avLst/>
                <a:gdLst/>
                <a:ahLst/>
                <a:cxnLst>
                  <a:cxn ang="0">
                    <a:pos x="320" y="35"/>
                  </a:cxn>
                  <a:cxn ang="0">
                    <a:pos x="303" y="62"/>
                  </a:cxn>
                  <a:cxn ang="0">
                    <a:pos x="309" y="89"/>
                  </a:cxn>
                  <a:cxn ang="0">
                    <a:pos x="322" y="98"/>
                  </a:cxn>
                  <a:cxn ang="0">
                    <a:pos x="282" y="118"/>
                  </a:cxn>
                  <a:cxn ang="0">
                    <a:pos x="245" y="129"/>
                  </a:cxn>
                  <a:cxn ang="0">
                    <a:pos x="224" y="138"/>
                  </a:cxn>
                  <a:cxn ang="0">
                    <a:pos x="210" y="147"/>
                  </a:cxn>
                  <a:cxn ang="0">
                    <a:pos x="192" y="160"/>
                  </a:cxn>
                  <a:cxn ang="0">
                    <a:pos x="167" y="170"/>
                  </a:cxn>
                  <a:cxn ang="0">
                    <a:pos x="140" y="182"/>
                  </a:cxn>
                  <a:cxn ang="0">
                    <a:pos x="113" y="196"/>
                  </a:cxn>
                  <a:cxn ang="0">
                    <a:pos x="89" y="210"/>
                  </a:cxn>
                  <a:cxn ang="0">
                    <a:pos x="71" y="221"/>
                  </a:cxn>
                  <a:cxn ang="0">
                    <a:pos x="60" y="212"/>
                  </a:cxn>
                  <a:cxn ang="0">
                    <a:pos x="92" y="186"/>
                  </a:cxn>
                  <a:cxn ang="0">
                    <a:pos x="115" y="166"/>
                  </a:cxn>
                  <a:cxn ang="0">
                    <a:pos x="141" y="152"/>
                  </a:cxn>
                  <a:cxn ang="0">
                    <a:pos x="169" y="143"/>
                  </a:cxn>
                  <a:cxn ang="0">
                    <a:pos x="164" y="127"/>
                  </a:cxn>
                  <a:cxn ang="0">
                    <a:pos x="140" y="126"/>
                  </a:cxn>
                  <a:cxn ang="0">
                    <a:pos x="113" y="135"/>
                  </a:cxn>
                  <a:cxn ang="0">
                    <a:pos x="100" y="140"/>
                  </a:cxn>
                  <a:cxn ang="0">
                    <a:pos x="83" y="149"/>
                  </a:cxn>
                  <a:cxn ang="0">
                    <a:pos x="58" y="158"/>
                  </a:cxn>
                  <a:cxn ang="0">
                    <a:pos x="15" y="187"/>
                  </a:cxn>
                  <a:cxn ang="0">
                    <a:pos x="2" y="181"/>
                  </a:cxn>
                  <a:cxn ang="0">
                    <a:pos x="17" y="163"/>
                  </a:cxn>
                  <a:cxn ang="0">
                    <a:pos x="63" y="138"/>
                  </a:cxn>
                  <a:cxn ang="0">
                    <a:pos x="100" y="114"/>
                  </a:cxn>
                  <a:cxn ang="0">
                    <a:pos x="126" y="103"/>
                  </a:cxn>
                  <a:cxn ang="0">
                    <a:pos x="136" y="101"/>
                  </a:cxn>
                  <a:cxn ang="0">
                    <a:pos x="144" y="92"/>
                  </a:cxn>
                  <a:cxn ang="0">
                    <a:pos x="129" y="88"/>
                  </a:cxn>
                  <a:cxn ang="0">
                    <a:pos x="101" y="92"/>
                  </a:cxn>
                  <a:cxn ang="0">
                    <a:pos x="77" y="95"/>
                  </a:cxn>
                  <a:cxn ang="0">
                    <a:pos x="58" y="98"/>
                  </a:cxn>
                  <a:cxn ang="0">
                    <a:pos x="22" y="103"/>
                  </a:cxn>
                  <a:cxn ang="0">
                    <a:pos x="5" y="89"/>
                  </a:cxn>
                  <a:cxn ang="0">
                    <a:pos x="17" y="81"/>
                  </a:cxn>
                  <a:cxn ang="0">
                    <a:pos x="61" y="78"/>
                  </a:cxn>
                  <a:cxn ang="0">
                    <a:pos x="104" y="71"/>
                  </a:cxn>
                  <a:cxn ang="0">
                    <a:pos x="136" y="66"/>
                  </a:cxn>
                  <a:cxn ang="0">
                    <a:pos x="127" y="57"/>
                  </a:cxn>
                  <a:cxn ang="0">
                    <a:pos x="112" y="52"/>
                  </a:cxn>
                  <a:cxn ang="0">
                    <a:pos x="97" y="48"/>
                  </a:cxn>
                  <a:cxn ang="0">
                    <a:pos x="92" y="39"/>
                  </a:cxn>
                  <a:cxn ang="0">
                    <a:pos x="121" y="32"/>
                  </a:cxn>
                  <a:cxn ang="0">
                    <a:pos x="155" y="37"/>
                  </a:cxn>
                  <a:cxn ang="0">
                    <a:pos x="187" y="29"/>
                  </a:cxn>
                  <a:cxn ang="0">
                    <a:pos x="224" y="22"/>
                  </a:cxn>
                  <a:cxn ang="0">
                    <a:pos x="253" y="8"/>
                  </a:cxn>
                  <a:cxn ang="0">
                    <a:pos x="286" y="3"/>
                  </a:cxn>
                  <a:cxn ang="0">
                    <a:pos x="309" y="0"/>
                  </a:cxn>
                  <a:cxn ang="0">
                    <a:pos x="317" y="8"/>
                  </a:cxn>
                </a:cxnLst>
                <a:rect l="0" t="0" r="r" b="b"/>
                <a:pathLst>
                  <a:path w="322" h="221">
                    <a:moveTo>
                      <a:pt x="317" y="8"/>
                    </a:moveTo>
                    <a:lnTo>
                      <a:pt x="317" y="14"/>
                    </a:lnTo>
                    <a:lnTo>
                      <a:pt x="319" y="19"/>
                    </a:lnTo>
                    <a:lnTo>
                      <a:pt x="320" y="25"/>
                    </a:lnTo>
                    <a:lnTo>
                      <a:pt x="320" y="31"/>
                    </a:lnTo>
                    <a:lnTo>
                      <a:pt x="320" y="35"/>
                    </a:lnTo>
                    <a:lnTo>
                      <a:pt x="319" y="40"/>
                    </a:lnTo>
                    <a:lnTo>
                      <a:pt x="317" y="45"/>
                    </a:lnTo>
                    <a:lnTo>
                      <a:pt x="313" y="49"/>
                    </a:lnTo>
                    <a:lnTo>
                      <a:pt x="308" y="54"/>
                    </a:lnTo>
                    <a:lnTo>
                      <a:pt x="305" y="57"/>
                    </a:lnTo>
                    <a:lnTo>
                      <a:pt x="303" y="62"/>
                    </a:lnTo>
                    <a:lnTo>
                      <a:pt x="303" y="66"/>
                    </a:lnTo>
                    <a:lnTo>
                      <a:pt x="303" y="71"/>
                    </a:lnTo>
                    <a:lnTo>
                      <a:pt x="305" y="77"/>
                    </a:lnTo>
                    <a:lnTo>
                      <a:pt x="306" y="81"/>
                    </a:lnTo>
                    <a:lnTo>
                      <a:pt x="308" y="86"/>
                    </a:lnTo>
                    <a:lnTo>
                      <a:pt x="309" y="89"/>
                    </a:lnTo>
                    <a:lnTo>
                      <a:pt x="313" y="92"/>
                    </a:lnTo>
                    <a:lnTo>
                      <a:pt x="316" y="92"/>
                    </a:lnTo>
                    <a:lnTo>
                      <a:pt x="319" y="94"/>
                    </a:lnTo>
                    <a:lnTo>
                      <a:pt x="320" y="94"/>
                    </a:lnTo>
                    <a:lnTo>
                      <a:pt x="322" y="95"/>
                    </a:lnTo>
                    <a:lnTo>
                      <a:pt x="322" y="98"/>
                    </a:lnTo>
                    <a:lnTo>
                      <a:pt x="319" y="103"/>
                    </a:lnTo>
                    <a:lnTo>
                      <a:pt x="311" y="107"/>
                    </a:lnTo>
                    <a:lnTo>
                      <a:pt x="303" y="111"/>
                    </a:lnTo>
                    <a:lnTo>
                      <a:pt x="297" y="114"/>
                    </a:lnTo>
                    <a:lnTo>
                      <a:pt x="290" y="115"/>
                    </a:lnTo>
                    <a:lnTo>
                      <a:pt x="282" y="118"/>
                    </a:lnTo>
                    <a:lnTo>
                      <a:pt x="274" y="121"/>
                    </a:lnTo>
                    <a:lnTo>
                      <a:pt x="267" y="124"/>
                    </a:lnTo>
                    <a:lnTo>
                      <a:pt x="259" y="127"/>
                    </a:lnTo>
                    <a:lnTo>
                      <a:pt x="254" y="127"/>
                    </a:lnTo>
                    <a:lnTo>
                      <a:pt x="248" y="129"/>
                    </a:lnTo>
                    <a:lnTo>
                      <a:pt x="245" y="129"/>
                    </a:lnTo>
                    <a:lnTo>
                      <a:pt x="242" y="130"/>
                    </a:lnTo>
                    <a:lnTo>
                      <a:pt x="237" y="132"/>
                    </a:lnTo>
                    <a:lnTo>
                      <a:pt x="234" y="135"/>
                    </a:lnTo>
                    <a:lnTo>
                      <a:pt x="230" y="137"/>
                    </a:lnTo>
                    <a:lnTo>
                      <a:pt x="227" y="138"/>
                    </a:lnTo>
                    <a:lnTo>
                      <a:pt x="224" y="138"/>
                    </a:lnTo>
                    <a:lnTo>
                      <a:pt x="221" y="140"/>
                    </a:lnTo>
                    <a:lnTo>
                      <a:pt x="219" y="141"/>
                    </a:lnTo>
                    <a:lnTo>
                      <a:pt x="216" y="143"/>
                    </a:lnTo>
                    <a:lnTo>
                      <a:pt x="215" y="146"/>
                    </a:lnTo>
                    <a:lnTo>
                      <a:pt x="213" y="147"/>
                    </a:lnTo>
                    <a:lnTo>
                      <a:pt x="210" y="147"/>
                    </a:lnTo>
                    <a:lnTo>
                      <a:pt x="208" y="147"/>
                    </a:lnTo>
                    <a:lnTo>
                      <a:pt x="204" y="149"/>
                    </a:lnTo>
                    <a:lnTo>
                      <a:pt x="201" y="150"/>
                    </a:lnTo>
                    <a:lnTo>
                      <a:pt x="198" y="153"/>
                    </a:lnTo>
                    <a:lnTo>
                      <a:pt x="195" y="156"/>
                    </a:lnTo>
                    <a:lnTo>
                      <a:pt x="192" y="160"/>
                    </a:lnTo>
                    <a:lnTo>
                      <a:pt x="189" y="161"/>
                    </a:lnTo>
                    <a:lnTo>
                      <a:pt x="185" y="163"/>
                    </a:lnTo>
                    <a:lnTo>
                      <a:pt x="181" y="164"/>
                    </a:lnTo>
                    <a:lnTo>
                      <a:pt x="176" y="166"/>
                    </a:lnTo>
                    <a:lnTo>
                      <a:pt x="172" y="167"/>
                    </a:lnTo>
                    <a:lnTo>
                      <a:pt x="167" y="170"/>
                    </a:lnTo>
                    <a:lnTo>
                      <a:pt x="162" y="172"/>
                    </a:lnTo>
                    <a:lnTo>
                      <a:pt x="158" y="173"/>
                    </a:lnTo>
                    <a:lnTo>
                      <a:pt x="153" y="176"/>
                    </a:lnTo>
                    <a:lnTo>
                      <a:pt x="149" y="178"/>
                    </a:lnTo>
                    <a:lnTo>
                      <a:pt x="144" y="179"/>
                    </a:lnTo>
                    <a:lnTo>
                      <a:pt x="140" y="182"/>
                    </a:lnTo>
                    <a:lnTo>
                      <a:pt x="135" y="184"/>
                    </a:lnTo>
                    <a:lnTo>
                      <a:pt x="130" y="187"/>
                    </a:lnTo>
                    <a:lnTo>
                      <a:pt x="126" y="189"/>
                    </a:lnTo>
                    <a:lnTo>
                      <a:pt x="121" y="192"/>
                    </a:lnTo>
                    <a:lnTo>
                      <a:pt x="118" y="193"/>
                    </a:lnTo>
                    <a:lnTo>
                      <a:pt x="113" y="196"/>
                    </a:lnTo>
                    <a:lnTo>
                      <a:pt x="109" y="199"/>
                    </a:lnTo>
                    <a:lnTo>
                      <a:pt x="106" y="202"/>
                    </a:lnTo>
                    <a:lnTo>
                      <a:pt x="101" y="204"/>
                    </a:lnTo>
                    <a:lnTo>
                      <a:pt x="97" y="205"/>
                    </a:lnTo>
                    <a:lnTo>
                      <a:pt x="94" y="209"/>
                    </a:lnTo>
                    <a:lnTo>
                      <a:pt x="89" y="210"/>
                    </a:lnTo>
                    <a:lnTo>
                      <a:pt x="86" y="213"/>
                    </a:lnTo>
                    <a:lnTo>
                      <a:pt x="83" y="215"/>
                    </a:lnTo>
                    <a:lnTo>
                      <a:pt x="80" y="219"/>
                    </a:lnTo>
                    <a:lnTo>
                      <a:pt x="77" y="219"/>
                    </a:lnTo>
                    <a:lnTo>
                      <a:pt x="74" y="219"/>
                    </a:lnTo>
                    <a:lnTo>
                      <a:pt x="71" y="221"/>
                    </a:lnTo>
                    <a:lnTo>
                      <a:pt x="68" y="221"/>
                    </a:lnTo>
                    <a:lnTo>
                      <a:pt x="64" y="221"/>
                    </a:lnTo>
                    <a:lnTo>
                      <a:pt x="63" y="221"/>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9"/>
                    </a:lnTo>
                    <a:lnTo>
                      <a:pt x="164" y="127"/>
                    </a:lnTo>
                    <a:lnTo>
                      <a:pt x="161" y="126"/>
                    </a:lnTo>
                    <a:lnTo>
                      <a:pt x="156" y="126"/>
                    </a:lnTo>
                    <a:lnTo>
                      <a:pt x="152" y="126"/>
                    </a:lnTo>
                    <a:lnTo>
                      <a:pt x="149" y="124"/>
                    </a:lnTo>
                    <a:lnTo>
                      <a:pt x="144" y="124"/>
                    </a:lnTo>
                    <a:lnTo>
                      <a:pt x="140" y="126"/>
                    </a:lnTo>
                    <a:lnTo>
                      <a:pt x="135" y="127"/>
                    </a:lnTo>
                    <a:lnTo>
                      <a:pt x="130" y="129"/>
                    </a:lnTo>
                    <a:lnTo>
                      <a:pt x="126" y="129"/>
                    </a:lnTo>
                    <a:lnTo>
                      <a:pt x="121" y="130"/>
                    </a:lnTo>
                    <a:lnTo>
                      <a:pt x="118" y="132"/>
                    </a:lnTo>
                    <a:lnTo>
                      <a:pt x="113" y="135"/>
                    </a:lnTo>
                    <a:lnTo>
                      <a:pt x="112" y="140"/>
                    </a:lnTo>
                    <a:lnTo>
                      <a:pt x="109" y="137"/>
                    </a:lnTo>
                    <a:lnTo>
                      <a:pt x="107" y="137"/>
                    </a:lnTo>
                    <a:lnTo>
                      <a:pt x="106" y="137"/>
                    </a:lnTo>
                    <a:lnTo>
                      <a:pt x="103" y="138"/>
                    </a:lnTo>
                    <a:lnTo>
                      <a:pt x="100" y="140"/>
                    </a:lnTo>
                    <a:lnTo>
                      <a:pt x="97" y="141"/>
                    </a:lnTo>
                    <a:lnTo>
                      <a:pt x="95" y="143"/>
                    </a:lnTo>
                    <a:lnTo>
                      <a:pt x="92" y="143"/>
                    </a:lnTo>
                    <a:lnTo>
                      <a:pt x="89" y="144"/>
                    </a:lnTo>
                    <a:lnTo>
                      <a:pt x="86" y="147"/>
                    </a:lnTo>
                    <a:lnTo>
                      <a:pt x="83" y="149"/>
                    </a:lnTo>
                    <a:lnTo>
                      <a:pt x="80" y="150"/>
                    </a:lnTo>
                    <a:lnTo>
                      <a:pt x="77" y="153"/>
                    </a:lnTo>
                    <a:lnTo>
                      <a:pt x="74" y="155"/>
                    </a:lnTo>
                    <a:lnTo>
                      <a:pt x="71" y="155"/>
                    </a:lnTo>
                    <a:lnTo>
                      <a:pt x="66" y="155"/>
                    </a:lnTo>
                    <a:lnTo>
                      <a:pt x="58" y="158"/>
                    </a:lnTo>
                    <a:lnTo>
                      <a:pt x="51" y="164"/>
                    </a:lnTo>
                    <a:lnTo>
                      <a:pt x="45" y="169"/>
                    </a:lnTo>
                    <a:lnTo>
                      <a:pt x="37" y="173"/>
                    </a:lnTo>
                    <a:lnTo>
                      <a:pt x="29" y="178"/>
                    </a:lnTo>
                    <a:lnTo>
                      <a:pt x="23" y="184"/>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8"/>
                    </a:lnTo>
                    <a:lnTo>
                      <a:pt x="129" y="88"/>
                    </a:lnTo>
                    <a:lnTo>
                      <a:pt x="124" y="88"/>
                    </a:lnTo>
                    <a:lnTo>
                      <a:pt x="120" y="89"/>
                    </a:lnTo>
                    <a:lnTo>
                      <a:pt x="115" y="89"/>
                    </a:lnTo>
                    <a:lnTo>
                      <a:pt x="110" y="91"/>
                    </a:lnTo>
                    <a:lnTo>
                      <a:pt x="106" y="92"/>
                    </a:lnTo>
                    <a:lnTo>
                      <a:pt x="101" y="92"/>
                    </a:lnTo>
                    <a:lnTo>
                      <a:pt x="97" y="92"/>
                    </a:lnTo>
                    <a:lnTo>
                      <a:pt x="94" y="92"/>
                    </a:lnTo>
                    <a:lnTo>
                      <a:pt x="89" y="92"/>
                    </a:lnTo>
                    <a:lnTo>
                      <a:pt x="84" y="92"/>
                    </a:lnTo>
                    <a:lnTo>
                      <a:pt x="81" y="94"/>
                    </a:lnTo>
                    <a:lnTo>
                      <a:pt x="77" y="95"/>
                    </a:lnTo>
                    <a:lnTo>
                      <a:pt x="74" y="95"/>
                    </a:lnTo>
                    <a:lnTo>
                      <a:pt x="72" y="97"/>
                    </a:lnTo>
                    <a:lnTo>
                      <a:pt x="71" y="98"/>
                    </a:lnTo>
                    <a:lnTo>
                      <a:pt x="68" y="98"/>
                    </a:lnTo>
                    <a:lnTo>
                      <a:pt x="64" y="97"/>
                    </a:lnTo>
                    <a:lnTo>
                      <a:pt x="58" y="98"/>
                    </a:lnTo>
                    <a:lnTo>
                      <a:pt x="52" y="100"/>
                    </a:lnTo>
                    <a:lnTo>
                      <a:pt x="46" y="100"/>
                    </a:lnTo>
                    <a:lnTo>
                      <a:pt x="40" y="101"/>
                    </a:lnTo>
                    <a:lnTo>
                      <a:pt x="34" y="101"/>
                    </a:lnTo>
                    <a:lnTo>
                      <a:pt x="28" y="103"/>
                    </a:lnTo>
                    <a:lnTo>
                      <a:pt x="22" y="103"/>
                    </a:lnTo>
                    <a:lnTo>
                      <a:pt x="15" y="103"/>
                    </a:lnTo>
                    <a:lnTo>
                      <a:pt x="11" y="101"/>
                    </a:lnTo>
                    <a:lnTo>
                      <a:pt x="8" y="98"/>
                    </a:lnTo>
                    <a:lnTo>
                      <a:pt x="5" y="95"/>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1D469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4" name="Freeform 79"/>
              <p:cNvSpPr>
                <a:spLocks/>
              </p:cNvSpPr>
              <p:nvPr/>
            </p:nvSpPr>
            <p:spPr bwMode="auto">
              <a:xfrm>
                <a:off x="4503738" y="1550988"/>
                <a:ext cx="508000" cy="347663"/>
              </a:xfrm>
              <a:custGeom>
                <a:avLst/>
                <a:gdLst/>
                <a:ahLst/>
                <a:cxnLst>
                  <a:cxn ang="0">
                    <a:pos x="320" y="35"/>
                  </a:cxn>
                  <a:cxn ang="0">
                    <a:pos x="303" y="62"/>
                  </a:cxn>
                  <a:cxn ang="0">
                    <a:pos x="308" y="88"/>
                  </a:cxn>
                  <a:cxn ang="0">
                    <a:pos x="319" y="94"/>
                  </a:cxn>
                  <a:cxn ang="0">
                    <a:pos x="280" y="114"/>
                  </a:cxn>
                  <a:cxn ang="0">
                    <a:pos x="244" y="126"/>
                  </a:cxn>
                  <a:cxn ang="0">
                    <a:pos x="224" y="133"/>
                  </a:cxn>
                  <a:cxn ang="0">
                    <a:pos x="210" y="144"/>
                  </a:cxn>
                  <a:cxn ang="0">
                    <a:pos x="192" y="156"/>
                  </a:cxn>
                  <a:cxn ang="0">
                    <a:pos x="167" y="167"/>
                  </a:cxn>
                  <a:cxn ang="0">
                    <a:pos x="141" y="179"/>
                  </a:cxn>
                  <a:cxn ang="0">
                    <a:pos x="115" y="193"/>
                  </a:cxn>
                  <a:cxn ang="0">
                    <a:pos x="89" y="209"/>
                  </a:cxn>
                  <a:cxn ang="0">
                    <a:pos x="71" y="219"/>
                  </a:cxn>
                  <a:cxn ang="0">
                    <a:pos x="60" y="212"/>
                  </a:cxn>
                  <a:cxn ang="0">
                    <a:pos x="92" y="186"/>
                  </a:cxn>
                  <a:cxn ang="0">
                    <a:pos x="115" y="166"/>
                  </a:cxn>
                  <a:cxn ang="0">
                    <a:pos x="141" y="152"/>
                  </a:cxn>
                  <a:cxn ang="0">
                    <a:pos x="169" y="143"/>
                  </a:cxn>
                  <a:cxn ang="0">
                    <a:pos x="164" y="126"/>
                  </a:cxn>
                  <a:cxn ang="0">
                    <a:pos x="140" y="123"/>
                  </a:cxn>
                  <a:cxn ang="0">
                    <a:pos x="115" y="132"/>
                  </a:cxn>
                  <a:cxn ang="0">
                    <a:pos x="101" y="138"/>
                  </a:cxn>
                  <a:cxn ang="0">
                    <a:pos x="83" y="147"/>
                  </a:cxn>
                  <a:cxn ang="0">
                    <a:pos x="60" y="158"/>
                  </a:cxn>
                  <a:cxn ang="0">
                    <a:pos x="15" y="187"/>
                  </a:cxn>
                  <a:cxn ang="0">
                    <a:pos x="2" y="181"/>
                  </a:cxn>
                  <a:cxn ang="0">
                    <a:pos x="17" y="163"/>
                  </a:cxn>
                  <a:cxn ang="0">
                    <a:pos x="63" y="138"/>
                  </a:cxn>
                  <a:cxn ang="0">
                    <a:pos x="100" y="114"/>
                  </a:cxn>
                  <a:cxn ang="0">
                    <a:pos x="126" y="103"/>
                  </a:cxn>
                  <a:cxn ang="0">
                    <a:pos x="136" y="101"/>
                  </a:cxn>
                  <a:cxn ang="0">
                    <a:pos x="144" y="92"/>
                  </a:cxn>
                  <a:cxn ang="0">
                    <a:pos x="129" y="86"/>
                  </a:cxn>
                  <a:cxn ang="0">
                    <a:pos x="101" y="91"/>
                  </a:cxn>
                  <a:cxn ang="0">
                    <a:pos x="77" y="94"/>
                  </a:cxn>
                  <a:cxn ang="0">
                    <a:pos x="58" y="97"/>
                  </a:cxn>
                  <a:cxn ang="0">
                    <a:pos x="25" y="101"/>
                  </a:cxn>
                  <a:cxn ang="0">
                    <a:pos x="8" y="97"/>
                  </a:cxn>
                  <a:cxn ang="0">
                    <a:pos x="6" y="86"/>
                  </a:cxn>
                  <a:cxn ang="0">
                    <a:pos x="28" y="80"/>
                  </a:cxn>
                  <a:cxn ang="0">
                    <a:pos x="78" y="74"/>
                  </a:cxn>
                  <a:cxn ang="0">
                    <a:pos x="117" y="71"/>
                  </a:cxn>
                  <a:cxn ang="0">
                    <a:pos x="136" y="62"/>
                  </a:cxn>
                  <a:cxn ang="0">
                    <a:pos x="121" y="57"/>
                  </a:cxn>
                  <a:cxn ang="0">
                    <a:pos x="106" y="51"/>
                  </a:cxn>
                  <a:cxn ang="0">
                    <a:pos x="92" y="46"/>
                  </a:cxn>
                  <a:cxn ang="0">
                    <a:pos x="101" y="34"/>
                  </a:cxn>
                  <a:cxn ang="0">
                    <a:pos x="132" y="34"/>
                  </a:cxn>
                  <a:cxn ang="0">
                    <a:pos x="166" y="34"/>
                  </a:cxn>
                  <a:cxn ang="0">
                    <a:pos x="199" y="25"/>
                  </a:cxn>
                  <a:cxn ang="0">
                    <a:pos x="233" y="16"/>
                  </a:cxn>
                  <a:cxn ang="0">
                    <a:pos x="264" y="6"/>
                  </a:cxn>
                  <a:cxn ang="0">
                    <a:pos x="297" y="2"/>
                  </a:cxn>
                  <a:cxn ang="0">
                    <a:pos x="313" y="3"/>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8" y="54"/>
                    </a:lnTo>
                    <a:lnTo>
                      <a:pt x="305" y="57"/>
                    </a:lnTo>
                    <a:lnTo>
                      <a:pt x="303" y="62"/>
                    </a:lnTo>
                    <a:lnTo>
                      <a:pt x="302" y="66"/>
                    </a:lnTo>
                    <a:lnTo>
                      <a:pt x="303" y="71"/>
                    </a:lnTo>
                    <a:lnTo>
                      <a:pt x="303" y="74"/>
                    </a:lnTo>
                    <a:lnTo>
                      <a:pt x="305" y="78"/>
                    </a:lnTo>
                    <a:lnTo>
                      <a:pt x="306" y="84"/>
                    </a:lnTo>
                    <a:lnTo>
                      <a:pt x="308" y="88"/>
                    </a:lnTo>
                    <a:lnTo>
                      <a:pt x="311" y="89"/>
                    </a:lnTo>
                    <a:lnTo>
                      <a:pt x="314" y="89"/>
                    </a:lnTo>
                    <a:lnTo>
                      <a:pt x="317" y="89"/>
                    </a:lnTo>
                    <a:lnTo>
                      <a:pt x="319" y="89"/>
                    </a:lnTo>
                    <a:lnTo>
                      <a:pt x="320" y="91"/>
                    </a:lnTo>
                    <a:lnTo>
                      <a:pt x="319" y="94"/>
                    </a:lnTo>
                    <a:lnTo>
                      <a:pt x="317" y="98"/>
                    </a:lnTo>
                    <a:lnTo>
                      <a:pt x="309" y="103"/>
                    </a:lnTo>
                    <a:lnTo>
                      <a:pt x="302" y="106"/>
                    </a:lnTo>
                    <a:lnTo>
                      <a:pt x="294" y="109"/>
                    </a:lnTo>
                    <a:lnTo>
                      <a:pt x="286" y="112"/>
                    </a:lnTo>
                    <a:lnTo>
                      <a:pt x="280" y="114"/>
                    </a:lnTo>
                    <a:lnTo>
                      <a:pt x="273" y="117"/>
                    </a:lnTo>
                    <a:lnTo>
                      <a:pt x="265" y="120"/>
                    </a:lnTo>
                    <a:lnTo>
                      <a:pt x="257" y="123"/>
                    </a:lnTo>
                    <a:lnTo>
                      <a:pt x="251" y="123"/>
                    </a:lnTo>
                    <a:lnTo>
                      <a:pt x="248" y="124"/>
                    </a:lnTo>
                    <a:lnTo>
                      <a:pt x="244" y="126"/>
                    </a:lnTo>
                    <a:lnTo>
                      <a:pt x="241" y="126"/>
                    </a:lnTo>
                    <a:lnTo>
                      <a:pt x="237" y="129"/>
                    </a:lnTo>
                    <a:lnTo>
                      <a:pt x="234" y="130"/>
                    </a:lnTo>
                    <a:lnTo>
                      <a:pt x="230" y="132"/>
                    </a:lnTo>
                    <a:lnTo>
                      <a:pt x="227" y="133"/>
                    </a:lnTo>
                    <a:lnTo>
                      <a:pt x="224" y="133"/>
                    </a:lnTo>
                    <a:lnTo>
                      <a:pt x="221" y="135"/>
                    </a:lnTo>
                    <a:lnTo>
                      <a:pt x="219" y="137"/>
                    </a:lnTo>
                    <a:lnTo>
                      <a:pt x="216" y="140"/>
                    </a:lnTo>
                    <a:lnTo>
                      <a:pt x="215" y="141"/>
                    </a:lnTo>
                    <a:lnTo>
                      <a:pt x="213" y="144"/>
                    </a:lnTo>
                    <a:lnTo>
                      <a:pt x="210" y="144"/>
                    </a:lnTo>
                    <a:lnTo>
                      <a:pt x="208" y="144"/>
                    </a:lnTo>
                    <a:lnTo>
                      <a:pt x="204" y="146"/>
                    </a:lnTo>
                    <a:lnTo>
                      <a:pt x="201" y="147"/>
                    </a:lnTo>
                    <a:lnTo>
                      <a:pt x="198" y="150"/>
                    </a:lnTo>
                    <a:lnTo>
                      <a:pt x="195" y="153"/>
                    </a:lnTo>
                    <a:lnTo>
                      <a:pt x="192" y="156"/>
                    </a:lnTo>
                    <a:lnTo>
                      <a:pt x="189" y="160"/>
                    </a:lnTo>
                    <a:lnTo>
                      <a:pt x="185" y="161"/>
                    </a:lnTo>
                    <a:lnTo>
                      <a:pt x="181" y="161"/>
                    </a:lnTo>
                    <a:lnTo>
                      <a:pt x="176" y="164"/>
                    </a:lnTo>
                    <a:lnTo>
                      <a:pt x="172" y="166"/>
                    </a:lnTo>
                    <a:lnTo>
                      <a:pt x="167" y="167"/>
                    </a:lnTo>
                    <a:lnTo>
                      <a:pt x="162" y="170"/>
                    </a:lnTo>
                    <a:lnTo>
                      <a:pt x="158" y="172"/>
                    </a:lnTo>
                    <a:lnTo>
                      <a:pt x="153" y="173"/>
                    </a:lnTo>
                    <a:lnTo>
                      <a:pt x="149" y="175"/>
                    </a:lnTo>
                    <a:lnTo>
                      <a:pt x="144" y="178"/>
                    </a:lnTo>
                    <a:lnTo>
                      <a:pt x="141" y="179"/>
                    </a:lnTo>
                    <a:lnTo>
                      <a:pt x="136" y="181"/>
                    </a:lnTo>
                    <a:lnTo>
                      <a:pt x="132" y="184"/>
                    </a:lnTo>
                    <a:lnTo>
                      <a:pt x="127" y="186"/>
                    </a:lnTo>
                    <a:lnTo>
                      <a:pt x="123" y="189"/>
                    </a:lnTo>
                    <a:lnTo>
                      <a:pt x="118" y="190"/>
                    </a:lnTo>
                    <a:lnTo>
                      <a:pt x="115" y="193"/>
                    </a:lnTo>
                    <a:lnTo>
                      <a:pt x="110" y="196"/>
                    </a:lnTo>
                    <a:lnTo>
                      <a:pt x="106" y="199"/>
                    </a:lnTo>
                    <a:lnTo>
                      <a:pt x="103" y="201"/>
                    </a:lnTo>
                    <a:lnTo>
                      <a:pt x="98" y="202"/>
                    </a:lnTo>
                    <a:lnTo>
                      <a:pt x="94" y="205"/>
                    </a:lnTo>
                    <a:lnTo>
                      <a:pt x="89" y="209"/>
                    </a:lnTo>
                    <a:lnTo>
                      <a:pt x="86" y="210"/>
                    </a:lnTo>
                    <a:lnTo>
                      <a:pt x="83" y="213"/>
                    </a:lnTo>
                    <a:lnTo>
                      <a:pt x="80" y="216"/>
                    </a:lnTo>
                    <a:lnTo>
                      <a:pt x="77" y="218"/>
                    </a:lnTo>
                    <a:lnTo>
                      <a:pt x="74" y="218"/>
                    </a:lnTo>
                    <a:lnTo>
                      <a:pt x="71" y="219"/>
                    </a:lnTo>
                    <a:lnTo>
                      <a:pt x="68" y="219"/>
                    </a:lnTo>
                    <a:lnTo>
                      <a:pt x="64" y="219"/>
                    </a:lnTo>
                    <a:lnTo>
                      <a:pt x="63" y="219"/>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9"/>
                    </a:lnTo>
                    <a:lnTo>
                      <a:pt x="164" y="126"/>
                    </a:lnTo>
                    <a:lnTo>
                      <a:pt x="161" y="124"/>
                    </a:lnTo>
                    <a:lnTo>
                      <a:pt x="156" y="123"/>
                    </a:lnTo>
                    <a:lnTo>
                      <a:pt x="152" y="123"/>
                    </a:lnTo>
                    <a:lnTo>
                      <a:pt x="149" y="121"/>
                    </a:lnTo>
                    <a:lnTo>
                      <a:pt x="144" y="121"/>
                    </a:lnTo>
                    <a:lnTo>
                      <a:pt x="140" y="123"/>
                    </a:lnTo>
                    <a:lnTo>
                      <a:pt x="135" y="124"/>
                    </a:lnTo>
                    <a:lnTo>
                      <a:pt x="130" y="126"/>
                    </a:lnTo>
                    <a:lnTo>
                      <a:pt x="126" y="126"/>
                    </a:lnTo>
                    <a:lnTo>
                      <a:pt x="123" y="127"/>
                    </a:lnTo>
                    <a:lnTo>
                      <a:pt x="118" y="129"/>
                    </a:lnTo>
                    <a:lnTo>
                      <a:pt x="115" y="132"/>
                    </a:lnTo>
                    <a:lnTo>
                      <a:pt x="112" y="135"/>
                    </a:lnTo>
                    <a:lnTo>
                      <a:pt x="110" y="133"/>
                    </a:lnTo>
                    <a:lnTo>
                      <a:pt x="109" y="133"/>
                    </a:lnTo>
                    <a:lnTo>
                      <a:pt x="106" y="133"/>
                    </a:lnTo>
                    <a:lnTo>
                      <a:pt x="104" y="135"/>
                    </a:lnTo>
                    <a:lnTo>
                      <a:pt x="101" y="138"/>
                    </a:lnTo>
                    <a:lnTo>
                      <a:pt x="98" y="140"/>
                    </a:lnTo>
                    <a:lnTo>
                      <a:pt x="97" y="140"/>
                    </a:lnTo>
                    <a:lnTo>
                      <a:pt x="94" y="141"/>
                    </a:lnTo>
                    <a:lnTo>
                      <a:pt x="89" y="143"/>
                    </a:lnTo>
                    <a:lnTo>
                      <a:pt x="86" y="144"/>
                    </a:lnTo>
                    <a:lnTo>
                      <a:pt x="83" y="147"/>
                    </a:lnTo>
                    <a:lnTo>
                      <a:pt x="81" y="149"/>
                    </a:lnTo>
                    <a:lnTo>
                      <a:pt x="77" y="150"/>
                    </a:lnTo>
                    <a:lnTo>
                      <a:pt x="74" y="153"/>
                    </a:lnTo>
                    <a:lnTo>
                      <a:pt x="71" y="153"/>
                    </a:lnTo>
                    <a:lnTo>
                      <a:pt x="66" y="153"/>
                    </a:lnTo>
                    <a:lnTo>
                      <a:pt x="60" y="158"/>
                    </a:lnTo>
                    <a:lnTo>
                      <a:pt x="52" y="163"/>
                    </a:lnTo>
                    <a:lnTo>
                      <a:pt x="45" y="167"/>
                    </a:lnTo>
                    <a:lnTo>
                      <a:pt x="37" y="173"/>
                    </a:lnTo>
                    <a:lnTo>
                      <a:pt x="31" y="178"/>
                    </a:lnTo>
                    <a:lnTo>
                      <a:pt x="23" y="182"/>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6"/>
                    </a:lnTo>
                    <a:lnTo>
                      <a:pt x="129" y="86"/>
                    </a:lnTo>
                    <a:lnTo>
                      <a:pt x="124" y="86"/>
                    </a:lnTo>
                    <a:lnTo>
                      <a:pt x="120" y="88"/>
                    </a:lnTo>
                    <a:lnTo>
                      <a:pt x="115" y="88"/>
                    </a:lnTo>
                    <a:lnTo>
                      <a:pt x="110" y="89"/>
                    </a:lnTo>
                    <a:lnTo>
                      <a:pt x="106" y="91"/>
                    </a:lnTo>
                    <a:lnTo>
                      <a:pt x="101" y="91"/>
                    </a:lnTo>
                    <a:lnTo>
                      <a:pt x="97" y="89"/>
                    </a:lnTo>
                    <a:lnTo>
                      <a:pt x="94" y="89"/>
                    </a:lnTo>
                    <a:lnTo>
                      <a:pt x="89" y="91"/>
                    </a:lnTo>
                    <a:lnTo>
                      <a:pt x="86" y="91"/>
                    </a:lnTo>
                    <a:lnTo>
                      <a:pt x="81" y="92"/>
                    </a:lnTo>
                    <a:lnTo>
                      <a:pt x="77" y="94"/>
                    </a:lnTo>
                    <a:lnTo>
                      <a:pt x="74" y="94"/>
                    </a:lnTo>
                    <a:lnTo>
                      <a:pt x="72" y="95"/>
                    </a:lnTo>
                    <a:lnTo>
                      <a:pt x="71" y="97"/>
                    </a:lnTo>
                    <a:lnTo>
                      <a:pt x="68" y="97"/>
                    </a:lnTo>
                    <a:lnTo>
                      <a:pt x="64" y="95"/>
                    </a:lnTo>
                    <a:lnTo>
                      <a:pt x="58" y="97"/>
                    </a:lnTo>
                    <a:lnTo>
                      <a:pt x="52" y="98"/>
                    </a:lnTo>
                    <a:lnTo>
                      <a:pt x="46" y="100"/>
                    </a:lnTo>
                    <a:lnTo>
                      <a:pt x="42" y="100"/>
                    </a:lnTo>
                    <a:lnTo>
                      <a:pt x="35" y="100"/>
                    </a:lnTo>
                    <a:lnTo>
                      <a:pt x="31" y="101"/>
                    </a:lnTo>
                    <a:lnTo>
                      <a:pt x="25" y="101"/>
                    </a:lnTo>
                    <a:lnTo>
                      <a:pt x="17" y="101"/>
                    </a:lnTo>
                    <a:lnTo>
                      <a:pt x="15" y="100"/>
                    </a:lnTo>
                    <a:lnTo>
                      <a:pt x="12" y="100"/>
                    </a:lnTo>
                    <a:lnTo>
                      <a:pt x="11" y="100"/>
                    </a:lnTo>
                    <a:lnTo>
                      <a:pt x="9" y="98"/>
                    </a:lnTo>
                    <a:lnTo>
                      <a:pt x="8" y="97"/>
                    </a:lnTo>
                    <a:lnTo>
                      <a:pt x="5" y="95"/>
                    </a:lnTo>
                    <a:lnTo>
                      <a:pt x="5" y="95"/>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2C4BA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5" name="Freeform 80"/>
              <p:cNvSpPr>
                <a:spLocks/>
              </p:cNvSpPr>
              <p:nvPr/>
            </p:nvSpPr>
            <p:spPr bwMode="auto">
              <a:xfrm>
                <a:off x="4503738" y="1550988"/>
                <a:ext cx="508000" cy="347663"/>
              </a:xfrm>
              <a:custGeom>
                <a:avLst/>
                <a:gdLst/>
                <a:ahLst/>
                <a:cxnLst>
                  <a:cxn ang="0">
                    <a:pos x="320" y="35"/>
                  </a:cxn>
                  <a:cxn ang="0">
                    <a:pos x="302" y="60"/>
                  </a:cxn>
                  <a:cxn ang="0">
                    <a:pos x="308" y="86"/>
                  </a:cxn>
                  <a:cxn ang="0">
                    <a:pos x="317" y="89"/>
                  </a:cxn>
                  <a:cxn ang="0">
                    <a:pos x="277" y="109"/>
                  </a:cxn>
                  <a:cxn ang="0">
                    <a:pos x="242" y="121"/>
                  </a:cxn>
                  <a:cxn ang="0">
                    <a:pos x="222" y="129"/>
                  </a:cxn>
                  <a:cxn ang="0">
                    <a:pos x="210" y="141"/>
                  </a:cxn>
                  <a:cxn ang="0">
                    <a:pos x="192" y="155"/>
                  </a:cxn>
                  <a:cxn ang="0">
                    <a:pos x="153" y="172"/>
                  </a:cxn>
                  <a:cxn ang="0">
                    <a:pos x="107" y="196"/>
                  </a:cxn>
                  <a:cxn ang="0">
                    <a:pos x="83" y="212"/>
                  </a:cxn>
                  <a:cxn ang="0">
                    <a:pos x="66" y="219"/>
                  </a:cxn>
                  <a:cxn ang="0">
                    <a:pos x="69" y="202"/>
                  </a:cxn>
                  <a:cxn ang="0">
                    <a:pos x="100" y="178"/>
                  </a:cxn>
                  <a:cxn ang="0">
                    <a:pos x="123" y="160"/>
                  </a:cxn>
                  <a:cxn ang="0">
                    <a:pos x="150" y="147"/>
                  </a:cxn>
                  <a:cxn ang="0">
                    <a:pos x="173" y="137"/>
                  </a:cxn>
                  <a:cxn ang="0">
                    <a:pos x="156" y="121"/>
                  </a:cxn>
                  <a:cxn ang="0">
                    <a:pos x="132" y="123"/>
                  </a:cxn>
                  <a:cxn ang="0">
                    <a:pos x="112" y="130"/>
                  </a:cxn>
                  <a:cxn ang="0">
                    <a:pos x="97" y="138"/>
                  </a:cxn>
                  <a:cxn ang="0">
                    <a:pos x="78" y="150"/>
                  </a:cxn>
                  <a:cxn ang="0">
                    <a:pos x="45" y="167"/>
                  </a:cxn>
                  <a:cxn ang="0">
                    <a:pos x="5" y="190"/>
                  </a:cxn>
                  <a:cxn ang="0">
                    <a:pos x="6" y="175"/>
                  </a:cxn>
                  <a:cxn ang="0">
                    <a:pos x="29" y="158"/>
                  </a:cxn>
                  <a:cxn ang="0">
                    <a:pos x="80" y="127"/>
                  </a:cxn>
                  <a:cxn ang="0">
                    <a:pos x="107" y="109"/>
                  </a:cxn>
                  <a:cxn ang="0">
                    <a:pos x="129" y="101"/>
                  </a:cxn>
                  <a:cxn ang="0">
                    <a:pos x="141" y="100"/>
                  </a:cxn>
                  <a:cxn ang="0">
                    <a:pos x="144" y="89"/>
                  </a:cxn>
                  <a:cxn ang="0">
                    <a:pos x="120" y="86"/>
                  </a:cxn>
                  <a:cxn ang="0">
                    <a:pos x="94" y="88"/>
                  </a:cxn>
                  <a:cxn ang="0">
                    <a:pos x="72" y="95"/>
                  </a:cxn>
                  <a:cxn ang="0">
                    <a:pos x="48" y="98"/>
                  </a:cxn>
                  <a:cxn ang="0">
                    <a:pos x="17" y="98"/>
                  </a:cxn>
                  <a:cxn ang="0">
                    <a:pos x="5" y="95"/>
                  </a:cxn>
                  <a:cxn ang="0">
                    <a:pos x="11" y="83"/>
                  </a:cxn>
                  <a:cxn ang="0">
                    <a:pos x="45" y="80"/>
                  </a:cxn>
                  <a:cxn ang="0">
                    <a:pos x="92" y="71"/>
                  </a:cxn>
                  <a:cxn ang="0">
                    <a:pos x="129" y="69"/>
                  </a:cxn>
                  <a:cxn ang="0">
                    <a:pos x="133" y="58"/>
                  </a:cxn>
                  <a:cxn ang="0">
                    <a:pos x="117" y="54"/>
                  </a:cxn>
                  <a:cxn ang="0">
                    <a:pos x="101" y="49"/>
                  </a:cxn>
                  <a:cxn ang="0">
                    <a:pos x="89" y="43"/>
                  </a:cxn>
                  <a:cxn ang="0">
                    <a:pos x="110" y="32"/>
                  </a:cxn>
                  <a:cxn ang="0">
                    <a:pos x="144" y="35"/>
                  </a:cxn>
                  <a:cxn ang="0">
                    <a:pos x="176" y="31"/>
                  </a:cxn>
                  <a:cxn ang="0">
                    <a:pos x="213" y="22"/>
                  </a:cxn>
                  <a:cxn ang="0">
                    <a:pos x="242" y="9"/>
                  </a:cxn>
                  <a:cxn ang="0">
                    <a:pos x="274" y="5"/>
                  </a:cxn>
                  <a:cxn ang="0">
                    <a:pos x="305" y="0"/>
                  </a:cxn>
                  <a:cxn ang="0">
                    <a:pos x="316" y="6"/>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8" y="54"/>
                    </a:lnTo>
                    <a:lnTo>
                      <a:pt x="303" y="57"/>
                    </a:lnTo>
                    <a:lnTo>
                      <a:pt x="302" y="60"/>
                    </a:lnTo>
                    <a:lnTo>
                      <a:pt x="302" y="65"/>
                    </a:lnTo>
                    <a:lnTo>
                      <a:pt x="302" y="68"/>
                    </a:lnTo>
                    <a:lnTo>
                      <a:pt x="303" y="72"/>
                    </a:lnTo>
                    <a:lnTo>
                      <a:pt x="303" y="77"/>
                    </a:lnTo>
                    <a:lnTo>
                      <a:pt x="306" y="81"/>
                    </a:lnTo>
                    <a:lnTo>
                      <a:pt x="308" y="86"/>
                    </a:lnTo>
                    <a:lnTo>
                      <a:pt x="309" y="86"/>
                    </a:lnTo>
                    <a:lnTo>
                      <a:pt x="313" y="86"/>
                    </a:lnTo>
                    <a:lnTo>
                      <a:pt x="316" y="86"/>
                    </a:lnTo>
                    <a:lnTo>
                      <a:pt x="317" y="86"/>
                    </a:lnTo>
                    <a:lnTo>
                      <a:pt x="317" y="88"/>
                    </a:lnTo>
                    <a:lnTo>
                      <a:pt x="317" y="89"/>
                    </a:lnTo>
                    <a:lnTo>
                      <a:pt x="314" y="94"/>
                    </a:lnTo>
                    <a:lnTo>
                      <a:pt x="306" y="98"/>
                    </a:lnTo>
                    <a:lnTo>
                      <a:pt x="299" y="101"/>
                    </a:lnTo>
                    <a:lnTo>
                      <a:pt x="293" y="104"/>
                    </a:lnTo>
                    <a:lnTo>
                      <a:pt x="285" y="107"/>
                    </a:lnTo>
                    <a:lnTo>
                      <a:pt x="277" y="109"/>
                    </a:lnTo>
                    <a:lnTo>
                      <a:pt x="270" y="112"/>
                    </a:lnTo>
                    <a:lnTo>
                      <a:pt x="262" y="115"/>
                    </a:lnTo>
                    <a:lnTo>
                      <a:pt x="254" y="118"/>
                    </a:lnTo>
                    <a:lnTo>
                      <a:pt x="250" y="118"/>
                    </a:lnTo>
                    <a:lnTo>
                      <a:pt x="245" y="120"/>
                    </a:lnTo>
                    <a:lnTo>
                      <a:pt x="242" y="121"/>
                    </a:lnTo>
                    <a:lnTo>
                      <a:pt x="239" y="121"/>
                    </a:lnTo>
                    <a:lnTo>
                      <a:pt x="236" y="123"/>
                    </a:lnTo>
                    <a:lnTo>
                      <a:pt x="233" y="126"/>
                    </a:lnTo>
                    <a:lnTo>
                      <a:pt x="230" y="127"/>
                    </a:lnTo>
                    <a:lnTo>
                      <a:pt x="225" y="129"/>
                    </a:lnTo>
                    <a:lnTo>
                      <a:pt x="222" y="129"/>
                    </a:lnTo>
                    <a:lnTo>
                      <a:pt x="221" y="130"/>
                    </a:lnTo>
                    <a:lnTo>
                      <a:pt x="218" y="132"/>
                    </a:lnTo>
                    <a:lnTo>
                      <a:pt x="216" y="135"/>
                    </a:lnTo>
                    <a:lnTo>
                      <a:pt x="215" y="138"/>
                    </a:lnTo>
                    <a:lnTo>
                      <a:pt x="211" y="140"/>
                    </a:lnTo>
                    <a:lnTo>
                      <a:pt x="210" y="141"/>
                    </a:lnTo>
                    <a:lnTo>
                      <a:pt x="207" y="141"/>
                    </a:lnTo>
                    <a:lnTo>
                      <a:pt x="204" y="143"/>
                    </a:lnTo>
                    <a:lnTo>
                      <a:pt x="201" y="146"/>
                    </a:lnTo>
                    <a:lnTo>
                      <a:pt x="198" y="147"/>
                    </a:lnTo>
                    <a:lnTo>
                      <a:pt x="195" y="150"/>
                    </a:lnTo>
                    <a:lnTo>
                      <a:pt x="192" y="155"/>
                    </a:lnTo>
                    <a:lnTo>
                      <a:pt x="189" y="156"/>
                    </a:lnTo>
                    <a:lnTo>
                      <a:pt x="185" y="160"/>
                    </a:lnTo>
                    <a:lnTo>
                      <a:pt x="181" y="160"/>
                    </a:lnTo>
                    <a:lnTo>
                      <a:pt x="172" y="164"/>
                    </a:lnTo>
                    <a:lnTo>
                      <a:pt x="162" y="167"/>
                    </a:lnTo>
                    <a:lnTo>
                      <a:pt x="153" y="172"/>
                    </a:lnTo>
                    <a:lnTo>
                      <a:pt x="146" y="175"/>
                    </a:lnTo>
                    <a:lnTo>
                      <a:pt x="136" y="179"/>
                    </a:lnTo>
                    <a:lnTo>
                      <a:pt x="129" y="184"/>
                    </a:lnTo>
                    <a:lnTo>
                      <a:pt x="120" y="187"/>
                    </a:lnTo>
                    <a:lnTo>
                      <a:pt x="110" y="193"/>
                    </a:lnTo>
                    <a:lnTo>
                      <a:pt x="107" y="196"/>
                    </a:lnTo>
                    <a:lnTo>
                      <a:pt x="103" y="198"/>
                    </a:lnTo>
                    <a:lnTo>
                      <a:pt x="100" y="201"/>
                    </a:lnTo>
                    <a:lnTo>
                      <a:pt x="95" y="202"/>
                    </a:lnTo>
                    <a:lnTo>
                      <a:pt x="91" y="205"/>
                    </a:lnTo>
                    <a:lnTo>
                      <a:pt x="86" y="209"/>
                    </a:lnTo>
                    <a:lnTo>
                      <a:pt x="83" y="212"/>
                    </a:lnTo>
                    <a:lnTo>
                      <a:pt x="81" y="215"/>
                    </a:lnTo>
                    <a:lnTo>
                      <a:pt x="78" y="216"/>
                    </a:lnTo>
                    <a:lnTo>
                      <a:pt x="75" y="216"/>
                    </a:lnTo>
                    <a:lnTo>
                      <a:pt x="72" y="218"/>
                    </a:lnTo>
                    <a:lnTo>
                      <a:pt x="69" y="219"/>
                    </a:lnTo>
                    <a:lnTo>
                      <a:pt x="66" y="219"/>
                    </a:lnTo>
                    <a:lnTo>
                      <a:pt x="63" y="219"/>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7"/>
                    </a:lnTo>
                    <a:lnTo>
                      <a:pt x="164" y="126"/>
                    </a:lnTo>
                    <a:lnTo>
                      <a:pt x="161" y="123"/>
                    </a:lnTo>
                    <a:lnTo>
                      <a:pt x="156" y="121"/>
                    </a:lnTo>
                    <a:lnTo>
                      <a:pt x="152" y="120"/>
                    </a:lnTo>
                    <a:lnTo>
                      <a:pt x="149" y="120"/>
                    </a:lnTo>
                    <a:lnTo>
                      <a:pt x="144" y="118"/>
                    </a:lnTo>
                    <a:lnTo>
                      <a:pt x="140" y="121"/>
                    </a:lnTo>
                    <a:lnTo>
                      <a:pt x="135" y="121"/>
                    </a:lnTo>
                    <a:lnTo>
                      <a:pt x="132" y="123"/>
                    </a:lnTo>
                    <a:lnTo>
                      <a:pt x="127" y="123"/>
                    </a:lnTo>
                    <a:lnTo>
                      <a:pt x="123" y="124"/>
                    </a:lnTo>
                    <a:lnTo>
                      <a:pt x="120" y="126"/>
                    </a:lnTo>
                    <a:lnTo>
                      <a:pt x="117" y="129"/>
                    </a:lnTo>
                    <a:lnTo>
                      <a:pt x="113" y="132"/>
                    </a:lnTo>
                    <a:lnTo>
                      <a:pt x="112" y="130"/>
                    </a:lnTo>
                    <a:lnTo>
                      <a:pt x="110" y="129"/>
                    </a:lnTo>
                    <a:lnTo>
                      <a:pt x="107" y="130"/>
                    </a:lnTo>
                    <a:lnTo>
                      <a:pt x="104" y="132"/>
                    </a:lnTo>
                    <a:lnTo>
                      <a:pt x="103" y="135"/>
                    </a:lnTo>
                    <a:lnTo>
                      <a:pt x="100" y="137"/>
                    </a:lnTo>
                    <a:lnTo>
                      <a:pt x="97" y="138"/>
                    </a:lnTo>
                    <a:lnTo>
                      <a:pt x="94" y="138"/>
                    </a:lnTo>
                    <a:lnTo>
                      <a:pt x="91" y="141"/>
                    </a:lnTo>
                    <a:lnTo>
                      <a:pt x="87" y="143"/>
                    </a:lnTo>
                    <a:lnTo>
                      <a:pt x="84" y="146"/>
                    </a:lnTo>
                    <a:lnTo>
                      <a:pt x="81" y="147"/>
                    </a:lnTo>
                    <a:lnTo>
                      <a:pt x="78" y="150"/>
                    </a:lnTo>
                    <a:lnTo>
                      <a:pt x="74" y="150"/>
                    </a:lnTo>
                    <a:lnTo>
                      <a:pt x="71" y="152"/>
                    </a:lnTo>
                    <a:lnTo>
                      <a:pt x="66" y="152"/>
                    </a:lnTo>
                    <a:lnTo>
                      <a:pt x="60" y="156"/>
                    </a:lnTo>
                    <a:lnTo>
                      <a:pt x="52" y="161"/>
                    </a:lnTo>
                    <a:lnTo>
                      <a:pt x="45" y="167"/>
                    </a:lnTo>
                    <a:lnTo>
                      <a:pt x="37" y="172"/>
                    </a:lnTo>
                    <a:lnTo>
                      <a:pt x="31" y="178"/>
                    </a:lnTo>
                    <a:lnTo>
                      <a:pt x="23" y="182"/>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6"/>
                    </a:lnTo>
                    <a:lnTo>
                      <a:pt x="129" y="86"/>
                    </a:lnTo>
                    <a:lnTo>
                      <a:pt x="124" y="86"/>
                    </a:lnTo>
                    <a:lnTo>
                      <a:pt x="120" y="86"/>
                    </a:lnTo>
                    <a:lnTo>
                      <a:pt x="115" y="86"/>
                    </a:lnTo>
                    <a:lnTo>
                      <a:pt x="110" y="88"/>
                    </a:lnTo>
                    <a:lnTo>
                      <a:pt x="106" y="89"/>
                    </a:lnTo>
                    <a:lnTo>
                      <a:pt x="101" y="88"/>
                    </a:lnTo>
                    <a:lnTo>
                      <a:pt x="97" y="88"/>
                    </a:lnTo>
                    <a:lnTo>
                      <a:pt x="94" y="88"/>
                    </a:lnTo>
                    <a:lnTo>
                      <a:pt x="89" y="89"/>
                    </a:lnTo>
                    <a:lnTo>
                      <a:pt x="86" y="89"/>
                    </a:lnTo>
                    <a:lnTo>
                      <a:pt x="81" y="91"/>
                    </a:lnTo>
                    <a:lnTo>
                      <a:pt x="77" y="92"/>
                    </a:lnTo>
                    <a:lnTo>
                      <a:pt x="74" y="92"/>
                    </a:lnTo>
                    <a:lnTo>
                      <a:pt x="72" y="95"/>
                    </a:lnTo>
                    <a:lnTo>
                      <a:pt x="71" y="97"/>
                    </a:lnTo>
                    <a:lnTo>
                      <a:pt x="68" y="97"/>
                    </a:lnTo>
                    <a:lnTo>
                      <a:pt x="64" y="95"/>
                    </a:lnTo>
                    <a:lnTo>
                      <a:pt x="58" y="97"/>
                    </a:lnTo>
                    <a:lnTo>
                      <a:pt x="52" y="97"/>
                    </a:lnTo>
                    <a:lnTo>
                      <a:pt x="48" y="98"/>
                    </a:lnTo>
                    <a:lnTo>
                      <a:pt x="43" y="98"/>
                    </a:lnTo>
                    <a:lnTo>
                      <a:pt x="37" y="100"/>
                    </a:lnTo>
                    <a:lnTo>
                      <a:pt x="32" y="100"/>
                    </a:lnTo>
                    <a:lnTo>
                      <a:pt x="26" y="100"/>
                    </a:lnTo>
                    <a:lnTo>
                      <a:pt x="19" y="100"/>
                    </a:lnTo>
                    <a:lnTo>
                      <a:pt x="17" y="98"/>
                    </a:lnTo>
                    <a:lnTo>
                      <a:pt x="14" y="98"/>
                    </a:lnTo>
                    <a:lnTo>
                      <a:pt x="12" y="98"/>
                    </a:lnTo>
                    <a:lnTo>
                      <a:pt x="9" y="97"/>
                    </a:lnTo>
                    <a:lnTo>
                      <a:pt x="8" y="97"/>
                    </a:lnTo>
                    <a:lnTo>
                      <a:pt x="6" y="95"/>
                    </a:lnTo>
                    <a:lnTo>
                      <a:pt x="5" y="95"/>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3853A4"/>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6" name="Freeform 81"/>
              <p:cNvSpPr>
                <a:spLocks/>
              </p:cNvSpPr>
              <p:nvPr/>
            </p:nvSpPr>
            <p:spPr bwMode="auto">
              <a:xfrm>
                <a:off x="4503738" y="1550988"/>
                <a:ext cx="508000" cy="347663"/>
              </a:xfrm>
              <a:custGeom>
                <a:avLst/>
                <a:gdLst/>
                <a:ahLst/>
                <a:cxnLst>
                  <a:cxn ang="0">
                    <a:pos x="320" y="35"/>
                  </a:cxn>
                  <a:cxn ang="0">
                    <a:pos x="302" y="60"/>
                  </a:cxn>
                  <a:cxn ang="0">
                    <a:pos x="306" y="83"/>
                  </a:cxn>
                  <a:cxn ang="0">
                    <a:pos x="314" y="84"/>
                  </a:cxn>
                  <a:cxn ang="0">
                    <a:pos x="276" y="106"/>
                  </a:cxn>
                  <a:cxn ang="0">
                    <a:pos x="241" y="117"/>
                  </a:cxn>
                  <a:cxn ang="0">
                    <a:pos x="222" y="124"/>
                  </a:cxn>
                  <a:cxn ang="0">
                    <a:pos x="210" y="138"/>
                  </a:cxn>
                  <a:cxn ang="0">
                    <a:pos x="192" y="152"/>
                  </a:cxn>
                  <a:cxn ang="0">
                    <a:pos x="155" y="169"/>
                  </a:cxn>
                  <a:cxn ang="0">
                    <a:pos x="109" y="193"/>
                  </a:cxn>
                  <a:cxn ang="0">
                    <a:pos x="84" y="210"/>
                  </a:cxn>
                  <a:cxn ang="0">
                    <a:pos x="66" y="219"/>
                  </a:cxn>
                  <a:cxn ang="0">
                    <a:pos x="69" y="202"/>
                  </a:cxn>
                  <a:cxn ang="0">
                    <a:pos x="100" y="178"/>
                  </a:cxn>
                  <a:cxn ang="0">
                    <a:pos x="123" y="160"/>
                  </a:cxn>
                  <a:cxn ang="0">
                    <a:pos x="150" y="147"/>
                  </a:cxn>
                  <a:cxn ang="0">
                    <a:pos x="173" y="137"/>
                  </a:cxn>
                  <a:cxn ang="0">
                    <a:pos x="156" y="120"/>
                  </a:cxn>
                  <a:cxn ang="0">
                    <a:pos x="132" y="120"/>
                  </a:cxn>
                  <a:cxn ang="0">
                    <a:pos x="113" y="126"/>
                  </a:cxn>
                  <a:cxn ang="0">
                    <a:pos x="98" y="137"/>
                  </a:cxn>
                  <a:cxn ang="0">
                    <a:pos x="78" y="147"/>
                  </a:cxn>
                  <a:cxn ang="0">
                    <a:pos x="45" y="166"/>
                  </a:cxn>
                  <a:cxn ang="0">
                    <a:pos x="5" y="190"/>
                  </a:cxn>
                  <a:cxn ang="0">
                    <a:pos x="6" y="175"/>
                  </a:cxn>
                  <a:cxn ang="0">
                    <a:pos x="29" y="158"/>
                  </a:cxn>
                  <a:cxn ang="0">
                    <a:pos x="80" y="127"/>
                  </a:cxn>
                  <a:cxn ang="0">
                    <a:pos x="107" y="109"/>
                  </a:cxn>
                  <a:cxn ang="0">
                    <a:pos x="129" y="101"/>
                  </a:cxn>
                  <a:cxn ang="0">
                    <a:pos x="141" y="100"/>
                  </a:cxn>
                  <a:cxn ang="0">
                    <a:pos x="144" y="89"/>
                  </a:cxn>
                  <a:cxn ang="0">
                    <a:pos x="120" y="84"/>
                  </a:cxn>
                  <a:cxn ang="0">
                    <a:pos x="94" y="86"/>
                  </a:cxn>
                  <a:cxn ang="0">
                    <a:pos x="72" y="94"/>
                  </a:cxn>
                  <a:cxn ang="0">
                    <a:pos x="48" y="97"/>
                  </a:cxn>
                  <a:cxn ang="0">
                    <a:pos x="19" y="97"/>
                  </a:cxn>
                  <a:cxn ang="0">
                    <a:pos x="5" y="95"/>
                  </a:cxn>
                  <a:cxn ang="0">
                    <a:pos x="11" y="83"/>
                  </a:cxn>
                  <a:cxn ang="0">
                    <a:pos x="45" y="80"/>
                  </a:cxn>
                  <a:cxn ang="0">
                    <a:pos x="92" y="71"/>
                  </a:cxn>
                  <a:cxn ang="0">
                    <a:pos x="129" y="69"/>
                  </a:cxn>
                  <a:cxn ang="0">
                    <a:pos x="133" y="58"/>
                  </a:cxn>
                  <a:cxn ang="0">
                    <a:pos x="117" y="54"/>
                  </a:cxn>
                  <a:cxn ang="0">
                    <a:pos x="101" y="49"/>
                  </a:cxn>
                  <a:cxn ang="0">
                    <a:pos x="89" y="43"/>
                  </a:cxn>
                  <a:cxn ang="0">
                    <a:pos x="110" y="32"/>
                  </a:cxn>
                  <a:cxn ang="0">
                    <a:pos x="144" y="35"/>
                  </a:cxn>
                  <a:cxn ang="0">
                    <a:pos x="176" y="31"/>
                  </a:cxn>
                  <a:cxn ang="0">
                    <a:pos x="213" y="22"/>
                  </a:cxn>
                  <a:cxn ang="0">
                    <a:pos x="242" y="9"/>
                  </a:cxn>
                  <a:cxn ang="0">
                    <a:pos x="274" y="5"/>
                  </a:cxn>
                  <a:cxn ang="0">
                    <a:pos x="305" y="0"/>
                  </a:cxn>
                  <a:cxn ang="0">
                    <a:pos x="316" y="6"/>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6" y="52"/>
                    </a:lnTo>
                    <a:lnTo>
                      <a:pt x="303" y="57"/>
                    </a:lnTo>
                    <a:lnTo>
                      <a:pt x="302" y="60"/>
                    </a:lnTo>
                    <a:lnTo>
                      <a:pt x="302" y="63"/>
                    </a:lnTo>
                    <a:lnTo>
                      <a:pt x="302" y="66"/>
                    </a:lnTo>
                    <a:lnTo>
                      <a:pt x="302" y="71"/>
                    </a:lnTo>
                    <a:lnTo>
                      <a:pt x="303" y="75"/>
                    </a:lnTo>
                    <a:lnTo>
                      <a:pt x="305" y="80"/>
                    </a:lnTo>
                    <a:lnTo>
                      <a:pt x="306" y="83"/>
                    </a:lnTo>
                    <a:lnTo>
                      <a:pt x="308" y="84"/>
                    </a:lnTo>
                    <a:lnTo>
                      <a:pt x="311" y="83"/>
                    </a:lnTo>
                    <a:lnTo>
                      <a:pt x="313" y="83"/>
                    </a:lnTo>
                    <a:lnTo>
                      <a:pt x="314" y="83"/>
                    </a:lnTo>
                    <a:lnTo>
                      <a:pt x="316" y="83"/>
                    </a:lnTo>
                    <a:lnTo>
                      <a:pt x="314" y="84"/>
                    </a:lnTo>
                    <a:lnTo>
                      <a:pt x="311" y="89"/>
                    </a:lnTo>
                    <a:lnTo>
                      <a:pt x="303" y="92"/>
                    </a:lnTo>
                    <a:lnTo>
                      <a:pt x="297" y="97"/>
                    </a:lnTo>
                    <a:lnTo>
                      <a:pt x="290" y="100"/>
                    </a:lnTo>
                    <a:lnTo>
                      <a:pt x="282" y="103"/>
                    </a:lnTo>
                    <a:lnTo>
                      <a:pt x="276" y="106"/>
                    </a:lnTo>
                    <a:lnTo>
                      <a:pt x="268" y="109"/>
                    </a:lnTo>
                    <a:lnTo>
                      <a:pt x="260" y="112"/>
                    </a:lnTo>
                    <a:lnTo>
                      <a:pt x="253" y="115"/>
                    </a:lnTo>
                    <a:lnTo>
                      <a:pt x="248" y="115"/>
                    </a:lnTo>
                    <a:lnTo>
                      <a:pt x="244" y="115"/>
                    </a:lnTo>
                    <a:lnTo>
                      <a:pt x="241" y="117"/>
                    </a:lnTo>
                    <a:lnTo>
                      <a:pt x="239" y="118"/>
                    </a:lnTo>
                    <a:lnTo>
                      <a:pt x="236" y="118"/>
                    </a:lnTo>
                    <a:lnTo>
                      <a:pt x="233" y="120"/>
                    </a:lnTo>
                    <a:lnTo>
                      <a:pt x="230" y="121"/>
                    </a:lnTo>
                    <a:lnTo>
                      <a:pt x="225" y="124"/>
                    </a:lnTo>
                    <a:lnTo>
                      <a:pt x="222" y="124"/>
                    </a:lnTo>
                    <a:lnTo>
                      <a:pt x="221" y="126"/>
                    </a:lnTo>
                    <a:lnTo>
                      <a:pt x="218" y="129"/>
                    </a:lnTo>
                    <a:lnTo>
                      <a:pt x="216" y="132"/>
                    </a:lnTo>
                    <a:lnTo>
                      <a:pt x="213" y="135"/>
                    </a:lnTo>
                    <a:lnTo>
                      <a:pt x="211" y="137"/>
                    </a:lnTo>
                    <a:lnTo>
                      <a:pt x="210" y="138"/>
                    </a:lnTo>
                    <a:lnTo>
                      <a:pt x="207" y="138"/>
                    </a:lnTo>
                    <a:lnTo>
                      <a:pt x="204" y="140"/>
                    </a:lnTo>
                    <a:lnTo>
                      <a:pt x="201" y="143"/>
                    </a:lnTo>
                    <a:lnTo>
                      <a:pt x="198" y="146"/>
                    </a:lnTo>
                    <a:lnTo>
                      <a:pt x="195" y="149"/>
                    </a:lnTo>
                    <a:lnTo>
                      <a:pt x="192" y="152"/>
                    </a:lnTo>
                    <a:lnTo>
                      <a:pt x="189" y="155"/>
                    </a:lnTo>
                    <a:lnTo>
                      <a:pt x="185" y="158"/>
                    </a:lnTo>
                    <a:lnTo>
                      <a:pt x="181" y="158"/>
                    </a:lnTo>
                    <a:lnTo>
                      <a:pt x="172" y="163"/>
                    </a:lnTo>
                    <a:lnTo>
                      <a:pt x="162" y="166"/>
                    </a:lnTo>
                    <a:lnTo>
                      <a:pt x="155" y="169"/>
                    </a:lnTo>
                    <a:lnTo>
                      <a:pt x="146" y="173"/>
                    </a:lnTo>
                    <a:lnTo>
                      <a:pt x="138" y="176"/>
                    </a:lnTo>
                    <a:lnTo>
                      <a:pt x="129" y="181"/>
                    </a:lnTo>
                    <a:lnTo>
                      <a:pt x="121" y="186"/>
                    </a:lnTo>
                    <a:lnTo>
                      <a:pt x="112" y="190"/>
                    </a:lnTo>
                    <a:lnTo>
                      <a:pt x="109" y="193"/>
                    </a:lnTo>
                    <a:lnTo>
                      <a:pt x="104" y="195"/>
                    </a:lnTo>
                    <a:lnTo>
                      <a:pt x="100" y="198"/>
                    </a:lnTo>
                    <a:lnTo>
                      <a:pt x="95" y="201"/>
                    </a:lnTo>
                    <a:lnTo>
                      <a:pt x="91" y="202"/>
                    </a:lnTo>
                    <a:lnTo>
                      <a:pt x="87" y="205"/>
                    </a:lnTo>
                    <a:lnTo>
                      <a:pt x="84" y="210"/>
                    </a:lnTo>
                    <a:lnTo>
                      <a:pt x="81" y="213"/>
                    </a:lnTo>
                    <a:lnTo>
                      <a:pt x="78" y="213"/>
                    </a:lnTo>
                    <a:lnTo>
                      <a:pt x="75" y="215"/>
                    </a:lnTo>
                    <a:lnTo>
                      <a:pt x="72" y="216"/>
                    </a:lnTo>
                    <a:lnTo>
                      <a:pt x="69" y="218"/>
                    </a:lnTo>
                    <a:lnTo>
                      <a:pt x="66" y="219"/>
                    </a:lnTo>
                    <a:lnTo>
                      <a:pt x="63" y="219"/>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7"/>
                    </a:lnTo>
                    <a:lnTo>
                      <a:pt x="164" y="124"/>
                    </a:lnTo>
                    <a:lnTo>
                      <a:pt x="161" y="121"/>
                    </a:lnTo>
                    <a:lnTo>
                      <a:pt x="156" y="120"/>
                    </a:lnTo>
                    <a:lnTo>
                      <a:pt x="152" y="118"/>
                    </a:lnTo>
                    <a:lnTo>
                      <a:pt x="149" y="117"/>
                    </a:lnTo>
                    <a:lnTo>
                      <a:pt x="144" y="117"/>
                    </a:lnTo>
                    <a:lnTo>
                      <a:pt x="140" y="118"/>
                    </a:lnTo>
                    <a:lnTo>
                      <a:pt x="136" y="118"/>
                    </a:lnTo>
                    <a:lnTo>
                      <a:pt x="132" y="120"/>
                    </a:lnTo>
                    <a:lnTo>
                      <a:pt x="129" y="120"/>
                    </a:lnTo>
                    <a:lnTo>
                      <a:pt x="124" y="121"/>
                    </a:lnTo>
                    <a:lnTo>
                      <a:pt x="121" y="121"/>
                    </a:lnTo>
                    <a:lnTo>
                      <a:pt x="118" y="124"/>
                    </a:lnTo>
                    <a:lnTo>
                      <a:pt x="115" y="129"/>
                    </a:lnTo>
                    <a:lnTo>
                      <a:pt x="113" y="126"/>
                    </a:lnTo>
                    <a:lnTo>
                      <a:pt x="112" y="126"/>
                    </a:lnTo>
                    <a:lnTo>
                      <a:pt x="109" y="127"/>
                    </a:lnTo>
                    <a:lnTo>
                      <a:pt x="106" y="129"/>
                    </a:lnTo>
                    <a:lnTo>
                      <a:pt x="103" y="132"/>
                    </a:lnTo>
                    <a:lnTo>
                      <a:pt x="100" y="135"/>
                    </a:lnTo>
                    <a:lnTo>
                      <a:pt x="98" y="137"/>
                    </a:lnTo>
                    <a:lnTo>
                      <a:pt x="95" y="137"/>
                    </a:lnTo>
                    <a:lnTo>
                      <a:pt x="92" y="138"/>
                    </a:lnTo>
                    <a:lnTo>
                      <a:pt x="89" y="141"/>
                    </a:lnTo>
                    <a:lnTo>
                      <a:pt x="84" y="144"/>
                    </a:lnTo>
                    <a:lnTo>
                      <a:pt x="81" y="146"/>
                    </a:lnTo>
                    <a:lnTo>
                      <a:pt x="78" y="147"/>
                    </a:lnTo>
                    <a:lnTo>
                      <a:pt x="75" y="150"/>
                    </a:lnTo>
                    <a:lnTo>
                      <a:pt x="71" y="150"/>
                    </a:lnTo>
                    <a:lnTo>
                      <a:pt x="68" y="150"/>
                    </a:lnTo>
                    <a:lnTo>
                      <a:pt x="60" y="155"/>
                    </a:lnTo>
                    <a:lnTo>
                      <a:pt x="52" y="160"/>
                    </a:lnTo>
                    <a:lnTo>
                      <a:pt x="45" y="166"/>
                    </a:lnTo>
                    <a:lnTo>
                      <a:pt x="37" y="172"/>
                    </a:lnTo>
                    <a:lnTo>
                      <a:pt x="31" y="176"/>
                    </a:lnTo>
                    <a:lnTo>
                      <a:pt x="23" y="182"/>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6"/>
                    </a:lnTo>
                    <a:lnTo>
                      <a:pt x="129" y="86"/>
                    </a:lnTo>
                    <a:lnTo>
                      <a:pt x="124" y="84"/>
                    </a:lnTo>
                    <a:lnTo>
                      <a:pt x="120" y="84"/>
                    </a:lnTo>
                    <a:lnTo>
                      <a:pt x="115" y="84"/>
                    </a:lnTo>
                    <a:lnTo>
                      <a:pt x="110" y="86"/>
                    </a:lnTo>
                    <a:lnTo>
                      <a:pt x="106" y="88"/>
                    </a:lnTo>
                    <a:lnTo>
                      <a:pt x="103" y="86"/>
                    </a:lnTo>
                    <a:lnTo>
                      <a:pt x="98" y="86"/>
                    </a:lnTo>
                    <a:lnTo>
                      <a:pt x="94" y="86"/>
                    </a:lnTo>
                    <a:lnTo>
                      <a:pt x="89" y="88"/>
                    </a:lnTo>
                    <a:lnTo>
                      <a:pt x="86" y="89"/>
                    </a:lnTo>
                    <a:lnTo>
                      <a:pt x="81" y="89"/>
                    </a:lnTo>
                    <a:lnTo>
                      <a:pt x="77" y="91"/>
                    </a:lnTo>
                    <a:lnTo>
                      <a:pt x="74" y="91"/>
                    </a:lnTo>
                    <a:lnTo>
                      <a:pt x="72" y="94"/>
                    </a:lnTo>
                    <a:lnTo>
                      <a:pt x="71" y="95"/>
                    </a:lnTo>
                    <a:lnTo>
                      <a:pt x="68" y="95"/>
                    </a:lnTo>
                    <a:lnTo>
                      <a:pt x="64" y="94"/>
                    </a:lnTo>
                    <a:lnTo>
                      <a:pt x="58" y="95"/>
                    </a:lnTo>
                    <a:lnTo>
                      <a:pt x="54" y="95"/>
                    </a:lnTo>
                    <a:lnTo>
                      <a:pt x="48" y="97"/>
                    </a:lnTo>
                    <a:lnTo>
                      <a:pt x="43" y="97"/>
                    </a:lnTo>
                    <a:lnTo>
                      <a:pt x="38" y="98"/>
                    </a:lnTo>
                    <a:lnTo>
                      <a:pt x="34" y="98"/>
                    </a:lnTo>
                    <a:lnTo>
                      <a:pt x="28" y="98"/>
                    </a:lnTo>
                    <a:lnTo>
                      <a:pt x="22" y="98"/>
                    </a:lnTo>
                    <a:lnTo>
                      <a:pt x="19" y="97"/>
                    </a:lnTo>
                    <a:lnTo>
                      <a:pt x="17" y="97"/>
                    </a:lnTo>
                    <a:lnTo>
                      <a:pt x="14" y="97"/>
                    </a:lnTo>
                    <a:lnTo>
                      <a:pt x="11" y="97"/>
                    </a:lnTo>
                    <a:lnTo>
                      <a:pt x="8" y="97"/>
                    </a:lnTo>
                    <a:lnTo>
                      <a:pt x="6" y="95"/>
                    </a:lnTo>
                    <a:lnTo>
                      <a:pt x="5" y="95"/>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3F59A8"/>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7" name="Freeform 82"/>
              <p:cNvSpPr>
                <a:spLocks/>
              </p:cNvSpPr>
              <p:nvPr/>
            </p:nvSpPr>
            <p:spPr bwMode="auto">
              <a:xfrm>
                <a:off x="4503738" y="1550988"/>
                <a:ext cx="508000" cy="347663"/>
              </a:xfrm>
              <a:custGeom>
                <a:avLst/>
                <a:gdLst/>
                <a:ahLst/>
                <a:cxnLst>
                  <a:cxn ang="0">
                    <a:pos x="320" y="35"/>
                  </a:cxn>
                  <a:cxn ang="0">
                    <a:pos x="302" y="60"/>
                  </a:cxn>
                  <a:cxn ang="0">
                    <a:pos x="305" y="80"/>
                  </a:cxn>
                  <a:cxn ang="0">
                    <a:pos x="311" y="80"/>
                  </a:cxn>
                  <a:cxn ang="0">
                    <a:pos x="273" y="101"/>
                  </a:cxn>
                  <a:cxn ang="0">
                    <a:pos x="239" y="112"/>
                  </a:cxn>
                  <a:cxn ang="0">
                    <a:pos x="222" y="120"/>
                  </a:cxn>
                  <a:cxn ang="0">
                    <a:pos x="210" y="135"/>
                  </a:cxn>
                  <a:cxn ang="0">
                    <a:pos x="192" y="150"/>
                  </a:cxn>
                  <a:cxn ang="0">
                    <a:pos x="155" y="167"/>
                  </a:cxn>
                  <a:cxn ang="0">
                    <a:pos x="109" y="190"/>
                  </a:cxn>
                  <a:cxn ang="0">
                    <a:pos x="84" y="207"/>
                  </a:cxn>
                  <a:cxn ang="0">
                    <a:pos x="66" y="218"/>
                  </a:cxn>
                  <a:cxn ang="0">
                    <a:pos x="69" y="202"/>
                  </a:cxn>
                  <a:cxn ang="0">
                    <a:pos x="100" y="178"/>
                  </a:cxn>
                  <a:cxn ang="0">
                    <a:pos x="123" y="160"/>
                  </a:cxn>
                  <a:cxn ang="0">
                    <a:pos x="150" y="147"/>
                  </a:cxn>
                  <a:cxn ang="0">
                    <a:pos x="173" y="137"/>
                  </a:cxn>
                  <a:cxn ang="0">
                    <a:pos x="156" y="118"/>
                  </a:cxn>
                  <a:cxn ang="0">
                    <a:pos x="132" y="117"/>
                  </a:cxn>
                  <a:cxn ang="0">
                    <a:pos x="115" y="123"/>
                  </a:cxn>
                  <a:cxn ang="0">
                    <a:pos x="98" y="135"/>
                  </a:cxn>
                  <a:cxn ang="0">
                    <a:pos x="80" y="146"/>
                  </a:cxn>
                  <a:cxn ang="0">
                    <a:pos x="45" y="164"/>
                  </a:cxn>
                  <a:cxn ang="0">
                    <a:pos x="5" y="190"/>
                  </a:cxn>
                  <a:cxn ang="0">
                    <a:pos x="6" y="175"/>
                  </a:cxn>
                  <a:cxn ang="0">
                    <a:pos x="29" y="158"/>
                  </a:cxn>
                  <a:cxn ang="0">
                    <a:pos x="80" y="127"/>
                  </a:cxn>
                  <a:cxn ang="0">
                    <a:pos x="107" y="109"/>
                  </a:cxn>
                  <a:cxn ang="0">
                    <a:pos x="129" y="101"/>
                  </a:cxn>
                  <a:cxn ang="0">
                    <a:pos x="141" y="100"/>
                  </a:cxn>
                  <a:cxn ang="0">
                    <a:pos x="144" y="89"/>
                  </a:cxn>
                  <a:cxn ang="0">
                    <a:pos x="120" y="83"/>
                  </a:cxn>
                  <a:cxn ang="0">
                    <a:pos x="94" y="84"/>
                  </a:cxn>
                  <a:cxn ang="0">
                    <a:pos x="72" y="92"/>
                  </a:cxn>
                  <a:cxn ang="0">
                    <a:pos x="49" y="95"/>
                  </a:cxn>
                  <a:cxn ang="0">
                    <a:pos x="20" y="95"/>
                  </a:cxn>
                  <a:cxn ang="0">
                    <a:pos x="5" y="94"/>
                  </a:cxn>
                  <a:cxn ang="0">
                    <a:pos x="11" y="83"/>
                  </a:cxn>
                  <a:cxn ang="0">
                    <a:pos x="45" y="80"/>
                  </a:cxn>
                  <a:cxn ang="0">
                    <a:pos x="92" y="71"/>
                  </a:cxn>
                  <a:cxn ang="0">
                    <a:pos x="129" y="69"/>
                  </a:cxn>
                  <a:cxn ang="0">
                    <a:pos x="133" y="58"/>
                  </a:cxn>
                  <a:cxn ang="0">
                    <a:pos x="117" y="54"/>
                  </a:cxn>
                  <a:cxn ang="0">
                    <a:pos x="101" y="49"/>
                  </a:cxn>
                  <a:cxn ang="0">
                    <a:pos x="89" y="43"/>
                  </a:cxn>
                  <a:cxn ang="0">
                    <a:pos x="110" y="32"/>
                  </a:cxn>
                  <a:cxn ang="0">
                    <a:pos x="144" y="35"/>
                  </a:cxn>
                  <a:cxn ang="0">
                    <a:pos x="176" y="31"/>
                  </a:cxn>
                  <a:cxn ang="0">
                    <a:pos x="213" y="22"/>
                  </a:cxn>
                  <a:cxn ang="0">
                    <a:pos x="242" y="9"/>
                  </a:cxn>
                  <a:cxn ang="0">
                    <a:pos x="274" y="5"/>
                  </a:cxn>
                  <a:cxn ang="0">
                    <a:pos x="305" y="0"/>
                  </a:cxn>
                  <a:cxn ang="0">
                    <a:pos x="316" y="6"/>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6" y="52"/>
                    </a:lnTo>
                    <a:lnTo>
                      <a:pt x="303" y="57"/>
                    </a:lnTo>
                    <a:lnTo>
                      <a:pt x="302" y="60"/>
                    </a:lnTo>
                    <a:lnTo>
                      <a:pt x="300" y="63"/>
                    </a:lnTo>
                    <a:lnTo>
                      <a:pt x="300" y="65"/>
                    </a:lnTo>
                    <a:lnTo>
                      <a:pt x="302" y="69"/>
                    </a:lnTo>
                    <a:lnTo>
                      <a:pt x="303" y="72"/>
                    </a:lnTo>
                    <a:lnTo>
                      <a:pt x="303" y="77"/>
                    </a:lnTo>
                    <a:lnTo>
                      <a:pt x="305" y="80"/>
                    </a:lnTo>
                    <a:lnTo>
                      <a:pt x="306" y="81"/>
                    </a:lnTo>
                    <a:lnTo>
                      <a:pt x="309" y="81"/>
                    </a:lnTo>
                    <a:lnTo>
                      <a:pt x="311" y="80"/>
                    </a:lnTo>
                    <a:lnTo>
                      <a:pt x="313" y="78"/>
                    </a:lnTo>
                    <a:lnTo>
                      <a:pt x="313" y="78"/>
                    </a:lnTo>
                    <a:lnTo>
                      <a:pt x="311" y="80"/>
                    </a:lnTo>
                    <a:lnTo>
                      <a:pt x="308" y="84"/>
                    </a:lnTo>
                    <a:lnTo>
                      <a:pt x="302" y="89"/>
                    </a:lnTo>
                    <a:lnTo>
                      <a:pt x="294" y="92"/>
                    </a:lnTo>
                    <a:lnTo>
                      <a:pt x="286" y="95"/>
                    </a:lnTo>
                    <a:lnTo>
                      <a:pt x="280" y="98"/>
                    </a:lnTo>
                    <a:lnTo>
                      <a:pt x="273" y="101"/>
                    </a:lnTo>
                    <a:lnTo>
                      <a:pt x="267" y="104"/>
                    </a:lnTo>
                    <a:lnTo>
                      <a:pt x="259" y="107"/>
                    </a:lnTo>
                    <a:lnTo>
                      <a:pt x="251" y="111"/>
                    </a:lnTo>
                    <a:lnTo>
                      <a:pt x="247" y="111"/>
                    </a:lnTo>
                    <a:lnTo>
                      <a:pt x="242" y="112"/>
                    </a:lnTo>
                    <a:lnTo>
                      <a:pt x="239" y="112"/>
                    </a:lnTo>
                    <a:lnTo>
                      <a:pt x="237" y="112"/>
                    </a:lnTo>
                    <a:lnTo>
                      <a:pt x="234" y="114"/>
                    </a:lnTo>
                    <a:lnTo>
                      <a:pt x="231" y="115"/>
                    </a:lnTo>
                    <a:lnTo>
                      <a:pt x="228" y="117"/>
                    </a:lnTo>
                    <a:lnTo>
                      <a:pt x="225" y="118"/>
                    </a:lnTo>
                    <a:lnTo>
                      <a:pt x="222" y="120"/>
                    </a:lnTo>
                    <a:lnTo>
                      <a:pt x="219" y="121"/>
                    </a:lnTo>
                    <a:lnTo>
                      <a:pt x="218" y="124"/>
                    </a:lnTo>
                    <a:lnTo>
                      <a:pt x="216" y="127"/>
                    </a:lnTo>
                    <a:lnTo>
                      <a:pt x="213" y="130"/>
                    </a:lnTo>
                    <a:lnTo>
                      <a:pt x="211" y="133"/>
                    </a:lnTo>
                    <a:lnTo>
                      <a:pt x="210" y="135"/>
                    </a:lnTo>
                    <a:lnTo>
                      <a:pt x="207" y="135"/>
                    </a:lnTo>
                    <a:lnTo>
                      <a:pt x="204" y="137"/>
                    </a:lnTo>
                    <a:lnTo>
                      <a:pt x="199" y="140"/>
                    </a:lnTo>
                    <a:lnTo>
                      <a:pt x="198" y="143"/>
                    </a:lnTo>
                    <a:lnTo>
                      <a:pt x="195" y="146"/>
                    </a:lnTo>
                    <a:lnTo>
                      <a:pt x="192" y="150"/>
                    </a:lnTo>
                    <a:lnTo>
                      <a:pt x="189" y="153"/>
                    </a:lnTo>
                    <a:lnTo>
                      <a:pt x="185" y="155"/>
                    </a:lnTo>
                    <a:lnTo>
                      <a:pt x="181" y="156"/>
                    </a:lnTo>
                    <a:lnTo>
                      <a:pt x="172" y="160"/>
                    </a:lnTo>
                    <a:lnTo>
                      <a:pt x="162" y="164"/>
                    </a:lnTo>
                    <a:lnTo>
                      <a:pt x="155" y="167"/>
                    </a:lnTo>
                    <a:lnTo>
                      <a:pt x="147" y="170"/>
                    </a:lnTo>
                    <a:lnTo>
                      <a:pt x="138" y="173"/>
                    </a:lnTo>
                    <a:lnTo>
                      <a:pt x="130" y="178"/>
                    </a:lnTo>
                    <a:lnTo>
                      <a:pt x="123" y="182"/>
                    </a:lnTo>
                    <a:lnTo>
                      <a:pt x="113" y="187"/>
                    </a:lnTo>
                    <a:lnTo>
                      <a:pt x="109" y="190"/>
                    </a:lnTo>
                    <a:lnTo>
                      <a:pt x="106" y="193"/>
                    </a:lnTo>
                    <a:lnTo>
                      <a:pt x="101" y="195"/>
                    </a:lnTo>
                    <a:lnTo>
                      <a:pt x="97" y="198"/>
                    </a:lnTo>
                    <a:lnTo>
                      <a:pt x="92" y="201"/>
                    </a:lnTo>
                    <a:lnTo>
                      <a:pt x="87" y="204"/>
                    </a:lnTo>
                    <a:lnTo>
                      <a:pt x="84" y="207"/>
                    </a:lnTo>
                    <a:lnTo>
                      <a:pt x="83" y="212"/>
                    </a:lnTo>
                    <a:lnTo>
                      <a:pt x="78" y="212"/>
                    </a:lnTo>
                    <a:lnTo>
                      <a:pt x="75" y="213"/>
                    </a:lnTo>
                    <a:lnTo>
                      <a:pt x="72" y="215"/>
                    </a:lnTo>
                    <a:lnTo>
                      <a:pt x="69" y="216"/>
                    </a:lnTo>
                    <a:lnTo>
                      <a:pt x="66" y="218"/>
                    </a:lnTo>
                    <a:lnTo>
                      <a:pt x="63" y="219"/>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7"/>
                    </a:lnTo>
                    <a:lnTo>
                      <a:pt x="164" y="123"/>
                    </a:lnTo>
                    <a:lnTo>
                      <a:pt x="161" y="120"/>
                    </a:lnTo>
                    <a:lnTo>
                      <a:pt x="156" y="118"/>
                    </a:lnTo>
                    <a:lnTo>
                      <a:pt x="153" y="115"/>
                    </a:lnTo>
                    <a:lnTo>
                      <a:pt x="149" y="114"/>
                    </a:lnTo>
                    <a:lnTo>
                      <a:pt x="144" y="114"/>
                    </a:lnTo>
                    <a:lnTo>
                      <a:pt x="141" y="115"/>
                    </a:lnTo>
                    <a:lnTo>
                      <a:pt x="136" y="117"/>
                    </a:lnTo>
                    <a:lnTo>
                      <a:pt x="132" y="117"/>
                    </a:lnTo>
                    <a:lnTo>
                      <a:pt x="129" y="117"/>
                    </a:lnTo>
                    <a:lnTo>
                      <a:pt x="126" y="118"/>
                    </a:lnTo>
                    <a:lnTo>
                      <a:pt x="123" y="118"/>
                    </a:lnTo>
                    <a:lnTo>
                      <a:pt x="120" y="121"/>
                    </a:lnTo>
                    <a:lnTo>
                      <a:pt x="117" y="124"/>
                    </a:lnTo>
                    <a:lnTo>
                      <a:pt x="115" y="123"/>
                    </a:lnTo>
                    <a:lnTo>
                      <a:pt x="112" y="123"/>
                    </a:lnTo>
                    <a:lnTo>
                      <a:pt x="110" y="124"/>
                    </a:lnTo>
                    <a:lnTo>
                      <a:pt x="107" y="127"/>
                    </a:lnTo>
                    <a:lnTo>
                      <a:pt x="104" y="129"/>
                    </a:lnTo>
                    <a:lnTo>
                      <a:pt x="101" y="132"/>
                    </a:lnTo>
                    <a:lnTo>
                      <a:pt x="98" y="135"/>
                    </a:lnTo>
                    <a:lnTo>
                      <a:pt x="97" y="135"/>
                    </a:lnTo>
                    <a:lnTo>
                      <a:pt x="92" y="137"/>
                    </a:lnTo>
                    <a:lnTo>
                      <a:pt x="89" y="140"/>
                    </a:lnTo>
                    <a:lnTo>
                      <a:pt x="86" y="141"/>
                    </a:lnTo>
                    <a:lnTo>
                      <a:pt x="83" y="144"/>
                    </a:lnTo>
                    <a:lnTo>
                      <a:pt x="80" y="146"/>
                    </a:lnTo>
                    <a:lnTo>
                      <a:pt x="75" y="147"/>
                    </a:lnTo>
                    <a:lnTo>
                      <a:pt x="72" y="149"/>
                    </a:lnTo>
                    <a:lnTo>
                      <a:pt x="68" y="149"/>
                    </a:lnTo>
                    <a:lnTo>
                      <a:pt x="60" y="153"/>
                    </a:lnTo>
                    <a:lnTo>
                      <a:pt x="52" y="158"/>
                    </a:lnTo>
                    <a:lnTo>
                      <a:pt x="45" y="164"/>
                    </a:lnTo>
                    <a:lnTo>
                      <a:pt x="37" y="170"/>
                    </a:lnTo>
                    <a:lnTo>
                      <a:pt x="31" y="176"/>
                    </a:lnTo>
                    <a:lnTo>
                      <a:pt x="23" y="182"/>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6"/>
                    </a:lnTo>
                    <a:lnTo>
                      <a:pt x="129" y="84"/>
                    </a:lnTo>
                    <a:lnTo>
                      <a:pt x="124" y="84"/>
                    </a:lnTo>
                    <a:lnTo>
                      <a:pt x="120" y="83"/>
                    </a:lnTo>
                    <a:lnTo>
                      <a:pt x="115" y="83"/>
                    </a:lnTo>
                    <a:lnTo>
                      <a:pt x="110" y="84"/>
                    </a:lnTo>
                    <a:lnTo>
                      <a:pt x="106" y="86"/>
                    </a:lnTo>
                    <a:lnTo>
                      <a:pt x="103" y="84"/>
                    </a:lnTo>
                    <a:lnTo>
                      <a:pt x="98" y="84"/>
                    </a:lnTo>
                    <a:lnTo>
                      <a:pt x="94" y="84"/>
                    </a:lnTo>
                    <a:lnTo>
                      <a:pt x="89" y="86"/>
                    </a:lnTo>
                    <a:lnTo>
                      <a:pt x="86" y="86"/>
                    </a:lnTo>
                    <a:lnTo>
                      <a:pt x="81" y="88"/>
                    </a:lnTo>
                    <a:lnTo>
                      <a:pt x="77" y="89"/>
                    </a:lnTo>
                    <a:lnTo>
                      <a:pt x="74" y="89"/>
                    </a:lnTo>
                    <a:lnTo>
                      <a:pt x="72" y="92"/>
                    </a:lnTo>
                    <a:lnTo>
                      <a:pt x="71" y="94"/>
                    </a:lnTo>
                    <a:lnTo>
                      <a:pt x="68" y="94"/>
                    </a:lnTo>
                    <a:lnTo>
                      <a:pt x="64" y="92"/>
                    </a:lnTo>
                    <a:lnTo>
                      <a:pt x="58" y="94"/>
                    </a:lnTo>
                    <a:lnTo>
                      <a:pt x="54" y="95"/>
                    </a:lnTo>
                    <a:lnTo>
                      <a:pt x="49" y="95"/>
                    </a:lnTo>
                    <a:lnTo>
                      <a:pt x="45" y="95"/>
                    </a:lnTo>
                    <a:lnTo>
                      <a:pt x="40" y="97"/>
                    </a:lnTo>
                    <a:lnTo>
                      <a:pt x="35" y="97"/>
                    </a:lnTo>
                    <a:lnTo>
                      <a:pt x="29" y="97"/>
                    </a:lnTo>
                    <a:lnTo>
                      <a:pt x="23" y="97"/>
                    </a:lnTo>
                    <a:lnTo>
                      <a:pt x="20" y="95"/>
                    </a:lnTo>
                    <a:lnTo>
                      <a:pt x="19" y="95"/>
                    </a:lnTo>
                    <a:lnTo>
                      <a:pt x="15" y="95"/>
                    </a:lnTo>
                    <a:lnTo>
                      <a:pt x="12" y="95"/>
                    </a:lnTo>
                    <a:lnTo>
                      <a:pt x="9" y="95"/>
                    </a:lnTo>
                    <a:lnTo>
                      <a:pt x="6" y="95"/>
                    </a:lnTo>
                    <a:lnTo>
                      <a:pt x="5" y="94"/>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475EAB"/>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8" name="Freeform 83"/>
              <p:cNvSpPr>
                <a:spLocks/>
              </p:cNvSpPr>
              <p:nvPr/>
            </p:nvSpPr>
            <p:spPr bwMode="auto">
              <a:xfrm>
                <a:off x="4503738" y="1550988"/>
                <a:ext cx="508000" cy="347663"/>
              </a:xfrm>
              <a:custGeom>
                <a:avLst/>
                <a:gdLst/>
                <a:ahLst/>
                <a:cxnLst>
                  <a:cxn ang="0">
                    <a:pos x="320" y="35"/>
                  </a:cxn>
                  <a:cxn ang="0">
                    <a:pos x="302" y="58"/>
                  </a:cxn>
                  <a:cxn ang="0">
                    <a:pos x="303" y="78"/>
                  </a:cxn>
                  <a:cxn ang="0">
                    <a:pos x="309" y="75"/>
                  </a:cxn>
                  <a:cxn ang="0">
                    <a:pos x="271" y="97"/>
                  </a:cxn>
                  <a:cxn ang="0">
                    <a:pos x="239" y="107"/>
                  </a:cxn>
                  <a:cxn ang="0">
                    <a:pos x="222" y="115"/>
                  </a:cxn>
                  <a:cxn ang="0">
                    <a:pos x="208" y="132"/>
                  </a:cxn>
                  <a:cxn ang="0">
                    <a:pos x="192" y="147"/>
                  </a:cxn>
                  <a:cxn ang="0">
                    <a:pos x="155" y="164"/>
                  </a:cxn>
                  <a:cxn ang="0">
                    <a:pos x="110" y="187"/>
                  </a:cxn>
                  <a:cxn ang="0">
                    <a:pos x="86" y="205"/>
                  </a:cxn>
                  <a:cxn ang="0">
                    <a:pos x="66" y="218"/>
                  </a:cxn>
                  <a:cxn ang="0">
                    <a:pos x="69" y="202"/>
                  </a:cxn>
                  <a:cxn ang="0">
                    <a:pos x="100" y="178"/>
                  </a:cxn>
                  <a:cxn ang="0">
                    <a:pos x="123" y="160"/>
                  </a:cxn>
                  <a:cxn ang="0">
                    <a:pos x="150" y="147"/>
                  </a:cxn>
                  <a:cxn ang="0">
                    <a:pos x="173" y="137"/>
                  </a:cxn>
                  <a:cxn ang="0">
                    <a:pos x="156" y="115"/>
                  </a:cxn>
                  <a:cxn ang="0">
                    <a:pos x="133" y="114"/>
                  </a:cxn>
                  <a:cxn ang="0">
                    <a:pos x="117" y="120"/>
                  </a:cxn>
                  <a:cxn ang="0">
                    <a:pos x="100" y="132"/>
                  </a:cxn>
                  <a:cxn ang="0">
                    <a:pos x="80" y="144"/>
                  </a:cxn>
                  <a:cxn ang="0">
                    <a:pos x="45" y="164"/>
                  </a:cxn>
                  <a:cxn ang="0">
                    <a:pos x="5" y="190"/>
                  </a:cxn>
                  <a:cxn ang="0">
                    <a:pos x="6" y="175"/>
                  </a:cxn>
                  <a:cxn ang="0">
                    <a:pos x="29" y="158"/>
                  </a:cxn>
                  <a:cxn ang="0">
                    <a:pos x="80" y="127"/>
                  </a:cxn>
                  <a:cxn ang="0">
                    <a:pos x="107" y="109"/>
                  </a:cxn>
                  <a:cxn ang="0">
                    <a:pos x="129" y="101"/>
                  </a:cxn>
                  <a:cxn ang="0">
                    <a:pos x="141" y="100"/>
                  </a:cxn>
                  <a:cxn ang="0">
                    <a:pos x="144" y="89"/>
                  </a:cxn>
                  <a:cxn ang="0">
                    <a:pos x="120" y="83"/>
                  </a:cxn>
                  <a:cxn ang="0">
                    <a:pos x="94" y="83"/>
                  </a:cxn>
                  <a:cxn ang="0">
                    <a:pos x="72" y="91"/>
                  </a:cxn>
                  <a:cxn ang="0">
                    <a:pos x="49" y="94"/>
                  </a:cxn>
                  <a:cxn ang="0">
                    <a:pos x="22" y="95"/>
                  </a:cxn>
                  <a:cxn ang="0">
                    <a:pos x="5" y="94"/>
                  </a:cxn>
                  <a:cxn ang="0">
                    <a:pos x="11" y="83"/>
                  </a:cxn>
                  <a:cxn ang="0">
                    <a:pos x="45" y="80"/>
                  </a:cxn>
                  <a:cxn ang="0">
                    <a:pos x="92" y="71"/>
                  </a:cxn>
                  <a:cxn ang="0">
                    <a:pos x="129" y="69"/>
                  </a:cxn>
                  <a:cxn ang="0">
                    <a:pos x="133" y="58"/>
                  </a:cxn>
                  <a:cxn ang="0">
                    <a:pos x="117" y="54"/>
                  </a:cxn>
                  <a:cxn ang="0">
                    <a:pos x="101" y="49"/>
                  </a:cxn>
                  <a:cxn ang="0">
                    <a:pos x="89" y="43"/>
                  </a:cxn>
                  <a:cxn ang="0">
                    <a:pos x="110" y="32"/>
                  </a:cxn>
                  <a:cxn ang="0">
                    <a:pos x="144" y="35"/>
                  </a:cxn>
                  <a:cxn ang="0">
                    <a:pos x="176" y="31"/>
                  </a:cxn>
                  <a:cxn ang="0">
                    <a:pos x="213" y="22"/>
                  </a:cxn>
                  <a:cxn ang="0">
                    <a:pos x="242" y="9"/>
                  </a:cxn>
                  <a:cxn ang="0">
                    <a:pos x="274" y="5"/>
                  </a:cxn>
                  <a:cxn ang="0">
                    <a:pos x="305" y="0"/>
                  </a:cxn>
                  <a:cxn ang="0">
                    <a:pos x="316" y="6"/>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6" y="52"/>
                    </a:lnTo>
                    <a:lnTo>
                      <a:pt x="303" y="55"/>
                    </a:lnTo>
                    <a:lnTo>
                      <a:pt x="302" y="58"/>
                    </a:lnTo>
                    <a:lnTo>
                      <a:pt x="300" y="62"/>
                    </a:lnTo>
                    <a:lnTo>
                      <a:pt x="300" y="63"/>
                    </a:lnTo>
                    <a:lnTo>
                      <a:pt x="300" y="66"/>
                    </a:lnTo>
                    <a:lnTo>
                      <a:pt x="302" y="71"/>
                    </a:lnTo>
                    <a:lnTo>
                      <a:pt x="303" y="75"/>
                    </a:lnTo>
                    <a:lnTo>
                      <a:pt x="303" y="78"/>
                    </a:lnTo>
                    <a:lnTo>
                      <a:pt x="306" y="78"/>
                    </a:lnTo>
                    <a:lnTo>
                      <a:pt x="308" y="78"/>
                    </a:lnTo>
                    <a:lnTo>
                      <a:pt x="309" y="77"/>
                    </a:lnTo>
                    <a:lnTo>
                      <a:pt x="311" y="75"/>
                    </a:lnTo>
                    <a:lnTo>
                      <a:pt x="311" y="74"/>
                    </a:lnTo>
                    <a:lnTo>
                      <a:pt x="309" y="75"/>
                    </a:lnTo>
                    <a:lnTo>
                      <a:pt x="306" y="80"/>
                    </a:lnTo>
                    <a:lnTo>
                      <a:pt x="299" y="84"/>
                    </a:lnTo>
                    <a:lnTo>
                      <a:pt x="291" y="88"/>
                    </a:lnTo>
                    <a:lnTo>
                      <a:pt x="285" y="91"/>
                    </a:lnTo>
                    <a:lnTo>
                      <a:pt x="277" y="94"/>
                    </a:lnTo>
                    <a:lnTo>
                      <a:pt x="271" y="97"/>
                    </a:lnTo>
                    <a:lnTo>
                      <a:pt x="265" y="100"/>
                    </a:lnTo>
                    <a:lnTo>
                      <a:pt x="257" y="103"/>
                    </a:lnTo>
                    <a:lnTo>
                      <a:pt x="250" y="106"/>
                    </a:lnTo>
                    <a:lnTo>
                      <a:pt x="245" y="106"/>
                    </a:lnTo>
                    <a:lnTo>
                      <a:pt x="241" y="107"/>
                    </a:lnTo>
                    <a:lnTo>
                      <a:pt x="239" y="107"/>
                    </a:lnTo>
                    <a:lnTo>
                      <a:pt x="236" y="109"/>
                    </a:lnTo>
                    <a:lnTo>
                      <a:pt x="234" y="109"/>
                    </a:lnTo>
                    <a:lnTo>
                      <a:pt x="231" y="111"/>
                    </a:lnTo>
                    <a:lnTo>
                      <a:pt x="228" y="112"/>
                    </a:lnTo>
                    <a:lnTo>
                      <a:pt x="225" y="114"/>
                    </a:lnTo>
                    <a:lnTo>
                      <a:pt x="222" y="115"/>
                    </a:lnTo>
                    <a:lnTo>
                      <a:pt x="219" y="117"/>
                    </a:lnTo>
                    <a:lnTo>
                      <a:pt x="218" y="120"/>
                    </a:lnTo>
                    <a:lnTo>
                      <a:pt x="215" y="123"/>
                    </a:lnTo>
                    <a:lnTo>
                      <a:pt x="213" y="127"/>
                    </a:lnTo>
                    <a:lnTo>
                      <a:pt x="211" y="130"/>
                    </a:lnTo>
                    <a:lnTo>
                      <a:pt x="208" y="132"/>
                    </a:lnTo>
                    <a:lnTo>
                      <a:pt x="207" y="132"/>
                    </a:lnTo>
                    <a:lnTo>
                      <a:pt x="202" y="133"/>
                    </a:lnTo>
                    <a:lnTo>
                      <a:pt x="199" y="137"/>
                    </a:lnTo>
                    <a:lnTo>
                      <a:pt x="196" y="140"/>
                    </a:lnTo>
                    <a:lnTo>
                      <a:pt x="195" y="144"/>
                    </a:lnTo>
                    <a:lnTo>
                      <a:pt x="192" y="147"/>
                    </a:lnTo>
                    <a:lnTo>
                      <a:pt x="189" y="150"/>
                    </a:lnTo>
                    <a:lnTo>
                      <a:pt x="185" y="153"/>
                    </a:lnTo>
                    <a:lnTo>
                      <a:pt x="181" y="155"/>
                    </a:lnTo>
                    <a:lnTo>
                      <a:pt x="172" y="158"/>
                    </a:lnTo>
                    <a:lnTo>
                      <a:pt x="164" y="161"/>
                    </a:lnTo>
                    <a:lnTo>
                      <a:pt x="155" y="164"/>
                    </a:lnTo>
                    <a:lnTo>
                      <a:pt x="147" y="167"/>
                    </a:lnTo>
                    <a:lnTo>
                      <a:pt x="140" y="170"/>
                    </a:lnTo>
                    <a:lnTo>
                      <a:pt x="132" y="175"/>
                    </a:lnTo>
                    <a:lnTo>
                      <a:pt x="124" y="179"/>
                    </a:lnTo>
                    <a:lnTo>
                      <a:pt x="115" y="184"/>
                    </a:lnTo>
                    <a:lnTo>
                      <a:pt x="110" y="187"/>
                    </a:lnTo>
                    <a:lnTo>
                      <a:pt x="106" y="190"/>
                    </a:lnTo>
                    <a:lnTo>
                      <a:pt x="103" y="193"/>
                    </a:lnTo>
                    <a:lnTo>
                      <a:pt x="97" y="196"/>
                    </a:lnTo>
                    <a:lnTo>
                      <a:pt x="92" y="199"/>
                    </a:lnTo>
                    <a:lnTo>
                      <a:pt x="89" y="202"/>
                    </a:lnTo>
                    <a:lnTo>
                      <a:pt x="86" y="205"/>
                    </a:lnTo>
                    <a:lnTo>
                      <a:pt x="83" y="210"/>
                    </a:lnTo>
                    <a:lnTo>
                      <a:pt x="80" y="210"/>
                    </a:lnTo>
                    <a:lnTo>
                      <a:pt x="77" y="212"/>
                    </a:lnTo>
                    <a:lnTo>
                      <a:pt x="72" y="213"/>
                    </a:lnTo>
                    <a:lnTo>
                      <a:pt x="69" y="216"/>
                    </a:lnTo>
                    <a:lnTo>
                      <a:pt x="66" y="218"/>
                    </a:lnTo>
                    <a:lnTo>
                      <a:pt x="63" y="219"/>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6"/>
                    </a:lnTo>
                    <a:lnTo>
                      <a:pt x="164" y="123"/>
                    </a:lnTo>
                    <a:lnTo>
                      <a:pt x="161" y="118"/>
                    </a:lnTo>
                    <a:lnTo>
                      <a:pt x="156" y="115"/>
                    </a:lnTo>
                    <a:lnTo>
                      <a:pt x="153" y="114"/>
                    </a:lnTo>
                    <a:lnTo>
                      <a:pt x="149" y="112"/>
                    </a:lnTo>
                    <a:lnTo>
                      <a:pt x="144" y="111"/>
                    </a:lnTo>
                    <a:lnTo>
                      <a:pt x="141" y="112"/>
                    </a:lnTo>
                    <a:lnTo>
                      <a:pt x="136" y="114"/>
                    </a:lnTo>
                    <a:lnTo>
                      <a:pt x="133" y="114"/>
                    </a:lnTo>
                    <a:lnTo>
                      <a:pt x="129" y="114"/>
                    </a:lnTo>
                    <a:lnTo>
                      <a:pt x="126" y="115"/>
                    </a:lnTo>
                    <a:lnTo>
                      <a:pt x="123" y="115"/>
                    </a:lnTo>
                    <a:lnTo>
                      <a:pt x="121" y="118"/>
                    </a:lnTo>
                    <a:lnTo>
                      <a:pt x="118" y="121"/>
                    </a:lnTo>
                    <a:lnTo>
                      <a:pt x="117" y="120"/>
                    </a:lnTo>
                    <a:lnTo>
                      <a:pt x="113" y="120"/>
                    </a:lnTo>
                    <a:lnTo>
                      <a:pt x="112" y="121"/>
                    </a:lnTo>
                    <a:lnTo>
                      <a:pt x="109" y="124"/>
                    </a:lnTo>
                    <a:lnTo>
                      <a:pt x="106" y="127"/>
                    </a:lnTo>
                    <a:lnTo>
                      <a:pt x="103" y="130"/>
                    </a:lnTo>
                    <a:lnTo>
                      <a:pt x="100" y="132"/>
                    </a:lnTo>
                    <a:lnTo>
                      <a:pt x="97" y="133"/>
                    </a:lnTo>
                    <a:lnTo>
                      <a:pt x="94" y="135"/>
                    </a:lnTo>
                    <a:lnTo>
                      <a:pt x="91" y="138"/>
                    </a:lnTo>
                    <a:lnTo>
                      <a:pt x="86" y="140"/>
                    </a:lnTo>
                    <a:lnTo>
                      <a:pt x="83" y="143"/>
                    </a:lnTo>
                    <a:lnTo>
                      <a:pt x="80" y="144"/>
                    </a:lnTo>
                    <a:lnTo>
                      <a:pt x="75" y="147"/>
                    </a:lnTo>
                    <a:lnTo>
                      <a:pt x="72" y="147"/>
                    </a:lnTo>
                    <a:lnTo>
                      <a:pt x="68" y="147"/>
                    </a:lnTo>
                    <a:lnTo>
                      <a:pt x="60" y="152"/>
                    </a:lnTo>
                    <a:lnTo>
                      <a:pt x="52" y="158"/>
                    </a:lnTo>
                    <a:lnTo>
                      <a:pt x="45" y="164"/>
                    </a:lnTo>
                    <a:lnTo>
                      <a:pt x="37" y="170"/>
                    </a:lnTo>
                    <a:lnTo>
                      <a:pt x="31" y="176"/>
                    </a:lnTo>
                    <a:lnTo>
                      <a:pt x="23" y="182"/>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6"/>
                    </a:lnTo>
                    <a:lnTo>
                      <a:pt x="129" y="84"/>
                    </a:lnTo>
                    <a:lnTo>
                      <a:pt x="124" y="83"/>
                    </a:lnTo>
                    <a:lnTo>
                      <a:pt x="120" y="83"/>
                    </a:lnTo>
                    <a:lnTo>
                      <a:pt x="115" y="81"/>
                    </a:lnTo>
                    <a:lnTo>
                      <a:pt x="110" y="83"/>
                    </a:lnTo>
                    <a:lnTo>
                      <a:pt x="106" y="83"/>
                    </a:lnTo>
                    <a:lnTo>
                      <a:pt x="103" y="83"/>
                    </a:lnTo>
                    <a:lnTo>
                      <a:pt x="98" y="83"/>
                    </a:lnTo>
                    <a:lnTo>
                      <a:pt x="94" y="83"/>
                    </a:lnTo>
                    <a:lnTo>
                      <a:pt x="89" y="84"/>
                    </a:lnTo>
                    <a:lnTo>
                      <a:pt x="86" y="86"/>
                    </a:lnTo>
                    <a:lnTo>
                      <a:pt x="81" y="86"/>
                    </a:lnTo>
                    <a:lnTo>
                      <a:pt x="78" y="88"/>
                    </a:lnTo>
                    <a:lnTo>
                      <a:pt x="74" y="89"/>
                    </a:lnTo>
                    <a:lnTo>
                      <a:pt x="72" y="91"/>
                    </a:lnTo>
                    <a:lnTo>
                      <a:pt x="71" y="92"/>
                    </a:lnTo>
                    <a:lnTo>
                      <a:pt x="68" y="92"/>
                    </a:lnTo>
                    <a:lnTo>
                      <a:pt x="64" y="92"/>
                    </a:lnTo>
                    <a:lnTo>
                      <a:pt x="58" y="92"/>
                    </a:lnTo>
                    <a:lnTo>
                      <a:pt x="54" y="94"/>
                    </a:lnTo>
                    <a:lnTo>
                      <a:pt x="49" y="94"/>
                    </a:lnTo>
                    <a:lnTo>
                      <a:pt x="46" y="95"/>
                    </a:lnTo>
                    <a:lnTo>
                      <a:pt x="42" y="95"/>
                    </a:lnTo>
                    <a:lnTo>
                      <a:pt x="37" y="95"/>
                    </a:lnTo>
                    <a:lnTo>
                      <a:pt x="31" y="95"/>
                    </a:lnTo>
                    <a:lnTo>
                      <a:pt x="25" y="95"/>
                    </a:lnTo>
                    <a:lnTo>
                      <a:pt x="22" y="95"/>
                    </a:lnTo>
                    <a:lnTo>
                      <a:pt x="19" y="95"/>
                    </a:lnTo>
                    <a:lnTo>
                      <a:pt x="15" y="95"/>
                    </a:lnTo>
                    <a:lnTo>
                      <a:pt x="12" y="95"/>
                    </a:lnTo>
                    <a:lnTo>
                      <a:pt x="9" y="95"/>
                    </a:lnTo>
                    <a:lnTo>
                      <a:pt x="6" y="95"/>
                    </a:lnTo>
                    <a:lnTo>
                      <a:pt x="5" y="94"/>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4C66A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9" name="Freeform 84"/>
              <p:cNvSpPr>
                <a:spLocks/>
              </p:cNvSpPr>
              <p:nvPr/>
            </p:nvSpPr>
            <p:spPr bwMode="auto">
              <a:xfrm>
                <a:off x="4503738" y="1550988"/>
                <a:ext cx="508000" cy="347663"/>
              </a:xfrm>
              <a:custGeom>
                <a:avLst/>
                <a:gdLst/>
                <a:ahLst/>
                <a:cxnLst>
                  <a:cxn ang="0">
                    <a:pos x="320" y="35"/>
                  </a:cxn>
                  <a:cxn ang="0">
                    <a:pos x="302" y="58"/>
                  </a:cxn>
                  <a:cxn ang="0">
                    <a:pos x="305" y="77"/>
                  </a:cxn>
                  <a:cxn ang="0">
                    <a:pos x="282" y="86"/>
                  </a:cxn>
                  <a:cxn ang="0">
                    <a:pos x="242" y="103"/>
                  </a:cxn>
                  <a:cxn ang="0">
                    <a:pos x="228" y="107"/>
                  </a:cxn>
                  <a:cxn ang="0">
                    <a:pos x="213" y="123"/>
                  </a:cxn>
                  <a:cxn ang="0">
                    <a:pos x="196" y="137"/>
                  </a:cxn>
                  <a:cxn ang="0">
                    <a:pos x="172" y="156"/>
                  </a:cxn>
                  <a:cxn ang="0">
                    <a:pos x="124" y="176"/>
                  </a:cxn>
                  <a:cxn ang="0">
                    <a:pos x="94" y="196"/>
                  </a:cxn>
                  <a:cxn ang="0">
                    <a:pos x="72" y="213"/>
                  </a:cxn>
                  <a:cxn ang="0">
                    <a:pos x="60" y="212"/>
                  </a:cxn>
                  <a:cxn ang="0">
                    <a:pos x="92" y="186"/>
                  </a:cxn>
                  <a:cxn ang="0">
                    <a:pos x="115" y="166"/>
                  </a:cxn>
                  <a:cxn ang="0">
                    <a:pos x="141" y="152"/>
                  </a:cxn>
                  <a:cxn ang="0">
                    <a:pos x="169" y="143"/>
                  </a:cxn>
                  <a:cxn ang="0">
                    <a:pos x="164" y="121"/>
                  </a:cxn>
                  <a:cxn ang="0">
                    <a:pos x="141" y="109"/>
                  </a:cxn>
                  <a:cxn ang="0">
                    <a:pos x="121" y="114"/>
                  </a:cxn>
                  <a:cxn ang="0">
                    <a:pos x="106" y="124"/>
                  </a:cxn>
                  <a:cxn ang="0">
                    <a:pos x="87" y="138"/>
                  </a:cxn>
                  <a:cxn ang="0">
                    <a:pos x="60" y="150"/>
                  </a:cxn>
                  <a:cxn ang="0">
                    <a:pos x="15" y="187"/>
                  </a:cxn>
                  <a:cxn ang="0">
                    <a:pos x="2" y="181"/>
                  </a:cxn>
                  <a:cxn ang="0">
                    <a:pos x="17" y="163"/>
                  </a:cxn>
                  <a:cxn ang="0">
                    <a:pos x="63" y="138"/>
                  </a:cxn>
                  <a:cxn ang="0">
                    <a:pos x="100" y="114"/>
                  </a:cxn>
                  <a:cxn ang="0">
                    <a:pos x="126" y="103"/>
                  </a:cxn>
                  <a:cxn ang="0">
                    <a:pos x="136" y="101"/>
                  </a:cxn>
                  <a:cxn ang="0">
                    <a:pos x="144" y="92"/>
                  </a:cxn>
                  <a:cxn ang="0">
                    <a:pos x="129" y="83"/>
                  </a:cxn>
                  <a:cxn ang="0">
                    <a:pos x="103" y="81"/>
                  </a:cxn>
                  <a:cxn ang="0">
                    <a:pos x="78" y="86"/>
                  </a:cxn>
                  <a:cxn ang="0">
                    <a:pos x="60" y="92"/>
                  </a:cxn>
                  <a:cxn ang="0">
                    <a:pos x="34" y="94"/>
                  </a:cxn>
                  <a:cxn ang="0">
                    <a:pos x="11" y="95"/>
                  </a:cxn>
                  <a:cxn ang="0">
                    <a:pos x="6" y="86"/>
                  </a:cxn>
                  <a:cxn ang="0">
                    <a:pos x="28" y="80"/>
                  </a:cxn>
                  <a:cxn ang="0">
                    <a:pos x="78" y="74"/>
                  </a:cxn>
                  <a:cxn ang="0">
                    <a:pos x="117" y="71"/>
                  </a:cxn>
                  <a:cxn ang="0">
                    <a:pos x="136" y="62"/>
                  </a:cxn>
                  <a:cxn ang="0">
                    <a:pos x="121" y="57"/>
                  </a:cxn>
                  <a:cxn ang="0">
                    <a:pos x="106" y="51"/>
                  </a:cxn>
                  <a:cxn ang="0">
                    <a:pos x="92" y="46"/>
                  </a:cxn>
                  <a:cxn ang="0">
                    <a:pos x="101" y="34"/>
                  </a:cxn>
                  <a:cxn ang="0">
                    <a:pos x="132" y="34"/>
                  </a:cxn>
                  <a:cxn ang="0">
                    <a:pos x="166" y="34"/>
                  </a:cxn>
                  <a:cxn ang="0">
                    <a:pos x="199" y="25"/>
                  </a:cxn>
                  <a:cxn ang="0">
                    <a:pos x="233" y="16"/>
                  </a:cxn>
                  <a:cxn ang="0">
                    <a:pos x="264" y="6"/>
                  </a:cxn>
                  <a:cxn ang="0">
                    <a:pos x="297" y="2"/>
                  </a:cxn>
                  <a:cxn ang="0">
                    <a:pos x="313" y="3"/>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6" y="52"/>
                    </a:lnTo>
                    <a:lnTo>
                      <a:pt x="303" y="55"/>
                    </a:lnTo>
                    <a:lnTo>
                      <a:pt x="302" y="58"/>
                    </a:lnTo>
                    <a:lnTo>
                      <a:pt x="300" y="60"/>
                    </a:lnTo>
                    <a:lnTo>
                      <a:pt x="299" y="63"/>
                    </a:lnTo>
                    <a:lnTo>
                      <a:pt x="300" y="65"/>
                    </a:lnTo>
                    <a:lnTo>
                      <a:pt x="300" y="69"/>
                    </a:lnTo>
                    <a:lnTo>
                      <a:pt x="302" y="74"/>
                    </a:lnTo>
                    <a:lnTo>
                      <a:pt x="305" y="77"/>
                    </a:lnTo>
                    <a:lnTo>
                      <a:pt x="308" y="72"/>
                    </a:lnTo>
                    <a:lnTo>
                      <a:pt x="308" y="71"/>
                    </a:lnTo>
                    <a:lnTo>
                      <a:pt x="303" y="75"/>
                    </a:lnTo>
                    <a:lnTo>
                      <a:pt x="297" y="80"/>
                    </a:lnTo>
                    <a:lnTo>
                      <a:pt x="290" y="83"/>
                    </a:lnTo>
                    <a:lnTo>
                      <a:pt x="282" y="86"/>
                    </a:lnTo>
                    <a:lnTo>
                      <a:pt x="276" y="89"/>
                    </a:lnTo>
                    <a:lnTo>
                      <a:pt x="270" y="92"/>
                    </a:lnTo>
                    <a:lnTo>
                      <a:pt x="262" y="95"/>
                    </a:lnTo>
                    <a:lnTo>
                      <a:pt x="254" y="100"/>
                    </a:lnTo>
                    <a:lnTo>
                      <a:pt x="248" y="103"/>
                    </a:lnTo>
                    <a:lnTo>
                      <a:pt x="242" y="103"/>
                    </a:lnTo>
                    <a:lnTo>
                      <a:pt x="239" y="103"/>
                    </a:lnTo>
                    <a:lnTo>
                      <a:pt x="236" y="103"/>
                    </a:lnTo>
                    <a:lnTo>
                      <a:pt x="234" y="104"/>
                    </a:lnTo>
                    <a:lnTo>
                      <a:pt x="233" y="104"/>
                    </a:lnTo>
                    <a:lnTo>
                      <a:pt x="231" y="106"/>
                    </a:lnTo>
                    <a:lnTo>
                      <a:pt x="228" y="107"/>
                    </a:lnTo>
                    <a:lnTo>
                      <a:pt x="225" y="109"/>
                    </a:lnTo>
                    <a:lnTo>
                      <a:pt x="222" y="109"/>
                    </a:lnTo>
                    <a:lnTo>
                      <a:pt x="219" y="112"/>
                    </a:lnTo>
                    <a:lnTo>
                      <a:pt x="218" y="115"/>
                    </a:lnTo>
                    <a:lnTo>
                      <a:pt x="215" y="118"/>
                    </a:lnTo>
                    <a:lnTo>
                      <a:pt x="213" y="123"/>
                    </a:lnTo>
                    <a:lnTo>
                      <a:pt x="211" y="126"/>
                    </a:lnTo>
                    <a:lnTo>
                      <a:pt x="208" y="129"/>
                    </a:lnTo>
                    <a:lnTo>
                      <a:pt x="207" y="129"/>
                    </a:lnTo>
                    <a:lnTo>
                      <a:pt x="202" y="130"/>
                    </a:lnTo>
                    <a:lnTo>
                      <a:pt x="199" y="133"/>
                    </a:lnTo>
                    <a:lnTo>
                      <a:pt x="196" y="137"/>
                    </a:lnTo>
                    <a:lnTo>
                      <a:pt x="195" y="141"/>
                    </a:lnTo>
                    <a:lnTo>
                      <a:pt x="192" y="144"/>
                    </a:lnTo>
                    <a:lnTo>
                      <a:pt x="189" y="149"/>
                    </a:lnTo>
                    <a:lnTo>
                      <a:pt x="185" y="150"/>
                    </a:lnTo>
                    <a:lnTo>
                      <a:pt x="181" y="152"/>
                    </a:lnTo>
                    <a:lnTo>
                      <a:pt x="172" y="156"/>
                    </a:lnTo>
                    <a:lnTo>
                      <a:pt x="164" y="160"/>
                    </a:lnTo>
                    <a:lnTo>
                      <a:pt x="155" y="163"/>
                    </a:lnTo>
                    <a:lnTo>
                      <a:pt x="147" y="166"/>
                    </a:lnTo>
                    <a:lnTo>
                      <a:pt x="141" y="169"/>
                    </a:lnTo>
                    <a:lnTo>
                      <a:pt x="132" y="172"/>
                    </a:lnTo>
                    <a:lnTo>
                      <a:pt x="124" y="176"/>
                    </a:lnTo>
                    <a:lnTo>
                      <a:pt x="117" y="181"/>
                    </a:lnTo>
                    <a:lnTo>
                      <a:pt x="112" y="184"/>
                    </a:lnTo>
                    <a:lnTo>
                      <a:pt x="107" y="187"/>
                    </a:lnTo>
                    <a:lnTo>
                      <a:pt x="103" y="190"/>
                    </a:lnTo>
                    <a:lnTo>
                      <a:pt x="98" y="193"/>
                    </a:lnTo>
                    <a:lnTo>
                      <a:pt x="94" y="196"/>
                    </a:lnTo>
                    <a:lnTo>
                      <a:pt x="89" y="199"/>
                    </a:lnTo>
                    <a:lnTo>
                      <a:pt x="86" y="204"/>
                    </a:lnTo>
                    <a:lnTo>
                      <a:pt x="83" y="207"/>
                    </a:lnTo>
                    <a:lnTo>
                      <a:pt x="80" y="209"/>
                    </a:lnTo>
                    <a:lnTo>
                      <a:pt x="77" y="210"/>
                    </a:lnTo>
                    <a:lnTo>
                      <a:pt x="72" y="213"/>
                    </a:lnTo>
                    <a:lnTo>
                      <a:pt x="69" y="215"/>
                    </a:lnTo>
                    <a:lnTo>
                      <a:pt x="66" y="216"/>
                    </a:lnTo>
                    <a:lnTo>
                      <a:pt x="63" y="219"/>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6"/>
                    </a:lnTo>
                    <a:lnTo>
                      <a:pt x="164" y="121"/>
                    </a:lnTo>
                    <a:lnTo>
                      <a:pt x="161" y="118"/>
                    </a:lnTo>
                    <a:lnTo>
                      <a:pt x="156" y="114"/>
                    </a:lnTo>
                    <a:lnTo>
                      <a:pt x="153" y="112"/>
                    </a:lnTo>
                    <a:lnTo>
                      <a:pt x="149" y="109"/>
                    </a:lnTo>
                    <a:lnTo>
                      <a:pt x="144" y="109"/>
                    </a:lnTo>
                    <a:lnTo>
                      <a:pt x="141" y="109"/>
                    </a:lnTo>
                    <a:lnTo>
                      <a:pt x="136" y="111"/>
                    </a:lnTo>
                    <a:lnTo>
                      <a:pt x="133" y="111"/>
                    </a:lnTo>
                    <a:lnTo>
                      <a:pt x="130" y="111"/>
                    </a:lnTo>
                    <a:lnTo>
                      <a:pt x="127" y="111"/>
                    </a:lnTo>
                    <a:lnTo>
                      <a:pt x="124" y="112"/>
                    </a:lnTo>
                    <a:lnTo>
                      <a:pt x="121" y="114"/>
                    </a:lnTo>
                    <a:lnTo>
                      <a:pt x="120" y="118"/>
                    </a:lnTo>
                    <a:lnTo>
                      <a:pt x="118" y="115"/>
                    </a:lnTo>
                    <a:lnTo>
                      <a:pt x="115" y="117"/>
                    </a:lnTo>
                    <a:lnTo>
                      <a:pt x="112" y="118"/>
                    </a:lnTo>
                    <a:lnTo>
                      <a:pt x="109" y="121"/>
                    </a:lnTo>
                    <a:lnTo>
                      <a:pt x="106" y="124"/>
                    </a:lnTo>
                    <a:lnTo>
                      <a:pt x="103" y="127"/>
                    </a:lnTo>
                    <a:lnTo>
                      <a:pt x="100" y="130"/>
                    </a:lnTo>
                    <a:lnTo>
                      <a:pt x="98" y="130"/>
                    </a:lnTo>
                    <a:lnTo>
                      <a:pt x="95" y="133"/>
                    </a:lnTo>
                    <a:lnTo>
                      <a:pt x="91" y="135"/>
                    </a:lnTo>
                    <a:lnTo>
                      <a:pt x="87" y="138"/>
                    </a:lnTo>
                    <a:lnTo>
                      <a:pt x="84" y="141"/>
                    </a:lnTo>
                    <a:lnTo>
                      <a:pt x="80" y="143"/>
                    </a:lnTo>
                    <a:lnTo>
                      <a:pt x="77" y="144"/>
                    </a:lnTo>
                    <a:lnTo>
                      <a:pt x="72" y="146"/>
                    </a:lnTo>
                    <a:lnTo>
                      <a:pt x="68" y="146"/>
                    </a:lnTo>
                    <a:lnTo>
                      <a:pt x="60" y="150"/>
                    </a:lnTo>
                    <a:lnTo>
                      <a:pt x="52" y="156"/>
                    </a:lnTo>
                    <a:lnTo>
                      <a:pt x="45" y="163"/>
                    </a:lnTo>
                    <a:lnTo>
                      <a:pt x="37" y="169"/>
                    </a:lnTo>
                    <a:lnTo>
                      <a:pt x="31" y="176"/>
                    </a:lnTo>
                    <a:lnTo>
                      <a:pt x="23" y="182"/>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8"/>
                    </a:lnTo>
                    <a:lnTo>
                      <a:pt x="133" y="86"/>
                    </a:lnTo>
                    <a:lnTo>
                      <a:pt x="129" y="83"/>
                    </a:lnTo>
                    <a:lnTo>
                      <a:pt x="124" y="83"/>
                    </a:lnTo>
                    <a:lnTo>
                      <a:pt x="120" y="81"/>
                    </a:lnTo>
                    <a:lnTo>
                      <a:pt x="115" y="80"/>
                    </a:lnTo>
                    <a:lnTo>
                      <a:pt x="110" y="80"/>
                    </a:lnTo>
                    <a:lnTo>
                      <a:pt x="106" y="81"/>
                    </a:lnTo>
                    <a:lnTo>
                      <a:pt x="103" y="81"/>
                    </a:lnTo>
                    <a:lnTo>
                      <a:pt x="98" y="81"/>
                    </a:lnTo>
                    <a:lnTo>
                      <a:pt x="94" y="81"/>
                    </a:lnTo>
                    <a:lnTo>
                      <a:pt x="89" y="83"/>
                    </a:lnTo>
                    <a:lnTo>
                      <a:pt x="86" y="84"/>
                    </a:lnTo>
                    <a:lnTo>
                      <a:pt x="81" y="86"/>
                    </a:lnTo>
                    <a:lnTo>
                      <a:pt x="78" y="86"/>
                    </a:lnTo>
                    <a:lnTo>
                      <a:pt x="74" y="88"/>
                    </a:lnTo>
                    <a:lnTo>
                      <a:pt x="72" y="89"/>
                    </a:lnTo>
                    <a:lnTo>
                      <a:pt x="71" y="91"/>
                    </a:lnTo>
                    <a:lnTo>
                      <a:pt x="68" y="92"/>
                    </a:lnTo>
                    <a:lnTo>
                      <a:pt x="64" y="91"/>
                    </a:lnTo>
                    <a:lnTo>
                      <a:pt x="60" y="92"/>
                    </a:lnTo>
                    <a:lnTo>
                      <a:pt x="54" y="92"/>
                    </a:lnTo>
                    <a:lnTo>
                      <a:pt x="51" y="92"/>
                    </a:lnTo>
                    <a:lnTo>
                      <a:pt x="46" y="94"/>
                    </a:lnTo>
                    <a:lnTo>
                      <a:pt x="43" y="94"/>
                    </a:lnTo>
                    <a:lnTo>
                      <a:pt x="38" y="94"/>
                    </a:lnTo>
                    <a:lnTo>
                      <a:pt x="34" y="94"/>
                    </a:lnTo>
                    <a:lnTo>
                      <a:pt x="26" y="94"/>
                    </a:lnTo>
                    <a:lnTo>
                      <a:pt x="25" y="94"/>
                    </a:lnTo>
                    <a:lnTo>
                      <a:pt x="22" y="94"/>
                    </a:lnTo>
                    <a:lnTo>
                      <a:pt x="17" y="94"/>
                    </a:lnTo>
                    <a:lnTo>
                      <a:pt x="14" y="95"/>
                    </a:lnTo>
                    <a:lnTo>
                      <a:pt x="11" y="95"/>
                    </a:lnTo>
                    <a:lnTo>
                      <a:pt x="8" y="95"/>
                    </a:lnTo>
                    <a:lnTo>
                      <a:pt x="5" y="94"/>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536BB3"/>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0" name="Freeform 85"/>
              <p:cNvSpPr>
                <a:spLocks/>
              </p:cNvSpPr>
              <p:nvPr/>
            </p:nvSpPr>
            <p:spPr bwMode="auto">
              <a:xfrm>
                <a:off x="4503738" y="1550988"/>
                <a:ext cx="508000" cy="347663"/>
              </a:xfrm>
              <a:custGeom>
                <a:avLst/>
                <a:gdLst/>
                <a:ahLst/>
                <a:cxnLst>
                  <a:cxn ang="0">
                    <a:pos x="320" y="35"/>
                  </a:cxn>
                  <a:cxn ang="0">
                    <a:pos x="300" y="57"/>
                  </a:cxn>
                  <a:cxn ang="0">
                    <a:pos x="303" y="74"/>
                  </a:cxn>
                  <a:cxn ang="0">
                    <a:pos x="280" y="81"/>
                  </a:cxn>
                  <a:cxn ang="0">
                    <a:pos x="241" y="98"/>
                  </a:cxn>
                  <a:cxn ang="0">
                    <a:pos x="228" y="103"/>
                  </a:cxn>
                  <a:cxn ang="0">
                    <a:pos x="213" y="120"/>
                  </a:cxn>
                  <a:cxn ang="0">
                    <a:pos x="196" y="135"/>
                  </a:cxn>
                  <a:cxn ang="0">
                    <a:pos x="172" y="153"/>
                  </a:cxn>
                  <a:cxn ang="0">
                    <a:pos x="126" y="173"/>
                  </a:cxn>
                  <a:cxn ang="0">
                    <a:pos x="94" y="195"/>
                  </a:cxn>
                  <a:cxn ang="0">
                    <a:pos x="74" y="212"/>
                  </a:cxn>
                  <a:cxn ang="0">
                    <a:pos x="60" y="212"/>
                  </a:cxn>
                  <a:cxn ang="0">
                    <a:pos x="92" y="186"/>
                  </a:cxn>
                  <a:cxn ang="0">
                    <a:pos x="115" y="166"/>
                  </a:cxn>
                  <a:cxn ang="0">
                    <a:pos x="141" y="152"/>
                  </a:cxn>
                  <a:cxn ang="0">
                    <a:pos x="169" y="143"/>
                  </a:cxn>
                  <a:cxn ang="0">
                    <a:pos x="164" y="121"/>
                  </a:cxn>
                  <a:cxn ang="0">
                    <a:pos x="141" y="107"/>
                  </a:cxn>
                  <a:cxn ang="0">
                    <a:pos x="123" y="111"/>
                  </a:cxn>
                  <a:cxn ang="0">
                    <a:pos x="107" y="123"/>
                  </a:cxn>
                  <a:cxn ang="0">
                    <a:pos x="87" y="137"/>
                  </a:cxn>
                  <a:cxn ang="0">
                    <a:pos x="60" y="149"/>
                  </a:cxn>
                  <a:cxn ang="0">
                    <a:pos x="15" y="187"/>
                  </a:cxn>
                  <a:cxn ang="0">
                    <a:pos x="2" y="181"/>
                  </a:cxn>
                  <a:cxn ang="0">
                    <a:pos x="17" y="163"/>
                  </a:cxn>
                  <a:cxn ang="0">
                    <a:pos x="63" y="138"/>
                  </a:cxn>
                  <a:cxn ang="0">
                    <a:pos x="100" y="114"/>
                  </a:cxn>
                  <a:cxn ang="0">
                    <a:pos x="126" y="103"/>
                  </a:cxn>
                  <a:cxn ang="0">
                    <a:pos x="136" y="101"/>
                  </a:cxn>
                  <a:cxn ang="0">
                    <a:pos x="144" y="92"/>
                  </a:cxn>
                  <a:cxn ang="0">
                    <a:pos x="129" y="83"/>
                  </a:cxn>
                  <a:cxn ang="0">
                    <a:pos x="103" y="80"/>
                  </a:cxn>
                  <a:cxn ang="0">
                    <a:pos x="78" y="84"/>
                  </a:cxn>
                  <a:cxn ang="0">
                    <a:pos x="60" y="91"/>
                  </a:cxn>
                  <a:cxn ang="0">
                    <a:pos x="35" y="92"/>
                  </a:cxn>
                  <a:cxn ang="0">
                    <a:pos x="11" y="95"/>
                  </a:cxn>
                  <a:cxn ang="0">
                    <a:pos x="6" y="86"/>
                  </a:cxn>
                  <a:cxn ang="0">
                    <a:pos x="28" y="80"/>
                  </a:cxn>
                  <a:cxn ang="0">
                    <a:pos x="78" y="74"/>
                  </a:cxn>
                  <a:cxn ang="0">
                    <a:pos x="117" y="71"/>
                  </a:cxn>
                  <a:cxn ang="0">
                    <a:pos x="136" y="62"/>
                  </a:cxn>
                  <a:cxn ang="0">
                    <a:pos x="121" y="57"/>
                  </a:cxn>
                  <a:cxn ang="0">
                    <a:pos x="106" y="51"/>
                  </a:cxn>
                  <a:cxn ang="0">
                    <a:pos x="92" y="46"/>
                  </a:cxn>
                  <a:cxn ang="0">
                    <a:pos x="101" y="34"/>
                  </a:cxn>
                  <a:cxn ang="0">
                    <a:pos x="132" y="34"/>
                  </a:cxn>
                  <a:cxn ang="0">
                    <a:pos x="166" y="34"/>
                  </a:cxn>
                  <a:cxn ang="0">
                    <a:pos x="199" y="25"/>
                  </a:cxn>
                  <a:cxn ang="0">
                    <a:pos x="233" y="16"/>
                  </a:cxn>
                  <a:cxn ang="0">
                    <a:pos x="264" y="6"/>
                  </a:cxn>
                  <a:cxn ang="0">
                    <a:pos x="297" y="2"/>
                  </a:cxn>
                  <a:cxn ang="0">
                    <a:pos x="313" y="3"/>
                  </a:cxn>
                </a:cxnLst>
                <a:rect l="0" t="0" r="r" b="b"/>
                <a:pathLst>
                  <a:path w="320" h="219">
                    <a:moveTo>
                      <a:pt x="317" y="8"/>
                    </a:moveTo>
                    <a:lnTo>
                      <a:pt x="317" y="14"/>
                    </a:lnTo>
                    <a:lnTo>
                      <a:pt x="319" y="19"/>
                    </a:lnTo>
                    <a:lnTo>
                      <a:pt x="320" y="25"/>
                    </a:lnTo>
                    <a:lnTo>
                      <a:pt x="320" y="31"/>
                    </a:lnTo>
                    <a:lnTo>
                      <a:pt x="320" y="35"/>
                    </a:lnTo>
                    <a:lnTo>
                      <a:pt x="319" y="40"/>
                    </a:lnTo>
                    <a:lnTo>
                      <a:pt x="317" y="45"/>
                    </a:lnTo>
                    <a:lnTo>
                      <a:pt x="313" y="49"/>
                    </a:lnTo>
                    <a:lnTo>
                      <a:pt x="306" y="52"/>
                    </a:lnTo>
                    <a:lnTo>
                      <a:pt x="303" y="55"/>
                    </a:lnTo>
                    <a:lnTo>
                      <a:pt x="300" y="57"/>
                    </a:lnTo>
                    <a:lnTo>
                      <a:pt x="299" y="58"/>
                    </a:lnTo>
                    <a:lnTo>
                      <a:pt x="299" y="60"/>
                    </a:lnTo>
                    <a:lnTo>
                      <a:pt x="299" y="63"/>
                    </a:lnTo>
                    <a:lnTo>
                      <a:pt x="300" y="66"/>
                    </a:lnTo>
                    <a:lnTo>
                      <a:pt x="300" y="71"/>
                    </a:lnTo>
                    <a:lnTo>
                      <a:pt x="303" y="74"/>
                    </a:lnTo>
                    <a:lnTo>
                      <a:pt x="306" y="69"/>
                    </a:lnTo>
                    <a:lnTo>
                      <a:pt x="306" y="66"/>
                    </a:lnTo>
                    <a:lnTo>
                      <a:pt x="300" y="71"/>
                    </a:lnTo>
                    <a:lnTo>
                      <a:pt x="294" y="75"/>
                    </a:lnTo>
                    <a:lnTo>
                      <a:pt x="286" y="78"/>
                    </a:lnTo>
                    <a:lnTo>
                      <a:pt x="280" y="81"/>
                    </a:lnTo>
                    <a:lnTo>
                      <a:pt x="274" y="84"/>
                    </a:lnTo>
                    <a:lnTo>
                      <a:pt x="267" y="88"/>
                    </a:lnTo>
                    <a:lnTo>
                      <a:pt x="260" y="92"/>
                    </a:lnTo>
                    <a:lnTo>
                      <a:pt x="253" y="95"/>
                    </a:lnTo>
                    <a:lnTo>
                      <a:pt x="245" y="98"/>
                    </a:lnTo>
                    <a:lnTo>
                      <a:pt x="241" y="98"/>
                    </a:lnTo>
                    <a:lnTo>
                      <a:pt x="237" y="98"/>
                    </a:lnTo>
                    <a:lnTo>
                      <a:pt x="236" y="98"/>
                    </a:lnTo>
                    <a:lnTo>
                      <a:pt x="234" y="100"/>
                    </a:lnTo>
                    <a:lnTo>
                      <a:pt x="231" y="100"/>
                    </a:lnTo>
                    <a:lnTo>
                      <a:pt x="230" y="101"/>
                    </a:lnTo>
                    <a:lnTo>
                      <a:pt x="228" y="103"/>
                    </a:lnTo>
                    <a:lnTo>
                      <a:pt x="224" y="104"/>
                    </a:lnTo>
                    <a:lnTo>
                      <a:pt x="221" y="104"/>
                    </a:lnTo>
                    <a:lnTo>
                      <a:pt x="219" y="107"/>
                    </a:lnTo>
                    <a:lnTo>
                      <a:pt x="216" y="111"/>
                    </a:lnTo>
                    <a:lnTo>
                      <a:pt x="215" y="115"/>
                    </a:lnTo>
                    <a:lnTo>
                      <a:pt x="213" y="120"/>
                    </a:lnTo>
                    <a:lnTo>
                      <a:pt x="210" y="123"/>
                    </a:lnTo>
                    <a:lnTo>
                      <a:pt x="208" y="126"/>
                    </a:lnTo>
                    <a:lnTo>
                      <a:pt x="207" y="126"/>
                    </a:lnTo>
                    <a:lnTo>
                      <a:pt x="202" y="127"/>
                    </a:lnTo>
                    <a:lnTo>
                      <a:pt x="199" y="130"/>
                    </a:lnTo>
                    <a:lnTo>
                      <a:pt x="196" y="135"/>
                    </a:lnTo>
                    <a:lnTo>
                      <a:pt x="193" y="138"/>
                    </a:lnTo>
                    <a:lnTo>
                      <a:pt x="192" y="143"/>
                    </a:lnTo>
                    <a:lnTo>
                      <a:pt x="189" y="147"/>
                    </a:lnTo>
                    <a:lnTo>
                      <a:pt x="185" y="149"/>
                    </a:lnTo>
                    <a:lnTo>
                      <a:pt x="181" y="150"/>
                    </a:lnTo>
                    <a:lnTo>
                      <a:pt x="172" y="153"/>
                    </a:lnTo>
                    <a:lnTo>
                      <a:pt x="164" y="158"/>
                    </a:lnTo>
                    <a:lnTo>
                      <a:pt x="156" y="160"/>
                    </a:lnTo>
                    <a:lnTo>
                      <a:pt x="149" y="163"/>
                    </a:lnTo>
                    <a:lnTo>
                      <a:pt x="141" y="166"/>
                    </a:lnTo>
                    <a:lnTo>
                      <a:pt x="133" y="169"/>
                    </a:lnTo>
                    <a:lnTo>
                      <a:pt x="126" y="173"/>
                    </a:lnTo>
                    <a:lnTo>
                      <a:pt x="117" y="178"/>
                    </a:lnTo>
                    <a:lnTo>
                      <a:pt x="113" y="181"/>
                    </a:lnTo>
                    <a:lnTo>
                      <a:pt x="109" y="184"/>
                    </a:lnTo>
                    <a:lnTo>
                      <a:pt x="104" y="187"/>
                    </a:lnTo>
                    <a:lnTo>
                      <a:pt x="100" y="190"/>
                    </a:lnTo>
                    <a:lnTo>
                      <a:pt x="94" y="195"/>
                    </a:lnTo>
                    <a:lnTo>
                      <a:pt x="89" y="198"/>
                    </a:lnTo>
                    <a:lnTo>
                      <a:pt x="86" y="202"/>
                    </a:lnTo>
                    <a:lnTo>
                      <a:pt x="83" y="205"/>
                    </a:lnTo>
                    <a:lnTo>
                      <a:pt x="80" y="207"/>
                    </a:lnTo>
                    <a:lnTo>
                      <a:pt x="77" y="209"/>
                    </a:lnTo>
                    <a:lnTo>
                      <a:pt x="74" y="212"/>
                    </a:lnTo>
                    <a:lnTo>
                      <a:pt x="69" y="213"/>
                    </a:lnTo>
                    <a:lnTo>
                      <a:pt x="66" y="216"/>
                    </a:lnTo>
                    <a:lnTo>
                      <a:pt x="63" y="218"/>
                    </a:lnTo>
                    <a:lnTo>
                      <a:pt x="60" y="219"/>
                    </a:lnTo>
                    <a:lnTo>
                      <a:pt x="57" y="218"/>
                    </a:lnTo>
                    <a:lnTo>
                      <a:pt x="60" y="212"/>
                    </a:lnTo>
                    <a:lnTo>
                      <a:pt x="64" y="207"/>
                    </a:lnTo>
                    <a:lnTo>
                      <a:pt x="69" y="202"/>
                    </a:lnTo>
                    <a:lnTo>
                      <a:pt x="75" y="198"/>
                    </a:lnTo>
                    <a:lnTo>
                      <a:pt x="81" y="193"/>
                    </a:lnTo>
                    <a:lnTo>
                      <a:pt x="86" y="190"/>
                    </a:lnTo>
                    <a:lnTo>
                      <a:pt x="92" y="186"/>
                    </a:lnTo>
                    <a:lnTo>
                      <a:pt x="97" y="181"/>
                    </a:lnTo>
                    <a:lnTo>
                      <a:pt x="100" y="178"/>
                    </a:lnTo>
                    <a:lnTo>
                      <a:pt x="104" y="175"/>
                    </a:lnTo>
                    <a:lnTo>
                      <a:pt x="107" y="172"/>
                    </a:lnTo>
                    <a:lnTo>
                      <a:pt x="112" y="169"/>
                    </a:lnTo>
                    <a:lnTo>
                      <a:pt x="115" y="166"/>
                    </a:lnTo>
                    <a:lnTo>
                      <a:pt x="120" y="163"/>
                    </a:lnTo>
                    <a:lnTo>
                      <a:pt x="123" y="160"/>
                    </a:lnTo>
                    <a:lnTo>
                      <a:pt x="127" y="156"/>
                    </a:lnTo>
                    <a:lnTo>
                      <a:pt x="132" y="156"/>
                    </a:lnTo>
                    <a:lnTo>
                      <a:pt x="138" y="155"/>
                    </a:lnTo>
                    <a:lnTo>
                      <a:pt x="141" y="152"/>
                    </a:lnTo>
                    <a:lnTo>
                      <a:pt x="146" y="149"/>
                    </a:lnTo>
                    <a:lnTo>
                      <a:pt x="150" y="147"/>
                    </a:lnTo>
                    <a:lnTo>
                      <a:pt x="155" y="144"/>
                    </a:lnTo>
                    <a:lnTo>
                      <a:pt x="159" y="144"/>
                    </a:lnTo>
                    <a:lnTo>
                      <a:pt x="166" y="144"/>
                    </a:lnTo>
                    <a:lnTo>
                      <a:pt x="169" y="143"/>
                    </a:lnTo>
                    <a:lnTo>
                      <a:pt x="172" y="140"/>
                    </a:lnTo>
                    <a:lnTo>
                      <a:pt x="173" y="137"/>
                    </a:lnTo>
                    <a:lnTo>
                      <a:pt x="173" y="133"/>
                    </a:lnTo>
                    <a:lnTo>
                      <a:pt x="170" y="130"/>
                    </a:lnTo>
                    <a:lnTo>
                      <a:pt x="167" y="126"/>
                    </a:lnTo>
                    <a:lnTo>
                      <a:pt x="164" y="121"/>
                    </a:lnTo>
                    <a:lnTo>
                      <a:pt x="161" y="117"/>
                    </a:lnTo>
                    <a:lnTo>
                      <a:pt x="156" y="112"/>
                    </a:lnTo>
                    <a:lnTo>
                      <a:pt x="153" y="109"/>
                    </a:lnTo>
                    <a:lnTo>
                      <a:pt x="149" y="106"/>
                    </a:lnTo>
                    <a:lnTo>
                      <a:pt x="144" y="106"/>
                    </a:lnTo>
                    <a:lnTo>
                      <a:pt x="141" y="107"/>
                    </a:lnTo>
                    <a:lnTo>
                      <a:pt x="136" y="107"/>
                    </a:lnTo>
                    <a:lnTo>
                      <a:pt x="133" y="107"/>
                    </a:lnTo>
                    <a:lnTo>
                      <a:pt x="130" y="107"/>
                    </a:lnTo>
                    <a:lnTo>
                      <a:pt x="129" y="107"/>
                    </a:lnTo>
                    <a:lnTo>
                      <a:pt x="126" y="109"/>
                    </a:lnTo>
                    <a:lnTo>
                      <a:pt x="123" y="111"/>
                    </a:lnTo>
                    <a:lnTo>
                      <a:pt x="121" y="114"/>
                    </a:lnTo>
                    <a:lnTo>
                      <a:pt x="118" y="112"/>
                    </a:lnTo>
                    <a:lnTo>
                      <a:pt x="117" y="114"/>
                    </a:lnTo>
                    <a:lnTo>
                      <a:pt x="113" y="115"/>
                    </a:lnTo>
                    <a:lnTo>
                      <a:pt x="110" y="118"/>
                    </a:lnTo>
                    <a:lnTo>
                      <a:pt x="107" y="123"/>
                    </a:lnTo>
                    <a:lnTo>
                      <a:pt x="104" y="126"/>
                    </a:lnTo>
                    <a:lnTo>
                      <a:pt x="101" y="129"/>
                    </a:lnTo>
                    <a:lnTo>
                      <a:pt x="100" y="129"/>
                    </a:lnTo>
                    <a:lnTo>
                      <a:pt x="95" y="130"/>
                    </a:lnTo>
                    <a:lnTo>
                      <a:pt x="92" y="133"/>
                    </a:lnTo>
                    <a:lnTo>
                      <a:pt x="87" y="137"/>
                    </a:lnTo>
                    <a:lnTo>
                      <a:pt x="84" y="140"/>
                    </a:lnTo>
                    <a:lnTo>
                      <a:pt x="80" y="141"/>
                    </a:lnTo>
                    <a:lnTo>
                      <a:pt x="77" y="143"/>
                    </a:lnTo>
                    <a:lnTo>
                      <a:pt x="72" y="144"/>
                    </a:lnTo>
                    <a:lnTo>
                      <a:pt x="68" y="144"/>
                    </a:lnTo>
                    <a:lnTo>
                      <a:pt x="60" y="149"/>
                    </a:lnTo>
                    <a:lnTo>
                      <a:pt x="52" y="155"/>
                    </a:lnTo>
                    <a:lnTo>
                      <a:pt x="46" y="161"/>
                    </a:lnTo>
                    <a:lnTo>
                      <a:pt x="38" y="169"/>
                    </a:lnTo>
                    <a:lnTo>
                      <a:pt x="31" y="175"/>
                    </a:lnTo>
                    <a:lnTo>
                      <a:pt x="23" y="181"/>
                    </a:lnTo>
                    <a:lnTo>
                      <a:pt x="15" y="187"/>
                    </a:lnTo>
                    <a:lnTo>
                      <a:pt x="6" y="190"/>
                    </a:lnTo>
                    <a:lnTo>
                      <a:pt x="5" y="190"/>
                    </a:lnTo>
                    <a:lnTo>
                      <a:pt x="3" y="189"/>
                    </a:lnTo>
                    <a:lnTo>
                      <a:pt x="2" y="187"/>
                    </a:lnTo>
                    <a:lnTo>
                      <a:pt x="0" y="184"/>
                    </a:lnTo>
                    <a:lnTo>
                      <a:pt x="2" y="181"/>
                    </a:lnTo>
                    <a:lnTo>
                      <a:pt x="5" y="178"/>
                    </a:lnTo>
                    <a:lnTo>
                      <a:pt x="6" y="175"/>
                    </a:lnTo>
                    <a:lnTo>
                      <a:pt x="9" y="170"/>
                    </a:lnTo>
                    <a:lnTo>
                      <a:pt x="11" y="169"/>
                    </a:lnTo>
                    <a:lnTo>
                      <a:pt x="14" y="166"/>
                    </a:lnTo>
                    <a:lnTo>
                      <a:pt x="17" y="163"/>
                    </a:lnTo>
                    <a:lnTo>
                      <a:pt x="20" y="161"/>
                    </a:lnTo>
                    <a:lnTo>
                      <a:pt x="29" y="158"/>
                    </a:lnTo>
                    <a:lnTo>
                      <a:pt x="37" y="153"/>
                    </a:lnTo>
                    <a:lnTo>
                      <a:pt x="46" y="147"/>
                    </a:lnTo>
                    <a:lnTo>
                      <a:pt x="54" y="143"/>
                    </a:lnTo>
                    <a:lnTo>
                      <a:pt x="63" y="138"/>
                    </a:lnTo>
                    <a:lnTo>
                      <a:pt x="71" y="132"/>
                    </a:lnTo>
                    <a:lnTo>
                      <a:pt x="80" y="127"/>
                    </a:lnTo>
                    <a:lnTo>
                      <a:pt x="87" y="123"/>
                    </a:lnTo>
                    <a:lnTo>
                      <a:pt x="92" y="120"/>
                    </a:lnTo>
                    <a:lnTo>
                      <a:pt x="95" y="117"/>
                    </a:lnTo>
                    <a:lnTo>
                      <a:pt x="100" y="114"/>
                    </a:lnTo>
                    <a:lnTo>
                      <a:pt x="103" y="111"/>
                    </a:lnTo>
                    <a:lnTo>
                      <a:pt x="107" y="109"/>
                    </a:lnTo>
                    <a:lnTo>
                      <a:pt x="112" y="106"/>
                    </a:lnTo>
                    <a:lnTo>
                      <a:pt x="118" y="104"/>
                    </a:lnTo>
                    <a:lnTo>
                      <a:pt x="123" y="104"/>
                    </a:lnTo>
                    <a:lnTo>
                      <a:pt x="126" y="103"/>
                    </a:lnTo>
                    <a:lnTo>
                      <a:pt x="127" y="103"/>
                    </a:lnTo>
                    <a:lnTo>
                      <a:pt x="129" y="101"/>
                    </a:lnTo>
                    <a:lnTo>
                      <a:pt x="132" y="103"/>
                    </a:lnTo>
                    <a:lnTo>
                      <a:pt x="133" y="103"/>
                    </a:lnTo>
                    <a:lnTo>
                      <a:pt x="135" y="101"/>
                    </a:lnTo>
                    <a:lnTo>
                      <a:pt x="136" y="101"/>
                    </a:lnTo>
                    <a:lnTo>
                      <a:pt x="138" y="100"/>
                    </a:lnTo>
                    <a:lnTo>
                      <a:pt x="141" y="100"/>
                    </a:lnTo>
                    <a:lnTo>
                      <a:pt x="143" y="97"/>
                    </a:lnTo>
                    <a:lnTo>
                      <a:pt x="143" y="95"/>
                    </a:lnTo>
                    <a:lnTo>
                      <a:pt x="144" y="92"/>
                    </a:lnTo>
                    <a:lnTo>
                      <a:pt x="144" y="92"/>
                    </a:lnTo>
                    <a:lnTo>
                      <a:pt x="144" y="91"/>
                    </a:lnTo>
                    <a:lnTo>
                      <a:pt x="144" y="89"/>
                    </a:lnTo>
                    <a:lnTo>
                      <a:pt x="143" y="88"/>
                    </a:lnTo>
                    <a:lnTo>
                      <a:pt x="138" y="86"/>
                    </a:lnTo>
                    <a:lnTo>
                      <a:pt x="133" y="84"/>
                    </a:lnTo>
                    <a:lnTo>
                      <a:pt x="129" y="83"/>
                    </a:lnTo>
                    <a:lnTo>
                      <a:pt x="124" y="81"/>
                    </a:lnTo>
                    <a:lnTo>
                      <a:pt x="120" y="80"/>
                    </a:lnTo>
                    <a:lnTo>
                      <a:pt x="115" y="78"/>
                    </a:lnTo>
                    <a:lnTo>
                      <a:pt x="110" y="78"/>
                    </a:lnTo>
                    <a:lnTo>
                      <a:pt x="106" y="80"/>
                    </a:lnTo>
                    <a:lnTo>
                      <a:pt x="103" y="80"/>
                    </a:lnTo>
                    <a:lnTo>
                      <a:pt x="98" y="80"/>
                    </a:lnTo>
                    <a:lnTo>
                      <a:pt x="94" y="80"/>
                    </a:lnTo>
                    <a:lnTo>
                      <a:pt x="89" y="81"/>
                    </a:lnTo>
                    <a:lnTo>
                      <a:pt x="86" y="83"/>
                    </a:lnTo>
                    <a:lnTo>
                      <a:pt x="81" y="84"/>
                    </a:lnTo>
                    <a:lnTo>
                      <a:pt x="78" y="84"/>
                    </a:lnTo>
                    <a:lnTo>
                      <a:pt x="74" y="86"/>
                    </a:lnTo>
                    <a:lnTo>
                      <a:pt x="72" y="89"/>
                    </a:lnTo>
                    <a:lnTo>
                      <a:pt x="71" y="89"/>
                    </a:lnTo>
                    <a:lnTo>
                      <a:pt x="68" y="91"/>
                    </a:lnTo>
                    <a:lnTo>
                      <a:pt x="64" y="89"/>
                    </a:lnTo>
                    <a:lnTo>
                      <a:pt x="60" y="91"/>
                    </a:lnTo>
                    <a:lnTo>
                      <a:pt x="54" y="91"/>
                    </a:lnTo>
                    <a:lnTo>
                      <a:pt x="51" y="92"/>
                    </a:lnTo>
                    <a:lnTo>
                      <a:pt x="48" y="92"/>
                    </a:lnTo>
                    <a:lnTo>
                      <a:pt x="45" y="92"/>
                    </a:lnTo>
                    <a:lnTo>
                      <a:pt x="40" y="92"/>
                    </a:lnTo>
                    <a:lnTo>
                      <a:pt x="35" y="92"/>
                    </a:lnTo>
                    <a:lnTo>
                      <a:pt x="28" y="92"/>
                    </a:lnTo>
                    <a:lnTo>
                      <a:pt x="26" y="92"/>
                    </a:lnTo>
                    <a:lnTo>
                      <a:pt x="23" y="92"/>
                    </a:lnTo>
                    <a:lnTo>
                      <a:pt x="19" y="94"/>
                    </a:lnTo>
                    <a:lnTo>
                      <a:pt x="15" y="94"/>
                    </a:lnTo>
                    <a:lnTo>
                      <a:pt x="11" y="95"/>
                    </a:lnTo>
                    <a:lnTo>
                      <a:pt x="8" y="95"/>
                    </a:lnTo>
                    <a:lnTo>
                      <a:pt x="5" y="94"/>
                    </a:lnTo>
                    <a:lnTo>
                      <a:pt x="3" y="92"/>
                    </a:lnTo>
                    <a:lnTo>
                      <a:pt x="5" y="89"/>
                    </a:lnTo>
                    <a:lnTo>
                      <a:pt x="5" y="88"/>
                    </a:lnTo>
                    <a:lnTo>
                      <a:pt x="6" y="86"/>
                    </a:lnTo>
                    <a:lnTo>
                      <a:pt x="9" y="84"/>
                    </a:lnTo>
                    <a:lnTo>
                      <a:pt x="11" y="83"/>
                    </a:lnTo>
                    <a:lnTo>
                      <a:pt x="14" y="83"/>
                    </a:lnTo>
                    <a:lnTo>
                      <a:pt x="17" y="81"/>
                    </a:lnTo>
                    <a:lnTo>
                      <a:pt x="19" y="80"/>
                    </a:lnTo>
                    <a:lnTo>
                      <a:pt x="28" y="80"/>
                    </a:lnTo>
                    <a:lnTo>
                      <a:pt x="37" y="80"/>
                    </a:lnTo>
                    <a:lnTo>
                      <a:pt x="45" y="80"/>
                    </a:lnTo>
                    <a:lnTo>
                      <a:pt x="54" y="80"/>
                    </a:lnTo>
                    <a:lnTo>
                      <a:pt x="61" y="78"/>
                    </a:lnTo>
                    <a:lnTo>
                      <a:pt x="71" y="77"/>
                    </a:lnTo>
                    <a:lnTo>
                      <a:pt x="78" y="74"/>
                    </a:lnTo>
                    <a:lnTo>
                      <a:pt x="86" y="69"/>
                    </a:lnTo>
                    <a:lnTo>
                      <a:pt x="92" y="71"/>
                    </a:lnTo>
                    <a:lnTo>
                      <a:pt x="98" y="71"/>
                    </a:lnTo>
                    <a:lnTo>
                      <a:pt x="104" y="71"/>
                    </a:lnTo>
                    <a:lnTo>
                      <a:pt x="110" y="71"/>
                    </a:lnTo>
                    <a:lnTo>
                      <a:pt x="117" y="71"/>
                    </a:lnTo>
                    <a:lnTo>
                      <a:pt x="124" y="71"/>
                    </a:lnTo>
                    <a:lnTo>
                      <a:pt x="129" y="69"/>
                    </a:lnTo>
                    <a:lnTo>
                      <a:pt x="135" y="68"/>
                    </a:lnTo>
                    <a:lnTo>
                      <a:pt x="136" y="66"/>
                    </a:lnTo>
                    <a:lnTo>
                      <a:pt x="136" y="63"/>
                    </a:lnTo>
                    <a:lnTo>
                      <a:pt x="136" y="62"/>
                    </a:lnTo>
                    <a:lnTo>
                      <a:pt x="135" y="60"/>
                    </a:lnTo>
                    <a:lnTo>
                      <a:pt x="133" y="58"/>
                    </a:lnTo>
                    <a:lnTo>
                      <a:pt x="130" y="58"/>
                    </a:lnTo>
                    <a:lnTo>
                      <a:pt x="127" y="57"/>
                    </a:lnTo>
                    <a:lnTo>
                      <a:pt x="124" y="57"/>
                    </a:lnTo>
                    <a:lnTo>
                      <a:pt x="121" y="57"/>
                    </a:lnTo>
                    <a:lnTo>
                      <a:pt x="118" y="57"/>
                    </a:lnTo>
                    <a:lnTo>
                      <a:pt x="117" y="54"/>
                    </a:lnTo>
                    <a:lnTo>
                      <a:pt x="113" y="52"/>
                    </a:lnTo>
                    <a:lnTo>
                      <a:pt x="112" y="52"/>
                    </a:lnTo>
                    <a:lnTo>
                      <a:pt x="109" y="51"/>
                    </a:lnTo>
                    <a:lnTo>
                      <a:pt x="106" y="51"/>
                    </a:lnTo>
                    <a:lnTo>
                      <a:pt x="103" y="51"/>
                    </a:lnTo>
                    <a:lnTo>
                      <a:pt x="101" y="49"/>
                    </a:lnTo>
                    <a:lnTo>
                      <a:pt x="98" y="49"/>
                    </a:lnTo>
                    <a:lnTo>
                      <a:pt x="97" y="48"/>
                    </a:lnTo>
                    <a:lnTo>
                      <a:pt x="94" y="46"/>
                    </a:lnTo>
                    <a:lnTo>
                      <a:pt x="92" y="46"/>
                    </a:lnTo>
                    <a:lnTo>
                      <a:pt x="91" y="46"/>
                    </a:lnTo>
                    <a:lnTo>
                      <a:pt x="89" y="43"/>
                    </a:lnTo>
                    <a:lnTo>
                      <a:pt x="86" y="42"/>
                    </a:lnTo>
                    <a:lnTo>
                      <a:pt x="92" y="39"/>
                    </a:lnTo>
                    <a:lnTo>
                      <a:pt x="97" y="37"/>
                    </a:lnTo>
                    <a:lnTo>
                      <a:pt x="101" y="34"/>
                    </a:lnTo>
                    <a:lnTo>
                      <a:pt x="106" y="34"/>
                    </a:lnTo>
                    <a:lnTo>
                      <a:pt x="110" y="32"/>
                    </a:lnTo>
                    <a:lnTo>
                      <a:pt x="117" y="32"/>
                    </a:lnTo>
                    <a:lnTo>
                      <a:pt x="121" y="32"/>
                    </a:lnTo>
                    <a:lnTo>
                      <a:pt x="127" y="34"/>
                    </a:lnTo>
                    <a:lnTo>
                      <a:pt x="132" y="34"/>
                    </a:lnTo>
                    <a:lnTo>
                      <a:pt x="138" y="34"/>
                    </a:lnTo>
                    <a:lnTo>
                      <a:pt x="144" y="35"/>
                    </a:lnTo>
                    <a:lnTo>
                      <a:pt x="149" y="35"/>
                    </a:lnTo>
                    <a:lnTo>
                      <a:pt x="155" y="37"/>
                    </a:lnTo>
                    <a:lnTo>
                      <a:pt x="161" y="35"/>
                    </a:lnTo>
                    <a:lnTo>
                      <a:pt x="166" y="34"/>
                    </a:lnTo>
                    <a:lnTo>
                      <a:pt x="170" y="31"/>
                    </a:lnTo>
                    <a:lnTo>
                      <a:pt x="176" y="31"/>
                    </a:lnTo>
                    <a:lnTo>
                      <a:pt x="181" y="31"/>
                    </a:lnTo>
                    <a:lnTo>
                      <a:pt x="187" y="29"/>
                    </a:lnTo>
                    <a:lnTo>
                      <a:pt x="193" y="28"/>
                    </a:lnTo>
                    <a:lnTo>
                      <a:pt x="199" y="25"/>
                    </a:lnTo>
                    <a:lnTo>
                      <a:pt x="207" y="23"/>
                    </a:lnTo>
                    <a:lnTo>
                      <a:pt x="213" y="22"/>
                    </a:lnTo>
                    <a:lnTo>
                      <a:pt x="219" y="23"/>
                    </a:lnTo>
                    <a:lnTo>
                      <a:pt x="224" y="22"/>
                    </a:lnTo>
                    <a:lnTo>
                      <a:pt x="228" y="19"/>
                    </a:lnTo>
                    <a:lnTo>
                      <a:pt x="233" y="16"/>
                    </a:lnTo>
                    <a:lnTo>
                      <a:pt x="237" y="13"/>
                    </a:lnTo>
                    <a:lnTo>
                      <a:pt x="242" y="9"/>
                    </a:lnTo>
                    <a:lnTo>
                      <a:pt x="248" y="8"/>
                    </a:lnTo>
                    <a:lnTo>
                      <a:pt x="253" y="8"/>
                    </a:lnTo>
                    <a:lnTo>
                      <a:pt x="259" y="8"/>
                    </a:lnTo>
                    <a:lnTo>
                      <a:pt x="264" y="6"/>
                    </a:lnTo>
                    <a:lnTo>
                      <a:pt x="270" y="5"/>
                    </a:lnTo>
                    <a:lnTo>
                      <a:pt x="274" y="5"/>
                    </a:lnTo>
                    <a:lnTo>
                      <a:pt x="280" y="3"/>
                    </a:lnTo>
                    <a:lnTo>
                      <a:pt x="286" y="3"/>
                    </a:lnTo>
                    <a:lnTo>
                      <a:pt x="293" y="2"/>
                    </a:lnTo>
                    <a:lnTo>
                      <a:pt x="297" y="2"/>
                    </a:lnTo>
                    <a:lnTo>
                      <a:pt x="303" y="0"/>
                    </a:lnTo>
                    <a:lnTo>
                      <a:pt x="305" y="0"/>
                    </a:lnTo>
                    <a:lnTo>
                      <a:pt x="308" y="0"/>
                    </a:lnTo>
                    <a:lnTo>
                      <a:pt x="309" y="0"/>
                    </a:lnTo>
                    <a:lnTo>
                      <a:pt x="311" y="2"/>
                    </a:lnTo>
                    <a:lnTo>
                      <a:pt x="313" y="3"/>
                    </a:lnTo>
                    <a:lnTo>
                      <a:pt x="314" y="5"/>
                    </a:lnTo>
                    <a:lnTo>
                      <a:pt x="316" y="6"/>
                    </a:lnTo>
                    <a:lnTo>
                      <a:pt x="317" y="8"/>
                    </a:lnTo>
                    <a:lnTo>
                      <a:pt x="317" y="8"/>
                    </a:lnTo>
                    <a:close/>
                  </a:path>
                </a:pathLst>
              </a:custGeom>
              <a:solidFill>
                <a:srgbClr val="6173B7"/>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1" name="Freeform 86"/>
              <p:cNvSpPr>
                <a:spLocks/>
              </p:cNvSpPr>
              <p:nvPr/>
            </p:nvSpPr>
            <p:spPr bwMode="auto">
              <a:xfrm>
                <a:off x="4795838" y="1550988"/>
                <a:ext cx="58738" cy="20638"/>
              </a:xfrm>
              <a:custGeom>
                <a:avLst/>
                <a:gdLst/>
                <a:ahLst/>
                <a:cxnLst>
                  <a:cxn ang="0">
                    <a:pos x="37" y="5"/>
                  </a:cxn>
                  <a:cxn ang="0">
                    <a:pos x="34" y="8"/>
                  </a:cxn>
                  <a:cxn ang="0">
                    <a:pos x="29" y="9"/>
                  </a:cxn>
                  <a:cxn ang="0">
                    <a:pos x="24" y="11"/>
                  </a:cxn>
                  <a:cxn ang="0">
                    <a:pos x="20" y="13"/>
                  </a:cxn>
                  <a:cxn ang="0">
                    <a:pos x="15" y="13"/>
                  </a:cxn>
                  <a:cxn ang="0">
                    <a:pos x="11" y="13"/>
                  </a:cxn>
                  <a:cxn ang="0">
                    <a:pos x="6" y="13"/>
                  </a:cxn>
                  <a:cxn ang="0">
                    <a:pos x="1" y="13"/>
                  </a:cxn>
                  <a:cxn ang="0">
                    <a:pos x="0" y="13"/>
                  </a:cxn>
                  <a:cxn ang="0">
                    <a:pos x="0" y="11"/>
                  </a:cxn>
                  <a:cxn ang="0">
                    <a:pos x="0" y="11"/>
                  </a:cxn>
                  <a:cxn ang="0">
                    <a:pos x="0" y="9"/>
                  </a:cxn>
                  <a:cxn ang="0">
                    <a:pos x="3" y="8"/>
                  </a:cxn>
                  <a:cxn ang="0">
                    <a:pos x="6" y="6"/>
                  </a:cxn>
                  <a:cxn ang="0">
                    <a:pos x="9" y="6"/>
                  </a:cxn>
                  <a:cxn ang="0">
                    <a:pos x="12" y="5"/>
                  </a:cxn>
                  <a:cxn ang="0">
                    <a:pos x="17" y="5"/>
                  </a:cxn>
                  <a:cxn ang="0">
                    <a:pos x="20" y="3"/>
                  </a:cxn>
                  <a:cxn ang="0">
                    <a:pos x="23" y="2"/>
                  </a:cxn>
                  <a:cxn ang="0">
                    <a:pos x="26" y="0"/>
                  </a:cxn>
                  <a:cxn ang="0">
                    <a:pos x="29" y="2"/>
                  </a:cxn>
                  <a:cxn ang="0">
                    <a:pos x="32" y="2"/>
                  </a:cxn>
                  <a:cxn ang="0">
                    <a:pos x="35" y="2"/>
                  </a:cxn>
                  <a:cxn ang="0">
                    <a:pos x="37" y="5"/>
                  </a:cxn>
                  <a:cxn ang="0">
                    <a:pos x="37" y="5"/>
                  </a:cxn>
                </a:cxnLst>
                <a:rect l="0" t="0" r="r" b="b"/>
                <a:pathLst>
                  <a:path w="37" h="13">
                    <a:moveTo>
                      <a:pt x="37" y="5"/>
                    </a:moveTo>
                    <a:lnTo>
                      <a:pt x="34" y="8"/>
                    </a:lnTo>
                    <a:lnTo>
                      <a:pt x="29" y="9"/>
                    </a:lnTo>
                    <a:lnTo>
                      <a:pt x="24" y="11"/>
                    </a:lnTo>
                    <a:lnTo>
                      <a:pt x="20" y="13"/>
                    </a:lnTo>
                    <a:lnTo>
                      <a:pt x="15" y="13"/>
                    </a:lnTo>
                    <a:lnTo>
                      <a:pt x="11" y="13"/>
                    </a:lnTo>
                    <a:lnTo>
                      <a:pt x="6" y="13"/>
                    </a:lnTo>
                    <a:lnTo>
                      <a:pt x="1" y="13"/>
                    </a:lnTo>
                    <a:lnTo>
                      <a:pt x="0" y="13"/>
                    </a:lnTo>
                    <a:lnTo>
                      <a:pt x="0" y="11"/>
                    </a:lnTo>
                    <a:lnTo>
                      <a:pt x="0" y="11"/>
                    </a:lnTo>
                    <a:lnTo>
                      <a:pt x="0" y="9"/>
                    </a:lnTo>
                    <a:lnTo>
                      <a:pt x="3" y="8"/>
                    </a:lnTo>
                    <a:lnTo>
                      <a:pt x="6" y="6"/>
                    </a:lnTo>
                    <a:lnTo>
                      <a:pt x="9" y="6"/>
                    </a:lnTo>
                    <a:lnTo>
                      <a:pt x="12" y="5"/>
                    </a:lnTo>
                    <a:lnTo>
                      <a:pt x="17" y="5"/>
                    </a:lnTo>
                    <a:lnTo>
                      <a:pt x="20" y="3"/>
                    </a:lnTo>
                    <a:lnTo>
                      <a:pt x="23" y="2"/>
                    </a:lnTo>
                    <a:lnTo>
                      <a:pt x="26" y="0"/>
                    </a:lnTo>
                    <a:lnTo>
                      <a:pt x="29" y="2"/>
                    </a:lnTo>
                    <a:lnTo>
                      <a:pt x="32" y="2"/>
                    </a:lnTo>
                    <a:lnTo>
                      <a:pt x="35" y="2"/>
                    </a:lnTo>
                    <a:lnTo>
                      <a:pt x="37" y="5"/>
                    </a:lnTo>
                    <a:lnTo>
                      <a:pt x="37" y="5"/>
                    </a:lnTo>
                    <a:close/>
                  </a:path>
                </a:pathLst>
              </a:custGeom>
              <a:solidFill>
                <a:srgbClr val="D9B3A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2" name="Freeform 87"/>
              <p:cNvSpPr>
                <a:spLocks/>
              </p:cNvSpPr>
              <p:nvPr/>
            </p:nvSpPr>
            <p:spPr bwMode="auto">
              <a:xfrm>
                <a:off x="5035550" y="1558925"/>
                <a:ext cx="61913" cy="142875"/>
              </a:xfrm>
              <a:custGeom>
                <a:avLst/>
                <a:gdLst/>
                <a:ahLst/>
                <a:cxnLst>
                  <a:cxn ang="0">
                    <a:pos x="37" y="20"/>
                  </a:cxn>
                  <a:cxn ang="0">
                    <a:pos x="39" y="35"/>
                  </a:cxn>
                  <a:cxn ang="0">
                    <a:pos x="39" y="49"/>
                  </a:cxn>
                  <a:cxn ang="0">
                    <a:pos x="37" y="64"/>
                  </a:cxn>
                  <a:cxn ang="0">
                    <a:pos x="34" y="79"/>
                  </a:cxn>
                  <a:cxn ang="0">
                    <a:pos x="33" y="81"/>
                  </a:cxn>
                  <a:cxn ang="0">
                    <a:pos x="31" y="83"/>
                  </a:cxn>
                  <a:cxn ang="0">
                    <a:pos x="30" y="84"/>
                  </a:cxn>
                  <a:cxn ang="0">
                    <a:pos x="27" y="84"/>
                  </a:cxn>
                  <a:cxn ang="0">
                    <a:pos x="25" y="86"/>
                  </a:cxn>
                  <a:cxn ang="0">
                    <a:pos x="23" y="87"/>
                  </a:cxn>
                  <a:cxn ang="0">
                    <a:pos x="20" y="87"/>
                  </a:cxn>
                  <a:cxn ang="0">
                    <a:pos x="19" y="90"/>
                  </a:cxn>
                  <a:cxn ang="0">
                    <a:pos x="16" y="90"/>
                  </a:cxn>
                  <a:cxn ang="0">
                    <a:pos x="14" y="87"/>
                  </a:cxn>
                  <a:cxn ang="0">
                    <a:pos x="11" y="83"/>
                  </a:cxn>
                  <a:cxn ang="0">
                    <a:pos x="8" y="78"/>
                  </a:cxn>
                  <a:cxn ang="0">
                    <a:pos x="5" y="75"/>
                  </a:cxn>
                  <a:cxn ang="0">
                    <a:pos x="4" y="70"/>
                  </a:cxn>
                  <a:cxn ang="0">
                    <a:pos x="2" y="66"/>
                  </a:cxn>
                  <a:cxn ang="0">
                    <a:pos x="0" y="61"/>
                  </a:cxn>
                  <a:cxn ang="0">
                    <a:pos x="2" y="55"/>
                  </a:cxn>
                  <a:cxn ang="0">
                    <a:pos x="8" y="50"/>
                  </a:cxn>
                  <a:cxn ang="0">
                    <a:pos x="11" y="44"/>
                  </a:cxn>
                  <a:cxn ang="0">
                    <a:pos x="14" y="38"/>
                  </a:cxn>
                  <a:cxn ang="0">
                    <a:pos x="16" y="32"/>
                  </a:cxn>
                  <a:cxn ang="0">
                    <a:pos x="16" y="24"/>
                  </a:cxn>
                  <a:cxn ang="0">
                    <a:pos x="16" y="17"/>
                  </a:cxn>
                  <a:cxn ang="0">
                    <a:pos x="17" y="9"/>
                  </a:cxn>
                  <a:cxn ang="0">
                    <a:pos x="17" y="3"/>
                  </a:cxn>
                  <a:cxn ang="0">
                    <a:pos x="22" y="0"/>
                  </a:cxn>
                  <a:cxn ang="0">
                    <a:pos x="25" y="0"/>
                  </a:cxn>
                  <a:cxn ang="0">
                    <a:pos x="28" y="3"/>
                  </a:cxn>
                  <a:cxn ang="0">
                    <a:pos x="30" y="4"/>
                  </a:cxn>
                  <a:cxn ang="0">
                    <a:pos x="33" y="9"/>
                  </a:cxn>
                  <a:cxn ang="0">
                    <a:pos x="34" y="14"/>
                  </a:cxn>
                  <a:cxn ang="0">
                    <a:pos x="36" y="17"/>
                  </a:cxn>
                  <a:cxn ang="0">
                    <a:pos x="37" y="20"/>
                  </a:cxn>
                  <a:cxn ang="0">
                    <a:pos x="37" y="20"/>
                  </a:cxn>
                </a:cxnLst>
                <a:rect l="0" t="0" r="r" b="b"/>
                <a:pathLst>
                  <a:path w="39" h="90">
                    <a:moveTo>
                      <a:pt x="37" y="20"/>
                    </a:moveTo>
                    <a:lnTo>
                      <a:pt x="39" y="35"/>
                    </a:lnTo>
                    <a:lnTo>
                      <a:pt x="39" y="49"/>
                    </a:lnTo>
                    <a:lnTo>
                      <a:pt x="37" y="64"/>
                    </a:lnTo>
                    <a:lnTo>
                      <a:pt x="34" y="79"/>
                    </a:lnTo>
                    <a:lnTo>
                      <a:pt x="33" y="81"/>
                    </a:lnTo>
                    <a:lnTo>
                      <a:pt x="31" y="83"/>
                    </a:lnTo>
                    <a:lnTo>
                      <a:pt x="30" y="84"/>
                    </a:lnTo>
                    <a:lnTo>
                      <a:pt x="27" y="84"/>
                    </a:lnTo>
                    <a:lnTo>
                      <a:pt x="25" y="86"/>
                    </a:lnTo>
                    <a:lnTo>
                      <a:pt x="23" y="87"/>
                    </a:lnTo>
                    <a:lnTo>
                      <a:pt x="20" y="87"/>
                    </a:lnTo>
                    <a:lnTo>
                      <a:pt x="19" y="90"/>
                    </a:lnTo>
                    <a:lnTo>
                      <a:pt x="16" y="90"/>
                    </a:lnTo>
                    <a:lnTo>
                      <a:pt x="14" y="87"/>
                    </a:lnTo>
                    <a:lnTo>
                      <a:pt x="11" y="83"/>
                    </a:lnTo>
                    <a:lnTo>
                      <a:pt x="8" y="78"/>
                    </a:lnTo>
                    <a:lnTo>
                      <a:pt x="5" y="75"/>
                    </a:lnTo>
                    <a:lnTo>
                      <a:pt x="4" y="70"/>
                    </a:lnTo>
                    <a:lnTo>
                      <a:pt x="2" y="66"/>
                    </a:lnTo>
                    <a:lnTo>
                      <a:pt x="0" y="61"/>
                    </a:lnTo>
                    <a:lnTo>
                      <a:pt x="2" y="55"/>
                    </a:lnTo>
                    <a:lnTo>
                      <a:pt x="8" y="50"/>
                    </a:lnTo>
                    <a:lnTo>
                      <a:pt x="11" y="44"/>
                    </a:lnTo>
                    <a:lnTo>
                      <a:pt x="14" y="38"/>
                    </a:lnTo>
                    <a:lnTo>
                      <a:pt x="16" y="32"/>
                    </a:lnTo>
                    <a:lnTo>
                      <a:pt x="16" y="24"/>
                    </a:lnTo>
                    <a:lnTo>
                      <a:pt x="16" y="17"/>
                    </a:lnTo>
                    <a:lnTo>
                      <a:pt x="17" y="9"/>
                    </a:lnTo>
                    <a:lnTo>
                      <a:pt x="17" y="3"/>
                    </a:lnTo>
                    <a:lnTo>
                      <a:pt x="22" y="0"/>
                    </a:lnTo>
                    <a:lnTo>
                      <a:pt x="25" y="0"/>
                    </a:lnTo>
                    <a:lnTo>
                      <a:pt x="28" y="3"/>
                    </a:lnTo>
                    <a:lnTo>
                      <a:pt x="30" y="4"/>
                    </a:lnTo>
                    <a:lnTo>
                      <a:pt x="33" y="9"/>
                    </a:lnTo>
                    <a:lnTo>
                      <a:pt x="34" y="14"/>
                    </a:lnTo>
                    <a:lnTo>
                      <a:pt x="36" y="17"/>
                    </a:lnTo>
                    <a:lnTo>
                      <a:pt x="37" y="20"/>
                    </a:lnTo>
                    <a:lnTo>
                      <a:pt x="37"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3" name="Freeform 88"/>
              <p:cNvSpPr>
                <a:spLocks/>
              </p:cNvSpPr>
              <p:nvPr/>
            </p:nvSpPr>
            <p:spPr bwMode="auto">
              <a:xfrm>
                <a:off x="5057775" y="1606550"/>
                <a:ext cx="25400" cy="71438"/>
              </a:xfrm>
              <a:custGeom>
                <a:avLst/>
                <a:gdLst/>
                <a:ahLst/>
                <a:cxnLst>
                  <a:cxn ang="0">
                    <a:pos x="16" y="17"/>
                  </a:cxn>
                  <a:cxn ang="0">
                    <a:pos x="14" y="23"/>
                  </a:cxn>
                  <a:cxn ang="0">
                    <a:pos x="14" y="31"/>
                  </a:cxn>
                  <a:cxn ang="0">
                    <a:pos x="13" y="39"/>
                  </a:cxn>
                  <a:cxn ang="0">
                    <a:pos x="9" y="45"/>
                  </a:cxn>
                  <a:cxn ang="0">
                    <a:pos x="5" y="43"/>
                  </a:cxn>
                  <a:cxn ang="0">
                    <a:pos x="2" y="40"/>
                  </a:cxn>
                  <a:cxn ang="0">
                    <a:pos x="0" y="37"/>
                  </a:cxn>
                  <a:cxn ang="0">
                    <a:pos x="0" y="31"/>
                  </a:cxn>
                  <a:cxn ang="0">
                    <a:pos x="2" y="28"/>
                  </a:cxn>
                  <a:cxn ang="0">
                    <a:pos x="3" y="25"/>
                  </a:cxn>
                  <a:cxn ang="0">
                    <a:pos x="5" y="22"/>
                  </a:cxn>
                  <a:cxn ang="0">
                    <a:pos x="6" y="19"/>
                  </a:cxn>
                  <a:cxn ang="0">
                    <a:pos x="9" y="16"/>
                  </a:cxn>
                  <a:cxn ang="0">
                    <a:pos x="11" y="13"/>
                  </a:cxn>
                  <a:cxn ang="0">
                    <a:pos x="13" y="10"/>
                  </a:cxn>
                  <a:cxn ang="0">
                    <a:pos x="13" y="7"/>
                  </a:cxn>
                  <a:cxn ang="0">
                    <a:pos x="14" y="0"/>
                  </a:cxn>
                  <a:cxn ang="0">
                    <a:pos x="16" y="5"/>
                  </a:cxn>
                  <a:cxn ang="0">
                    <a:pos x="16" y="8"/>
                  </a:cxn>
                  <a:cxn ang="0">
                    <a:pos x="16" y="13"/>
                  </a:cxn>
                  <a:cxn ang="0">
                    <a:pos x="16" y="17"/>
                  </a:cxn>
                  <a:cxn ang="0">
                    <a:pos x="16" y="17"/>
                  </a:cxn>
                </a:cxnLst>
                <a:rect l="0" t="0" r="r" b="b"/>
                <a:pathLst>
                  <a:path w="16" h="45">
                    <a:moveTo>
                      <a:pt x="16" y="17"/>
                    </a:moveTo>
                    <a:lnTo>
                      <a:pt x="14" y="23"/>
                    </a:lnTo>
                    <a:lnTo>
                      <a:pt x="14" y="31"/>
                    </a:lnTo>
                    <a:lnTo>
                      <a:pt x="13" y="39"/>
                    </a:lnTo>
                    <a:lnTo>
                      <a:pt x="9" y="45"/>
                    </a:lnTo>
                    <a:lnTo>
                      <a:pt x="5" y="43"/>
                    </a:lnTo>
                    <a:lnTo>
                      <a:pt x="2" y="40"/>
                    </a:lnTo>
                    <a:lnTo>
                      <a:pt x="0" y="37"/>
                    </a:lnTo>
                    <a:lnTo>
                      <a:pt x="0" y="31"/>
                    </a:lnTo>
                    <a:lnTo>
                      <a:pt x="2" y="28"/>
                    </a:lnTo>
                    <a:lnTo>
                      <a:pt x="3" y="25"/>
                    </a:lnTo>
                    <a:lnTo>
                      <a:pt x="5" y="22"/>
                    </a:lnTo>
                    <a:lnTo>
                      <a:pt x="6" y="19"/>
                    </a:lnTo>
                    <a:lnTo>
                      <a:pt x="9" y="16"/>
                    </a:lnTo>
                    <a:lnTo>
                      <a:pt x="11" y="13"/>
                    </a:lnTo>
                    <a:lnTo>
                      <a:pt x="13" y="10"/>
                    </a:lnTo>
                    <a:lnTo>
                      <a:pt x="13" y="7"/>
                    </a:lnTo>
                    <a:lnTo>
                      <a:pt x="14" y="0"/>
                    </a:lnTo>
                    <a:lnTo>
                      <a:pt x="16" y="5"/>
                    </a:lnTo>
                    <a:lnTo>
                      <a:pt x="16" y="8"/>
                    </a:lnTo>
                    <a:lnTo>
                      <a:pt x="16" y="13"/>
                    </a:lnTo>
                    <a:lnTo>
                      <a:pt x="16" y="17"/>
                    </a:lnTo>
                    <a:lnTo>
                      <a:pt x="16" y="17"/>
                    </a:lnTo>
                    <a:close/>
                  </a:path>
                </a:pathLst>
              </a:custGeom>
              <a:solidFill>
                <a:srgbClr val="1D469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4" name="Freeform 89"/>
              <p:cNvSpPr>
                <a:spLocks/>
              </p:cNvSpPr>
              <p:nvPr/>
            </p:nvSpPr>
            <p:spPr bwMode="auto">
              <a:xfrm>
                <a:off x="4818063" y="1622425"/>
                <a:ext cx="130175" cy="52388"/>
              </a:xfrm>
              <a:custGeom>
                <a:avLst/>
                <a:gdLst/>
                <a:ahLst/>
                <a:cxnLst>
                  <a:cxn ang="0">
                    <a:pos x="82" y="4"/>
                  </a:cxn>
                  <a:cxn ang="0">
                    <a:pos x="82" y="7"/>
                  </a:cxn>
                  <a:cxn ang="0">
                    <a:pos x="79" y="9"/>
                  </a:cxn>
                  <a:cxn ang="0">
                    <a:pos x="78" y="10"/>
                  </a:cxn>
                  <a:cxn ang="0">
                    <a:pos x="76" y="12"/>
                  </a:cxn>
                  <a:cxn ang="0">
                    <a:pos x="73" y="13"/>
                  </a:cxn>
                  <a:cxn ang="0">
                    <a:pos x="70" y="13"/>
                  </a:cxn>
                  <a:cxn ang="0">
                    <a:pos x="67" y="15"/>
                  </a:cxn>
                  <a:cxn ang="0">
                    <a:pos x="66" y="15"/>
                  </a:cxn>
                  <a:cxn ang="0">
                    <a:pos x="58" y="17"/>
                  </a:cxn>
                  <a:cxn ang="0">
                    <a:pos x="50" y="18"/>
                  </a:cxn>
                  <a:cxn ang="0">
                    <a:pos x="43" y="18"/>
                  </a:cxn>
                  <a:cxn ang="0">
                    <a:pos x="35" y="20"/>
                  </a:cxn>
                  <a:cxn ang="0">
                    <a:pos x="29" y="21"/>
                  </a:cxn>
                  <a:cxn ang="0">
                    <a:pos x="21" y="26"/>
                  </a:cxn>
                  <a:cxn ang="0">
                    <a:pos x="15" y="29"/>
                  </a:cxn>
                  <a:cxn ang="0">
                    <a:pos x="9" y="33"/>
                  </a:cxn>
                  <a:cxn ang="0">
                    <a:pos x="6" y="33"/>
                  </a:cxn>
                  <a:cxn ang="0">
                    <a:pos x="3" y="32"/>
                  </a:cxn>
                  <a:cxn ang="0">
                    <a:pos x="1" y="29"/>
                  </a:cxn>
                  <a:cxn ang="0">
                    <a:pos x="0" y="26"/>
                  </a:cxn>
                  <a:cxn ang="0">
                    <a:pos x="0" y="24"/>
                  </a:cxn>
                  <a:cxn ang="0">
                    <a:pos x="0" y="21"/>
                  </a:cxn>
                  <a:cxn ang="0">
                    <a:pos x="1" y="20"/>
                  </a:cxn>
                  <a:cxn ang="0">
                    <a:pos x="4" y="18"/>
                  </a:cxn>
                  <a:cxn ang="0">
                    <a:pos x="10" y="17"/>
                  </a:cxn>
                  <a:cxn ang="0">
                    <a:pos x="18" y="15"/>
                  </a:cxn>
                  <a:cxn ang="0">
                    <a:pos x="24" y="12"/>
                  </a:cxn>
                  <a:cxn ang="0">
                    <a:pos x="32" y="10"/>
                  </a:cxn>
                  <a:cxn ang="0">
                    <a:pos x="39" y="9"/>
                  </a:cxn>
                  <a:cxn ang="0">
                    <a:pos x="47" y="6"/>
                  </a:cxn>
                  <a:cxn ang="0">
                    <a:pos x="55" y="6"/>
                  </a:cxn>
                  <a:cxn ang="0">
                    <a:pos x="62" y="4"/>
                  </a:cxn>
                  <a:cxn ang="0">
                    <a:pos x="66" y="3"/>
                  </a:cxn>
                  <a:cxn ang="0">
                    <a:pos x="67" y="3"/>
                  </a:cxn>
                  <a:cxn ang="0">
                    <a:pos x="70" y="1"/>
                  </a:cxn>
                  <a:cxn ang="0">
                    <a:pos x="73" y="1"/>
                  </a:cxn>
                  <a:cxn ang="0">
                    <a:pos x="76" y="0"/>
                  </a:cxn>
                  <a:cxn ang="0">
                    <a:pos x="79" y="1"/>
                  </a:cxn>
                  <a:cxn ang="0">
                    <a:pos x="81" y="1"/>
                  </a:cxn>
                  <a:cxn ang="0">
                    <a:pos x="82" y="4"/>
                  </a:cxn>
                  <a:cxn ang="0">
                    <a:pos x="82" y="4"/>
                  </a:cxn>
                </a:cxnLst>
                <a:rect l="0" t="0" r="r" b="b"/>
                <a:pathLst>
                  <a:path w="82" h="33">
                    <a:moveTo>
                      <a:pt x="82" y="4"/>
                    </a:moveTo>
                    <a:lnTo>
                      <a:pt x="82" y="7"/>
                    </a:lnTo>
                    <a:lnTo>
                      <a:pt x="79" y="9"/>
                    </a:lnTo>
                    <a:lnTo>
                      <a:pt x="78" y="10"/>
                    </a:lnTo>
                    <a:lnTo>
                      <a:pt x="76" y="12"/>
                    </a:lnTo>
                    <a:lnTo>
                      <a:pt x="73" y="13"/>
                    </a:lnTo>
                    <a:lnTo>
                      <a:pt x="70" y="13"/>
                    </a:lnTo>
                    <a:lnTo>
                      <a:pt x="67" y="15"/>
                    </a:lnTo>
                    <a:lnTo>
                      <a:pt x="66" y="15"/>
                    </a:lnTo>
                    <a:lnTo>
                      <a:pt x="58" y="17"/>
                    </a:lnTo>
                    <a:lnTo>
                      <a:pt x="50" y="18"/>
                    </a:lnTo>
                    <a:lnTo>
                      <a:pt x="43" y="18"/>
                    </a:lnTo>
                    <a:lnTo>
                      <a:pt x="35" y="20"/>
                    </a:lnTo>
                    <a:lnTo>
                      <a:pt x="29" y="21"/>
                    </a:lnTo>
                    <a:lnTo>
                      <a:pt x="21" y="26"/>
                    </a:lnTo>
                    <a:lnTo>
                      <a:pt x="15" y="29"/>
                    </a:lnTo>
                    <a:lnTo>
                      <a:pt x="9" y="33"/>
                    </a:lnTo>
                    <a:lnTo>
                      <a:pt x="6" y="33"/>
                    </a:lnTo>
                    <a:lnTo>
                      <a:pt x="3" y="32"/>
                    </a:lnTo>
                    <a:lnTo>
                      <a:pt x="1" y="29"/>
                    </a:lnTo>
                    <a:lnTo>
                      <a:pt x="0" y="26"/>
                    </a:lnTo>
                    <a:lnTo>
                      <a:pt x="0" y="24"/>
                    </a:lnTo>
                    <a:lnTo>
                      <a:pt x="0" y="21"/>
                    </a:lnTo>
                    <a:lnTo>
                      <a:pt x="1" y="20"/>
                    </a:lnTo>
                    <a:lnTo>
                      <a:pt x="4" y="18"/>
                    </a:lnTo>
                    <a:lnTo>
                      <a:pt x="10" y="17"/>
                    </a:lnTo>
                    <a:lnTo>
                      <a:pt x="18" y="15"/>
                    </a:lnTo>
                    <a:lnTo>
                      <a:pt x="24" y="12"/>
                    </a:lnTo>
                    <a:lnTo>
                      <a:pt x="32" y="10"/>
                    </a:lnTo>
                    <a:lnTo>
                      <a:pt x="39" y="9"/>
                    </a:lnTo>
                    <a:lnTo>
                      <a:pt x="47" y="6"/>
                    </a:lnTo>
                    <a:lnTo>
                      <a:pt x="55" y="6"/>
                    </a:lnTo>
                    <a:lnTo>
                      <a:pt x="62" y="4"/>
                    </a:lnTo>
                    <a:lnTo>
                      <a:pt x="66" y="3"/>
                    </a:lnTo>
                    <a:lnTo>
                      <a:pt x="67" y="3"/>
                    </a:lnTo>
                    <a:lnTo>
                      <a:pt x="70" y="1"/>
                    </a:lnTo>
                    <a:lnTo>
                      <a:pt x="73" y="1"/>
                    </a:lnTo>
                    <a:lnTo>
                      <a:pt x="76" y="0"/>
                    </a:lnTo>
                    <a:lnTo>
                      <a:pt x="79" y="1"/>
                    </a:lnTo>
                    <a:lnTo>
                      <a:pt x="81" y="1"/>
                    </a:lnTo>
                    <a:lnTo>
                      <a:pt x="82" y="4"/>
                    </a:lnTo>
                    <a:lnTo>
                      <a:pt x="82"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5" name="Freeform 90"/>
              <p:cNvSpPr>
                <a:spLocks/>
              </p:cNvSpPr>
              <p:nvPr/>
            </p:nvSpPr>
            <p:spPr bwMode="auto">
              <a:xfrm>
                <a:off x="4567238" y="1636713"/>
                <a:ext cx="65088" cy="23813"/>
              </a:xfrm>
              <a:custGeom>
                <a:avLst/>
                <a:gdLst/>
                <a:ahLst/>
                <a:cxnLst>
                  <a:cxn ang="0">
                    <a:pos x="40" y="1"/>
                  </a:cxn>
                  <a:cxn ang="0">
                    <a:pos x="41" y="4"/>
                  </a:cxn>
                  <a:cxn ang="0">
                    <a:pos x="38" y="6"/>
                  </a:cxn>
                  <a:cxn ang="0">
                    <a:pos x="35" y="9"/>
                  </a:cxn>
                  <a:cxn ang="0">
                    <a:pos x="32" y="9"/>
                  </a:cxn>
                  <a:cxn ang="0">
                    <a:pos x="28" y="11"/>
                  </a:cxn>
                  <a:cxn ang="0">
                    <a:pos x="24" y="12"/>
                  </a:cxn>
                  <a:cxn ang="0">
                    <a:pos x="20" y="12"/>
                  </a:cxn>
                  <a:cxn ang="0">
                    <a:pos x="17" y="14"/>
                  </a:cxn>
                  <a:cxn ang="0">
                    <a:pos x="12" y="15"/>
                  </a:cxn>
                  <a:cxn ang="0">
                    <a:pos x="9" y="15"/>
                  </a:cxn>
                  <a:cxn ang="0">
                    <a:pos x="5" y="15"/>
                  </a:cxn>
                  <a:cxn ang="0">
                    <a:pos x="2" y="14"/>
                  </a:cxn>
                  <a:cxn ang="0">
                    <a:pos x="0" y="11"/>
                  </a:cxn>
                  <a:cxn ang="0">
                    <a:pos x="2" y="8"/>
                  </a:cxn>
                  <a:cxn ang="0">
                    <a:pos x="5" y="6"/>
                  </a:cxn>
                  <a:cxn ang="0">
                    <a:pos x="6" y="4"/>
                  </a:cxn>
                  <a:cxn ang="0">
                    <a:pos x="11" y="3"/>
                  </a:cxn>
                  <a:cxn ang="0">
                    <a:pos x="15" y="0"/>
                  </a:cxn>
                  <a:cxn ang="0">
                    <a:pos x="18" y="0"/>
                  </a:cxn>
                  <a:cxn ang="0">
                    <a:pos x="23" y="0"/>
                  </a:cxn>
                  <a:cxn ang="0">
                    <a:pos x="28" y="0"/>
                  </a:cxn>
                  <a:cxn ang="0">
                    <a:pos x="32" y="0"/>
                  </a:cxn>
                  <a:cxn ang="0">
                    <a:pos x="37" y="0"/>
                  </a:cxn>
                  <a:cxn ang="0">
                    <a:pos x="40" y="1"/>
                  </a:cxn>
                  <a:cxn ang="0">
                    <a:pos x="40" y="1"/>
                  </a:cxn>
                </a:cxnLst>
                <a:rect l="0" t="0" r="r" b="b"/>
                <a:pathLst>
                  <a:path w="41" h="15">
                    <a:moveTo>
                      <a:pt x="40" y="1"/>
                    </a:moveTo>
                    <a:lnTo>
                      <a:pt x="41" y="4"/>
                    </a:lnTo>
                    <a:lnTo>
                      <a:pt x="38" y="6"/>
                    </a:lnTo>
                    <a:lnTo>
                      <a:pt x="35" y="9"/>
                    </a:lnTo>
                    <a:lnTo>
                      <a:pt x="32" y="9"/>
                    </a:lnTo>
                    <a:lnTo>
                      <a:pt x="28" y="11"/>
                    </a:lnTo>
                    <a:lnTo>
                      <a:pt x="24" y="12"/>
                    </a:lnTo>
                    <a:lnTo>
                      <a:pt x="20" y="12"/>
                    </a:lnTo>
                    <a:lnTo>
                      <a:pt x="17" y="14"/>
                    </a:lnTo>
                    <a:lnTo>
                      <a:pt x="12" y="15"/>
                    </a:lnTo>
                    <a:lnTo>
                      <a:pt x="9" y="15"/>
                    </a:lnTo>
                    <a:lnTo>
                      <a:pt x="5" y="15"/>
                    </a:lnTo>
                    <a:lnTo>
                      <a:pt x="2" y="14"/>
                    </a:lnTo>
                    <a:lnTo>
                      <a:pt x="0" y="11"/>
                    </a:lnTo>
                    <a:lnTo>
                      <a:pt x="2" y="8"/>
                    </a:lnTo>
                    <a:lnTo>
                      <a:pt x="5" y="6"/>
                    </a:lnTo>
                    <a:lnTo>
                      <a:pt x="6" y="4"/>
                    </a:lnTo>
                    <a:lnTo>
                      <a:pt x="11" y="3"/>
                    </a:lnTo>
                    <a:lnTo>
                      <a:pt x="15" y="0"/>
                    </a:lnTo>
                    <a:lnTo>
                      <a:pt x="18" y="0"/>
                    </a:lnTo>
                    <a:lnTo>
                      <a:pt x="23" y="0"/>
                    </a:lnTo>
                    <a:lnTo>
                      <a:pt x="28" y="0"/>
                    </a:lnTo>
                    <a:lnTo>
                      <a:pt x="32" y="0"/>
                    </a:lnTo>
                    <a:lnTo>
                      <a:pt x="37" y="0"/>
                    </a:lnTo>
                    <a:lnTo>
                      <a:pt x="40" y="1"/>
                    </a:lnTo>
                    <a:lnTo>
                      <a:pt x="40" y="1"/>
                    </a:lnTo>
                    <a:close/>
                  </a:path>
                </a:pathLst>
              </a:custGeom>
              <a:solidFill>
                <a:srgbClr val="D9B3A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6" name="Freeform 91"/>
              <p:cNvSpPr>
                <a:spLocks/>
              </p:cNvSpPr>
              <p:nvPr/>
            </p:nvSpPr>
            <p:spPr bwMode="auto">
              <a:xfrm>
                <a:off x="4506913" y="1736725"/>
                <a:ext cx="93663" cy="38100"/>
              </a:xfrm>
              <a:custGeom>
                <a:avLst/>
                <a:gdLst/>
                <a:ahLst/>
                <a:cxnLst>
                  <a:cxn ang="0">
                    <a:pos x="59" y="0"/>
                  </a:cxn>
                  <a:cxn ang="0">
                    <a:pos x="55" y="1"/>
                  </a:cxn>
                  <a:cxn ang="0">
                    <a:pos x="53" y="3"/>
                  </a:cxn>
                  <a:cxn ang="0">
                    <a:pos x="50" y="4"/>
                  </a:cxn>
                  <a:cxn ang="0">
                    <a:pos x="47" y="4"/>
                  </a:cxn>
                  <a:cxn ang="0">
                    <a:pos x="41" y="9"/>
                  </a:cxn>
                  <a:cxn ang="0">
                    <a:pos x="36" y="12"/>
                  </a:cxn>
                  <a:cxn ang="0">
                    <a:pos x="30" y="15"/>
                  </a:cxn>
                  <a:cxn ang="0">
                    <a:pos x="26" y="16"/>
                  </a:cxn>
                  <a:cxn ang="0">
                    <a:pos x="20" y="20"/>
                  </a:cxn>
                  <a:cxn ang="0">
                    <a:pos x="15" y="21"/>
                  </a:cxn>
                  <a:cxn ang="0">
                    <a:pos x="9" y="23"/>
                  </a:cxn>
                  <a:cxn ang="0">
                    <a:pos x="3" y="24"/>
                  </a:cxn>
                  <a:cxn ang="0">
                    <a:pos x="0" y="21"/>
                  </a:cxn>
                  <a:cxn ang="0">
                    <a:pos x="0" y="18"/>
                  </a:cxn>
                  <a:cxn ang="0">
                    <a:pos x="0" y="16"/>
                  </a:cxn>
                  <a:cxn ang="0">
                    <a:pos x="1" y="15"/>
                  </a:cxn>
                  <a:cxn ang="0">
                    <a:pos x="3" y="12"/>
                  </a:cxn>
                  <a:cxn ang="0">
                    <a:pos x="6" y="10"/>
                  </a:cxn>
                  <a:cxn ang="0">
                    <a:pos x="9" y="9"/>
                  </a:cxn>
                  <a:cxn ang="0">
                    <a:pos x="10" y="7"/>
                  </a:cxn>
                  <a:cxn ang="0">
                    <a:pos x="17" y="6"/>
                  </a:cxn>
                  <a:cxn ang="0">
                    <a:pos x="23" y="4"/>
                  </a:cxn>
                  <a:cxn ang="0">
                    <a:pos x="29" y="4"/>
                  </a:cxn>
                  <a:cxn ang="0">
                    <a:pos x="35" y="3"/>
                  </a:cxn>
                  <a:cxn ang="0">
                    <a:pos x="41" y="1"/>
                  </a:cxn>
                  <a:cxn ang="0">
                    <a:pos x="47" y="1"/>
                  </a:cxn>
                  <a:cxn ang="0">
                    <a:pos x="53" y="0"/>
                  </a:cxn>
                  <a:cxn ang="0">
                    <a:pos x="59" y="0"/>
                  </a:cxn>
                  <a:cxn ang="0">
                    <a:pos x="59" y="0"/>
                  </a:cxn>
                </a:cxnLst>
                <a:rect l="0" t="0" r="r" b="b"/>
                <a:pathLst>
                  <a:path w="59" h="24">
                    <a:moveTo>
                      <a:pt x="59" y="0"/>
                    </a:moveTo>
                    <a:lnTo>
                      <a:pt x="55" y="1"/>
                    </a:lnTo>
                    <a:lnTo>
                      <a:pt x="53" y="3"/>
                    </a:lnTo>
                    <a:lnTo>
                      <a:pt x="50" y="4"/>
                    </a:lnTo>
                    <a:lnTo>
                      <a:pt x="47" y="4"/>
                    </a:lnTo>
                    <a:lnTo>
                      <a:pt x="41" y="9"/>
                    </a:lnTo>
                    <a:lnTo>
                      <a:pt x="36" y="12"/>
                    </a:lnTo>
                    <a:lnTo>
                      <a:pt x="30" y="15"/>
                    </a:lnTo>
                    <a:lnTo>
                      <a:pt x="26" y="16"/>
                    </a:lnTo>
                    <a:lnTo>
                      <a:pt x="20" y="20"/>
                    </a:lnTo>
                    <a:lnTo>
                      <a:pt x="15" y="21"/>
                    </a:lnTo>
                    <a:lnTo>
                      <a:pt x="9" y="23"/>
                    </a:lnTo>
                    <a:lnTo>
                      <a:pt x="3" y="24"/>
                    </a:lnTo>
                    <a:lnTo>
                      <a:pt x="0" y="21"/>
                    </a:lnTo>
                    <a:lnTo>
                      <a:pt x="0" y="18"/>
                    </a:lnTo>
                    <a:lnTo>
                      <a:pt x="0" y="16"/>
                    </a:lnTo>
                    <a:lnTo>
                      <a:pt x="1" y="15"/>
                    </a:lnTo>
                    <a:lnTo>
                      <a:pt x="3" y="12"/>
                    </a:lnTo>
                    <a:lnTo>
                      <a:pt x="6" y="10"/>
                    </a:lnTo>
                    <a:lnTo>
                      <a:pt x="9" y="9"/>
                    </a:lnTo>
                    <a:lnTo>
                      <a:pt x="10" y="7"/>
                    </a:lnTo>
                    <a:lnTo>
                      <a:pt x="17" y="6"/>
                    </a:lnTo>
                    <a:lnTo>
                      <a:pt x="23" y="4"/>
                    </a:lnTo>
                    <a:lnTo>
                      <a:pt x="29" y="4"/>
                    </a:lnTo>
                    <a:lnTo>
                      <a:pt x="35" y="3"/>
                    </a:lnTo>
                    <a:lnTo>
                      <a:pt x="41" y="1"/>
                    </a:lnTo>
                    <a:lnTo>
                      <a:pt x="47" y="1"/>
                    </a:lnTo>
                    <a:lnTo>
                      <a:pt x="53" y="0"/>
                    </a:lnTo>
                    <a:lnTo>
                      <a:pt x="59" y="0"/>
                    </a:lnTo>
                    <a:lnTo>
                      <a:pt x="59" y="0"/>
                    </a:lnTo>
                    <a:close/>
                  </a:path>
                </a:pathLst>
              </a:custGeom>
              <a:solidFill>
                <a:srgbClr val="D9B3A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7" name="Freeform 92"/>
              <p:cNvSpPr>
                <a:spLocks/>
              </p:cNvSpPr>
              <p:nvPr/>
            </p:nvSpPr>
            <p:spPr bwMode="auto">
              <a:xfrm>
                <a:off x="3414713" y="1787525"/>
                <a:ext cx="4763" cy="1588"/>
              </a:xfrm>
              <a:custGeom>
                <a:avLst/>
                <a:gdLst/>
                <a:ahLst/>
                <a:cxnLst>
                  <a:cxn ang="0">
                    <a:pos x="3" y="1"/>
                  </a:cxn>
                  <a:cxn ang="0">
                    <a:pos x="0" y="0"/>
                  </a:cxn>
                  <a:cxn ang="0">
                    <a:pos x="3" y="0"/>
                  </a:cxn>
                  <a:cxn ang="0">
                    <a:pos x="3" y="1"/>
                  </a:cxn>
                  <a:cxn ang="0">
                    <a:pos x="3" y="1"/>
                  </a:cxn>
                </a:cxnLst>
                <a:rect l="0" t="0" r="r" b="b"/>
                <a:pathLst>
                  <a:path w="3" h="1">
                    <a:moveTo>
                      <a:pt x="3" y="1"/>
                    </a:moveTo>
                    <a:lnTo>
                      <a:pt x="0" y="0"/>
                    </a:lnTo>
                    <a:lnTo>
                      <a:pt x="3" y="0"/>
                    </a:lnTo>
                    <a:lnTo>
                      <a:pt x="3" y="1"/>
                    </a:lnTo>
                    <a:lnTo>
                      <a:pt x="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8" name="Freeform 93"/>
              <p:cNvSpPr>
                <a:spLocks/>
              </p:cNvSpPr>
              <p:nvPr/>
            </p:nvSpPr>
            <p:spPr bwMode="auto">
              <a:xfrm>
                <a:off x="4549775" y="1819275"/>
                <a:ext cx="82550" cy="55563"/>
              </a:xfrm>
              <a:custGeom>
                <a:avLst/>
                <a:gdLst/>
                <a:ahLst/>
                <a:cxnLst>
                  <a:cxn ang="0">
                    <a:pos x="52" y="3"/>
                  </a:cxn>
                  <a:cxn ang="0">
                    <a:pos x="51" y="4"/>
                  </a:cxn>
                  <a:cxn ang="0">
                    <a:pos x="51" y="6"/>
                  </a:cxn>
                  <a:cxn ang="0">
                    <a:pos x="48" y="7"/>
                  </a:cxn>
                  <a:cxn ang="0">
                    <a:pos x="46" y="7"/>
                  </a:cxn>
                  <a:cxn ang="0">
                    <a:pos x="45" y="12"/>
                  </a:cxn>
                  <a:cxn ang="0">
                    <a:pos x="42" y="13"/>
                  </a:cxn>
                  <a:cxn ang="0">
                    <a:pos x="39" y="15"/>
                  </a:cxn>
                  <a:cxn ang="0">
                    <a:pos x="34" y="15"/>
                  </a:cxn>
                  <a:cxn ang="0">
                    <a:pos x="31" y="18"/>
                  </a:cxn>
                  <a:cxn ang="0">
                    <a:pos x="28" y="21"/>
                  </a:cxn>
                  <a:cxn ang="0">
                    <a:pos x="25" y="26"/>
                  </a:cxn>
                  <a:cxn ang="0">
                    <a:pos x="22" y="29"/>
                  </a:cxn>
                  <a:cxn ang="0">
                    <a:pos x="19" y="32"/>
                  </a:cxn>
                  <a:cxn ang="0">
                    <a:pos x="14" y="33"/>
                  </a:cxn>
                  <a:cxn ang="0">
                    <a:pos x="9" y="35"/>
                  </a:cxn>
                  <a:cxn ang="0">
                    <a:pos x="5" y="33"/>
                  </a:cxn>
                  <a:cxn ang="0">
                    <a:pos x="3" y="30"/>
                  </a:cxn>
                  <a:cxn ang="0">
                    <a:pos x="2" y="30"/>
                  </a:cxn>
                  <a:cxn ang="0">
                    <a:pos x="0" y="27"/>
                  </a:cxn>
                  <a:cxn ang="0">
                    <a:pos x="0" y="26"/>
                  </a:cxn>
                  <a:cxn ang="0">
                    <a:pos x="6" y="21"/>
                  </a:cxn>
                  <a:cxn ang="0">
                    <a:pos x="13" y="18"/>
                  </a:cxn>
                  <a:cxn ang="0">
                    <a:pos x="19" y="13"/>
                  </a:cxn>
                  <a:cxn ang="0">
                    <a:pos x="25" y="10"/>
                  </a:cxn>
                  <a:cxn ang="0">
                    <a:pos x="29" y="6"/>
                  </a:cxn>
                  <a:cxn ang="0">
                    <a:pos x="35" y="3"/>
                  </a:cxn>
                  <a:cxn ang="0">
                    <a:pos x="43" y="1"/>
                  </a:cxn>
                  <a:cxn ang="0">
                    <a:pos x="51" y="0"/>
                  </a:cxn>
                  <a:cxn ang="0">
                    <a:pos x="52" y="3"/>
                  </a:cxn>
                  <a:cxn ang="0">
                    <a:pos x="52" y="3"/>
                  </a:cxn>
                </a:cxnLst>
                <a:rect l="0" t="0" r="r" b="b"/>
                <a:pathLst>
                  <a:path w="52" h="35">
                    <a:moveTo>
                      <a:pt x="52" y="3"/>
                    </a:moveTo>
                    <a:lnTo>
                      <a:pt x="51" y="4"/>
                    </a:lnTo>
                    <a:lnTo>
                      <a:pt x="51" y="6"/>
                    </a:lnTo>
                    <a:lnTo>
                      <a:pt x="48" y="7"/>
                    </a:lnTo>
                    <a:lnTo>
                      <a:pt x="46" y="7"/>
                    </a:lnTo>
                    <a:lnTo>
                      <a:pt x="45" y="12"/>
                    </a:lnTo>
                    <a:lnTo>
                      <a:pt x="42" y="13"/>
                    </a:lnTo>
                    <a:lnTo>
                      <a:pt x="39" y="15"/>
                    </a:lnTo>
                    <a:lnTo>
                      <a:pt x="34" y="15"/>
                    </a:lnTo>
                    <a:lnTo>
                      <a:pt x="31" y="18"/>
                    </a:lnTo>
                    <a:lnTo>
                      <a:pt x="28" y="21"/>
                    </a:lnTo>
                    <a:lnTo>
                      <a:pt x="25" y="26"/>
                    </a:lnTo>
                    <a:lnTo>
                      <a:pt x="22" y="29"/>
                    </a:lnTo>
                    <a:lnTo>
                      <a:pt x="19" y="32"/>
                    </a:lnTo>
                    <a:lnTo>
                      <a:pt x="14" y="33"/>
                    </a:lnTo>
                    <a:lnTo>
                      <a:pt x="9" y="35"/>
                    </a:lnTo>
                    <a:lnTo>
                      <a:pt x="5" y="33"/>
                    </a:lnTo>
                    <a:lnTo>
                      <a:pt x="3" y="30"/>
                    </a:lnTo>
                    <a:lnTo>
                      <a:pt x="2" y="30"/>
                    </a:lnTo>
                    <a:lnTo>
                      <a:pt x="0" y="27"/>
                    </a:lnTo>
                    <a:lnTo>
                      <a:pt x="0" y="26"/>
                    </a:lnTo>
                    <a:lnTo>
                      <a:pt x="6" y="21"/>
                    </a:lnTo>
                    <a:lnTo>
                      <a:pt x="13" y="18"/>
                    </a:lnTo>
                    <a:lnTo>
                      <a:pt x="19" y="13"/>
                    </a:lnTo>
                    <a:lnTo>
                      <a:pt x="25" y="10"/>
                    </a:lnTo>
                    <a:lnTo>
                      <a:pt x="29" y="6"/>
                    </a:lnTo>
                    <a:lnTo>
                      <a:pt x="35" y="3"/>
                    </a:lnTo>
                    <a:lnTo>
                      <a:pt x="43" y="1"/>
                    </a:lnTo>
                    <a:lnTo>
                      <a:pt x="51" y="0"/>
                    </a:lnTo>
                    <a:lnTo>
                      <a:pt x="52" y="3"/>
                    </a:lnTo>
                    <a:lnTo>
                      <a:pt x="52" y="3"/>
                    </a:lnTo>
                    <a:close/>
                  </a:path>
                </a:pathLst>
              </a:custGeom>
              <a:solidFill>
                <a:srgbClr val="D9B3A6"/>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9" name="Freeform 94"/>
              <p:cNvSpPr>
                <a:spLocks/>
              </p:cNvSpPr>
              <p:nvPr/>
            </p:nvSpPr>
            <p:spPr bwMode="auto">
              <a:xfrm>
                <a:off x="3859213" y="1298575"/>
                <a:ext cx="452438" cy="692150"/>
              </a:xfrm>
              <a:custGeom>
                <a:avLst/>
                <a:gdLst/>
                <a:ahLst/>
                <a:cxnLst>
                  <a:cxn ang="0">
                    <a:pos x="57" y="75"/>
                  </a:cxn>
                  <a:cxn ang="0">
                    <a:pos x="79" y="64"/>
                  </a:cxn>
                  <a:cxn ang="0">
                    <a:pos x="97" y="57"/>
                  </a:cxn>
                  <a:cxn ang="0">
                    <a:pos x="115" y="51"/>
                  </a:cxn>
                  <a:cxn ang="0">
                    <a:pos x="131" y="46"/>
                  </a:cxn>
                  <a:cxn ang="0">
                    <a:pos x="144" y="43"/>
                  </a:cxn>
                  <a:cxn ang="0">
                    <a:pos x="157" y="41"/>
                  </a:cxn>
                  <a:cxn ang="0">
                    <a:pos x="167" y="40"/>
                  </a:cxn>
                  <a:cxn ang="0">
                    <a:pos x="178" y="38"/>
                  </a:cxn>
                  <a:cxn ang="0">
                    <a:pos x="190" y="34"/>
                  </a:cxn>
                  <a:cxn ang="0">
                    <a:pos x="204" y="26"/>
                  </a:cxn>
                  <a:cxn ang="0">
                    <a:pos x="218" y="17"/>
                  </a:cxn>
                  <a:cxn ang="0">
                    <a:pos x="233" y="8"/>
                  </a:cxn>
                  <a:cxn ang="0">
                    <a:pos x="247" y="2"/>
                  </a:cxn>
                  <a:cxn ang="0">
                    <a:pos x="259" y="0"/>
                  </a:cxn>
                  <a:cxn ang="0">
                    <a:pos x="267" y="5"/>
                  </a:cxn>
                  <a:cxn ang="0">
                    <a:pos x="278" y="44"/>
                  </a:cxn>
                  <a:cxn ang="0">
                    <a:pos x="281" y="130"/>
                  </a:cxn>
                  <a:cxn ang="0">
                    <a:pos x="278" y="188"/>
                  </a:cxn>
                  <a:cxn ang="0">
                    <a:pos x="281" y="219"/>
                  </a:cxn>
                  <a:cxn ang="0">
                    <a:pos x="285" y="245"/>
                  </a:cxn>
                  <a:cxn ang="0">
                    <a:pos x="282" y="268"/>
                  </a:cxn>
                  <a:cxn ang="0">
                    <a:pos x="275" y="286"/>
                  </a:cxn>
                  <a:cxn ang="0">
                    <a:pos x="265" y="300"/>
                  </a:cxn>
                  <a:cxn ang="0">
                    <a:pos x="253" y="311"/>
                  </a:cxn>
                  <a:cxn ang="0">
                    <a:pos x="238" y="323"/>
                  </a:cxn>
                  <a:cxn ang="0">
                    <a:pos x="221" y="334"/>
                  </a:cxn>
                  <a:cxn ang="0">
                    <a:pos x="203" y="343"/>
                  </a:cxn>
                  <a:cxn ang="0">
                    <a:pos x="184" y="351"/>
                  </a:cxn>
                  <a:cxn ang="0">
                    <a:pos x="166" y="357"/>
                  </a:cxn>
                  <a:cxn ang="0">
                    <a:pos x="146" y="361"/>
                  </a:cxn>
                  <a:cxn ang="0">
                    <a:pos x="124" y="372"/>
                  </a:cxn>
                  <a:cxn ang="0">
                    <a:pos x="102" y="387"/>
                  </a:cxn>
                  <a:cxn ang="0">
                    <a:pos x="77" y="404"/>
                  </a:cxn>
                  <a:cxn ang="0">
                    <a:pos x="57" y="420"/>
                  </a:cxn>
                  <a:cxn ang="0">
                    <a:pos x="40" y="432"/>
                  </a:cxn>
                  <a:cxn ang="0">
                    <a:pos x="30" y="436"/>
                  </a:cxn>
                  <a:cxn ang="0">
                    <a:pos x="26" y="432"/>
                  </a:cxn>
                  <a:cxn ang="0">
                    <a:pos x="34" y="406"/>
                  </a:cxn>
                  <a:cxn ang="0">
                    <a:pos x="28" y="374"/>
                  </a:cxn>
                  <a:cxn ang="0">
                    <a:pos x="14" y="341"/>
                  </a:cxn>
                  <a:cxn ang="0">
                    <a:pos x="2" y="305"/>
                  </a:cxn>
                  <a:cxn ang="0">
                    <a:pos x="4" y="260"/>
                  </a:cxn>
                  <a:cxn ang="0">
                    <a:pos x="17" y="194"/>
                  </a:cxn>
                  <a:cxn ang="0">
                    <a:pos x="33" y="130"/>
                  </a:cxn>
                  <a:cxn ang="0">
                    <a:pos x="45" y="87"/>
                  </a:cxn>
                  <a:cxn ang="0">
                    <a:pos x="46" y="81"/>
                  </a:cxn>
                </a:cxnLst>
                <a:rect l="0" t="0" r="r" b="b"/>
                <a:pathLst>
                  <a:path w="285" h="436">
                    <a:moveTo>
                      <a:pt x="46" y="81"/>
                    </a:moveTo>
                    <a:lnTo>
                      <a:pt x="57" y="75"/>
                    </a:lnTo>
                    <a:lnTo>
                      <a:pt x="68" y="70"/>
                    </a:lnTo>
                    <a:lnTo>
                      <a:pt x="79" y="64"/>
                    </a:lnTo>
                    <a:lnTo>
                      <a:pt x="88" y="60"/>
                    </a:lnTo>
                    <a:lnTo>
                      <a:pt x="97" y="57"/>
                    </a:lnTo>
                    <a:lnTo>
                      <a:pt x="106" y="54"/>
                    </a:lnTo>
                    <a:lnTo>
                      <a:pt x="115" y="51"/>
                    </a:lnTo>
                    <a:lnTo>
                      <a:pt x="123" y="47"/>
                    </a:lnTo>
                    <a:lnTo>
                      <a:pt x="131" y="46"/>
                    </a:lnTo>
                    <a:lnTo>
                      <a:pt x="138" y="44"/>
                    </a:lnTo>
                    <a:lnTo>
                      <a:pt x="144" y="43"/>
                    </a:lnTo>
                    <a:lnTo>
                      <a:pt x="150" y="41"/>
                    </a:lnTo>
                    <a:lnTo>
                      <a:pt x="157" y="41"/>
                    </a:lnTo>
                    <a:lnTo>
                      <a:pt x="163" y="40"/>
                    </a:lnTo>
                    <a:lnTo>
                      <a:pt x="167" y="40"/>
                    </a:lnTo>
                    <a:lnTo>
                      <a:pt x="172" y="40"/>
                    </a:lnTo>
                    <a:lnTo>
                      <a:pt x="178" y="38"/>
                    </a:lnTo>
                    <a:lnTo>
                      <a:pt x="183" y="37"/>
                    </a:lnTo>
                    <a:lnTo>
                      <a:pt x="190" y="34"/>
                    </a:lnTo>
                    <a:lnTo>
                      <a:pt x="196" y="31"/>
                    </a:lnTo>
                    <a:lnTo>
                      <a:pt x="204" y="26"/>
                    </a:lnTo>
                    <a:lnTo>
                      <a:pt x="210" y="21"/>
                    </a:lnTo>
                    <a:lnTo>
                      <a:pt x="218" y="17"/>
                    </a:lnTo>
                    <a:lnTo>
                      <a:pt x="226" y="12"/>
                    </a:lnTo>
                    <a:lnTo>
                      <a:pt x="233" y="8"/>
                    </a:lnTo>
                    <a:lnTo>
                      <a:pt x="241" y="5"/>
                    </a:lnTo>
                    <a:lnTo>
                      <a:pt x="247" y="2"/>
                    </a:lnTo>
                    <a:lnTo>
                      <a:pt x="253" y="0"/>
                    </a:lnTo>
                    <a:lnTo>
                      <a:pt x="259" y="0"/>
                    </a:lnTo>
                    <a:lnTo>
                      <a:pt x="264" y="2"/>
                    </a:lnTo>
                    <a:lnTo>
                      <a:pt x="267" y="5"/>
                    </a:lnTo>
                    <a:lnTo>
                      <a:pt x="270" y="11"/>
                    </a:lnTo>
                    <a:lnTo>
                      <a:pt x="278" y="44"/>
                    </a:lnTo>
                    <a:lnTo>
                      <a:pt x="281" y="86"/>
                    </a:lnTo>
                    <a:lnTo>
                      <a:pt x="281" y="130"/>
                    </a:lnTo>
                    <a:lnTo>
                      <a:pt x="278" y="170"/>
                    </a:lnTo>
                    <a:lnTo>
                      <a:pt x="278" y="188"/>
                    </a:lnTo>
                    <a:lnTo>
                      <a:pt x="279" y="204"/>
                    </a:lnTo>
                    <a:lnTo>
                      <a:pt x="281" y="219"/>
                    </a:lnTo>
                    <a:lnTo>
                      <a:pt x="282" y="231"/>
                    </a:lnTo>
                    <a:lnTo>
                      <a:pt x="285" y="245"/>
                    </a:lnTo>
                    <a:lnTo>
                      <a:pt x="285" y="256"/>
                    </a:lnTo>
                    <a:lnTo>
                      <a:pt x="282" y="268"/>
                    </a:lnTo>
                    <a:lnTo>
                      <a:pt x="278" y="280"/>
                    </a:lnTo>
                    <a:lnTo>
                      <a:pt x="275" y="286"/>
                    </a:lnTo>
                    <a:lnTo>
                      <a:pt x="270" y="292"/>
                    </a:lnTo>
                    <a:lnTo>
                      <a:pt x="265" y="300"/>
                    </a:lnTo>
                    <a:lnTo>
                      <a:pt x="259" y="306"/>
                    </a:lnTo>
                    <a:lnTo>
                      <a:pt x="253" y="311"/>
                    </a:lnTo>
                    <a:lnTo>
                      <a:pt x="245" y="317"/>
                    </a:lnTo>
                    <a:lnTo>
                      <a:pt x="238" y="323"/>
                    </a:lnTo>
                    <a:lnTo>
                      <a:pt x="230" y="329"/>
                    </a:lnTo>
                    <a:lnTo>
                      <a:pt x="221" y="334"/>
                    </a:lnTo>
                    <a:lnTo>
                      <a:pt x="212" y="338"/>
                    </a:lnTo>
                    <a:lnTo>
                      <a:pt x="203" y="343"/>
                    </a:lnTo>
                    <a:lnTo>
                      <a:pt x="193" y="348"/>
                    </a:lnTo>
                    <a:lnTo>
                      <a:pt x="184" y="351"/>
                    </a:lnTo>
                    <a:lnTo>
                      <a:pt x="175" y="354"/>
                    </a:lnTo>
                    <a:lnTo>
                      <a:pt x="166" y="357"/>
                    </a:lnTo>
                    <a:lnTo>
                      <a:pt x="157" y="358"/>
                    </a:lnTo>
                    <a:lnTo>
                      <a:pt x="146" y="361"/>
                    </a:lnTo>
                    <a:lnTo>
                      <a:pt x="135" y="364"/>
                    </a:lnTo>
                    <a:lnTo>
                      <a:pt x="124" y="372"/>
                    </a:lnTo>
                    <a:lnTo>
                      <a:pt x="112" y="378"/>
                    </a:lnTo>
                    <a:lnTo>
                      <a:pt x="102" y="387"/>
                    </a:lnTo>
                    <a:lnTo>
                      <a:pt x="89" y="395"/>
                    </a:lnTo>
                    <a:lnTo>
                      <a:pt x="77" y="404"/>
                    </a:lnTo>
                    <a:lnTo>
                      <a:pt x="68" y="412"/>
                    </a:lnTo>
                    <a:lnTo>
                      <a:pt x="57" y="420"/>
                    </a:lnTo>
                    <a:lnTo>
                      <a:pt x="48" y="427"/>
                    </a:lnTo>
                    <a:lnTo>
                      <a:pt x="40" y="432"/>
                    </a:lnTo>
                    <a:lnTo>
                      <a:pt x="34" y="435"/>
                    </a:lnTo>
                    <a:lnTo>
                      <a:pt x="30" y="436"/>
                    </a:lnTo>
                    <a:lnTo>
                      <a:pt x="28" y="435"/>
                    </a:lnTo>
                    <a:lnTo>
                      <a:pt x="26" y="432"/>
                    </a:lnTo>
                    <a:lnTo>
                      <a:pt x="30" y="424"/>
                    </a:lnTo>
                    <a:lnTo>
                      <a:pt x="34" y="406"/>
                    </a:lnTo>
                    <a:lnTo>
                      <a:pt x="33" y="389"/>
                    </a:lnTo>
                    <a:lnTo>
                      <a:pt x="28" y="374"/>
                    </a:lnTo>
                    <a:lnTo>
                      <a:pt x="22" y="357"/>
                    </a:lnTo>
                    <a:lnTo>
                      <a:pt x="14" y="341"/>
                    </a:lnTo>
                    <a:lnTo>
                      <a:pt x="7" y="323"/>
                    </a:lnTo>
                    <a:lnTo>
                      <a:pt x="2" y="305"/>
                    </a:lnTo>
                    <a:lnTo>
                      <a:pt x="0" y="285"/>
                    </a:lnTo>
                    <a:lnTo>
                      <a:pt x="4" y="260"/>
                    </a:lnTo>
                    <a:lnTo>
                      <a:pt x="10" y="230"/>
                    </a:lnTo>
                    <a:lnTo>
                      <a:pt x="17" y="194"/>
                    </a:lnTo>
                    <a:lnTo>
                      <a:pt x="25" y="161"/>
                    </a:lnTo>
                    <a:lnTo>
                      <a:pt x="33" y="130"/>
                    </a:lnTo>
                    <a:lnTo>
                      <a:pt x="39" y="104"/>
                    </a:lnTo>
                    <a:lnTo>
                      <a:pt x="45" y="87"/>
                    </a:lnTo>
                    <a:lnTo>
                      <a:pt x="46" y="81"/>
                    </a:lnTo>
                    <a:lnTo>
                      <a:pt x="46" y="81"/>
                    </a:lnTo>
                    <a:close/>
                  </a:path>
                </a:pathLst>
              </a:custGeom>
              <a:solidFill>
                <a:srgbClr val="BF2A2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0" name="Freeform 95"/>
              <p:cNvSpPr>
                <a:spLocks/>
              </p:cNvSpPr>
              <p:nvPr/>
            </p:nvSpPr>
            <p:spPr bwMode="auto">
              <a:xfrm>
                <a:off x="3879850" y="1308100"/>
                <a:ext cx="425450" cy="658813"/>
              </a:xfrm>
              <a:custGeom>
                <a:avLst/>
                <a:gdLst/>
                <a:ahLst/>
                <a:cxnLst>
                  <a:cxn ang="0">
                    <a:pos x="52" y="71"/>
                  </a:cxn>
                  <a:cxn ang="0">
                    <a:pos x="72" y="61"/>
                  </a:cxn>
                  <a:cxn ang="0">
                    <a:pos x="90" y="54"/>
                  </a:cxn>
                  <a:cxn ang="0">
                    <a:pos x="107" y="48"/>
                  </a:cxn>
                  <a:cxn ang="0">
                    <a:pos x="121" y="45"/>
                  </a:cxn>
                  <a:cxn ang="0">
                    <a:pos x="133" y="41"/>
                  </a:cxn>
                  <a:cxn ang="0">
                    <a:pos x="144" y="40"/>
                  </a:cxn>
                  <a:cxn ang="0">
                    <a:pos x="154" y="38"/>
                  </a:cxn>
                  <a:cxn ang="0">
                    <a:pos x="164" y="38"/>
                  </a:cxn>
                  <a:cxn ang="0">
                    <a:pos x="176" y="34"/>
                  </a:cxn>
                  <a:cxn ang="0">
                    <a:pos x="188" y="25"/>
                  </a:cxn>
                  <a:cxn ang="0">
                    <a:pos x="203" y="17"/>
                  </a:cxn>
                  <a:cxn ang="0">
                    <a:pos x="217" y="8"/>
                  </a:cxn>
                  <a:cxn ang="0">
                    <a:pos x="231" y="2"/>
                  </a:cxn>
                  <a:cxn ang="0">
                    <a:pos x="242" y="0"/>
                  </a:cxn>
                  <a:cxn ang="0">
                    <a:pos x="251" y="6"/>
                  </a:cxn>
                  <a:cxn ang="0">
                    <a:pos x="260" y="45"/>
                  </a:cxn>
                  <a:cxn ang="0">
                    <a:pos x="263" y="127"/>
                  </a:cxn>
                  <a:cxn ang="0">
                    <a:pos x="260" y="182"/>
                  </a:cxn>
                  <a:cxn ang="0">
                    <a:pos x="263" y="213"/>
                  </a:cxn>
                  <a:cxn ang="0">
                    <a:pos x="266" y="237"/>
                  </a:cxn>
                  <a:cxn ang="0">
                    <a:pos x="265" y="260"/>
                  </a:cxn>
                  <a:cxn ang="0">
                    <a:pos x="257" y="279"/>
                  </a:cxn>
                  <a:cxn ang="0">
                    <a:pos x="249" y="291"/>
                  </a:cxn>
                  <a:cxn ang="0">
                    <a:pos x="235" y="302"/>
                  </a:cxn>
                  <a:cxn ang="0">
                    <a:pos x="222" y="313"/>
                  </a:cxn>
                  <a:cxn ang="0">
                    <a:pos x="206" y="322"/>
                  </a:cxn>
                  <a:cxn ang="0">
                    <a:pos x="188" y="331"/>
                  </a:cxn>
                  <a:cxn ang="0">
                    <a:pos x="170" y="337"/>
                  </a:cxn>
                  <a:cxn ang="0">
                    <a:pos x="151" y="343"/>
                  </a:cxn>
                  <a:cxn ang="0">
                    <a:pos x="133" y="346"/>
                  </a:cxn>
                  <a:cxn ang="0">
                    <a:pos x="113" y="357"/>
                  </a:cxn>
                  <a:cxn ang="0">
                    <a:pos x="92" y="371"/>
                  </a:cxn>
                  <a:cxn ang="0">
                    <a:pos x="70" y="386"/>
                  </a:cxn>
                  <a:cxn ang="0">
                    <a:pos x="52" y="401"/>
                  </a:cxn>
                  <a:cxn ang="0">
                    <a:pos x="36" y="412"/>
                  </a:cxn>
                  <a:cxn ang="0">
                    <a:pos x="29" y="415"/>
                  </a:cxn>
                  <a:cxn ang="0">
                    <a:pos x="26" y="411"/>
                  </a:cxn>
                  <a:cxn ang="0">
                    <a:pos x="33" y="386"/>
                  </a:cxn>
                  <a:cxn ang="0">
                    <a:pos x="27" y="355"/>
                  </a:cxn>
                  <a:cxn ang="0">
                    <a:pos x="12" y="325"/>
                  </a:cxn>
                  <a:cxn ang="0">
                    <a:pos x="1" y="291"/>
                  </a:cxn>
                  <a:cxn ang="0">
                    <a:pos x="3" y="245"/>
                  </a:cxn>
                  <a:cxn ang="0">
                    <a:pos x="15" y="184"/>
                  </a:cxn>
                  <a:cxn ang="0">
                    <a:pos x="29" y="123"/>
                  </a:cxn>
                  <a:cxn ang="0">
                    <a:pos x="40" y="83"/>
                  </a:cxn>
                  <a:cxn ang="0">
                    <a:pos x="41" y="77"/>
                  </a:cxn>
                </a:cxnLst>
                <a:rect l="0" t="0" r="r" b="b"/>
                <a:pathLst>
                  <a:path w="268" h="415">
                    <a:moveTo>
                      <a:pt x="41" y="77"/>
                    </a:moveTo>
                    <a:lnTo>
                      <a:pt x="52" y="71"/>
                    </a:lnTo>
                    <a:lnTo>
                      <a:pt x="62" y="66"/>
                    </a:lnTo>
                    <a:lnTo>
                      <a:pt x="72" y="61"/>
                    </a:lnTo>
                    <a:lnTo>
                      <a:pt x="81" y="58"/>
                    </a:lnTo>
                    <a:lnTo>
                      <a:pt x="90" y="54"/>
                    </a:lnTo>
                    <a:lnTo>
                      <a:pt x="98" y="51"/>
                    </a:lnTo>
                    <a:lnTo>
                      <a:pt x="107" y="48"/>
                    </a:lnTo>
                    <a:lnTo>
                      <a:pt x="113" y="46"/>
                    </a:lnTo>
                    <a:lnTo>
                      <a:pt x="121" y="45"/>
                    </a:lnTo>
                    <a:lnTo>
                      <a:pt x="127" y="43"/>
                    </a:lnTo>
                    <a:lnTo>
                      <a:pt x="133" y="41"/>
                    </a:lnTo>
                    <a:lnTo>
                      <a:pt x="139" y="40"/>
                    </a:lnTo>
                    <a:lnTo>
                      <a:pt x="144" y="40"/>
                    </a:lnTo>
                    <a:lnTo>
                      <a:pt x="150" y="40"/>
                    </a:lnTo>
                    <a:lnTo>
                      <a:pt x="154" y="38"/>
                    </a:lnTo>
                    <a:lnTo>
                      <a:pt x="159" y="38"/>
                    </a:lnTo>
                    <a:lnTo>
                      <a:pt x="164" y="38"/>
                    </a:lnTo>
                    <a:lnTo>
                      <a:pt x="170" y="37"/>
                    </a:lnTo>
                    <a:lnTo>
                      <a:pt x="176" y="34"/>
                    </a:lnTo>
                    <a:lnTo>
                      <a:pt x="182" y="29"/>
                    </a:lnTo>
                    <a:lnTo>
                      <a:pt x="188" y="25"/>
                    </a:lnTo>
                    <a:lnTo>
                      <a:pt x="196" y="22"/>
                    </a:lnTo>
                    <a:lnTo>
                      <a:pt x="203" y="17"/>
                    </a:lnTo>
                    <a:lnTo>
                      <a:pt x="211" y="12"/>
                    </a:lnTo>
                    <a:lnTo>
                      <a:pt x="217" y="8"/>
                    </a:lnTo>
                    <a:lnTo>
                      <a:pt x="225" y="5"/>
                    </a:lnTo>
                    <a:lnTo>
                      <a:pt x="231" y="2"/>
                    </a:lnTo>
                    <a:lnTo>
                      <a:pt x="237" y="0"/>
                    </a:lnTo>
                    <a:lnTo>
                      <a:pt x="242" y="0"/>
                    </a:lnTo>
                    <a:lnTo>
                      <a:pt x="246" y="3"/>
                    </a:lnTo>
                    <a:lnTo>
                      <a:pt x="251" y="6"/>
                    </a:lnTo>
                    <a:lnTo>
                      <a:pt x="252" y="11"/>
                    </a:lnTo>
                    <a:lnTo>
                      <a:pt x="260" y="45"/>
                    </a:lnTo>
                    <a:lnTo>
                      <a:pt x="263" y="84"/>
                    </a:lnTo>
                    <a:lnTo>
                      <a:pt x="263" y="127"/>
                    </a:lnTo>
                    <a:lnTo>
                      <a:pt x="262" y="166"/>
                    </a:lnTo>
                    <a:lnTo>
                      <a:pt x="260" y="182"/>
                    </a:lnTo>
                    <a:lnTo>
                      <a:pt x="262" y="198"/>
                    </a:lnTo>
                    <a:lnTo>
                      <a:pt x="263" y="213"/>
                    </a:lnTo>
                    <a:lnTo>
                      <a:pt x="265" y="225"/>
                    </a:lnTo>
                    <a:lnTo>
                      <a:pt x="266" y="237"/>
                    </a:lnTo>
                    <a:lnTo>
                      <a:pt x="268" y="250"/>
                    </a:lnTo>
                    <a:lnTo>
                      <a:pt x="265" y="260"/>
                    </a:lnTo>
                    <a:lnTo>
                      <a:pt x="262" y="273"/>
                    </a:lnTo>
                    <a:lnTo>
                      <a:pt x="257" y="279"/>
                    </a:lnTo>
                    <a:lnTo>
                      <a:pt x="254" y="285"/>
                    </a:lnTo>
                    <a:lnTo>
                      <a:pt x="249" y="291"/>
                    </a:lnTo>
                    <a:lnTo>
                      <a:pt x="243" y="296"/>
                    </a:lnTo>
                    <a:lnTo>
                      <a:pt x="235" y="302"/>
                    </a:lnTo>
                    <a:lnTo>
                      <a:pt x="229" y="308"/>
                    </a:lnTo>
                    <a:lnTo>
                      <a:pt x="222" y="313"/>
                    </a:lnTo>
                    <a:lnTo>
                      <a:pt x="214" y="317"/>
                    </a:lnTo>
                    <a:lnTo>
                      <a:pt x="206" y="322"/>
                    </a:lnTo>
                    <a:lnTo>
                      <a:pt x="197" y="326"/>
                    </a:lnTo>
                    <a:lnTo>
                      <a:pt x="188" y="331"/>
                    </a:lnTo>
                    <a:lnTo>
                      <a:pt x="179" y="334"/>
                    </a:lnTo>
                    <a:lnTo>
                      <a:pt x="170" y="337"/>
                    </a:lnTo>
                    <a:lnTo>
                      <a:pt x="160" y="340"/>
                    </a:lnTo>
                    <a:lnTo>
                      <a:pt x="151" y="343"/>
                    </a:lnTo>
                    <a:lnTo>
                      <a:pt x="142" y="345"/>
                    </a:lnTo>
                    <a:lnTo>
                      <a:pt x="133" y="346"/>
                    </a:lnTo>
                    <a:lnTo>
                      <a:pt x="124" y="351"/>
                    </a:lnTo>
                    <a:lnTo>
                      <a:pt x="113" y="357"/>
                    </a:lnTo>
                    <a:lnTo>
                      <a:pt x="102" y="363"/>
                    </a:lnTo>
                    <a:lnTo>
                      <a:pt x="92" y="371"/>
                    </a:lnTo>
                    <a:lnTo>
                      <a:pt x="81" y="378"/>
                    </a:lnTo>
                    <a:lnTo>
                      <a:pt x="70" y="386"/>
                    </a:lnTo>
                    <a:lnTo>
                      <a:pt x="61" y="395"/>
                    </a:lnTo>
                    <a:lnTo>
                      <a:pt x="52" y="401"/>
                    </a:lnTo>
                    <a:lnTo>
                      <a:pt x="44" y="407"/>
                    </a:lnTo>
                    <a:lnTo>
                      <a:pt x="36" y="412"/>
                    </a:lnTo>
                    <a:lnTo>
                      <a:pt x="32" y="415"/>
                    </a:lnTo>
                    <a:lnTo>
                      <a:pt x="29" y="415"/>
                    </a:lnTo>
                    <a:lnTo>
                      <a:pt x="26" y="414"/>
                    </a:lnTo>
                    <a:lnTo>
                      <a:pt x="26" y="411"/>
                    </a:lnTo>
                    <a:lnTo>
                      <a:pt x="29" y="403"/>
                    </a:lnTo>
                    <a:lnTo>
                      <a:pt x="33" y="386"/>
                    </a:lnTo>
                    <a:lnTo>
                      <a:pt x="32" y="371"/>
                    </a:lnTo>
                    <a:lnTo>
                      <a:pt x="27" y="355"/>
                    </a:lnTo>
                    <a:lnTo>
                      <a:pt x="21" y="340"/>
                    </a:lnTo>
                    <a:lnTo>
                      <a:pt x="12" y="325"/>
                    </a:lnTo>
                    <a:lnTo>
                      <a:pt x="6" y="309"/>
                    </a:lnTo>
                    <a:lnTo>
                      <a:pt x="1" y="291"/>
                    </a:lnTo>
                    <a:lnTo>
                      <a:pt x="0" y="271"/>
                    </a:lnTo>
                    <a:lnTo>
                      <a:pt x="3" y="245"/>
                    </a:lnTo>
                    <a:lnTo>
                      <a:pt x="9" y="216"/>
                    </a:lnTo>
                    <a:lnTo>
                      <a:pt x="15" y="184"/>
                    </a:lnTo>
                    <a:lnTo>
                      <a:pt x="23" y="152"/>
                    </a:lnTo>
                    <a:lnTo>
                      <a:pt x="29" y="123"/>
                    </a:lnTo>
                    <a:lnTo>
                      <a:pt x="35" y="98"/>
                    </a:lnTo>
                    <a:lnTo>
                      <a:pt x="40" y="83"/>
                    </a:lnTo>
                    <a:lnTo>
                      <a:pt x="41" y="77"/>
                    </a:lnTo>
                    <a:lnTo>
                      <a:pt x="41" y="77"/>
                    </a:lnTo>
                    <a:close/>
                  </a:path>
                </a:pathLst>
              </a:custGeom>
              <a:solidFill>
                <a:srgbClr val="C12E2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1" name="Freeform 96"/>
              <p:cNvSpPr>
                <a:spLocks/>
              </p:cNvSpPr>
              <p:nvPr/>
            </p:nvSpPr>
            <p:spPr bwMode="auto">
              <a:xfrm>
                <a:off x="3898900" y="1320800"/>
                <a:ext cx="398463" cy="623888"/>
              </a:xfrm>
              <a:custGeom>
                <a:avLst/>
                <a:gdLst/>
                <a:ahLst/>
                <a:cxnLst>
                  <a:cxn ang="0">
                    <a:pos x="49" y="66"/>
                  </a:cxn>
                  <a:cxn ang="0">
                    <a:pos x="67" y="56"/>
                  </a:cxn>
                  <a:cxn ang="0">
                    <a:pos x="84" y="50"/>
                  </a:cxn>
                  <a:cxn ang="0">
                    <a:pos x="98" y="44"/>
                  </a:cxn>
                  <a:cxn ang="0">
                    <a:pos x="110" y="41"/>
                  </a:cxn>
                  <a:cxn ang="0">
                    <a:pos x="122" y="38"/>
                  </a:cxn>
                  <a:cxn ang="0">
                    <a:pos x="132" y="37"/>
                  </a:cxn>
                  <a:cxn ang="0">
                    <a:pos x="141" y="37"/>
                  </a:cxn>
                  <a:cxn ang="0">
                    <a:pos x="150" y="35"/>
                  </a:cxn>
                  <a:cxn ang="0">
                    <a:pos x="162" y="30"/>
                  </a:cxn>
                  <a:cxn ang="0">
                    <a:pos x="174" y="23"/>
                  </a:cxn>
                  <a:cxn ang="0">
                    <a:pos x="188" y="14"/>
                  </a:cxn>
                  <a:cxn ang="0">
                    <a:pos x="202" y="6"/>
                  </a:cxn>
                  <a:cxn ang="0">
                    <a:pos x="216" y="1"/>
                  </a:cxn>
                  <a:cxn ang="0">
                    <a:pos x="227" y="0"/>
                  </a:cxn>
                  <a:cxn ang="0">
                    <a:pos x="234" y="4"/>
                  </a:cxn>
                  <a:cxn ang="0">
                    <a:pos x="243" y="41"/>
                  </a:cxn>
                  <a:cxn ang="0">
                    <a:pos x="246" y="121"/>
                  </a:cxn>
                  <a:cxn ang="0">
                    <a:pos x="245" y="176"/>
                  </a:cxn>
                  <a:cxn ang="0">
                    <a:pos x="246" y="205"/>
                  </a:cxn>
                  <a:cxn ang="0">
                    <a:pos x="251" y="228"/>
                  </a:cxn>
                  <a:cxn ang="0">
                    <a:pos x="250" y="251"/>
                  </a:cxn>
                  <a:cxn ang="0">
                    <a:pos x="242" y="269"/>
                  </a:cxn>
                  <a:cxn ang="0">
                    <a:pos x="233" y="280"/>
                  </a:cxn>
                  <a:cxn ang="0">
                    <a:pos x="220" y="291"/>
                  </a:cxn>
                  <a:cxn ang="0">
                    <a:pos x="207" y="300"/>
                  </a:cxn>
                  <a:cxn ang="0">
                    <a:pos x="191" y="309"/>
                  </a:cxn>
                  <a:cxn ang="0">
                    <a:pos x="174" y="315"/>
                  </a:cxn>
                  <a:cxn ang="0">
                    <a:pos x="156" y="321"/>
                  </a:cxn>
                  <a:cxn ang="0">
                    <a:pos x="139" y="326"/>
                  </a:cxn>
                  <a:cxn ang="0">
                    <a:pos x="121" y="331"/>
                  </a:cxn>
                  <a:cxn ang="0">
                    <a:pos x="103" y="340"/>
                  </a:cxn>
                  <a:cxn ang="0">
                    <a:pos x="83" y="354"/>
                  </a:cxn>
                  <a:cxn ang="0">
                    <a:pos x="64" y="367"/>
                  </a:cxn>
                  <a:cxn ang="0">
                    <a:pos x="47" y="381"/>
                  </a:cxn>
                  <a:cxn ang="0">
                    <a:pos x="35" y="390"/>
                  </a:cxn>
                  <a:cxn ang="0">
                    <a:pos x="28" y="393"/>
                  </a:cxn>
                  <a:cxn ang="0">
                    <a:pos x="26" y="387"/>
                  </a:cxn>
                  <a:cxn ang="0">
                    <a:pos x="34" y="364"/>
                  </a:cxn>
                  <a:cxn ang="0">
                    <a:pos x="28" y="335"/>
                  </a:cxn>
                  <a:cxn ang="0">
                    <a:pos x="14" y="308"/>
                  </a:cxn>
                  <a:cxn ang="0">
                    <a:pos x="1" y="275"/>
                  </a:cxn>
                  <a:cxn ang="0">
                    <a:pos x="3" y="229"/>
                  </a:cxn>
                  <a:cxn ang="0">
                    <a:pos x="14" y="170"/>
                  </a:cxn>
                  <a:cxn ang="0">
                    <a:pos x="28" y="113"/>
                  </a:cxn>
                  <a:cxn ang="0">
                    <a:pos x="37" y="76"/>
                  </a:cxn>
                  <a:cxn ang="0">
                    <a:pos x="38" y="72"/>
                  </a:cxn>
                </a:cxnLst>
                <a:rect l="0" t="0" r="r" b="b"/>
                <a:pathLst>
                  <a:path w="251" h="393">
                    <a:moveTo>
                      <a:pt x="38" y="72"/>
                    </a:moveTo>
                    <a:lnTo>
                      <a:pt x="49" y="66"/>
                    </a:lnTo>
                    <a:lnTo>
                      <a:pt x="58" y="61"/>
                    </a:lnTo>
                    <a:lnTo>
                      <a:pt x="67" y="56"/>
                    </a:lnTo>
                    <a:lnTo>
                      <a:pt x="77" y="53"/>
                    </a:lnTo>
                    <a:lnTo>
                      <a:pt x="84" y="50"/>
                    </a:lnTo>
                    <a:lnTo>
                      <a:pt x="92" y="47"/>
                    </a:lnTo>
                    <a:lnTo>
                      <a:pt x="98" y="44"/>
                    </a:lnTo>
                    <a:lnTo>
                      <a:pt x="104" y="43"/>
                    </a:lnTo>
                    <a:lnTo>
                      <a:pt x="110" y="41"/>
                    </a:lnTo>
                    <a:lnTo>
                      <a:pt x="116" y="40"/>
                    </a:lnTo>
                    <a:lnTo>
                      <a:pt x="122" y="38"/>
                    </a:lnTo>
                    <a:lnTo>
                      <a:pt x="127" y="38"/>
                    </a:lnTo>
                    <a:lnTo>
                      <a:pt x="132" y="37"/>
                    </a:lnTo>
                    <a:lnTo>
                      <a:pt x="136" y="37"/>
                    </a:lnTo>
                    <a:lnTo>
                      <a:pt x="141" y="37"/>
                    </a:lnTo>
                    <a:lnTo>
                      <a:pt x="145" y="37"/>
                    </a:lnTo>
                    <a:lnTo>
                      <a:pt x="150" y="35"/>
                    </a:lnTo>
                    <a:lnTo>
                      <a:pt x="156" y="33"/>
                    </a:lnTo>
                    <a:lnTo>
                      <a:pt x="162" y="30"/>
                    </a:lnTo>
                    <a:lnTo>
                      <a:pt x="168" y="27"/>
                    </a:lnTo>
                    <a:lnTo>
                      <a:pt x="174" y="23"/>
                    </a:lnTo>
                    <a:lnTo>
                      <a:pt x="182" y="18"/>
                    </a:lnTo>
                    <a:lnTo>
                      <a:pt x="188" y="14"/>
                    </a:lnTo>
                    <a:lnTo>
                      <a:pt x="196" y="10"/>
                    </a:lnTo>
                    <a:lnTo>
                      <a:pt x="202" y="6"/>
                    </a:lnTo>
                    <a:lnTo>
                      <a:pt x="210" y="3"/>
                    </a:lnTo>
                    <a:lnTo>
                      <a:pt x="216" y="1"/>
                    </a:lnTo>
                    <a:lnTo>
                      <a:pt x="222" y="0"/>
                    </a:lnTo>
                    <a:lnTo>
                      <a:pt x="227" y="0"/>
                    </a:lnTo>
                    <a:lnTo>
                      <a:pt x="231" y="1"/>
                    </a:lnTo>
                    <a:lnTo>
                      <a:pt x="234" y="4"/>
                    </a:lnTo>
                    <a:lnTo>
                      <a:pt x="237" y="9"/>
                    </a:lnTo>
                    <a:lnTo>
                      <a:pt x="243" y="41"/>
                    </a:lnTo>
                    <a:lnTo>
                      <a:pt x="246" y="79"/>
                    </a:lnTo>
                    <a:lnTo>
                      <a:pt x="246" y="121"/>
                    </a:lnTo>
                    <a:lnTo>
                      <a:pt x="245" y="159"/>
                    </a:lnTo>
                    <a:lnTo>
                      <a:pt x="245" y="176"/>
                    </a:lnTo>
                    <a:lnTo>
                      <a:pt x="245" y="191"/>
                    </a:lnTo>
                    <a:lnTo>
                      <a:pt x="246" y="205"/>
                    </a:lnTo>
                    <a:lnTo>
                      <a:pt x="250" y="217"/>
                    </a:lnTo>
                    <a:lnTo>
                      <a:pt x="251" y="228"/>
                    </a:lnTo>
                    <a:lnTo>
                      <a:pt x="251" y="240"/>
                    </a:lnTo>
                    <a:lnTo>
                      <a:pt x="250" y="251"/>
                    </a:lnTo>
                    <a:lnTo>
                      <a:pt x="245" y="263"/>
                    </a:lnTo>
                    <a:lnTo>
                      <a:pt x="242" y="269"/>
                    </a:lnTo>
                    <a:lnTo>
                      <a:pt x="237" y="274"/>
                    </a:lnTo>
                    <a:lnTo>
                      <a:pt x="233" y="280"/>
                    </a:lnTo>
                    <a:lnTo>
                      <a:pt x="227" y="285"/>
                    </a:lnTo>
                    <a:lnTo>
                      <a:pt x="220" y="291"/>
                    </a:lnTo>
                    <a:lnTo>
                      <a:pt x="214" y="295"/>
                    </a:lnTo>
                    <a:lnTo>
                      <a:pt x="207" y="300"/>
                    </a:lnTo>
                    <a:lnTo>
                      <a:pt x="199" y="305"/>
                    </a:lnTo>
                    <a:lnTo>
                      <a:pt x="191" y="309"/>
                    </a:lnTo>
                    <a:lnTo>
                      <a:pt x="182" y="312"/>
                    </a:lnTo>
                    <a:lnTo>
                      <a:pt x="174" y="315"/>
                    </a:lnTo>
                    <a:lnTo>
                      <a:pt x="165" y="318"/>
                    </a:lnTo>
                    <a:lnTo>
                      <a:pt x="156" y="321"/>
                    </a:lnTo>
                    <a:lnTo>
                      <a:pt x="148" y="324"/>
                    </a:lnTo>
                    <a:lnTo>
                      <a:pt x="139" y="326"/>
                    </a:lnTo>
                    <a:lnTo>
                      <a:pt x="130" y="327"/>
                    </a:lnTo>
                    <a:lnTo>
                      <a:pt x="121" y="331"/>
                    </a:lnTo>
                    <a:lnTo>
                      <a:pt x="112" y="335"/>
                    </a:lnTo>
                    <a:lnTo>
                      <a:pt x="103" y="340"/>
                    </a:lnTo>
                    <a:lnTo>
                      <a:pt x="92" y="346"/>
                    </a:lnTo>
                    <a:lnTo>
                      <a:pt x="83" y="354"/>
                    </a:lnTo>
                    <a:lnTo>
                      <a:pt x="73" y="360"/>
                    </a:lnTo>
                    <a:lnTo>
                      <a:pt x="64" y="367"/>
                    </a:lnTo>
                    <a:lnTo>
                      <a:pt x="55" y="373"/>
                    </a:lnTo>
                    <a:lnTo>
                      <a:pt x="47" y="381"/>
                    </a:lnTo>
                    <a:lnTo>
                      <a:pt x="40" y="386"/>
                    </a:lnTo>
                    <a:lnTo>
                      <a:pt x="35" y="390"/>
                    </a:lnTo>
                    <a:lnTo>
                      <a:pt x="31" y="393"/>
                    </a:lnTo>
                    <a:lnTo>
                      <a:pt x="28" y="393"/>
                    </a:lnTo>
                    <a:lnTo>
                      <a:pt x="26" y="392"/>
                    </a:lnTo>
                    <a:lnTo>
                      <a:pt x="26" y="387"/>
                    </a:lnTo>
                    <a:lnTo>
                      <a:pt x="29" y="381"/>
                    </a:lnTo>
                    <a:lnTo>
                      <a:pt x="34" y="364"/>
                    </a:lnTo>
                    <a:lnTo>
                      <a:pt x="32" y="349"/>
                    </a:lnTo>
                    <a:lnTo>
                      <a:pt x="28" y="335"/>
                    </a:lnTo>
                    <a:lnTo>
                      <a:pt x="20" y="321"/>
                    </a:lnTo>
                    <a:lnTo>
                      <a:pt x="14" y="308"/>
                    </a:lnTo>
                    <a:lnTo>
                      <a:pt x="6" y="292"/>
                    </a:lnTo>
                    <a:lnTo>
                      <a:pt x="1" y="275"/>
                    </a:lnTo>
                    <a:lnTo>
                      <a:pt x="0" y="257"/>
                    </a:lnTo>
                    <a:lnTo>
                      <a:pt x="3" y="229"/>
                    </a:lnTo>
                    <a:lnTo>
                      <a:pt x="9" y="200"/>
                    </a:lnTo>
                    <a:lnTo>
                      <a:pt x="14" y="170"/>
                    </a:lnTo>
                    <a:lnTo>
                      <a:pt x="21" y="139"/>
                    </a:lnTo>
                    <a:lnTo>
                      <a:pt x="28" y="113"/>
                    </a:lnTo>
                    <a:lnTo>
                      <a:pt x="32" y="92"/>
                    </a:lnTo>
                    <a:lnTo>
                      <a:pt x="37" y="76"/>
                    </a:lnTo>
                    <a:lnTo>
                      <a:pt x="38" y="72"/>
                    </a:lnTo>
                    <a:lnTo>
                      <a:pt x="38" y="72"/>
                    </a:lnTo>
                    <a:close/>
                  </a:path>
                </a:pathLst>
              </a:custGeom>
              <a:solidFill>
                <a:srgbClr val="C4312D"/>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2" name="Freeform 97"/>
              <p:cNvSpPr>
                <a:spLocks/>
              </p:cNvSpPr>
              <p:nvPr/>
            </p:nvSpPr>
            <p:spPr bwMode="auto">
              <a:xfrm>
                <a:off x="3917950" y="1330325"/>
                <a:ext cx="371475" cy="590550"/>
              </a:xfrm>
              <a:custGeom>
                <a:avLst/>
                <a:gdLst/>
                <a:ahLst/>
                <a:cxnLst>
                  <a:cxn ang="0">
                    <a:pos x="45" y="63"/>
                  </a:cxn>
                  <a:cxn ang="0">
                    <a:pos x="63" y="53"/>
                  </a:cxn>
                  <a:cxn ang="0">
                    <a:pos x="78" y="47"/>
                  </a:cxn>
                  <a:cxn ang="0">
                    <a:pos x="91" y="43"/>
                  </a:cxn>
                  <a:cxn ang="0">
                    <a:pos x="101" y="40"/>
                  </a:cxn>
                  <a:cxn ang="0">
                    <a:pos x="112" y="37"/>
                  </a:cxn>
                  <a:cxn ang="0">
                    <a:pos x="120" y="37"/>
                  </a:cxn>
                  <a:cxn ang="0">
                    <a:pos x="129" y="35"/>
                  </a:cxn>
                  <a:cxn ang="0">
                    <a:pos x="138" y="35"/>
                  </a:cxn>
                  <a:cxn ang="0">
                    <a:pos x="149" y="31"/>
                  </a:cxn>
                  <a:cxn ang="0">
                    <a:pos x="161" y="23"/>
                  </a:cxn>
                  <a:cxn ang="0">
                    <a:pos x="175" y="14"/>
                  </a:cxn>
                  <a:cxn ang="0">
                    <a:pos x="189" y="6"/>
                  </a:cxn>
                  <a:cxn ang="0">
                    <a:pos x="201" y="1"/>
                  </a:cxn>
                  <a:cxn ang="0">
                    <a:pos x="211" y="0"/>
                  </a:cxn>
                  <a:cxn ang="0">
                    <a:pos x="219" y="4"/>
                  </a:cxn>
                  <a:cxn ang="0">
                    <a:pos x="228" y="40"/>
                  </a:cxn>
                  <a:cxn ang="0">
                    <a:pos x="231" y="118"/>
                  </a:cxn>
                  <a:cxn ang="0">
                    <a:pos x="228" y="170"/>
                  </a:cxn>
                  <a:cxn ang="0">
                    <a:pos x="231" y="199"/>
                  </a:cxn>
                  <a:cxn ang="0">
                    <a:pos x="234" y="222"/>
                  </a:cxn>
                  <a:cxn ang="0">
                    <a:pos x="233" y="245"/>
                  </a:cxn>
                  <a:cxn ang="0">
                    <a:pos x="225" y="260"/>
                  </a:cxn>
                  <a:cxn ang="0">
                    <a:pos x="218" y="271"/>
                  </a:cxn>
                  <a:cxn ang="0">
                    <a:pos x="205" y="280"/>
                  </a:cxn>
                  <a:cxn ang="0">
                    <a:pos x="192" y="289"/>
                  </a:cxn>
                  <a:cxn ang="0">
                    <a:pos x="176" y="297"/>
                  </a:cxn>
                  <a:cxn ang="0">
                    <a:pos x="159" y="303"/>
                  </a:cxn>
                  <a:cxn ang="0">
                    <a:pos x="144" y="308"/>
                  </a:cxn>
                  <a:cxn ang="0">
                    <a:pos x="126" y="312"/>
                  </a:cxn>
                  <a:cxn ang="0">
                    <a:pos x="109" y="315"/>
                  </a:cxn>
                  <a:cxn ang="0">
                    <a:pos x="92" y="325"/>
                  </a:cxn>
                  <a:cxn ang="0">
                    <a:pos x="74" y="337"/>
                  </a:cxn>
                  <a:cxn ang="0">
                    <a:pos x="57" y="351"/>
                  </a:cxn>
                  <a:cxn ang="0">
                    <a:pos x="43" y="361"/>
                  </a:cxn>
                  <a:cxn ang="0">
                    <a:pos x="32" y="370"/>
                  </a:cxn>
                  <a:cxn ang="0">
                    <a:pos x="26" y="372"/>
                  </a:cxn>
                  <a:cxn ang="0">
                    <a:pos x="26" y="367"/>
                  </a:cxn>
                  <a:cxn ang="0">
                    <a:pos x="34" y="344"/>
                  </a:cxn>
                  <a:cxn ang="0">
                    <a:pos x="28" y="317"/>
                  </a:cxn>
                  <a:cxn ang="0">
                    <a:pos x="12" y="291"/>
                  </a:cxn>
                  <a:cxn ang="0">
                    <a:pos x="2" y="262"/>
                  </a:cxn>
                  <a:cxn ang="0">
                    <a:pos x="3" y="216"/>
                  </a:cxn>
                  <a:cxn ang="0">
                    <a:pos x="14" y="158"/>
                  </a:cxn>
                  <a:cxn ang="0">
                    <a:pos x="25" y="106"/>
                  </a:cxn>
                  <a:cxn ang="0">
                    <a:pos x="34" y="73"/>
                  </a:cxn>
                  <a:cxn ang="0">
                    <a:pos x="34" y="67"/>
                  </a:cxn>
                </a:cxnLst>
                <a:rect l="0" t="0" r="r" b="b"/>
                <a:pathLst>
                  <a:path w="234" h="372">
                    <a:moveTo>
                      <a:pt x="34" y="67"/>
                    </a:moveTo>
                    <a:lnTo>
                      <a:pt x="45" y="63"/>
                    </a:lnTo>
                    <a:lnTo>
                      <a:pt x="54" y="58"/>
                    </a:lnTo>
                    <a:lnTo>
                      <a:pt x="63" y="53"/>
                    </a:lnTo>
                    <a:lnTo>
                      <a:pt x="71" y="50"/>
                    </a:lnTo>
                    <a:lnTo>
                      <a:pt x="78" y="47"/>
                    </a:lnTo>
                    <a:lnTo>
                      <a:pt x="84" y="44"/>
                    </a:lnTo>
                    <a:lnTo>
                      <a:pt x="91" y="43"/>
                    </a:lnTo>
                    <a:lnTo>
                      <a:pt x="97" y="40"/>
                    </a:lnTo>
                    <a:lnTo>
                      <a:pt x="101" y="40"/>
                    </a:lnTo>
                    <a:lnTo>
                      <a:pt x="107" y="38"/>
                    </a:lnTo>
                    <a:lnTo>
                      <a:pt x="112" y="37"/>
                    </a:lnTo>
                    <a:lnTo>
                      <a:pt x="117" y="37"/>
                    </a:lnTo>
                    <a:lnTo>
                      <a:pt x="120" y="37"/>
                    </a:lnTo>
                    <a:lnTo>
                      <a:pt x="124" y="35"/>
                    </a:lnTo>
                    <a:lnTo>
                      <a:pt x="129" y="35"/>
                    </a:lnTo>
                    <a:lnTo>
                      <a:pt x="133" y="35"/>
                    </a:lnTo>
                    <a:lnTo>
                      <a:pt x="138" y="35"/>
                    </a:lnTo>
                    <a:lnTo>
                      <a:pt x="143" y="34"/>
                    </a:lnTo>
                    <a:lnTo>
                      <a:pt x="149" y="31"/>
                    </a:lnTo>
                    <a:lnTo>
                      <a:pt x="155" y="27"/>
                    </a:lnTo>
                    <a:lnTo>
                      <a:pt x="161" y="23"/>
                    </a:lnTo>
                    <a:lnTo>
                      <a:pt x="167" y="18"/>
                    </a:lnTo>
                    <a:lnTo>
                      <a:pt x="175" y="14"/>
                    </a:lnTo>
                    <a:lnTo>
                      <a:pt x="181" y="11"/>
                    </a:lnTo>
                    <a:lnTo>
                      <a:pt x="189" y="6"/>
                    </a:lnTo>
                    <a:lnTo>
                      <a:pt x="195" y="3"/>
                    </a:lnTo>
                    <a:lnTo>
                      <a:pt x="201" y="1"/>
                    </a:lnTo>
                    <a:lnTo>
                      <a:pt x="205" y="0"/>
                    </a:lnTo>
                    <a:lnTo>
                      <a:pt x="211" y="0"/>
                    </a:lnTo>
                    <a:lnTo>
                      <a:pt x="215" y="1"/>
                    </a:lnTo>
                    <a:lnTo>
                      <a:pt x="219" y="4"/>
                    </a:lnTo>
                    <a:lnTo>
                      <a:pt x="222" y="9"/>
                    </a:lnTo>
                    <a:lnTo>
                      <a:pt x="228" y="40"/>
                    </a:lnTo>
                    <a:lnTo>
                      <a:pt x="231" y="78"/>
                    </a:lnTo>
                    <a:lnTo>
                      <a:pt x="231" y="118"/>
                    </a:lnTo>
                    <a:lnTo>
                      <a:pt x="228" y="155"/>
                    </a:lnTo>
                    <a:lnTo>
                      <a:pt x="228" y="170"/>
                    </a:lnTo>
                    <a:lnTo>
                      <a:pt x="230" y="185"/>
                    </a:lnTo>
                    <a:lnTo>
                      <a:pt x="231" y="199"/>
                    </a:lnTo>
                    <a:lnTo>
                      <a:pt x="233" y="210"/>
                    </a:lnTo>
                    <a:lnTo>
                      <a:pt x="234" y="222"/>
                    </a:lnTo>
                    <a:lnTo>
                      <a:pt x="234" y="233"/>
                    </a:lnTo>
                    <a:lnTo>
                      <a:pt x="233" y="245"/>
                    </a:lnTo>
                    <a:lnTo>
                      <a:pt x="228" y="256"/>
                    </a:lnTo>
                    <a:lnTo>
                      <a:pt x="225" y="260"/>
                    </a:lnTo>
                    <a:lnTo>
                      <a:pt x="222" y="266"/>
                    </a:lnTo>
                    <a:lnTo>
                      <a:pt x="218" y="271"/>
                    </a:lnTo>
                    <a:lnTo>
                      <a:pt x="211" y="276"/>
                    </a:lnTo>
                    <a:lnTo>
                      <a:pt x="205" y="280"/>
                    </a:lnTo>
                    <a:lnTo>
                      <a:pt x="199" y="285"/>
                    </a:lnTo>
                    <a:lnTo>
                      <a:pt x="192" y="289"/>
                    </a:lnTo>
                    <a:lnTo>
                      <a:pt x="184" y="292"/>
                    </a:lnTo>
                    <a:lnTo>
                      <a:pt x="176" y="297"/>
                    </a:lnTo>
                    <a:lnTo>
                      <a:pt x="169" y="300"/>
                    </a:lnTo>
                    <a:lnTo>
                      <a:pt x="159" y="303"/>
                    </a:lnTo>
                    <a:lnTo>
                      <a:pt x="152" y="306"/>
                    </a:lnTo>
                    <a:lnTo>
                      <a:pt x="144" y="308"/>
                    </a:lnTo>
                    <a:lnTo>
                      <a:pt x="135" y="311"/>
                    </a:lnTo>
                    <a:lnTo>
                      <a:pt x="126" y="312"/>
                    </a:lnTo>
                    <a:lnTo>
                      <a:pt x="118" y="314"/>
                    </a:lnTo>
                    <a:lnTo>
                      <a:pt x="109" y="315"/>
                    </a:lnTo>
                    <a:lnTo>
                      <a:pt x="101" y="320"/>
                    </a:lnTo>
                    <a:lnTo>
                      <a:pt x="92" y="325"/>
                    </a:lnTo>
                    <a:lnTo>
                      <a:pt x="83" y="331"/>
                    </a:lnTo>
                    <a:lnTo>
                      <a:pt x="74" y="337"/>
                    </a:lnTo>
                    <a:lnTo>
                      <a:pt x="66" y="343"/>
                    </a:lnTo>
                    <a:lnTo>
                      <a:pt x="57" y="351"/>
                    </a:lnTo>
                    <a:lnTo>
                      <a:pt x="49" y="357"/>
                    </a:lnTo>
                    <a:lnTo>
                      <a:pt x="43" y="361"/>
                    </a:lnTo>
                    <a:lnTo>
                      <a:pt x="37" y="367"/>
                    </a:lnTo>
                    <a:lnTo>
                      <a:pt x="32" y="370"/>
                    </a:lnTo>
                    <a:lnTo>
                      <a:pt x="29" y="372"/>
                    </a:lnTo>
                    <a:lnTo>
                      <a:pt x="26" y="372"/>
                    </a:lnTo>
                    <a:lnTo>
                      <a:pt x="26" y="370"/>
                    </a:lnTo>
                    <a:lnTo>
                      <a:pt x="26" y="367"/>
                    </a:lnTo>
                    <a:lnTo>
                      <a:pt x="29" y="360"/>
                    </a:lnTo>
                    <a:lnTo>
                      <a:pt x="34" y="344"/>
                    </a:lnTo>
                    <a:lnTo>
                      <a:pt x="32" y="329"/>
                    </a:lnTo>
                    <a:lnTo>
                      <a:pt x="28" y="317"/>
                    </a:lnTo>
                    <a:lnTo>
                      <a:pt x="20" y="305"/>
                    </a:lnTo>
                    <a:lnTo>
                      <a:pt x="12" y="291"/>
                    </a:lnTo>
                    <a:lnTo>
                      <a:pt x="6" y="277"/>
                    </a:lnTo>
                    <a:lnTo>
                      <a:pt x="2" y="262"/>
                    </a:lnTo>
                    <a:lnTo>
                      <a:pt x="0" y="245"/>
                    </a:lnTo>
                    <a:lnTo>
                      <a:pt x="3" y="216"/>
                    </a:lnTo>
                    <a:lnTo>
                      <a:pt x="8" y="187"/>
                    </a:lnTo>
                    <a:lnTo>
                      <a:pt x="14" y="158"/>
                    </a:lnTo>
                    <a:lnTo>
                      <a:pt x="20" y="130"/>
                    </a:lnTo>
                    <a:lnTo>
                      <a:pt x="25" y="106"/>
                    </a:lnTo>
                    <a:lnTo>
                      <a:pt x="31" y="86"/>
                    </a:lnTo>
                    <a:lnTo>
                      <a:pt x="34" y="73"/>
                    </a:lnTo>
                    <a:lnTo>
                      <a:pt x="34" y="67"/>
                    </a:lnTo>
                    <a:lnTo>
                      <a:pt x="34" y="67"/>
                    </a:lnTo>
                    <a:close/>
                  </a:path>
                </a:pathLst>
              </a:custGeom>
              <a:solidFill>
                <a:srgbClr val="C6352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3" name="Freeform 98"/>
              <p:cNvSpPr>
                <a:spLocks/>
              </p:cNvSpPr>
              <p:nvPr/>
            </p:nvSpPr>
            <p:spPr bwMode="auto">
              <a:xfrm>
                <a:off x="3937000" y="1339850"/>
                <a:ext cx="346075" cy="558800"/>
              </a:xfrm>
              <a:custGeom>
                <a:avLst/>
                <a:gdLst/>
                <a:ahLst/>
                <a:cxnLst>
                  <a:cxn ang="0">
                    <a:pos x="42" y="60"/>
                  </a:cxn>
                  <a:cxn ang="0">
                    <a:pos x="57" y="51"/>
                  </a:cxn>
                  <a:cxn ang="0">
                    <a:pos x="71" y="44"/>
                  </a:cxn>
                  <a:cxn ang="0">
                    <a:pos x="83" y="41"/>
                  </a:cxn>
                  <a:cxn ang="0">
                    <a:pos x="92" y="38"/>
                  </a:cxn>
                  <a:cxn ang="0">
                    <a:pos x="100" y="37"/>
                  </a:cxn>
                  <a:cxn ang="0">
                    <a:pos x="109" y="35"/>
                  </a:cxn>
                  <a:cxn ang="0">
                    <a:pos x="115" y="35"/>
                  </a:cxn>
                  <a:cxn ang="0">
                    <a:pos x="124" y="35"/>
                  </a:cxn>
                  <a:cxn ang="0">
                    <a:pos x="135" y="31"/>
                  </a:cxn>
                  <a:cxn ang="0">
                    <a:pos x="147" y="23"/>
                  </a:cxn>
                  <a:cxn ang="0">
                    <a:pos x="161" y="15"/>
                  </a:cxn>
                  <a:cxn ang="0">
                    <a:pos x="173" y="6"/>
                  </a:cxn>
                  <a:cxn ang="0">
                    <a:pos x="186" y="2"/>
                  </a:cxn>
                  <a:cxn ang="0">
                    <a:pos x="195" y="0"/>
                  </a:cxn>
                  <a:cxn ang="0">
                    <a:pos x="203" y="5"/>
                  </a:cxn>
                  <a:cxn ang="0">
                    <a:pos x="212" y="40"/>
                  </a:cxn>
                  <a:cxn ang="0">
                    <a:pos x="215" y="115"/>
                  </a:cxn>
                  <a:cxn ang="0">
                    <a:pos x="213" y="165"/>
                  </a:cxn>
                  <a:cxn ang="0">
                    <a:pos x="215" y="193"/>
                  </a:cxn>
                  <a:cxn ang="0">
                    <a:pos x="218" y="216"/>
                  </a:cxn>
                  <a:cxn ang="0">
                    <a:pos x="216" y="236"/>
                  </a:cxn>
                  <a:cxn ang="0">
                    <a:pos x="210" y="253"/>
                  </a:cxn>
                  <a:cxn ang="0">
                    <a:pos x="201" y="262"/>
                  </a:cxn>
                  <a:cxn ang="0">
                    <a:pos x="190" y="271"/>
                  </a:cxn>
                  <a:cxn ang="0">
                    <a:pos x="178" y="279"/>
                  </a:cxn>
                  <a:cxn ang="0">
                    <a:pos x="163" y="285"/>
                  </a:cxn>
                  <a:cxn ang="0">
                    <a:pos x="146" y="291"/>
                  </a:cxn>
                  <a:cxn ang="0">
                    <a:pos x="131" y="294"/>
                  </a:cxn>
                  <a:cxn ang="0">
                    <a:pos x="114" y="299"/>
                  </a:cxn>
                  <a:cxn ang="0">
                    <a:pos x="97" y="302"/>
                  </a:cxn>
                  <a:cxn ang="0">
                    <a:pos x="80" y="309"/>
                  </a:cxn>
                  <a:cxn ang="0">
                    <a:pos x="65" y="320"/>
                  </a:cxn>
                  <a:cxn ang="0">
                    <a:pos x="51" y="332"/>
                  </a:cxn>
                  <a:cxn ang="0">
                    <a:pos x="39" y="343"/>
                  </a:cxn>
                  <a:cxn ang="0">
                    <a:pos x="31" y="351"/>
                  </a:cxn>
                  <a:cxn ang="0">
                    <a:pos x="26" y="352"/>
                  </a:cxn>
                  <a:cxn ang="0">
                    <a:pos x="26" y="346"/>
                  </a:cxn>
                  <a:cxn ang="0">
                    <a:pos x="34" y="323"/>
                  </a:cxn>
                  <a:cxn ang="0">
                    <a:pos x="28" y="299"/>
                  </a:cxn>
                  <a:cxn ang="0">
                    <a:pos x="13" y="276"/>
                  </a:cxn>
                  <a:cxn ang="0">
                    <a:pos x="2" y="248"/>
                  </a:cxn>
                  <a:cxn ang="0">
                    <a:pos x="4" y="202"/>
                  </a:cxn>
                  <a:cxn ang="0">
                    <a:pos x="13" y="146"/>
                  </a:cxn>
                  <a:cxn ang="0">
                    <a:pos x="23" y="98"/>
                  </a:cxn>
                  <a:cxn ang="0">
                    <a:pos x="31" y="69"/>
                  </a:cxn>
                  <a:cxn ang="0">
                    <a:pos x="31" y="64"/>
                  </a:cxn>
                </a:cxnLst>
                <a:rect l="0" t="0" r="r" b="b"/>
                <a:pathLst>
                  <a:path w="218" h="352">
                    <a:moveTo>
                      <a:pt x="31" y="64"/>
                    </a:moveTo>
                    <a:lnTo>
                      <a:pt x="42" y="60"/>
                    </a:lnTo>
                    <a:lnTo>
                      <a:pt x="49" y="55"/>
                    </a:lnTo>
                    <a:lnTo>
                      <a:pt x="57" y="51"/>
                    </a:lnTo>
                    <a:lnTo>
                      <a:pt x="65" y="47"/>
                    </a:lnTo>
                    <a:lnTo>
                      <a:pt x="71" y="44"/>
                    </a:lnTo>
                    <a:lnTo>
                      <a:pt x="77" y="43"/>
                    </a:lnTo>
                    <a:lnTo>
                      <a:pt x="83" y="41"/>
                    </a:lnTo>
                    <a:lnTo>
                      <a:pt x="88" y="40"/>
                    </a:lnTo>
                    <a:lnTo>
                      <a:pt x="92" y="38"/>
                    </a:lnTo>
                    <a:lnTo>
                      <a:pt x="97" y="37"/>
                    </a:lnTo>
                    <a:lnTo>
                      <a:pt x="100" y="37"/>
                    </a:lnTo>
                    <a:lnTo>
                      <a:pt x="105" y="35"/>
                    </a:lnTo>
                    <a:lnTo>
                      <a:pt x="109" y="35"/>
                    </a:lnTo>
                    <a:lnTo>
                      <a:pt x="112" y="35"/>
                    </a:lnTo>
                    <a:lnTo>
                      <a:pt x="115" y="35"/>
                    </a:lnTo>
                    <a:lnTo>
                      <a:pt x="120" y="35"/>
                    </a:lnTo>
                    <a:lnTo>
                      <a:pt x="124" y="35"/>
                    </a:lnTo>
                    <a:lnTo>
                      <a:pt x="129" y="34"/>
                    </a:lnTo>
                    <a:lnTo>
                      <a:pt x="135" y="31"/>
                    </a:lnTo>
                    <a:lnTo>
                      <a:pt x="141" y="28"/>
                    </a:lnTo>
                    <a:lnTo>
                      <a:pt x="147" y="23"/>
                    </a:lnTo>
                    <a:lnTo>
                      <a:pt x="154" y="18"/>
                    </a:lnTo>
                    <a:lnTo>
                      <a:pt x="161" y="15"/>
                    </a:lnTo>
                    <a:lnTo>
                      <a:pt x="167" y="11"/>
                    </a:lnTo>
                    <a:lnTo>
                      <a:pt x="173" y="6"/>
                    </a:lnTo>
                    <a:lnTo>
                      <a:pt x="180" y="5"/>
                    </a:lnTo>
                    <a:lnTo>
                      <a:pt x="186" y="2"/>
                    </a:lnTo>
                    <a:lnTo>
                      <a:pt x="190" y="0"/>
                    </a:lnTo>
                    <a:lnTo>
                      <a:pt x="195" y="0"/>
                    </a:lnTo>
                    <a:lnTo>
                      <a:pt x="199" y="2"/>
                    </a:lnTo>
                    <a:lnTo>
                      <a:pt x="203" y="5"/>
                    </a:lnTo>
                    <a:lnTo>
                      <a:pt x="206" y="11"/>
                    </a:lnTo>
                    <a:lnTo>
                      <a:pt x="212" y="40"/>
                    </a:lnTo>
                    <a:lnTo>
                      <a:pt x="215" y="77"/>
                    </a:lnTo>
                    <a:lnTo>
                      <a:pt x="215" y="115"/>
                    </a:lnTo>
                    <a:lnTo>
                      <a:pt x="213" y="150"/>
                    </a:lnTo>
                    <a:lnTo>
                      <a:pt x="213" y="165"/>
                    </a:lnTo>
                    <a:lnTo>
                      <a:pt x="213" y="179"/>
                    </a:lnTo>
                    <a:lnTo>
                      <a:pt x="215" y="193"/>
                    </a:lnTo>
                    <a:lnTo>
                      <a:pt x="216" y="204"/>
                    </a:lnTo>
                    <a:lnTo>
                      <a:pt x="218" y="216"/>
                    </a:lnTo>
                    <a:lnTo>
                      <a:pt x="218" y="225"/>
                    </a:lnTo>
                    <a:lnTo>
                      <a:pt x="216" y="236"/>
                    </a:lnTo>
                    <a:lnTo>
                      <a:pt x="213" y="247"/>
                    </a:lnTo>
                    <a:lnTo>
                      <a:pt x="210" y="253"/>
                    </a:lnTo>
                    <a:lnTo>
                      <a:pt x="206" y="257"/>
                    </a:lnTo>
                    <a:lnTo>
                      <a:pt x="201" y="262"/>
                    </a:lnTo>
                    <a:lnTo>
                      <a:pt x="196" y="266"/>
                    </a:lnTo>
                    <a:lnTo>
                      <a:pt x="190" y="271"/>
                    </a:lnTo>
                    <a:lnTo>
                      <a:pt x="184" y="274"/>
                    </a:lnTo>
                    <a:lnTo>
                      <a:pt x="178" y="279"/>
                    </a:lnTo>
                    <a:lnTo>
                      <a:pt x="170" y="282"/>
                    </a:lnTo>
                    <a:lnTo>
                      <a:pt x="163" y="285"/>
                    </a:lnTo>
                    <a:lnTo>
                      <a:pt x="155" y="288"/>
                    </a:lnTo>
                    <a:lnTo>
                      <a:pt x="146" y="291"/>
                    </a:lnTo>
                    <a:lnTo>
                      <a:pt x="138" y="293"/>
                    </a:lnTo>
                    <a:lnTo>
                      <a:pt x="131" y="294"/>
                    </a:lnTo>
                    <a:lnTo>
                      <a:pt x="121" y="297"/>
                    </a:lnTo>
                    <a:lnTo>
                      <a:pt x="114" y="299"/>
                    </a:lnTo>
                    <a:lnTo>
                      <a:pt x="106" y="300"/>
                    </a:lnTo>
                    <a:lnTo>
                      <a:pt x="97" y="302"/>
                    </a:lnTo>
                    <a:lnTo>
                      <a:pt x="89" y="305"/>
                    </a:lnTo>
                    <a:lnTo>
                      <a:pt x="80" y="309"/>
                    </a:lnTo>
                    <a:lnTo>
                      <a:pt x="72" y="315"/>
                    </a:lnTo>
                    <a:lnTo>
                      <a:pt x="65" y="320"/>
                    </a:lnTo>
                    <a:lnTo>
                      <a:pt x="57" y="326"/>
                    </a:lnTo>
                    <a:lnTo>
                      <a:pt x="51" y="332"/>
                    </a:lnTo>
                    <a:lnTo>
                      <a:pt x="45" y="338"/>
                    </a:lnTo>
                    <a:lnTo>
                      <a:pt x="39" y="343"/>
                    </a:lnTo>
                    <a:lnTo>
                      <a:pt x="34" y="348"/>
                    </a:lnTo>
                    <a:lnTo>
                      <a:pt x="31" y="351"/>
                    </a:lnTo>
                    <a:lnTo>
                      <a:pt x="28" y="352"/>
                    </a:lnTo>
                    <a:lnTo>
                      <a:pt x="26" y="352"/>
                    </a:lnTo>
                    <a:lnTo>
                      <a:pt x="26" y="349"/>
                    </a:lnTo>
                    <a:lnTo>
                      <a:pt x="26" y="346"/>
                    </a:lnTo>
                    <a:lnTo>
                      <a:pt x="30" y="338"/>
                    </a:lnTo>
                    <a:lnTo>
                      <a:pt x="34" y="323"/>
                    </a:lnTo>
                    <a:lnTo>
                      <a:pt x="33" y="311"/>
                    </a:lnTo>
                    <a:lnTo>
                      <a:pt x="28" y="299"/>
                    </a:lnTo>
                    <a:lnTo>
                      <a:pt x="20" y="288"/>
                    </a:lnTo>
                    <a:lnTo>
                      <a:pt x="13" y="276"/>
                    </a:lnTo>
                    <a:lnTo>
                      <a:pt x="7" y="263"/>
                    </a:lnTo>
                    <a:lnTo>
                      <a:pt x="2" y="248"/>
                    </a:lnTo>
                    <a:lnTo>
                      <a:pt x="0" y="231"/>
                    </a:lnTo>
                    <a:lnTo>
                      <a:pt x="4" y="202"/>
                    </a:lnTo>
                    <a:lnTo>
                      <a:pt x="8" y="173"/>
                    </a:lnTo>
                    <a:lnTo>
                      <a:pt x="13" y="146"/>
                    </a:lnTo>
                    <a:lnTo>
                      <a:pt x="19" y="119"/>
                    </a:lnTo>
                    <a:lnTo>
                      <a:pt x="23" y="98"/>
                    </a:lnTo>
                    <a:lnTo>
                      <a:pt x="28" y="80"/>
                    </a:lnTo>
                    <a:lnTo>
                      <a:pt x="31" y="69"/>
                    </a:lnTo>
                    <a:lnTo>
                      <a:pt x="31" y="64"/>
                    </a:lnTo>
                    <a:lnTo>
                      <a:pt x="31" y="64"/>
                    </a:lnTo>
                    <a:close/>
                  </a:path>
                </a:pathLst>
              </a:custGeom>
              <a:solidFill>
                <a:srgbClr val="CA3B34"/>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4" name="Freeform 99"/>
              <p:cNvSpPr>
                <a:spLocks/>
              </p:cNvSpPr>
              <p:nvPr/>
            </p:nvSpPr>
            <p:spPr bwMode="auto">
              <a:xfrm>
                <a:off x="3957638" y="1352550"/>
                <a:ext cx="317500" cy="522288"/>
              </a:xfrm>
              <a:custGeom>
                <a:avLst/>
                <a:gdLst/>
                <a:ahLst/>
                <a:cxnLst>
                  <a:cxn ang="0">
                    <a:pos x="36" y="55"/>
                  </a:cxn>
                  <a:cxn ang="0">
                    <a:pos x="52" y="46"/>
                  </a:cxn>
                  <a:cxn ang="0">
                    <a:pos x="64" y="41"/>
                  </a:cxn>
                  <a:cxn ang="0">
                    <a:pos x="73" y="36"/>
                  </a:cxn>
                  <a:cxn ang="0">
                    <a:pos x="82" y="35"/>
                  </a:cxn>
                  <a:cxn ang="0">
                    <a:pos x="88" y="33"/>
                  </a:cxn>
                  <a:cxn ang="0">
                    <a:pos x="96" y="33"/>
                  </a:cxn>
                  <a:cxn ang="0">
                    <a:pos x="102" y="33"/>
                  </a:cxn>
                  <a:cxn ang="0">
                    <a:pos x="110" y="32"/>
                  </a:cxn>
                  <a:cxn ang="0">
                    <a:pos x="121" y="27"/>
                  </a:cxn>
                  <a:cxn ang="0">
                    <a:pos x="133" y="21"/>
                  </a:cxn>
                  <a:cxn ang="0">
                    <a:pos x="145" y="13"/>
                  </a:cxn>
                  <a:cxn ang="0">
                    <a:pos x="157" y="6"/>
                  </a:cxn>
                  <a:cxn ang="0">
                    <a:pos x="170" y="0"/>
                  </a:cxn>
                  <a:cxn ang="0">
                    <a:pos x="179" y="0"/>
                  </a:cxn>
                  <a:cxn ang="0">
                    <a:pos x="186" y="4"/>
                  </a:cxn>
                  <a:cxn ang="0">
                    <a:pos x="194" y="36"/>
                  </a:cxn>
                  <a:cxn ang="0">
                    <a:pos x="197" y="110"/>
                  </a:cxn>
                  <a:cxn ang="0">
                    <a:pos x="196" y="159"/>
                  </a:cxn>
                  <a:cxn ang="0">
                    <a:pos x="197" y="185"/>
                  </a:cxn>
                  <a:cxn ang="0">
                    <a:pos x="200" y="206"/>
                  </a:cxn>
                  <a:cxn ang="0">
                    <a:pos x="200" y="228"/>
                  </a:cxn>
                  <a:cxn ang="0">
                    <a:pos x="193" y="242"/>
                  </a:cxn>
                  <a:cxn ang="0">
                    <a:pos x="185" y="251"/>
                  </a:cxn>
                  <a:cxn ang="0">
                    <a:pos x="174" y="258"/>
                  </a:cxn>
                  <a:cxn ang="0">
                    <a:pos x="160" y="266"/>
                  </a:cxn>
                  <a:cxn ang="0">
                    <a:pos x="147" y="271"/>
                  </a:cxn>
                  <a:cxn ang="0">
                    <a:pos x="131" y="275"/>
                  </a:cxn>
                  <a:cxn ang="0">
                    <a:pos x="116" y="280"/>
                  </a:cxn>
                  <a:cxn ang="0">
                    <a:pos x="99" y="283"/>
                  </a:cxn>
                  <a:cxn ang="0">
                    <a:pos x="84" y="286"/>
                  </a:cxn>
                  <a:cxn ang="0">
                    <a:pos x="69" y="292"/>
                  </a:cxn>
                  <a:cxn ang="0">
                    <a:pos x="55" y="303"/>
                  </a:cxn>
                  <a:cxn ang="0">
                    <a:pos x="44" y="314"/>
                  </a:cxn>
                  <a:cxn ang="0">
                    <a:pos x="33" y="323"/>
                  </a:cxn>
                  <a:cxn ang="0">
                    <a:pos x="27" y="329"/>
                  </a:cxn>
                  <a:cxn ang="0">
                    <a:pos x="24" y="329"/>
                  </a:cxn>
                  <a:cxn ang="0">
                    <a:pos x="26" y="323"/>
                  </a:cxn>
                  <a:cxn ang="0">
                    <a:pos x="32" y="301"/>
                  </a:cxn>
                  <a:cxn ang="0">
                    <a:pos x="26" y="278"/>
                  </a:cxn>
                  <a:cxn ang="0">
                    <a:pos x="12" y="258"/>
                  </a:cxn>
                  <a:cxn ang="0">
                    <a:pos x="1" y="232"/>
                  </a:cxn>
                  <a:cxn ang="0">
                    <a:pos x="3" y="187"/>
                  </a:cxn>
                  <a:cxn ang="0">
                    <a:pos x="12" y="131"/>
                  </a:cxn>
                  <a:cxn ang="0">
                    <a:pos x="20" y="88"/>
                  </a:cxn>
                  <a:cxn ang="0">
                    <a:pos x="26" y="62"/>
                  </a:cxn>
                  <a:cxn ang="0">
                    <a:pos x="27" y="59"/>
                  </a:cxn>
                </a:cxnLst>
                <a:rect l="0" t="0" r="r" b="b"/>
                <a:pathLst>
                  <a:path w="200" h="329">
                    <a:moveTo>
                      <a:pt x="27" y="59"/>
                    </a:moveTo>
                    <a:lnTo>
                      <a:pt x="36" y="55"/>
                    </a:lnTo>
                    <a:lnTo>
                      <a:pt x="44" y="50"/>
                    </a:lnTo>
                    <a:lnTo>
                      <a:pt x="52" y="46"/>
                    </a:lnTo>
                    <a:lnTo>
                      <a:pt x="58" y="43"/>
                    </a:lnTo>
                    <a:lnTo>
                      <a:pt x="64" y="41"/>
                    </a:lnTo>
                    <a:lnTo>
                      <a:pt x="69" y="38"/>
                    </a:lnTo>
                    <a:lnTo>
                      <a:pt x="73" y="36"/>
                    </a:lnTo>
                    <a:lnTo>
                      <a:pt x="78" y="35"/>
                    </a:lnTo>
                    <a:lnTo>
                      <a:pt x="82" y="35"/>
                    </a:lnTo>
                    <a:lnTo>
                      <a:pt x="85" y="33"/>
                    </a:lnTo>
                    <a:lnTo>
                      <a:pt x="88" y="33"/>
                    </a:lnTo>
                    <a:lnTo>
                      <a:pt x="92" y="33"/>
                    </a:lnTo>
                    <a:lnTo>
                      <a:pt x="96" y="33"/>
                    </a:lnTo>
                    <a:lnTo>
                      <a:pt x="99" y="33"/>
                    </a:lnTo>
                    <a:lnTo>
                      <a:pt x="102" y="33"/>
                    </a:lnTo>
                    <a:lnTo>
                      <a:pt x="105" y="33"/>
                    </a:lnTo>
                    <a:lnTo>
                      <a:pt x="110" y="32"/>
                    </a:lnTo>
                    <a:lnTo>
                      <a:pt x="116" y="30"/>
                    </a:lnTo>
                    <a:lnTo>
                      <a:pt x="121" y="27"/>
                    </a:lnTo>
                    <a:lnTo>
                      <a:pt x="127" y="24"/>
                    </a:lnTo>
                    <a:lnTo>
                      <a:pt x="133" y="21"/>
                    </a:lnTo>
                    <a:lnTo>
                      <a:pt x="139" y="17"/>
                    </a:lnTo>
                    <a:lnTo>
                      <a:pt x="145" y="13"/>
                    </a:lnTo>
                    <a:lnTo>
                      <a:pt x="151" y="9"/>
                    </a:lnTo>
                    <a:lnTo>
                      <a:pt x="157" y="6"/>
                    </a:lnTo>
                    <a:lnTo>
                      <a:pt x="164" y="3"/>
                    </a:lnTo>
                    <a:lnTo>
                      <a:pt x="170" y="0"/>
                    </a:lnTo>
                    <a:lnTo>
                      <a:pt x="174" y="0"/>
                    </a:lnTo>
                    <a:lnTo>
                      <a:pt x="179" y="0"/>
                    </a:lnTo>
                    <a:lnTo>
                      <a:pt x="183" y="0"/>
                    </a:lnTo>
                    <a:lnTo>
                      <a:pt x="186" y="4"/>
                    </a:lnTo>
                    <a:lnTo>
                      <a:pt x="190" y="9"/>
                    </a:lnTo>
                    <a:lnTo>
                      <a:pt x="194" y="36"/>
                    </a:lnTo>
                    <a:lnTo>
                      <a:pt x="197" y="72"/>
                    </a:lnTo>
                    <a:lnTo>
                      <a:pt x="197" y="110"/>
                    </a:lnTo>
                    <a:lnTo>
                      <a:pt x="196" y="144"/>
                    </a:lnTo>
                    <a:lnTo>
                      <a:pt x="196" y="159"/>
                    </a:lnTo>
                    <a:lnTo>
                      <a:pt x="196" y="173"/>
                    </a:lnTo>
                    <a:lnTo>
                      <a:pt x="197" y="185"/>
                    </a:lnTo>
                    <a:lnTo>
                      <a:pt x="200" y="196"/>
                    </a:lnTo>
                    <a:lnTo>
                      <a:pt x="200" y="206"/>
                    </a:lnTo>
                    <a:lnTo>
                      <a:pt x="200" y="217"/>
                    </a:lnTo>
                    <a:lnTo>
                      <a:pt x="200" y="228"/>
                    </a:lnTo>
                    <a:lnTo>
                      <a:pt x="196" y="237"/>
                    </a:lnTo>
                    <a:lnTo>
                      <a:pt x="193" y="242"/>
                    </a:lnTo>
                    <a:lnTo>
                      <a:pt x="190" y="246"/>
                    </a:lnTo>
                    <a:lnTo>
                      <a:pt x="185" y="251"/>
                    </a:lnTo>
                    <a:lnTo>
                      <a:pt x="180" y="255"/>
                    </a:lnTo>
                    <a:lnTo>
                      <a:pt x="174" y="258"/>
                    </a:lnTo>
                    <a:lnTo>
                      <a:pt x="168" y="263"/>
                    </a:lnTo>
                    <a:lnTo>
                      <a:pt x="160" y="266"/>
                    </a:lnTo>
                    <a:lnTo>
                      <a:pt x="154" y="268"/>
                    </a:lnTo>
                    <a:lnTo>
                      <a:pt x="147" y="271"/>
                    </a:lnTo>
                    <a:lnTo>
                      <a:pt x="139" y="272"/>
                    </a:lnTo>
                    <a:lnTo>
                      <a:pt x="131" y="275"/>
                    </a:lnTo>
                    <a:lnTo>
                      <a:pt x="124" y="277"/>
                    </a:lnTo>
                    <a:lnTo>
                      <a:pt x="116" y="280"/>
                    </a:lnTo>
                    <a:lnTo>
                      <a:pt x="108" y="280"/>
                    </a:lnTo>
                    <a:lnTo>
                      <a:pt x="99" y="283"/>
                    </a:lnTo>
                    <a:lnTo>
                      <a:pt x="92" y="283"/>
                    </a:lnTo>
                    <a:lnTo>
                      <a:pt x="84" y="286"/>
                    </a:lnTo>
                    <a:lnTo>
                      <a:pt x="76" y="289"/>
                    </a:lnTo>
                    <a:lnTo>
                      <a:pt x="69" y="292"/>
                    </a:lnTo>
                    <a:lnTo>
                      <a:pt x="62" y="298"/>
                    </a:lnTo>
                    <a:lnTo>
                      <a:pt x="55" y="303"/>
                    </a:lnTo>
                    <a:lnTo>
                      <a:pt x="49" y="307"/>
                    </a:lnTo>
                    <a:lnTo>
                      <a:pt x="44" y="314"/>
                    </a:lnTo>
                    <a:lnTo>
                      <a:pt x="38" y="318"/>
                    </a:lnTo>
                    <a:lnTo>
                      <a:pt x="33" y="323"/>
                    </a:lnTo>
                    <a:lnTo>
                      <a:pt x="30" y="326"/>
                    </a:lnTo>
                    <a:lnTo>
                      <a:pt x="27" y="329"/>
                    </a:lnTo>
                    <a:lnTo>
                      <a:pt x="26" y="329"/>
                    </a:lnTo>
                    <a:lnTo>
                      <a:pt x="24" y="329"/>
                    </a:lnTo>
                    <a:lnTo>
                      <a:pt x="24" y="327"/>
                    </a:lnTo>
                    <a:lnTo>
                      <a:pt x="26" y="323"/>
                    </a:lnTo>
                    <a:lnTo>
                      <a:pt x="29" y="317"/>
                    </a:lnTo>
                    <a:lnTo>
                      <a:pt x="32" y="301"/>
                    </a:lnTo>
                    <a:lnTo>
                      <a:pt x="32" y="289"/>
                    </a:lnTo>
                    <a:lnTo>
                      <a:pt x="26" y="278"/>
                    </a:lnTo>
                    <a:lnTo>
                      <a:pt x="20" y="269"/>
                    </a:lnTo>
                    <a:lnTo>
                      <a:pt x="12" y="258"/>
                    </a:lnTo>
                    <a:lnTo>
                      <a:pt x="6" y="246"/>
                    </a:lnTo>
                    <a:lnTo>
                      <a:pt x="1" y="232"/>
                    </a:lnTo>
                    <a:lnTo>
                      <a:pt x="0" y="216"/>
                    </a:lnTo>
                    <a:lnTo>
                      <a:pt x="3" y="187"/>
                    </a:lnTo>
                    <a:lnTo>
                      <a:pt x="7" y="157"/>
                    </a:lnTo>
                    <a:lnTo>
                      <a:pt x="12" y="131"/>
                    </a:lnTo>
                    <a:lnTo>
                      <a:pt x="15" y="107"/>
                    </a:lnTo>
                    <a:lnTo>
                      <a:pt x="20" y="88"/>
                    </a:lnTo>
                    <a:lnTo>
                      <a:pt x="23" y="72"/>
                    </a:lnTo>
                    <a:lnTo>
                      <a:pt x="26" y="62"/>
                    </a:lnTo>
                    <a:lnTo>
                      <a:pt x="27" y="59"/>
                    </a:lnTo>
                    <a:lnTo>
                      <a:pt x="27" y="59"/>
                    </a:lnTo>
                    <a:close/>
                  </a:path>
                </a:pathLst>
              </a:custGeom>
              <a:solidFill>
                <a:srgbClr val="CD443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5" name="Freeform 100"/>
              <p:cNvSpPr>
                <a:spLocks/>
              </p:cNvSpPr>
              <p:nvPr/>
            </p:nvSpPr>
            <p:spPr bwMode="auto">
              <a:xfrm>
                <a:off x="3976688" y="1362075"/>
                <a:ext cx="293688" cy="490538"/>
              </a:xfrm>
              <a:custGeom>
                <a:avLst/>
                <a:gdLst/>
                <a:ahLst/>
                <a:cxnLst>
                  <a:cxn ang="0">
                    <a:pos x="40" y="46"/>
                  </a:cxn>
                  <a:cxn ang="0">
                    <a:pos x="63" y="37"/>
                  </a:cxn>
                  <a:cxn ang="0">
                    <a:pos x="75" y="32"/>
                  </a:cxn>
                  <a:cxn ang="0">
                    <a:pos x="87" y="32"/>
                  </a:cxn>
                  <a:cxn ang="0">
                    <a:pos x="98" y="32"/>
                  </a:cxn>
                  <a:cxn ang="0">
                    <a:pos x="107" y="27"/>
                  </a:cxn>
                  <a:cxn ang="0">
                    <a:pos x="118" y="20"/>
                  </a:cxn>
                  <a:cxn ang="0">
                    <a:pos x="130" y="12"/>
                  </a:cxn>
                  <a:cxn ang="0">
                    <a:pos x="142" y="6"/>
                  </a:cxn>
                  <a:cxn ang="0">
                    <a:pos x="155" y="1"/>
                  </a:cxn>
                  <a:cxn ang="0">
                    <a:pos x="164" y="0"/>
                  </a:cxn>
                  <a:cxn ang="0">
                    <a:pos x="171" y="4"/>
                  </a:cxn>
                  <a:cxn ang="0">
                    <a:pos x="179" y="37"/>
                  </a:cxn>
                  <a:cxn ang="0">
                    <a:pos x="182" y="105"/>
                  </a:cxn>
                  <a:cxn ang="0">
                    <a:pos x="179" y="153"/>
                  </a:cxn>
                  <a:cxn ang="0">
                    <a:pos x="182" y="179"/>
                  </a:cxn>
                  <a:cxn ang="0">
                    <a:pos x="185" y="199"/>
                  </a:cxn>
                  <a:cxn ang="0">
                    <a:pos x="184" y="219"/>
                  </a:cxn>
                  <a:cxn ang="0">
                    <a:pos x="178" y="234"/>
                  </a:cxn>
                  <a:cxn ang="0">
                    <a:pos x="168" y="242"/>
                  </a:cxn>
                  <a:cxn ang="0">
                    <a:pos x="159" y="249"/>
                  </a:cxn>
                  <a:cxn ang="0">
                    <a:pos x="147" y="254"/>
                  </a:cxn>
                  <a:cxn ang="0">
                    <a:pos x="133" y="259"/>
                  </a:cxn>
                  <a:cxn ang="0">
                    <a:pos x="118" y="263"/>
                  </a:cxn>
                  <a:cxn ang="0">
                    <a:pos x="103" y="265"/>
                  </a:cxn>
                  <a:cxn ang="0">
                    <a:pos x="87" y="268"/>
                  </a:cxn>
                  <a:cxn ang="0">
                    <a:pos x="64" y="274"/>
                  </a:cxn>
                  <a:cxn ang="0">
                    <a:pos x="41" y="291"/>
                  </a:cxn>
                  <a:cxn ang="0">
                    <a:pos x="28" y="306"/>
                  </a:cxn>
                  <a:cxn ang="0">
                    <a:pos x="24" y="306"/>
                  </a:cxn>
                  <a:cxn ang="0">
                    <a:pos x="32" y="282"/>
                  </a:cxn>
                  <a:cxn ang="0">
                    <a:pos x="26" y="260"/>
                  </a:cxn>
                  <a:cxn ang="0">
                    <a:pos x="12" y="242"/>
                  </a:cxn>
                  <a:cxn ang="0">
                    <a:pos x="1" y="219"/>
                  </a:cxn>
                  <a:cxn ang="0">
                    <a:pos x="3" y="173"/>
                  </a:cxn>
                  <a:cxn ang="0">
                    <a:pos x="11" y="119"/>
                  </a:cxn>
                  <a:cxn ang="0">
                    <a:pos x="18" y="79"/>
                  </a:cxn>
                  <a:cxn ang="0">
                    <a:pos x="23" y="58"/>
                  </a:cxn>
                  <a:cxn ang="0">
                    <a:pos x="23" y="55"/>
                  </a:cxn>
                </a:cxnLst>
                <a:rect l="0" t="0" r="r" b="b"/>
                <a:pathLst>
                  <a:path w="185" h="309">
                    <a:moveTo>
                      <a:pt x="23" y="55"/>
                    </a:moveTo>
                    <a:lnTo>
                      <a:pt x="40" y="46"/>
                    </a:lnTo>
                    <a:lnTo>
                      <a:pt x="52" y="40"/>
                    </a:lnTo>
                    <a:lnTo>
                      <a:pt x="63" y="37"/>
                    </a:lnTo>
                    <a:lnTo>
                      <a:pt x="69" y="33"/>
                    </a:lnTo>
                    <a:lnTo>
                      <a:pt x="75" y="32"/>
                    </a:lnTo>
                    <a:lnTo>
                      <a:pt x="81" y="32"/>
                    </a:lnTo>
                    <a:lnTo>
                      <a:pt x="87" y="32"/>
                    </a:lnTo>
                    <a:lnTo>
                      <a:pt x="93" y="32"/>
                    </a:lnTo>
                    <a:lnTo>
                      <a:pt x="98" y="32"/>
                    </a:lnTo>
                    <a:lnTo>
                      <a:pt x="103" y="30"/>
                    </a:lnTo>
                    <a:lnTo>
                      <a:pt x="107" y="27"/>
                    </a:lnTo>
                    <a:lnTo>
                      <a:pt x="113" y="24"/>
                    </a:lnTo>
                    <a:lnTo>
                      <a:pt x="118" y="20"/>
                    </a:lnTo>
                    <a:lnTo>
                      <a:pt x="124" y="17"/>
                    </a:lnTo>
                    <a:lnTo>
                      <a:pt x="130" y="12"/>
                    </a:lnTo>
                    <a:lnTo>
                      <a:pt x="136" y="9"/>
                    </a:lnTo>
                    <a:lnTo>
                      <a:pt x="142" y="6"/>
                    </a:lnTo>
                    <a:lnTo>
                      <a:pt x="148" y="3"/>
                    </a:lnTo>
                    <a:lnTo>
                      <a:pt x="155" y="1"/>
                    </a:lnTo>
                    <a:lnTo>
                      <a:pt x="159" y="0"/>
                    </a:lnTo>
                    <a:lnTo>
                      <a:pt x="164" y="0"/>
                    </a:lnTo>
                    <a:lnTo>
                      <a:pt x="167" y="1"/>
                    </a:lnTo>
                    <a:lnTo>
                      <a:pt x="171" y="4"/>
                    </a:lnTo>
                    <a:lnTo>
                      <a:pt x="173" y="9"/>
                    </a:lnTo>
                    <a:lnTo>
                      <a:pt x="179" y="37"/>
                    </a:lnTo>
                    <a:lnTo>
                      <a:pt x="182" y="70"/>
                    </a:lnTo>
                    <a:lnTo>
                      <a:pt x="182" y="105"/>
                    </a:lnTo>
                    <a:lnTo>
                      <a:pt x="179" y="139"/>
                    </a:lnTo>
                    <a:lnTo>
                      <a:pt x="179" y="153"/>
                    </a:lnTo>
                    <a:lnTo>
                      <a:pt x="181" y="167"/>
                    </a:lnTo>
                    <a:lnTo>
                      <a:pt x="182" y="179"/>
                    </a:lnTo>
                    <a:lnTo>
                      <a:pt x="184" y="190"/>
                    </a:lnTo>
                    <a:lnTo>
                      <a:pt x="185" y="199"/>
                    </a:lnTo>
                    <a:lnTo>
                      <a:pt x="185" y="210"/>
                    </a:lnTo>
                    <a:lnTo>
                      <a:pt x="184" y="219"/>
                    </a:lnTo>
                    <a:lnTo>
                      <a:pt x="179" y="230"/>
                    </a:lnTo>
                    <a:lnTo>
                      <a:pt x="178" y="234"/>
                    </a:lnTo>
                    <a:lnTo>
                      <a:pt x="173" y="239"/>
                    </a:lnTo>
                    <a:lnTo>
                      <a:pt x="168" y="242"/>
                    </a:lnTo>
                    <a:lnTo>
                      <a:pt x="164" y="246"/>
                    </a:lnTo>
                    <a:lnTo>
                      <a:pt x="159" y="249"/>
                    </a:lnTo>
                    <a:lnTo>
                      <a:pt x="153" y="252"/>
                    </a:lnTo>
                    <a:lnTo>
                      <a:pt x="147" y="254"/>
                    </a:lnTo>
                    <a:lnTo>
                      <a:pt x="139" y="257"/>
                    </a:lnTo>
                    <a:lnTo>
                      <a:pt x="133" y="259"/>
                    </a:lnTo>
                    <a:lnTo>
                      <a:pt x="125" y="260"/>
                    </a:lnTo>
                    <a:lnTo>
                      <a:pt x="118" y="263"/>
                    </a:lnTo>
                    <a:lnTo>
                      <a:pt x="110" y="263"/>
                    </a:lnTo>
                    <a:lnTo>
                      <a:pt x="103" y="265"/>
                    </a:lnTo>
                    <a:lnTo>
                      <a:pt x="95" y="266"/>
                    </a:lnTo>
                    <a:lnTo>
                      <a:pt x="87" y="268"/>
                    </a:lnTo>
                    <a:lnTo>
                      <a:pt x="80" y="269"/>
                    </a:lnTo>
                    <a:lnTo>
                      <a:pt x="64" y="274"/>
                    </a:lnTo>
                    <a:lnTo>
                      <a:pt x="52" y="282"/>
                    </a:lnTo>
                    <a:lnTo>
                      <a:pt x="41" y="291"/>
                    </a:lnTo>
                    <a:lnTo>
                      <a:pt x="34" y="300"/>
                    </a:lnTo>
                    <a:lnTo>
                      <a:pt x="28" y="306"/>
                    </a:lnTo>
                    <a:lnTo>
                      <a:pt x="24" y="309"/>
                    </a:lnTo>
                    <a:lnTo>
                      <a:pt x="24" y="306"/>
                    </a:lnTo>
                    <a:lnTo>
                      <a:pt x="29" y="295"/>
                    </a:lnTo>
                    <a:lnTo>
                      <a:pt x="32" y="282"/>
                    </a:lnTo>
                    <a:lnTo>
                      <a:pt x="32" y="271"/>
                    </a:lnTo>
                    <a:lnTo>
                      <a:pt x="26" y="260"/>
                    </a:lnTo>
                    <a:lnTo>
                      <a:pt x="20" y="252"/>
                    </a:lnTo>
                    <a:lnTo>
                      <a:pt x="12" y="242"/>
                    </a:lnTo>
                    <a:lnTo>
                      <a:pt x="6" y="231"/>
                    </a:lnTo>
                    <a:lnTo>
                      <a:pt x="1" y="219"/>
                    </a:lnTo>
                    <a:lnTo>
                      <a:pt x="0" y="203"/>
                    </a:lnTo>
                    <a:lnTo>
                      <a:pt x="3" y="173"/>
                    </a:lnTo>
                    <a:lnTo>
                      <a:pt x="6" y="144"/>
                    </a:lnTo>
                    <a:lnTo>
                      <a:pt x="11" y="119"/>
                    </a:lnTo>
                    <a:lnTo>
                      <a:pt x="14" y="98"/>
                    </a:lnTo>
                    <a:lnTo>
                      <a:pt x="18" y="79"/>
                    </a:lnTo>
                    <a:lnTo>
                      <a:pt x="21" y="66"/>
                    </a:lnTo>
                    <a:lnTo>
                      <a:pt x="23" y="58"/>
                    </a:lnTo>
                    <a:lnTo>
                      <a:pt x="23" y="55"/>
                    </a:lnTo>
                    <a:lnTo>
                      <a:pt x="23" y="55"/>
                    </a:lnTo>
                    <a:close/>
                  </a:path>
                </a:pathLst>
              </a:custGeom>
              <a:solidFill>
                <a:srgbClr val="CF4944"/>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6" name="Freeform 101"/>
              <p:cNvSpPr>
                <a:spLocks/>
              </p:cNvSpPr>
              <p:nvPr/>
            </p:nvSpPr>
            <p:spPr bwMode="auto">
              <a:xfrm>
                <a:off x="3995738" y="1371600"/>
                <a:ext cx="268288" cy="458788"/>
              </a:xfrm>
              <a:custGeom>
                <a:avLst/>
                <a:gdLst/>
                <a:ahLst/>
                <a:cxnLst>
                  <a:cxn ang="0">
                    <a:pos x="35" y="43"/>
                  </a:cxn>
                  <a:cxn ang="0">
                    <a:pos x="55" y="34"/>
                  </a:cxn>
                  <a:cxn ang="0">
                    <a:pos x="66" y="31"/>
                  </a:cxn>
                  <a:cxn ang="0">
                    <a:pos x="74" y="31"/>
                  </a:cxn>
                  <a:cxn ang="0">
                    <a:pos x="84" y="31"/>
                  </a:cxn>
                  <a:cxn ang="0">
                    <a:pos x="94" y="27"/>
                  </a:cxn>
                  <a:cxn ang="0">
                    <a:pos x="104" y="20"/>
                  </a:cxn>
                  <a:cxn ang="0">
                    <a:pos x="117" y="12"/>
                  </a:cxn>
                  <a:cxn ang="0">
                    <a:pos x="127" y="6"/>
                  </a:cxn>
                  <a:cxn ang="0">
                    <a:pos x="140" y="1"/>
                  </a:cxn>
                  <a:cxn ang="0">
                    <a:pos x="149" y="0"/>
                  </a:cxn>
                  <a:cxn ang="0">
                    <a:pos x="155" y="5"/>
                  </a:cxn>
                  <a:cxn ang="0">
                    <a:pos x="162" y="35"/>
                  </a:cxn>
                  <a:cxn ang="0">
                    <a:pos x="166" y="103"/>
                  </a:cxn>
                  <a:cxn ang="0">
                    <a:pos x="162" y="148"/>
                  </a:cxn>
                  <a:cxn ang="0">
                    <a:pos x="166" y="173"/>
                  </a:cxn>
                  <a:cxn ang="0">
                    <a:pos x="169" y="193"/>
                  </a:cxn>
                  <a:cxn ang="0">
                    <a:pos x="167" y="211"/>
                  </a:cxn>
                  <a:cxn ang="0">
                    <a:pos x="161" y="225"/>
                  </a:cxn>
                  <a:cxn ang="0">
                    <a:pos x="153" y="234"/>
                  </a:cxn>
                  <a:cxn ang="0">
                    <a:pos x="144" y="239"/>
                  </a:cxn>
                  <a:cxn ang="0">
                    <a:pos x="132" y="243"/>
                  </a:cxn>
                  <a:cxn ang="0">
                    <a:pos x="118" y="248"/>
                  </a:cxn>
                  <a:cxn ang="0">
                    <a:pos x="104" y="250"/>
                  </a:cxn>
                  <a:cxn ang="0">
                    <a:pos x="89" y="251"/>
                  </a:cxn>
                  <a:cxn ang="0">
                    <a:pos x="75" y="254"/>
                  </a:cxn>
                  <a:cxn ang="0">
                    <a:pos x="54" y="260"/>
                  </a:cxn>
                  <a:cxn ang="0">
                    <a:pos x="34" y="274"/>
                  </a:cxn>
                  <a:cxn ang="0">
                    <a:pos x="23" y="286"/>
                  </a:cxn>
                  <a:cxn ang="0">
                    <a:pos x="25" y="285"/>
                  </a:cxn>
                  <a:cxn ang="0">
                    <a:pos x="32" y="262"/>
                  </a:cxn>
                  <a:cxn ang="0">
                    <a:pos x="26" y="243"/>
                  </a:cxn>
                  <a:cxn ang="0">
                    <a:pos x="12" y="227"/>
                  </a:cxn>
                  <a:cxn ang="0">
                    <a:pos x="2" y="205"/>
                  </a:cxn>
                  <a:cxn ang="0">
                    <a:pos x="3" y="159"/>
                  </a:cxn>
                  <a:cxn ang="0">
                    <a:pos x="9" y="107"/>
                  </a:cxn>
                  <a:cxn ang="0">
                    <a:pos x="16" y="72"/>
                  </a:cxn>
                  <a:cxn ang="0">
                    <a:pos x="20" y="54"/>
                  </a:cxn>
                  <a:cxn ang="0">
                    <a:pos x="20" y="52"/>
                  </a:cxn>
                </a:cxnLst>
                <a:rect l="0" t="0" r="r" b="b"/>
                <a:pathLst>
                  <a:path w="169" h="289">
                    <a:moveTo>
                      <a:pt x="20" y="52"/>
                    </a:moveTo>
                    <a:lnTo>
                      <a:pt x="35" y="43"/>
                    </a:lnTo>
                    <a:lnTo>
                      <a:pt x="48" y="38"/>
                    </a:lnTo>
                    <a:lnTo>
                      <a:pt x="55" y="34"/>
                    </a:lnTo>
                    <a:lnTo>
                      <a:pt x="61" y="32"/>
                    </a:lnTo>
                    <a:lnTo>
                      <a:pt x="66" y="31"/>
                    </a:lnTo>
                    <a:lnTo>
                      <a:pt x="69" y="31"/>
                    </a:lnTo>
                    <a:lnTo>
                      <a:pt x="74" y="31"/>
                    </a:lnTo>
                    <a:lnTo>
                      <a:pt x="80" y="31"/>
                    </a:lnTo>
                    <a:lnTo>
                      <a:pt x="84" y="31"/>
                    </a:lnTo>
                    <a:lnTo>
                      <a:pt x="89" y="29"/>
                    </a:lnTo>
                    <a:lnTo>
                      <a:pt x="94" y="27"/>
                    </a:lnTo>
                    <a:lnTo>
                      <a:pt x="98" y="24"/>
                    </a:lnTo>
                    <a:lnTo>
                      <a:pt x="104" y="20"/>
                    </a:lnTo>
                    <a:lnTo>
                      <a:pt x="110" y="17"/>
                    </a:lnTo>
                    <a:lnTo>
                      <a:pt x="117" y="12"/>
                    </a:lnTo>
                    <a:lnTo>
                      <a:pt x="123" y="9"/>
                    </a:lnTo>
                    <a:lnTo>
                      <a:pt x="127" y="6"/>
                    </a:lnTo>
                    <a:lnTo>
                      <a:pt x="133" y="3"/>
                    </a:lnTo>
                    <a:lnTo>
                      <a:pt x="140" y="1"/>
                    </a:lnTo>
                    <a:lnTo>
                      <a:pt x="144" y="0"/>
                    </a:lnTo>
                    <a:lnTo>
                      <a:pt x="149" y="0"/>
                    </a:lnTo>
                    <a:lnTo>
                      <a:pt x="152" y="1"/>
                    </a:lnTo>
                    <a:lnTo>
                      <a:pt x="155" y="5"/>
                    </a:lnTo>
                    <a:lnTo>
                      <a:pt x="156" y="9"/>
                    </a:lnTo>
                    <a:lnTo>
                      <a:pt x="162" y="35"/>
                    </a:lnTo>
                    <a:lnTo>
                      <a:pt x="166" y="67"/>
                    </a:lnTo>
                    <a:lnTo>
                      <a:pt x="166" y="103"/>
                    </a:lnTo>
                    <a:lnTo>
                      <a:pt x="164" y="135"/>
                    </a:lnTo>
                    <a:lnTo>
                      <a:pt x="162" y="148"/>
                    </a:lnTo>
                    <a:lnTo>
                      <a:pt x="164" y="161"/>
                    </a:lnTo>
                    <a:lnTo>
                      <a:pt x="166" y="173"/>
                    </a:lnTo>
                    <a:lnTo>
                      <a:pt x="167" y="184"/>
                    </a:lnTo>
                    <a:lnTo>
                      <a:pt x="169" y="193"/>
                    </a:lnTo>
                    <a:lnTo>
                      <a:pt x="169" y="202"/>
                    </a:lnTo>
                    <a:lnTo>
                      <a:pt x="167" y="211"/>
                    </a:lnTo>
                    <a:lnTo>
                      <a:pt x="164" y="222"/>
                    </a:lnTo>
                    <a:lnTo>
                      <a:pt x="161" y="225"/>
                    </a:lnTo>
                    <a:lnTo>
                      <a:pt x="158" y="230"/>
                    </a:lnTo>
                    <a:lnTo>
                      <a:pt x="153" y="234"/>
                    </a:lnTo>
                    <a:lnTo>
                      <a:pt x="149" y="237"/>
                    </a:lnTo>
                    <a:lnTo>
                      <a:pt x="144" y="239"/>
                    </a:lnTo>
                    <a:lnTo>
                      <a:pt x="138" y="242"/>
                    </a:lnTo>
                    <a:lnTo>
                      <a:pt x="132" y="243"/>
                    </a:lnTo>
                    <a:lnTo>
                      <a:pt x="124" y="245"/>
                    </a:lnTo>
                    <a:lnTo>
                      <a:pt x="118" y="248"/>
                    </a:lnTo>
                    <a:lnTo>
                      <a:pt x="110" y="248"/>
                    </a:lnTo>
                    <a:lnTo>
                      <a:pt x="104" y="250"/>
                    </a:lnTo>
                    <a:lnTo>
                      <a:pt x="97" y="251"/>
                    </a:lnTo>
                    <a:lnTo>
                      <a:pt x="89" y="251"/>
                    </a:lnTo>
                    <a:lnTo>
                      <a:pt x="81" y="253"/>
                    </a:lnTo>
                    <a:lnTo>
                      <a:pt x="75" y="254"/>
                    </a:lnTo>
                    <a:lnTo>
                      <a:pt x="68" y="256"/>
                    </a:lnTo>
                    <a:lnTo>
                      <a:pt x="54" y="260"/>
                    </a:lnTo>
                    <a:lnTo>
                      <a:pt x="43" y="266"/>
                    </a:lnTo>
                    <a:lnTo>
                      <a:pt x="34" y="274"/>
                    </a:lnTo>
                    <a:lnTo>
                      <a:pt x="28" y="282"/>
                    </a:lnTo>
                    <a:lnTo>
                      <a:pt x="23" y="286"/>
                    </a:lnTo>
                    <a:lnTo>
                      <a:pt x="23" y="289"/>
                    </a:lnTo>
                    <a:lnTo>
                      <a:pt x="25" y="285"/>
                    </a:lnTo>
                    <a:lnTo>
                      <a:pt x="29" y="274"/>
                    </a:lnTo>
                    <a:lnTo>
                      <a:pt x="32" y="262"/>
                    </a:lnTo>
                    <a:lnTo>
                      <a:pt x="31" y="251"/>
                    </a:lnTo>
                    <a:lnTo>
                      <a:pt x="26" y="243"/>
                    </a:lnTo>
                    <a:lnTo>
                      <a:pt x="20" y="234"/>
                    </a:lnTo>
                    <a:lnTo>
                      <a:pt x="12" y="227"/>
                    </a:lnTo>
                    <a:lnTo>
                      <a:pt x="6" y="217"/>
                    </a:lnTo>
                    <a:lnTo>
                      <a:pt x="2" y="205"/>
                    </a:lnTo>
                    <a:lnTo>
                      <a:pt x="0" y="190"/>
                    </a:lnTo>
                    <a:lnTo>
                      <a:pt x="3" y="159"/>
                    </a:lnTo>
                    <a:lnTo>
                      <a:pt x="6" y="132"/>
                    </a:lnTo>
                    <a:lnTo>
                      <a:pt x="9" y="107"/>
                    </a:lnTo>
                    <a:lnTo>
                      <a:pt x="12" y="87"/>
                    </a:lnTo>
                    <a:lnTo>
                      <a:pt x="16" y="72"/>
                    </a:lnTo>
                    <a:lnTo>
                      <a:pt x="17" y="61"/>
                    </a:lnTo>
                    <a:lnTo>
                      <a:pt x="20" y="54"/>
                    </a:lnTo>
                    <a:lnTo>
                      <a:pt x="20" y="52"/>
                    </a:lnTo>
                    <a:lnTo>
                      <a:pt x="20" y="52"/>
                    </a:lnTo>
                    <a:close/>
                  </a:path>
                </a:pathLst>
              </a:custGeom>
              <a:solidFill>
                <a:srgbClr val="D2524E"/>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7" name="Freeform 102"/>
              <p:cNvSpPr>
                <a:spLocks/>
              </p:cNvSpPr>
              <p:nvPr/>
            </p:nvSpPr>
            <p:spPr bwMode="auto">
              <a:xfrm>
                <a:off x="4014788" y="1381125"/>
                <a:ext cx="241300" cy="425450"/>
              </a:xfrm>
              <a:custGeom>
                <a:avLst/>
                <a:gdLst/>
                <a:ahLst/>
                <a:cxnLst>
                  <a:cxn ang="0">
                    <a:pos x="31" y="40"/>
                  </a:cxn>
                  <a:cxn ang="0">
                    <a:pos x="48" y="32"/>
                  </a:cxn>
                  <a:cxn ang="0">
                    <a:pos x="56" y="29"/>
                  </a:cxn>
                  <a:cxn ang="0">
                    <a:pos x="62" y="31"/>
                  </a:cxn>
                  <a:cxn ang="0">
                    <a:pos x="71" y="31"/>
                  </a:cxn>
                  <a:cxn ang="0">
                    <a:pos x="80" y="26"/>
                  </a:cxn>
                  <a:cxn ang="0">
                    <a:pos x="91" y="20"/>
                  </a:cxn>
                  <a:cxn ang="0">
                    <a:pos x="103" y="12"/>
                  </a:cxn>
                  <a:cxn ang="0">
                    <a:pos x="114" y="6"/>
                  </a:cxn>
                  <a:cxn ang="0">
                    <a:pos x="124" y="2"/>
                  </a:cxn>
                  <a:cxn ang="0">
                    <a:pos x="132" y="0"/>
                  </a:cxn>
                  <a:cxn ang="0">
                    <a:pos x="138" y="5"/>
                  </a:cxn>
                  <a:cxn ang="0">
                    <a:pos x="146" y="34"/>
                  </a:cxn>
                  <a:cxn ang="0">
                    <a:pos x="149" y="100"/>
                  </a:cxn>
                  <a:cxn ang="0">
                    <a:pos x="147" y="142"/>
                  </a:cxn>
                  <a:cxn ang="0">
                    <a:pos x="149" y="167"/>
                  </a:cxn>
                  <a:cxn ang="0">
                    <a:pos x="152" y="187"/>
                  </a:cxn>
                  <a:cxn ang="0">
                    <a:pos x="150" y="204"/>
                  </a:cxn>
                  <a:cxn ang="0">
                    <a:pos x="144" y="218"/>
                  </a:cxn>
                  <a:cxn ang="0">
                    <a:pos x="138" y="225"/>
                  </a:cxn>
                  <a:cxn ang="0">
                    <a:pos x="128" y="230"/>
                  </a:cxn>
                  <a:cxn ang="0">
                    <a:pos x="117" y="233"/>
                  </a:cxn>
                  <a:cxn ang="0">
                    <a:pos x="105" y="236"/>
                  </a:cxn>
                  <a:cxn ang="0">
                    <a:pos x="91" y="237"/>
                  </a:cxn>
                  <a:cxn ang="0">
                    <a:pos x="77" y="239"/>
                  </a:cxn>
                  <a:cxn ang="0">
                    <a:pos x="62" y="240"/>
                  </a:cxn>
                  <a:cxn ang="0">
                    <a:pos x="43" y="245"/>
                  </a:cxn>
                  <a:cxn ang="0">
                    <a:pos x="26" y="257"/>
                  </a:cxn>
                  <a:cxn ang="0">
                    <a:pos x="22" y="268"/>
                  </a:cxn>
                  <a:cxn ang="0">
                    <a:pos x="25" y="265"/>
                  </a:cxn>
                  <a:cxn ang="0">
                    <a:pos x="33" y="242"/>
                  </a:cxn>
                  <a:cxn ang="0">
                    <a:pos x="26" y="225"/>
                  </a:cxn>
                  <a:cxn ang="0">
                    <a:pos x="13" y="211"/>
                  </a:cxn>
                  <a:cxn ang="0">
                    <a:pos x="2" y="191"/>
                  </a:cxn>
                  <a:cxn ang="0">
                    <a:pos x="4" y="146"/>
                  </a:cxn>
                  <a:cxn ang="0">
                    <a:pos x="8" y="95"/>
                  </a:cxn>
                  <a:cxn ang="0">
                    <a:pos x="13" y="64"/>
                  </a:cxn>
                  <a:cxn ang="0">
                    <a:pos x="16" y="51"/>
                  </a:cxn>
                  <a:cxn ang="0">
                    <a:pos x="16" y="48"/>
                  </a:cxn>
                </a:cxnLst>
                <a:rect l="0" t="0" r="r" b="b"/>
                <a:pathLst>
                  <a:path w="152" h="268">
                    <a:moveTo>
                      <a:pt x="16" y="48"/>
                    </a:moveTo>
                    <a:lnTo>
                      <a:pt x="31" y="40"/>
                    </a:lnTo>
                    <a:lnTo>
                      <a:pt x="42" y="35"/>
                    </a:lnTo>
                    <a:lnTo>
                      <a:pt x="48" y="32"/>
                    </a:lnTo>
                    <a:lnTo>
                      <a:pt x="52" y="31"/>
                    </a:lnTo>
                    <a:lnTo>
                      <a:pt x="56" y="29"/>
                    </a:lnTo>
                    <a:lnTo>
                      <a:pt x="57" y="29"/>
                    </a:lnTo>
                    <a:lnTo>
                      <a:pt x="62" y="31"/>
                    </a:lnTo>
                    <a:lnTo>
                      <a:pt x="66" y="31"/>
                    </a:lnTo>
                    <a:lnTo>
                      <a:pt x="71" y="31"/>
                    </a:lnTo>
                    <a:lnTo>
                      <a:pt x="75" y="28"/>
                    </a:lnTo>
                    <a:lnTo>
                      <a:pt x="80" y="26"/>
                    </a:lnTo>
                    <a:lnTo>
                      <a:pt x="86" y="23"/>
                    </a:lnTo>
                    <a:lnTo>
                      <a:pt x="91" y="20"/>
                    </a:lnTo>
                    <a:lnTo>
                      <a:pt x="97" y="17"/>
                    </a:lnTo>
                    <a:lnTo>
                      <a:pt x="103" y="12"/>
                    </a:lnTo>
                    <a:lnTo>
                      <a:pt x="108" y="9"/>
                    </a:lnTo>
                    <a:lnTo>
                      <a:pt x="114" y="6"/>
                    </a:lnTo>
                    <a:lnTo>
                      <a:pt x="118" y="3"/>
                    </a:lnTo>
                    <a:lnTo>
                      <a:pt x="124" y="2"/>
                    </a:lnTo>
                    <a:lnTo>
                      <a:pt x="129" y="0"/>
                    </a:lnTo>
                    <a:lnTo>
                      <a:pt x="132" y="0"/>
                    </a:lnTo>
                    <a:lnTo>
                      <a:pt x="137" y="2"/>
                    </a:lnTo>
                    <a:lnTo>
                      <a:pt x="138" y="5"/>
                    </a:lnTo>
                    <a:lnTo>
                      <a:pt x="141" y="9"/>
                    </a:lnTo>
                    <a:lnTo>
                      <a:pt x="146" y="34"/>
                    </a:lnTo>
                    <a:lnTo>
                      <a:pt x="149" y="66"/>
                    </a:lnTo>
                    <a:lnTo>
                      <a:pt x="149" y="100"/>
                    </a:lnTo>
                    <a:lnTo>
                      <a:pt x="147" y="130"/>
                    </a:lnTo>
                    <a:lnTo>
                      <a:pt x="147" y="142"/>
                    </a:lnTo>
                    <a:lnTo>
                      <a:pt x="147" y="155"/>
                    </a:lnTo>
                    <a:lnTo>
                      <a:pt x="149" y="167"/>
                    </a:lnTo>
                    <a:lnTo>
                      <a:pt x="150" y="176"/>
                    </a:lnTo>
                    <a:lnTo>
                      <a:pt x="152" y="187"/>
                    </a:lnTo>
                    <a:lnTo>
                      <a:pt x="152" y="196"/>
                    </a:lnTo>
                    <a:lnTo>
                      <a:pt x="150" y="204"/>
                    </a:lnTo>
                    <a:lnTo>
                      <a:pt x="147" y="213"/>
                    </a:lnTo>
                    <a:lnTo>
                      <a:pt x="144" y="218"/>
                    </a:lnTo>
                    <a:lnTo>
                      <a:pt x="141" y="222"/>
                    </a:lnTo>
                    <a:lnTo>
                      <a:pt x="138" y="225"/>
                    </a:lnTo>
                    <a:lnTo>
                      <a:pt x="134" y="227"/>
                    </a:lnTo>
                    <a:lnTo>
                      <a:pt x="128" y="230"/>
                    </a:lnTo>
                    <a:lnTo>
                      <a:pt x="123" y="231"/>
                    </a:lnTo>
                    <a:lnTo>
                      <a:pt x="117" y="233"/>
                    </a:lnTo>
                    <a:lnTo>
                      <a:pt x="111" y="234"/>
                    </a:lnTo>
                    <a:lnTo>
                      <a:pt x="105" y="236"/>
                    </a:lnTo>
                    <a:lnTo>
                      <a:pt x="97" y="236"/>
                    </a:lnTo>
                    <a:lnTo>
                      <a:pt x="91" y="237"/>
                    </a:lnTo>
                    <a:lnTo>
                      <a:pt x="83" y="237"/>
                    </a:lnTo>
                    <a:lnTo>
                      <a:pt x="77" y="239"/>
                    </a:lnTo>
                    <a:lnTo>
                      <a:pt x="69" y="239"/>
                    </a:lnTo>
                    <a:lnTo>
                      <a:pt x="62" y="240"/>
                    </a:lnTo>
                    <a:lnTo>
                      <a:pt x="56" y="240"/>
                    </a:lnTo>
                    <a:lnTo>
                      <a:pt x="43" y="245"/>
                    </a:lnTo>
                    <a:lnTo>
                      <a:pt x="33" y="251"/>
                    </a:lnTo>
                    <a:lnTo>
                      <a:pt x="26" y="257"/>
                    </a:lnTo>
                    <a:lnTo>
                      <a:pt x="22" y="263"/>
                    </a:lnTo>
                    <a:lnTo>
                      <a:pt x="22" y="268"/>
                    </a:lnTo>
                    <a:lnTo>
                      <a:pt x="22" y="268"/>
                    </a:lnTo>
                    <a:lnTo>
                      <a:pt x="25" y="265"/>
                    </a:lnTo>
                    <a:lnTo>
                      <a:pt x="30" y="254"/>
                    </a:lnTo>
                    <a:lnTo>
                      <a:pt x="33" y="242"/>
                    </a:lnTo>
                    <a:lnTo>
                      <a:pt x="31" y="233"/>
                    </a:lnTo>
                    <a:lnTo>
                      <a:pt x="26" y="225"/>
                    </a:lnTo>
                    <a:lnTo>
                      <a:pt x="20" y="218"/>
                    </a:lnTo>
                    <a:lnTo>
                      <a:pt x="13" y="211"/>
                    </a:lnTo>
                    <a:lnTo>
                      <a:pt x="7" y="202"/>
                    </a:lnTo>
                    <a:lnTo>
                      <a:pt x="2" y="191"/>
                    </a:lnTo>
                    <a:lnTo>
                      <a:pt x="0" y="178"/>
                    </a:lnTo>
                    <a:lnTo>
                      <a:pt x="4" y="146"/>
                    </a:lnTo>
                    <a:lnTo>
                      <a:pt x="7" y="118"/>
                    </a:lnTo>
                    <a:lnTo>
                      <a:pt x="8" y="95"/>
                    </a:lnTo>
                    <a:lnTo>
                      <a:pt x="11" y="78"/>
                    </a:lnTo>
                    <a:lnTo>
                      <a:pt x="13" y="64"/>
                    </a:lnTo>
                    <a:lnTo>
                      <a:pt x="14" y="55"/>
                    </a:lnTo>
                    <a:lnTo>
                      <a:pt x="16" y="51"/>
                    </a:lnTo>
                    <a:lnTo>
                      <a:pt x="16" y="48"/>
                    </a:lnTo>
                    <a:lnTo>
                      <a:pt x="16" y="48"/>
                    </a:lnTo>
                    <a:close/>
                  </a:path>
                </a:pathLst>
              </a:custGeom>
              <a:solidFill>
                <a:srgbClr val="D75D57"/>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8" name="Freeform 103"/>
              <p:cNvSpPr>
                <a:spLocks/>
              </p:cNvSpPr>
              <p:nvPr/>
            </p:nvSpPr>
            <p:spPr bwMode="auto">
              <a:xfrm>
                <a:off x="4035425" y="1393825"/>
                <a:ext cx="212725" cy="390525"/>
              </a:xfrm>
              <a:custGeom>
                <a:avLst/>
                <a:gdLst/>
                <a:ahLst/>
                <a:cxnLst>
                  <a:cxn ang="0">
                    <a:pos x="26" y="35"/>
                  </a:cxn>
                  <a:cxn ang="0">
                    <a:pos x="39" y="27"/>
                  </a:cxn>
                  <a:cxn ang="0">
                    <a:pos x="44" y="26"/>
                  </a:cxn>
                  <a:cxn ang="0">
                    <a:pos x="49" y="27"/>
                  </a:cxn>
                  <a:cxn ang="0">
                    <a:pos x="56" y="27"/>
                  </a:cxn>
                  <a:cxn ang="0">
                    <a:pos x="66" y="23"/>
                  </a:cxn>
                  <a:cxn ang="0">
                    <a:pos x="76" y="18"/>
                  </a:cxn>
                  <a:cxn ang="0">
                    <a:pos x="87" y="10"/>
                  </a:cxn>
                  <a:cxn ang="0">
                    <a:pos x="98" y="4"/>
                  </a:cxn>
                  <a:cxn ang="0">
                    <a:pos x="108" y="0"/>
                  </a:cxn>
                  <a:cxn ang="0">
                    <a:pos x="116" y="0"/>
                  </a:cxn>
                  <a:cxn ang="0">
                    <a:pos x="122" y="3"/>
                  </a:cxn>
                  <a:cxn ang="0">
                    <a:pos x="130" y="32"/>
                  </a:cxn>
                  <a:cxn ang="0">
                    <a:pos x="131" y="93"/>
                  </a:cxn>
                  <a:cxn ang="0">
                    <a:pos x="130" y="136"/>
                  </a:cxn>
                  <a:cxn ang="0">
                    <a:pos x="131" y="157"/>
                  </a:cxn>
                  <a:cxn ang="0">
                    <a:pos x="134" y="177"/>
                  </a:cxn>
                  <a:cxn ang="0">
                    <a:pos x="133" y="194"/>
                  </a:cxn>
                  <a:cxn ang="0">
                    <a:pos x="128" y="208"/>
                  </a:cxn>
                  <a:cxn ang="0">
                    <a:pos x="121" y="214"/>
                  </a:cxn>
                  <a:cxn ang="0">
                    <a:pos x="111" y="217"/>
                  </a:cxn>
                  <a:cxn ang="0">
                    <a:pos x="101" y="220"/>
                  </a:cxn>
                  <a:cxn ang="0">
                    <a:pos x="88" y="222"/>
                  </a:cxn>
                  <a:cxn ang="0">
                    <a:pos x="76" y="222"/>
                  </a:cxn>
                  <a:cxn ang="0">
                    <a:pos x="62" y="223"/>
                  </a:cxn>
                  <a:cxn ang="0">
                    <a:pos x="49" y="225"/>
                  </a:cxn>
                  <a:cxn ang="0">
                    <a:pos x="30" y="228"/>
                  </a:cxn>
                  <a:cxn ang="0">
                    <a:pos x="18" y="239"/>
                  </a:cxn>
                  <a:cxn ang="0">
                    <a:pos x="17" y="246"/>
                  </a:cxn>
                  <a:cxn ang="0">
                    <a:pos x="24" y="242"/>
                  </a:cxn>
                  <a:cxn ang="0">
                    <a:pos x="32" y="220"/>
                  </a:cxn>
                  <a:cxn ang="0">
                    <a:pos x="26" y="205"/>
                  </a:cxn>
                  <a:cxn ang="0">
                    <a:pos x="12" y="193"/>
                  </a:cxn>
                  <a:cxn ang="0">
                    <a:pos x="1" y="176"/>
                  </a:cxn>
                  <a:cxn ang="0">
                    <a:pos x="6" y="102"/>
                  </a:cxn>
                  <a:cxn ang="0">
                    <a:pos x="12" y="47"/>
                  </a:cxn>
                  <a:cxn ang="0">
                    <a:pos x="12" y="43"/>
                  </a:cxn>
                </a:cxnLst>
                <a:rect l="0" t="0" r="r" b="b"/>
                <a:pathLst>
                  <a:path w="134" h="246">
                    <a:moveTo>
                      <a:pt x="12" y="43"/>
                    </a:moveTo>
                    <a:lnTo>
                      <a:pt x="26" y="35"/>
                    </a:lnTo>
                    <a:lnTo>
                      <a:pt x="35" y="30"/>
                    </a:lnTo>
                    <a:lnTo>
                      <a:pt x="39" y="27"/>
                    </a:lnTo>
                    <a:lnTo>
                      <a:pt x="43" y="26"/>
                    </a:lnTo>
                    <a:lnTo>
                      <a:pt x="44" y="26"/>
                    </a:lnTo>
                    <a:lnTo>
                      <a:pt x="46" y="27"/>
                    </a:lnTo>
                    <a:lnTo>
                      <a:pt x="49" y="27"/>
                    </a:lnTo>
                    <a:lnTo>
                      <a:pt x="53" y="27"/>
                    </a:lnTo>
                    <a:lnTo>
                      <a:pt x="56" y="27"/>
                    </a:lnTo>
                    <a:lnTo>
                      <a:pt x="61" y="26"/>
                    </a:lnTo>
                    <a:lnTo>
                      <a:pt x="66" y="23"/>
                    </a:lnTo>
                    <a:lnTo>
                      <a:pt x="70" y="21"/>
                    </a:lnTo>
                    <a:lnTo>
                      <a:pt x="76" y="18"/>
                    </a:lnTo>
                    <a:lnTo>
                      <a:pt x="81" y="13"/>
                    </a:lnTo>
                    <a:lnTo>
                      <a:pt x="87" y="10"/>
                    </a:lnTo>
                    <a:lnTo>
                      <a:pt x="93" y="7"/>
                    </a:lnTo>
                    <a:lnTo>
                      <a:pt x="98" y="4"/>
                    </a:lnTo>
                    <a:lnTo>
                      <a:pt x="102" y="1"/>
                    </a:lnTo>
                    <a:lnTo>
                      <a:pt x="108" y="0"/>
                    </a:lnTo>
                    <a:lnTo>
                      <a:pt x="111" y="0"/>
                    </a:lnTo>
                    <a:lnTo>
                      <a:pt x="116" y="0"/>
                    </a:lnTo>
                    <a:lnTo>
                      <a:pt x="119" y="0"/>
                    </a:lnTo>
                    <a:lnTo>
                      <a:pt x="122" y="3"/>
                    </a:lnTo>
                    <a:lnTo>
                      <a:pt x="125" y="7"/>
                    </a:lnTo>
                    <a:lnTo>
                      <a:pt x="130" y="32"/>
                    </a:lnTo>
                    <a:lnTo>
                      <a:pt x="131" y="62"/>
                    </a:lnTo>
                    <a:lnTo>
                      <a:pt x="131" y="93"/>
                    </a:lnTo>
                    <a:lnTo>
                      <a:pt x="130" y="124"/>
                    </a:lnTo>
                    <a:lnTo>
                      <a:pt x="130" y="136"/>
                    </a:lnTo>
                    <a:lnTo>
                      <a:pt x="131" y="147"/>
                    </a:lnTo>
                    <a:lnTo>
                      <a:pt x="131" y="157"/>
                    </a:lnTo>
                    <a:lnTo>
                      <a:pt x="134" y="168"/>
                    </a:lnTo>
                    <a:lnTo>
                      <a:pt x="134" y="177"/>
                    </a:lnTo>
                    <a:lnTo>
                      <a:pt x="134" y="187"/>
                    </a:lnTo>
                    <a:lnTo>
                      <a:pt x="133" y="194"/>
                    </a:lnTo>
                    <a:lnTo>
                      <a:pt x="130" y="203"/>
                    </a:lnTo>
                    <a:lnTo>
                      <a:pt x="128" y="208"/>
                    </a:lnTo>
                    <a:lnTo>
                      <a:pt x="125" y="211"/>
                    </a:lnTo>
                    <a:lnTo>
                      <a:pt x="121" y="214"/>
                    </a:lnTo>
                    <a:lnTo>
                      <a:pt x="116" y="216"/>
                    </a:lnTo>
                    <a:lnTo>
                      <a:pt x="111" y="217"/>
                    </a:lnTo>
                    <a:lnTo>
                      <a:pt x="107" y="219"/>
                    </a:lnTo>
                    <a:lnTo>
                      <a:pt x="101" y="220"/>
                    </a:lnTo>
                    <a:lnTo>
                      <a:pt x="95" y="220"/>
                    </a:lnTo>
                    <a:lnTo>
                      <a:pt x="88" y="222"/>
                    </a:lnTo>
                    <a:lnTo>
                      <a:pt x="82" y="222"/>
                    </a:lnTo>
                    <a:lnTo>
                      <a:pt x="76" y="222"/>
                    </a:lnTo>
                    <a:lnTo>
                      <a:pt x="69" y="222"/>
                    </a:lnTo>
                    <a:lnTo>
                      <a:pt x="62" y="223"/>
                    </a:lnTo>
                    <a:lnTo>
                      <a:pt x="55" y="223"/>
                    </a:lnTo>
                    <a:lnTo>
                      <a:pt x="49" y="225"/>
                    </a:lnTo>
                    <a:lnTo>
                      <a:pt x="41" y="225"/>
                    </a:lnTo>
                    <a:lnTo>
                      <a:pt x="30" y="228"/>
                    </a:lnTo>
                    <a:lnTo>
                      <a:pt x="23" y="234"/>
                    </a:lnTo>
                    <a:lnTo>
                      <a:pt x="18" y="239"/>
                    </a:lnTo>
                    <a:lnTo>
                      <a:pt x="17" y="243"/>
                    </a:lnTo>
                    <a:lnTo>
                      <a:pt x="17" y="246"/>
                    </a:lnTo>
                    <a:lnTo>
                      <a:pt x="20" y="246"/>
                    </a:lnTo>
                    <a:lnTo>
                      <a:pt x="24" y="242"/>
                    </a:lnTo>
                    <a:lnTo>
                      <a:pt x="29" y="231"/>
                    </a:lnTo>
                    <a:lnTo>
                      <a:pt x="32" y="220"/>
                    </a:lnTo>
                    <a:lnTo>
                      <a:pt x="30" y="211"/>
                    </a:lnTo>
                    <a:lnTo>
                      <a:pt x="26" y="205"/>
                    </a:lnTo>
                    <a:lnTo>
                      <a:pt x="20" y="199"/>
                    </a:lnTo>
                    <a:lnTo>
                      <a:pt x="12" y="193"/>
                    </a:lnTo>
                    <a:lnTo>
                      <a:pt x="6" y="185"/>
                    </a:lnTo>
                    <a:lnTo>
                      <a:pt x="1" y="176"/>
                    </a:lnTo>
                    <a:lnTo>
                      <a:pt x="0" y="162"/>
                    </a:lnTo>
                    <a:lnTo>
                      <a:pt x="6" y="102"/>
                    </a:lnTo>
                    <a:lnTo>
                      <a:pt x="9" y="66"/>
                    </a:lnTo>
                    <a:lnTo>
                      <a:pt x="12" y="47"/>
                    </a:lnTo>
                    <a:lnTo>
                      <a:pt x="12" y="43"/>
                    </a:lnTo>
                    <a:lnTo>
                      <a:pt x="12" y="43"/>
                    </a:lnTo>
                    <a:close/>
                  </a:path>
                </a:pathLst>
              </a:custGeom>
              <a:solidFill>
                <a:srgbClr val="D9655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9" name="Freeform 104"/>
              <p:cNvSpPr>
                <a:spLocks/>
              </p:cNvSpPr>
              <p:nvPr/>
            </p:nvSpPr>
            <p:spPr bwMode="auto">
              <a:xfrm>
                <a:off x="4054475" y="1403350"/>
                <a:ext cx="188913" cy="361950"/>
              </a:xfrm>
              <a:custGeom>
                <a:avLst/>
                <a:gdLst/>
                <a:ahLst/>
                <a:cxnLst>
                  <a:cxn ang="0">
                    <a:pos x="21" y="32"/>
                  </a:cxn>
                  <a:cxn ang="0">
                    <a:pos x="34" y="26"/>
                  </a:cxn>
                  <a:cxn ang="0">
                    <a:pos x="34" y="24"/>
                  </a:cxn>
                  <a:cxn ang="0">
                    <a:pos x="35" y="27"/>
                  </a:cxn>
                  <a:cxn ang="0">
                    <a:pos x="47" y="26"/>
                  </a:cxn>
                  <a:cxn ang="0">
                    <a:pos x="67" y="14"/>
                  </a:cxn>
                  <a:cxn ang="0">
                    <a:pos x="87" y="1"/>
                  </a:cxn>
                  <a:cxn ang="0">
                    <a:pos x="104" y="1"/>
                  </a:cxn>
                  <a:cxn ang="0">
                    <a:pos x="113" y="30"/>
                  </a:cxn>
                  <a:cxn ang="0">
                    <a:pos x="116" y="90"/>
                  </a:cxn>
                  <a:cxn ang="0">
                    <a:pos x="113" y="130"/>
                  </a:cxn>
                  <a:cxn ang="0">
                    <a:pos x="116" y="151"/>
                  </a:cxn>
                  <a:cxn ang="0">
                    <a:pos x="119" y="170"/>
                  </a:cxn>
                  <a:cxn ang="0">
                    <a:pos x="118" y="188"/>
                  </a:cxn>
                  <a:cxn ang="0">
                    <a:pos x="112" y="200"/>
                  </a:cxn>
                  <a:cxn ang="0">
                    <a:pos x="106" y="205"/>
                  </a:cxn>
                  <a:cxn ang="0">
                    <a:pos x="96" y="208"/>
                  </a:cxn>
                  <a:cxn ang="0">
                    <a:pos x="86" y="210"/>
                  </a:cxn>
                  <a:cxn ang="0">
                    <a:pos x="73" y="210"/>
                  </a:cxn>
                  <a:cxn ang="0">
                    <a:pos x="61" y="210"/>
                  </a:cxn>
                  <a:cxn ang="0">
                    <a:pos x="49" y="208"/>
                  </a:cxn>
                  <a:cxn ang="0">
                    <a:pos x="35" y="210"/>
                  </a:cxn>
                  <a:cxn ang="0">
                    <a:pos x="18" y="214"/>
                  </a:cxn>
                  <a:cxn ang="0">
                    <a:pos x="11" y="222"/>
                  </a:cxn>
                  <a:cxn ang="0">
                    <a:pos x="14" y="228"/>
                  </a:cxn>
                  <a:cxn ang="0">
                    <a:pos x="23" y="220"/>
                  </a:cxn>
                  <a:cxn ang="0">
                    <a:pos x="32" y="199"/>
                  </a:cxn>
                  <a:cxn ang="0">
                    <a:pos x="26" y="187"/>
                  </a:cxn>
                  <a:cxn ang="0">
                    <a:pos x="12" y="177"/>
                  </a:cxn>
                  <a:cxn ang="0">
                    <a:pos x="1" y="162"/>
                  </a:cxn>
                  <a:cxn ang="0">
                    <a:pos x="5" y="89"/>
                  </a:cxn>
                  <a:cxn ang="0">
                    <a:pos x="8" y="41"/>
                  </a:cxn>
                  <a:cxn ang="0">
                    <a:pos x="9" y="40"/>
                  </a:cxn>
                </a:cxnLst>
                <a:rect l="0" t="0" r="r" b="b"/>
                <a:pathLst>
                  <a:path w="119" h="228">
                    <a:moveTo>
                      <a:pt x="9" y="40"/>
                    </a:moveTo>
                    <a:lnTo>
                      <a:pt x="21" y="32"/>
                    </a:lnTo>
                    <a:lnTo>
                      <a:pt x="29" y="27"/>
                    </a:lnTo>
                    <a:lnTo>
                      <a:pt x="34" y="26"/>
                    </a:lnTo>
                    <a:lnTo>
                      <a:pt x="34" y="24"/>
                    </a:lnTo>
                    <a:lnTo>
                      <a:pt x="34" y="24"/>
                    </a:lnTo>
                    <a:lnTo>
                      <a:pt x="34" y="26"/>
                    </a:lnTo>
                    <a:lnTo>
                      <a:pt x="35" y="27"/>
                    </a:lnTo>
                    <a:lnTo>
                      <a:pt x="40" y="27"/>
                    </a:lnTo>
                    <a:lnTo>
                      <a:pt x="47" y="26"/>
                    </a:lnTo>
                    <a:lnTo>
                      <a:pt x="57" y="20"/>
                    </a:lnTo>
                    <a:lnTo>
                      <a:pt x="67" y="14"/>
                    </a:lnTo>
                    <a:lnTo>
                      <a:pt x="78" y="7"/>
                    </a:lnTo>
                    <a:lnTo>
                      <a:pt x="87" y="1"/>
                    </a:lnTo>
                    <a:lnTo>
                      <a:pt x="96" y="0"/>
                    </a:lnTo>
                    <a:lnTo>
                      <a:pt x="104" y="1"/>
                    </a:lnTo>
                    <a:lnTo>
                      <a:pt x="109" y="7"/>
                    </a:lnTo>
                    <a:lnTo>
                      <a:pt x="113" y="30"/>
                    </a:lnTo>
                    <a:lnTo>
                      <a:pt x="116" y="60"/>
                    </a:lnTo>
                    <a:lnTo>
                      <a:pt x="116" y="90"/>
                    </a:lnTo>
                    <a:lnTo>
                      <a:pt x="115" y="119"/>
                    </a:lnTo>
                    <a:lnTo>
                      <a:pt x="113" y="130"/>
                    </a:lnTo>
                    <a:lnTo>
                      <a:pt x="115" y="142"/>
                    </a:lnTo>
                    <a:lnTo>
                      <a:pt x="116" y="151"/>
                    </a:lnTo>
                    <a:lnTo>
                      <a:pt x="118" y="162"/>
                    </a:lnTo>
                    <a:lnTo>
                      <a:pt x="119" y="170"/>
                    </a:lnTo>
                    <a:lnTo>
                      <a:pt x="119" y="179"/>
                    </a:lnTo>
                    <a:lnTo>
                      <a:pt x="118" y="188"/>
                    </a:lnTo>
                    <a:lnTo>
                      <a:pt x="115" y="196"/>
                    </a:lnTo>
                    <a:lnTo>
                      <a:pt x="112" y="200"/>
                    </a:lnTo>
                    <a:lnTo>
                      <a:pt x="109" y="204"/>
                    </a:lnTo>
                    <a:lnTo>
                      <a:pt x="106" y="205"/>
                    </a:lnTo>
                    <a:lnTo>
                      <a:pt x="101" y="207"/>
                    </a:lnTo>
                    <a:lnTo>
                      <a:pt x="96" y="208"/>
                    </a:lnTo>
                    <a:lnTo>
                      <a:pt x="92" y="208"/>
                    </a:lnTo>
                    <a:lnTo>
                      <a:pt x="86" y="210"/>
                    </a:lnTo>
                    <a:lnTo>
                      <a:pt x="81" y="210"/>
                    </a:lnTo>
                    <a:lnTo>
                      <a:pt x="73" y="210"/>
                    </a:lnTo>
                    <a:lnTo>
                      <a:pt x="67" y="210"/>
                    </a:lnTo>
                    <a:lnTo>
                      <a:pt x="61" y="210"/>
                    </a:lnTo>
                    <a:lnTo>
                      <a:pt x="55" y="210"/>
                    </a:lnTo>
                    <a:lnTo>
                      <a:pt x="49" y="208"/>
                    </a:lnTo>
                    <a:lnTo>
                      <a:pt x="41" y="210"/>
                    </a:lnTo>
                    <a:lnTo>
                      <a:pt x="35" y="210"/>
                    </a:lnTo>
                    <a:lnTo>
                      <a:pt x="29" y="211"/>
                    </a:lnTo>
                    <a:lnTo>
                      <a:pt x="18" y="214"/>
                    </a:lnTo>
                    <a:lnTo>
                      <a:pt x="12" y="217"/>
                    </a:lnTo>
                    <a:lnTo>
                      <a:pt x="11" y="222"/>
                    </a:lnTo>
                    <a:lnTo>
                      <a:pt x="11" y="225"/>
                    </a:lnTo>
                    <a:lnTo>
                      <a:pt x="14" y="228"/>
                    </a:lnTo>
                    <a:lnTo>
                      <a:pt x="18" y="226"/>
                    </a:lnTo>
                    <a:lnTo>
                      <a:pt x="23" y="220"/>
                    </a:lnTo>
                    <a:lnTo>
                      <a:pt x="29" y="211"/>
                    </a:lnTo>
                    <a:lnTo>
                      <a:pt x="32" y="199"/>
                    </a:lnTo>
                    <a:lnTo>
                      <a:pt x="31" y="193"/>
                    </a:lnTo>
                    <a:lnTo>
                      <a:pt x="26" y="187"/>
                    </a:lnTo>
                    <a:lnTo>
                      <a:pt x="18" y="182"/>
                    </a:lnTo>
                    <a:lnTo>
                      <a:pt x="12" y="177"/>
                    </a:lnTo>
                    <a:lnTo>
                      <a:pt x="6" y="171"/>
                    </a:lnTo>
                    <a:lnTo>
                      <a:pt x="1" y="162"/>
                    </a:lnTo>
                    <a:lnTo>
                      <a:pt x="0" y="150"/>
                    </a:lnTo>
                    <a:lnTo>
                      <a:pt x="5" y="89"/>
                    </a:lnTo>
                    <a:lnTo>
                      <a:pt x="8" y="56"/>
                    </a:lnTo>
                    <a:lnTo>
                      <a:pt x="8" y="41"/>
                    </a:lnTo>
                    <a:lnTo>
                      <a:pt x="9" y="40"/>
                    </a:lnTo>
                    <a:lnTo>
                      <a:pt x="9" y="40"/>
                    </a:lnTo>
                    <a:close/>
                  </a:path>
                </a:pathLst>
              </a:custGeom>
              <a:solidFill>
                <a:srgbClr val="DE6D67"/>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sp>
          <p:nvSpPr>
            <p:cNvPr id="89" name="ZoneTexte 88"/>
            <p:cNvSpPr txBox="1"/>
            <p:nvPr/>
          </p:nvSpPr>
          <p:spPr>
            <a:xfrm>
              <a:off x="3095836" y="1916832"/>
              <a:ext cx="3564396" cy="276999"/>
            </a:xfrm>
            <a:prstGeom prst="rect">
              <a:avLst/>
            </a:prstGeom>
            <a:noFill/>
          </p:spPr>
          <p:txBody>
            <a:bodyPr wrap="square" rtlCol="0">
              <a:spAutoFit/>
            </a:bodyPr>
            <a:lstStyle/>
            <a:p>
              <a:pPr algn="ctr"/>
              <a:r>
                <a:rPr lang="fr-CA" sz="1200" b="1" dirty="0">
                  <a:solidFill>
                    <a:schemeClr val="tx2">
                      <a:lumMod val="50000"/>
                    </a:schemeClr>
                  </a:solidFill>
                  <a:latin typeface="+mj-lt"/>
                </a:rPr>
                <a:t>Stimulation of </a:t>
              </a:r>
              <a:r>
                <a:rPr lang="fr-CA" sz="1200" b="1" dirty="0" err="1">
                  <a:solidFill>
                    <a:schemeClr val="tx2">
                      <a:lumMod val="50000"/>
                    </a:schemeClr>
                  </a:solidFill>
                  <a:latin typeface="+mj-lt"/>
                </a:rPr>
                <a:t>sympathetic</a:t>
              </a:r>
              <a:r>
                <a:rPr lang="fr-CA" sz="1200" b="1" dirty="0">
                  <a:solidFill>
                    <a:schemeClr val="tx2">
                      <a:lumMod val="50000"/>
                    </a:schemeClr>
                  </a:solidFill>
                  <a:latin typeface="+mj-lt"/>
                </a:rPr>
                <a:t> </a:t>
              </a:r>
              <a:r>
                <a:rPr lang="fr-CA" sz="1200" b="1" dirty="0" err="1">
                  <a:solidFill>
                    <a:schemeClr val="tx2">
                      <a:lumMod val="50000"/>
                    </a:schemeClr>
                  </a:solidFill>
                  <a:latin typeface="+mj-lt"/>
                </a:rPr>
                <a:t>nervous</a:t>
              </a:r>
              <a:r>
                <a:rPr lang="fr-CA" sz="1200" b="1" dirty="0">
                  <a:solidFill>
                    <a:schemeClr val="tx2">
                      <a:lumMod val="50000"/>
                    </a:schemeClr>
                  </a:solidFill>
                  <a:latin typeface="+mj-lt"/>
                </a:rPr>
                <a:t> system</a:t>
              </a:r>
            </a:p>
          </p:txBody>
        </p:sp>
        <p:sp>
          <p:nvSpPr>
            <p:cNvPr id="90" name="ZoneTexte 89"/>
            <p:cNvSpPr txBox="1"/>
            <p:nvPr/>
          </p:nvSpPr>
          <p:spPr>
            <a:xfrm>
              <a:off x="3311860" y="2996952"/>
              <a:ext cx="3132348" cy="276999"/>
            </a:xfrm>
            <a:prstGeom prst="rect">
              <a:avLst/>
            </a:prstGeom>
            <a:noFill/>
          </p:spPr>
          <p:txBody>
            <a:bodyPr wrap="square" rtlCol="0">
              <a:spAutoFit/>
            </a:bodyPr>
            <a:lstStyle/>
            <a:p>
              <a:pPr algn="ctr"/>
              <a:r>
                <a:rPr lang="fr-CA" sz="1200" b="1" dirty="0">
                  <a:solidFill>
                    <a:schemeClr val="tx2">
                      <a:lumMod val="50000"/>
                    </a:schemeClr>
                  </a:solidFill>
                  <a:latin typeface="+mj-lt"/>
                </a:rPr>
                <a:t>Stimulation of </a:t>
              </a:r>
              <a:r>
                <a:rPr lang="fr-CA" sz="1200" b="1" dirty="0" err="1">
                  <a:solidFill>
                    <a:schemeClr val="tx2">
                      <a:lumMod val="50000"/>
                    </a:schemeClr>
                  </a:solidFill>
                  <a:latin typeface="+mj-lt"/>
                </a:rPr>
                <a:t>renal</a:t>
              </a:r>
              <a:r>
                <a:rPr lang="fr-CA" sz="1200" b="1" dirty="0">
                  <a:solidFill>
                    <a:schemeClr val="tx2">
                      <a:lumMod val="50000"/>
                    </a:schemeClr>
                  </a:solidFill>
                  <a:latin typeface="+mj-lt"/>
                </a:rPr>
                <a:t> sodium </a:t>
              </a:r>
              <a:r>
                <a:rPr lang="fr-CA" sz="1200" b="1" dirty="0" err="1">
                  <a:solidFill>
                    <a:schemeClr val="tx2">
                      <a:lumMod val="50000"/>
                    </a:schemeClr>
                  </a:solidFill>
                  <a:latin typeface="+mj-lt"/>
                </a:rPr>
                <a:t>retention</a:t>
              </a:r>
              <a:endParaRPr lang="fr-CA" sz="1200" b="1" dirty="0">
                <a:solidFill>
                  <a:schemeClr val="tx2">
                    <a:lumMod val="50000"/>
                  </a:schemeClr>
                </a:solidFill>
                <a:latin typeface="+mj-lt"/>
              </a:endParaRPr>
            </a:p>
          </p:txBody>
        </p:sp>
        <p:sp>
          <p:nvSpPr>
            <p:cNvPr id="91" name="ZoneTexte 90"/>
            <p:cNvSpPr txBox="1"/>
            <p:nvPr/>
          </p:nvSpPr>
          <p:spPr>
            <a:xfrm>
              <a:off x="3604508" y="4100925"/>
              <a:ext cx="2547052" cy="276999"/>
            </a:xfrm>
            <a:prstGeom prst="rect">
              <a:avLst/>
            </a:prstGeom>
            <a:noFill/>
          </p:spPr>
          <p:txBody>
            <a:bodyPr wrap="square" rtlCol="0">
              <a:spAutoFit/>
            </a:bodyPr>
            <a:lstStyle/>
            <a:p>
              <a:pPr algn="ctr"/>
              <a:r>
                <a:rPr lang="fr-CA" sz="1200" b="1" dirty="0" err="1">
                  <a:solidFill>
                    <a:schemeClr val="tx2">
                      <a:lumMod val="50000"/>
                    </a:schemeClr>
                  </a:solidFill>
                  <a:latin typeface="+mj-lt"/>
                </a:rPr>
                <a:t>Decrease</a:t>
              </a:r>
              <a:r>
                <a:rPr lang="fr-CA" sz="1200" b="1" dirty="0">
                  <a:solidFill>
                    <a:schemeClr val="tx2">
                      <a:lumMod val="50000"/>
                    </a:schemeClr>
                  </a:solidFill>
                  <a:latin typeface="+mj-lt"/>
                </a:rPr>
                <a:t> in </a:t>
              </a:r>
              <a:r>
                <a:rPr lang="fr-CA" sz="1200" b="1" dirty="0" err="1">
                  <a:solidFill>
                    <a:schemeClr val="tx2">
                      <a:lumMod val="50000"/>
                    </a:schemeClr>
                  </a:solidFill>
                  <a:latin typeface="+mj-lt"/>
                </a:rPr>
                <a:t>heart</a:t>
              </a:r>
              <a:r>
                <a:rPr lang="fr-CA" sz="1200" b="1" dirty="0">
                  <a:solidFill>
                    <a:schemeClr val="tx2">
                      <a:lumMod val="50000"/>
                    </a:schemeClr>
                  </a:solidFill>
                  <a:latin typeface="+mj-lt"/>
                </a:rPr>
                <a:t> rate </a:t>
              </a:r>
              <a:r>
                <a:rPr lang="fr-CA" sz="1200" b="1" dirty="0" err="1">
                  <a:solidFill>
                    <a:schemeClr val="tx2">
                      <a:lumMod val="50000"/>
                    </a:schemeClr>
                  </a:solidFill>
                  <a:latin typeface="+mj-lt"/>
                </a:rPr>
                <a:t>variability</a:t>
              </a:r>
              <a:endParaRPr lang="fr-CA" sz="1200" b="1" dirty="0">
                <a:solidFill>
                  <a:schemeClr val="tx2">
                    <a:lumMod val="50000"/>
                  </a:schemeClr>
                </a:solidFill>
                <a:latin typeface="+mj-lt"/>
              </a:endParaRPr>
            </a:p>
          </p:txBody>
        </p:sp>
        <p:sp>
          <p:nvSpPr>
            <p:cNvPr id="92" name="ZoneTexte 91"/>
            <p:cNvSpPr txBox="1"/>
            <p:nvPr/>
          </p:nvSpPr>
          <p:spPr>
            <a:xfrm>
              <a:off x="3599892" y="5191308"/>
              <a:ext cx="2556284" cy="276999"/>
            </a:xfrm>
            <a:prstGeom prst="rect">
              <a:avLst/>
            </a:prstGeom>
            <a:noFill/>
          </p:spPr>
          <p:txBody>
            <a:bodyPr wrap="square" rtlCol="0">
              <a:spAutoFit/>
            </a:bodyPr>
            <a:lstStyle/>
            <a:p>
              <a:pPr algn="ctr"/>
              <a:r>
                <a:rPr lang="fr-CA" sz="1200" b="1" dirty="0" err="1">
                  <a:solidFill>
                    <a:schemeClr val="tx2">
                      <a:lumMod val="50000"/>
                    </a:schemeClr>
                  </a:solidFill>
                  <a:latin typeface="+mj-lt"/>
                </a:rPr>
                <a:t>Hemodynamic</a:t>
              </a:r>
              <a:r>
                <a:rPr lang="fr-CA" sz="1200" b="1" dirty="0">
                  <a:solidFill>
                    <a:schemeClr val="tx2">
                      <a:lumMod val="50000"/>
                    </a:schemeClr>
                  </a:solidFill>
                  <a:latin typeface="+mj-lt"/>
                </a:rPr>
                <a:t> </a:t>
              </a:r>
              <a:r>
                <a:rPr lang="fr-CA" sz="1200" b="1" dirty="0" err="1">
                  <a:solidFill>
                    <a:schemeClr val="tx2">
                      <a:lumMod val="50000"/>
                    </a:schemeClr>
                  </a:solidFill>
                  <a:latin typeface="+mj-lt"/>
                </a:rPr>
                <a:t>effects</a:t>
              </a:r>
              <a:endParaRPr lang="fr-CA" sz="1200" b="1" dirty="0">
                <a:solidFill>
                  <a:schemeClr val="tx2">
                    <a:lumMod val="50000"/>
                  </a:schemeClr>
                </a:solidFill>
                <a:latin typeface="+mj-lt"/>
              </a:endParaRPr>
            </a:p>
          </p:txBody>
        </p:sp>
        <p:sp>
          <p:nvSpPr>
            <p:cNvPr id="93" name="ZoneTexte 92"/>
            <p:cNvSpPr txBox="1"/>
            <p:nvPr/>
          </p:nvSpPr>
          <p:spPr>
            <a:xfrm>
              <a:off x="3440182" y="6253862"/>
              <a:ext cx="2875704" cy="461665"/>
            </a:xfrm>
            <a:prstGeom prst="rect">
              <a:avLst/>
            </a:prstGeom>
            <a:noFill/>
          </p:spPr>
          <p:txBody>
            <a:bodyPr wrap="square" rtlCol="0">
              <a:spAutoFit/>
            </a:bodyPr>
            <a:lstStyle/>
            <a:p>
              <a:pPr algn="ctr"/>
              <a:r>
                <a:rPr lang="fr-CA" sz="1200" b="1" dirty="0" err="1">
                  <a:solidFill>
                    <a:schemeClr val="tx2">
                      <a:lumMod val="50000"/>
                    </a:schemeClr>
                  </a:solidFill>
                  <a:latin typeface="+mj-lt"/>
                </a:rPr>
                <a:t>Hypertrophy</a:t>
              </a:r>
              <a:r>
                <a:rPr lang="fr-CA" sz="1200" b="1" dirty="0">
                  <a:solidFill>
                    <a:schemeClr val="tx2">
                      <a:lumMod val="50000"/>
                    </a:schemeClr>
                  </a:solidFill>
                  <a:latin typeface="+mj-lt"/>
                </a:rPr>
                <a:t> of </a:t>
              </a:r>
              <a:r>
                <a:rPr lang="fr-CA" sz="1200" b="1" dirty="0" err="1">
                  <a:solidFill>
                    <a:schemeClr val="tx2">
                      <a:lumMod val="50000"/>
                    </a:schemeClr>
                  </a:solidFill>
                  <a:latin typeface="+mj-lt"/>
                </a:rPr>
                <a:t>smooth</a:t>
              </a:r>
              <a:r>
                <a:rPr lang="fr-CA" sz="1200" b="1" dirty="0">
                  <a:solidFill>
                    <a:schemeClr val="tx2">
                      <a:lumMod val="50000"/>
                    </a:schemeClr>
                  </a:solidFill>
                  <a:latin typeface="+mj-lt"/>
                </a:rPr>
                <a:t> muscles by </a:t>
              </a:r>
              <a:r>
                <a:rPr lang="fr-CA" sz="1200" b="1" dirty="0" err="1">
                  <a:solidFill>
                    <a:schemeClr val="tx2">
                      <a:lumMod val="50000"/>
                    </a:schemeClr>
                  </a:solidFill>
                  <a:latin typeface="+mj-lt"/>
                </a:rPr>
                <a:t>vascular</a:t>
              </a:r>
              <a:r>
                <a:rPr lang="fr-CA" sz="1200" b="1" dirty="0">
                  <a:solidFill>
                    <a:schemeClr val="tx2">
                      <a:lumMod val="50000"/>
                    </a:schemeClr>
                  </a:solidFill>
                  <a:latin typeface="+mj-lt"/>
                </a:rPr>
                <a:t> or </a:t>
              </a:r>
              <a:r>
                <a:rPr lang="fr-CA" sz="1200" b="1" dirty="0" err="1">
                  <a:solidFill>
                    <a:schemeClr val="tx2">
                      <a:lumMod val="50000"/>
                    </a:schemeClr>
                  </a:solidFill>
                  <a:latin typeface="+mj-lt"/>
                </a:rPr>
                <a:t>endothelial</a:t>
              </a:r>
              <a:r>
                <a:rPr lang="fr-CA" sz="1200" b="1" dirty="0">
                  <a:solidFill>
                    <a:schemeClr val="tx2">
                      <a:lumMod val="50000"/>
                    </a:schemeClr>
                  </a:solidFill>
                  <a:latin typeface="+mj-lt"/>
                </a:rPr>
                <a:t> </a:t>
              </a:r>
              <a:r>
                <a:rPr lang="fr-CA" sz="1200" b="1" dirty="0" err="1">
                  <a:solidFill>
                    <a:schemeClr val="tx2">
                      <a:lumMod val="50000"/>
                    </a:schemeClr>
                  </a:solidFill>
                  <a:latin typeface="+mj-lt"/>
                </a:rPr>
                <a:t>resistance</a:t>
              </a:r>
              <a:endParaRPr lang="fr-CA" sz="1200" b="1" dirty="0">
                <a:solidFill>
                  <a:schemeClr val="tx2">
                    <a:lumMod val="50000"/>
                  </a:schemeClr>
                </a:solidFill>
                <a:latin typeface="+mj-lt"/>
              </a:endParaRPr>
            </a:p>
          </p:txBody>
        </p:sp>
        <p:cxnSp>
          <p:nvCxnSpPr>
            <p:cNvPr id="168" name="Connecteur droit avec flèche 167"/>
            <p:cNvCxnSpPr/>
            <p:nvPr/>
          </p:nvCxnSpPr>
          <p:spPr>
            <a:xfrm flipV="1">
              <a:off x="1187624" y="1700808"/>
              <a:ext cx="2088232" cy="1368152"/>
            </a:xfrm>
            <a:prstGeom prst="straightConnector1">
              <a:avLst/>
            </a:prstGeom>
            <a:ln>
              <a:solidFill>
                <a:schemeClr val="tx1">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69" name="Connecteur droit avec flèche 168"/>
            <p:cNvCxnSpPr/>
            <p:nvPr/>
          </p:nvCxnSpPr>
          <p:spPr>
            <a:xfrm flipV="1">
              <a:off x="1187624" y="2780928"/>
              <a:ext cx="2232248" cy="504056"/>
            </a:xfrm>
            <a:prstGeom prst="straightConnector1">
              <a:avLst/>
            </a:prstGeom>
            <a:ln>
              <a:solidFill>
                <a:schemeClr val="tx1">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71" name="Connecteur droit avec flèche 170"/>
            <p:cNvCxnSpPr/>
            <p:nvPr/>
          </p:nvCxnSpPr>
          <p:spPr>
            <a:xfrm>
              <a:off x="1187624" y="3501008"/>
              <a:ext cx="2304256" cy="288032"/>
            </a:xfrm>
            <a:prstGeom prst="straightConnector1">
              <a:avLst/>
            </a:prstGeom>
            <a:ln>
              <a:solidFill>
                <a:schemeClr val="tx1">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74" name="Connecteur droit avec flèche 173"/>
            <p:cNvCxnSpPr/>
            <p:nvPr/>
          </p:nvCxnSpPr>
          <p:spPr>
            <a:xfrm>
              <a:off x="1115616" y="3717032"/>
              <a:ext cx="2376264" cy="1152128"/>
            </a:xfrm>
            <a:prstGeom prst="straightConnector1">
              <a:avLst/>
            </a:prstGeom>
            <a:ln>
              <a:solidFill>
                <a:schemeClr val="tx1">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76" name="Connecteur droit avec flèche 175"/>
            <p:cNvCxnSpPr/>
            <p:nvPr/>
          </p:nvCxnSpPr>
          <p:spPr>
            <a:xfrm>
              <a:off x="1043608" y="3861048"/>
              <a:ext cx="2448272" cy="2160240"/>
            </a:xfrm>
            <a:prstGeom prst="straightConnector1">
              <a:avLst/>
            </a:prstGeom>
            <a:ln>
              <a:solidFill>
                <a:schemeClr val="tx1">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98" name="Accolade fermante 97"/>
            <p:cNvSpPr/>
            <p:nvPr/>
          </p:nvSpPr>
          <p:spPr>
            <a:xfrm>
              <a:off x="6588224" y="836712"/>
              <a:ext cx="432048" cy="5832648"/>
            </a:xfrm>
            <a:prstGeom prst="rightBrace">
              <a:avLst>
                <a:gd name="adj1" fmla="val 41290"/>
                <a:gd name="adj2" fmla="val 49588"/>
              </a:avLst>
            </a:prstGeom>
            <a:ln>
              <a:solidFill>
                <a:schemeClr val="tx1">
                  <a:lumMod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fr-CA"/>
            </a:p>
          </p:txBody>
        </p:sp>
        <p:grpSp>
          <p:nvGrpSpPr>
            <p:cNvPr id="105" name="Groupe 104"/>
            <p:cNvGrpSpPr/>
            <p:nvPr/>
          </p:nvGrpSpPr>
          <p:grpSpPr>
            <a:xfrm>
              <a:off x="4211960" y="5625312"/>
              <a:ext cx="1171215" cy="612000"/>
              <a:chOff x="4226272" y="5566112"/>
              <a:chExt cx="1171215" cy="612000"/>
            </a:xfrm>
          </p:grpSpPr>
          <p:pic>
            <p:nvPicPr>
              <p:cNvPr id="37893" name="Picture 5" descr="C:\Documents and Settings\ver-tre01\Local Settings\Temporary Internet Files\Content.IE5\3GGAN7AC\MP900425316[1].jpg"/>
              <p:cNvPicPr>
                <a:picLocks noChangeAspect="1" noChangeArrowheads="1"/>
              </p:cNvPicPr>
              <p:nvPr/>
            </p:nvPicPr>
            <p:blipFill>
              <a:blip r:embed="rId4" cstate="print"/>
              <a:srcRect/>
              <a:stretch>
                <a:fillRect/>
              </a:stretch>
            </p:blipFill>
            <p:spPr bwMode="auto">
              <a:xfrm>
                <a:off x="4418855" y="5566112"/>
                <a:ext cx="918359" cy="612000"/>
              </a:xfrm>
              <a:prstGeom prst="rect">
                <a:avLst/>
              </a:prstGeom>
              <a:noFill/>
            </p:spPr>
          </p:pic>
          <p:pic>
            <p:nvPicPr>
              <p:cNvPr id="100" name="Picture 10" descr="R:\Cardiologie\Chaire_ICCR\Chaire\Banque Images\images Jeff\Muscl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308808">
                <a:off x="4226272" y="5634142"/>
                <a:ext cx="1171215" cy="402380"/>
              </a:xfrm>
              <a:prstGeom prst="rect">
                <a:avLst/>
              </a:prstGeom>
              <a:noFill/>
            </p:spPr>
          </p:pic>
        </p:grpSp>
        <p:pic>
          <p:nvPicPr>
            <p:cNvPr id="96" name="Image 95" descr="Cellules_pancreatiques.jpg"/>
            <p:cNvPicPr>
              <a:picLocks noChangeAspect="1"/>
            </p:cNvPicPr>
            <p:nvPr/>
          </p:nvPicPr>
          <p:blipFill>
            <a:blip r:embed="rId6" cstate="print"/>
            <a:stretch>
              <a:fillRect/>
            </a:stretch>
          </p:blipFill>
          <p:spPr>
            <a:xfrm>
              <a:off x="-36512" y="2833886"/>
              <a:ext cx="1368152" cy="1368152"/>
            </a:xfrm>
            <a:prstGeom prst="roundRect">
              <a:avLst/>
            </a:prstGeom>
          </p:spPr>
        </p:pic>
        <p:grpSp>
          <p:nvGrpSpPr>
            <p:cNvPr id="104" name="Groupe 103"/>
            <p:cNvGrpSpPr/>
            <p:nvPr/>
          </p:nvGrpSpPr>
          <p:grpSpPr>
            <a:xfrm>
              <a:off x="7323162" y="3120656"/>
              <a:ext cx="1656184" cy="1339540"/>
              <a:chOff x="6990808" y="3014531"/>
              <a:chExt cx="1656184" cy="1339540"/>
            </a:xfrm>
          </p:grpSpPr>
          <p:pic>
            <p:nvPicPr>
              <p:cNvPr id="35844" name="Picture 4" descr="C:\Documents and Settings\ver-tre01\Local Settings\Temporary Internet Files\Content.IE5\KWTJOR45\MC900340446[1].wmf"/>
              <p:cNvPicPr>
                <a:picLocks noChangeAspect="1" noChangeArrowheads="1"/>
              </p:cNvPicPr>
              <p:nvPr/>
            </p:nvPicPr>
            <p:blipFill>
              <a:blip r:embed="rId7" cstate="print"/>
              <a:srcRect/>
              <a:stretch>
                <a:fillRect/>
              </a:stretch>
            </p:blipFill>
            <p:spPr bwMode="auto">
              <a:xfrm>
                <a:off x="6990808" y="3014531"/>
                <a:ext cx="1656184" cy="864132"/>
              </a:xfrm>
              <a:prstGeom prst="rect">
                <a:avLst/>
              </a:prstGeom>
              <a:noFill/>
            </p:spPr>
          </p:pic>
          <p:sp>
            <p:nvSpPr>
              <p:cNvPr id="103" name="ZoneTexte 102"/>
              <p:cNvSpPr txBox="1"/>
              <p:nvPr/>
            </p:nvSpPr>
            <p:spPr>
              <a:xfrm>
                <a:off x="7220974" y="4077072"/>
                <a:ext cx="1195852" cy="276999"/>
              </a:xfrm>
              <a:prstGeom prst="rect">
                <a:avLst/>
              </a:prstGeom>
              <a:noFill/>
            </p:spPr>
            <p:txBody>
              <a:bodyPr wrap="square" rtlCol="0">
                <a:spAutoFit/>
              </a:bodyPr>
              <a:lstStyle/>
              <a:p>
                <a:pPr algn="ctr"/>
                <a:r>
                  <a:rPr lang="fr-CA" sz="1200" b="1" dirty="0">
                    <a:solidFill>
                      <a:schemeClr val="tx2">
                        <a:lumMod val="50000"/>
                      </a:schemeClr>
                    </a:solidFill>
                    <a:latin typeface="+mj-lt"/>
                  </a:rPr>
                  <a:t>Hypertension</a:t>
                </a:r>
              </a:p>
            </p:txBody>
          </p:sp>
        </p:grpSp>
        <p:pic>
          <p:nvPicPr>
            <p:cNvPr id="146" name="Image 145" descr="Systeme_nerveux_2.jpg"/>
            <p:cNvPicPr>
              <a:picLocks noChangeAspect="1"/>
            </p:cNvPicPr>
            <p:nvPr/>
          </p:nvPicPr>
          <p:blipFill>
            <a:blip r:embed="rId8"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4566374" y="862590"/>
              <a:ext cx="576064" cy="1052735"/>
            </a:xfrm>
            <a:prstGeom prst="rect">
              <a:avLst/>
            </a:prstGeom>
          </p:spPr>
        </p:pic>
      </p:grpSp>
      <p:sp>
        <p:nvSpPr>
          <p:cNvPr id="99" name="Rectangle à coins arrondis 98"/>
          <p:cNvSpPr/>
          <p:nvPr/>
        </p:nvSpPr>
        <p:spPr>
          <a:xfrm>
            <a:off x="467544" y="882432"/>
            <a:ext cx="8280920" cy="5184000"/>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 name="Image 101" descr="Image1.png"/>
          <p:cNvPicPr>
            <a:picLocks noChangeAspect="1"/>
          </p:cNvPicPr>
          <p:nvPr/>
        </p:nvPicPr>
        <p:blipFill>
          <a:blip r:embed="rId9" cstate="print"/>
          <a:stretch>
            <a:fillRect/>
          </a:stretch>
        </p:blipFill>
        <p:spPr>
          <a:xfrm>
            <a:off x="755576" y="933026"/>
            <a:ext cx="7704857" cy="5082812"/>
          </a:xfrm>
          <a:prstGeom prst="rect">
            <a:avLst/>
          </a:prstGeom>
        </p:spPr>
      </p:pic>
    </p:spTree>
  </p:cSld>
  <p:clrMapOvr>
    <a:masterClrMapping/>
  </p:clrMapOvr>
</p:sld>
</file>

<file path=ppt/theme/theme1.xml><?xml version="1.0" encoding="utf-8"?>
<a:theme xmlns:a="http://schemas.openxmlformats.org/drawingml/2006/main" name="1_Masque MyHealthyWaist">
  <a:themeElements>
    <a:clrScheme name="myhealthywaist">
      <a:dk1>
        <a:srgbClr val="3F3F3F"/>
      </a:dk1>
      <a:lt1>
        <a:srgbClr val="FFFFFF"/>
      </a:lt1>
      <a:dk2>
        <a:srgbClr val="316598"/>
      </a:dk2>
      <a:lt2>
        <a:srgbClr val="BEE0EE"/>
      </a:lt2>
      <a:accent1>
        <a:srgbClr val="2F7CBE"/>
      </a:accent1>
      <a:accent2>
        <a:srgbClr val="BE271B"/>
      </a:accent2>
      <a:accent3>
        <a:srgbClr val="8064A2"/>
      </a:accent3>
      <a:accent4>
        <a:srgbClr val="FFCC00"/>
      </a:accent4>
      <a:accent5>
        <a:srgbClr val="92D050"/>
      </a:accent5>
      <a:accent6>
        <a:srgbClr val="4BACC6"/>
      </a:accent6>
      <a:hlink>
        <a:srgbClr val="0000FF"/>
      </a:hlink>
      <a:folHlink>
        <a:srgbClr val="80008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8446</TotalTime>
  <Words>4656</Words>
  <Application>Microsoft Office PowerPoint</Application>
  <PresentationFormat>Affichage à l'écran (4:3)</PresentationFormat>
  <Paragraphs>1184</Paragraphs>
  <Slides>43</Slides>
  <Notes>21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54" baseType="lpstr">
      <vt:lpstr>ＭＳ Ｐゴシック</vt:lpstr>
      <vt:lpstr>ヒラギノ角ゴ Pro W3</vt:lpstr>
      <vt:lpstr>Arial</vt:lpstr>
      <vt:lpstr>Arial Narrow</vt:lpstr>
      <vt:lpstr>Calibri</vt:lpstr>
      <vt:lpstr>Symbol</vt:lpstr>
      <vt:lpstr>Times</vt:lpstr>
      <vt:lpstr>Times New Roman</vt:lpstr>
      <vt:lpstr>Wingdings</vt:lpstr>
      <vt:lpstr>1_Masque MyHealthyWaist</vt:lpstr>
      <vt:lpstr>Worksheet</vt:lpstr>
      <vt:lpstr>Clinical Management of CVD Risk in Abdominal Obesity and Type 2 Diabetes Targeting Blood Pressure</vt:lpstr>
      <vt:lpstr>Leading Causes of Attributable Global Mortality and Burden of Disease, 2004 (WHO)</vt:lpstr>
      <vt:lpstr>Deaths Attributed to 19 Leading Factors, by Country Income Level, 2004</vt:lpstr>
      <vt:lpstr>Percentage of Disability-Adjusted Life Risk Factors, by Country Income Level, 2004 Years (DALYs) Attributed to 19 Leading Factors </vt:lpstr>
      <vt:lpstr>Key Findings</vt:lpstr>
      <vt:lpstr>Key Findings</vt:lpstr>
      <vt:lpstr>Physician Attitudes Toward Managing Obesity (1 of 2)</vt:lpstr>
      <vt:lpstr>Physician Attitudes Toward Managing Obesity (2 of 2)</vt:lpstr>
      <vt:lpstr>Potential Pathophysiological Pathways of Insulin Leading to Hypertension</vt:lpstr>
      <vt:lpstr>Québec Health Survey</vt:lpstr>
      <vt:lpstr>Impact of Waist Circumference on Blood Pressure</vt:lpstr>
      <vt:lpstr>Impact of Waist Circumference on Blood Pressure</vt:lpstr>
      <vt:lpstr>Blood Pressure Lowering in Diabetes: Major Issue</vt:lpstr>
      <vt:lpstr>2007 ESH-ESC Practice Guidelines for the Management of Arterial Hypertension</vt:lpstr>
      <vt:lpstr>Effects of a fixed combination of perindopril and indapamide on macrovascular and microvascular outcomes in patients with type 2 diabetes mellitus (the ADVANCE trial): a randomised controlled trial.   Patel A; ADVANCE Collaborative Group, MacMahon S, Chalmers J, Neal B, Woodward M, Billot L, Harrap S, Poulter N, Marre M, Cooper M, Glasziou P, Grobbee DE, Hamet P, Heller S, Liu LS, Mancia G, Mogensen CE, Pan CY, Rodgers A, Williams B.</vt:lpstr>
      <vt:lpstr>The ADVANCE Trial</vt:lpstr>
      <vt:lpstr>Effects on Mortality</vt:lpstr>
      <vt:lpstr>Summary – Main Results  Blood Pressure Lowering Comparison</vt:lpstr>
      <vt:lpstr>Effects of Intensive Blood Pressure Control on Cardiovascular Events in Type 2 Diabetes Mellitus: the Action to Control Cardiovascular Risk in Diabetes (ACCORD) Blood Pressure Trial   ACCORD Study Group, Cushman WC, Evans GW, Byington RP, Goff DC Jr, Grimm RH Jr, Cutler JA, Simons-Morton DG, Basile JN, Corson MA, Probstfield JL, Katz L, Peterson KA, Friedewald WT, Buse JB, Bigger JT, Gerstein HC, Ismail-Beigi F.</vt:lpstr>
      <vt:lpstr>The ACCORD Trial – Study Design</vt:lpstr>
      <vt:lpstr>Présentation PowerPoint</vt:lpstr>
      <vt:lpstr>Présentation PowerPoint</vt:lpstr>
      <vt:lpstr>Présentation PowerPoint</vt:lpstr>
      <vt:lpstr>Présentation PowerPoint</vt:lpstr>
      <vt:lpstr>Présentation PowerPoint</vt:lpstr>
      <vt:lpstr>Long-Term Effects of Weight-Reducing  Interventions in Hypertensive Patients  Systematic Review and Meta-Analysis  Horvath K, Jeitler K, Siering U, Stich AK, Skipka G, Gratzer TW, Siebenhofer A.</vt:lpstr>
      <vt:lpstr>Diet vs. Usual Care: Changes in Body Weight</vt:lpstr>
      <vt:lpstr>Diet vs. Usual Care: Changes in Systolic Blood Pressure</vt:lpstr>
      <vt:lpstr>Diet vs. Usual Care: Changes in Diastolic Blood Pressure</vt:lpstr>
      <vt:lpstr>VICTORY Trial – Body Weight </vt:lpstr>
      <vt:lpstr>VICTORY Trial – Body Composition</vt:lpstr>
      <vt:lpstr>VICTORY Trial – Adipose Tissue Distribution (Computed Tomography)</vt:lpstr>
      <vt:lpstr>VICTORY Trial – Blood Pressure</vt:lpstr>
      <vt:lpstr>Présentation PowerPoint</vt:lpstr>
      <vt:lpstr>Mean Changes in Weight, Fitness and Cardiovascular Disease Risk Factors in Intensive Lifestyle Intervention (ILI) and Diabetes Support and Education (DES) Groups and the Difference Between Groups Averaged Across 4 Years</vt:lpstr>
      <vt:lpstr>Changes in Fitness in the Intensive Lifestyle Intervention (ILI) and Diabetes Support and Education (DSE) Groups</vt:lpstr>
      <vt:lpstr>Changes in Weight for Participants in the Intensive Lifestyle Intervention (ILI) and Diabetes Support and Education (DSE) Groups</vt:lpstr>
      <vt:lpstr>Changes in Systolic Blood Pressure (SBP) for Participants in the Intensive Lifestyle Intervention (ILI) and Diabetes Support and Education (DSE) Groups</vt:lpstr>
      <vt:lpstr>Présentation PowerPoint</vt:lpstr>
      <vt:lpstr>Présentation PowerPoint</vt:lpstr>
      <vt:lpstr>Adiposity and Cardiovascular Disease: Are we Using the Right Definition of Obesity?</vt:lpstr>
      <vt:lpstr>Conclusion</vt:lpstr>
      <vt:lpstr>Présentation PowerPoint</vt:lpstr>
    </vt:vector>
  </TitlesOfParts>
  <Company>Hôpital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 Bilodeau</dc:creator>
  <cp:lastModifiedBy>Isabelle Martineau</cp:lastModifiedBy>
  <cp:revision>590</cp:revision>
  <dcterms:created xsi:type="dcterms:W3CDTF">2008-02-12T20:25:59Z</dcterms:created>
  <dcterms:modified xsi:type="dcterms:W3CDTF">2022-11-30T13:05:24Z</dcterms:modified>
</cp:coreProperties>
</file>